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5"/>
  </p:sldMasterIdLst>
  <p:notesMasterIdLst>
    <p:notesMasterId r:id="rId19"/>
  </p:notesMasterIdLst>
  <p:handoutMasterIdLst>
    <p:handoutMasterId r:id="rId20"/>
  </p:handoutMasterIdLst>
  <p:sldIdLst>
    <p:sldId id="256" r:id="rId6"/>
    <p:sldId id="262" r:id="rId7"/>
    <p:sldId id="263" r:id="rId8"/>
    <p:sldId id="266" r:id="rId9"/>
    <p:sldId id="264" r:id="rId10"/>
    <p:sldId id="265" r:id="rId11"/>
    <p:sldId id="269" r:id="rId12"/>
    <p:sldId id="267" r:id="rId13"/>
    <p:sldId id="270" r:id="rId14"/>
    <p:sldId id="258" r:id="rId15"/>
    <p:sldId id="260" r:id="rId16"/>
    <p:sldId id="268" r:id="rId17"/>
    <p:sldId id="257" r:id="rId18"/>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79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22" Type="http://schemas.openxmlformats.org/officeDocument/2006/relationships/viewProps" Target="viewProps.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BA8FE21-6B40-474F-A186-57D69E6B7001}"/>
              </a:ext>
            </a:extLst>
          </p:cNvPr>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defTabSz="931863" eaLnBrk="1" hangingPunct="1">
              <a:defRPr sz="1200"/>
            </a:lvl1pPr>
          </a:lstStyle>
          <a:p>
            <a:endParaRPr lang="en-US" altLang="en-US"/>
          </a:p>
        </p:txBody>
      </p:sp>
      <p:sp>
        <p:nvSpPr>
          <p:cNvPr id="61443" name="Rectangle 3">
            <a:extLst>
              <a:ext uri="{FF2B5EF4-FFF2-40B4-BE49-F238E27FC236}">
                <a16:creationId xmlns:a16="http://schemas.microsoft.com/office/drawing/2014/main" id="{70B42D33-B3A1-4089-94D9-9F9FDB5E50CB}"/>
              </a:ext>
            </a:extLst>
          </p:cNvPr>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t" anchorCtr="0" compatLnSpc="1">
            <a:prstTxWarp prst="textNoShape">
              <a:avLst/>
            </a:prstTxWarp>
          </a:bodyPr>
          <a:lstStyle>
            <a:lvl1pPr algn="r" defTabSz="931863" eaLnBrk="1" hangingPunct="1">
              <a:defRPr sz="1200"/>
            </a:lvl1pPr>
          </a:lstStyle>
          <a:p>
            <a:endParaRPr lang="en-US" altLang="en-US"/>
          </a:p>
        </p:txBody>
      </p:sp>
      <p:sp>
        <p:nvSpPr>
          <p:cNvPr id="61444" name="Rectangle 4">
            <a:extLst>
              <a:ext uri="{FF2B5EF4-FFF2-40B4-BE49-F238E27FC236}">
                <a16:creationId xmlns:a16="http://schemas.microsoft.com/office/drawing/2014/main" id="{25A0E9C3-481D-4685-A74B-77C39A62CFF5}"/>
              </a:ext>
            </a:extLst>
          </p:cNvPr>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defTabSz="931863" eaLnBrk="1" hangingPunct="1">
              <a:defRPr sz="1200"/>
            </a:lvl1pPr>
          </a:lstStyle>
          <a:p>
            <a:endParaRPr lang="en-US" altLang="en-US"/>
          </a:p>
        </p:txBody>
      </p:sp>
      <p:sp>
        <p:nvSpPr>
          <p:cNvPr id="61445" name="Rectangle 5">
            <a:extLst>
              <a:ext uri="{FF2B5EF4-FFF2-40B4-BE49-F238E27FC236}">
                <a16:creationId xmlns:a16="http://schemas.microsoft.com/office/drawing/2014/main" id="{1A7718FB-1B47-470F-9CB2-A5C42A5535A4}"/>
              </a:ext>
            </a:extLst>
          </p:cNvPr>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7" tIns="46589" rIns="93177" bIns="46589" numCol="1" anchor="b" anchorCtr="0" compatLnSpc="1">
            <a:prstTxWarp prst="textNoShape">
              <a:avLst/>
            </a:prstTxWarp>
          </a:bodyPr>
          <a:lstStyle>
            <a:lvl1pPr algn="r" defTabSz="931863" eaLnBrk="1" hangingPunct="1">
              <a:defRPr sz="1200"/>
            </a:lvl1pPr>
          </a:lstStyle>
          <a:p>
            <a:fld id="{0C701F34-3D56-4B96-A70A-99B4BC509440}" type="slidenum">
              <a:rPr lang="en-US" altLang="en-US"/>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0755E3ED-682F-49B3-9641-8C3C560EC049}"/>
              </a:ext>
            </a:extLst>
          </p:cNvPr>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ltLang="en-US"/>
          </a:p>
        </p:txBody>
      </p:sp>
      <p:sp>
        <p:nvSpPr>
          <p:cNvPr id="75779" name="Rectangle 3">
            <a:extLst>
              <a:ext uri="{FF2B5EF4-FFF2-40B4-BE49-F238E27FC236}">
                <a16:creationId xmlns:a16="http://schemas.microsoft.com/office/drawing/2014/main" id="{F1C4481D-0950-4F5A-A4BD-D05386EB4211}"/>
              </a:ext>
            </a:extLst>
          </p:cNvPr>
          <p:cNvSpPr>
            <a:spLocks noGrp="1" noChangeArrowheads="1"/>
          </p:cNvSpPr>
          <p:nvPr>
            <p:ph type="dt"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ltLang="en-US"/>
          </a:p>
        </p:txBody>
      </p:sp>
      <p:sp>
        <p:nvSpPr>
          <p:cNvPr id="75780" name="Rectangle 4">
            <a:extLst>
              <a:ext uri="{FF2B5EF4-FFF2-40B4-BE49-F238E27FC236}">
                <a16:creationId xmlns:a16="http://schemas.microsoft.com/office/drawing/2014/main" id="{E40945C3-7BC6-4E41-8956-C8BD3651CC5A}"/>
              </a:ext>
            </a:extLst>
          </p:cNvPr>
          <p:cNvSpPr>
            <a:spLocks noRo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5781" name="Rectangle 5">
            <a:extLst>
              <a:ext uri="{FF2B5EF4-FFF2-40B4-BE49-F238E27FC236}">
                <a16:creationId xmlns:a16="http://schemas.microsoft.com/office/drawing/2014/main" id="{63EBA170-DA50-46E4-9B36-0FED0BC25E00}"/>
              </a:ext>
            </a:extLst>
          </p:cNvPr>
          <p:cNvSpPr>
            <a:spLocks noGrp="1" noChangeArrowheads="1"/>
          </p:cNvSpPr>
          <p:nvPr>
            <p:ph type="body" sz="quarter" idx="3"/>
          </p:nvPr>
        </p:nvSpPr>
        <p:spPr bwMode="auto">
          <a:xfrm>
            <a:off x="701675" y="4416425"/>
            <a:ext cx="5607050" cy="418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5782" name="Rectangle 6">
            <a:extLst>
              <a:ext uri="{FF2B5EF4-FFF2-40B4-BE49-F238E27FC236}">
                <a16:creationId xmlns:a16="http://schemas.microsoft.com/office/drawing/2014/main" id="{8CA78B96-B199-41DD-94C7-BA0EB85CA9BA}"/>
              </a:ext>
            </a:extLst>
          </p:cNvPr>
          <p:cNvSpPr>
            <a:spLocks noGrp="1" noChangeArrowheads="1"/>
          </p:cNvSpPr>
          <p:nvPr>
            <p:ph type="ftr" sz="quarter" idx="4"/>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ltLang="en-US"/>
          </a:p>
        </p:txBody>
      </p:sp>
      <p:sp>
        <p:nvSpPr>
          <p:cNvPr id="75783" name="Rectangle 7">
            <a:extLst>
              <a:ext uri="{FF2B5EF4-FFF2-40B4-BE49-F238E27FC236}">
                <a16:creationId xmlns:a16="http://schemas.microsoft.com/office/drawing/2014/main" id="{10A81E6F-2687-44EF-A060-B28F6AFC2F6A}"/>
              </a:ext>
            </a:extLst>
          </p:cNvPr>
          <p:cNvSpPr>
            <a:spLocks noGrp="1" noChangeArrowheads="1"/>
          </p:cNvSpPr>
          <p:nvPr>
            <p:ph type="sldNum" sz="quarter" idx="5"/>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EF52CBB1-0AF4-440D-A873-1836C489C777}"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F312FAB2-5C5C-420D-AC9E-ED4508EA4E48}"/>
              </a:ext>
            </a:extLst>
          </p:cNvPr>
          <p:cNvSpPr>
            <a:spLocks noGrp="1" noChangeArrowheads="1"/>
          </p:cNvSpPr>
          <p:nvPr>
            <p:ph type="sldNum" sz="quarter" idx="5"/>
          </p:nvPr>
        </p:nvSpPr>
        <p:spPr>
          <a:ln/>
        </p:spPr>
        <p:txBody>
          <a:bodyPr/>
          <a:lstStyle/>
          <a:p>
            <a:fld id="{4277630D-DB11-4D83-9359-DD7AB953B067}" type="slidenum">
              <a:rPr lang="en-US" altLang="en-US"/>
              <a:pPr/>
              <a:t>1</a:t>
            </a:fld>
            <a:endParaRPr lang="en-US" altLang="en-US"/>
          </a:p>
        </p:txBody>
      </p:sp>
      <p:sp>
        <p:nvSpPr>
          <p:cNvPr id="76802" name="Rectangle 2">
            <a:extLst>
              <a:ext uri="{FF2B5EF4-FFF2-40B4-BE49-F238E27FC236}">
                <a16:creationId xmlns:a16="http://schemas.microsoft.com/office/drawing/2014/main" id="{A8BCCAA6-FF1D-4385-A561-A9E92362B24A}"/>
              </a:ext>
            </a:extLst>
          </p:cNvPr>
          <p:cNvSpPr>
            <a:spLocks noRot="1" noChangeArrowheads="1" noTextEdit="1"/>
          </p:cNvSpPr>
          <p:nvPr>
            <p:ph type="sldImg"/>
          </p:nvPr>
        </p:nvSpPr>
        <p:spPr>
          <a:ln/>
        </p:spPr>
      </p:sp>
      <p:sp>
        <p:nvSpPr>
          <p:cNvPr id="76803" name="Rectangle 3">
            <a:extLst>
              <a:ext uri="{FF2B5EF4-FFF2-40B4-BE49-F238E27FC236}">
                <a16:creationId xmlns:a16="http://schemas.microsoft.com/office/drawing/2014/main" id="{3849FF43-796E-4286-9D99-886FB3A44E1C}"/>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4EA1449C-CC59-4EAA-9106-A085820760CA}"/>
              </a:ext>
            </a:extLst>
          </p:cNvPr>
          <p:cNvSpPr>
            <a:spLocks noGrp="1" noChangeArrowheads="1"/>
          </p:cNvSpPr>
          <p:nvPr>
            <p:ph type="subTitle" idx="1"/>
          </p:nvPr>
        </p:nvSpPr>
        <p:spPr>
          <a:xfrm>
            <a:off x="2286000" y="3581400"/>
            <a:ext cx="5638800" cy="1905000"/>
          </a:xfrm>
        </p:spPr>
        <p:txBody>
          <a:bodyPr/>
          <a:lstStyle>
            <a:lvl1pPr marL="0" indent="0">
              <a:buFont typeface="Wingdings" panose="05000000000000000000" pitchFamily="2" charset="2"/>
              <a:buNone/>
              <a:defRPr/>
            </a:lvl1pPr>
          </a:lstStyle>
          <a:p>
            <a:pPr lvl="0"/>
            <a:r>
              <a:rPr lang="en-US" altLang="en-US" noProof="0"/>
              <a:t>Click to edit Master subtitle style</a:t>
            </a:r>
          </a:p>
        </p:txBody>
      </p:sp>
      <p:sp>
        <p:nvSpPr>
          <p:cNvPr id="50179" name="Rectangle 3">
            <a:extLst>
              <a:ext uri="{FF2B5EF4-FFF2-40B4-BE49-F238E27FC236}">
                <a16:creationId xmlns:a16="http://schemas.microsoft.com/office/drawing/2014/main" id="{450A29C4-65EB-4536-B7B2-51F01605270A}"/>
              </a:ext>
            </a:extLst>
          </p:cNvPr>
          <p:cNvSpPr>
            <a:spLocks noGrp="1" noChangeArrowheads="1"/>
          </p:cNvSpPr>
          <p:nvPr>
            <p:ph type="dt" sz="half" idx="2"/>
          </p:nvPr>
        </p:nvSpPr>
        <p:spPr>
          <a:xfrm>
            <a:off x="685800" y="6248400"/>
            <a:ext cx="1905000" cy="457200"/>
          </a:xfrm>
        </p:spPr>
        <p:txBody>
          <a:bodyPr/>
          <a:lstStyle>
            <a:lvl1pPr>
              <a:defRPr/>
            </a:lvl1pPr>
          </a:lstStyle>
          <a:p>
            <a:endParaRPr lang="en-US" altLang="en-US"/>
          </a:p>
        </p:txBody>
      </p:sp>
      <p:sp>
        <p:nvSpPr>
          <p:cNvPr id="50180" name="Rectangle 4">
            <a:extLst>
              <a:ext uri="{FF2B5EF4-FFF2-40B4-BE49-F238E27FC236}">
                <a16:creationId xmlns:a16="http://schemas.microsoft.com/office/drawing/2014/main" id="{22339DA6-5FC6-472C-A9F0-BBA7FDD95206}"/>
              </a:ext>
            </a:extLst>
          </p:cNvPr>
          <p:cNvSpPr>
            <a:spLocks noGrp="1" noChangeArrowheads="1"/>
          </p:cNvSpPr>
          <p:nvPr>
            <p:ph type="ftr" sz="quarter" idx="3"/>
          </p:nvPr>
        </p:nvSpPr>
        <p:spPr>
          <a:xfrm>
            <a:off x="3124200" y="6248400"/>
            <a:ext cx="2895600" cy="457200"/>
          </a:xfrm>
        </p:spPr>
        <p:txBody>
          <a:bodyPr/>
          <a:lstStyle>
            <a:lvl1pPr>
              <a:defRPr/>
            </a:lvl1pPr>
          </a:lstStyle>
          <a:p>
            <a:endParaRPr lang="en-US" altLang="en-US"/>
          </a:p>
        </p:txBody>
      </p:sp>
      <p:sp>
        <p:nvSpPr>
          <p:cNvPr id="50181" name="Rectangle 5">
            <a:extLst>
              <a:ext uri="{FF2B5EF4-FFF2-40B4-BE49-F238E27FC236}">
                <a16:creationId xmlns:a16="http://schemas.microsoft.com/office/drawing/2014/main" id="{60BB6CC1-709A-4397-99BE-9D86C2CACB58}"/>
              </a:ext>
            </a:extLst>
          </p:cNvPr>
          <p:cNvSpPr>
            <a:spLocks noGrp="1" noChangeArrowheads="1"/>
          </p:cNvSpPr>
          <p:nvPr>
            <p:ph type="sldNum" sz="quarter" idx="4"/>
          </p:nvPr>
        </p:nvSpPr>
        <p:spPr>
          <a:xfrm>
            <a:off x="6553200" y="6248400"/>
            <a:ext cx="1905000" cy="457200"/>
          </a:xfrm>
        </p:spPr>
        <p:txBody>
          <a:bodyPr/>
          <a:lstStyle>
            <a:lvl1pPr>
              <a:defRPr/>
            </a:lvl1pPr>
          </a:lstStyle>
          <a:p>
            <a:fld id="{657FE263-5FC6-432B-A064-4DE2AFB5B21B}" type="slidenum">
              <a:rPr lang="en-US" altLang="en-US"/>
              <a:pPr/>
              <a:t>‹#›</a:t>
            </a:fld>
            <a:endParaRPr lang="en-US" altLang="en-US"/>
          </a:p>
        </p:txBody>
      </p:sp>
      <p:grpSp>
        <p:nvGrpSpPr>
          <p:cNvPr id="50182" name="Group 6">
            <a:extLst>
              <a:ext uri="{FF2B5EF4-FFF2-40B4-BE49-F238E27FC236}">
                <a16:creationId xmlns:a16="http://schemas.microsoft.com/office/drawing/2014/main" id="{1477ACD5-1FC5-45B2-836B-00113827D93D}"/>
              </a:ext>
            </a:extLst>
          </p:cNvPr>
          <p:cNvGrpSpPr>
            <a:grpSpLocks/>
          </p:cNvGrpSpPr>
          <p:nvPr/>
        </p:nvGrpSpPr>
        <p:grpSpPr bwMode="auto">
          <a:xfrm>
            <a:off x="0" y="914400"/>
            <a:ext cx="8686800" cy="2514600"/>
            <a:chOff x="0" y="576"/>
            <a:chExt cx="5472" cy="1584"/>
          </a:xfrm>
        </p:grpSpPr>
        <p:sp>
          <p:nvSpPr>
            <p:cNvPr id="50183" name="Oval 7">
              <a:extLst>
                <a:ext uri="{FF2B5EF4-FFF2-40B4-BE49-F238E27FC236}">
                  <a16:creationId xmlns:a16="http://schemas.microsoft.com/office/drawing/2014/main" id="{3F74C4B8-13DE-426F-A645-754130030D29}"/>
                </a:ext>
              </a:extLst>
            </p:cNvPr>
            <p:cNvSpPr>
              <a:spLocks noChangeArrowheads="1"/>
            </p:cNvSpPr>
            <p:nvPr/>
          </p:nvSpPr>
          <p:spPr bwMode="auto">
            <a:xfrm>
              <a:off x="144" y="576"/>
              <a:ext cx="1584" cy="1584"/>
            </a:xfrm>
            <a:prstGeom prst="ellipse">
              <a:avLst/>
            </a:prstGeom>
            <a:noFill/>
            <a:ln w="12700">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tLang="en-US"/>
            </a:p>
          </p:txBody>
        </p:sp>
        <p:sp>
          <p:nvSpPr>
            <p:cNvPr id="50184" name="Rectangle 8">
              <a:extLst>
                <a:ext uri="{FF2B5EF4-FFF2-40B4-BE49-F238E27FC236}">
                  <a16:creationId xmlns:a16="http://schemas.microsoft.com/office/drawing/2014/main" id="{D35C0433-9EDD-40D5-ACC2-489F2DD4724F}"/>
                </a:ext>
              </a:extLst>
            </p:cNvPr>
            <p:cNvSpPr>
              <a:spLocks noChangeArrowheads="1"/>
            </p:cNvSpPr>
            <p:nvPr/>
          </p:nvSpPr>
          <p:spPr bwMode="hidden">
            <a:xfrm>
              <a:off x="0" y="1056"/>
              <a:ext cx="2976" cy="72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tLang="en-US" sz="2400">
                <a:latin typeface="Times New Roman" panose="02020603050405020304" pitchFamily="18" charset="0"/>
              </a:endParaRPr>
            </a:p>
          </p:txBody>
        </p:sp>
        <p:sp>
          <p:nvSpPr>
            <p:cNvPr id="50185" name="Rectangle 9">
              <a:extLst>
                <a:ext uri="{FF2B5EF4-FFF2-40B4-BE49-F238E27FC236}">
                  <a16:creationId xmlns:a16="http://schemas.microsoft.com/office/drawing/2014/main" id="{C5DAF9B9-097C-4CFC-85A7-A3D4DE6B1754}"/>
                </a:ext>
              </a:extLst>
            </p:cNvPr>
            <p:cNvSpPr>
              <a:spLocks noChangeArrowheads="1"/>
            </p:cNvSpPr>
            <p:nvPr/>
          </p:nvSpPr>
          <p:spPr bwMode="hidden">
            <a:xfrm>
              <a:off x="2496" y="1056"/>
              <a:ext cx="2976" cy="720"/>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tLang="en-US" sz="2400">
                <a:latin typeface="Times New Roman" panose="02020603050405020304" pitchFamily="18" charset="0"/>
              </a:endParaRPr>
            </a:p>
          </p:txBody>
        </p:sp>
        <p:sp>
          <p:nvSpPr>
            <p:cNvPr id="50186" name="Freeform 10">
              <a:extLst>
                <a:ext uri="{FF2B5EF4-FFF2-40B4-BE49-F238E27FC236}">
                  <a16:creationId xmlns:a16="http://schemas.microsoft.com/office/drawing/2014/main" id="{DA374F71-5AA0-4C7C-B158-58D83B9131DE}"/>
                </a:ext>
              </a:extLst>
            </p:cNvPr>
            <p:cNvSpPr>
              <a:spLocks noChangeArrowheads="1"/>
            </p:cNvSpPr>
            <p:nvPr/>
          </p:nvSpPr>
          <p:spPr bwMode="auto">
            <a:xfrm>
              <a:off x="384" y="960"/>
              <a:ext cx="144" cy="913"/>
            </a:xfrm>
            <a:custGeom>
              <a:avLst/>
              <a:gdLst>
                <a:gd name="T0" fmla="*/ 1000 w 1000"/>
                <a:gd name="T1" fmla="*/ 1000 h 1000"/>
                <a:gd name="T2" fmla="*/ 0 w 1000"/>
                <a:gd name="T3" fmla="*/ 1000 h 1000"/>
                <a:gd name="T4" fmla="*/ 0 w 1000"/>
                <a:gd name="T5" fmla="*/ 0 h 1000"/>
                <a:gd name="T6" fmla="*/ 1000 w 1000"/>
                <a:gd name="T7" fmla="*/ 0 h 1000"/>
              </a:gdLst>
              <a:ahLst/>
              <a:cxnLst>
                <a:cxn ang="0">
                  <a:pos x="T0" y="T1"/>
                </a:cxn>
                <a:cxn ang="0">
                  <a:pos x="T2" y="T3"/>
                </a:cxn>
                <a:cxn ang="0">
                  <a:pos x="T4" y="T5"/>
                </a:cxn>
                <a:cxn ang="0">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50187" name="Freeform 11">
              <a:extLst>
                <a:ext uri="{FF2B5EF4-FFF2-40B4-BE49-F238E27FC236}">
                  <a16:creationId xmlns:a16="http://schemas.microsoft.com/office/drawing/2014/main" id="{2DFFAC1F-2EAF-4D9D-B2F1-18A050ED5057}"/>
                </a:ext>
              </a:extLst>
            </p:cNvPr>
            <p:cNvSpPr>
              <a:spLocks noChangeArrowheads="1"/>
            </p:cNvSpPr>
            <p:nvPr/>
          </p:nvSpPr>
          <p:spPr bwMode="auto">
            <a:xfrm>
              <a:off x="4944" y="762"/>
              <a:ext cx="165" cy="864"/>
            </a:xfrm>
            <a:custGeom>
              <a:avLst/>
              <a:gdLst>
                <a:gd name="T0" fmla="*/ 0 w 1000"/>
                <a:gd name="T1" fmla="*/ 0 h 1000"/>
                <a:gd name="T2" fmla="*/ 1000 w 1000"/>
                <a:gd name="T3" fmla="*/ 0 h 1000"/>
                <a:gd name="T4" fmla="*/ 1000 w 1000"/>
                <a:gd name="T5" fmla="*/ 1000 h 1000"/>
                <a:gd name="T6" fmla="*/ 0 w 1000"/>
                <a:gd name="T7" fmla="*/ 1000 h 1000"/>
              </a:gdLst>
              <a:ahLst/>
              <a:cxnLst>
                <a:cxn ang="0">
                  <a:pos x="T0" y="T1"/>
                </a:cxn>
                <a:cxn ang="0">
                  <a:pos x="T2" y="T3"/>
                </a:cxn>
                <a:cxn ang="0">
                  <a:pos x="T4" y="T5"/>
                </a:cxn>
                <a:cxn ang="0">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50188" name="Rectangle 12">
            <a:extLst>
              <a:ext uri="{FF2B5EF4-FFF2-40B4-BE49-F238E27FC236}">
                <a16:creationId xmlns:a16="http://schemas.microsoft.com/office/drawing/2014/main" id="{38BD9965-43DA-45D1-9075-54E5AEDF91E9}"/>
              </a:ext>
            </a:extLst>
          </p:cNvPr>
          <p:cNvSpPr>
            <a:spLocks noGrp="1" noChangeArrowheads="1"/>
          </p:cNvSpPr>
          <p:nvPr>
            <p:ph type="ctrTitle"/>
          </p:nvPr>
        </p:nvSpPr>
        <p:spPr>
          <a:xfrm>
            <a:off x="838200" y="1443038"/>
            <a:ext cx="7086600" cy="1600200"/>
          </a:xfrm>
        </p:spPr>
        <p:txBody>
          <a:bodyPr anchor="ctr"/>
          <a:lstStyle>
            <a:lvl1pPr>
              <a:defRPr/>
            </a:lvl1pPr>
          </a:lstStyle>
          <a:p>
            <a:pPr lvl="0"/>
            <a:r>
              <a:rPr lang="en-US" altLang="en-US" noProof="0"/>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1CCE9-B55A-4224-9267-275840CC948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1196C13-67A9-40B6-9A5A-53DB4A6223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BE3D0B-6B42-46F6-A9A1-8600D4F0589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BEF426B-8B7C-4FF8-9094-B5AAD9AF880D}"/>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2A4498C-E2F8-4147-A674-C3107BA11CD1}"/>
              </a:ext>
            </a:extLst>
          </p:cNvPr>
          <p:cNvSpPr>
            <a:spLocks noGrp="1"/>
          </p:cNvSpPr>
          <p:nvPr>
            <p:ph type="sldNum" sz="quarter" idx="12"/>
          </p:nvPr>
        </p:nvSpPr>
        <p:spPr/>
        <p:txBody>
          <a:bodyPr/>
          <a:lstStyle>
            <a:lvl1pPr>
              <a:defRPr/>
            </a:lvl1pPr>
          </a:lstStyle>
          <a:p>
            <a:fld id="{982534D4-9DCF-4B46-B634-454D33FAC427}" type="slidenum">
              <a:rPr lang="en-US" altLang="en-US"/>
              <a:pPr/>
              <a:t>‹#›</a:t>
            </a:fld>
            <a:endParaRPr lang="en-US" altLang="en-US"/>
          </a:p>
        </p:txBody>
      </p:sp>
    </p:spTree>
    <p:extLst>
      <p:ext uri="{BB962C8B-B14F-4D97-AF65-F5344CB8AC3E}">
        <p14:creationId xmlns:p14="http://schemas.microsoft.com/office/powerpoint/2010/main" val="4121853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806AC-4489-4E94-9DE1-E74755AB8503}"/>
              </a:ext>
            </a:extLst>
          </p:cNvPr>
          <p:cNvSpPr>
            <a:spLocks noGrp="1"/>
          </p:cNvSpPr>
          <p:nvPr>
            <p:ph type="title"/>
          </p:nvPr>
        </p:nvSpPr>
        <p:spPr>
          <a:xfrm>
            <a:off x="623888" y="1709738"/>
            <a:ext cx="7886700" cy="2852737"/>
          </a:xfrm>
        </p:spPr>
        <p:txBody>
          <a:bodyPr/>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6261045-400C-4705-B61C-F9649778D081}"/>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C624F5A3-074A-4B70-84FF-ADA20514EB7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87DAEA5D-2629-419E-BDDC-4D9433AF5E0D}"/>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F6162E49-CE7F-4CA2-8569-E3E62E6ACCFD}"/>
              </a:ext>
            </a:extLst>
          </p:cNvPr>
          <p:cNvSpPr>
            <a:spLocks noGrp="1"/>
          </p:cNvSpPr>
          <p:nvPr>
            <p:ph type="sldNum" sz="quarter" idx="12"/>
          </p:nvPr>
        </p:nvSpPr>
        <p:spPr/>
        <p:txBody>
          <a:bodyPr/>
          <a:lstStyle>
            <a:lvl1pPr>
              <a:defRPr/>
            </a:lvl1pPr>
          </a:lstStyle>
          <a:p>
            <a:fld id="{30E365E4-74B3-4B09-870D-6B4642C9D2AA}" type="slidenum">
              <a:rPr lang="en-US" altLang="en-US"/>
              <a:pPr/>
              <a:t>‹#›</a:t>
            </a:fld>
            <a:endParaRPr lang="en-US" altLang="en-US"/>
          </a:p>
        </p:txBody>
      </p:sp>
    </p:spTree>
    <p:extLst>
      <p:ext uri="{BB962C8B-B14F-4D97-AF65-F5344CB8AC3E}">
        <p14:creationId xmlns:p14="http://schemas.microsoft.com/office/powerpoint/2010/main" val="254280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7522D-2616-4CC8-BF67-8594F15B2C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FCB49FA-2D51-4CC9-8E5F-48F604A1E0C7}"/>
              </a:ext>
            </a:extLst>
          </p:cNvPr>
          <p:cNvSpPr>
            <a:spLocks noGrp="1"/>
          </p:cNvSpPr>
          <p:nvPr>
            <p:ph sz="half" idx="1"/>
          </p:nvPr>
        </p:nvSpPr>
        <p:spPr>
          <a:xfrm>
            <a:off x="949325" y="1981200"/>
            <a:ext cx="3754438"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2922061-F135-4E7E-BE16-D24580818C80}"/>
              </a:ext>
            </a:extLst>
          </p:cNvPr>
          <p:cNvSpPr>
            <a:spLocks noGrp="1"/>
          </p:cNvSpPr>
          <p:nvPr>
            <p:ph sz="half" idx="2"/>
          </p:nvPr>
        </p:nvSpPr>
        <p:spPr>
          <a:xfrm>
            <a:off x="4856163" y="1981200"/>
            <a:ext cx="3754437"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5636D3A-979C-45D1-B73C-4F9342485D2E}"/>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FE3D249-5C3F-47EA-82F4-F75BEC6CFF2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063369BC-90C6-454C-87BB-F5FAF29E6439}"/>
              </a:ext>
            </a:extLst>
          </p:cNvPr>
          <p:cNvSpPr>
            <a:spLocks noGrp="1"/>
          </p:cNvSpPr>
          <p:nvPr>
            <p:ph type="sldNum" sz="quarter" idx="12"/>
          </p:nvPr>
        </p:nvSpPr>
        <p:spPr/>
        <p:txBody>
          <a:bodyPr/>
          <a:lstStyle>
            <a:lvl1pPr>
              <a:defRPr/>
            </a:lvl1pPr>
          </a:lstStyle>
          <a:p>
            <a:fld id="{F4DCB30C-1EE9-40F8-A997-E7D8BE96CCCE}" type="slidenum">
              <a:rPr lang="en-US" altLang="en-US"/>
              <a:pPr/>
              <a:t>‹#›</a:t>
            </a:fld>
            <a:endParaRPr lang="en-US" altLang="en-US"/>
          </a:p>
        </p:txBody>
      </p:sp>
    </p:spTree>
    <p:extLst>
      <p:ext uri="{BB962C8B-B14F-4D97-AF65-F5344CB8AC3E}">
        <p14:creationId xmlns:p14="http://schemas.microsoft.com/office/powerpoint/2010/main" val="3477032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39E29-9CC4-43DC-B55B-9FB3B2BC5866}"/>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9BBEA3E-49A6-4979-9142-DDDA648BA17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A3646E-F7AA-4404-B31E-8261EA275EC6}"/>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6CB734-A8CA-4BC4-8308-C52A59365EB0}"/>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C2C9E0-0DC7-4E21-B688-E83B6496E899}"/>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9F6DECF-3499-4B2A-8030-C902DA087475}"/>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9F7FB9CD-DED8-4274-873B-C399E83124FC}"/>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1E647EB8-B76D-4B9C-AE61-855DA8C3A1F8}"/>
              </a:ext>
            </a:extLst>
          </p:cNvPr>
          <p:cNvSpPr>
            <a:spLocks noGrp="1"/>
          </p:cNvSpPr>
          <p:nvPr>
            <p:ph type="sldNum" sz="quarter" idx="12"/>
          </p:nvPr>
        </p:nvSpPr>
        <p:spPr/>
        <p:txBody>
          <a:bodyPr/>
          <a:lstStyle>
            <a:lvl1pPr>
              <a:defRPr/>
            </a:lvl1pPr>
          </a:lstStyle>
          <a:p>
            <a:fld id="{055FABCB-3FE2-473C-B5B3-45F586F82C46}" type="slidenum">
              <a:rPr lang="en-US" altLang="en-US"/>
              <a:pPr/>
              <a:t>‹#›</a:t>
            </a:fld>
            <a:endParaRPr lang="en-US" altLang="en-US"/>
          </a:p>
        </p:txBody>
      </p:sp>
    </p:spTree>
    <p:extLst>
      <p:ext uri="{BB962C8B-B14F-4D97-AF65-F5344CB8AC3E}">
        <p14:creationId xmlns:p14="http://schemas.microsoft.com/office/powerpoint/2010/main" val="2382750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131EC-239A-4551-A82C-0771B5B904E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E0EF191-E1C3-4321-A2B6-080C098F017F}"/>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06A8525C-7133-4A25-93C4-16B32AADA0BE}"/>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B6B9D2B-81D2-4921-A11F-3E21A4D4B713}"/>
              </a:ext>
            </a:extLst>
          </p:cNvPr>
          <p:cNvSpPr>
            <a:spLocks noGrp="1"/>
          </p:cNvSpPr>
          <p:nvPr>
            <p:ph type="sldNum" sz="quarter" idx="12"/>
          </p:nvPr>
        </p:nvSpPr>
        <p:spPr/>
        <p:txBody>
          <a:bodyPr/>
          <a:lstStyle>
            <a:lvl1pPr>
              <a:defRPr/>
            </a:lvl1pPr>
          </a:lstStyle>
          <a:p>
            <a:fld id="{ABFAD6EB-1066-4A74-8DD3-8575B38EF6C5}" type="slidenum">
              <a:rPr lang="en-US" altLang="en-US"/>
              <a:pPr/>
              <a:t>‹#›</a:t>
            </a:fld>
            <a:endParaRPr lang="en-US" altLang="en-US"/>
          </a:p>
        </p:txBody>
      </p:sp>
    </p:spTree>
    <p:extLst>
      <p:ext uri="{BB962C8B-B14F-4D97-AF65-F5344CB8AC3E}">
        <p14:creationId xmlns:p14="http://schemas.microsoft.com/office/powerpoint/2010/main" val="3697006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4BDD70-0AE2-4378-869A-F3A5E04CB704}"/>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BC55D0C9-4582-4939-9DF0-65B764E96130}"/>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A2E67589-E8BD-45B8-9EBA-0BC703D665DB}"/>
              </a:ext>
            </a:extLst>
          </p:cNvPr>
          <p:cNvSpPr>
            <a:spLocks noGrp="1"/>
          </p:cNvSpPr>
          <p:nvPr>
            <p:ph type="sldNum" sz="quarter" idx="12"/>
          </p:nvPr>
        </p:nvSpPr>
        <p:spPr/>
        <p:txBody>
          <a:bodyPr/>
          <a:lstStyle>
            <a:lvl1pPr>
              <a:defRPr/>
            </a:lvl1pPr>
          </a:lstStyle>
          <a:p>
            <a:fld id="{4C58FEA1-76B6-4BD7-A2E6-C3C47712B971}" type="slidenum">
              <a:rPr lang="en-US" altLang="en-US"/>
              <a:pPr/>
              <a:t>‹#›</a:t>
            </a:fld>
            <a:endParaRPr lang="en-US" altLang="en-US"/>
          </a:p>
        </p:txBody>
      </p:sp>
    </p:spTree>
    <p:extLst>
      <p:ext uri="{BB962C8B-B14F-4D97-AF65-F5344CB8AC3E}">
        <p14:creationId xmlns:p14="http://schemas.microsoft.com/office/powerpoint/2010/main" val="3430394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384EB-7E22-4FF0-BBA7-EBDE92B4FC94}"/>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65E510-D340-48C0-9207-88C60B522BB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4481404-F964-467A-9D05-910F3FAE4F3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4F5A6D-9DE2-4449-A484-538B3CA0E5F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8D850CAF-D680-45C5-84B3-A5CF806819E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B5EEAC3-FEF1-4E37-B1E8-4C3B28866B33}"/>
              </a:ext>
            </a:extLst>
          </p:cNvPr>
          <p:cNvSpPr>
            <a:spLocks noGrp="1"/>
          </p:cNvSpPr>
          <p:nvPr>
            <p:ph type="sldNum" sz="quarter" idx="12"/>
          </p:nvPr>
        </p:nvSpPr>
        <p:spPr/>
        <p:txBody>
          <a:bodyPr/>
          <a:lstStyle>
            <a:lvl1pPr>
              <a:defRPr/>
            </a:lvl1pPr>
          </a:lstStyle>
          <a:p>
            <a:fld id="{86520ECB-0DA6-4824-A967-4AE6F156A2A2}" type="slidenum">
              <a:rPr lang="en-US" altLang="en-US"/>
              <a:pPr/>
              <a:t>‹#›</a:t>
            </a:fld>
            <a:endParaRPr lang="en-US" altLang="en-US"/>
          </a:p>
        </p:txBody>
      </p:sp>
    </p:spTree>
    <p:extLst>
      <p:ext uri="{BB962C8B-B14F-4D97-AF65-F5344CB8AC3E}">
        <p14:creationId xmlns:p14="http://schemas.microsoft.com/office/powerpoint/2010/main" val="89437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B800C-149E-495B-9DD0-8AC3CD69F35C}"/>
              </a:ext>
            </a:extLst>
          </p:cNvPr>
          <p:cNvSpPr>
            <a:spLocks noGrp="1"/>
          </p:cNvSpPr>
          <p:nvPr>
            <p:ph type="title"/>
          </p:nvPr>
        </p:nvSpPr>
        <p:spPr>
          <a:xfrm>
            <a:off x="630238" y="457200"/>
            <a:ext cx="2949575" cy="1600200"/>
          </a:xfrm>
        </p:spPr>
        <p:txBody>
          <a:bodyPr/>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4D63950-C502-4AC1-B64D-67A3D74DD6A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A89385-F0EA-4E3C-8241-93A5BCFE56A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461C2B-3E57-4B2B-9B15-CB8BF41AEB87}"/>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D3F720B1-C7A5-47BE-9371-3EAA79C5A0E7}"/>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45CAEA4-4C00-4002-A2F9-5993876F0893}"/>
              </a:ext>
            </a:extLst>
          </p:cNvPr>
          <p:cNvSpPr>
            <a:spLocks noGrp="1"/>
          </p:cNvSpPr>
          <p:nvPr>
            <p:ph type="sldNum" sz="quarter" idx="12"/>
          </p:nvPr>
        </p:nvSpPr>
        <p:spPr/>
        <p:txBody>
          <a:bodyPr/>
          <a:lstStyle>
            <a:lvl1pPr>
              <a:defRPr/>
            </a:lvl1pPr>
          </a:lstStyle>
          <a:p>
            <a:fld id="{82D0D915-58A7-42B6-9C27-FBC74E9F78BE}" type="slidenum">
              <a:rPr lang="en-US" altLang="en-US"/>
              <a:pPr/>
              <a:t>‹#›</a:t>
            </a:fld>
            <a:endParaRPr lang="en-US" altLang="en-US"/>
          </a:p>
        </p:txBody>
      </p:sp>
    </p:spTree>
    <p:extLst>
      <p:ext uri="{BB962C8B-B14F-4D97-AF65-F5344CB8AC3E}">
        <p14:creationId xmlns:p14="http://schemas.microsoft.com/office/powerpoint/2010/main" val="3027257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C7F38-E25A-46D4-9885-C567E36A5C3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68D55A0-6279-4862-B919-C4BA8A3345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CBE4B0-414B-4E88-8381-5B1F157506F6}"/>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7D910398-48FE-466A-8BE6-88AC8F1072A8}"/>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3A44BD0A-FF3E-415D-B7D5-093990060648}"/>
              </a:ext>
            </a:extLst>
          </p:cNvPr>
          <p:cNvSpPr>
            <a:spLocks noGrp="1"/>
          </p:cNvSpPr>
          <p:nvPr>
            <p:ph type="sldNum" sz="quarter" idx="12"/>
          </p:nvPr>
        </p:nvSpPr>
        <p:spPr/>
        <p:txBody>
          <a:bodyPr/>
          <a:lstStyle>
            <a:lvl1pPr>
              <a:defRPr/>
            </a:lvl1pPr>
          </a:lstStyle>
          <a:p>
            <a:fld id="{8C9C63BC-68E7-40BD-9F18-9F9B5D96AF96}" type="slidenum">
              <a:rPr lang="en-US" altLang="en-US"/>
              <a:pPr/>
              <a:t>‹#›</a:t>
            </a:fld>
            <a:endParaRPr lang="en-US" altLang="en-US"/>
          </a:p>
        </p:txBody>
      </p:sp>
    </p:spTree>
    <p:extLst>
      <p:ext uri="{BB962C8B-B14F-4D97-AF65-F5344CB8AC3E}">
        <p14:creationId xmlns:p14="http://schemas.microsoft.com/office/powerpoint/2010/main" val="3132077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8492E2-EF31-4582-8505-B375E36F7655}"/>
              </a:ext>
            </a:extLst>
          </p:cNvPr>
          <p:cNvSpPr>
            <a:spLocks noGrp="1"/>
          </p:cNvSpPr>
          <p:nvPr>
            <p:ph type="title" orient="vert"/>
          </p:nvPr>
        </p:nvSpPr>
        <p:spPr>
          <a:xfrm>
            <a:off x="6691313" y="96838"/>
            <a:ext cx="1919287" cy="599916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6F0E3D5-8B7F-44EB-B93D-5D6227FFD353}"/>
              </a:ext>
            </a:extLst>
          </p:cNvPr>
          <p:cNvSpPr>
            <a:spLocks noGrp="1"/>
          </p:cNvSpPr>
          <p:nvPr>
            <p:ph type="body" orient="vert" idx="1"/>
          </p:nvPr>
        </p:nvSpPr>
        <p:spPr>
          <a:xfrm>
            <a:off x="931863" y="96838"/>
            <a:ext cx="5607050" cy="59991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CFA135-85E6-4B7F-A5F5-12BF993595C3}"/>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14E56D6-1BCE-4E54-A91D-73C106DB570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637C0BF-5679-48D4-A8BB-E86DE56B92C5}"/>
              </a:ext>
            </a:extLst>
          </p:cNvPr>
          <p:cNvSpPr>
            <a:spLocks noGrp="1"/>
          </p:cNvSpPr>
          <p:nvPr>
            <p:ph type="sldNum" sz="quarter" idx="12"/>
          </p:nvPr>
        </p:nvSpPr>
        <p:spPr/>
        <p:txBody>
          <a:bodyPr/>
          <a:lstStyle>
            <a:lvl1pPr>
              <a:defRPr/>
            </a:lvl1pPr>
          </a:lstStyle>
          <a:p>
            <a:fld id="{21461153-A35C-4FDD-92D2-26838C77B8DD}" type="slidenum">
              <a:rPr lang="en-US" altLang="en-US"/>
              <a:pPr/>
              <a:t>‹#›</a:t>
            </a:fld>
            <a:endParaRPr lang="en-US" altLang="en-US"/>
          </a:p>
        </p:txBody>
      </p:sp>
    </p:spTree>
    <p:extLst>
      <p:ext uri="{BB962C8B-B14F-4D97-AF65-F5344CB8AC3E}">
        <p14:creationId xmlns:p14="http://schemas.microsoft.com/office/powerpoint/2010/main" val="4108230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F2652E3B-15D2-4BB5-99E0-6F7BA9F2E89D}"/>
              </a:ext>
            </a:extLst>
          </p:cNvPr>
          <p:cNvSpPr>
            <a:spLocks noChangeArrowheads="1"/>
          </p:cNvSpPr>
          <p:nvPr/>
        </p:nvSpPr>
        <p:spPr bwMode="auto">
          <a:xfrm>
            <a:off x="0" y="1377950"/>
            <a:ext cx="2133600" cy="10160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tLang="en-US" sz="2400">
              <a:latin typeface="Times New Roman" panose="02020603050405020304" pitchFamily="18" charset="0"/>
            </a:endParaRPr>
          </a:p>
        </p:txBody>
      </p:sp>
      <p:sp>
        <p:nvSpPr>
          <p:cNvPr id="49155" name="Rectangle 3">
            <a:extLst>
              <a:ext uri="{FF2B5EF4-FFF2-40B4-BE49-F238E27FC236}">
                <a16:creationId xmlns:a16="http://schemas.microsoft.com/office/drawing/2014/main" id="{BB5CF9FC-56F6-4794-82E4-C3CBDF1D778F}"/>
              </a:ext>
            </a:extLst>
          </p:cNvPr>
          <p:cNvSpPr>
            <a:spLocks noChangeArrowheads="1"/>
          </p:cNvSpPr>
          <p:nvPr/>
        </p:nvSpPr>
        <p:spPr bwMode="auto">
          <a:xfrm>
            <a:off x="1447800" y="1377950"/>
            <a:ext cx="7239000" cy="101600"/>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tLang="en-US" sz="2400">
              <a:latin typeface="Times New Roman" panose="02020603050405020304" pitchFamily="18" charset="0"/>
            </a:endParaRPr>
          </a:p>
        </p:txBody>
      </p:sp>
      <p:sp>
        <p:nvSpPr>
          <p:cNvPr id="49156" name="Rectangle 4">
            <a:extLst>
              <a:ext uri="{FF2B5EF4-FFF2-40B4-BE49-F238E27FC236}">
                <a16:creationId xmlns:a16="http://schemas.microsoft.com/office/drawing/2014/main" id="{1156F72B-AB77-448A-8B2A-7B749978A097}"/>
              </a:ext>
            </a:extLst>
          </p:cNvPr>
          <p:cNvSpPr>
            <a:spLocks noGrp="1" noChangeArrowheads="1"/>
          </p:cNvSpPr>
          <p:nvPr>
            <p:ph type="title"/>
          </p:nvPr>
        </p:nvSpPr>
        <p:spPr bwMode="auto">
          <a:xfrm>
            <a:off x="931863" y="96838"/>
            <a:ext cx="7158037" cy="1412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9157" name="Rectangle 5">
            <a:extLst>
              <a:ext uri="{FF2B5EF4-FFF2-40B4-BE49-F238E27FC236}">
                <a16:creationId xmlns:a16="http://schemas.microsoft.com/office/drawing/2014/main" id="{F7171D9D-2600-4FEF-8EA4-87C8C0BB1B7C}"/>
              </a:ext>
            </a:extLst>
          </p:cNvPr>
          <p:cNvSpPr>
            <a:spLocks noGrp="1" noChangeArrowheads="1"/>
          </p:cNvSpPr>
          <p:nvPr>
            <p:ph type="body" idx="1"/>
          </p:nvPr>
        </p:nvSpPr>
        <p:spPr bwMode="auto">
          <a:xfrm>
            <a:off x="949325" y="1981200"/>
            <a:ext cx="76612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9158" name="Rectangle 6">
            <a:extLst>
              <a:ext uri="{FF2B5EF4-FFF2-40B4-BE49-F238E27FC236}">
                <a16:creationId xmlns:a16="http://schemas.microsoft.com/office/drawing/2014/main" id="{02F9BA90-40FC-44FC-BDA7-998D57F9C81E}"/>
              </a:ext>
            </a:extLst>
          </p:cNvPr>
          <p:cNvSpPr>
            <a:spLocks noGrp="1" noChangeArrowheads="1"/>
          </p:cNvSpPr>
          <p:nvPr>
            <p:ph type="dt" sz="half" idx="2"/>
          </p:nvPr>
        </p:nvSpPr>
        <p:spPr bwMode="auto">
          <a:xfrm>
            <a:off x="94615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lvl1pPr>
          </a:lstStyle>
          <a:p>
            <a:endParaRPr lang="en-US" altLang="en-US"/>
          </a:p>
        </p:txBody>
      </p:sp>
      <p:sp>
        <p:nvSpPr>
          <p:cNvPr id="49159" name="Rectangle 7">
            <a:extLst>
              <a:ext uri="{FF2B5EF4-FFF2-40B4-BE49-F238E27FC236}">
                <a16:creationId xmlns:a16="http://schemas.microsoft.com/office/drawing/2014/main" id="{2AC0F1E9-7F06-4452-80FD-75AC5EC11654}"/>
              </a:ext>
            </a:extLst>
          </p:cNvPr>
          <p:cNvSpPr>
            <a:spLocks noGrp="1" noChangeArrowheads="1"/>
          </p:cNvSpPr>
          <p:nvPr>
            <p:ph type="ftr" sz="quarter" idx="3"/>
          </p:nvPr>
        </p:nvSpPr>
        <p:spPr bwMode="auto">
          <a:xfrm>
            <a:off x="33528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lvl1pPr>
          </a:lstStyle>
          <a:p>
            <a:endParaRPr lang="en-US" altLang="en-US"/>
          </a:p>
        </p:txBody>
      </p:sp>
      <p:sp>
        <p:nvSpPr>
          <p:cNvPr id="49160" name="Rectangle 8">
            <a:extLst>
              <a:ext uri="{FF2B5EF4-FFF2-40B4-BE49-F238E27FC236}">
                <a16:creationId xmlns:a16="http://schemas.microsoft.com/office/drawing/2014/main" id="{92DC4447-A1CF-4C4F-BA0D-0A900E2E1195}"/>
              </a:ext>
            </a:extLst>
          </p:cNvPr>
          <p:cNvSpPr>
            <a:spLocks noGrp="1" noChangeArrowheads="1"/>
          </p:cNvSpPr>
          <p:nvPr>
            <p:ph type="sldNum" sz="quarter" idx="4"/>
          </p:nvPr>
        </p:nvSpPr>
        <p:spPr bwMode="auto">
          <a:xfrm>
            <a:off x="67056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vl1pPr>
          </a:lstStyle>
          <a:p>
            <a:fld id="{DD99B0D4-A6A9-44C8-92A2-6510AA53BD79}" type="slidenum">
              <a:rPr lang="en-US" altLang="en-US"/>
              <a:pPr/>
              <a:t>‹#›</a:t>
            </a:fld>
            <a:endParaRPr lang="en-US" altLang="en-US"/>
          </a:p>
        </p:txBody>
      </p:sp>
      <p:sp>
        <p:nvSpPr>
          <p:cNvPr id="49161" name="Freeform 9">
            <a:extLst>
              <a:ext uri="{FF2B5EF4-FFF2-40B4-BE49-F238E27FC236}">
                <a16:creationId xmlns:a16="http://schemas.microsoft.com/office/drawing/2014/main" id="{96EBA989-7E4F-40C0-BA5E-92FE6F790517}"/>
              </a:ext>
            </a:extLst>
          </p:cNvPr>
          <p:cNvSpPr>
            <a:spLocks noChangeArrowheads="1"/>
          </p:cNvSpPr>
          <p:nvPr/>
        </p:nvSpPr>
        <p:spPr bwMode="auto">
          <a:xfrm>
            <a:off x="838200" y="561975"/>
            <a:ext cx="152400" cy="1066800"/>
          </a:xfrm>
          <a:custGeom>
            <a:avLst/>
            <a:gdLst>
              <a:gd name="T0" fmla="*/ 1000 w 1000"/>
              <a:gd name="T1" fmla="*/ 1000 h 1000"/>
              <a:gd name="T2" fmla="*/ 0 w 1000"/>
              <a:gd name="T3" fmla="*/ 1000 h 1000"/>
              <a:gd name="T4" fmla="*/ 0 w 1000"/>
              <a:gd name="T5" fmla="*/ 0 h 1000"/>
              <a:gd name="T6" fmla="*/ 1000 w 1000"/>
              <a:gd name="T7" fmla="*/ 0 h 1000"/>
            </a:gdLst>
            <a:ahLst/>
            <a:cxnLst>
              <a:cxn ang="0">
                <a:pos x="T0" y="T1"/>
              </a:cxn>
              <a:cxn ang="0">
                <a:pos x="T2" y="T3"/>
              </a:cxn>
              <a:cxn ang="0">
                <a:pos x="T4" y="T5"/>
              </a:cxn>
              <a:cxn ang="0">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49162" name="Freeform 10">
            <a:extLst>
              <a:ext uri="{FF2B5EF4-FFF2-40B4-BE49-F238E27FC236}">
                <a16:creationId xmlns:a16="http://schemas.microsoft.com/office/drawing/2014/main" id="{A6C1EBA8-3993-4AF9-A067-5AA0CEC13465}"/>
              </a:ext>
            </a:extLst>
          </p:cNvPr>
          <p:cNvSpPr>
            <a:spLocks noChangeArrowheads="1"/>
          </p:cNvSpPr>
          <p:nvPr/>
        </p:nvSpPr>
        <p:spPr bwMode="auto">
          <a:xfrm>
            <a:off x="8262938" y="269875"/>
            <a:ext cx="152400" cy="1073150"/>
          </a:xfrm>
          <a:custGeom>
            <a:avLst/>
            <a:gdLst>
              <a:gd name="T0" fmla="*/ 0 w 1000"/>
              <a:gd name="T1" fmla="*/ 0 h 1000"/>
              <a:gd name="T2" fmla="*/ 1000 w 1000"/>
              <a:gd name="T3" fmla="*/ 0 h 1000"/>
              <a:gd name="T4" fmla="*/ 1000 w 1000"/>
              <a:gd name="T5" fmla="*/ 1000 h 1000"/>
              <a:gd name="T6" fmla="*/ 0 w 1000"/>
              <a:gd name="T7" fmla="*/ 1000 h 1000"/>
            </a:gdLst>
            <a:ahLst/>
            <a:cxnLst>
              <a:cxn ang="0">
                <a:pos x="T0" y="T1"/>
              </a:cxn>
              <a:cxn ang="0">
                <a:pos x="T2" y="T3"/>
              </a:cxn>
              <a:cxn ang="0">
                <a:pos x="T4" y="T5"/>
              </a:cxn>
              <a:cxn ang="0">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Arial" panose="020B0604020202020204" pitchFamily="34" charset="0"/>
        </a:defRPr>
      </a:lvl2pPr>
      <a:lvl3pPr algn="l" rtl="0" fontAlgn="base">
        <a:spcBef>
          <a:spcPct val="0"/>
        </a:spcBef>
        <a:spcAft>
          <a:spcPct val="0"/>
        </a:spcAft>
        <a:defRPr sz="4000">
          <a:solidFill>
            <a:schemeClr val="tx2"/>
          </a:solidFill>
          <a:latin typeface="Arial" panose="020B0604020202020204" pitchFamily="34" charset="0"/>
        </a:defRPr>
      </a:lvl3pPr>
      <a:lvl4pPr algn="l" rtl="0" fontAlgn="base">
        <a:spcBef>
          <a:spcPct val="0"/>
        </a:spcBef>
        <a:spcAft>
          <a:spcPct val="0"/>
        </a:spcAft>
        <a:defRPr sz="4000">
          <a:solidFill>
            <a:schemeClr val="tx2"/>
          </a:solidFill>
          <a:latin typeface="Arial" panose="020B0604020202020204" pitchFamily="34" charset="0"/>
        </a:defRPr>
      </a:lvl4pPr>
      <a:lvl5pPr algn="l" rtl="0" fontAlgn="base">
        <a:spcBef>
          <a:spcPct val="0"/>
        </a:spcBef>
        <a:spcAft>
          <a:spcPct val="0"/>
        </a:spcAft>
        <a:defRPr sz="4000">
          <a:solidFill>
            <a:schemeClr val="tx2"/>
          </a:solidFill>
          <a:latin typeface="Arial" panose="020B0604020202020204" pitchFamily="34" charset="0"/>
        </a:defRPr>
      </a:lvl5pPr>
      <a:lvl6pPr marL="457200" algn="l" rtl="0" fontAlgn="base">
        <a:spcBef>
          <a:spcPct val="0"/>
        </a:spcBef>
        <a:spcAft>
          <a:spcPct val="0"/>
        </a:spcAft>
        <a:defRPr sz="4000">
          <a:solidFill>
            <a:schemeClr val="tx2"/>
          </a:solidFill>
          <a:latin typeface="Arial" panose="020B0604020202020204" pitchFamily="34" charset="0"/>
        </a:defRPr>
      </a:lvl6pPr>
      <a:lvl7pPr marL="914400" algn="l" rtl="0" fontAlgn="base">
        <a:spcBef>
          <a:spcPct val="0"/>
        </a:spcBef>
        <a:spcAft>
          <a:spcPct val="0"/>
        </a:spcAft>
        <a:defRPr sz="4000">
          <a:solidFill>
            <a:schemeClr val="tx2"/>
          </a:solidFill>
          <a:latin typeface="Arial" panose="020B0604020202020204" pitchFamily="34" charset="0"/>
        </a:defRPr>
      </a:lvl7pPr>
      <a:lvl8pPr marL="1371600" algn="l" rtl="0" fontAlgn="base">
        <a:spcBef>
          <a:spcPct val="0"/>
        </a:spcBef>
        <a:spcAft>
          <a:spcPct val="0"/>
        </a:spcAft>
        <a:defRPr sz="4000">
          <a:solidFill>
            <a:schemeClr val="tx2"/>
          </a:solidFill>
          <a:latin typeface="Arial" panose="020B0604020202020204" pitchFamily="34" charset="0"/>
        </a:defRPr>
      </a:lvl8pPr>
      <a:lvl9pPr marL="1828800" algn="l" rtl="0" fontAlgn="base">
        <a:spcBef>
          <a:spcPct val="0"/>
        </a:spcBef>
        <a:spcAft>
          <a:spcPct val="0"/>
        </a:spcAft>
        <a:defRPr sz="4000">
          <a:solidFill>
            <a:schemeClr val="tx2"/>
          </a:solidFill>
          <a:latin typeface="Arial" panose="020B0604020202020204" pitchFamily="34" charset="0"/>
        </a:defRPr>
      </a:lvl9pPr>
    </p:titleStyle>
    <p:bodyStyle>
      <a:lvl1pPr marL="447675" indent="-447675" algn="l" rtl="0" fontAlgn="base">
        <a:spcBef>
          <a:spcPct val="20000"/>
        </a:spcBef>
        <a:spcAft>
          <a:spcPct val="0"/>
        </a:spcAft>
        <a:buClr>
          <a:schemeClr val="accent1"/>
        </a:buClr>
        <a:buSzPct val="70000"/>
        <a:buFont typeface="Wingdings" panose="05000000000000000000" pitchFamily="2" charset="2"/>
        <a:buChar char="n"/>
        <a:defRPr sz="3200" kern="1200">
          <a:solidFill>
            <a:schemeClr val="tx1"/>
          </a:solidFill>
          <a:latin typeface="+mn-lt"/>
          <a:ea typeface="+mn-ea"/>
          <a:cs typeface="+mn-cs"/>
        </a:defRPr>
      </a:lvl1pPr>
      <a:lvl2pPr marL="889000" indent="-439738" algn="l" rtl="0" fontAlgn="base">
        <a:spcBef>
          <a:spcPct val="20000"/>
        </a:spcBef>
        <a:spcAft>
          <a:spcPct val="0"/>
        </a:spcAft>
        <a:buClr>
          <a:schemeClr val="hlink"/>
        </a:buClr>
        <a:buSzPct val="65000"/>
        <a:buFont typeface="Wingdings" panose="05000000000000000000" pitchFamily="2" charset="2"/>
        <a:buChar char="¡"/>
        <a:defRPr sz="2800" kern="1200">
          <a:solidFill>
            <a:schemeClr val="tx1"/>
          </a:solidFill>
          <a:latin typeface="+mn-lt"/>
          <a:ea typeface="+mn-ea"/>
          <a:cs typeface="+mn-cs"/>
        </a:defRPr>
      </a:lvl2pPr>
      <a:lvl3pPr marL="1293813" indent="-403225" algn="l" rtl="0" fontAlgn="base">
        <a:spcBef>
          <a:spcPct val="20000"/>
        </a:spcBef>
        <a:spcAft>
          <a:spcPct val="0"/>
        </a:spcAft>
        <a:buClr>
          <a:schemeClr val="accent1"/>
        </a:buClr>
        <a:buSzPct val="70000"/>
        <a:buFont typeface="Wingdings" panose="05000000000000000000" pitchFamily="2" charset="2"/>
        <a:buChar char="n"/>
        <a:defRPr sz="2400" kern="1200">
          <a:solidFill>
            <a:schemeClr val="tx1"/>
          </a:solidFill>
          <a:latin typeface="+mn-lt"/>
          <a:ea typeface="+mn-ea"/>
          <a:cs typeface="+mn-cs"/>
        </a:defRPr>
      </a:lvl3pPr>
      <a:lvl4pPr marL="1681163" indent="-385763" algn="l" rtl="0" fontAlgn="base">
        <a:spcBef>
          <a:spcPct val="20000"/>
        </a:spcBef>
        <a:spcAft>
          <a:spcPct val="0"/>
        </a:spcAft>
        <a:buClr>
          <a:schemeClr val="hlink"/>
        </a:buClr>
        <a:buSzPct val="75000"/>
        <a:buFont typeface="Wingdings" panose="05000000000000000000" pitchFamily="2" charset="2"/>
        <a:buChar char="¡"/>
        <a:defRPr sz="2000" kern="1200">
          <a:solidFill>
            <a:schemeClr val="tx1"/>
          </a:solidFill>
          <a:latin typeface="+mn-lt"/>
          <a:ea typeface="+mn-ea"/>
          <a:cs typeface="+mn-cs"/>
        </a:defRPr>
      </a:lvl4pPr>
      <a:lvl5pPr marL="2070100" indent="-387350" algn="l" rtl="0" fontAlgn="base">
        <a:spcBef>
          <a:spcPct val="20000"/>
        </a:spcBef>
        <a:spcAft>
          <a:spcPct val="0"/>
        </a:spcAft>
        <a:buClr>
          <a:schemeClr val="accent1"/>
        </a:buClr>
        <a:buSzPct val="7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4CA9325-E347-41C6-B590-E6170CA66873}"/>
              </a:ext>
            </a:extLst>
          </p:cNvPr>
          <p:cNvSpPr>
            <a:spLocks noGrp="1" noChangeArrowheads="1"/>
          </p:cNvSpPr>
          <p:nvPr>
            <p:ph type="ctrTitle"/>
          </p:nvPr>
        </p:nvSpPr>
        <p:spPr/>
        <p:txBody>
          <a:bodyPr/>
          <a:lstStyle/>
          <a:p>
            <a:r>
              <a:rPr lang="en-US" altLang="en-US"/>
              <a:t>1115 Waiver Proposals</a:t>
            </a:r>
          </a:p>
        </p:txBody>
      </p:sp>
      <p:sp>
        <p:nvSpPr>
          <p:cNvPr id="2051" name="Rectangle 3">
            <a:extLst>
              <a:ext uri="{FF2B5EF4-FFF2-40B4-BE49-F238E27FC236}">
                <a16:creationId xmlns:a16="http://schemas.microsoft.com/office/drawing/2014/main" id="{1B1432A9-9A97-4CE6-B245-9F2F9933F42F}"/>
              </a:ext>
            </a:extLst>
          </p:cNvPr>
          <p:cNvSpPr>
            <a:spLocks noGrp="1" noChangeArrowheads="1"/>
          </p:cNvSpPr>
          <p:nvPr>
            <p:ph type="subTitle" idx="1"/>
          </p:nvPr>
        </p:nvSpPr>
        <p:spPr/>
        <p:txBody>
          <a:bodyPr/>
          <a:lstStyle/>
          <a:p>
            <a:pPr algn="ctr"/>
            <a:r>
              <a:rPr lang="en-US" altLang="en-US"/>
              <a:t>California Children’s Services Program</a:t>
            </a:r>
          </a:p>
          <a:p>
            <a:endParaRPr lang="en-US"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0AC34664-1B30-45EE-BED4-E9068F37A476}"/>
              </a:ext>
            </a:extLst>
          </p:cNvPr>
          <p:cNvSpPr>
            <a:spLocks noGrp="1" noChangeArrowheads="1"/>
          </p:cNvSpPr>
          <p:nvPr>
            <p:ph type="title"/>
          </p:nvPr>
        </p:nvSpPr>
        <p:spPr/>
        <p:txBody>
          <a:bodyPr/>
          <a:lstStyle/>
          <a:p>
            <a:r>
              <a:rPr lang="en-US" altLang="en-US"/>
              <a:t>Medi-Cal Managed Care Plan</a:t>
            </a:r>
          </a:p>
        </p:txBody>
      </p:sp>
      <p:sp>
        <p:nvSpPr>
          <p:cNvPr id="64515" name="Rectangle 3">
            <a:extLst>
              <a:ext uri="{FF2B5EF4-FFF2-40B4-BE49-F238E27FC236}">
                <a16:creationId xmlns:a16="http://schemas.microsoft.com/office/drawing/2014/main" id="{A30DA4F6-B443-49B8-975E-8EFEE1488BBB}"/>
              </a:ext>
            </a:extLst>
          </p:cNvPr>
          <p:cNvSpPr>
            <a:spLocks noGrp="1" noChangeArrowheads="1"/>
          </p:cNvSpPr>
          <p:nvPr>
            <p:ph type="body" idx="1"/>
          </p:nvPr>
        </p:nvSpPr>
        <p:spPr/>
        <p:txBody>
          <a:bodyPr/>
          <a:lstStyle/>
          <a:p>
            <a:pPr>
              <a:lnSpc>
                <a:spcPct val="90000"/>
              </a:lnSpc>
            </a:pPr>
            <a:r>
              <a:rPr lang="en-US" altLang="en-US"/>
              <a:t>Fully-capitated, at risk</a:t>
            </a:r>
          </a:p>
          <a:p>
            <a:pPr>
              <a:lnSpc>
                <a:spcPct val="90000"/>
              </a:lnSpc>
            </a:pPr>
            <a:r>
              <a:rPr lang="en-US" altLang="en-US"/>
              <a:t>Knox-Keene licensed plan providing services to entire population</a:t>
            </a:r>
          </a:p>
          <a:p>
            <a:pPr>
              <a:lnSpc>
                <a:spcPct val="90000"/>
              </a:lnSpc>
            </a:pPr>
            <a:r>
              <a:rPr lang="en-US" altLang="en-US"/>
              <a:t>All children with all CCS eligible medical conditions</a:t>
            </a:r>
          </a:p>
          <a:p>
            <a:pPr>
              <a:lnSpc>
                <a:spcPct val="90000"/>
              </a:lnSpc>
            </a:pPr>
            <a:r>
              <a:rPr lang="en-US" altLang="en-US"/>
              <a:t>Disenrollment from Healthy Families plan</a:t>
            </a:r>
          </a:p>
          <a:p>
            <a:pPr>
              <a:lnSpc>
                <a:spcPct val="90000"/>
              </a:lnSpc>
            </a:pPr>
            <a:r>
              <a:rPr lang="en-US" altLang="en-US"/>
              <a:t>Mandatory enrollment</a:t>
            </a:r>
          </a:p>
          <a:p>
            <a:pPr lvl="1">
              <a:lnSpc>
                <a:spcPct val="90000"/>
              </a:lnSpc>
              <a:buFont typeface="Wingdings" panose="05000000000000000000" pitchFamily="2" charset="2"/>
              <a:buNone/>
            </a:pPr>
            <a:endParaRPr lang="en-US" altLang="en-US"/>
          </a:p>
          <a:p>
            <a:pPr>
              <a:lnSpc>
                <a:spcPct val="90000"/>
              </a:lnSpc>
            </a:pPr>
            <a:endParaRPr lang="en-US" altLang="en-US"/>
          </a:p>
          <a:p>
            <a:pPr>
              <a:lnSpc>
                <a:spcPct val="90000"/>
              </a:lnSpc>
            </a:pPr>
            <a:endParaRPr lang="en-US"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DA248DDD-06AE-4892-9CEC-F57F0528F802}"/>
              </a:ext>
            </a:extLst>
          </p:cNvPr>
          <p:cNvSpPr>
            <a:spLocks noGrp="1" noChangeArrowheads="1"/>
          </p:cNvSpPr>
          <p:nvPr>
            <p:ph type="title"/>
          </p:nvPr>
        </p:nvSpPr>
        <p:spPr/>
        <p:txBody>
          <a:bodyPr/>
          <a:lstStyle/>
          <a:p>
            <a:r>
              <a:rPr lang="en-US" altLang="en-US" dirty="0"/>
              <a:t>Medi-Cal Managed Care Plan</a:t>
            </a:r>
            <a:r>
              <a:rPr lang="en-US" altLang="en-US" sz="800" dirty="0"/>
              <a:t>2</a:t>
            </a:r>
            <a:endParaRPr lang="en-US" altLang="en-US" dirty="0"/>
          </a:p>
        </p:txBody>
      </p:sp>
      <p:sp>
        <p:nvSpPr>
          <p:cNvPr id="65539" name="Rectangle 3">
            <a:extLst>
              <a:ext uri="{FF2B5EF4-FFF2-40B4-BE49-F238E27FC236}">
                <a16:creationId xmlns:a16="http://schemas.microsoft.com/office/drawing/2014/main" id="{A8640E99-03C9-4C36-81D5-2B0E56D1C29F}"/>
              </a:ext>
            </a:extLst>
          </p:cNvPr>
          <p:cNvSpPr>
            <a:spLocks noGrp="1" noChangeArrowheads="1"/>
          </p:cNvSpPr>
          <p:nvPr>
            <p:ph type="body" idx="1"/>
          </p:nvPr>
        </p:nvSpPr>
        <p:spPr/>
        <p:txBody>
          <a:bodyPr/>
          <a:lstStyle/>
          <a:p>
            <a:pPr>
              <a:lnSpc>
                <a:spcPct val="80000"/>
              </a:lnSpc>
            </a:pPr>
            <a:r>
              <a:rPr lang="en-US" altLang="en-US" sz="2800"/>
              <a:t>Managing and/or coordinating all of the child’s health care needs </a:t>
            </a:r>
          </a:p>
          <a:p>
            <a:pPr>
              <a:lnSpc>
                <a:spcPct val="80000"/>
              </a:lnSpc>
            </a:pPr>
            <a:r>
              <a:rPr lang="en-US" altLang="en-US" sz="2800"/>
              <a:t>Benefits</a:t>
            </a:r>
          </a:p>
          <a:p>
            <a:pPr lvl="1">
              <a:lnSpc>
                <a:spcPct val="80000"/>
              </a:lnSpc>
            </a:pPr>
            <a:r>
              <a:rPr lang="en-US" altLang="en-US" sz="2400"/>
              <a:t>Medically necessary services to treatment the ‘whole child’</a:t>
            </a:r>
          </a:p>
          <a:p>
            <a:pPr lvl="1">
              <a:lnSpc>
                <a:spcPct val="80000"/>
              </a:lnSpc>
            </a:pPr>
            <a:r>
              <a:rPr lang="en-US" altLang="en-US" sz="2400"/>
              <a:t>Same range of currently covered services</a:t>
            </a:r>
          </a:p>
          <a:p>
            <a:pPr lvl="2">
              <a:lnSpc>
                <a:spcPct val="80000"/>
              </a:lnSpc>
            </a:pPr>
            <a:r>
              <a:rPr lang="en-US" altLang="en-US" sz="2000"/>
              <a:t>Primary and preventive care</a:t>
            </a:r>
          </a:p>
          <a:p>
            <a:pPr lvl="2">
              <a:lnSpc>
                <a:spcPct val="80000"/>
              </a:lnSpc>
            </a:pPr>
            <a:r>
              <a:rPr lang="en-US" altLang="en-US" sz="2000"/>
              <a:t>Medically necessary services to treat the CCS condition</a:t>
            </a:r>
          </a:p>
          <a:p>
            <a:pPr lvl="1">
              <a:lnSpc>
                <a:spcPct val="80000"/>
              </a:lnSpc>
            </a:pPr>
            <a:r>
              <a:rPr lang="en-US" altLang="en-US" sz="2400"/>
              <a:t>Care coordination </a:t>
            </a:r>
          </a:p>
          <a:p>
            <a:pPr>
              <a:lnSpc>
                <a:spcPct val="80000"/>
              </a:lnSpc>
            </a:pPr>
            <a:r>
              <a:rPr lang="en-US" altLang="en-US" sz="2800"/>
              <a:t>Outreach and Assessment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ACE37A63-FCD6-42E6-A083-38ACCDD73B12}"/>
              </a:ext>
            </a:extLst>
          </p:cNvPr>
          <p:cNvSpPr>
            <a:spLocks noGrp="1" noChangeArrowheads="1"/>
          </p:cNvSpPr>
          <p:nvPr>
            <p:ph type="title"/>
          </p:nvPr>
        </p:nvSpPr>
        <p:spPr/>
        <p:txBody>
          <a:bodyPr/>
          <a:lstStyle/>
          <a:p>
            <a:r>
              <a:rPr lang="en-US" altLang="en-US" dirty="0"/>
              <a:t>Medi-Cal Managed Care Plan</a:t>
            </a:r>
            <a:r>
              <a:rPr lang="en-US" altLang="en-US" sz="800" dirty="0"/>
              <a:t>3</a:t>
            </a:r>
            <a:endParaRPr lang="en-US" altLang="en-US" dirty="0"/>
          </a:p>
        </p:txBody>
      </p:sp>
      <p:sp>
        <p:nvSpPr>
          <p:cNvPr id="68611" name="Rectangle 3">
            <a:extLst>
              <a:ext uri="{FF2B5EF4-FFF2-40B4-BE49-F238E27FC236}">
                <a16:creationId xmlns:a16="http://schemas.microsoft.com/office/drawing/2014/main" id="{D39B977F-8232-445E-9ACD-FA379C7A1495}"/>
              </a:ext>
            </a:extLst>
          </p:cNvPr>
          <p:cNvSpPr>
            <a:spLocks noGrp="1" noChangeArrowheads="1"/>
          </p:cNvSpPr>
          <p:nvPr>
            <p:ph type="body" idx="1"/>
          </p:nvPr>
        </p:nvSpPr>
        <p:spPr/>
        <p:txBody>
          <a:bodyPr/>
          <a:lstStyle/>
          <a:p>
            <a:r>
              <a:rPr lang="en-US" altLang="en-US"/>
              <a:t>Provider network</a:t>
            </a:r>
          </a:p>
          <a:p>
            <a:pPr lvl="1"/>
            <a:r>
              <a:rPr lang="en-US" altLang="en-US"/>
              <a:t>CCS approved providers</a:t>
            </a:r>
          </a:p>
          <a:p>
            <a:pPr lvl="2"/>
            <a:r>
              <a:rPr lang="en-US" altLang="en-US"/>
              <a:t>Hospitals</a:t>
            </a:r>
          </a:p>
          <a:p>
            <a:pPr lvl="2"/>
            <a:r>
              <a:rPr lang="en-US" altLang="en-US"/>
              <a:t>Individual providers</a:t>
            </a:r>
          </a:p>
          <a:p>
            <a:pPr lvl="2"/>
            <a:r>
              <a:rPr lang="en-US" altLang="en-US"/>
              <a:t>Special care centers</a:t>
            </a:r>
          </a:p>
          <a:p>
            <a:pPr lvl="1">
              <a:buFont typeface="Wingdings" panose="05000000000000000000" pitchFamily="2" charset="2"/>
              <a:buNone/>
            </a:pPr>
            <a:r>
              <a:rPr lang="en-US" altLang="en-US"/>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5E2D3C4E-846F-4901-B4F5-8EEE3EEDFDC5}"/>
              </a:ext>
            </a:extLst>
          </p:cNvPr>
          <p:cNvSpPr>
            <a:spLocks noGrp="1" noChangeArrowheads="1"/>
          </p:cNvSpPr>
          <p:nvPr>
            <p:ph type="title"/>
          </p:nvPr>
        </p:nvSpPr>
        <p:spPr/>
        <p:txBody>
          <a:bodyPr/>
          <a:lstStyle/>
          <a:p>
            <a:r>
              <a:rPr lang="en-US" altLang="en-US" dirty="0"/>
              <a:t>Medi-Cal Managed Care Plan</a:t>
            </a:r>
            <a:r>
              <a:rPr lang="en-US" altLang="en-US" sz="800" dirty="0"/>
              <a:t>4</a:t>
            </a:r>
            <a:endParaRPr lang="en-US" altLang="en-US" dirty="0"/>
          </a:p>
        </p:txBody>
      </p:sp>
      <p:sp>
        <p:nvSpPr>
          <p:cNvPr id="66563" name="Rectangle 3">
            <a:extLst>
              <a:ext uri="{FF2B5EF4-FFF2-40B4-BE49-F238E27FC236}">
                <a16:creationId xmlns:a16="http://schemas.microsoft.com/office/drawing/2014/main" id="{6280CA9F-AFC2-4250-A643-02C0F9FEF173}"/>
              </a:ext>
            </a:extLst>
          </p:cNvPr>
          <p:cNvSpPr>
            <a:spLocks noGrp="1" noChangeArrowheads="1"/>
          </p:cNvSpPr>
          <p:nvPr>
            <p:ph type="body" idx="1"/>
          </p:nvPr>
        </p:nvSpPr>
        <p:spPr/>
        <p:txBody>
          <a:bodyPr/>
          <a:lstStyle/>
          <a:p>
            <a:r>
              <a:rPr lang="en-US" altLang="en-US"/>
              <a:t>Medical home and care coordination</a:t>
            </a:r>
          </a:p>
          <a:p>
            <a:pPr lvl="1"/>
            <a:r>
              <a:rPr lang="en-US" altLang="en-US"/>
              <a:t>Personal physician</a:t>
            </a:r>
          </a:p>
          <a:p>
            <a:pPr lvl="1"/>
            <a:r>
              <a:rPr lang="en-US" altLang="en-US"/>
              <a:t>Active family participation in decision-making</a:t>
            </a:r>
          </a:p>
          <a:p>
            <a:pPr lvl="1"/>
            <a:r>
              <a:rPr lang="en-US" altLang="en-US"/>
              <a:t>Information technology</a:t>
            </a:r>
          </a:p>
          <a:p>
            <a:pPr lvl="1"/>
            <a:r>
              <a:rPr lang="en-US" altLang="en-US"/>
              <a:t>Care coordinators to support physicans</a:t>
            </a:r>
          </a:p>
          <a:p>
            <a:endParaRPr lang="en-US"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F0D00B51-B55E-4DFF-B622-84215182F9BC}"/>
              </a:ext>
            </a:extLst>
          </p:cNvPr>
          <p:cNvSpPr>
            <a:spLocks noGrp="1" noChangeArrowheads="1"/>
          </p:cNvSpPr>
          <p:nvPr>
            <p:ph type="title"/>
          </p:nvPr>
        </p:nvSpPr>
        <p:spPr/>
        <p:txBody>
          <a:bodyPr/>
          <a:lstStyle/>
          <a:p>
            <a:r>
              <a:rPr lang="en-US" altLang="en-US" dirty="0"/>
              <a:t>Medi-Cal Managed Care Plan</a:t>
            </a:r>
            <a:r>
              <a:rPr lang="en-US" altLang="en-US" sz="800" dirty="0"/>
              <a:t>5</a:t>
            </a:r>
            <a:endParaRPr lang="en-US" altLang="en-US" dirty="0"/>
          </a:p>
        </p:txBody>
      </p:sp>
      <p:sp>
        <p:nvSpPr>
          <p:cNvPr id="67587" name="Rectangle 3">
            <a:extLst>
              <a:ext uri="{FF2B5EF4-FFF2-40B4-BE49-F238E27FC236}">
                <a16:creationId xmlns:a16="http://schemas.microsoft.com/office/drawing/2014/main" id="{02C500FF-360E-43C1-8302-9DDF8F2E6B1E}"/>
              </a:ext>
            </a:extLst>
          </p:cNvPr>
          <p:cNvSpPr>
            <a:spLocks noGrp="1" noChangeArrowheads="1"/>
          </p:cNvSpPr>
          <p:nvPr>
            <p:ph type="body" idx="1"/>
          </p:nvPr>
        </p:nvSpPr>
        <p:spPr/>
        <p:txBody>
          <a:bodyPr/>
          <a:lstStyle/>
          <a:p>
            <a:r>
              <a:rPr lang="en-US" altLang="en-US"/>
              <a:t>Medical home and care coordination</a:t>
            </a:r>
          </a:p>
          <a:p>
            <a:pPr lvl="1"/>
            <a:r>
              <a:rPr lang="en-US" altLang="en-US"/>
              <a:t>Participation in quality improvement activities</a:t>
            </a:r>
          </a:p>
          <a:p>
            <a:pPr lvl="2"/>
            <a:r>
              <a:rPr lang="en-US" altLang="en-US"/>
              <a:t>Providers</a:t>
            </a:r>
          </a:p>
          <a:p>
            <a:pPr lvl="2"/>
            <a:r>
              <a:rPr lang="en-US" altLang="en-US"/>
              <a:t>Patients and families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6BDB11B-3341-4A88-864C-C0A7508CA1FD}"/>
              </a:ext>
            </a:extLst>
          </p:cNvPr>
          <p:cNvSpPr>
            <a:spLocks noGrp="1" noChangeArrowheads="1"/>
          </p:cNvSpPr>
          <p:nvPr>
            <p:ph type="title"/>
          </p:nvPr>
        </p:nvSpPr>
        <p:spPr/>
        <p:txBody>
          <a:bodyPr/>
          <a:lstStyle/>
          <a:p>
            <a:r>
              <a:rPr lang="en-US" altLang="en-US" dirty="0"/>
              <a:t>Medi-Cal Managed Care Plan</a:t>
            </a:r>
            <a:r>
              <a:rPr lang="en-US" altLang="en-US" sz="800" dirty="0"/>
              <a:t>6</a:t>
            </a:r>
            <a:endParaRPr lang="en-US" altLang="en-US" dirty="0"/>
          </a:p>
        </p:txBody>
      </p:sp>
      <p:sp>
        <p:nvSpPr>
          <p:cNvPr id="71683" name="Rectangle 3">
            <a:extLst>
              <a:ext uri="{FF2B5EF4-FFF2-40B4-BE49-F238E27FC236}">
                <a16:creationId xmlns:a16="http://schemas.microsoft.com/office/drawing/2014/main" id="{E94A346C-5308-4CC2-B0A3-4BCA9C9B36B6}"/>
              </a:ext>
            </a:extLst>
          </p:cNvPr>
          <p:cNvSpPr>
            <a:spLocks noGrp="1" noChangeArrowheads="1"/>
          </p:cNvSpPr>
          <p:nvPr>
            <p:ph type="body" idx="1"/>
          </p:nvPr>
        </p:nvSpPr>
        <p:spPr/>
        <p:txBody>
          <a:bodyPr/>
          <a:lstStyle/>
          <a:p>
            <a:r>
              <a:rPr lang="en-US" altLang="en-US"/>
              <a:t>Administration</a:t>
            </a:r>
          </a:p>
          <a:p>
            <a:pPr lvl="1"/>
            <a:r>
              <a:rPr lang="en-US" altLang="en-US"/>
              <a:t>24/7 nurse advise line</a:t>
            </a:r>
          </a:p>
          <a:p>
            <a:pPr lvl="1"/>
            <a:r>
              <a:rPr lang="en-US" altLang="en-US"/>
              <a:t>Member services</a:t>
            </a:r>
          </a:p>
          <a:p>
            <a:pPr lvl="1"/>
            <a:r>
              <a:rPr lang="en-US" altLang="en-US"/>
              <a:t>Member education</a:t>
            </a:r>
          </a:p>
          <a:p>
            <a:r>
              <a:rPr lang="en-US" altLang="en-US"/>
              <a:t>Quality monitoring and improvement</a:t>
            </a:r>
          </a:p>
          <a:p>
            <a:endParaRPr lang="en-US" altLang="en-US"/>
          </a:p>
          <a:p>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854F206D-7581-40A6-A774-BC59D6F91EDF}"/>
              </a:ext>
            </a:extLst>
          </p:cNvPr>
          <p:cNvSpPr>
            <a:spLocks noGrp="1" noChangeArrowheads="1"/>
          </p:cNvSpPr>
          <p:nvPr>
            <p:ph type="title"/>
          </p:nvPr>
        </p:nvSpPr>
        <p:spPr/>
        <p:txBody>
          <a:bodyPr/>
          <a:lstStyle/>
          <a:p>
            <a:r>
              <a:rPr lang="en-US" altLang="en-US"/>
              <a:t>Specialty Health Care Plan	</a:t>
            </a:r>
          </a:p>
        </p:txBody>
      </p:sp>
      <p:sp>
        <p:nvSpPr>
          <p:cNvPr id="69635" name="Rectangle 3">
            <a:extLst>
              <a:ext uri="{FF2B5EF4-FFF2-40B4-BE49-F238E27FC236}">
                <a16:creationId xmlns:a16="http://schemas.microsoft.com/office/drawing/2014/main" id="{6F10E3AF-EBB5-44FF-B4E5-E946A0A2A312}"/>
              </a:ext>
            </a:extLst>
          </p:cNvPr>
          <p:cNvSpPr>
            <a:spLocks noGrp="1" noChangeArrowheads="1"/>
          </p:cNvSpPr>
          <p:nvPr>
            <p:ph type="body" idx="1"/>
          </p:nvPr>
        </p:nvSpPr>
        <p:spPr/>
        <p:txBody>
          <a:bodyPr/>
          <a:lstStyle/>
          <a:p>
            <a:pPr>
              <a:lnSpc>
                <a:spcPct val="80000"/>
              </a:lnSpc>
            </a:pPr>
            <a:r>
              <a:rPr lang="en-US" altLang="en-US" sz="2800"/>
              <a:t>Fully capitated, at risk</a:t>
            </a:r>
          </a:p>
          <a:p>
            <a:pPr>
              <a:lnSpc>
                <a:spcPct val="80000"/>
              </a:lnSpc>
            </a:pPr>
            <a:r>
              <a:rPr lang="en-US" altLang="en-US" sz="2800"/>
              <a:t>Knox-Keene licensed plan only providing services to children with CCS eligible medical conditions</a:t>
            </a:r>
          </a:p>
          <a:p>
            <a:pPr>
              <a:lnSpc>
                <a:spcPct val="80000"/>
              </a:lnSpc>
            </a:pPr>
            <a:r>
              <a:rPr lang="en-US" altLang="en-US" sz="2800"/>
              <a:t>Managing and/or coordinating all of the child’s health care needs</a:t>
            </a:r>
          </a:p>
          <a:p>
            <a:pPr>
              <a:lnSpc>
                <a:spcPct val="80000"/>
              </a:lnSpc>
            </a:pPr>
            <a:r>
              <a:rPr lang="en-US" altLang="en-US" sz="2800"/>
              <a:t>Mandatory enrollment</a:t>
            </a:r>
          </a:p>
          <a:p>
            <a:pPr>
              <a:lnSpc>
                <a:spcPct val="80000"/>
              </a:lnSpc>
            </a:pPr>
            <a:r>
              <a:rPr lang="en-US" altLang="en-US" sz="2800"/>
              <a:t>Disenrollment from </a:t>
            </a:r>
          </a:p>
          <a:p>
            <a:pPr lvl="1">
              <a:lnSpc>
                <a:spcPct val="80000"/>
              </a:lnSpc>
            </a:pPr>
            <a:r>
              <a:rPr lang="en-US" altLang="en-US" sz="2400"/>
              <a:t>Medi-Cal managed care plan</a:t>
            </a:r>
          </a:p>
          <a:p>
            <a:pPr lvl="1">
              <a:lnSpc>
                <a:spcPct val="80000"/>
              </a:lnSpc>
            </a:pPr>
            <a:r>
              <a:rPr lang="en-US" altLang="en-US" sz="2400"/>
              <a:t>Healthy Families plan</a:t>
            </a:r>
          </a:p>
          <a:p>
            <a:pPr>
              <a:lnSpc>
                <a:spcPct val="80000"/>
              </a:lnSpc>
            </a:pPr>
            <a:endParaRPr lang="en-US" altLang="en-US"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B1763C5E-B145-4B9F-9FC6-FDEC88A9FC4C}"/>
              </a:ext>
            </a:extLst>
          </p:cNvPr>
          <p:cNvSpPr>
            <a:spLocks noGrp="1" noChangeArrowheads="1"/>
          </p:cNvSpPr>
          <p:nvPr>
            <p:ph type="title"/>
          </p:nvPr>
        </p:nvSpPr>
        <p:spPr/>
        <p:txBody>
          <a:bodyPr/>
          <a:lstStyle/>
          <a:p>
            <a:r>
              <a:rPr lang="en-US" altLang="en-US"/>
              <a:t>Specialty Health Plan</a:t>
            </a:r>
          </a:p>
        </p:txBody>
      </p:sp>
      <p:sp>
        <p:nvSpPr>
          <p:cNvPr id="73731" name="Rectangle 3">
            <a:extLst>
              <a:ext uri="{FF2B5EF4-FFF2-40B4-BE49-F238E27FC236}">
                <a16:creationId xmlns:a16="http://schemas.microsoft.com/office/drawing/2014/main" id="{365AA6E8-EBDE-4D65-8516-095A8285BD27}"/>
              </a:ext>
            </a:extLst>
          </p:cNvPr>
          <p:cNvSpPr>
            <a:spLocks noGrp="1" noChangeArrowheads="1"/>
          </p:cNvSpPr>
          <p:nvPr>
            <p:ph type="body" idx="1"/>
          </p:nvPr>
        </p:nvSpPr>
        <p:spPr/>
        <p:txBody>
          <a:bodyPr/>
          <a:lstStyle/>
          <a:p>
            <a:r>
              <a:rPr lang="en-US" altLang="en-US"/>
              <a:t>Provider network</a:t>
            </a:r>
          </a:p>
          <a:p>
            <a:pPr lvl="1"/>
            <a:r>
              <a:rPr lang="en-US" altLang="en-US"/>
              <a:t>CCS approved providers</a:t>
            </a:r>
          </a:p>
          <a:p>
            <a:pPr lvl="2"/>
            <a:r>
              <a:rPr lang="en-US" altLang="en-US"/>
              <a:t>Hospitals</a:t>
            </a:r>
          </a:p>
          <a:p>
            <a:pPr lvl="2"/>
            <a:r>
              <a:rPr lang="en-US" altLang="en-US"/>
              <a:t>Individual providers</a:t>
            </a:r>
          </a:p>
          <a:p>
            <a:pPr lvl="2"/>
            <a:r>
              <a:rPr lang="en-US" altLang="en-US"/>
              <a:t>Special care centers</a:t>
            </a:r>
          </a:p>
          <a:p>
            <a:pPr>
              <a:buFont typeface="Wingdings" panose="05000000000000000000" pitchFamily="2" charset="2"/>
              <a:buNone/>
            </a:pPr>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BA3C088F-F322-43C9-8623-3C57FAB576AD}"/>
              </a:ext>
            </a:extLst>
          </p:cNvPr>
          <p:cNvSpPr>
            <a:spLocks noGrp="1" noChangeArrowheads="1"/>
          </p:cNvSpPr>
          <p:nvPr>
            <p:ph type="title"/>
          </p:nvPr>
        </p:nvSpPr>
        <p:spPr/>
        <p:txBody>
          <a:bodyPr/>
          <a:lstStyle/>
          <a:p>
            <a:r>
              <a:rPr lang="en-US" altLang="en-US"/>
              <a:t>Specialty Health Care Plan</a:t>
            </a:r>
          </a:p>
        </p:txBody>
      </p:sp>
      <p:sp>
        <p:nvSpPr>
          <p:cNvPr id="52227" name="Rectangle 3">
            <a:extLst>
              <a:ext uri="{FF2B5EF4-FFF2-40B4-BE49-F238E27FC236}">
                <a16:creationId xmlns:a16="http://schemas.microsoft.com/office/drawing/2014/main" id="{75EE8BF2-3939-4F25-B7DA-015953C310D1}"/>
              </a:ext>
            </a:extLst>
          </p:cNvPr>
          <p:cNvSpPr>
            <a:spLocks noGrp="1" noChangeArrowheads="1"/>
          </p:cNvSpPr>
          <p:nvPr>
            <p:ph type="body" idx="1"/>
          </p:nvPr>
        </p:nvSpPr>
        <p:spPr/>
        <p:txBody>
          <a:bodyPr/>
          <a:lstStyle/>
          <a:p>
            <a:r>
              <a:rPr lang="en-US" altLang="en-US"/>
              <a:t>Benefits</a:t>
            </a:r>
          </a:p>
          <a:p>
            <a:pPr lvl="1"/>
            <a:r>
              <a:rPr lang="en-US" altLang="en-US"/>
              <a:t>Medically necessary services to treat the ‘whole child’</a:t>
            </a:r>
          </a:p>
          <a:p>
            <a:pPr lvl="1"/>
            <a:r>
              <a:rPr lang="en-US" altLang="en-US"/>
              <a:t>Same range of currently covered services</a:t>
            </a:r>
          </a:p>
          <a:p>
            <a:pPr lvl="2"/>
            <a:r>
              <a:rPr lang="en-US" altLang="en-US"/>
              <a:t>Primary and preventive care</a:t>
            </a:r>
          </a:p>
          <a:p>
            <a:pPr lvl="2"/>
            <a:r>
              <a:rPr lang="en-US" altLang="en-US"/>
              <a:t>Medically necessary services to treat the CCS condition</a:t>
            </a:r>
          </a:p>
          <a:p>
            <a:pPr lvl="1"/>
            <a:r>
              <a:rPr lang="en-US" altLang="en-US"/>
              <a:t>Care coordination </a:t>
            </a:r>
          </a:p>
          <a:p>
            <a:endParaRPr lang="en-US" altLang="en-US"/>
          </a:p>
          <a:p>
            <a:pPr lvl="1"/>
            <a:endParaRPr lang="en-US"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10A7E9BD-3720-4BC1-9040-8853A8ECD63B}"/>
              </a:ext>
            </a:extLst>
          </p:cNvPr>
          <p:cNvSpPr>
            <a:spLocks noGrp="1" noChangeArrowheads="1"/>
          </p:cNvSpPr>
          <p:nvPr>
            <p:ph type="title"/>
          </p:nvPr>
        </p:nvSpPr>
        <p:spPr/>
        <p:txBody>
          <a:bodyPr/>
          <a:lstStyle/>
          <a:p>
            <a:r>
              <a:rPr lang="en-US" altLang="en-US" dirty="0"/>
              <a:t>Specialty Health Care Plan</a:t>
            </a:r>
            <a:r>
              <a:rPr lang="en-US" altLang="en-US" sz="800" dirty="0"/>
              <a:t>2</a:t>
            </a:r>
            <a:endParaRPr lang="en-US" altLang="en-US" dirty="0"/>
          </a:p>
        </p:txBody>
      </p:sp>
      <p:sp>
        <p:nvSpPr>
          <p:cNvPr id="54275" name="Rectangle 3">
            <a:extLst>
              <a:ext uri="{FF2B5EF4-FFF2-40B4-BE49-F238E27FC236}">
                <a16:creationId xmlns:a16="http://schemas.microsoft.com/office/drawing/2014/main" id="{443D2F88-9DA1-4243-BFE3-04EB6AF3A8C7}"/>
              </a:ext>
            </a:extLst>
          </p:cNvPr>
          <p:cNvSpPr>
            <a:spLocks noGrp="1" noChangeArrowheads="1"/>
          </p:cNvSpPr>
          <p:nvPr>
            <p:ph type="body" idx="1"/>
          </p:nvPr>
        </p:nvSpPr>
        <p:spPr/>
        <p:txBody>
          <a:bodyPr/>
          <a:lstStyle/>
          <a:p>
            <a:r>
              <a:rPr lang="en-US" altLang="en-US"/>
              <a:t>Medical home and care coordination</a:t>
            </a:r>
          </a:p>
          <a:p>
            <a:pPr lvl="1"/>
            <a:r>
              <a:rPr lang="en-US" altLang="en-US"/>
              <a:t>Personal physician</a:t>
            </a:r>
          </a:p>
          <a:p>
            <a:pPr lvl="1"/>
            <a:r>
              <a:rPr lang="en-US" altLang="en-US"/>
              <a:t>Active family participation in decision-making</a:t>
            </a:r>
          </a:p>
          <a:p>
            <a:pPr lvl="1"/>
            <a:r>
              <a:rPr lang="en-US" altLang="en-US"/>
              <a:t>Information technology</a:t>
            </a:r>
          </a:p>
          <a:p>
            <a:pPr lvl="1"/>
            <a:r>
              <a:rPr lang="en-US" altLang="en-US"/>
              <a:t>Care coordinators to support physicans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538BD68D-234C-4E74-8DDD-2D1A554086D1}"/>
              </a:ext>
            </a:extLst>
          </p:cNvPr>
          <p:cNvSpPr>
            <a:spLocks noGrp="1" noChangeArrowheads="1"/>
          </p:cNvSpPr>
          <p:nvPr>
            <p:ph type="title"/>
          </p:nvPr>
        </p:nvSpPr>
        <p:spPr/>
        <p:txBody>
          <a:bodyPr/>
          <a:lstStyle/>
          <a:p>
            <a:r>
              <a:rPr lang="en-US" altLang="en-US" dirty="0"/>
              <a:t>Specialty Health Care Plan</a:t>
            </a:r>
            <a:r>
              <a:rPr lang="en-US" altLang="en-US" sz="800" dirty="0"/>
              <a:t>3</a:t>
            </a:r>
            <a:endParaRPr lang="en-US" altLang="en-US" dirty="0"/>
          </a:p>
        </p:txBody>
      </p:sp>
      <p:sp>
        <p:nvSpPr>
          <p:cNvPr id="70659" name="Rectangle 3">
            <a:extLst>
              <a:ext uri="{FF2B5EF4-FFF2-40B4-BE49-F238E27FC236}">
                <a16:creationId xmlns:a16="http://schemas.microsoft.com/office/drawing/2014/main" id="{8557BF66-F9CA-4BD6-866A-2BAF38C21034}"/>
              </a:ext>
            </a:extLst>
          </p:cNvPr>
          <p:cNvSpPr>
            <a:spLocks noGrp="1" noChangeArrowheads="1"/>
          </p:cNvSpPr>
          <p:nvPr>
            <p:ph type="body" idx="1"/>
          </p:nvPr>
        </p:nvSpPr>
        <p:spPr/>
        <p:txBody>
          <a:bodyPr/>
          <a:lstStyle/>
          <a:p>
            <a:pPr>
              <a:lnSpc>
                <a:spcPct val="90000"/>
              </a:lnSpc>
            </a:pPr>
            <a:r>
              <a:rPr lang="en-US" altLang="en-US"/>
              <a:t>Medical home and care coordination</a:t>
            </a:r>
          </a:p>
          <a:p>
            <a:pPr lvl="1">
              <a:lnSpc>
                <a:spcPct val="90000"/>
              </a:lnSpc>
            </a:pPr>
            <a:r>
              <a:rPr lang="en-US" altLang="en-US"/>
              <a:t>Participation in quality improvement activities</a:t>
            </a:r>
          </a:p>
          <a:p>
            <a:pPr lvl="2">
              <a:lnSpc>
                <a:spcPct val="90000"/>
              </a:lnSpc>
            </a:pPr>
            <a:r>
              <a:rPr lang="en-US" altLang="en-US"/>
              <a:t>Providers</a:t>
            </a:r>
          </a:p>
          <a:p>
            <a:pPr lvl="2">
              <a:lnSpc>
                <a:spcPct val="90000"/>
              </a:lnSpc>
            </a:pPr>
            <a:r>
              <a:rPr lang="en-US" altLang="en-US"/>
              <a:t>Patients and families</a:t>
            </a:r>
          </a:p>
          <a:p>
            <a:pPr>
              <a:lnSpc>
                <a:spcPct val="90000"/>
              </a:lnSpc>
            </a:pPr>
            <a:r>
              <a:rPr lang="en-US" altLang="en-US"/>
              <a:t>24/7 access to care</a:t>
            </a:r>
          </a:p>
          <a:p>
            <a:pPr>
              <a:lnSpc>
                <a:spcPct val="90000"/>
              </a:lnSpc>
            </a:pPr>
            <a:r>
              <a:rPr lang="en-US" altLang="en-US"/>
              <a:t>Reimbursement</a:t>
            </a:r>
          </a:p>
          <a:p>
            <a:pPr>
              <a:lnSpc>
                <a:spcPct val="90000"/>
              </a:lnSpc>
            </a:pPr>
            <a:r>
              <a:rPr lang="en-US" altLang="en-US"/>
              <a:t>Quality monitoring and improvement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B8AFE902-4D31-4A38-A24E-B0194B82914E}"/>
              </a:ext>
            </a:extLst>
          </p:cNvPr>
          <p:cNvSpPr>
            <a:spLocks noGrp="1" noChangeArrowheads="1"/>
          </p:cNvSpPr>
          <p:nvPr>
            <p:ph type="title"/>
          </p:nvPr>
        </p:nvSpPr>
        <p:spPr/>
        <p:txBody>
          <a:bodyPr/>
          <a:lstStyle/>
          <a:p>
            <a:r>
              <a:rPr lang="en-US" altLang="en-US"/>
              <a:t>Specialty Health Care Plan</a:t>
            </a:r>
            <a:r>
              <a:rPr lang="en-US" altLang="en-US" sz="800"/>
              <a:t>4</a:t>
            </a:r>
            <a:endParaRPr lang="en-US" altLang="en-US"/>
          </a:p>
        </p:txBody>
      </p:sp>
      <p:sp>
        <p:nvSpPr>
          <p:cNvPr id="51203" name="Rectangle 3">
            <a:extLst>
              <a:ext uri="{FF2B5EF4-FFF2-40B4-BE49-F238E27FC236}">
                <a16:creationId xmlns:a16="http://schemas.microsoft.com/office/drawing/2014/main" id="{D1C320A4-86A7-4278-BBD0-D7235B0ED5BC}"/>
              </a:ext>
            </a:extLst>
          </p:cNvPr>
          <p:cNvSpPr>
            <a:spLocks noGrp="1" noChangeArrowheads="1"/>
          </p:cNvSpPr>
          <p:nvPr>
            <p:ph type="body" idx="1"/>
          </p:nvPr>
        </p:nvSpPr>
        <p:spPr/>
        <p:txBody>
          <a:bodyPr/>
          <a:lstStyle/>
          <a:p>
            <a:r>
              <a:rPr lang="en-US" altLang="en-US"/>
              <a:t>Administration</a:t>
            </a:r>
          </a:p>
          <a:p>
            <a:pPr lvl="1"/>
            <a:r>
              <a:rPr lang="en-US" altLang="en-US"/>
              <a:t>24/7 nurse advise line</a:t>
            </a:r>
          </a:p>
          <a:p>
            <a:pPr lvl="1"/>
            <a:r>
              <a:rPr lang="en-US" altLang="en-US"/>
              <a:t>Member services </a:t>
            </a:r>
          </a:p>
          <a:p>
            <a:pPr lvl="1"/>
            <a:r>
              <a:rPr lang="en-US" altLang="en-US"/>
              <a:t>Member education</a:t>
            </a:r>
          </a:p>
          <a:p>
            <a:pPr lvl="1"/>
            <a:r>
              <a:rPr lang="en-US" altLang="en-US"/>
              <a:t>Member outreach and assessment</a:t>
            </a:r>
          </a:p>
          <a:p>
            <a:pPr lvl="2"/>
            <a:endParaRPr lang="en-US" altLang="en-US"/>
          </a:p>
        </p:txBody>
      </p:sp>
    </p:spTree>
  </p:cSld>
  <p:clrMapOvr>
    <a:masterClrMapping/>
  </p:clrMapOvr>
</p:sld>
</file>

<file path=ppt/theme/theme1.xml><?xml version="1.0" encoding="utf-8"?>
<a:theme xmlns:a="http://schemas.openxmlformats.org/drawingml/2006/main" name="Axis">
  <a:themeElements>
    <a:clrScheme name="Axis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fontScheme name="Ax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Axis 1">
        <a:dk1>
          <a:srgbClr val="080808"/>
        </a:dk1>
        <a:lt1>
          <a:srgbClr val="F8F8F8"/>
        </a:lt1>
        <a:dk2>
          <a:srgbClr val="330000"/>
        </a:dk2>
        <a:lt2>
          <a:srgbClr val="FFFFFF"/>
        </a:lt2>
        <a:accent1>
          <a:srgbClr val="FF9900"/>
        </a:accent1>
        <a:accent2>
          <a:srgbClr val="CC3300"/>
        </a:accent2>
        <a:accent3>
          <a:srgbClr val="ADAAAA"/>
        </a:accent3>
        <a:accent4>
          <a:srgbClr val="D4D4D4"/>
        </a:accent4>
        <a:accent5>
          <a:srgbClr val="FFCAAA"/>
        </a:accent5>
        <a:accent6>
          <a:srgbClr val="B92D00"/>
        </a:accent6>
        <a:hlink>
          <a:srgbClr val="CC6600"/>
        </a:hlink>
        <a:folHlink>
          <a:srgbClr val="B2B282"/>
        </a:folHlink>
      </a:clrScheme>
      <a:clrMap bg1="dk2" tx1="lt1" bg2="dk1" tx2="lt2" accent1="accent1" accent2="accent2" accent3="accent3" accent4="accent4" accent5="accent5" accent6="accent6" hlink="hlink" folHlink="folHlink"/>
    </a:extraClrScheme>
    <a:extraClrScheme>
      <a:clrScheme name="Axis 2">
        <a:dk1>
          <a:srgbClr val="333333"/>
        </a:dk1>
        <a:lt1>
          <a:srgbClr val="F8F8F8"/>
        </a:lt1>
        <a:dk2>
          <a:srgbClr val="800000"/>
        </a:dk2>
        <a:lt2>
          <a:srgbClr val="FFFFFF"/>
        </a:lt2>
        <a:accent1>
          <a:srgbClr val="CC9900"/>
        </a:accent1>
        <a:accent2>
          <a:srgbClr val="666666"/>
        </a:accent2>
        <a:accent3>
          <a:srgbClr val="C0AAAA"/>
        </a:accent3>
        <a:accent4>
          <a:srgbClr val="D4D4D4"/>
        </a:accent4>
        <a:accent5>
          <a:srgbClr val="E2CAAA"/>
        </a:accent5>
        <a:accent6>
          <a:srgbClr val="5C5C5C"/>
        </a:accent6>
        <a:hlink>
          <a:srgbClr val="CC6600"/>
        </a:hlink>
        <a:folHlink>
          <a:srgbClr val="95A587"/>
        </a:folHlink>
      </a:clrScheme>
      <a:clrMap bg1="dk2" tx1="lt1" bg2="dk1" tx2="lt2" accent1="accent1" accent2="accent2" accent3="accent3" accent4="accent4" accent5="accent5" accent6="accent6" hlink="hlink" folHlink="folHlink"/>
    </a:extraClrScheme>
    <a:extraClrScheme>
      <a:clrScheme name="Axis 3">
        <a:dk1>
          <a:srgbClr val="5F5F5F"/>
        </a:dk1>
        <a:lt1>
          <a:srgbClr val="A4BEE0"/>
        </a:lt1>
        <a:dk2>
          <a:srgbClr val="013253"/>
        </a:dk2>
        <a:lt2>
          <a:srgbClr val="FFFFFF"/>
        </a:lt2>
        <a:accent1>
          <a:srgbClr val="588480"/>
        </a:accent1>
        <a:accent2>
          <a:srgbClr val="6600FF"/>
        </a:accent2>
        <a:accent3>
          <a:srgbClr val="AAADB3"/>
        </a:accent3>
        <a:accent4>
          <a:srgbClr val="8BA2BF"/>
        </a:accent4>
        <a:accent5>
          <a:srgbClr val="B4C2C0"/>
        </a:accent5>
        <a:accent6>
          <a:srgbClr val="5C00E7"/>
        </a:accent6>
        <a:hlink>
          <a:srgbClr val="CCCC00"/>
        </a:hlink>
        <a:folHlink>
          <a:srgbClr val="5F5F5F"/>
        </a:folHlink>
      </a:clrScheme>
      <a:clrMap bg1="dk2" tx1="lt1" bg2="dk1" tx2="lt2" accent1="accent1" accent2="accent2" accent3="accent3" accent4="accent4" accent5="accent5" accent6="accent6" hlink="hlink" folHlink="folHlink"/>
    </a:extraClrScheme>
    <a:extraClrScheme>
      <a:clrScheme name="Axis 4">
        <a:dk1>
          <a:srgbClr val="003300"/>
        </a:dk1>
        <a:lt1>
          <a:srgbClr val="F8F8F8"/>
        </a:lt1>
        <a:dk2>
          <a:srgbClr val="3D4A1C"/>
        </a:dk2>
        <a:lt2>
          <a:srgbClr val="FFFFFF"/>
        </a:lt2>
        <a:accent1>
          <a:srgbClr val="99CC00"/>
        </a:accent1>
        <a:accent2>
          <a:srgbClr val="669900"/>
        </a:accent2>
        <a:accent3>
          <a:srgbClr val="AFB1AB"/>
        </a:accent3>
        <a:accent4>
          <a:srgbClr val="D4D4D4"/>
        </a:accent4>
        <a:accent5>
          <a:srgbClr val="CAE2AA"/>
        </a:accent5>
        <a:accent6>
          <a:srgbClr val="5C8A00"/>
        </a:accent6>
        <a:hlink>
          <a:srgbClr val="CC9900"/>
        </a:hlink>
        <a:folHlink>
          <a:srgbClr val="B2B282"/>
        </a:folHlink>
      </a:clrScheme>
      <a:clrMap bg1="dk2" tx1="lt1" bg2="dk1" tx2="lt2" accent1="accent1" accent2="accent2" accent3="accent3" accent4="accent4" accent5="accent5" accent6="accent6" hlink="hlink" folHlink="folHlink"/>
    </a:extraClrScheme>
    <a:extraClrScheme>
      <a:clrScheme name="Axis 5">
        <a:dk1>
          <a:srgbClr val="333333"/>
        </a:dk1>
        <a:lt1>
          <a:srgbClr val="F8F8F8"/>
        </a:lt1>
        <a:dk2>
          <a:srgbClr val="005D8C"/>
        </a:dk2>
        <a:lt2>
          <a:srgbClr val="FFFFFF"/>
        </a:lt2>
        <a:accent1>
          <a:srgbClr val="00CC99"/>
        </a:accent1>
        <a:accent2>
          <a:srgbClr val="0099CC"/>
        </a:accent2>
        <a:accent3>
          <a:srgbClr val="AAB6C5"/>
        </a:accent3>
        <a:accent4>
          <a:srgbClr val="D4D4D4"/>
        </a:accent4>
        <a:accent5>
          <a:srgbClr val="AAE2CA"/>
        </a:accent5>
        <a:accent6>
          <a:srgbClr val="008AB9"/>
        </a:accent6>
        <a:hlink>
          <a:srgbClr val="FFCC00"/>
        </a:hlink>
        <a:folHlink>
          <a:srgbClr val="D8D48C"/>
        </a:folHlink>
      </a:clrScheme>
      <a:clrMap bg1="dk2" tx1="lt1" bg2="dk1" tx2="lt2" accent1="accent1" accent2="accent2" accent3="accent3" accent4="accent4" accent5="accent5" accent6="accent6" hlink="hlink" folHlink="folHlink"/>
    </a:extraClrScheme>
    <a:extraClrScheme>
      <a:clrScheme name="Axis 6">
        <a:dk1>
          <a:srgbClr val="000000"/>
        </a:dk1>
        <a:lt1>
          <a:srgbClr val="ECAE00"/>
        </a:lt1>
        <a:dk2>
          <a:srgbClr val="FFFFFF"/>
        </a:dk2>
        <a:lt2>
          <a:srgbClr val="333333"/>
        </a:lt2>
        <a:accent1>
          <a:srgbClr val="CC6600"/>
        </a:accent1>
        <a:accent2>
          <a:srgbClr val="BA6D10"/>
        </a:accent2>
        <a:accent3>
          <a:srgbClr val="F4D3AA"/>
        </a:accent3>
        <a:accent4>
          <a:srgbClr val="000000"/>
        </a:accent4>
        <a:accent5>
          <a:srgbClr val="E2B8AA"/>
        </a:accent5>
        <a:accent6>
          <a:srgbClr val="A8620D"/>
        </a:accent6>
        <a:hlink>
          <a:srgbClr val="666633"/>
        </a:hlink>
        <a:folHlink>
          <a:srgbClr val="8D996D"/>
        </a:folHlink>
      </a:clrScheme>
      <a:clrMap bg1="lt1" tx1="dk1" bg2="lt2" tx2="dk2" accent1="accent1" accent2="accent2" accent3="accent3" accent4="accent4" accent5="accent5" accent6="accent6" hlink="hlink" folHlink="folHlink"/>
    </a:extraClrScheme>
    <a:extraClrScheme>
      <a:clrScheme name="Axis 7">
        <a:dk1>
          <a:srgbClr val="000000"/>
        </a:dk1>
        <a:lt1>
          <a:srgbClr val="FFFFFF"/>
        </a:lt1>
        <a:dk2>
          <a:srgbClr val="372221"/>
        </a:dk2>
        <a:lt2>
          <a:srgbClr val="808080"/>
        </a:lt2>
        <a:accent1>
          <a:srgbClr val="009999"/>
        </a:accent1>
        <a:accent2>
          <a:srgbClr val="9AAC98"/>
        </a:accent2>
        <a:accent3>
          <a:srgbClr val="FFFFFF"/>
        </a:accent3>
        <a:accent4>
          <a:srgbClr val="000000"/>
        </a:accent4>
        <a:accent5>
          <a:srgbClr val="AACACA"/>
        </a:accent5>
        <a:accent6>
          <a:srgbClr val="8B9B89"/>
        </a:accent6>
        <a:hlink>
          <a:srgbClr val="666699"/>
        </a:hlink>
        <a:folHlink>
          <a:srgbClr val="B2B2B2"/>
        </a:folHlink>
      </a:clrScheme>
      <a:clrMap bg1="lt1" tx1="dk1" bg2="lt2" tx2="dk2" accent1="accent1" accent2="accent2" accent3="accent3" accent4="accent4" accent5="accent5" accent6="accent6" hlink="hlink" folHlink="folHlink"/>
    </a:extraClrScheme>
    <a:extraClrScheme>
      <a:clrScheme name="Axis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D778A44A894D44A57135C48A267F0A" ma:contentTypeVersion="0" ma:contentTypeDescription="Create a new document." ma:contentTypeScope="" ma:versionID="ff335c541625bd790cabe8a2ece69268">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HCS Document" ma:contentTypeID="0x010100EEE380F46F125946A8B4C4C90D9FFCDC002BD714A348B448409FBFD44A860871DB" ma:contentTypeVersion="22" ma:contentTypeDescription="This is the Custom Document Type for use by DHCS" ma:contentTypeScope="" ma:versionID="54754345e7a46eefdcce069b4d1cec81">
  <xsd:schema xmlns:xsd="http://www.w3.org/2001/XMLSchema" xmlns:xs="http://www.w3.org/2001/XMLSchema" xmlns:p="http://schemas.microsoft.com/office/2006/metadata/properties" xmlns:ns1="http://schemas.microsoft.com/sharepoint/v3" xmlns:ns2="69bc34b3-1921-46c7-8c7a-d18363374b4b" xmlns:ns3="c1c1dc04-eeda-4b6e-b2df-40979f5da1d3" targetNamespace="http://schemas.microsoft.com/office/2006/metadata/properties" ma:root="true" ma:fieldsID="d6b18e05db21fd7ec08f5784cff6b160" ns1:_="" ns2:_="" ns3:_="">
    <xsd:import namespace="http://schemas.microsoft.com/sharepoint/v3"/>
    <xsd:import namespace="69bc34b3-1921-46c7-8c7a-d18363374b4b"/>
    <xsd:import namespace="c1c1dc04-eeda-4b6e-b2df-40979f5da1d3"/>
    <xsd:element name="properties">
      <xsd:complexType>
        <xsd:sequence>
          <xsd:element name="documentManagement">
            <xsd:complexType>
              <xsd:all>
                <xsd:element ref="ns2:Organization"/>
                <xsd:element ref="ns2:Publication_x0020_Type" minOccurs="0"/>
                <xsd:element ref="ns2:Abstract" minOccurs="0"/>
                <xsd:element ref="ns3:Reading_x0020_Level" minOccurs="0"/>
                <xsd:element ref="ns1:PublishingContactName" minOccurs="0"/>
                <xsd:element ref="ns1:Language" minOccurs="0"/>
                <xsd:element ref="ns2:TAGAge" minOccurs="0"/>
                <xsd:element ref="ns2:TAGBusPart" minOccurs="0"/>
                <xsd:element ref="ns2:TAGender" minOccurs="0"/>
                <xsd:element ref="ns2:TAGEthnicity" minOccurs="0"/>
                <xsd:element ref="ns2:Topics" minOccurs="0"/>
                <xsd:element ref="ns3:SharedWithUsers" minOccurs="0"/>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Name" ma:index="6" nillable="true" ma:displayName="Contact Name" ma:description="Contact Name is a site column created by the Publishing feature. It is used on the Page Content Type as the name of the person or group who is the contact person for the page." ma:internalName="PublishingContactName">
      <xsd:simpleType>
        <xsd:restriction base="dms:Text">
          <xsd:maxLength value="255"/>
        </xsd:restriction>
      </xsd:simpleType>
    </xsd:element>
    <xsd:element name="Language" ma:index="8" nillable="true" ma:displayName="Language" ma:default="English" ma:internalName="Language">
      <xsd:simpleType>
        <xsd:union memberTypes="dms:Text">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union>
      </xsd:simpleType>
    </xsd:element>
  </xsd:schema>
  <xsd:schema xmlns:xsd="http://www.w3.org/2001/XMLSchema" xmlns:xs="http://www.w3.org/2001/XMLSchema" xmlns:dms="http://schemas.microsoft.com/office/2006/documentManagement/types" xmlns:pc="http://schemas.microsoft.com/office/infopath/2007/PartnerControls" targetNamespace="69bc34b3-1921-46c7-8c7a-d18363374b4b" elementFormDefault="qualified">
    <xsd:import namespace="http://schemas.microsoft.com/office/2006/documentManagement/types"/>
    <xsd:import namespace="http://schemas.microsoft.com/office/infopath/2007/PartnerControls"/>
    <xsd:element name="Organization" ma:index="2" ma:displayName="Organization" ma:list="2ddb1181-b291-4e5e-950b-c2e820c0d208" ma:internalName="Organization" ma:showField="Title" ma:web="69bc34b3-1921-46c7-8c7a-d18363374b4b">
      <xsd:simpleType>
        <xsd:restriction base="dms:Lookup"/>
      </xsd:simpleType>
    </xsd:element>
    <xsd:element name="Publication_x0020_Type" ma:index="3" nillable="true" ma:displayName="Publication Type" ma:list="adfece1d-3b17-431b-8151-7ebe638708da" ma:internalName="Publication_x0020_Type" ma:showField="Title" ma:web="69bc34b3-1921-46c7-8c7a-d18363374b4b">
      <xsd:simpleType>
        <xsd:restriction base="dms:Lookup"/>
      </xsd:simpleType>
    </xsd:element>
    <xsd:element name="Abstract" ma:index="4" nillable="true" ma:displayName="Abstract" ma:internalName="Abstract">
      <xsd:simpleType>
        <xsd:restriction base="dms:Note">
          <xsd:maxLength value="255"/>
        </xsd:restriction>
      </xsd:simpleType>
    </xsd:element>
    <xsd:element name="TAGAge" ma:index="9" nillable="true" ma:displayName="TAGAge" ma:list="379e5c79-d9c3-4952-a067-e05980d12f7d" ma:internalName="TAGAge" ma:showField="Title" ma:web="69bc34b3-1921-46c7-8c7a-d18363374b4b">
      <xsd:simpleType>
        <xsd:restriction base="dms:Lookup"/>
      </xsd:simpleType>
    </xsd:element>
    <xsd:element name="TAGBusPart" ma:index="10" nillable="true" ma:displayName="TAGBusPart" ma:list="e6599d1e-16c4-4dcc-aa83-4b926728b2ff" ma:internalName="TAGBusPart" ma:showField="Title" ma:web="69bc34b3-1921-46c7-8c7a-d18363374b4b">
      <xsd:simpleType>
        <xsd:restriction base="dms:Lookup"/>
      </xsd:simpleType>
    </xsd:element>
    <xsd:element name="TAGender" ma:index="11" nillable="true" ma:displayName="TAGender" ma:list="1fedfd00-9c5a-428a-8fed-99736ec43d80" ma:internalName="TAGender" ma:showField="Title" ma:web="69bc34b3-1921-46c7-8c7a-d18363374b4b">
      <xsd:simpleType>
        <xsd:restriction base="dms:Lookup"/>
      </xsd:simpleType>
    </xsd:element>
    <xsd:element name="TAGEthnicity" ma:index="12" nillable="true" ma:displayName="TAGEthnicity" ma:list="90ba1348-e3b2-4d32-9e12-e8a4f76c577a" ma:internalName="TAGEthnicity" ma:showField="Title" ma:web="69bc34b3-1921-46c7-8c7a-d18363374b4b">
      <xsd:simpleType>
        <xsd:restriction base="dms:Lookup"/>
      </xsd:simpleType>
    </xsd:element>
    <xsd:element name="Topics" ma:index="13" nillable="true" ma:displayName="Topics" ma:list="d882c70e-9a2a-4ac7-bf8a-63d5b11e81e5" ma:internalName="Topics" ma:showField="Title" ma:web="69bc34b3-1921-46c7-8c7a-d18363374b4b">
      <xsd:simpleType>
        <xsd:restriction base="dms:Lookup"/>
      </xsd:simpleType>
    </xsd:element>
    <xsd:element name="_dlc_DocId" ma:index="21" nillable="true" ma:displayName="Document ID Value" ma:description="The value of the document ID assigned to this item." ma:internalName="_dlc_DocId" ma:readOnly="true">
      <xsd:simpleType>
        <xsd:restriction base="dms:Text"/>
      </xsd:simpleType>
    </xsd:element>
    <xsd:element name="_dlc_DocIdUrl" ma:index="2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3"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1c1dc04-eeda-4b6e-b2df-40979f5da1d3" elementFormDefault="qualified">
    <xsd:import namespace="http://schemas.microsoft.com/office/2006/documentManagement/types"/>
    <xsd:import namespace="http://schemas.microsoft.com/office/infopath/2007/PartnerControls"/>
    <xsd:element name="Reading_x0020_Level" ma:index="5" nillable="true" ma:displayName="Reading Level" ma:format="Dropdown" ma:internalName="Reading_x0020_Level" ma:readOnly="false">
      <xsd:simpleType>
        <xsd:restriction base="dms:Choice">
          <xsd:enumeration value="1"/>
          <xsd:enumeration value="2"/>
          <xsd:enumeration value="3"/>
          <xsd:enumeration value="4"/>
          <xsd:enumeration value="5"/>
          <xsd:enumeration value="6"/>
          <xsd:enumeration value="7"/>
          <xsd:enumeration value="8"/>
          <xsd:enumeration value="9"/>
          <xsd:enumeration value="10"/>
          <xsd:enumeration value="11"/>
          <xsd:enumeration value="12"/>
          <xsd:enumeration value="12+"/>
        </xsd:restriction>
      </xsd:simple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7" ma:displayName="Content Type"/>
        <xsd:element ref="dc:title" maxOccurs="1" ma:index="1" ma:displayName="Title"/>
        <xsd:element ref="dc:subject" minOccurs="0" maxOccurs="1"/>
        <xsd:element ref="dc:description" minOccurs="0" maxOccurs="1"/>
        <xsd:element name="keywords" minOccurs="0" maxOccurs="1" type="xsd:string" ma:index="7"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D40671F-2A7F-490B-8B33-64C25E644881}">
  <ds:schemaRefs>
    <ds:schemaRef ds:uri="http://schemas.microsoft.com/office/2006/metadata/longProperties"/>
  </ds:schemaRefs>
</ds:datastoreItem>
</file>

<file path=customXml/itemProps2.xml><?xml version="1.0" encoding="utf-8"?>
<ds:datastoreItem xmlns:ds="http://schemas.openxmlformats.org/officeDocument/2006/customXml" ds:itemID="{7AE9941A-DA71-494D-8867-D4E63D8BC4C0}"/>
</file>

<file path=customXml/itemProps3.xml><?xml version="1.0" encoding="utf-8"?>
<ds:datastoreItem xmlns:ds="http://schemas.openxmlformats.org/officeDocument/2006/customXml" ds:itemID="{6B7A10AB-E4CA-4DF2-A464-28B855A7EB77}">
  <ds:schemaRefs>
    <ds:schemaRef ds:uri="http://schemas.microsoft.com/sharepoint/v3/contenttype/forms"/>
  </ds:schemaRefs>
</ds:datastoreItem>
</file>

<file path=customXml/itemProps4.xml><?xml version="1.0" encoding="utf-8"?>
<ds:datastoreItem xmlns:ds="http://schemas.openxmlformats.org/officeDocument/2006/customXml" ds:itemID="{BA2D8FFF-CDA7-4874-A4F9-2DE2163653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9bc34b3-1921-46c7-8c7a-d18363374b4b"/>
    <ds:schemaRef ds:uri="c1c1dc04-eeda-4b6e-b2df-40979f5da1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D980DD36-E296-4D95-AE70-1A4807F89519}"/>
</file>

<file path=docProps/app.xml><?xml version="1.0" encoding="utf-8"?>
<Properties xmlns="http://schemas.openxmlformats.org/officeDocument/2006/extended-properties" xmlns:vt="http://schemas.openxmlformats.org/officeDocument/2006/docPropsVTypes">
  <Template>Axis</Template>
  <TotalTime>407</TotalTime>
  <Words>325</Words>
  <Application>Microsoft Office PowerPoint</Application>
  <PresentationFormat>On-screen Show (4:3)</PresentationFormat>
  <Paragraphs>84</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Times New Roman</vt:lpstr>
      <vt:lpstr>Wingdings</vt:lpstr>
      <vt:lpstr>Axis</vt:lpstr>
      <vt:lpstr>1115 Waiver Proposals</vt:lpstr>
      <vt:lpstr>Medi-Cal Managed Care Plan</vt:lpstr>
      <vt:lpstr>Medi-Cal Managed Care Plan2</vt:lpstr>
      <vt:lpstr>Medi-Cal Managed Care Plan3</vt:lpstr>
      <vt:lpstr>Medi-Cal Managed Care Plan4</vt:lpstr>
      <vt:lpstr>Medi-Cal Managed Care Plan5</vt:lpstr>
      <vt:lpstr>Medi-Cal Managed Care Plan6</vt:lpstr>
      <vt:lpstr>Specialty Health Care Plan </vt:lpstr>
      <vt:lpstr>Specialty Health Plan</vt:lpstr>
      <vt:lpstr>Specialty Health Care Plan</vt:lpstr>
      <vt:lpstr>Specialty Health Care Plan2</vt:lpstr>
      <vt:lpstr>Specialty Health Care Plan3</vt:lpstr>
      <vt:lpstr>Specialty Health Care Plan4</vt:lpstr>
    </vt:vector>
  </TitlesOfParts>
  <Company>DHS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CCS TWG 033010 meeting - Slide 1</dc:title>
  <dc:creator>Full Name</dc:creator>
  <cp:keywords>1115 waiver,ccs,CCS TWG 033010 meeting - Slide 1</cp:keywords>
  <cp:lastModifiedBy>Jamie Bracht</cp:lastModifiedBy>
  <cp:revision>17</cp:revision>
  <dcterms:created xsi:type="dcterms:W3CDTF">2010-03-18T16:56:56Z</dcterms:created>
  <dcterms:modified xsi:type="dcterms:W3CDTF">2020-11-29T19:44:44Z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ender">
    <vt:lpwstr/>
  </property>
  <property fmtid="{D5CDD505-2E9C-101B-9397-08002B2CF9AE}" pid="3" name="TAGEthnicity">
    <vt:lpwstr/>
  </property>
  <property fmtid="{D5CDD505-2E9C-101B-9397-08002B2CF9AE}" pid="4" name="PublishingContactName">
    <vt:lpwstr>Health Care Operations</vt:lpwstr>
  </property>
  <property fmtid="{D5CDD505-2E9C-101B-9397-08002B2CF9AE}" pid="5" name="ContentType">
    <vt:lpwstr>DHCS Document</vt:lpwstr>
  </property>
  <property fmtid="{D5CDD505-2E9C-101B-9397-08002B2CF9AE}" pid="6" name="Abstract">
    <vt:lpwstr>CCS TWG 033010 meeting - Slide 1</vt:lpwstr>
  </property>
  <property fmtid="{D5CDD505-2E9C-101B-9397-08002B2CF9AE}" pid="7" name="TAGBusPart">
    <vt:lpwstr/>
  </property>
  <property fmtid="{D5CDD505-2E9C-101B-9397-08002B2CF9AE}" pid="8" name="Topics">
    <vt:lpwstr>58;#;#130;#</vt:lpwstr>
  </property>
  <property fmtid="{D5CDD505-2E9C-101B-9397-08002B2CF9AE}" pid="9" name="Language">
    <vt:lpwstr>English</vt:lpwstr>
  </property>
  <property fmtid="{D5CDD505-2E9C-101B-9397-08002B2CF9AE}" pid="10" name="Organization">
    <vt:lpwstr>92</vt:lpwstr>
  </property>
  <property fmtid="{D5CDD505-2E9C-101B-9397-08002B2CF9AE}" pid="11" name="Reading Level">
    <vt:lpwstr>6</vt:lpwstr>
  </property>
  <property fmtid="{D5CDD505-2E9C-101B-9397-08002B2CF9AE}" pid="12" name="TAGAge">
    <vt:lpwstr/>
  </property>
  <property fmtid="{D5CDD505-2E9C-101B-9397-08002B2CF9AE}" pid="13" name="xd_Signature">
    <vt:lpwstr/>
  </property>
  <property fmtid="{D5CDD505-2E9C-101B-9397-08002B2CF9AE}" pid="14" name="TemplateUrl">
    <vt:lpwstr/>
  </property>
  <property fmtid="{D5CDD505-2E9C-101B-9397-08002B2CF9AE}" pid="15" name="Order">
    <vt:lpwstr>139100.000000000</vt:lpwstr>
  </property>
  <property fmtid="{D5CDD505-2E9C-101B-9397-08002B2CF9AE}" pid="16" name="xd_ProgID">
    <vt:lpwstr/>
  </property>
  <property fmtid="{D5CDD505-2E9C-101B-9397-08002B2CF9AE}" pid="17" name="PublishingStartDate">
    <vt:lpwstr/>
  </property>
  <property fmtid="{D5CDD505-2E9C-101B-9397-08002B2CF9AE}" pid="18" name="PublishingExpirationDate">
    <vt:lpwstr/>
  </property>
  <property fmtid="{D5CDD505-2E9C-101B-9397-08002B2CF9AE}" pid="19" name="_SourceUrl">
    <vt:lpwstr/>
  </property>
  <property fmtid="{D5CDD505-2E9C-101B-9397-08002B2CF9AE}" pid="20" name="_SharedFileIndex">
    <vt:lpwstr/>
  </property>
  <property fmtid="{D5CDD505-2E9C-101B-9397-08002B2CF9AE}" pid="21" name="display_urn:schemas-microsoft-com:office:office#Editor">
    <vt:lpwstr>John SS01. Trapper</vt:lpwstr>
  </property>
  <property fmtid="{D5CDD505-2E9C-101B-9397-08002B2CF9AE}" pid="22" name="display_urn:schemas-microsoft-com:office:office#Author">
    <vt:lpwstr>John SS01. Trapper</vt:lpwstr>
  </property>
  <property fmtid="{D5CDD505-2E9C-101B-9397-08002B2CF9AE}" pid="23" name="_dlc_DocId">
    <vt:lpwstr>DHCSDOC-2129867196-1671</vt:lpwstr>
  </property>
  <property fmtid="{D5CDD505-2E9C-101B-9397-08002B2CF9AE}" pid="24" name="_dlc_DocIdItemGuid">
    <vt:lpwstr>05ff5743-b4dd-4f79-8a24-ed9ddd08575d</vt:lpwstr>
  </property>
  <property fmtid="{D5CDD505-2E9C-101B-9397-08002B2CF9AE}" pid="25" name="_dlc_DocIdUrl">
    <vt:lpwstr>http://dhcs2016prod:88/provgovpart/_layouts/15/DocIdRedir.aspx?ID=DHCSDOC-2129867196-1671, DHCSDOC-2129867196-1671</vt:lpwstr>
  </property>
  <property fmtid="{D5CDD505-2E9C-101B-9397-08002B2CF9AE}" pid="26" name="ContentTypeId">
    <vt:lpwstr>0x0101000DD778A44A894D44A57135C48A267F0A</vt:lpwstr>
  </property>
</Properties>
</file>