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5"/>
    <p:sldMasterId id="2147483654" r:id="rId6"/>
    <p:sldMasterId id="2147483652" r:id="rId7"/>
    <p:sldMasterId id="2147483655" r:id="rId8"/>
    <p:sldMasterId id="2147483702" r:id="rId9"/>
  </p:sldMasterIdLst>
  <p:notesMasterIdLst>
    <p:notesMasterId r:id="rId11"/>
  </p:notesMasterIdLst>
  <p:handoutMasterIdLst>
    <p:handoutMasterId r:id="rId12"/>
  </p:handoutMasterIdLst>
  <p:sldIdLst>
    <p:sldId id="401" r:id="rId10"/>
  </p:sldIdLst>
  <p:sldSz cx="9144000" cy="6858000" type="screen4x3"/>
  <p:notesSz cx="7315200" cy="96012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00FF"/>
    <a:srgbClr val="652D77"/>
    <a:srgbClr val="543A6A"/>
    <a:srgbClr val="AD84C6"/>
    <a:srgbClr val="E3DDEB"/>
    <a:srgbClr val="DFBFF7"/>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342" autoAdjust="0"/>
  </p:normalViewPr>
  <p:slideViewPr>
    <p:cSldViewPr>
      <p:cViewPr varScale="1">
        <p:scale>
          <a:sx n="37" d="100"/>
          <a:sy n="37" d="100"/>
        </p:scale>
        <p:origin x="66" y="6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140" y="12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handoutMaster" Target="handoutMasters/handoutMaster1.xml"/><Relationship Id="rId17" Type="http://schemas.openxmlformats.org/officeDocument/2006/relationships/customXml" Target="../customXml/item5.xml"/><Relationship Id="rId2" Type="http://schemas.openxmlformats.org/officeDocument/2006/relationships/customXml" Target="../customXml/item2.xml"/><Relationship Id="rId16" Type="http://schemas.openxmlformats.org/officeDocument/2006/relationships/tableStyles" Target="tableStyles.xml"/><Relationship Id="rId11" Type="http://schemas.openxmlformats.org/officeDocument/2006/relationships/notesMaster" Target="notesMasters/notesMaster1.xml"/><Relationship Id="rId6" Type="http://schemas.openxmlformats.org/officeDocument/2006/relationships/slideMaster" Target="slideMasters/slideMaster2.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5711" tIns="47855" rIns="95711" bIns="47855" numCol="1" anchor="t" anchorCtr="0" compatLnSpc="1">
            <a:prstTxWarp prst="textNoShape">
              <a:avLst/>
            </a:prstTxWarp>
          </a:bodyPr>
          <a:lstStyle>
            <a:lvl1pPr defTabSz="957144">
              <a:lnSpc>
                <a:spcPct val="100000"/>
              </a:lnSpc>
              <a:spcBef>
                <a:spcPct val="0"/>
              </a:spcBef>
              <a:defRPr sz="1300">
                <a:latin typeface="Arial" charset="0"/>
              </a:defRPr>
            </a:lvl1pPr>
          </a:lstStyle>
          <a:p>
            <a:pPr>
              <a:defRPr/>
            </a:pPr>
            <a:endParaRPr lang="en-US" dirty="0"/>
          </a:p>
        </p:txBody>
      </p:sp>
      <p:sp>
        <p:nvSpPr>
          <p:cNvPr id="106499" name="Rectangle 3"/>
          <p:cNvSpPr>
            <a:spLocks noGrp="1" noChangeArrowheads="1"/>
          </p:cNvSpPr>
          <p:nvPr>
            <p:ph type="dt" sz="quarter" idx="1"/>
          </p:nvPr>
        </p:nvSpPr>
        <p:spPr bwMode="auto">
          <a:xfrm>
            <a:off x="4143375" y="0"/>
            <a:ext cx="3170238" cy="481013"/>
          </a:xfrm>
          <a:prstGeom prst="rect">
            <a:avLst/>
          </a:prstGeom>
          <a:noFill/>
          <a:ln w="9525">
            <a:noFill/>
            <a:miter lim="800000"/>
            <a:headEnd/>
            <a:tailEnd/>
          </a:ln>
          <a:effectLst/>
        </p:spPr>
        <p:txBody>
          <a:bodyPr vert="horz" wrap="square" lIns="95711" tIns="47855" rIns="95711" bIns="47855" numCol="1" anchor="t" anchorCtr="0" compatLnSpc="1">
            <a:prstTxWarp prst="textNoShape">
              <a:avLst/>
            </a:prstTxWarp>
          </a:bodyPr>
          <a:lstStyle>
            <a:lvl1pPr algn="r" defTabSz="957144">
              <a:lnSpc>
                <a:spcPct val="100000"/>
              </a:lnSpc>
              <a:spcBef>
                <a:spcPct val="0"/>
              </a:spcBef>
              <a:defRPr sz="1300">
                <a:latin typeface="Arial" charset="0"/>
              </a:defRPr>
            </a:lvl1pPr>
          </a:lstStyle>
          <a:p>
            <a:pPr>
              <a:defRPr/>
            </a:pPr>
            <a:endParaRPr lang="en-US" dirty="0"/>
          </a:p>
        </p:txBody>
      </p:sp>
      <p:sp>
        <p:nvSpPr>
          <p:cNvPr id="106500" name="Rectangle 4"/>
          <p:cNvSpPr>
            <a:spLocks noGrp="1" noChangeArrowheads="1"/>
          </p:cNvSpPr>
          <p:nvPr>
            <p:ph type="ftr" sz="quarter" idx="2"/>
          </p:nvPr>
        </p:nvSpPr>
        <p:spPr bwMode="auto">
          <a:xfrm>
            <a:off x="0" y="9118600"/>
            <a:ext cx="3170238" cy="481013"/>
          </a:xfrm>
          <a:prstGeom prst="rect">
            <a:avLst/>
          </a:prstGeom>
          <a:noFill/>
          <a:ln w="9525">
            <a:noFill/>
            <a:miter lim="800000"/>
            <a:headEnd/>
            <a:tailEnd/>
          </a:ln>
          <a:effectLst/>
        </p:spPr>
        <p:txBody>
          <a:bodyPr vert="horz" wrap="square" lIns="95711" tIns="47855" rIns="95711" bIns="47855" numCol="1" anchor="b" anchorCtr="0" compatLnSpc="1">
            <a:prstTxWarp prst="textNoShape">
              <a:avLst/>
            </a:prstTxWarp>
          </a:bodyPr>
          <a:lstStyle>
            <a:lvl1pPr defTabSz="957144">
              <a:lnSpc>
                <a:spcPct val="100000"/>
              </a:lnSpc>
              <a:spcBef>
                <a:spcPct val="0"/>
              </a:spcBef>
              <a:defRPr sz="1300">
                <a:latin typeface="Arial" charset="0"/>
              </a:defRPr>
            </a:lvl1pPr>
          </a:lstStyle>
          <a:p>
            <a:pPr>
              <a:defRPr/>
            </a:pPr>
            <a:r>
              <a:rPr lang="en-US" dirty="0"/>
              <a:t>1</a:t>
            </a:r>
          </a:p>
        </p:txBody>
      </p:sp>
      <p:sp>
        <p:nvSpPr>
          <p:cNvPr id="106501" name="Rectangle 5"/>
          <p:cNvSpPr>
            <a:spLocks noGrp="1" noChangeArrowheads="1"/>
          </p:cNvSpPr>
          <p:nvPr>
            <p:ph type="sldNum" sz="quarter" idx="3"/>
          </p:nvPr>
        </p:nvSpPr>
        <p:spPr bwMode="auto">
          <a:xfrm>
            <a:off x="4143375" y="9118600"/>
            <a:ext cx="3170238" cy="481013"/>
          </a:xfrm>
          <a:prstGeom prst="rect">
            <a:avLst/>
          </a:prstGeom>
          <a:noFill/>
          <a:ln w="9525">
            <a:noFill/>
            <a:miter lim="800000"/>
            <a:headEnd/>
            <a:tailEnd/>
          </a:ln>
          <a:effectLst/>
        </p:spPr>
        <p:txBody>
          <a:bodyPr vert="horz" wrap="square" lIns="95711" tIns="47855" rIns="95711" bIns="47855" numCol="1" anchor="b" anchorCtr="0" compatLnSpc="1">
            <a:prstTxWarp prst="textNoShape">
              <a:avLst/>
            </a:prstTxWarp>
          </a:bodyPr>
          <a:lstStyle>
            <a:lvl1pPr algn="r" defTabSz="957144">
              <a:lnSpc>
                <a:spcPct val="100000"/>
              </a:lnSpc>
              <a:spcBef>
                <a:spcPct val="0"/>
              </a:spcBef>
              <a:defRPr sz="1300">
                <a:latin typeface="Arial" charset="0"/>
              </a:defRPr>
            </a:lvl1pPr>
          </a:lstStyle>
          <a:p>
            <a:pPr>
              <a:defRPr/>
            </a:pPr>
            <a:fld id="{A0D95C29-2895-4124-924F-DA71C35FE16A}" type="slidenum">
              <a:rPr lang="en-US"/>
              <a:pPr>
                <a:defRPr/>
              </a:pPr>
              <a:t>‹#›</a:t>
            </a:fld>
            <a:endParaRPr lang="en-US" dirty="0"/>
          </a:p>
        </p:txBody>
      </p:sp>
    </p:spTree>
    <p:extLst>
      <p:ext uri="{BB962C8B-B14F-4D97-AF65-F5344CB8AC3E}">
        <p14:creationId xmlns:p14="http://schemas.microsoft.com/office/powerpoint/2010/main" val="314453364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5711" tIns="47855" rIns="95711" bIns="47855" numCol="1" anchor="t" anchorCtr="0" compatLnSpc="1">
            <a:prstTxWarp prst="textNoShape">
              <a:avLst/>
            </a:prstTxWarp>
          </a:bodyPr>
          <a:lstStyle>
            <a:lvl1pPr defTabSz="957144">
              <a:lnSpc>
                <a:spcPct val="100000"/>
              </a:lnSpc>
              <a:spcBef>
                <a:spcPct val="0"/>
              </a:spcBef>
              <a:defRPr sz="1300">
                <a:latin typeface="Arial" charset="0"/>
              </a:defRPr>
            </a:lvl1pPr>
          </a:lstStyle>
          <a:p>
            <a:pPr>
              <a:defRPr/>
            </a:pPr>
            <a:endParaRPr lang="en-US" dirty="0"/>
          </a:p>
        </p:txBody>
      </p:sp>
      <p:sp>
        <p:nvSpPr>
          <p:cNvPr id="34819" name="Rectangle 3"/>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5711" tIns="47855" rIns="95711" bIns="47855" numCol="1" anchor="t" anchorCtr="0" compatLnSpc="1">
            <a:prstTxWarp prst="textNoShape">
              <a:avLst/>
            </a:prstTxWarp>
          </a:bodyPr>
          <a:lstStyle>
            <a:lvl1pPr algn="r" defTabSz="957144">
              <a:lnSpc>
                <a:spcPct val="100000"/>
              </a:lnSpc>
              <a:spcBef>
                <a:spcPct val="0"/>
              </a:spcBef>
              <a:defRPr sz="1300">
                <a:latin typeface="Arial" charset="0"/>
              </a:defRPr>
            </a:lvl1pPr>
          </a:lstStyle>
          <a:p>
            <a:pPr>
              <a:defRPr/>
            </a:pPr>
            <a:endParaRPr lang="en-US" dirty="0"/>
          </a:p>
        </p:txBody>
      </p:sp>
      <p:sp>
        <p:nvSpPr>
          <p:cNvPr id="72708" name="Rectangle 4"/>
          <p:cNvSpPr>
            <a:spLocks noGrp="1" noRot="1" noChangeAspect="1" noChangeArrowheads="1" noTextEdit="1"/>
          </p:cNvSpPr>
          <p:nvPr>
            <p:ph type="sldImg" idx="2"/>
          </p:nvPr>
        </p:nvSpPr>
        <p:spPr bwMode="auto">
          <a:xfrm>
            <a:off x="1257300" y="719138"/>
            <a:ext cx="4802188" cy="360045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5711" tIns="47855" rIns="95711" bIns="4785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822"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5711" tIns="47855" rIns="95711" bIns="47855" numCol="1" anchor="b" anchorCtr="0" compatLnSpc="1">
            <a:prstTxWarp prst="textNoShape">
              <a:avLst/>
            </a:prstTxWarp>
          </a:bodyPr>
          <a:lstStyle>
            <a:lvl1pPr defTabSz="957144">
              <a:lnSpc>
                <a:spcPct val="100000"/>
              </a:lnSpc>
              <a:spcBef>
                <a:spcPct val="0"/>
              </a:spcBef>
              <a:defRPr sz="1300">
                <a:latin typeface="Arial" charset="0"/>
              </a:defRPr>
            </a:lvl1pPr>
          </a:lstStyle>
          <a:p>
            <a:pPr>
              <a:defRPr/>
            </a:pPr>
            <a:r>
              <a:rPr lang="en-US" dirty="0"/>
              <a:t>1</a:t>
            </a:r>
          </a:p>
        </p:txBody>
      </p:sp>
      <p:sp>
        <p:nvSpPr>
          <p:cNvPr id="34823"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5711" tIns="47855" rIns="95711" bIns="47855" numCol="1" anchor="b" anchorCtr="0" compatLnSpc="1">
            <a:prstTxWarp prst="textNoShape">
              <a:avLst/>
            </a:prstTxWarp>
          </a:bodyPr>
          <a:lstStyle>
            <a:lvl1pPr algn="r" defTabSz="957144">
              <a:lnSpc>
                <a:spcPct val="100000"/>
              </a:lnSpc>
              <a:spcBef>
                <a:spcPct val="0"/>
              </a:spcBef>
              <a:defRPr sz="1300">
                <a:latin typeface="Arial" charset="0"/>
              </a:defRPr>
            </a:lvl1pPr>
          </a:lstStyle>
          <a:p>
            <a:pPr>
              <a:defRPr/>
            </a:pPr>
            <a:fld id="{F9FE2BCE-147F-4C05-9622-1701C88BC3EA}" type="slidenum">
              <a:rPr lang="en-US"/>
              <a:pPr>
                <a:defRPr/>
              </a:pPr>
              <a:t>‹#›</a:t>
            </a:fld>
            <a:endParaRPr lang="en-US" dirty="0"/>
          </a:p>
        </p:txBody>
      </p:sp>
    </p:spTree>
    <p:extLst>
      <p:ext uri="{BB962C8B-B14F-4D97-AF65-F5344CB8AC3E}">
        <p14:creationId xmlns:p14="http://schemas.microsoft.com/office/powerpoint/2010/main" val="170929909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pPr>
              <a:spcAft>
                <a:spcPts val="414"/>
              </a:spcAft>
            </a:pPr>
            <a:r>
              <a:rPr lang="en-US" b="1" i="1" dirty="0"/>
              <a:t>Talking Points:</a:t>
            </a:r>
          </a:p>
          <a:p>
            <a:pPr>
              <a:buFont typeface="Arial" pitchFamily="34" charset="0"/>
              <a:buChar char="•"/>
            </a:pPr>
            <a:r>
              <a:rPr lang="en-US" dirty="0"/>
              <a:t>Each of these videos presents a demonstration of  “knee to knee” exam and oral health assessment. </a:t>
            </a:r>
          </a:p>
          <a:p>
            <a:pPr>
              <a:buFont typeface="Arial" pitchFamily="34" charset="0"/>
              <a:buChar char="•"/>
            </a:pPr>
            <a:r>
              <a:rPr lang="en-US" dirty="0"/>
              <a:t>This exam can be also be performed on the exam table. </a:t>
            </a:r>
          </a:p>
        </p:txBody>
      </p:sp>
      <p:sp>
        <p:nvSpPr>
          <p:cNvPr id="84996" name="Slide Number Placeholder 3"/>
          <p:cNvSpPr>
            <a:spLocks noGrp="1"/>
          </p:cNvSpPr>
          <p:nvPr>
            <p:ph type="sldNum" sz="quarter" idx="5"/>
          </p:nvPr>
        </p:nvSpPr>
        <p:spPr>
          <a:noFill/>
        </p:spPr>
        <p:txBody>
          <a:bodyPr/>
          <a:lstStyle/>
          <a:p>
            <a:pPr defTabSz="955675"/>
            <a:fld id="{C5915394-E44A-4C9A-A857-6F4192EB70DF}" type="slidenum">
              <a:rPr lang="en-US" smtClean="0"/>
              <a:pPr defTabSz="955675"/>
              <a:t>1</a:t>
            </a:fld>
            <a:endParaRPr lang="en-US" dirty="0"/>
          </a:p>
        </p:txBody>
      </p:sp>
      <p:sp>
        <p:nvSpPr>
          <p:cNvPr id="84997" name="Footer Placeholder 4"/>
          <p:cNvSpPr>
            <a:spLocks noGrp="1"/>
          </p:cNvSpPr>
          <p:nvPr>
            <p:ph type="ftr" sz="quarter" idx="4"/>
          </p:nvPr>
        </p:nvSpPr>
        <p:spPr>
          <a:noFill/>
        </p:spPr>
        <p:txBody>
          <a:bodyPr/>
          <a:lstStyle/>
          <a:p>
            <a:pPr defTabSz="955675"/>
            <a:r>
              <a:rPr lang="en-US" dirty="0"/>
              <a:t>1</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lide Number Placeholder 7"/>
          <p:cNvSpPr txBox="1">
            <a:spLocks/>
          </p:cNvSpPr>
          <p:nvPr userDrawn="1"/>
        </p:nvSpPr>
        <p:spPr>
          <a:xfrm>
            <a:off x="6705600" y="6508750"/>
            <a:ext cx="2133600" cy="365125"/>
          </a:xfrm>
          <a:prstGeom prst="rect">
            <a:avLst/>
          </a:prstGeom>
        </p:spPr>
        <p:txBody>
          <a:bodyPr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mn-cs"/>
              </a:defRPr>
            </a:lvl1pPr>
            <a:lvl2pPr marL="457200" algn="l" rtl="0" fontAlgn="base">
              <a:spcBef>
                <a:spcPct val="0"/>
              </a:spcBef>
              <a:spcAft>
                <a:spcPct val="0"/>
              </a:spcAft>
              <a:defRPr sz="1600" kern="1200">
                <a:solidFill>
                  <a:schemeClr val="tx1"/>
                </a:solidFill>
                <a:latin typeface="Arial" pitchFamily="34" charset="0"/>
                <a:ea typeface="+mn-ea"/>
                <a:cs typeface="+mn-cs"/>
              </a:defRPr>
            </a:lvl2pPr>
            <a:lvl3pPr marL="914400" algn="l" rtl="0" fontAlgn="base">
              <a:spcBef>
                <a:spcPct val="0"/>
              </a:spcBef>
              <a:spcAft>
                <a:spcPct val="0"/>
              </a:spcAft>
              <a:defRPr sz="1600" kern="1200">
                <a:solidFill>
                  <a:schemeClr val="tx1"/>
                </a:solidFill>
                <a:latin typeface="Arial" pitchFamily="34" charset="0"/>
                <a:ea typeface="+mn-ea"/>
                <a:cs typeface="+mn-cs"/>
              </a:defRPr>
            </a:lvl3pPr>
            <a:lvl4pPr marL="1371600" algn="l" rtl="0" fontAlgn="base">
              <a:spcBef>
                <a:spcPct val="0"/>
              </a:spcBef>
              <a:spcAft>
                <a:spcPct val="0"/>
              </a:spcAft>
              <a:defRPr sz="1600" kern="1200">
                <a:solidFill>
                  <a:schemeClr val="tx1"/>
                </a:solidFill>
                <a:latin typeface="Arial" pitchFamily="34" charset="0"/>
                <a:ea typeface="+mn-ea"/>
                <a:cs typeface="+mn-cs"/>
              </a:defRPr>
            </a:lvl4pPr>
            <a:lvl5pPr marL="1828800" algn="l" rtl="0" fontAlgn="base">
              <a:spcBef>
                <a:spcPct val="0"/>
              </a:spcBef>
              <a:spcAft>
                <a:spcPct val="0"/>
              </a:spcAft>
              <a:defRPr sz="1600" kern="1200">
                <a:solidFill>
                  <a:schemeClr val="tx1"/>
                </a:solidFill>
                <a:latin typeface="Arial" pitchFamily="34" charset="0"/>
                <a:ea typeface="+mn-ea"/>
                <a:cs typeface="+mn-cs"/>
              </a:defRPr>
            </a:lvl5pPr>
            <a:lvl6pPr marL="2286000" algn="l" defTabSz="914400" rtl="0" eaLnBrk="1" latinLnBrk="0" hangingPunct="1">
              <a:defRPr sz="1600" kern="1200">
                <a:solidFill>
                  <a:schemeClr val="tx1"/>
                </a:solidFill>
                <a:latin typeface="Arial" pitchFamily="34" charset="0"/>
                <a:ea typeface="+mn-ea"/>
                <a:cs typeface="+mn-cs"/>
              </a:defRPr>
            </a:lvl6pPr>
            <a:lvl7pPr marL="2743200" algn="l" defTabSz="914400" rtl="0" eaLnBrk="1" latinLnBrk="0" hangingPunct="1">
              <a:defRPr sz="1600" kern="1200">
                <a:solidFill>
                  <a:schemeClr val="tx1"/>
                </a:solidFill>
                <a:latin typeface="Arial" pitchFamily="34" charset="0"/>
                <a:ea typeface="+mn-ea"/>
                <a:cs typeface="+mn-cs"/>
              </a:defRPr>
            </a:lvl7pPr>
            <a:lvl8pPr marL="3200400" algn="l" defTabSz="914400" rtl="0" eaLnBrk="1" latinLnBrk="0" hangingPunct="1">
              <a:defRPr sz="1600" kern="1200">
                <a:solidFill>
                  <a:schemeClr val="tx1"/>
                </a:solidFill>
                <a:latin typeface="Arial" pitchFamily="34" charset="0"/>
                <a:ea typeface="+mn-ea"/>
                <a:cs typeface="+mn-cs"/>
              </a:defRPr>
            </a:lvl8pPr>
            <a:lvl9pPr marL="3657600" algn="l" defTabSz="914400" rtl="0" eaLnBrk="1" latinLnBrk="0" hangingPunct="1">
              <a:defRPr sz="1600" kern="1200">
                <a:solidFill>
                  <a:schemeClr val="tx1"/>
                </a:solidFill>
                <a:latin typeface="Arial" pitchFamily="34" charset="0"/>
                <a:ea typeface="+mn-ea"/>
                <a:cs typeface="+mn-cs"/>
              </a:defRPr>
            </a:lvl9pPr>
          </a:lstStyle>
          <a:p>
            <a:pPr>
              <a:defRPr/>
            </a:pPr>
            <a:fld id="{51702E40-5EAE-4A6F-8FAE-E208B60F7CB6}" type="slidenum">
              <a:rPr lang="en-US" smtClean="0"/>
              <a:pPr>
                <a:defRPr/>
              </a:pPr>
              <a:t>‹#›</a:t>
            </a:fld>
            <a:endParaRPr lang="en-US" dirty="0"/>
          </a:p>
        </p:txBody>
      </p:sp>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A6F301F8-AFE8-4E6D-8E27-5E35C7ED6A3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A610702A-DE23-46F2-AD07-8E6DD7CA3F0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7"/>
          <p:cNvSpPr>
            <a:spLocks noGrp="1"/>
          </p:cNvSpPr>
          <p:nvPr>
            <p:ph type="sldNum" sz="quarter" idx="10"/>
          </p:nvPr>
        </p:nvSpPr>
        <p:spPr/>
        <p:txBody>
          <a:bodyPr/>
          <a:lstStyle>
            <a:lvl1pPr>
              <a:defRPr/>
            </a:lvl1pPr>
          </a:lstStyle>
          <a:p>
            <a:pPr>
              <a:defRPr/>
            </a:pPr>
            <a:fld id="{85488249-D2E3-4012-9C79-B8683FFDE817}"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dirty="0"/>
              <a:t>Click to edit Master title style</a:t>
            </a:r>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7"/>
          <p:cNvSpPr>
            <a:spLocks noGrp="1"/>
          </p:cNvSpPr>
          <p:nvPr>
            <p:ph type="sldNum" sz="quarter" idx="10"/>
          </p:nvPr>
        </p:nvSpPr>
        <p:spPr/>
        <p:txBody>
          <a:bodyPr/>
          <a:lstStyle>
            <a:lvl1pPr>
              <a:defRPr/>
            </a:lvl1pPr>
          </a:lstStyle>
          <a:p>
            <a:pPr>
              <a:defRPr/>
            </a:pPr>
            <a:fld id="{F1E3388A-17DC-491D-B856-952059CFAE97}"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Slide Number Placeholder 7"/>
          <p:cNvSpPr>
            <a:spLocks noGrp="1"/>
          </p:cNvSpPr>
          <p:nvPr>
            <p:ph type="sldNum" sz="quarter" idx="10"/>
          </p:nvPr>
        </p:nvSpPr>
        <p:spPr/>
        <p:txBody>
          <a:bodyPr/>
          <a:lstStyle>
            <a:lvl1pPr>
              <a:defRPr/>
            </a:lvl1pPr>
          </a:lstStyle>
          <a:p>
            <a:pPr>
              <a:defRPr/>
            </a:pPr>
            <a:fld id="{ED045188-8318-45EF-AB19-9185777CBDFA}"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7239910F-C84D-4A95-9358-563219C627ED}"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7"/>
          <p:cNvSpPr>
            <a:spLocks noGrp="1"/>
          </p:cNvSpPr>
          <p:nvPr>
            <p:ph type="sldNum" sz="quarter" idx="10"/>
          </p:nvPr>
        </p:nvSpPr>
        <p:spPr/>
        <p:txBody>
          <a:bodyPr/>
          <a:lstStyle>
            <a:lvl1pPr>
              <a:defRPr/>
            </a:lvl1pPr>
          </a:lstStyle>
          <a:p>
            <a:pPr>
              <a:defRPr/>
            </a:pPr>
            <a:fld id="{335EE6F1-275E-4291-A208-C3A310A8E4D8}"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7"/>
          <p:cNvSpPr>
            <a:spLocks noGrp="1"/>
          </p:cNvSpPr>
          <p:nvPr>
            <p:ph type="sldNum" sz="quarter" idx="10"/>
          </p:nvPr>
        </p:nvSpPr>
        <p:spPr/>
        <p:txBody>
          <a:bodyPr/>
          <a:lstStyle>
            <a:lvl1pPr>
              <a:defRPr/>
            </a:lvl1pPr>
          </a:lstStyle>
          <a:p>
            <a:pPr>
              <a:defRPr/>
            </a:pPr>
            <a:fld id="{B2684AD6-EE0C-4B70-9E77-B281369AC934}"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fld id="{7EF68600-F1A9-4EBD-9329-B517A2D70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BFB7F7A0-C844-41A8-A8FA-5BC4C95EA5F3}"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a:lstStyle>
            <a:lvl1pPr>
              <a:defRPr/>
            </a:lvl1pPr>
          </a:lstStyle>
          <a:p>
            <a:pPr>
              <a:defRPr/>
            </a:pPr>
            <a:fld id="{154334AE-972B-4A61-9F5C-354B20714D49}"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B2500579-9091-462F-A304-7A92154F113B}"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07E5AA1C-22D5-4FDC-B5D7-3B788D5FB495}"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7BB55C5B-D327-4336-B175-4ADB573D72CA}"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37D6BEEB-E0A1-4A45-844F-53F671ED7D1B}"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7"/>
          <p:cNvSpPr>
            <a:spLocks noGrp="1"/>
          </p:cNvSpPr>
          <p:nvPr>
            <p:ph type="sldNum" sz="quarter" idx="10"/>
          </p:nvPr>
        </p:nvSpPr>
        <p:spPr/>
        <p:txBody>
          <a:bodyPr/>
          <a:lstStyle>
            <a:lvl1pPr>
              <a:defRPr/>
            </a:lvl1pPr>
          </a:lstStyle>
          <a:p>
            <a:pPr>
              <a:defRPr/>
            </a:pPr>
            <a:fld id="{15996537-E84C-46B7-8F02-8695CB4C2961}"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799C5307-9717-4F17-ADC0-0355A17492D3}"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7"/>
          <p:cNvSpPr>
            <a:spLocks noGrp="1"/>
          </p:cNvSpPr>
          <p:nvPr>
            <p:ph type="sldNum" sz="quarter" idx="10"/>
          </p:nvPr>
        </p:nvSpPr>
        <p:spPr/>
        <p:txBody>
          <a:bodyPr/>
          <a:lstStyle>
            <a:lvl1pPr>
              <a:defRPr/>
            </a:lvl1pPr>
          </a:lstStyle>
          <a:p>
            <a:pPr>
              <a:defRPr/>
            </a:pPr>
            <a:fld id="{F21A4D4D-28D0-4120-BFC0-58C3962153A7}"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7"/>
          <p:cNvSpPr>
            <a:spLocks noGrp="1"/>
          </p:cNvSpPr>
          <p:nvPr>
            <p:ph type="sldNum" sz="quarter" idx="10"/>
          </p:nvPr>
        </p:nvSpPr>
        <p:spPr/>
        <p:txBody>
          <a:bodyPr/>
          <a:lstStyle>
            <a:lvl1pPr>
              <a:defRPr/>
            </a:lvl1pPr>
          </a:lstStyle>
          <a:p>
            <a:pPr>
              <a:defRPr/>
            </a:pPr>
            <a:fld id="{423E7A50-7034-413D-9867-176DA10BE2C2}"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7"/>
          <p:cNvSpPr>
            <a:spLocks noGrp="1"/>
          </p:cNvSpPr>
          <p:nvPr>
            <p:ph type="sldNum" sz="quarter" idx="10"/>
          </p:nvPr>
        </p:nvSpPr>
        <p:spPr/>
        <p:txBody>
          <a:bodyPr/>
          <a:lstStyle>
            <a:lvl1pPr>
              <a:defRPr/>
            </a:lvl1pPr>
          </a:lstStyle>
          <a:p>
            <a:pPr>
              <a:defRPr/>
            </a:pPr>
            <a:fld id="{2909951F-730F-4758-AD4B-E79182FBA20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7"/>
          <p:cNvSpPr>
            <a:spLocks noGrp="1"/>
          </p:cNvSpPr>
          <p:nvPr>
            <p:ph type="sldNum" sz="quarter" idx="10"/>
          </p:nvPr>
        </p:nvSpPr>
        <p:spPr/>
        <p:txBody>
          <a:bodyPr/>
          <a:lstStyle>
            <a:lvl1pPr>
              <a:defRPr/>
            </a:lvl1pPr>
          </a:lstStyle>
          <a:p>
            <a:pPr>
              <a:defRPr/>
            </a:pPr>
            <a:fld id="{76348F6F-C693-4D85-BB86-7F6CA8E9835D}"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fld id="{35A2F13D-43E7-483F-B21D-5962C7761E68}"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a:lstStyle>
            <a:lvl1pPr>
              <a:defRPr/>
            </a:lvl1pPr>
          </a:lstStyle>
          <a:p>
            <a:pPr>
              <a:defRPr/>
            </a:pPr>
            <a:fld id="{D351DD9A-D297-4A98-A8D2-52B019F5E1D3}"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172D00C0-F03A-4892-9DB0-A1D5D183FB4D}"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0D5B46AD-9290-4106-A8BF-E0FDFDF8B20D}"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CB4B67F0-7ADF-49F3-9945-0F58EE5A47A0}"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556BBBD9-E3B2-4BED-950B-86719C66DDFD}"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7"/>
          <p:cNvSpPr>
            <a:spLocks noGrp="1"/>
          </p:cNvSpPr>
          <p:nvPr>
            <p:ph type="sldNum" sz="quarter" idx="10"/>
          </p:nvPr>
        </p:nvSpPr>
        <p:spPr/>
        <p:txBody>
          <a:bodyPr/>
          <a:lstStyle>
            <a:lvl1pPr>
              <a:defRPr/>
            </a:lvl1pPr>
          </a:lstStyle>
          <a:p>
            <a:pPr>
              <a:defRPr/>
            </a:pPr>
            <a:fld id="{8AD657AB-C2E8-4AC3-9085-B30617FFD054}"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275A9D72-977E-407B-B9BE-E9D41916874E}" type="slidenum">
              <a:rPr lang="en-US"/>
              <a:pPr>
                <a:defRPr/>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7"/>
          <p:cNvSpPr>
            <a:spLocks noGrp="1"/>
          </p:cNvSpPr>
          <p:nvPr>
            <p:ph type="sldNum" sz="quarter" idx="10"/>
          </p:nvPr>
        </p:nvSpPr>
        <p:spPr/>
        <p:txBody>
          <a:bodyPr/>
          <a:lstStyle>
            <a:lvl1pPr>
              <a:defRPr/>
            </a:lvl1pPr>
          </a:lstStyle>
          <a:p>
            <a:pPr>
              <a:defRPr/>
            </a:pPr>
            <a:fld id="{593ADFBA-960F-4E2D-9579-0D9E2AD79C52}" type="slidenum">
              <a:rPr lang="en-US"/>
              <a:pPr>
                <a:defRPr/>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7"/>
          <p:cNvSpPr>
            <a:spLocks noGrp="1"/>
          </p:cNvSpPr>
          <p:nvPr>
            <p:ph type="sldNum" sz="quarter" idx="10"/>
          </p:nvPr>
        </p:nvSpPr>
        <p:spPr/>
        <p:txBody>
          <a:bodyPr/>
          <a:lstStyle>
            <a:lvl1pPr>
              <a:defRPr/>
            </a:lvl1pPr>
          </a:lstStyle>
          <a:p>
            <a:pPr>
              <a:defRPr/>
            </a:pPr>
            <a:fld id="{349F99CF-877F-40B2-BB2E-A116FEDC792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7"/>
          <p:cNvSpPr>
            <a:spLocks noGrp="1"/>
          </p:cNvSpPr>
          <p:nvPr>
            <p:ph type="sldNum" sz="quarter" idx="10"/>
          </p:nvPr>
        </p:nvSpPr>
        <p:spPr/>
        <p:txBody>
          <a:bodyPr/>
          <a:lstStyle>
            <a:lvl1pPr>
              <a:defRPr/>
            </a:lvl1pPr>
          </a:lstStyle>
          <a:p>
            <a:pPr>
              <a:defRPr/>
            </a:pPr>
            <a:fld id="{3B9627B5-9ACC-4086-B5FC-8BB09E61ADE2}"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7"/>
          <p:cNvSpPr>
            <a:spLocks noGrp="1"/>
          </p:cNvSpPr>
          <p:nvPr>
            <p:ph type="sldNum" sz="quarter" idx="10"/>
          </p:nvPr>
        </p:nvSpPr>
        <p:spPr/>
        <p:txBody>
          <a:bodyPr/>
          <a:lstStyle>
            <a:lvl1pPr>
              <a:defRPr/>
            </a:lvl1pPr>
          </a:lstStyle>
          <a:p>
            <a:pPr>
              <a:defRPr/>
            </a:pPr>
            <a:fld id="{AFAC53CD-1C66-46E8-83CE-BAC287919273}" type="slidenum">
              <a:rPr lang="en-US"/>
              <a:pPr>
                <a:defRPr/>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fld id="{A33D13FD-1103-4668-BD0E-C54B5378DAE7}" type="slidenum">
              <a:rPr lang="en-US"/>
              <a:pPr>
                <a:defRPr/>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a:lstStyle>
            <a:lvl1pPr>
              <a:defRPr/>
            </a:lvl1pPr>
          </a:lstStyle>
          <a:p>
            <a:pPr>
              <a:defRPr/>
            </a:pPr>
            <a:fld id="{1FAE8DC7-747C-480A-9051-E00F044171A5}" type="slidenum">
              <a:rPr lang="en-US"/>
              <a:pPr>
                <a:defRPr/>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3F76D396-6A22-424E-8F1C-68AAE63BED62}" type="slidenum">
              <a:rPr lang="en-US"/>
              <a:pPr>
                <a:defRPr/>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7BD35E2-C72B-45F6-A29C-E1B8A8036C03}" type="slidenum">
              <a:rPr lang="en-US"/>
              <a:pPr>
                <a:defRPr/>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37E60900-B333-4DBA-8B63-934382767B50}" type="slidenum">
              <a:rPr lang="en-US"/>
              <a:pPr>
                <a:defRPr/>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887EA973-D6BB-4A60-B410-ABD4B1D349C9}" type="slidenum">
              <a:rPr lang="en-US"/>
              <a:pPr>
                <a:defRPr/>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7"/>
          <p:cNvSpPr>
            <a:spLocks noGrp="1"/>
          </p:cNvSpPr>
          <p:nvPr>
            <p:ph type="sldNum" sz="quarter" idx="10"/>
          </p:nvPr>
        </p:nvSpPr>
        <p:spPr/>
        <p:txBody>
          <a:bodyPr/>
          <a:lstStyle>
            <a:lvl1pPr>
              <a:defRPr/>
            </a:lvl1pPr>
          </a:lstStyle>
          <a:p>
            <a:pPr>
              <a:defRPr/>
            </a:pPr>
            <a:fld id="{9E3D1374-D408-48FF-A6EB-185737C1E890}" type="slidenum">
              <a:rPr lang="en-US"/>
              <a:pPr>
                <a:defRPr/>
              </a:pPr>
              <a:t>‹#›</a:t>
            </a:fld>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E8BDF335-19C8-45DB-B537-ECEFB2B1D821}" type="slidenum">
              <a:rPr lang="en-US"/>
              <a:pPr>
                <a:defRPr/>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7"/>
          <p:cNvSpPr>
            <a:spLocks noGrp="1"/>
          </p:cNvSpPr>
          <p:nvPr>
            <p:ph type="sldNum" sz="quarter" idx="10"/>
          </p:nvPr>
        </p:nvSpPr>
        <p:spPr/>
        <p:txBody>
          <a:bodyPr/>
          <a:lstStyle>
            <a:lvl1pPr>
              <a:defRPr/>
            </a:lvl1pPr>
          </a:lstStyle>
          <a:p>
            <a:pPr>
              <a:defRPr/>
            </a:pPr>
            <a:fld id="{5BC6F686-AC2F-4A0B-AAF4-263B9F8F79B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7"/>
          <p:cNvSpPr>
            <a:spLocks noGrp="1"/>
          </p:cNvSpPr>
          <p:nvPr>
            <p:ph type="sldNum" sz="quarter" idx="10"/>
          </p:nvPr>
        </p:nvSpPr>
        <p:spPr/>
        <p:txBody>
          <a:bodyPr/>
          <a:lstStyle>
            <a:lvl1pPr>
              <a:defRPr/>
            </a:lvl1pPr>
          </a:lstStyle>
          <a:p>
            <a:pPr>
              <a:defRPr/>
            </a:pPr>
            <a:fld id="{E7957825-68C3-4AB7-A0E1-C56124970D11}"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7"/>
          <p:cNvSpPr>
            <a:spLocks noGrp="1"/>
          </p:cNvSpPr>
          <p:nvPr>
            <p:ph type="sldNum" sz="quarter" idx="10"/>
          </p:nvPr>
        </p:nvSpPr>
        <p:spPr/>
        <p:txBody>
          <a:bodyPr/>
          <a:lstStyle>
            <a:lvl1pPr>
              <a:defRPr/>
            </a:lvl1pPr>
          </a:lstStyle>
          <a:p>
            <a:pPr>
              <a:defRPr/>
            </a:pPr>
            <a:fld id="{8BA1E2CB-3692-4C25-AA67-0EEA26423D89}" type="slidenum">
              <a:rPr lang="en-US"/>
              <a:pPr>
                <a:defRPr/>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7"/>
          <p:cNvSpPr>
            <a:spLocks noGrp="1"/>
          </p:cNvSpPr>
          <p:nvPr>
            <p:ph type="sldNum" sz="quarter" idx="10"/>
          </p:nvPr>
        </p:nvSpPr>
        <p:spPr/>
        <p:txBody>
          <a:bodyPr/>
          <a:lstStyle>
            <a:lvl1pPr>
              <a:defRPr/>
            </a:lvl1pPr>
          </a:lstStyle>
          <a:p>
            <a:pPr>
              <a:defRPr/>
            </a:pPr>
            <a:fld id="{D86CE623-BE46-44CA-8899-BECAECF17A20}" type="slidenum">
              <a:rPr lang="en-US"/>
              <a:pPr>
                <a:defRPr/>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fld id="{62734128-C66D-4C58-A08E-831B8F6814C5}" type="slidenum">
              <a:rPr lang="en-US"/>
              <a:pPr>
                <a:defRPr/>
              </a:pPr>
              <a:t>‹#›</a:t>
            </a:fld>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a:lstStyle>
            <a:lvl1pPr>
              <a:defRPr/>
            </a:lvl1pPr>
          </a:lstStyle>
          <a:p>
            <a:pPr>
              <a:defRPr/>
            </a:pPr>
            <a:fld id="{50EF7C92-8F59-4B1E-84E4-C36E02844981}" type="slidenum">
              <a:rPr lang="en-US"/>
              <a:pPr>
                <a:defRPr/>
              </a:pPr>
              <a:t>‹#›</a:t>
            </a:fld>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FB154E5-2B15-4DCA-B7A3-99A900F562C3}" type="slidenum">
              <a:rPr lang="en-US"/>
              <a:pPr>
                <a:defRPr/>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22D50D52-57D7-4967-8473-07E3738367BC}" type="slidenum">
              <a:rPr lang="en-US"/>
              <a:pPr>
                <a:defRPr/>
              </a:pPr>
              <a:t>‹#›</a:t>
            </a:fld>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D6CD52FB-1281-4E20-B6A2-A8092BCC8EE7}" type="slidenum">
              <a:rPr lang="en-US"/>
              <a:pPr>
                <a:defRPr/>
              </a:pPr>
              <a:t>‹#›</a:t>
            </a:fld>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F814FDA9-DB7A-43FB-8EB4-EC206279E59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fld id="{2F9C5E8C-49E1-4A66-93AF-93F0F941CEB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a:lstStyle>
            <a:lvl1pPr>
              <a:defRPr/>
            </a:lvl1pPr>
          </a:lstStyle>
          <a:p>
            <a:pPr>
              <a:defRPr/>
            </a:pPr>
            <a:fld id="{56494B46-FDA1-4E42-9FDC-4CC81DABC22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F5D8B7BC-5279-4097-9D76-4782CA893C0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C4264420-3A25-405D-9CFD-DF7A2556F11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1.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0" y="0"/>
            <a:ext cx="9144000" cy="6858000"/>
          </a:xfrm>
          <a:prstGeom prst="rect">
            <a:avLst/>
          </a:prstGeom>
          <a:solidFill>
            <a:srgbClr val="E3DDEB"/>
          </a:solidFill>
          <a:ln w="25400" algn="ctr">
            <a:solidFill>
              <a:srgbClr val="385D8A"/>
            </a:solidFill>
            <a:miter lim="800000"/>
            <a:headEnd/>
            <a:tailEnd/>
          </a:ln>
        </p:spPr>
        <p:txBody>
          <a:bodyPr anchor="ctr"/>
          <a:lstStyle/>
          <a:p>
            <a:pPr algn="ctr" fontAlgn="auto">
              <a:spcBef>
                <a:spcPts val="0"/>
              </a:spcBef>
              <a:spcAft>
                <a:spcPts val="0"/>
              </a:spcAft>
              <a:defRPr/>
            </a:pPr>
            <a:endParaRPr lang="en-US" sz="1800" dirty="0">
              <a:solidFill>
                <a:schemeClr val="lt1"/>
              </a:solidFill>
              <a:latin typeface="+mn-lt"/>
            </a:endParaRPr>
          </a:p>
        </p:txBody>
      </p:sp>
      <p:sp>
        <p:nvSpPr>
          <p:cNvPr id="10" name="Rectangle 9"/>
          <p:cNvSpPr/>
          <p:nvPr/>
        </p:nvSpPr>
        <p:spPr>
          <a:xfrm>
            <a:off x="0" y="914400"/>
            <a:ext cx="9144000" cy="152400"/>
          </a:xfrm>
          <a:prstGeom prst="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2" name="Rectangle 11"/>
          <p:cNvSpPr/>
          <p:nvPr/>
        </p:nvSpPr>
        <p:spPr>
          <a:xfrm>
            <a:off x="0" y="6172200"/>
            <a:ext cx="9144000" cy="152400"/>
          </a:xfrm>
          <a:prstGeom prst="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8207" name="Rectangle 15"/>
          <p:cNvSpPr>
            <a:spLocks noChangeArrowheads="1"/>
          </p:cNvSpPr>
          <p:nvPr/>
        </p:nvSpPr>
        <p:spPr bwMode="auto">
          <a:xfrm>
            <a:off x="0" y="0"/>
            <a:ext cx="9144000" cy="457200"/>
          </a:xfrm>
          <a:prstGeom prst="rect">
            <a:avLst/>
          </a:prstGeom>
          <a:noFill/>
          <a:ln w="9525">
            <a:noFill/>
            <a:miter lim="800000"/>
            <a:headEnd/>
            <a:tailEnd/>
          </a:ln>
          <a:effectLst/>
        </p:spPr>
        <p:txBody>
          <a:bodyPr wrap="none" anchor="ctr">
            <a:spAutoFit/>
          </a:bodyPr>
          <a:lstStyle/>
          <a:p>
            <a:pPr>
              <a:defRPr/>
            </a:pPr>
            <a:endParaRPr lang="en-US" dirty="0">
              <a:latin typeface="Arial" pitchFamily="34" charset="0"/>
            </a:endParaRPr>
          </a:p>
        </p:txBody>
      </p:sp>
      <p:pic>
        <p:nvPicPr>
          <p:cNvPr id="6150" name="Picture 7" descr="FINAL LOGO.jpg"/>
          <p:cNvPicPr>
            <a:picLocks noChangeAspect="1"/>
          </p:cNvPicPr>
          <p:nvPr/>
        </p:nvPicPr>
        <p:blipFill>
          <a:blip r:embed="rId15" cstate="print"/>
          <a:srcRect/>
          <a:stretch>
            <a:fillRect/>
          </a:stretch>
        </p:blipFill>
        <p:spPr bwMode="auto">
          <a:xfrm>
            <a:off x="152400" y="152400"/>
            <a:ext cx="1209675" cy="1219200"/>
          </a:xfrm>
          <a:prstGeom prst="rect">
            <a:avLst/>
          </a:prstGeom>
          <a:noFill/>
          <a:ln w="9525">
            <a:noFill/>
            <a:miter lim="800000"/>
            <a:headEnd/>
            <a:tailEnd/>
          </a:ln>
        </p:spPr>
      </p:pic>
      <p:sp>
        <p:nvSpPr>
          <p:cNvPr id="8" name="Slide Number Placeholder 7"/>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7086AF61-7C75-4C06-8C4F-97738566F80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7054" r:id="rId1"/>
    <p:sldLayoutId id="2147486997" r:id="rId2"/>
    <p:sldLayoutId id="2147486998" r:id="rId3"/>
    <p:sldLayoutId id="2147486999" r:id="rId4"/>
    <p:sldLayoutId id="2147487000" r:id="rId5"/>
    <p:sldLayoutId id="2147487001" r:id="rId6"/>
    <p:sldLayoutId id="2147487002" r:id="rId7"/>
    <p:sldLayoutId id="2147487003" r:id="rId8"/>
    <p:sldLayoutId id="2147487004" r:id="rId9"/>
    <p:sldLayoutId id="2147487005" r:id="rId10"/>
    <p:sldLayoutId id="2147487006" r:id="rId11"/>
    <p:sldLayoutId id="2147487007" r:id="rId12"/>
    <p:sldLayoutId id="2147487008"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0" y="0"/>
            <a:ext cx="9144000" cy="6858000"/>
          </a:xfrm>
          <a:prstGeom prst="rect">
            <a:avLst/>
          </a:prstGeom>
          <a:solidFill>
            <a:srgbClr val="E3DDEB"/>
          </a:solidFill>
          <a:ln w="25400" algn="ctr">
            <a:solidFill>
              <a:srgbClr val="385D8A"/>
            </a:solidFill>
            <a:miter lim="800000"/>
            <a:headEnd/>
            <a:tailEnd/>
          </a:ln>
        </p:spPr>
        <p:txBody>
          <a:bodyPr anchor="ctr"/>
          <a:lstStyle/>
          <a:p>
            <a:pPr algn="ctr" fontAlgn="auto">
              <a:spcBef>
                <a:spcPts val="0"/>
              </a:spcBef>
              <a:spcAft>
                <a:spcPts val="0"/>
              </a:spcAft>
              <a:defRPr/>
            </a:pPr>
            <a:endParaRPr lang="en-US" sz="1800" dirty="0">
              <a:solidFill>
                <a:schemeClr val="lt1"/>
              </a:solidFill>
              <a:latin typeface="+mn-lt"/>
            </a:endParaRPr>
          </a:p>
        </p:txBody>
      </p:sp>
      <p:sp>
        <p:nvSpPr>
          <p:cNvPr id="10" name="Rectangle 9"/>
          <p:cNvSpPr/>
          <p:nvPr/>
        </p:nvSpPr>
        <p:spPr>
          <a:xfrm>
            <a:off x="0" y="914400"/>
            <a:ext cx="9144000" cy="152400"/>
          </a:xfrm>
          <a:prstGeom prst="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2" name="Rectangle 11"/>
          <p:cNvSpPr/>
          <p:nvPr/>
        </p:nvSpPr>
        <p:spPr>
          <a:xfrm>
            <a:off x="0" y="6172200"/>
            <a:ext cx="9144000" cy="152400"/>
          </a:xfrm>
          <a:prstGeom prst="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pic>
        <p:nvPicPr>
          <p:cNvPr id="7173" name="Picture 8" descr="FINAL LOGO.jpg"/>
          <p:cNvPicPr>
            <a:picLocks noChangeAspect="1"/>
          </p:cNvPicPr>
          <p:nvPr/>
        </p:nvPicPr>
        <p:blipFill>
          <a:blip r:embed="rId13" cstate="print"/>
          <a:srcRect/>
          <a:stretch>
            <a:fillRect/>
          </a:stretch>
        </p:blipFill>
        <p:spPr bwMode="auto">
          <a:xfrm>
            <a:off x="152400" y="152400"/>
            <a:ext cx="1209675" cy="1219200"/>
          </a:xfrm>
          <a:prstGeom prst="rect">
            <a:avLst/>
          </a:prstGeom>
          <a:noFill/>
          <a:ln w="9525">
            <a:noFill/>
            <a:miter lim="800000"/>
            <a:headEnd/>
            <a:tailEnd/>
          </a:ln>
        </p:spPr>
      </p:pic>
      <p:sp>
        <p:nvSpPr>
          <p:cNvPr id="6" name="Slide Number Placeholder 7"/>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67EF5586-3359-4795-BED6-2D82C40155E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7009" r:id="rId1"/>
    <p:sldLayoutId id="2147487010" r:id="rId2"/>
    <p:sldLayoutId id="2147487055" r:id="rId3"/>
    <p:sldLayoutId id="2147487011" r:id="rId4"/>
    <p:sldLayoutId id="2147487012" r:id="rId5"/>
    <p:sldLayoutId id="2147487013" r:id="rId6"/>
    <p:sldLayoutId id="2147487014" r:id="rId7"/>
    <p:sldLayoutId id="2147487015" r:id="rId8"/>
    <p:sldLayoutId id="2147487016" r:id="rId9"/>
    <p:sldLayoutId id="2147487017" r:id="rId10"/>
    <p:sldLayoutId id="2147487018"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0" y="0"/>
            <a:ext cx="9144000" cy="6858000"/>
          </a:xfrm>
          <a:prstGeom prst="rect">
            <a:avLst/>
          </a:prstGeom>
          <a:solidFill>
            <a:srgbClr val="E3DDEB"/>
          </a:solidFill>
          <a:ln w="25400" algn="ctr">
            <a:solidFill>
              <a:srgbClr val="385D8A"/>
            </a:solidFill>
            <a:miter lim="800000"/>
            <a:headEnd/>
            <a:tailEnd/>
          </a:ln>
        </p:spPr>
        <p:txBody>
          <a:bodyPr anchor="ctr"/>
          <a:lstStyle/>
          <a:p>
            <a:pPr algn="ctr" fontAlgn="auto">
              <a:spcBef>
                <a:spcPts val="0"/>
              </a:spcBef>
              <a:spcAft>
                <a:spcPts val="0"/>
              </a:spcAft>
              <a:defRPr/>
            </a:pPr>
            <a:endParaRPr lang="en-US" sz="1800" dirty="0">
              <a:solidFill>
                <a:schemeClr val="lt1"/>
              </a:solidFill>
              <a:latin typeface="+mn-lt"/>
            </a:endParaRPr>
          </a:p>
        </p:txBody>
      </p:sp>
      <p:sp>
        <p:nvSpPr>
          <p:cNvPr id="12" name="Rectangle 11"/>
          <p:cNvSpPr/>
          <p:nvPr/>
        </p:nvSpPr>
        <p:spPr>
          <a:xfrm>
            <a:off x="0" y="6172200"/>
            <a:ext cx="9144000" cy="152400"/>
          </a:xfrm>
          <a:prstGeom prst="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pic>
        <p:nvPicPr>
          <p:cNvPr id="8196" name="Picture 5" descr="FINAL LOGO.jpg"/>
          <p:cNvPicPr>
            <a:picLocks noChangeAspect="1"/>
          </p:cNvPicPr>
          <p:nvPr/>
        </p:nvPicPr>
        <p:blipFill>
          <a:blip r:embed="rId13" cstate="print"/>
          <a:srcRect/>
          <a:stretch>
            <a:fillRect/>
          </a:stretch>
        </p:blipFill>
        <p:spPr bwMode="auto">
          <a:xfrm>
            <a:off x="152400" y="152400"/>
            <a:ext cx="1209675" cy="1219200"/>
          </a:xfrm>
          <a:prstGeom prst="rect">
            <a:avLst/>
          </a:prstGeom>
          <a:noFill/>
          <a:ln w="9525">
            <a:noFill/>
            <a:miter lim="800000"/>
            <a:headEnd/>
            <a:tailEnd/>
          </a:ln>
        </p:spPr>
      </p:pic>
      <p:sp>
        <p:nvSpPr>
          <p:cNvPr id="5" name="Slide Number Placeholder 7"/>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C53211B2-19B4-40E4-8AD4-657A408AA8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7021" r:id="rId1"/>
    <p:sldLayoutId id="2147487022" r:id="rId2"/>
    <p:sldLayoutId id="2147487023" r:id="rId3"/>
    <p:sldLayoutId id="2147487024" r:id="rId4"/>
    <p:sldLayoutId id="2147487025" r:id="rId5"/>
    <p:sldLayoutId id="2147487026" r:id="rId6"/>
    <p:sldLayoutId id="2147487027" r:id="rId7"/>
    <p:sldLayoutId id="2147487028" r:id="rId8"/>
    <p:sldLayoutId id="2147487029" r:id="rId9"/>
    <p:sldLayoutId id="2147487030" r:id="rId10"/>
    <p:sldLayoutId id="214748703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0" y="0"/>
            <a:ext cx="9144000" cy="6858000"/>
          </a:xfrm>
          <a:prstGeom prst="rect">
            <a:avLst/>
          </a:prstGeom>
          <a:solidFill>
            <a:srgbClr val="E3DDEB"/>
          </a:solidFill>
          <a:ln w="25400" algn="ctr">
            <a:solidFill>
              <a:srgbClr val="385D8A"/>
            </a:solidFill>
            <a:miter lim="800000"/>
            <a:headEnd/>
            <a:tailEnd/>
          </a:ln>
        </p:spPr>
        <p:txBody>
          <a:bodyPr anchor="ctr"/>
          <a:lstStyle/>
          <a:p>
            <a:pPr algn="ctr" fontAlgn="auto">
              <a:spcBef>
                <a:spcPts val="0"/>
              </a:spcBef>
              <a:spcAft>
                <a:spcPts val="0"/>
              </a:spcAft>
              <a:defRPr/>
            </a:pPr>
            <a:endParaRPr lang="en-US" sz="1800" dirty="0">
              <a:solidFill>
                <a:schemeClr val="lt1"/>
              </a:solidFill>
              <a:latin typeface="+mn-lt"/>
            </a:endParaRPr>
          </a:p>
        </p:txBody>
      </p:sp>
      <p:sp>
        <p:nvSpPr>
          <p:cNvPr id="10" name="Rectangle 9"/>
          <p:cNvSpPr/>
          <p:nvPr/>
        </p:nvSpPr>
        <p:spPr>
          <a:xfrm>
            <a:off x="0" y="914400"/>
            <a:ext cx="9144000" cy="152400"/>
          </a:xfrm>
          <a:prstGeom prst="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pic>
        <p:nvPicPr>
          <p:cNvPr id="9220" name="Picture 5" descr="FINAL LOGO.jpg"/>
          <p:cNvPicPr>
            <a:picLocks noChangeAspect="1"/>
          </p:cNvPicPr>
          <p:nvPr/>
        </p:nvPicPr>
        <p:blipFill>
          <a:blip r:embed="rId13" cstate="print"/>
          <a:srcRect/>
          <a:stretch>
            <a:fillRect/>
          </a:stretch>
        </p:blipFill>
        <p:spPr bwMode="auto">
          <a:xfrm>
            <a:off x="152400" y="152400"/>
            <a:ext cx="1209675" cy="1219200"/>
          </a:xfrm>
          <a:prstGeom prst="rect">
            <a:avLst/>
          </a:prstGeom>
          <a:noFill/>
          <a:ln w="9525">
            <a:noFill/>
            <a:miter lim="800000"/>
            <a:headEnd/>
            <a:tailEnd/>
          </a:ln>
        </p:spPr>
      </p:pic>
      <p:sp>
        <p:nvSpPr>
          <p:cNvPr id="5" name="Slide Number Placeholder 7"/>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7F280B56-D612-4DD6-A384-7BEB106BD4A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7032" r:id="rId1"/>
    <p:sldLayoutId id="2147487033" r:id="rId2"/>
    <p:sldLayoutId id="2147487034" r:id="rId3"/>
    <p:sldLayoutId id="2147487035" r:id="rId4"/>
    <p:sldLayoutId id="2147487036" r:id="rId5"/>
    <p:sldLayoutId id="2147487037" r:id="rId6"/>
    <p:sldLayoutId id="2147487038" r:id="rId7"/>
    <p:sldLayoutId id="2147487039" r:id="rId8"/>
    <p:sldLayoutId id="2147487040" r:id="rId9"/>
    <p:sldLayoutId id="2147487041" r:id="rId10"/>
    <p:sldLayoutId id="2147487042"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0" y="0"/>
            <a:ext cx="9144000" cy="6858000"/>
          </a:xfrm>
          <a:prstGeom prst="rect">
            <a:avLst/>
          </a:prstGeom>
          <a:solidFill>
            <a:srgbClr val="E3DDEB"/>
          </a:solidFill>
          <a:ln w="25400" algn="ctr">
            <a:solidFill>
              <a:srgbClr val="385D8A"/>
            </a:solidFill>
            <a:miter lim="800000"/>
            <a:headEnd/>
            <a:tailEnd/>
          </a:ln>
        </p:spPr>
        <p:txBody>
          <a:bodyPr anchor="ctr"/>
          <a:lstStyle/>
          <a:p>
            <a:pPr algn="ctr" fontAlgn="auto">
              <a:spcBef>
                <a:spcPts val="0"/>
              </a:spcBef>
              <a:spcAft>
                <a:spcPts val="0"/>
              </a:spcAft>
              <a:defRPr/>
            </a:pPr>
            <a:endParaRPr lang="en-US" sz="1800" dirty="0">
              <a:solidFill>
                <a:schemeClr val="lt1"/>
              </a:solidFill>
              <a:latin typeface="+mn-lt"/>
            </a:endParaRPr>
          </a:p>
        </p:txBody>
      </p:sp>
      <p:sp>
        <p:nvSpPr>
          <p:cNvPr id="10" name="Rectangle 9"/>
          <p:cNvSpPr/>
          <p:nvPr/>
        </p:nvSpPr>
        <p:spPr>
          <a:xfrm>
            <a:off x="0" y="914400"/>
            <a:ext cx="9144000" cy="152400"/>
          </a:xfrm>
          <a:prstGeom prst="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4" name="Slide Number Placeholder 7"/>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151B63F4-1930-4003-8D96-F9D8367B563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7043" r:id="rId1"/>
    <p:sldLayoutId id="2147487044" r:id="rId2"/>
    <p:sldLayoutId id="2147487045" r:id="rId3"/>
    <p:sldLayoutId id="2147487046" r:id="rId4"/>
    <p:sldLayoutId id="2147487047" r:id="rId5"/>
    <p:sldLayoutId id="2147487048" r:id="rId6"/>
    <p:sldLayoutId id="2147487049" r:id="rId7"/>
    <p:sldLayoutId id="2147487050" r:id="rId8"/>
    <p:sldLayoutId id="2147487051" r:id="rId9"/>
    <p:sldLayoutId id="2147487052" r:id="rId10"/>
    <p:sldLayoutId id="2147487053"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hyperlink" Target="http://www.youtube.com/watch?v=UF4Ra1ZgovI" TargetMode="External"/><Relationship Id="rId5" Type="http://schemas.openxmlformats.org/officeDocument/2006/relationships/hyperlink" Target="http://www.youtube.com/watch?v=Hw99Aoti7ZE"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txBox="1">
            <a:spLocks noGrp="1" noChangeArrowheads="1"/>
          </p:cNvSpPr>
          <p:nvPr>
            <p:ph type="title" idx="4294967295"/>
          </p:nvPr>
        </p:nvSpPr>
        <p:spPr bwMode="auto">
          <a:xfrm>
            <a:off x="1415716" y="76200"/>
            <a:ext cx="7696200" cy="762000"/>
          </a:xfrm>
          <a:prstGeom prst="rect">
            <a:avLst/>
          </a:prstGeom>
          <a:noFill/>
          <a:ln>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schemeClr val="tx2"/>
                </a:solidFill>
                <a:effectLst/>
                <a:uLnTx/>
                <a:uFillTx/>
                <a:latin typeface="+mj-lt"/>
                <a:ea typeface="+mj-ea"/>
                <a:cs typeface="+mj-cs"/>
              </a:rPr>
              <a:t>Step 2: Oral  Assessment</a:t>
            </a:r>
            <a:br>
              <a:rPr kumimoji="0" lang="en-US" sz="4400" b="0" i="0" u="none" strike="noStrike" kern="1200" cap="none" spc="0" normalizeH="0" baseline="0" noProof="0" dirty="0">
                <a:ln>
                  <a:noFill/>
                </a:ln>
                <a:solidFill>
                  <a:schemeClr val="tx2"/>
                </a:solidFill>
                <a:effectLst/>
                <a:uLnTx/>
                <a:uFillTx/>
                <a:latin typeface="+mj-lt"/>
                <a:ea typeface="+mj-ea"/>
                <a:cs typeface="+mj-cs"/>
              </a:rPr>
            </a:br>
            <a:endParaRPr kumimoji="0" lang="en-US"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14" name="Text Box 4"/>
          <p:cNvSpPr txBox="1">
            <a:spLocks noChangeArrowheads="1"/>
          </p:cNvSpPr>
          <p:nvPr/>
        </p:nvSpPr>
        <p:spPr bwMode="auto">
          <a:xfrm>
            <a:off x="381000" y="1600200"/>
            <a:ext cx="8458200" cy="806450"/>
          </a:xfrm>
          <a:prstGeom prst="rect">
            <a:avLst/>
          </a:prstGeom>
          <a:noFill/>
          <a:ln w="9525" algn="ctr">
            <a:noFill/>
            <a:miter lim="800000"/>
            <a:headEnd/>
            <a:tailEnd/>
          </a:ln>
        </p:spPr>
        <p:txBody>
          <a:bodyPr>
            <a:spAutoFit/>
          </a:bodyPr>
          <a:lstStyle/>
          <a:p>
            <a:pPr marL="55563" indent="-55563">
              <a:lnSpc>
                <a:spcPct val="80000"/>
              </a:lnSpc>
              <a:spcBef>
                <a:spcPct val="50000"/>
              </a:spcBef>
            </a:pPr>
            <a:r>
              <a:rPr lang="en-US" sz="2800" dirty="0"/>
              <a:t> Perform an inspection of the mouth, teeth, and   gums at each health assessment visit</a:t>
            </a:r>
            <a:r>
              <a:rPr lang="en-US" sz="3000" dirty="0"/>
              <a:t> </a:t>
            </a:r>
            <a:r>
              <a:rPr lang="en-US" sz="1700" i="1" dirty="0"/>
              <a:t>(Required by CHDP*)</a:t>
            </a:r>
          </a:p>
        </p:txBody>
      </p:sp>
      <p:sp>
        <p:nvSpPr>
          <p:cNvPr id="13" name="Rectangle 3"/>
          <p:cNvSpPr txBox="1">
            <a:spLocks noChangeArrowheads="1"/>
          </p:cNvSpPr>
          <p:nvPr/>
        </p:nvSpPr>
        <p:spPr bwMode="auto">
          <a:xfrm>
            <a:off x="304800" y="2402609"/>
            <a:ext cx="8534400" cy="3276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81000" indent="-381000" algn="ctr" eaLnBrk="1" hangingPunct="1">
              <a:buFontTx/>
              <a:buNone/>
            </a:pPr>
            <a:r>
              <a:rPr lang="en-US" sz="2800" b="1" dirty="0"/>
              <a:t>Sample oral health assessments:</a:t>
            </a:r>
          </a:p>
          <a:p>
            <a:pPr marL="381000" indent="-381000" eaLnBrk="1" hangingPunct="1">
              <a:buFontTx/>
              <a:buNone/>
            </a:pPr>
            <a:endParaRPr lang="en-US" sz="2800" b="1" dirty="0"/>
          </a:p>
          <a:p>
            <a:pPr marL="381000" indent="-381000" eaLnBrk="1" hangingPunct="1">
              <a:buFontTx/>
              <a:buNone/>
            </a:pPr>
            <a:r>
              <a:rPr lang="en-US" sz="2000" dirty="0"/>
              <a:t>      </a:t>
            </a:r>
          </a:p>
          <a:p>
            <a:pPr marL="381000" indent="-381000" eaLnBrk="1" hangingPunct="1">
              <a:buFontTx/>
              <a:buNone/>
            </a:pPr>
            <a:endParaRPr lang="en-US" sz="2000" dirty="0"/>
          </a:p>
          <a:p>
            <a:pPr marL="381000" indent="-381000" eaLnBrk="1" hangingPunct="1">
              <a:buFontTx/>
              <a:buNone/>
            </a:pPr>
            <a:endParaRPr lang="en-US" sz="2000" dirty="0"/>
          </a:p>
          <a:p>
            <a:pPr marL="381000" indent="-381000" eaLnBrk="1" hangingPunct="1">
              <a:buFontTx/>
              <a:buNone/>
            </a:pPr>
            <a:br>
              <a:rPr lang="en-US" sz="2000" dirty="0">
                <a:solidFill>
                  <a:srgbClr val="0000FF"/>
                </a:solidFill>
              </a:rPr>
            </a:br>
            <a:endParaRPr lang="en-US" sz="2000" dirty="0"/>
          </a:p>
          <a:p>
            <a:pPr marL="381000" indent="-381000" eaLnBrk="1" hangingPunct="1"/>
            <a:endParaRPr lang="en-US" sz="1400" dirty="0"/>
          </a:p>
        </p:txBody>
      </p:sp>
      <p:sp>
        <p:nvSpPr>
          <p:cNvPr id="22532" name="Rectangle 3">
            <a:extLst>
              <a:ext uri="{C183D7F6-B498-43B3-948B-1728B52AA6E4}">
                <adec:decorative xmlns:adec="http://schemas.microsoft.com/office/drawing/2017/decorative" val="1"/>
              </a:ext>
            </a:extLst>
          </p:cNvPr>
          <p:cNvSpPr>
            <a:spLocks noGrp="1" noChangeArrowheads="1"/>
          </p:cNvSpPr>
          <p:nvPr>
            <p:ph idx="1"/>
          </p:nvPr>
        </p:nvSpPr>
        <p:spPr bwMode="auto">
          <a:xfrm>
            <a:off x="304800" y="2362200"/>
            <a:ext cx="8534400" cy="3276600"/>
          </a:xfrm>
          <a:noFill/>
          <a:ln>
            <a:miter lim="800000"/>
            <a:headEnd/>
            <a:tailEnd/>
          </a:ln>
        </p:spPr>
        <p:txBody>
          <a:bodyPr vert="horz" wrap="square" lIns="91440" tIns="45720" rIns="91440" bIns="45720" numCol="1" anchor="t" anchorCtr="0" compatLnSpc="1">
            <a:prstTxWarp prst="textNoShape">
              <a:avLst/>
            </a:prstTxWarp>
          </a:bodyPr>
          <a:lstStyle/>
          <a:p>
            <a:pPr marL="381000" indent="-381000" eaLnBrk="1" hangingPunct="1">
              <a:buFontTx/>
              <a:buNone/>
            </a:pPr>
            <a:endParaRPr lang="en-US" sz="2800" b="1" dirty="0"/>
          </a:p>
          <a:p>
            <a:pPr marL="381000" indent="-381000" eaLnBrk="1" hangingPunct="1">
              <a:buFontTx/>
              <a:buNone/>
            </a:pPr>
            <a:r>
              <a:rPr lang="en-US" sz="2000" dirty="0"/>
              <a:t>      </a:t>
            </a:r>
          </a:p>
          <a:p>
            <a:pPr marL="381000" indent="-381000" eaLnBrk="1" hangingPunct="1">
              <a:buFontTx/>
              <a:buNone/>
            </a:pPr>
            <a:endParaRPr lang="en-US" sz="2000" dirty="0"/>
          </a:p>
          <a:p>
            <a:pPr marL="381000" indent="-381000" eaLnBrk="1" hangingPunct="1">
              <a:buFontTx/>
              <a:buNone/>
            </a:pPr>
            <a:endParaRPr lang="en-US" sz="2000" dirty="0"/>
          </a:p>
          <a:p>
            <a:pPr marL="381000" indent="-381000" eaLnBrk="1" hangingPunct="1">
              <a:buFontTx/>
              <a:buNone/>
            </a:pPr>
            <a:endParaRPr lang="en-US" sz="2000" dirty="0"/>
          </a:p>
          <a:p>
            <a:pPr marL="381000" indent="-381000" eaLnBrk="1" hangingPunct="1"/>
            <a:endParaRPr lang="en-US" sz="1400" dirty="0"/>
          </a:p>
        </p:txBody>
      </p:sp>
      <p:pic>
        <p:nvPicPr>
          <p:cNvPr id="17" name="Picture 5" descr="Picture of a physician and another person holding a baby"/>
          <p:cNvPicPr>
            <a:picLocks noChangeAspect="1" noChangeArrowheads="1"/>
          </p:cNvPicPr>
          <p:nvPr/>
        </p:nvPicPr>
        <p:blipFill>
          <a:blip r:embed="rId3" cstate="print"/>
          <a:srcRect/>
          <a:stretch>
            <a:fillRect/>
          </a:stretch>
        </p:blipFill>
        <p:spPr bwMode="auto">
          <a:xfrm>
            <a:off x="990600" y="3048000"/>
            <a:ext cx="2819400" cy="2216150"/>
          </a:xfrm>
          <a:prstGeom prst="rect">
            <a:avLst/>
          </a:prstGeom>
          <a:noFill/>
          <a:ln w="38100">
            <a:solidFill>
              <a:srgbClr val="652D77"/>
            </a:solidFill>
            <a:miter lim="800000"/>
            <a:headEnd/>
            <a:tailEnd/>
          </a:ln>
        </p:spPr>
      </p:pic>
      <p:pic>
        <p:nvPicPr>
          <p:cNvPr id="18" name="Picture 2" descr="Picture of a physician and another person holding a baby"/>
          <p:cNvPicPr>
            <a:picLocks noChangeArrowheads="1"/>
          </p:cNvPicPr>
          <p:nvPr/>
        </p:nvPicPr>
        <p:blipFill>
          <a:blip r:embed="rId4" cstate="print"/>
          <a:srcRect/>
          <a:stretch>
            <a:fillRect/>
          </a:stretch>
        </p:blipFill>
        <p:spPr bwMode="auto">
          <a:xfrm>
            <a:off x="5410200" y="3048000"/>
            <a:ext cx="2743200" cy="2212975"/>
          </a:xfrm>
          <a:prstGeom prst="rect">
            <a:avLst/>
          </a:prstGeom>
          <a:noFill/>
          <a:ln w="38100">
            <a:solidFill>
              <a:srgbClr val="652D77"/>
            </a:solidFill>
            <a:miter lim="800000"/>
            <a:headEnd/>
            <a:tailEnd/>
          </a:ln>
        </p:spPr>
      </p:pic>
      <p:sp>
        <p:nvSpPr>
          <p:cNvPr id="15" name="TextBox 7"/>
          <p:cNvSpPr txBox="1">
            <a:spLocks noChangeArrowheads="1"/>
          </p:cNvSpPr>
          <p:nvPr/>
        </p:nvSpPr>
        <p:spPr bwMode="auto">
          <a:xfrm>
            <a:off x="228600" y="5410200"/>
            <a:ext cx="8915400" cy="677108"/>
          </a:xfrm>
          <a:prstGeom prst="rect">
            <a:avLst/>
          </a:prstGeom>
          <a:noFill/>
          <a:ln w="9525">
            <a:noFill/>
            <a:miter lim="800000"/>
            <a:headEnd/>
            <a:tailEnd/>
          </a:ln>
        </p:spPr>
        <p:txBody>
          <a:bodyPr>
            <a:spAutoFit/>
          </a:bodyPr>
          <a:lstStyle/>
          <a:p>
            <a:pPr marL="0" lvl="2"/>
            <a:r>
              <a:rPr lang="en-US" dirty="0"/>
              <a:t>                         Smiles for Life			                 First Five Oral Health</a:t>
            </a:r>
            <a:br>
              <a:rPr lang="en-US" dirty="0"/>
            </a:br>
            <a:r>
              <a:rPr lang="en-US" sz="1100">
                <a:solidFill>
                  <a:srgbClr val="0000FF"/>
                </a:solidFill>
              </a:rPr>
              <a:t>             </a:t>
            </a:r>
            <a:r>
              <a:rPr lang="en-US" sz="1100">
                <a:hlinkClick r:id="rId5"/>
              </a:rPr>
              <a:t>http://www.youtube.com/watch?v=Hw99Aoti7ZE</a:t>
            </a:r>
            <a:r>
              <a:rPr lang="en-US" sz="1100"/>
              <a:t>                                       </a:t>
            </a:r>
            <a:r>
              <a:rPr lang="en-US" sz="1100" dirty="0">
                <a:solidFill>
                  <a:srgbClr val="0000FF"/>
                </a:solidFill>
                <a:hlinkClick r:id="rId6"/>
              </a:rPr>
              <a:t>http://www.youtube.com/watch?v=UF4Ra1ZgovI</a:t>
            </a:r>
            <a:endParaRPr lang="en-US" sz="1100" dirty="0">
              <a:solidFill>
                <a:srgbClr val="0000FF"/>
              </a:solidFill>
            </a:endParaRPr>
          </a:p>
          <a:p>
            <a:pPr marL="0" lvl="2"/>
            <a:endParaRPr lang="en-US" sz="1100" dirty="0">
              <a:solidFill>
                <a:srgbClr val="0000FF"/>
              </a:solidFill>
            </a:endParaRPr>
          </a:p>
        </p:txBody>
      </p:sp>
      <p:sp>
        <p:nvSpPr>
          <p:cNvPr id="19" name="Slide Number Placeholder 1"/>
          <p:cNvSpPr txBox="1">
            <a:spLocks/>
          </p:cNvSpPr>
          <p:nvPr/>
        </p:nvSpPr>
        <p:spPr>
          <a:xfrm>
            <a:off x="457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a:defRPr/>
            </a:pPr>
            <a:fld id="{59BD214D-54A0-4BB7-9AE1-EAB35655B4AD}" type="slidenum">
              <a:rPr lang="en-US" smtClean="0"/>
              <a:pPr>
                <a:defRPr/>
              </a:pPr>
              <a:t>1</a:t>
            </a:fld>
            <a:endParaRPr lang="en-US" dirty="0"/>
          </a:p>
        </p:txBody>
      </p:sp>
      <p:sp>
        <p:nvSpPr>
          <p:cNvPr id="2" name="Slide Number Placeholder 1"/>
          <p:cNvSpPr>
            <a:spLocks noGrp="1"/>
          </p:cNvSpPr>
          <p:nvPr>
            <p:ph type="sldNum" sz="quarter" idx="10"/>
          </p:nvPr>
        </p:nvSpPr>
        <p:spPr/>
        <p:txBody>
          <a:bodyPr/>
          <a:lstStyle/>
          <a:p>
            <a:pPr>
              <a:defRPr/>
            </a:pPr>
            <a:fld id="{59BD214D-54A0-4BB7-9AE1-EAB35655B4AD}" type="slidenum">
              <a:rPr lang="en-US"/>
              <a:pPr>
                <a:defRPr/>
              </a:pPr>
              <a:t>1</a:t>
            </a:fld>
            <a:endParaRPr lang="en-US" dirty="0"/>
          </a:p>
        </p:txBody>
      </p:sp>
      <p:sp>
        <p:nvSpPr>
          <p:cNvPr id="16" name="Text Box 5"/>
          <p:cNvSpPr txBox="1">
            <a:spLocks noChangeArrowheads="1"/>
          </p:cNvSpPr>
          <p:nvPr/>
        </p:nvSpPr>
        <p:spPr bwMode="auto">
          <a:xfrm>
            <a:off x="0" y="6400800"/>
            <a:ext cx="8382000" cy="1265238"/>
          </a:xfrm>
          <a:prstGeom prst="rect">
            <a:avLst/>
          </a:prstGeom>
          <a:noFill/>
          <a:ln w="9525" algn="ctr">
            <a:noFill/>
            <a:miter lim="800000"/>
            <a:headEnd/>
            <a:tailEnd/>
          </a:ln>
        </p:spPr>
        <p:txBody>
          <a:bodyPr>
            <a:spAutoFit/>
          </a:bodyPr>
          <a:lstStyle/>
          <a:p>
            <a:pPr algn="ctr">
              <a:defRPr/>
            </a:pPr>
            <a:r>
              <a:rPr lang="en-US" sz="1200" dirty="0">
                <a:latin typeface="Arial" pitchFamily="34" charset="0"/>
              </a:rPr>
              <a:t>    * California Code of Regulations Title 17 Section 6843  “An inspection of the teeth, gums and mouth is part of the health assessment.”</a:t>
            </a:r>
          </a:p>
          <a:p>
            <a:pPr algn="ctr">
              <a:defRPr/>
            </a:pPr>
            <a:br>
              <a:rPr lang="en-US" sz="1000" dirty="0">
                <a:latin typeface="Arial" pitchFamily="34" charset="0"/>
              </a:rPr>
            </a:br>
            <a:br>
              <a:rPr lang="en-US" sz="1000" dirty="0">
                <a:latin typeface="Arial" pitchFamily="34" charset="0"/>
              </a:rPr>
            </a:br>
            <a:endParaRPr lang="en-US" sz="1400" dirty="0">
              <a:solidFill>
                <a:srgbClr val="FF0000"/>
              </a:solidFill>
              <a:latin typeface="Arial" pitchFamily="34" charset="0"/>
            </a:endParaRPr>
          </a:p>
          <a:p>
            <a:pPr marL="342900" indent="-342900">
              <a:lnSpc>
                <a:spcPct val="80000"/>
              </a:lnSpc>
              <a:spcBef>
                <a:spcPct val="50000"/>
              </a:spcBef>
              <a:defRPr/>
            </a:pPr>
            <a:endParaRPr lang="en-US" sz="1400" dirty="0">
              <a:latin typeface="Arial" pitchFamily="34" charset="0"/>
            </a:endParaRPr>
          </a:p>
        </p:txBody>
      </p:sp>
    </p:spTree>
    <p:extLst>
      <p:ext uri="{BB962C8B-B14F-4D97-AF65-F5344CB8AC3E}">
        <p14:creationId xmlns:p14="http://schemas.microsoft.com/office/powerpoint/2010/main" val="1215534623"/>
      </p:ext>
    </p:extLst>
  </p:cSld>
  <p:clrMapOvr>
    <a:masterClrMapping/>
  </p:clrMapOvr>
</p:sld>
</file>

<file path=ppt/theme/theme1.xml><?xml version="1.0" encoding="utf-8"?>
<a:theme xmlns:a="http://schemas.openxmlformats.org/drawingml/2006/main" name="Custom Design">
  <a:themeElements>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FF"/>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FF"/>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FF"/>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FF"/>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FF"/>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Custom Design">
  <a:themeElements>
    <a:clrScheme name="3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FF"/>
        </a:folHlink>
      </a:clrScheme>
      <a:clrMap bg1="lt1" tx1="dk1" bg2="lt2" tx2="dk2" accent1="accent1" accent2="accent2" accent3="accent3" accent4="accent4" accent5="accent5" accent6="accent6" hlink="hlink" folHlink="folHlink"/>
    </a:extraClrScheme>
    <a:extraClrScheme>
      <a:clrScheme name="3_Custom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FF"/>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2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FF"/>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
      <a:clrScheme name="2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FF"/>
        </a:folHlink>
      </a:clrScheme>
      <a:clrMap bg1="lt1" tx1="dk1" bg2="lt2" tx2="dk2" accent1="accent1" accent2="accent2" accent3="accent3" accent4="accent4" accent5="accent5" accent6="accent6" hlink="hlink" folHlink="folHlink"/>
    </a:extraClrScheme>
    <a:extraClrScheme>
      <a:clrScheme name="2_Custom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FF"/>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ustom Design">
  <a:themeElements>
    <a:clrScheme name="2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FF"/>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
      <a:clrScheme name="2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FF"/>
        </a:folHlink>
      </a:clrScheme>
      <a:clrMap bg1="lt1" tx1="dk1" bg2="lt2" tx2="dk2" accent1="accent1" accent2="accent2" accent3="accent3" accent4="accent4" accent5="accent5" accent6="accent6" hlink="hlink" folHlink="folHlink"/>
    </a:extraClrScheme>
    <a:extraClrScheme>
      <a:clrScheme name="2_Custom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FF"/>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74F1BED181E5E348AA6AA64CED43F363" ma:contentTypeVersion="22" ma:contentTypeDescription="This is the Custom Document Type for use by DHCS" ma:contentTypeScope="" ma:versionID="62d80c9bd645ff141eee440c3fc58253">
  <xsd:schema xmlns:xsd="http://www.w3.org/2001/XMLSchema" xmlns:xs="http://www.w3.org/2001/XMLSchema" xmlns:p="http://schemas.microsoft.com/office/2006/metadata/properties" xmlns:ns1="http://schemas.microsoft.com/sharepoint/v3" xmlns:ns2="69bc34b3-1921-46c7-8c7a-d18363374b4b" xmlns:ns3="c1c1dc04-eeda-4b6e-b2df-40979f5da1d3" targetNamespace="http://schemas.microsoft.com/office/2006/metadata/properties" ma:root="true" ma:fieldsID="d6b18e05db21fd7ec08f5784cff6b160" ns1:_="" ns2:_="" ns3: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Organization"/>
                <xsd:element ref="ns2:Publication_x0020_Type" minOccurs="0"/>
                <xsd:element ref="ns2:Abstract" minOccurs="0"/>
                <xsd:element ref="ns3:Reading_x0020_Level"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3: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Language" ma:index="8"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Organization" ma:index="2" ma:displayName="Organization" ma:list="2ddb1181-b291-4e5e-950b-c2e820c0d208" ma:internalName="Organization" ma:showField="Title" ma:web="69bc34b3-1921-46c7-8c7a-d18363374b4b">
      <xsd:simpleType>
        <xsd:restriction base="dms:Lookup"/>
      </xsd:simpleType>
    </xsd:element>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internalName="Abstract">
      <xsd:simpleType>
        <xsd:restriction base="dms:Note">
          <xsd:maxLength value="255"/>
        </xsd:restriction>
      </xsd:simpleType>
    </xsd:element>
    <xsd:element name="TAGAge" ma:index="9" nillable="true" ma:displayName="TAGAge" ma:list="379e5c79-d9c3-4952-a067-e05980d12f7d" ma:internalName="TAGAge" ma:showField="Title" ma:web="69bc34b3-1921-46c7-8c7a-d18363374b4b">
      <xsd:simpleType>
        <xsd:restriction base="dms:Lookup"/>
      </xsd:simpleType>
    </xsd:element>
    <xsd:element name="TAGBusPart" ma:index="10" nillable="true" ma:displayName="TAGBusPart" ma:list="e6599d1e-16c4-4dcc-aa83-4b926728b2ff" ma:internalName="TAGBusPart" ma:showField="Title" ma:web="69bc34b3-1921-46c7-8c7a-d18363374b4b">
      <xsd:simpleType>
        <xsd:restriction base="dms:Lookup"/>
      </xsd:simpleType>
    </xsd:element>
    <xsd:element name="TAGender" ma:index="11" nillable="true" ma:displayName="TAGender" ma:list="1fedfd00-9c5a-428a-8fed-99736ec43d80" ma:internalName="TAGender" ma:showField="Title" ma:web="69bc34b3-1921-46c7-8c7a-d18363374b4b">
      <xsd:simpleType>
        <xsd:restriction base="dms:Lookup"/>
      </xsd:simpleType>
    </xsd:element>
    <xsd:element name="TAGEthnicity" ma:index="12" nillable="true" ma:displayName="TAGEthnicity" ma:list="90ba1348-e3b2-4d32-9e12-e8a4f76c577a" ma:internalName="TAGEthnicity" ma:showField="Title" ma:web="69bc34b3-1921-46c7-8c7a-d18363374b4b">
      <xsd:simpleType>
        <xsd:restriction base="dms:Lookup"/>
      </xsd:simpleType>
    </xsd:element>
    <xsd:element name="Topics" ma:index="13" nillable="true" ma:displayName="Topics" ma:list="d882c70e-9a2a-4ac7-bf8a-63d5b11e81e5" ma:internalName="Topics" ma:showField="Title" ma:web="69bc34b3-1921-46c7-8c7a-d18363374b4b">
      <xsd:simpleType>
        <xsd:restriction base="dms:Lookup"/>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Reading_x0020_Level" ma:index="5" nillable="true" ma:displayName="Reading Level" ma:format="Dropdown"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HCS Document" ma:contentTypeID="0x010100EEE380F46F125946A8B4C4C90D9FFCDC0074F1BED181E5E348AA6AA64CED43F363" ma:contentTypeVersion="36" ma:contentTypeDescription="This is the Custom Document Type for use by DHCS" ma:contentTypeScope="" ma:versionID="0a023eaa9ddfc191d150a36f56e76edb">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22</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Integrated Systems of Care</TermName>
          <TermId xmlns="http://schemas.microsoft.com/office/infopath/2007/PartnerControls">6fd1b75e-be80-4bfc-8514-f354fda71f41</TermId>
        </TermInfo>
      </Terms>
    </o68eaf9243684232b2418c37bbb152dc>
    <Abstract xmlns="69bc34b3-1921-46c7-8c7a-d18363374b4b">DTOHAReferral</Abstract>
    <PublishingContactName xmlns="http://schemas.microsoft.com/sharepoint/v3">CHDP</PublishingContactName>
    <TAGAge xmlns="69bc34b3-1921-46c7-8c7a-d18363374b4b" xsi:nil="true"/>
    <_dlc_DocId xmlns="69bc34b3-1921-46c7-8c7a-d18363374b4b">DHCSDOC-349469480-672</_dlc_DocId>
    <_dlc_DocIdUrl xmlns="69bc34b3-1921-46c7-8c7a-d18363374b4b">
      <Url>http://dhcs2016prod:88/services/chdp/_layouts/15/DocIdRedir.aspx?ID=DHCSDOC-349469480-672</Url>
      <Description>DHCSDOC-349469480-672</Description>
    </_dlc_DocIdUrl>
  </documentManagement>
</p:properti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C4D126C-1FE9-4801-A1B0-64488A3025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bc34b3-1921-46c7-8c7a-d18363374b4b"/>
    <ds:schemaRef ds:uri="c1c1dc04-eeda-4b6e-b2df-40979f5da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8784C0-5000-40E4-981B-F026EF3F11B1}"/>
</file>

<file path=customXml/itemProps3.xml><?xml version="1.0" encoding="utf-8"?>
<ds:datastoreItem xmlns:ds="http://schemas.openxmlformats.org/officeDocument/2006/customXml" ds:itemID="{3993FF74-AFF2-4086-9FB8-DE4D0B7F1783}">
  <ds:schemaRefs>
    <ds:schemaRef ds:uri="http://schemas.microsoft.com/sharepoint/v3/contenttype/forms"/>
  </ds:schemaRefs>
</ds:datastoreItem>
</file>

<file path=customXml/itemProps4.xml><?xml version="1.0" encoding="utf-8"?>
<ds:datastoreItem xmlns:ds="http://schemas.openxmlformats.org/officeDocument/2006/customXml" ds:itemID="{B3846801-3563-455F-9D09-14AD08910390}">
  <ds:schemaRefs>
    <ds:schemaRef ds:uri="http://schemas.microsoft.com/office/2006/metadata/properties"/>
    <ds:schemaRef ds:uri="http://schemas.microsoft.com/sharepoint/v3"/>
    <ds:schemaRef ds:uri="69bc34b3-1921-46c7-8c7a-d18363374b4b"/>
    <ds:schemaRef ds:uri="c1c1dc04-eeda-4b6e-b2df-40979f5da1d3"/>
  </ds:schemaRefs>
</ds:datastoreItem>
</file>

<file path=customXml/itemProps5.xml><?xml version="1.0" encoding="utf-8"?>
<ds:datastoreItem xmlns:ds="http://schemas.openxmlformats.org/officeDocument/2006/customXml" ds:itemID="{8372A97B-EE61-4426-8EE9-47D148469695}"/>
</file>

<file path=docProps/app.xml><?xml version="1.0" encoding="utf-8"?>
<Properties xmlns="http://schemas.openxmlformats.org/officeDocument/2006/extended-properties" xmlns:vt="http://schemas.openxmlformats.org/officeDocument/2006/docPropsVTypes">
  <TotalTime>128468</TotalTime>
  <Words>143</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1</vt:i4>
      </vt:variant>
      <vt:variant>
        <vt:lpstr>Theme</vt:lpstr>
      </vt:variant>
      <vt:variant>
        <vt:i4>5</vt:i4>
      </vt:variant>
      <vt:variant>
        <vt:lpstr>Slide Titles</vt:lpstr>
      </vt:variant>
      <vt:variant>
        <vt:i4>1</vt:i4>
      </vt:variant>
    </vt:vector>
  </HeadingPairs>
  <TitlesOfParts>
    <vt:vector size="7" baseType="lpstr">
      <vt:lpstr>Arial</vt:lpstr>
      <vt:lpstr>Custom Design</vt:lpstr>
      <vt:lpstr>1_Custom Design</vt:lpstr>
      <vt:lpstr>3_Custom Design</vt:lpstr>
      <vt:lpstr>2_Custom Design</vt:lpstr>
      <vt:lpstr>4_Custom Design</vt:lpstr>
      <vt:lpstr>Step 2: Oral  Assessment </vt:lpstr>
    </vt:vector>
  </TitlesOfParts>
  <Company>CHDP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CHDP Oral Health Assessment and Referral Training</dc:title>
  <dc:creator>margaret fisher</dc:creator>
  <cp:keywords>CHDP,Dental,Training</cp:keywords>
  <cp:lastModifiedBy>Jamie Bracht</cp:lastModifiedBy>
  <cp:revision>4106</cp:revision>
  <dcterms:created xsi:type="dcterms:W3CDTF">2010-04-19T18:03:03Z</dcterms:created>
  <dcterms:modified xsi:type="dcterms:W3CDTF">2020-12-10T20:13:44Z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0x010100EEE380F46F125946A8B4C4C90D9FFCDC0074F1BED181E5E348AA6AA64CED43F363</vt:lpwstr>
  </property>
  <property fmtid="{D5CDD505-2E9C-101B-9397-08002B2CF9AE}" pid="3" name="TemplateUrl">
    <vt:lpwstr/>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dlc_DocIdItemGuid">
    <vt:lpwstr>67e1b654-4c1a-4364-a52d-e2dfd5ec4644</vt:lpwstr>
  </property>
  <property fmtid="{D5CDD505-2E9C-101B-9397-08002B2CF9AE}" pid="8" name="Remediated">
    <vt:bool>false</vt:bool>
  </property>
  <property fmtid="{D5CDD505-2E9C-101B-9397-08002B2CF9AE}" pid="9" name="Organization">
    <vt:lpwstr>7</vt:lpwstr>
  </property>
  <property fmtid="{D5CDD505-2E9C-101B-9397-08002B2CF9AE}" pid="10" name="Division">
    <vt:lpwstr>22;#Integrated Systems of Care|6fd1b75e-be80-4bfc-8514-f354fda71f41</vt:lpwstr>
  </property>
</Properties>
</file>