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1.xml" ContentType="application/vnd.openxmlformats-officedocument.spreadsheetml.externalLink+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5.xml" ContentType="application/vnd.openxmlformats-officedocument.spreadsheetml.table+xml"/>
  <Override PartName="/xl/tables/table4.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6.xml" ContentType="application/vnd.openxmlformats-officedocument.spreadsheetml.table+xml"/>
  <Override PartName="/xl/tables/table11.xml" ContentType="application/vnd.openxmlformats-officedocument.spreadsheetml.table+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827"/>
  <workbookPr defaultThemeVersion="202300"/>
  <mc:AlternateContent xmlns:mc="http://schemas.openxmlformats.org/markup-compatibility/2006">
    <mc:Choice Requires="x15">
      <x15ac:absPath xmlns:x15ac="http://schemas.microsoft.com/office/spreadsheetml/2010/11/ac" url="C:\Users\gpenalba\Desktop\MCED Web Publishing\90 Day RMR\Feb 2025\"/>
    </mc:Choice>
  </mc:AlternateContent>
  <xr:revisionPtr revIDLastSave="0" documentId="13_ncr:1_{E707C7AF-4469-4A6D-8CEF-6E1128426A85}" xr6:coauthVersionLast="47" xr6:coauthVersionMax="47" xr10:uidLastSave="{00000000-0000-0000-0000-000000000000}"/>
  <bookViews>
    <workbookView xWindow="-110" yWindow="-110" windowWidth="19420" windowHeight="11500" xr2:uid="{6192635C-1D5E-4717-AEDD-0895BD34ED6B}"/>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externalReferences>
    <externalReference r:id="rId12"/>
  </externalReferences>
  <definedNames>
    <definedName name="_xlnm._FilterDatabase" localSheetId="7" hidden="1">'Discontinuances Total'!$A$3:$G$62</definedName>
    <definedName name="_xlnm._FilterDatabase" localSheetId="5" hidden="1">'MAGI Discontinuances'!$A$3:$G$62</definedName>
    <definedName name="_xlnm._FilterDatabase" localSheetId="0" hidden="1">'MAGI Redeterminations'!$A$3:$Q$3</definedName>
    <definedName name="_xlnm._FilterDatabase" localSheetId="6" hidden="1">'Non-MAGI Discontinuances'!$A$3:$G$62</definedName>
    <definedName name="_xlnm._FilterDatabase" localSheetId="1" hidden="1">'Non-MAGI Redeterminations'!$A$3:$R$62</definedName>
    <definedName name="_xlnm._FilterDatabase" localSheetId="2" hidden="1">'Redeterminations Total'!$M$3:$Q$62</definedName>
    <definedName name="_xlnm._FilterDatabase" localSheetId="3" hidden="1">'Returned Packet + Ex Parte'!$A$3:$G$62</definedName>
    <definedName name="TitleRegion1.a3.e62.10">'Non-MAGI Reinstatements'!$A$4</definedName>
    <definedName name="TitleRegion1.a3.e62.11">'Total Reinstatements'!$A$4</definedName>
    <definedName name="TitleRegion1.a3.e62.9">'MAGI Reinstatements'!$A$4</definedName>
    <definedName name="TitleRegion1.a3.g6.5">Table5[Eligibility
Month]</definedName>
    <definedName name="TitleRegion1.a3.g62.4">'Returned Packet + Ex Parte'!$A$4</definedName>
    <definedName name="TitleRegion1.a3.g62.6">'MAGI Discontinuances'!$A$4</definedName>
    <definedName name="TitleRegion1.a3.g62.7">'Non-MAGI Discontinuances'!$A$4</definedName>
    <definedName name="TitleRegion1.a3.g62.8">'Discontinuances Total'!$A$4</definedName>
    <definedName name="TitleRegion1.a3.r62.1">'MAGI Redeterminations'!$A$4</definedName>
    <definedName name="TitleRegion1.a3.r62.2">'Non-MAGI Redeterminations'!$Q$7</definedName>
    <definedName name="TitleRegion1.a3.r62.3">'Redeterminations Total'!$Q$23</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5" i="3" l="1"/>
  <c r="I5" i="3"/>
  <c r="H5" i="3"/>
  <c r="G5" i="3"/>
  <c r="F5" i="3"/>
</calcChain>
</file>

<file path=xl/sharedStrings.xml><?xml version="1.0" encoding="utf-8"?>
<sst xmlns="http://schemas.openxmlformats.org/spreadsheetml/2006/main" count="19254" uniqueCount="16518">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February 2025</t>
  </si>
  <si>
    <t>Alameda</t>
  </si>
  <si>
    <t>Alpine</t>
  </si>
  <si>
    <t>Amador</t>
  </si>
  <si>
    <t>Cell suppressed for small numbers</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Column1</t>
  </si>
  <si>
    <t>Column2</t>
  </si>
  <si>
    <t>Column3</t>
  </si>
  <si>
    <t>Column4</t>
  </si>
  <si>
    <t>Column5</t>
  </si>
  <si>
    <t>Column6</t>
  </si>
  <si>
    <t>Column7</t>
  </si>
  <si>
    <t>Column8</t>
  </si>
  <si>
    <t>Column9</t>
  </si>
  <si>
    <t>Column10</t>
  </si>
  <si>
    <t>Column11</t>
  </si>
  <si>
    <t>Column12</t>
  </si>
  <si>
    <t>Column13</t>
  </si>
  <si>
    <t>Column14</t>
  </si>
  <si>
    <t>Column15</t>
  </si>
  <si>
    <t>Column16</t>
  </si>
  <si>
    <t>Column17</t>
  </si>
  <si>
    <t>Column18</t>
  </si>
  <si>
    <t>Column19</t>
  </si>
  <si>
    <t>Column20</t>
  </si>
  <si>
    <t>Column21</t>
  </si>
  <si>
    <t>Column22</t>
  </si>
  <si>
    <t>Column23</t>
  </si>
  <si>
    <t>Column24</t>
  </si>
  <si>
    <t>Column25</t>
  </si>
  <si>
    <t>Column26</t>
  </si>
  <si>
    <t>Column27</t>
  </si>
  <si>
    <t>Column28</t>
  </si>
  <si>
    <t>Column29</t>
  </si>
  <si>
    <t>Column30</t>
  </si>
  <si>
    <t>Column31</t>
  </si>
  <si>
    <t>Column32</t>
  </si>
  <si>
    <t>Column33</t>
  </si>
  <si>
    <t>Column34</t>
  </si>
  <si>
    <t>Column35</t>
  </si>
  <si>
    <t>Column36</t>
  </si>
  <si>
    <t>Column37</t>
  </si>
  <si>
    <t>Column38</t>
  </si>
  <si>
    <t>Column39</t>
  </si>
  <si>
    <t>Column40</t>
  </si>
  <si>
    <t>Column41</t>
  </si>
  <si>
    <t>Column42</t>
  </si>
  <si>
    <t>Column43</t>
  </si>
  <si>
    <t>Column44</t>
  </si>
  <si>
    <t>Column45</t>
  </si>
  <si>
    <t>Column46</t>
  </si>
  <si>
    <t>Column47</t>
  </si>
  <si>
    <t>Column48</t>
  </si>
  <si>
    <t>Column49</t>
  </si>
  <si>
    <t>Column50</t>
  </si>
  <si>
    <t>Column51</t>
  </si>
  <si>
    <t>Column52</t>
  </si>
  <si>
    <t>Column53</t>
  </si>
  <si>
    <t>Column54</t>
  </si>
  <si>
    <t>Column55</t>
  </si>
  <si>
    <t>Column56</t>
  </si>
  <si>
    <t>Column57</t>
  </si>
  <si>
    <t>Column58</t>
  </si>
  <si>
    <t>Column59</t>
  </si>
  <si>
    <t>Column60</t>
  </si>
  <si>
    <t>Column61</t>
  </si>
  <si>
    <t>Column62</t>
  </si>
  <si>
    <t>Column63</t>
  </si>
  <si>
    <t>Column64</t>
  </si>
  <si>
    <t>Column65</t>
  </si>
  <si>
    <t>Column66</t>
  </si>
  <si>
    <t>Column67</t>
  </si>
  <si>
    <t>Column68</t>
  </si>
  <si>
    <t>Column69</t>
  </si>
  <si>
    <t>Column70</t>
  </si>
  <si>
    <t>Column71</t>
  </si>
  <si>
    <t>Column72</t>
  </si>
  <si>
    <t>Column73</t>
  </si>
  <si>
    <t>Column74</t>
  </si>
  <si>
    <t>Column75</t>
  </si>
  <si>
    <t>Column76</t>
  </si>
  <si>
    <t>Column77</t>
  </si>
  <si>
    <t>Column78</t>
  </si>
  <si>
    <t>Column79</t>
  </si>
  <si>
    <t>Column80</t>
  </si>
  <si>
    <t>Column81</t>
  </si>
  <si>
    <t>Column82</t>
  </si>
  <si>
    <t>Column83</t>
  </si>
  <si>
    <t>Column84</t>
  </si>
  <si>
    <t>Column85</t>
  </si>
  <si>
    <t>Column86</t>
  </si>
  <si>
    <t>Column87</t>
  </si>
  <si>
    <t>Column88</t>
  </si>
  <si>
    <t>Column89</t>
  </si>
  <si>
    <t>Column90</t>
  </si>
  <si>
    <t>Column91</t>
  </si>
  <si>
    <t>Column92</t>
  </si>
  <si>
    <t>Column93</t>
  </si>
  <si>
    <t>Column94</t>
  </si>
  <si>
    <t>Column95</t>
  </si>
  <si>
    <t>Column96</t>
  </si>
  <si>
    <t>Column97</t>
  </si>
  <si>
    <t>Column98</t>
  </si>
  <si>
    <t>Column99</t>
  </si>
  <si>
    <t>Column100</t>
  </si>
  <si>
    <t>Column101</t>
  </si>
  <si>
    <t>Column102</t>
  </si>
  <si>
    <t>Column103</t>
  </si>
  <si>
    <t>Column104</t>
  </si>
  <si>
    <t>Column105</t>
  </si>
  <si>
    <t>Column106</t>
  </si>
  <si>
    <t>Column107</t>
  </si>
  <si>
    <t>Column108</t>
  </si>
  <si>
    <t>Column109</t>
  </si>
  <si>
    <t>Column110</t>
  </si>
  <si>
    <t>Column111</t>
  </si>
  <si>
    <t>Column112</t>
  </si>
  <si>
    <t>Column113</t>
  </si>
  <si>
    <t>Column114</t>
  </si>
  <si>
    <t>Column115</t>
  </si>
  <si>
    <t>Column116</t>
  </si>
  <si>
    <t>Column117</t>
  </si>
  <si>
    <t>Column118</t>
  </si>
  <si>
    <t>Column119</t>
  </si>
  <si>
    <t>Column120</t>
  </si>
  <si>
    <t>Column121</t>
  </si>
  <si>
    <t>Column122</t>
  </si>
  <si>
    <t>Column123</t>
  </si>
  <si>
    <t>Column124</t>
  </si>
  <si>
    <t>Column125</t>
  </si>
  <si>
    <t>Column126</t>
  </si>
  <si>
    <t>Column127</t>
  </si>
  <si>
    <t>Column128</t>
  </si>
  <si>
    <t>Column129</t>
  </si>
  <si>
    <t>Column130</t>
  </si>
  <si>
    <t>Column131</t>
  </si>
  <si>
    <t>Column132</t>
  </si>
  <si>
    <t>Column133</t>
  </si>
  <si>
    <t>Column134</t>
  </si>
  <si>
    <t>Column135</t>
  </si>
  <si>
    <t>Column136</t>
  </si>
  <si>
    <t>Column137</t>
  </si>
  <si>
    <t>Column138</t>
  </si>
  <si>
    <t>Column139</t>
  </si>
  <si>
    <t>Column140</t>
  </si>
  <si>
    <t>Column141</t>
  </si>
  <si>
    <t>Column142</t>
  </si>
  <si>
    <t>Column143</t>
  </si>
  <si>
    <t>Column144</t>
  </si>
  <si>
    <t>Column145</t>
  </si>
  <si>
    <t>Column146</t>
  </si>
  <si>
    <t>Column147</t>
  </si>
  <si>
    <t>Column148</t>
  </si>
  <si>
    <t>Column149</t>
  </si>
  <si>
    <t>Column150</t>
  </si>
  <si>
    <t>Column151</t>
  </si>
  <si>
    <t>Column152</t>
  </si>
  <si>
    <t>Column153</t>
  </si>
  <si>
    <t>Column154</t>
  </si>
  <si>
    <t>Column155</t>
  </si>
  <si>
    <t>Column156</t>
  </si>
  <si>
    <t>Column157</t>
  </si>
  <si>
    <t>Column158</t>
  </si>
  <si>
    <t>Column159</t>
  </si>
  <si>
    <t>Column160</t>
  </si>
  <si>
    <t>Column161</t>
  </si>
  <si>
    <t>Column162</t>
  </si>
  <si>
    <t>Column163</t>
  </si>
  <si>
    <t>Column164</t>
  </si>
  <si>
    <t>Column165</t>
  </si>
  <si>
    <t>Column166</t>
  </si>
  <si>
    <t>Column167</t>
  </si>
  <si>
    <t>Column168</t>
  </si>
  <si>
    <t>Column169</t>
  </si>
  <si>
    <t>Column170</t>
  </si>
  <si>
    <t>Column171</t>
  </si>
  <si>
    <t>Column172</t>
  </si>
  <si>
    <t>Column173</t>
  </si>
  <si>
    <t>Column174</t>
  </si>
  <si>
    <t>Column175</t>
  </si>
  <si>
    <t>Column176</t>
  </si>
  <si>
    <t>Column177</t>
  </si>
  <si>
    <t>Column178</t>
  </si>
  <si>
    <t>Column179</t>
  </si>
  <si>
    <t>Column180</t>
  </si>
  <si>
    <t>Column181</t>
  </si>
  <si>
    <t>Column182</t>
  </si>
  <si>
    <t>Column183</t>
  </si>
  <si>
    <t>Column184</t>
  </si>
  <si>
    <t>Column185</t>
  </si>
  <si>
    <t>Column186</t>
  </si>
  <si>
    <t>Column187</t>
  </si>
  <si>
    <t>Column188</t>
  </si>
  <si>
    <t>Column189</t>
  </si>
  <si>
    <t>Column190</t>
  </si>
  <si>
    <t>Column191</t>
  </si>
  <si>
    <t>Column192</t>
  </si>
  <si>
    <t>Column193</t>
  </si>
  <si>
    <t>Column194</t>
  </si>
  <si>
    <t>Column195</t>
  </si>
  <si>
    <t>Column196</t>
  </si>
  <si>
    <t>Column197</t>
  </si>
  <si>
    <t>Column198</t>
  </si>
  <si>
    <t>Column199</t>
  </si>
  <si>
    <t>Column200</t>
  </si>
  <si>
    <t>Column201</t>
  </si>
  <si>
    <t>Column202</t>
  </si>
  <si>
    <t>Column203</t>
  </si>
  <si>
    <t>Column204</t>
  </si>
  <si>
    <t>Column205</t>
  </si>
  <si>
    <t>Column206</t>
  </si>
  <si>
    <t>Column207</t>
  </si>
  <si>
    <t>Column208</t>
  </si>
  <si>
    <t>Column209</t>
  </si>
  <si>
    <t>Column210</t>
  </si>
  <si>
    <t>Column211</t>
  </si>
  <si>
    <t>Column212</t>
  </si>
  <si>
    <t>Column213</t>
  </si>
  <si>
    <t>Column214</t>
  </si>
  <si>
    <t>Column215</t>
  </si>
  <si>
    <t>Column216</t>
  </si>
  <si>
    <t>Column217</t>
  </si>
  <si>
    <t>Column218</t>
  </si>
  <si>
    <t>Column219</t>
  </si>
  <si>
    <t>Column220</t>
  </si>
  <si>
    <t>Column221</t>
  </si>
  <si>
    <t>Column222</t>
  </si>
  <si>
    <t>Column223</t>
  </si>
  <si>
    <t>Column224</t>
  </si>
  <si>
    <t>Column225</t>
  </si>
  <si>
    <t>Column226</t>
  </si>
  <si>
    <t>Column227</t>
  </si>
  <si>
    <t>Column228</t>
  </si>
  <si>
    <t>Column229</t>
  </si>
  <si>
    <t>Column230</t>
  </si>
  <si>
    <t>Column231</t>
  </si>
  <si>
    <t>Column232</t>
  </si>
  <si>
    <t>Column233</t>
  </si>
  <si>
    <t>Column234</t>
  </si>
  <si>
    <t>Column235</t>
  </si>
  <si>
    <t>Column236</t>
  </si>
  <si>
    <t>Column237</t>
  </si>
  <si>
    <t>Column238</t>
  </si>
  <si>
    <t>Column239</t>
  </si>
  <si>
    <t>Column240</t>
  </si>
  <si>
    <t>Column241</t>
  </si>
  <si>
    <t>Column242</t>
  </si>
  <si>
    <t>Column243</t>
  </si>
  <si>
    <t>Column244</t>
  </si>
  <si>
    <t>Column245</t>
  </si>
  <si>
    <t>Column246</t>
  </si>
  <si>
    <t>Column247</t>
  </si>
  <si>
    <t>Column248</t>
  </si>
  <si>
    <t>Column249</t>
  </si>
  <si>
    <t>Column250</t>
  </si>
  <si>
    <t>Column251</t>
  </si>
  <si>
    <t>Column252</t>
  </si>
  <si>
    <t>Column253</t>
  </si>
  <si>
    <t>Column254</t>
  </si>
  <si>
    <t>Column255</t>
  </si>
  <si>
    <t>Column256</t>
  </si>
  <si>
    <t>Column257</t>
  </si>
  <si>
    <t>Column258</t>
  </si>
  <si>
    <t>Column259</t>
  </si>
  <si>
    <t>Column260</t>
  </si>
  <si>
    <t>Column261</t>
  </si>
  <si>
    <t>Column262</t>
  </si>
  <si>
    <t>Column263</t>
  </si>
  <si>
    <t>Column264</t>
  </si>
  <si>
    <t>Column265</t>
  </si>
  <si>
    <t>Column266</t>
  </si>
  <si>
    <t>Column267</t>
  </si>
  <si>
    <t>Column268</t>
  </si>
  <si>
    <t>Column269</t>
  </si>
  <si>
    <t>Column270</t>
  </si>
  <si>
    <t>Column271</t>
  </si>
  <si>
    <t>Column272</t>
  </si>
  <si>
    <t>Column273</t>
  </si>
  <si>
    <t>Column274</t>
  </si>
  <si>
    <t>Column275</t>
  </si>
  <si>
    <t>Column276</t>
  </si>
  <si>
    <t>Column277</t>
  </si>
  <si>
    <t>Column278</t>
  </si>
  <si>
    <t>Column279</t>
  </si>
  <si>
    <t>Column280</t>
  </si>
  <si>
    <t>Column281</t>
  </si>
  <si>
    <t>Column282</t>
  </si>
  <si>
    <t>Column283</t>
  </si>
  <si>
    <t>Column284</t>
  </si>
  <si>
    <t>Column285</t>
  </si>
  <si>
    <t>Column286</t>
  </si>
  <si>
    <t>Column287</t>
  </si>
  <si>
    <t>Column288</t>
  </si>
  <si>
    <t>Column289</t>
  </si>
  <si>
    <t>Column290</t>
  </si>
  <si>
    <t>Column291</t>
  </si>
  <si>
    <t>Column292</t>
  </si>
  <si>
    <t>Column293</t>
  </si>
  <si>
    <t>Column294</t>
  </si>
  <si>
    <t>Column295</t>
  </si>
  <si>
    <t>Column296</t>
  </si>
  <si>
    <t>Column297</t>
  </si>
  <si>
    <t>Column298</t>
  </si>
  <si>
    <t>Column299</t>
  </si>
  <si>
    <t>Column300</t>
  </si>
  <si>
    <t>Column301</t>
  </si>
  <si>
    <t>Column302</t>
  </si>
  <si>
    <t>Column303</t>
  </si>
  <si>
    <t>Column304</t>
  </si>
  <si>
    <t>Column305</t>
  </si>
  <si>
    <t>Column306</t>
  </si>
  <si>
    <t>Column307</t>
  </si>
  <si>
    <t>Column308</t>
  </si>
  <si>
    <t>Column309</t>
  </si>
  <si>
    <t>Column310</t>
  </si>
  <si>
    <t>Column311</t>
  </si>
  <si>
    <t>Column312</t>
  </si>
  <si>
    <t>Column313</t>
  </si>
  <si>
    <t>Column314</t>
  </si>
  <si>
    <t>Column315</t>
  </si>
  <si>
    <t>Column316</t>
  </si>
  <si>
    <t>Column317</t>
  </si>
  <si>
    <t>Column318</t>
  </si>
  <si>
    <t>Column319</t>
  </si>
  <si>
    <t>Column320</t>
  </si>
  <si>
    <t>Column321</t>
  </si>
  <si>
    <t>Column322</t>
  </si>
  <si>
    <t>Column323</t>
  </si>
  <si>
    <t>Column324</t>
  </si>
  <si>
    <t>Column325</t>
  </si>
  <si>
    <t>Column326</t>
  </si>
  <si>
    <t>Column327</t>
  </si>
  <si>
    <t>Column328</t>
  </si>
  <si>
    <t>Column329</t>
  </si>
  <si>
    <t>Column330</t>
  </si>
  <si>
    <t>Column331</t>
  </si>
  <si>
    <t>Column332</t>
  </si>
  <si>
    <t>Column333</t>
  </si>
  <si>
    <t>Column334</t>
  </si>
  <si>
    <t>Column335</t>
  </si>
  <si>
    <t>Column336</t>
  </si>
  <si>
    <t>Column337</t>
  </si>
  <si>
    <t>Column338</t>
  </si>
  <si>
    <t>Column339</t>
  </si>
  <si>
    <t>Column340</t>
  </si>
  <si>
    <t>Column341</t>
  </si>
  <si>
    <t>Column342</t>
  </si>
  <si>
    <t>Column343</t>
  </si>
  <si>
    <t>Column344</t>
  </si>
  <si>
    <t>Column345</t>
  </si>
  <si>
    <t>Column346</t>
  </si>
  <si>
    <t>Column347</t>
  </si>
  <si>
    <t>Column348</t>
  </si>
  <si>
    <t>Column349</t>
  </si>
  <si>
    <t>Column350</t>
  </si>
  <si>
    <t>Column351</t>
  </si>
  <si>
    <t>Column352</t>
  </si>
  <si>
    <t>Column353</t>
  </si>
  <si>
    <t>Column354</t>
  </si>
  <si>
    <t>Column355</t>
  </si>
  <si>
    <t>Column356</t>
  </si>
  <si>
    <t>Column357</t>
  </si>
  <si>
    <t>Column358</t>
  </si>
  <si>
    <t>Column359</t>
  </si>
  <si>
    <t>Column360</t>
  </si>
  <si>
    <t>Column361</t>
  </si>
  <si>
    <t>Column362</t>
  </si>
  <si>
    <t>Column363</t>
  </si>
  <si>
    <t>Column364</t>
  </si>
  <si>
    <t>Column365</t>
  </si>
  <si>
    <t>Column366</t>
  </si>
  <si>
    <t>Column367</t>
  </si>
  <si>
    <t>Column368</t>
  </si>
  <si>
    <t>Column369</t>
  </si>
  <si>
    <t>Column370</t>
  </si>
  <si>
    <t>Column371</t>
  </si>
  <si>
    <t>Column372</t>
  </si>
  <si>
    <t>Column373</t>
  </si>
  <si>
    <t>Column374</t>
  </si>
  <si>
    <t>Column375</t>
  </si>
  <si>
    <t>Column376</t>
  </si>
  <si>
    <t>Column377</t>
  </si>
  <si>
    <t>Column378</t>
  </si>
  <si>
    <t>Column379</t>
  </si>
  <si>
    <t>Column380</t>
  </si>
  <si>
    <t>Column381</t>
  </si>
  <si>
    <t>Column382</t>
  </si>
  <si>
    <t>Column383</t>
  </si>
  <si>
    <t>Column384</t>
  </si>
  <si>
    <t>Column385</t>
  </si>
  <si>
    <t>Column386</t>
  </si>
  <si>
    <t>Column387</t>
  </si>
  <si>
    <t>Column388</t>
  </si>
  <si>
    <t>Column389</t>
  </si>
  <si>
    <t>Column390</t>
  </si>
  <si>
    <t>Column391</t>
  </si>
  <si>
    <t>Column392</t>
  </si>
  <si>
    <t>Column393</t>
  </si>
  <si>
    <t>Column394</t>
  </si>
  <si>
    <t>Column395</t>
  </si>
  <si>
    <t>Column396</t>
  </si>
  <si>
    <t>Column397</t>
  </si>
  <si>
    <t>Column398</t>
  </si>
  <si>
    <t>Column399</t>
  </si>
  <si>
    <t>Column400</t>
  </si>
  <si>
    <t>Column401</t>
  </si>
  <si>
    <t>Column402</t>
  </si>
  <si>
    <t>Column403</t>
  </si>
  <si>
    <t>Column404</t>
  </si>
  <si>
    <t>Column405</t>
  </si>
  <si>
    <t>Column406</t>
  </si>
  <si>
    <t>Column407</t>
  </si>
  <si>
    <t>Column408</t>
  </si>
  <si>
    <t>Column409</t>
  </si>
  <si>
    <t>Column410</t>
  </si>
  <si>
    <t>Column411</t>
  </si>
  <si>
    <t>Column412</t>
  </si>
  <si>
    <t>Column413</t>
  </si>
  <si>
    <t>Column414</t>
  </si>
  <si>
    <t>Column415</t>
  </si>
  <si>
    <t>Column416</t>
  </si>
  <si>
    <t>Column417</t>
  </si>
  <si>
    <t>Column418</t>
  </si>
  <si>
    <t>Column419</t>
  </si>
  <si>
    <t>Column420</t>
  </si>
  <si>
    <t>Column421</t>
  </si>
  <si>
    <t>Column422</t>
  </si>
  <si>
    <t>Column423</t>
  </si>
  <si>
    <t>Column424</t>
  </si>
  <si>
    <t>Column425</t>
  </si>
  <si>
    <t>Column426</t>
  </si>
  <si>
    <t>Column427</t>
  </si>
  <si>
    <t>Column428</t>
  </si>
  <si>
    <t>Column429</t>
  </si>
  <si>
    <t>Column430</t>
  </si>
  <si>
    <t>Column431</t>
  </si>
  <si>
    <t>Column432</t>
  </si>
  <si>
    <t>Column433</t>
  </si>
  <si>
    <t>Column434</t>
  </si>
  <si>
    <t>Column435</t>
  </si>
  <si>
    <t>Column436</t>
  </si>
  <si>
    <t>Column437</t>
  </si>
  <si>
    <t>Column438</t>
  </si>
  <si>
    <t>Column439</t>
  </si>
  <si>
    <t>Column440</t>
  </si>
  <si>
    <t>Column441</t>
  </si>
  <si>
    <t>Column442</t>
  </si>
  <si>
    <t>Column443</t>
  </si>
  <si>
    <t>Column444</t>
  </si>
  <si>
    <t>Column445</t>
  </si>
  <si>
    <t>Column446</t>
  </si>
  <si>
    <t>Column447</t>
  </si>
  <si>
    <t>Column448</t>
  </si>
  <si>
    <t>Column449</t>
  </si>
  <si>
    <t>Column450</t>
  </si>
  <si>
    <t>Column451</t>
  </si>
  <si>
    <t>Column452</t>
  </si>
  <si>
    <t>Column453</t>
  </si>
  <si>
    <t>Column454</t>
  </si>
  <si>
    <t>Column455</t>
  </si>
  <si>
    <t>Column456</t>
  </si>
  <si>
    <t>Column457</t>
  </si>
  <si>
    <t>Column458</t>
  </si>
  <si>
    <t>Column459</t>
  </si>
  <si>
    <t>Column460</t>
  </si>
  <si>
    <t>Column461</t>
  </si>
  <si>
    <t>Column462</t>
  </si>
  <si>
    <t>Column463</t>
  </si>
  <si>
    <t>Column464</t>
  </si>
  <si>
    <t>Column465</t>
  </si>
  <si>
    <t>Column466</t>
  </si>
  <si>
    <t>Column467</t>
  </si>
  <si>
    <t>Column468</t>
  </si>
  <si>
    <t>Column469</t>
  </si>
  <si>
    <t>Column470</t>
  </si>
  <si>
    <t>Column471</t>
  </si>
  <si>
    <t>Column472</t>
  </si>
  <si>
    <t>Column473</t>
  </si>
  <si>
    <t>Column474</t>
  </si>
  <si>
    <t>Column475</t>
  </si>
  <si>
    <t>Column476</t>
  </si>
  <si>
    <t>Column477</t>
  </si>
  <si>
    <t>Column478</t>
  </si>
  <si>
    <t>Column479</t>
  </si>
  <si>
    <t>Column480</t>
  </si>
  <si>
    <t>Column481</t>
  </si>
  <si>
    <t>Column482</t>
  </si>
  <si>
    <t>Column483</t>
  </si>
  <si>
    <t>Column484</t>
  </si>
  <si>
    <t>Column485</t>
  </si>
  <si>
    <t>Column486</t>
  </si>
  <si>
    <t>Column487</t>
  </si>
  <si>
    <t>Column488</t>
  </si>
  <si>
    <t>Column489</t>
  </si>
  <si>
    <t>Column490</t>
  </si>
  <si>
    <t>Column491</t>
  </si>
  <si>
    <t>Column492</t>
  </si>
  <si>
    <t>Column493</t>
  </si>
  <si>
    <t>Column494</t>
  </si>
  <si>
    <t>Column495</t>
  </si>
  <si>
    <t>Column496</t>
  </si>
  <si>
    <t>Column497</t>
  </si>
  <si>
    <t>Column498</t>
  </si>
  <si>
    <t>Column499</t>
  </si>
  <si>
    <t>Column500</t>
  </si>
  <si>
    <t>Column501</t>
  </si>
  <si>
    <t>Column502</t>
  </si>
  <si>
    <t>Column503</t>
  </si>
  <si>
    <t>Column504</t>
  </si>
  <si>
    <t>Column505</t>
  </si>
  <si>
    <t>Column506</t>
  </si>
  <si>
    <t>Column507</t>
  </si>
  <si>
    <t>Column508</t>
  </si>
  <si>
    <t>Column509</t>
  </si>
  <si>
    <t>Column510</t>
  </si>
  <si>
    <t>Column511</t>
  </si>
  <si>
    <t>Column512</t>
  </si>
  <si>
    <t>Column513</t>
  </si>
  <si>
    <t>Column514</t>
  </si>
  <si>
    <t>Column515</t>
  </si>
  <si>
    <t>Column516</t>
  </si>
  <si>
    <t>Column517</t>
  </si>
  <si>
    <t>Column518</t>
  </si>
  <si>
    <t>Column519</t>
  </si>
  <si>
    <t>Column520</t>
  </si>
  <si>
    <t>Column521</t>
  </si>
  <si>
    <t>Column522</t>
  </si>
  <si>
    <t>Column523</t>
  </si>
  <si>
    <t>Column524</t>
  </si>
  <si>
    <t>Column525</t>
  </si>
  <si>
    <t>Column526</t>
  </si>
  <si>
    <t>Column527</t>
  </si>
  <si>
    <t>Column528</t>
  </si>
  <si>
    <t>Column529</t>
  </si>
  <si>
    <t>Column530</t>
  </si>
  <si>
    <t>Column531</t>
  </si>
  <si>
    <t>Column532</t>
  </si>
  <si>
    <t>Column533</t>
  </si>
  <si>
    <t>Column534</t>
  </si>
  <si>
    <t>Column535</t>
  </si>
  <si>
    <t>Column536</t>
  </si>
  <si>
    <t>Column537</t>
  </si>
  <si>
    <t>Column538</t>
  </si>
  <si>
    <t>Column539</t>
  </si>
  <si>
    <t>Column540</t>
  </si>
  <si>
    <t>Column541</t>
  </si>
  <si>
    <t>Column542</t>
  </si>
  <si>
    <t>Column543</t>
  </si>
  <si>
    <t>Column544</t>
  </si>
  <si>
    <t>Column545</t>
  </si>
  <si>
    <t>Column546</t>
  </si>
  <si>
    <t>Column547</t>
  </si>
  <si>
    <t>Column548</t>
  </si>
  <si>
    <t>Column549</t>
  </si>
  <si>
    <t>Column550</t>
  </si>
  <si>
    <t>Column551</t>
  </si>
  <si>
    <t>Column552</t>
  </si>
  <si>
    <t>Column553</t>
  </si>
  <si>
    <t>Column554</t>
  </si>
  <si>
    <t>Column555</t>
  </si>
  <si>
    <t>Column556</t>
  </si>
  <si>
    <t>Column557</t>
  </si>
  <si>
    <t>Column558</t>
  </si>
  <si>
    <t>Column559</t>
  </si>
  <si>
    <t>Column560</t>
  </si>
  <si>
    <t>Column561</t>
  </si>
  <si>
    <t>Column562</t>
  </si>
  <si>
    <t>Column563</t>
  </si>
  <si>
    <t>Column564</t>
  </si>
  <si>
    <t>Column565</t>
  </si>
  <si>
    <t>Column566</t>
  </si>
  <si>
    <t>Column567</t>
  </si>
  <si>
    <t>Column568</t>
  </si>
  <si>
    <t>Column569</t>
  </si>
  <si>
    <t>Column570</t>
  </si>
  <si>
    <t>Column571</t>
  </si>
  <si>
    <t>Column572</t>
  </si>
  <si>
    <t>Column573</t>
  </si>
  <si>
    <t>Column574</t>
  </si>
  <si>
    <t>Column575</t>
  </si>
  <si>
    <t>Column576</t>
  </si>
  <si>
    <t>Column577</t>
  </si>
  <si>
    <t>Column578</t>
  </si>
  <si>
    <t>Column579</t>
  </si>
  <si>
    <t>Column580</t>
  </si>
  <si>
    <t>Column581</t>
  </si>
  <si>
    <t>Column582</t>
  </si>
  <si>
    <t>Column583</t>
  </si>
  <si>
    <t>Column584</t>
  </si>
  <si>
    <t>Column585</t>
  </si>
  <si>
    <t>Column586</t>
  </si>
  <si>
    <t>Column587</t>
  </si>
  <si>
    <t>Column588</t>
  </si>
  <si>
    <t>Column589</t>
  </si>
  <si>
    <t>Column590</t>
  </si>
  <si>
    <t>Column591</t>
  </si>
  <si>
    <t>Column592</t>
  </si>
  <si>
    <t>Column593</t>
  </si>
  <si>
    <t>Column594</t>
  </si>
  <si>
    <t>Column595</t>
  </si>
  <si>
    <t>Column596</t>
  </si>
  <si>
    <t>Column597</t>
  </si>
  <si>
    <t>Column598</t>
  </si>
  <si>
    <t>Column599</t>
  </si>
  <si>
    <t>Column600</t>
  </si>
  <si>
    <t>Column601</t>
  </si>
  <si>
    <t>Column602</t>
  </si>
  <si>
    <t>Column603</t>
  </si>
  <si>
    <t>Column604</t>
  </si>
  <si>
    <t>Column605</t>
  </si>
  <si>
    <t>Column606</t>
  </si>
  <si>
    <t>Column607</t>
  </si>
  <si>
    <t>Column608</t>
  </si>
  <si>
    <t>Column609</t>
  </si>
  <si>
    <t>Column610</t>
  </si>
  <si>
    <t>Column611</t>
  </si>
  <si>
    <t>Column612</t>
  </si>
  <si>
    <t>Column613</t>
  </si>
  <si>
    <t>Column614</t>
  </si>
  <si>
    <t>Column615</t>
  </si>
  <si>
    <t>Column616</t>
  </si>
  <si>
    <t>Column617</t>
  </si>
  <si>
    <t>Column618</t>
  </si>
  <si>
    <t>Column619</t>
  </si>
  <si>
    <t>Column620</t>
  </si>
  <si>
    <t>Column621</t>
  </si>
  <si>
    <t>Column622</t>
  </si>
  <si>
    <t>Column623</t>
  </si>
  <si>
    <t>Column624</t>
  </si>
  <si>
    <t>Column625</t>
  </si>
  <si>
    <t>Column626</t>
  </si>
  <si>
    <t>Column627</t>
  </si>
  <si>
    <t>Column628</t>
  </si>
  <si>
    <t>Column629</t>
  </si>
  <si>
    <t>Column630</t>
  </si>
  <si>
    <t>Column631</t>
  </si>
  <si>
    <t>Column632</t>
  </si>
  <si>
    <t>Column633</t>
  </si>
  <si>
    <t>Column634</t>
  </si>
  <si>
    <t>Column635</t>
  </si>
  <si>
    <t>Column636</t>
  </si>
  <si>
    <t>Column637</t>
  </si>
  <si>
    <t>Column638</t>
  </si>
  <si>
    <t>Column639</t>
  </si>
  <si>
    <t>Column640</t>
  </si>
  <si>
    <t>Column641</t>
  </si>
  <si>
    <t>Column642</t>
  </si>
  <si>
    <t>Column643</t>
  </si>
  <si>
    <t>Column644</t>
  </si>
  <si>
    <t>Column645</t>
  </si>
  <si>
    <t>Column646</t>
  </si>
  <si>
    <t>Column647</t>
  </si>
  <si>
    <t>Column648</t>
  </si>
  <si>
    <t>Column649</t>
  </si>
  <si>
    <t>Column650</t>
  </si>
  <si>
    <t>Column651</t>
  </si>
  <si>
    <t>Column652</t>
  </si>
  <si>
    <t>Column653</t>
  </si>
  <si>
    <t>Column654</t>
  </si>
  <si>
    <t>Column655</t>
  </si>
  <si>
    <t>Column656</t>
  </si>
  <si>
    <t>Column657</t>
  </si>
  <si>
    <t>Column658</t>
  </si>
  <si>
    <t>Column659</t>
  </si>
  <si>
    <t>Column660</t>
  </si>
  <si>
    <t>Column661</t>
  </si>
  <si>
    <t>Column662</t>
  </si>
  <si>
    <t>Column663</t>
  </si>
  <si>
    <t>Column664</t>
  </si>
  <si>
    <t>Column665</t>
  </si>
  <si>
    <t>Column666</t>
  </si>
  <si>
    <t>Column667</t>
  </si>
  <si>
    <t>Column668</t>
  </si>
  <si>
    <t>Column669</t>
  </si>
  <si>
    <t>Column670</t>
  </si>
  <si>
    <t>Column671</t>
  </si>
  <si>
    <t>Column672</t>
  </si>
  <si>
    <t>Column673</t>
  </si>
  <si>
    <t>Column674</t>
  </si>
  <si>
    <t>Column675</t>
  </si>
  <si>
    <t>Column676</t>
  </si>
  <si>
    <t>Column677</t>
  </si>
  <si>
    <t>Column678</t>
  </si>
  <si>
    <t>Column679</t>
  </si>
  <si>
    <t>Column680</t>
  </si>
  <si>
    <t>Column681</t>
  </si>
  <si>
    <t>Column682</t>
  </si>
  <si>
    <t>Column683</t>
  </si>
  <si>
    <t>Column684</t>
  </si>
  <si>
    <t>Column685</t>
  </si>
  <si>
    <t>Column686</t>
  </si>
  <si>
    <t>Column687</t>
  </si>
  <si>
    <t>Column688</t>
  </si>
  <si>
    <t>Column689</t>
  </si>
  <si>
    <t>Column690</t>
  </si>
  <si>
    <t>Column691</t>
  </si>
  <si>
    <t>Column692</t>
  </si>
  <si>
    <t>Column693</t>
  </si>
  <si>
    <t>Column694</t>
  </si>
  <si>
    <t>Column695</t>
  </si>
  <si>
    <t>Column696</t>
  </si>
  <si>
    <t>Column697</t>
  </si>
  <si>
    <t>Column698</t>
  </si>
  <si>
    <t>Column699</t>
  </si>
  <si>
    <t>Column700</t>
  </si>
  <si>
    <t>Column701</t>
  </si>
  <si>
    <t>Column702</t>
  </si>
  <si>
    <t>Column703</t>
  </si>
  <si>
    <t>Column704</t>
  </si>
  <si>
    <t>Column705</t>
  </si>
  <si>
    <t>Column706</t>
  </si>
  <si>
    <t>Column707</t>
  </si>
  <si>
    <t>Column708</t>
  </si>
  <si>
    <t>Column709</t>
  </si>
  <si>
    <t>Column710</t>
  </si>
  <si>
    <t>Column711</t>
  </si>
  <si>
    <t>Column712</t>
  </si>
  <si>
    <t>Column713</t>
  </si>
  <si>
    <t>Column714</t>
  </si>
  <si>
    <t>Column715</t>
  </si>
  <si>
    <t>Column716</t>
  </si>
  <si>
    <t>Column717</t>
  </si>
  <si>
    <t>Column718</t>
  </si>
  <si>
    <t>Column719</t>
  </si>
  <si>
    <t>Column720</t>
  </si>
  <si>
    <t>Column721</t>
  </si>
  <si>
    <t>Column722</t>
  </si>
  <si>
    <t>Column723</t>
  </si>
  <si>
    <t>Column724</t>
  </si>
  <si>
    <t>Column725</t>
  </si>
  <si>
    <t>Column726</t>
  </si>
  <si>
    <t>Column727</t>
  </si>
  <si>
    <t>Column728</t>
  </si>
  <si>
    <t>Column729</t>
  </si>
  <si>
    <t>Column730</t>
  </si>
  <si>
    <t>Column731</t>
  </si>
  <si>
    <t>Column732</t>
  </si>
  <si>
    <t>Column733</t>
  </si>
  <si>
    <t>Column734</t>
  </si>
  <si>
    <t>Column735</t>
  </si>
  <si>
    <t>Column736</t>
  </si>
  <si>
    <t>Column737</t>
  </si>
  <si>
    <t>Column738</t>
  </si>
  <si>
    <t>Column739</t>
  </si>
  <si>
    <t>Column740</t>
  </si>
  <si>
    <t>Column741</t>
  </si>
  <si>
    <t>Column742</t>
  </si>
  <si>
    <t>Column743</t>
  </si>
  <si>
    <t>Column744</t>
  </si>
  <si>
    <t>Column745</t>
  </si>
  <si>
    <t>Column746</t>
  </si>
  <si>
    <t>Column747</t>
  </si>
  <si>
    <t>Column748</t>
  </si>
  <si>
    <t>Column749</t>
  </si>
  <si>
    <t>Column750</t>
  </si>
  <si>
    <t>Column751</t>
  </si>
  <si>
    <t>Column752</t>
  </si>
  <si>
    <t>Column753</t>
  </si>
  <si>
    <t>Column754</t>
  </si>
  <si>
    <t>Column755</t>
  </si>
  <si>
    <t>Column756</t>
  </si>
  <si>
    <t>Column757</t>
  </si>
  <si>
    <t>Column758</t>
  </si>
  <si>
    <t>Column759</t>
  </si>
  <si>
    <t>Column760</t>
  </si>
  <si>
    <t>Column761</t>
  </si>
  <si>
    <t>Column762</t>
  </si>
  <si>
    <t>Column763</t>
  </si>
  <si>
    <t>Column764</t>
  </si>
  <si>
    <t>Column765</t>
  </si>
  <si>
    <t>Column766</t>
  </si>
  <si>
    <t>Column767</t>
  </si>
  <si>
    <t>Column768</t>
  </si>
  <si>
    <t>Column769</t>
  </si>
  <si>
    <t>Column770</t>
  </si>
  <si>
    <t>Column771</t>
  </si>
  <si>
    <t>Column772</t>
  </si>
  <si>
    <t>Column773</t>
  </si>
  <si>
    <t>Column774</t>
  </si>
  <si>
    <t>Column775</t>
  </si>
  <si>
    <t>Column776</t>
  </si>
  <si>
    <t>Column777</t>
  </si>
  <si>
    <t>Column778</t>
  </si>
  <si>
    <t>Column779</t>
  </si>
  <si>
    <t>Column780</t>
  </si>
  <si>
    <t>Column781</t>
  </si>
  <si>
    <t>Column782</t>
  </si>
  <si>
    <t>Column783</t>
  </si>
  <si>
    <t>Column784</t>
  </si>
  <si>
    <t>Column785</t>
  </si>
  <si>
    <t>Column786</t>
  </si>
  <si>
    <t>Column787</t>
  </si>
  <si>
    <t>Column788</t>
  </si>
  <si>
    <t>Column789</t>
  </si>
  <si>
    <t>Column790</t>
  </si>
  <si>
    <t>Column791</t>
  </si>
  <si>
    <t>Column792</t>
  </si>
  <si>
    <t>Column793</t>
  </si>
  <si>
    <t>Column794</t>
  </si>
  <si>
    <t>Column795</t>
  </si>
  <si>
    <t>Column796</t>
  </si>
  <si>
    <t>Column797</t>
  </si>
  <si>
    <t>Column798</t>
  </si>
  <si>
    <t>Column799</t>
  </si>
  <si>
    <t>Column800</t>
  </si>
  <si>
    <t>Column801</t>
  </si>
  <si>
    <t>Column802</t>
  </si>
  <si>
    <t>Column803</t>
  </si>
  <si>
    <t>Column804</t>
  </si>
  <si>
    <t>Column805</t>
  </si>
  <si>
    <t>Column806</t>
  </si>
  <si>
    <t>Column807</t>
  </si>
  <si>
    <t>Column808</t>
  </si>
  <si>
    <t>Column809</t>
  </si>
  <si>
    <t>Column810</t>
  </si>
  <si>
    <t>Column811</t>
  </si>
  <si>
    <t>Column812</t>
  </si>
  <si>
    <t>Column813</t>
  </si>
  <si>
    <t>Column814</t>
  </si>
  <si>
    <t>Column815</t>
  </si>
  <si>
    <t>Column816</t>
  </si>
  <si>
    <t>Column817</t>
  </si>
  <si>
    <t>Column818</t>
  </si>
  <si>
    <t>Column819</t>
  </si>
  <si>
    <t>Column820</t>
  </si>
  <si>
    <t>Column821</t>
  </si>
  <si>
    <t>Column822</t>
  </si>
  <si>
    <t>Column823</t>
  </si>
  <si>
    <t>Column824</t>
  </si>
  <si>
    <t>Column825</t>
  </si>
  <si>
    <t>Column826</t>
  </si>
  <si>
    <t>Column827</t>
  </si>
  <si>
    <t>Column828</t>
  </si>
  <si>
    <t>Column829</t>
  </si>
  <si>
    <t>Column830</t>
  </si>
  <si>
    <t>Column831</t>
  </si>
  <si>
    <t>Column832</t>
  </si>
  <si>
    <t>Column833</t>
  </si>
  <si>
    <t>Column834</t>
  </si>
  <si>
    <t>Column835</t>
  </si>
  <si>
    <t>Column836</t>
  </si>
  <si>
    <t>Column837</t>
  </si>
  <si>
    <t>Column838</t>
  </si>
  <si>
    <t>Column839</t>
  </si>
  <si>
    <t>Column840</t>
  </si>
  <si>
    <t>Column841</t>
  </si>
  <si>
    <t>Column842</t>
  </si>
  <si>
    <t>Column843</t>
  </si>
  <si>
    <t>Column844</t>
  </si>
  <si>
    <t>Column845</t>
  </si>
  <si>
    <t>Column846</t>
  </si>
  <si>
    <t>Column847</t>
  </si>
  <si>
    <t>Column848</t>
  </si>
  <si>
    <t>Column849</t>
  </si>
  <si>
    <t>Column850</t>
  </si>
  <si>
    <t>Column851</t>
  </si>
  <si>
    <t>Column852</t>
  </si>
  <si>
    <t>Column853</t>
  </si>
  <si>
    <t>Column854</t>
  </si>
  <si>
    <t>Column855</t>
  </si>
  <si>
    <t>Column856</t>
  </si>
  <si>
    <t>Column857</t>
  </si>
  <si>
    <t>Column858</t>
  </si>
  <si>
    <t>Column859</t>
  </si>
  <si>
    <t>Column860</t>
  </si>
  <si>
    <t>Column861</t>
  </si>
  <si>
    <t>Column862</t>
  </si>
  <si>
    <t>Column863</t>
  </si>
  <si>
    <t>Column864</t>
  </si>
  <si>
    <t>Column865</t>
  </si>
  <si>
    <t>Column866</t>
  </si>
  <si>
    <t>Column867</t>
  </si>
  <si>
    <t>Column868</t>
  </si>
  <si>
    <t>Column869</t>
  </si>
  <si>
    <t>Column870</t>
  </si>
  <si>
    <t>Column871</t>
  </si>
  <si>
    <t>Column872</t>
  </si>
  <si>
    <t>Column873</t>
  </si>
  <si>
    <t>Column874</t>
  </si>
  <si>
    <t>Column875</t>
  </si>
  <si>
    <t>Column876</t>
  </si>
  <si>
    <t>Column877</t>
  </si>
  <si>
    <t>Column878</t>
  </si>
  <si>
    <t>Column879</t>
  </si>
  <si>
    <t>Column880</t>
  </si>
  <si>
    <t>Column881</t>
  </si>
  <si>
    <t>Column882</t>
  </si>
  <si>
    <t>Column883</t>
  </si>
  <si>
    <t>Column884</t>
  </si>
  <si>
    <t>Column885</t>
  </si>
  <si>
    <t>Column886</t>
  </si>
  <si>
    <t>Column887</t>
  </si>
  <si>
    <t>Column888</t>
  </si>
  <si>
    <t>Column889</t>
  </si>
  <si>
    <t>Column890</t>
  </si>
  <si>
    <t>Column891</t>
  </si>
  <si>
    <t>Column892</t>
  </si>
  <si>
    <t>Column893</t>
  </si>
  <si>
    <t>Column894</t>
  </si>
  <si>
    <t>Column895</t>
  </si>
  <si>
    <t>Column896</t>
  </si>
  <si>
    <t>Column897</t>
  </si>
  <si>
    <t>Column898</t>
  </si>
  <si>
    <t>Column899</t>
  </si>
  <si>
    <t>Column900</t>
  </si>
  <si>
    <t>Column901</t>
  </si>
  <si>
    <t>Column902</t>
  </si>
  <si>
    <t>Column903</t>
  </si>
  <si>
    <t>Column904</t>
  </si>
  <si>
    <t>Column905</t>
  </si>
  <si>
    <t>Column906</t>
  </si>
  <si>
    <t>Column907</t>
  </si>
  <si>
    <t>Column908</t>
  </si>
  <si>
    <t>Column909</t>
  </si>
  <si>
    <t>Column910</t>
  </si>
  <si>
    <t>Column911</t>
  </si>
  <si>
    <t>Column912</t>
  </si>
  <si>
    <t>Column913</t>
  </si>
  <si>
    <t>Column914</t>
  </si>
  <si>
    <t>Column915</t>
  </si>
  <si>
    <t>Column916</t>
  </si>
  <si>
    <t>Column917</t>
  </si>
  <si>
    <t>Column918</t>
  </si>
  <si>
    <t>Column919</t>
  </si>
  <si>
    <t>Column920</t>
  </si>
  <si>
    <t>Column921</t>
  </si>
  <si>
    <t>Column922</t>
  </si>
  <si>
    <t>Column923</t>
  </si>
  <si>
    <t>Column924</t>
  </si>
  <si>
    <t>Column925</t>
  </si>
  <si>
    <t>Column926</t>
  </si>
  <si>
    <t>Column927</t>
  </si>
  <si>
    <t>Column928</t>
  </si>
  <si>
    <t>Column929</t>
  </si>
  <si>
    <t>Column930</t>
  </si>
  <si>
    <t>Column931</t>
  </si>
  <si>
    <t>Column932</t>
  </si>
  <si>
    <t>Column933</t>
  </si>
  <si>
    <t>Column934</t>
  </si>
  <si>
    <t>Column935</t>
  </si>
  <si>
    <t>Column936</t>
  </si>
  <si>
    <t>Column937</t>
  </si>
  <si>
    <t>Column938</t>
  </si>
  <si>
    <t>Column939</t>
  </si>
  <si>
    <t>Column940</t>
  </si>
  <si>
    <t>Column941</t>
  </si>
  <si>
    <t>Column942</t>
  </si>
  <si>
    <t>Column943</t>
  </si>
  <si>
    <t>Column944</t>
  </si>
  <si>
    <t>Column945</t>
  </si>
  <si>
    <t>Column946</t>
  </si>
  <si>
    <t>Column947</t>
  </si>
  <si>
    <t>Column948</t>
  </si>
  <si>
    <t>Column949</t>
  </si>
  <si>
    <t>Column950</t>
  </si>
  <si>
    <t>Column951</t>
  </si>
  <si>
    <t>Column952</t>
  </si>
  <si>
    <t>Column953</t>
  </si>
  <si>
    <t>Column954</t>
  </si>
  <si>
    <t>Column955</t>
  </si>
  <si>
    <t>Column956</t>
  </si>
  <si>
    <t>Column957</t>
  </si>
  <si>
    <t>Column958</t>
  </si>
  <si>
    <t>Column959</t>
  </si>
  <si>
    <t>Column960</t>
  </si>
  <si>
    <t>Column961</t>
  </si>
  <si>
    <t>Column962</t>
  </si>
  <si>
    <t>Column963</t>
  </si>
  <si>
    <t>Column964</t>
  </si>
  <si>
    <t>Column965</t>
  </si>
  <si>
    <t>Column966</t>
  </si>
  <si>
    <t>Column967</t>
  </si>
  <si>
    <t>Column968</t>
  </si>
  <si>
    <t>Column969</t>
  </si>
  <si>
    <t>Column970</t>
  </si>
  <si>
    <t>Column971</t>
  </si>
  <si>
    <t>Column972</t>
  </si>
  <si>
    <t>Column973</t>
  </si>
  <si>
    <t>Column974</t>
  </si>
  <si>
    <t>Column975</t>
  </si>
  <si>
    <t>Column976</t>
  </si>
  <si>
    <t>Column977</t>
  </si>
  <si>
    <t>Column978</t>
  </si>
  <si>
    <t>Column979</t>
  </si>
  <si>
    <t>Column980</t>
  </si>
  <si>
    <t>Column981</t>
  </si>
  <si>
    <t>Column982</t>
  </si>
  <si>
    <t>Column983</t>
  </si>
  <si>
    <t>Column984</t>
  </si>
  <si>
    <t>Column985</t>
  </si>
  <si>
    <t>Column986</t>
  </si>
  <si>
    <t>Column987</t>
  </si>
  <si>
    <t>Column988</t>
  </si>
  <si>
    <t>Column989</t>
  </si>
  <si>
    <t>Column990</t>
  </si>
  <si>
    <t>Column991</t>
  </si>
  <si>
    <t>Column992</t>
  </si>
  <si>
    <t>Column993</t>
  </si>
  <si>
    <t>Column994</t>
  </si>
  <si>
    <t>Column995</t>
  </si>
  <si>
    <t>Column996</t>
  </si>
  <si>
    <t>Column997</t>
  </si>
  <si>
    <t>Column998</t>
  </si>
  <si>
    <t>Column999</t>
  </si>
  <si>
    <t>Column1000</t>
  </si>
  <si>
    <t>Column1001</t>
  </si>
  <si>
    <t>Column1002</t>
  </si>
  <si>
    <t>Column1003</t>
  </si>
  <si>
    <t>Column1004</t>
  </si>
  <si>
    <t>Column1005</t>
  </si>
  <si>
    <t>Column1006</t>
  </si>
  <si>
    <t>Column1007</t>
  </si>
  <si>
    <t>Column1008</t>
  </si>
  <si>
    <t>Column1009</t>
  </si>
  <si>
    <t>Column1010</t>
  </si>
  <si>
    <t>Column1011</t>
  </si>
  <si>
    <t>Column1012</t>
  </si>
  <si>
    <t>Column1013</t>
  </si>
  <si>
    <t>Column1014</t>
  </si>
  <si>
    <t>Column1015</t>
  </si>
  <si>
    <t>Column1016</t>
  </si>
  <si>
    <t>Column1017</t>
  </si>
  <si>
    <t>Column1018</t>
  </si>
  <si>
    <t>Column1019</t>
  </si>
  <si>
    <t>Column1020</t>
  </si>
  <si>
    <t>Column1021</t>
  </si>
  <si>
    <t>Column1022</t>
  </si>
  <si>
    <t>Column1023</t>
  </si>
  <si>
    <t>Column1024</t>
  </si>
  <si>
    <t>Column1025</t>
  </si>
  <si>
    <t>Column1026</t>
  </si>
  <si>
    <t>Column1027</t>
  </si>
  <si>
    <t>Column1028</t>
  </si>
  <si>
    <t>Column1029</t>
  </si>
  <si>
    <t>Column1030</t>
  </si>
  <si>
    <t>Column1031</t>
  </si>
  <si>
    <t>Column1032</t>
  </si>
  <si>
    <t>Column1033</t>
  </si>
  <si>
    <t>Column1034</t>
  </si>
  <si>
    <t>Column1035</t>
  </si>
  <si>
    <t>Column1036</t>
  </si>
  <si>
    <t>Column1037</t>
  </si>
  <si>
    <t>Column1038</t>
  </si>
  <si>
    <t>Column1039</t>
  </si>
  <si>
    <t>Column1040</t>
  </si>
  <si>
    <t>Column1041</t>
  </si>
  <si>
    <t>Column1042</t>
  </si>
  <si>
    <t>Column1043</t>
  </si>
  <si>
    <t>Column1044</t>
  </si>
  <si>
    <t>Column1045</t>
  </si>
  <si>
    <t>Column1046</t>
  </si>
  <si>
    <t>Column1047</t>
  </si>
  <si>
    <t>Column1048</t>
  </si>
  <si>
    <t>Column1049</t>
  </si>
  <si>
    <t>Column1050</t>
  </si>
  <si>
    <t>Column1051</t>
  </si>
  <si>
    <t>Column1052</t>
  </si>
  <si>
    <t>Column1053</t>
  </si>
  <si>
    <t>Column1054</t>
  </si>
  <si>
    <t>Column1055</t>
  </si>
  <si>
    <t>Column1056</t>
  </si>
  <si>
    <t>Column1057</t>
  </si>
  <si>
    <t>Column1058</t>
  </si>
  <si>
    <t>Column1059</t>
  </si>
  <si>
    <t>Column1060</t>
  </si>
  <si>
    <t>Column1061</t>
  </si>
  <si>
    <t>Column1062</t>
  </si>
  <si>
    <t>Column1063</t>
  </si>
  <si>
    <t>Column1064</t>
  </si>
  <si>
    <t>Column1065</t>
  </si>
  <si>
    <t>Column1066</t>
  </si>
  <si>
    <t>Column1067</t>
  </si>
  <si>
    <t>Column1068</t>
  </si>
  <si>
    <t>Column1069</t>
  </si>
  <si>
    <t>Column1070</t>
  </si>
  <si>
    <t>Column1071</t>
  </si>
  <si>
    <t>Column1072</t>
  </si>
  <si>
    <t>Column1073</t>
  </si>
  <si>
    <t>Column1074</t>
  </si>
  <si>
    <t>Column1075</t>
  </si>
  <si>
    <t>Column1076</t>
  </si>
  <si>
    <t>Column1077</t>
  </si>
  <si>
    <t>Column1078</t>
  </si>
  <si>
    <t>Column1079</t>
  </si>
  <si>
    <t>Column1080</t>
  </si>
  <si>
    <t>Column1081</t>
  </si>
  <si>
    <t>Column1082</t>
  </si>
  <si>
    <t>Column1083</t>
  </si>
  <si>
    <t>Column1084</t>
  </si>
  <si>
    <t>Column1085</t>
  </si>
  <si>
    <t>Column1086</t>
  </si>
  <si>
    <t>Column1087</t>
  </si>
  <si>
    <t>Column1088</t>
  </si>
  <si>
    <t>Column1089</t>
  </si>
  <si>
    <t>Column1090</t>
  </si>
  <si>
    <t>Column1091</t>
  </si>
  <si>
    <t>Column1092</t>
  </si>
  <si>
    <t>Column1093</t>
  </si>
  <si>
    <t>Column1094</t>
  </si>
  <si>
    <t>Column1095</t>
  </si>
  <si>
    <t>Column1096</t>
  </si>
  <si>
    <t>Column1097</t>
  </si>
  <si>
    <t>Column1098</t>
  </si>
  <si>
    <t>Column1099</t>
  </si>
  <si>
    <t>Column1100</t>
  </si>
  <si>
    <t>Column1101</t>
  </si>
  <si>
    <t>Column1102</t>
  </si>
  <si>
    <t>Column1103</t>
  </si>
  <si>
    <t>Column1104</t>
  </si>
  <si>
    <t>Column1105</t>
  </si>
  <si>
    <t>Column1106</t>
  </si>
  <si>
    <t>Column1107</t>
  </si>
  <si>
    <t>Column1108</t>
  </si>
  <si>
    <t>Column1109</t>
  </si>
  <si>
    <t>Column1110</t>
  </si>
  <si>
    <t>Column1111</t>
  </si>
  <si>
    <t>Column1112</t>
  </si>
  <si>
    <t>Column1113</t>
  </si>
  <si>
    <t>Column1114</t>
  </si>
  <si>
    <t>Column1115</t>
  </si>
  <si>
    <t>Column1116</t>
  </si>
  <si>
    <t>Column1117</t>
  </si>
  <si>
    <t>Column1118</t>
  </si>
  <si>
    <t>Column1119</t>
  </si>
  <si>
    <t>Column1120</t>
  </si>
  <si>
    <t>Column1121</t>
  </si>
  <si>
    <t>Column1122</t>
  </si>
  <si>
    <t>Column1123</t>
  </si>
  <si>
    <t>Column1124</t>
  </si>
  <si>
    <t>Column1125</t>
  </si>
  <si>
    <t>Column1126</t>
  </si>
  <si>
    <t>Column1127</t>
  </si>
  <si>
    <t>Column1128</t>
  </si>
  <si>
    <t>Column1129</t>
  </si>
  <si>
    <t>Column1130</t>
  </si>
  <si>
    <t>Column1131</t>
  </si>
  <si>
    <t>Column1132</t>
  </si>
  <si>
    <t>Column1133</t>
  </si>
  <si>
    <t>Column1134</t>
  </si>
  <si>
    <t>Column1135</t>
  </si>
  <si>
    <t>Column1136</t>
  </si>
  <si>
    <t>Column1137</t>
  </si>
  <si>
    <t>Column1138</t>
  </si>
  <si>
    <t>Column1139</t>
  </si>
  <si>
    <t>Column1140</t>
  </si>
  <si>
    <t>Column1141</t>
  </si>
  <si>
    <t>Column1142</t>
  </si>
  <si>
    <t>Column1143</t>
  </si>
  <si>
    <t>Column1144</t>
  </si>
  <si>
    <t>Column1145</t>
  </si>
  <si>
    <t>Column1146</t>
  </si>
  <si>
    <t>Column1147</t>
  </si>
  <si>
    <t>Column1148</t>
  </si>
  <si>
    <t>Column1149</t>
  </si>
  <si>
    <t>Column1150</t>
  </si>
  <si>
    <t>Column1151</t>
  </si>
  <si>
    <t>Column1152</t>
  </si>
  <si>
    <t>Column1153</t>
  </si>
  <si>
    <t>Column1154</t>
  </si>
  <si>
    <t>Column1155</t>
  </si>
  <si>
    <t>Column1156</t>
  </si>
  <si>
    <t>Column1157</t>
  </si>
  <si>
    <t>Column1158</t>
  </si>
  <si>
    <t>Column1159</t>
  </si>
  <si>
    <t>Column1160</t>
  </si>
  <si>
    <t>Column1161</t>
  </si>
  <si>
    <t>Column1162</t>
  </si>
  <si>
    <t>Column1163</t>
  </si>
  <si>
    <t>Column1164</t>
  </si>
  <si>
    <t>Column1165</t>
  </si>
  <si>
    <t>Column1166</t>
  </si>
  <si>
    <t>Column1167</t>
  </si>
  <si>
    <t>Column1168</t>
  </si>
  <si>
    <t>Column1169</t>
  </si>
  <si>
    <t>Column1170</t>
  </si>
  <si>
    <t>Column1171</t>
  </si>
  <si>
    <t>Column1172</t>
  </si>
  <si>
    <t>Column1173</t>
  </si>
  <si>
    <t>Column1174</t>
  </si>
  <si>
    <t>Column1175</t>
  </si>
  <si>
    <t>Column1176</t>
  </si>
  <si>
    <t>Column1177</t>
  </si>
  <si>
    <t>Column1178</t>
  </si>
  <si>
    <t>Column1179</t>
  </si>
  <si>
    <t>Column1180</t>
  </si>
  <si>
    <t>Column1181</t>
  </si>
  <si>
    <t>Column1182</t>
  </si>
  <si>
    <t>Column1183</t>
  </si>
  <si>
    <t>Column1184</t>
  </si>
  <si>
    <t>Column1185</t>
  </si>
  <si>
    <t>Column1186</t>
  </si>
  <si>
    <t>Column1187</t>
  </si>
  <si>
    <t>Column1188</t>
  </si>
  <si>
    <t>Column1189</t>
  </si>
  <si>
    <t>Column1190</t>
  </si>
  <si>
    <t>Column1191</t>
  </si>
  <si>
    <t>Column1192</t>
  </si>
  <si>
    <t>Column1193</t>
  </si>
  <si>
    <t>Column1194</t>
  </si>
  <si>
    <t>Column1195</t>
  </si>
  <si>
    <t>Column1196</t>
  </si>
  <si>
    <t>Column1197</t>
  </si>
  <si>
    <t>Column1198</t>
  </si>
  <si>
    <t>Column1199</t>
  </si>
  <si>
    <t>Column1200</t>
  </si>
  <si>
    <t>Column1201</t>
  </si>
  <si>
    <t>Column1202</t>
  </si>
  <si>
    <t>Column1203</t>
  </si>
  <si>
    <t>Column1204</t>
  </si>
  <si>
    <t>Column1205</t>
  </si>
  <si>
    <t>Column1206</t>
  </si>
  <si>
    <t>Column1207</t>
  </si>
  <si>
    <t>Column1208</t>
  </si>
  <si>
    <t>Column1209</t>
  </si>
  <si>
    <t>Column1210</t>
  </si>
  <si>
    <t>Column1211</t>
  </si>
  <si>
    <t>Column1212</t>
  </si>
  <si>
    <t>Column1213</t>
  </si>
  <si>
    <t>Column1214</t>
  </si>
  <si>
    <t>Column1215</t>
  </si>
  <si>
    <t>Column1216</t>
  </si>
  <si>
    <t>Column1217</t>
  </si>
  <si>
    <t>Column1218</t>
  </si>
  <si>
    <t>Column1219</t>
  </si>
  <si>
    <t>Column1220</t>
  </si>
  <si>
    <t>Column1221</t>
  </si>
  <si>
    <t>Column1222</t>
  </si>
  <si>
    <t>Column1223</t>
  </si>
  <si>
    <t>Column1224</t>
  </si>
  <si>
    <t>Column1225</t>
  </si>
  <si>
    <t>Column1226</t>
  </si>
  <si>
    <t>Column1227</t>
  </si>
  <si>
    <t>Column1228</t>
  </si>
  <si>
    <t>Column1229</t>
  </si>
  <si>
    <t>Column1230</t>
  </si>
  <si>
    <t>Column1231</t>
  </si>
  <si>
    <t>Column1232</t>
  </si>
  <si>
    <t>Column1233</t>
  </si>
  <si>
    <t>Column1234</t>
  </si>
  <si>
    <t>Column1235</t>
  </si>
  <si>
    <t>Column1236</t>
  </si>
  <si>
    <t>Column1237</t>
  </si>
  <si>
    <t>Column1238</t>
  </si>
  <si>
    <t>Column1239</t>
  </si>
  <si>
    <t>Column1240</t>
  </si>
  <si>
    <t>Column1241</t>
  </si>
  <si>
    <t>Column1242</t>
  </si>
  <si>
    <t>Column1243</t>
  </si>
  <si>
    <t>Column1244</t>
  </si>
  <si>
    <t>Column1245</t>
  </si>
  <si>
    <t>Column1246</t>
  </si>
  <si>
    <t>Column1247</t>
  </si>
  <si>
    <t>Column1248</t>
  </si>
  <si>
    <t>Column1249</t>
  </si>
  <si>
    <t>Column1250</t>
  </si>
  <si>
    <t>Column1251</t>
  </si>
  <si>
    <t>Column1252</t>
  </si>
  <si>
    <t>Column1253</t>
  </si>
  <si>
    <t>Column1254</t>
  </si>
  <si>
    <t>Column1255</t>
  </si>
  <si>
    <t>Column1256</t>
  </si>
  <si>
    <t>Column1257</t>
  </si>
  <si>
    <t>Column1258</t>
  </si>
  <si>
    <t>Column1259</t>
  </si>
  <si>
    <t>Column1260</t>
  </si>
  <si>
    <t>Column1261</t>
  </si>
  <si>
    <t>Column1262</t>
  </si>
  <si>
    <t>Column1263</t>
  </si>
  <si>
    <t>Column1264</t>
  </si>
  <si>
    <t>Column1265</t>
  </si>
  <si>
    <t>Column1266</t>
  </si>
  <si>
    <t>Column1267</t>
  </si>
  <si>
    <t>Column1268</t>
  </si>
  <si>
    <t>Column1269</t>
  </si>
  <si>
    <t>Column1270</t>
  </si>
  <si>
    <t>Column1271</t>
  </si>
  <si>
    <t>Column1272</t>
  </si>
  <si>
    <t>Column1273</t>
  </si>
  <si>
    <t>Column1274</t>
  </si>
  <si>
    <t>Column1275</t>
  </si>
  <si>
    <t>Column1276</t>
  </si>
  <si>
    <t>Column1277</t>
  </si>
  <si>
    <t>Column1278</t>
  </si>
  <si>
    <t>Column1279</t>
  </si>
  <si>
    <t>Column1280</t>
  </si>
  <si>
    <t>Column1281</t>
  </si>
  <si>
    <t>Column1282</t>
  </si>
  <si>
    <t>Column1283</t>
  </si>
  <si>
    <t>Column1284</t>
  </si>
  <si>
    <t>Column1285</t>
  </si>
  <si>
    <t>Column1286</t>
  </si>
  <si>
    <t>Column1287</t>
  </si>
  <si>
    <t>Column1288</t>
  </si>
  <si>
    <t>Column1289</t>
  </si>
  <si>
    <t>Column1290</t>
  </si>
  <si>
    <t>Column1291</t>
  </si>
  <si>
    <t>Column1292</t>
  </si>
  <si>
    <t>Column1293</t>
  </si>
  <si>
    <t>Column1294</t>
  </si>
  <si>
    <t>Column1295</t>
  </si>
  <si>
    <t>Column1296</t>
  </si>
  <si>
    <t>Column1297</t>
  </si>
  <si>
    <t>Column1298</t>
  </si>
  <si>
    <t>Column1299</t>
  </si>
  <si>
    <t>Column1300</t>
  </si>
  <si>
    <t>Column1301</t>
  </si>
  <si>
    <t>Column1302</t>
  </si>
  <si>
    <t>Column1303</t>
  </si>
  <si>
    <t>Column1304</t>
  </si>
  <si>
    <t>Column1305</t>
  </si>
  <si>
    <t>Column1306</t>
  </si>
  <si>
    <t>Column1307</t>
  </si>
  <si>
    <t>Column1308</t>
  </si>
  <si>
    <t>Column1309</t>
  </si>
  <si>
    <t>Column1310</t>
  </si>
  <si>
    <t>Column1311</t>
  </si>
  <si>
    <t>Column1312</t>
  </si>
  <si>
    <t>Column1313</t>
  </si>
  <si>
    <t>Column1314</t>
  </si>
  <si>
    <t>Column1315</t>
  </si>
  <si>
    <t>Column1316</t>
  </si>
  <si>
    <t>Column1317</t>
  </si>
  <si>
    <t>Column1318</t>
  </si>
  <si>
    <t>Column1319</t>
  </si>
  <si>
    <t>Column1320</t>
  </si>
  <si>
    <t>Column1321</t>
  </si>
  <si>
    <t>Column1322</t>
  </si>
  <si>
    <t>Column1323</t>
  </si>
  <si>
    <t>Column1324</t>
  </si>
  <si>
    <t>Column1325</t>
  </si>
  <si>
    <t>Column1326</t>
  </si>
  <si>
    <t>Column1327</t>
  </si>
  <si>
    <t>Column1328</t>
  </si>
  <si>
    <t>Column1329</t>
  </si>
  <si>
    <t>Column1330</t>
  </si>
  <si>
    <t>Column1331</t>
  </si>
  <si>
    <t>Column1332</t>
  </si>
  <si>
    <t>Column1333</t>
  </si>
  <si>
    <t>Column1334</t>
  </si>
  <si>
    <t>Column1335</t>
  </si>
  <si>
    <t>Column1336</t>
  </si>
  <si>
    <t>Column1337</t>
  </si>
  <si>
    <t>Column1338</t>
  </si>
  <si>
    <t>Column1339</t>
  </si>
  <si>
    <t>Column1340</t>
  </si>
  <si>
    <t>Column1341</t>
  </si>
  <si>
    <t>Column1342</t>
  </si>
  <si>
    <t>Column1343</t>
  </si>
  <si>
    <t>Column1344</t>
  </si>
  <si>
    <t>Column1345</t>
  </si>
  <si>
    <t>Column1346</t>
  </si>
  <si>
    <t>Column1347</t>
  </si>
  <si>
    <t>Column1348</t>
  </si>
  <si>
    <t>Column1349</t>
  </si>
  <si>
    <t>Column1350</t>
  </si>
  <si>
    <t>Column1351</t>
  </si>
  <si>
    <t>Column1352</t>
  </si>
  <si>
    <t>Column1353</t>
  </si>
  <si>
    <t>Column1354</t>
  </si>
  <si>
    <t>Column1355</t>
  </si>
  <si>
    <t>Column1356</t>
  </si>
  <si>
    <t>Column1357</t>
  </si>
  <si>
    <t>Column1358</t>
  </si>
  <si>
    <t>Column1359</t>
  </si>
  <si>
    <t>Column1360</t>
  </si>
  <si>
    <t>Column1361</t>
  </si>
  <si>
    <t>Column1362</t>
  </si>
  <si>
    <t>Column1363</t>
  </si>
  <si>
    <t>Column1364</t>
  </si>
  <si>
    <t>Column1365</t>
  </si>
  <si>
    <t>Column1366</t>
  </si>
  <si>
    <t>Column1367</t>
  </si>
  <si>
    <t>Column1368</t>
  </si>
  <si>
    <t>Column1369</t>
  </si>
  <si>
    <t>Column1370</t>
  </si>
  <si>
    <t>Column1371</t>
  </si>
  <si>
    <t>Column1372</t>
  </si>
  <si>
    <t>Column1373</t>
  </si>
  <si>
    <t>Column1374</t>
  </si>
  <si>
    <t>Column1375</t>
  </si>
  <si>
    <t>Column1376</t>
  </si>
  <si>
    <t>Column1377</t>
  </si>
  <si>
    <t>Column1378</t>
  </si>
  <si>
    <t>Column1379</t>
  </si>
  <si>
    <t>Column1380</t>
  </si>
  <si>
    <t>Column1381</t>
  </si>
  <si>
    <t>Column1382</t>
  </si>
  <si>
    <t>Column1383</t>
  </si>
  <si>
    <t>Column1384</t>
  </si>
  <si>
    <t>Column1385</t>
  </si>
  <si>
    <t>Column1386</t>
  </si>
  <si>
    <t>Column1387</t>
  </si>
  <si>
    <t>Column1388</t>
  </si>
  <si>
    <t>Column1389</t>
  </si>
  <si>
    <t>Column1390</t>
  </si>
  <si>
    <t>Column1391</t>
  </si>
  <si>
    <t>Column1392</t>
  </si>
  <si>
    <t>Column1393</t>
  </si>
  <si>
    <t>Column1394</t>
  </si>
  <si>
    <t>Column1395</t>
  </si>
  <si>
    <t>Column1396</t>
  </si>
  <si>
    <t>Column1397</t>
  </si>
  <si>
    <t>Column1398</t>
  </si>
  <si>
    <t>Column1399</t>
  </si>
  <si>
    <t>Column1400</t>
  </si>
  <si>
    <t>Column1401</t>
  </si>
  <si>
    <t>Column1402</t>
  </si>
  <si>
    <t>Column1403</t>
  </si>
  <si>
    <t>Column1404</t>
  </si>
  <si>
    <t>Column1405</t>
  </si>
  <si>
    <t>Column1406</t>
  </si>
  <si>
    <t>Column1407</t>
  </si>
  <si>
    <t>Column1408</t>
  </si>
  <si>
    <t>Column1409</t>
  </si>
  <si>
    <t>Column1410</t>
  </si>
  <si>
    <t>Column1411</t>
  </si>
  <si>
    <t>Column1412</t>
  </si>
  <si>
    <t>Column1413</t>
  </si>
  <si>
    <t>Column1414</t>
  </si>
  <si>
    <t>Column1415</t>
  </si>
  <si>
    <t>Column1416</t>
  </si>
  <si>
    <t>Column1417</t>
  </si>
  <si>
    <t>Column1418</t>
  </si>
  <si>
    <t>Column1419</t>
  </si>
  <si>
    <t>Column1420</t>
  </si>
  <si>
    <t>Column1421</t>
  </si>
  <si>
    <t>Column1422</t>
  </si>
  <si>
    <t>Column1423</t>
  </si>
  <si>
    <t>Column1424</t>
  </si>
  <si>
    <t>Column1425</t>
  </si>
  <si>
    <t>Column1426</t>
  </si>
  <si>
    <t>Column1427</t>
  </si>
  <si>
    <t>Column1428</t>
  </si>
  <si>
    <t>Column1429</t>
  </si>
  <si>
    <t>Column1430</t>
  </si>
  <si>
    <t>Column1431</t>
  </si>
  <si>
    <t>Column1432</t>
  </si>
  <si>
    <t>Column1433</t>
  </si>
  <si>
    <t>Column1434</t>
  </si>
  <si>
    <t>Column1435</t>
  </si>
  <si>
    <t>Column1436</t>
  </si>
  <si>
    <t>Column1437</t>
  </si>
  <si>
    <t>Column1438</t>
  </si>
  <si>
    <t>Column1439</t>
  </si>
  <si>
    <t>Column1440</t>
  </si>
  <si>
    <t>Column1441</t>
  </si>
  <si>
    <t>Column1442</t>
  </si>
  <si>
    <t>Column1443</t>
  </si>
  <si>
    <t>Column1444</t>
  </si>
  <si>
    <t>Column1445</t>
  </si>
  <si>
    <t>Column1446</t>
  </si>
  <si>
    <t>Column1447</t>
  </si>
  <si>
    <t>Column1448</t>
  </si>
  <si>
    <t>Column1449</t>
  </si>
  <si>
    <t>Column1450</t>
  </si>
  <si>
    <t>Column1451</t>
  </si>
  <si>
    <t>Column1452</t>
  </si>
  <si>
    <t>Column1453</t>
  </si>
  <si>
    <t>Column1454</t>
  </si>
  <si>
    <t>Column1455</t>
  </si>
  <si>
    <t>Column1456</t>
  </si>
  <si>
    <t>Column1457</t>
  </si>
  <si>
    <t>Column1458</t>
  </si>
  <si>
    <t>Column1459</t>
  </si>
  <si>
    <t>Column1460</t>
  </si>
  <si>
    <t>Column1461</t>
  </si>
  <si>
    <t>Column1462</t>
  </si>
  <si>
    <t>Column1463</t>
  </si>
  <si>
    <t>Column1464</t>
  </si>
  <si>
    <t>Column1465</t>
  </si>
  <si>
    <t>Column1466</t>
  </si>
  <si>
    <t>Column1467</t>
  </si>
  <si>
    <t>Column1468</t>
  </si>
  <si>
    <t>Column1469</t>
  </si>
  <si>
    <t>Column1470</t>
  </si>
  <si>
    <t>Column1471</t>
  </si>
  <si>
    <t>Column1472</t>
  </si>
  <si>
    <t>Column1473</t>
  </si>
  <si>
    <t>Column1474</t>
  </si>
  <si>
    <t>Column1475</t>
  </si>
  <si>
    <t>Column1476</t>
  </si>
  <si>
    <t>Column1477</t>
  </si>
  <si>
    <t>Column1478</t>
  </si>
  <si>
    <t>Column1479</t>
  </si>
  <si>
    <t>Column1480</t>
  </si>
  <si>
    <t>Column1481</t>
  </si>
  <si>
    <t>Column1482</t>
  </si>
  <si>
    <t>Column1483</t>
  </si>
  <si>
    <t>Column1484</t>
  </si>
  <si>
    <t>Column1485</t>
  </si>
  <si>
    <t>Column1486</t>
  </si>
  <si>
    <t>Column1487</t>
  </si>
  <si>
    <t>Column1488</t>
  </si>
  <si>
    <t>Column1489</t>
  </si>
  <si>
    <t>Column1490</t>
  </si>
  <si>
    <t>Column1491</t>
  </si>
  <si>
    <t>Column1492</t>
  </si>
  <si>
    <t>Column1493</t>
  </si>
  <si>
    <t>Column1494</t>
  </si>
  <si>
    <t>Column1495</t>
  </si>
  <si>
    <t>Column1496</t>
  </si>
  <si>
    <t>Column1497</t>
  </si>
  <si>
    <t>Column1498</t>
  </si>
  <si>
    <t>Column1499</t>
  </si>
  <si>
    <t>Column1500</t>
  </si>
  <si>
    <t>Column1501</t>
  </si>
  <si>
    <t>Column1502</t>
  </si>
  <si>
    <t>Column1503</t>
  </si>
  <si>
    <t>Column1504</t>
  </si>
  <si>
    <t>Column1505</t>
  </si>
  <si>
    <t>Column1506</t>
  </si>
  <si>
    <t>Column1507</t>
  </si>
  <si>
    <t>Column1508</t>
  </si>
  <si>
    <t>Column1509</t>
  </si>
  <si>
    <t>Column1510</t>
  </si>
  <si>
    <t>Column1511</t>
  </si>
  <si>
    <t>Column1512</t>
  </si>
  <si>
    <t>Column1513</t>
  </si>
  <si>
    <t>Column1514</t>
  </si>
  <si>
    <t>Column1515</t>
  </si>
  <si>
    <t>Column1516</t>
  </si>
  <si>
    <t>Column1517</t>
  </si>
  <si>
    <t>Column1518</t>
  </si>
  <si>
    <t>Column1519</t>
  </si>
  <si>
    <t>Column1520</t>
  </si>
  <si>
    <t>Column1521</t>
  </si>
  <si>
    <t>Column1522</t>
  </si>
  <si>
    <t>Column1523</t>
  </si>
  <si>
    <t>Column1524</t>
  </si>
  <si>
    <t>Column1525</t>
  </si>
  <si>
    <t>Column1526</t>
  </si>
  <si>
    <t>Column1527</t>
  </si>
  <si>
    <t>Column1528</t>
  </si>
  <si>
    <t>Column1529</t>
  </si>
  <si>
    <t>Column1530</t>
  </si>
  <si>
    <t>Column1531</t>
  </si>
  <si>
    <t>Column1532</t>
  </si>
  <si>
    <t>Column1533</t>
  </si>
  <si>
    <t>Column1534</t>
  </si>
  <si>
    <t>Column1535</t>
  </si>
  <si>
    <t>Column1536</t>
  </si>
  <si>
    <t>Column1537</t>
  </si>
  <si>
    <t>Column1538</t>
  </si>
  <si>
    <t>Column1539</t>
  </si>
  <si>
    <t>Column1540</t>
  </si>
  <si>
    <t>Column1541</t>
  </si>
  <si>
    <t>Column1542</t>
  </si>
  <si>
    <t>Column1543</t>
  </si>
  <si>
    <t>Column1544</t>
  </si>
  <si>
    <t>Column1545</t>
  </si>
  <si>
    <t>Column1546</t>
  </si>
  <si>
    <t>Column1547</t>
  </si>
  <si>
    <t>Column1548</t>
  </si>
  <si>
    <t>Column1549</t>
  </si>
  <si>
    <t>Column1550</t>
  </si>
  <si>
    <t>Column1551</t>
  </si>
  <si>
    <t>Column1552</t>
  </si>
  <si>
    <t>Column1553</t>
  </si>
  <si>
    <t>Column1554</t>
  </si>
  <si>
    <t>Column1555</t>
  </si>
  <si>
    <t>Column1556</t>
  </si>
  <si>
    <t>Column1557</t>
  </si>
  <si>
    <t>Column1558</t>
  </si>
  <si>
    <t>Column1559</t>
  </si>
  <si>
    <t>Column1560</t>
  </si>
  <si>
    <t>Column1561</t>
  </si>
  <si>
    <t>Column1562</t>
  </si>
  <si>
    <t>Column1563</t>
  </si>
  <si>
    <t>Column1564</t>
  </si>
  <si>
    <t>Column1565</t>
  </si>
  <si>
    <t>Column1566</t>
  </si>
  <si>
    <t>Column1567</t>
  </si>
  <si>
    <t>Column1568</t>
  </si>
  <si>
    <t>Column1569</t>
  </si>
  <si>
    <t>Column1570</t>
  </si>
  <si>
    <t>Column1571</t>
  </si>
  <si>
    <t>Column1572</t>
  </si>
  <si>
    <t>Column1573</t>
  </si>
  <si>
    <t>Column1574</t>
  </si>
  <si>
    <t>Column1575</t>
  </si>
  <si>
    <t>Column1576</t>
  </si>
  <si>
    <t>Column1577</t>
  </si>
  <si>
    <t>Column1578</t>
  </si>
  <si>
    <t>Column1579</t>
  </si>
  <si>
    <t>Column1580</t>
  </si>
  <si>
    <t>Column1581</t>
  </si>
  <si>
    <t>Column1582</t>
  </si>
  <si>
    <t>Column1583</t>
  </si>
  <si>
    <t>Column1584</t>
  </si>
  <si>
    <t>Column1585</t>
  </si>
  <si>
    <t>Column1586</t>
  </si>
  <si>
    <t>Column1587</t>
  </si>
  <si>
    <t>Column1588</t>
  </si>
  <si>
    <t>Column1589</t>
  </si>
  <si>
    <t>Column1590</t>
  </si>
  <si>
    <t>Column1591</t>
  </si>
  <si>
    <t>Column1592</t>
  </si>
  <si>
    <t>Column1593</t>
  </si>
  <si>
    <t>Column1594</t>
  </si>
  <si>
    <t>Column1595</t>
  </si>
  <si>
    <t>Column1596</t>
  </si>
  <si>
    <t>Column1597</t>
  </si>
  <si>
    <t>Column1598</t>
  </si>
  <si>
    <t>Column1599</t>
  </si>
  <si>
    <t>Column1600</t>
  </si>
  <si>
    <t>Column1601</t>
  </si>
  <si>
    <t>Column1602</t>
  </si>
  <si>
    <t>Column1603</t>
  </si>
  <si>
    <t>Column1604</t>
  </si>
  <si>
    <t>Column1605</t>
  </si>
  <si>
    <t>Column1606</t>
  </si>
  <si>
    <t>Column1607</t>
  </si>
  <si>
    <t>Column1608</t>
  </si>
  <si>
    <t>Column1609</t>
  </si>
  <si>
    <t>Column1610</t>
  </si>
  <si>
    <t>Column1611</t>
  </si>
  <si>
    <t>Column1612</t>
  </si>
  <si>
    <t>Column1613</t>
  </si>
  <si>
    <t>Column1614</t>
  </si>
  <si>
    <t>Column1615</t>
  </si>
  <si>
    <t>Column1616</t>
  </si>
  <si>
    <t>Column1617</t>
  </si>
  <si>
    <t>Column1618</t>
  </si>
  <si>
    <t>Column1619</t>
  </si>
  <si>
    <t>Column1620</t>
  </si>
  <si>
    <t>Column1621</t>
  </si>
  <si>
    <t>Column1622</t>
  </si>
  <si>
    <t>Column1623</t>
  </si>
  <si>
    <t>Column1624</t>
  </si>
  <si>
    <t>Column1625</t>
  </si>
  <si>
    <t>Column1626</t>
  </si>
  <si>
    <t>Column1627</t>
  </si>
  <si>
    <t>Column1628</t>
  </si>
  <si>
    <t>Column1629</t>
  </si>
  <si>
    <t>Column1630</t>
  </si>
  <si>
    <t>Column1631</t>
  </si>
  <si>
    <t>Column1632</t>
  </si>
  <si>
    <t>Column1633</t>
  </si>
  <si>
    <t>Column1634</t>
  </si>
  <si>
    <t>Column1635</t>
  </si>
  <si>
    <t>Column1636</t>
  </si>
  <si>
    <t>Column1637</t>
  </si>
  <si>
    <t>Column1638</t>
  </si>
  <si>
    <t>Column1639</t>
  </si>
  <si>
    <t>Column1640</t>
  </si>
  <si>
    <t>Column1641</t>
  </si>
  <si>
    <t>Column1642</t>
  </si>
  <si>
    <t>Column1643</t>
  </si>
  <si>
    <t>Column1644</t>
  </si>
  <si>
    <t>Column1645</t>
  </si>
  <si>
    <t>Column1646</t>
  </si>
  <si>
    <t>Column1647</t>
  </si>
  <si>
    <t>Column1648</t>
  </si>
  <si>
    <t>Column1649</t>
  </si>
  <si>
    <t>Column1650</t>
  </si>
  <si>
    <t>Column1651</t>
  </si>
  <si>
    <t>Column1652</t>
  </si>
  <si>
    <t>Column1653</t>
  </si>
  <si>
    <t>Column1654</t>
  </si>
  <si>
    <t>Column1655</t>
  </si>
  <si>
    <t>Column1656</t>
  </si>
  <si>
    <t>Column1657</t>
  </si>
  <si>
    <t>Column1658</t>
  </si>
  <si>
    <t>Column1659</t>
  </si>
  <si>
    <t>Column1660</t>
  </si>
  <si>
    <t>Column1661</t>
  </si>
  <si>
    <t>Column1662</t>
  </si>
  <si>
    <t>Column1663</t>
  </si>
  <si>
    <t>Column1664</t>
  </si>
  <si>
    <t>Column1665</t>
  </si>
  <si>
    <t>Column1666</t>
  </si>
  <si>
    <t>Column1667</t>
  </si>
  <si>
    <t>Column1668</t>
  </si>
  <si>
    <t>Column1669</t>
  </si>
  <si>
    <t>Column1670</t>
  </si>
  <si>
    <t>Column1671</t>
  </si>
  <si>
    <t>Column1672</t>
  </si>
  <si>
    <t>Column1673</t>
  </si>
  <si>
    <t>Column1674</t>
  </si>
  <si>
    <t>Column1675</t>
  </si>
  <si>
    <t>Column1676</t>
  </si>
  <si>
    <t>Column1677</t>
  </si>
  <si>
    <t>Column1678</t>
  </si>
  <si>
    <t>Column1679</t>
  </si>
  <si>
    <t>Column1680</t>
  </si>
  <si>
    <t>Column1681</t>
  </si>
  <si>
    <t>Column1682</t>
  </si>
  <si>
    <t>Column1683</t>
  </si>
  <si>
    <t>Column1684</t>
  </si>
  <si>
    <t>Column1685</t>
  </si>
  <si>
    <t>Column1686</t>
  </si>
  <si>
    <t>Column1687</t>
  </si>
  <si>
    <t>Column1688</t>
  </si>
  <si>
    <t>Column1689</t>
  </si>
  <si>
    <t>Column1690</t>
  </si>
  <si>
    <t>Column1691</t>
  </si>
  <si>
    <t>Column1692</t>
  </si>
  <si>
    <t>Column1693</t>
  </si>
  <si>
    <t>Column1694</t>
  </si>
  <si>
    <t>Column1695</t>
  </si>
  <si>
    <t>Column1696</t>
  </si>
  <si>
    <t>Column1697</t>
  </si>
  <si>
    <t>Column1698</t>
  </si>
  <si>
    <t>Column1699</t>
  </si>
  <si>
    <t>Column1700</t>
  </si>
  <si>
    <t>Column1701</t>
  </si>
  <si>
    <t>Column1702</t>
  </si>
  <si>
    <t>Column1703</t>
  </si>
  <si>
    <t>Column1704</t>
  </si>
  <si>
    <t>Column1705</t>
  </si>
  <si>
    <t>Column1706</t>
  </si>
  <si>
    <t>Column1707</t>
  </si>
  <si>
    <t>Column1708</t>
  </si>
  <si>
    <t>Column1709</t>
  </si>
  <si>
    <t>Column1710</t>
  </si>
  <si>
    <t>Column1711</t>
  </si>
  <si>
    <t>Column1712</t>
  </si>
  <si>
    <t>Column1713</t>
  </si>
  <si>
    <t>Column1714</t>
  </si>
  <si>
    <t>Column1715</t>
  </si>
  <si>
    <t>Column1716</t>
  </si>
  <si>
    <t>Column1717</t>
  </si>
  <si>
    <t>Column1718</t>
  </si>
  <si>
    <t>Column1719</t>
  </si>
  <si>
    <t>Column1720</t>
  </si>
  <si>
    <t>Column1721</t>
  </si>
  <si>
    <t>Column1722</t>
  </si>
  <si>
    <t>Column1723</t>
  </si>
  <si>
    <t>Column1724</t>
  </si>
  <si>
    <t>Column1725</t>
  </si>
  <si>
    <t>Column1726</t>
  </si>
  <si>
    <t>Column1727</t>
  </si>
  <si>
    <t>Column1728</t>
  </si>
  <si>
    <t>Column1729</t>
  </si>
  <si>
    <t>Column1730</t>
  </si>
  <si>
    <t>Column1731</t>
  </si>
  <si>
    <t>Column1732</t>
  </si>
  <si>
    <t>Column1733</t>
  </si>
  <si>
    <t>Column1734</t>
  </si>
  <si>
    <t>Column1735</t>
  </si>
  <si>
    <t>Column1736</t>
  </si>
  <si>
    <t>Column1737</t>
  </si>
  <si>
    <t>Column1738</t>
  </si>
  <si>
    <t>Column1739</t>
  </si>
  <si>
    <t>Column1740</t>
  </si>
  <si>
    <t>Column1741</t>
  </si>
  <si>
    <t>Column1742</t>
  </si>
  <si>
    <t>Column1743</t>
  </si>
  <si>
    <t>Column1744</t>
  </si>
  <si>
    <t>Column1745</t>
  </si>
  <si>
    <t>Column1746</t>
  </si>
  <si>
    <t>Column1747</t>
  </si>
  <si>
    <t>Column1748</t>
  </si>
  <si>
    <t>Column1749</t>
  </si>
  <si>
    <t>Column1750</t>
  </si>
  <si>
    <t>Column1751</t>
  </si>
  <si>
    <t>Column1752</t>
  </si>
  <si>
    <t>Column1753</t>
  </si>
  <si>
    <t>Column1754</t>
  </si>
  <si>
    <t>Column1755</t>
  </si>
  <si>
    <t>Column1756</t>
  </si>
  <si>
    <t>Column1757</t>
  </si>
  <si>
    <t>Column1758</t>
  </si>
  <si>
    <t>Column1759</t>
  </si>
  <si>
    <t>Column1760</t>
  </si>
  <si>
    <t>Column1761</t>
  </si>
  <si>
    <t>Column1762</t>
  </si>
  <si>
    <t>Column1763</t>
  </si>
  <si>
    <t>Column1764</t>
  </si>
  <si>
    <t>Column1765</t>
  </si>
  <si>
    <t>Column1766</t>
  </si>
  <si>
    <t>Column1767</t>
  </si>
  <si>
    <t>Column1768</t>
  </si>
  <si>
    <t>Column1769</t>
  </si>
  <si>
    <t>Column1770</t>
  </si>
  <si>
    <t>Column1771</t>
  </si>
  <si>
    <t>Column1772</t>
  </si>
  <si>
    <t>Column1773</t>
  </si>
  <si>
    <t>Column1774</t>
  </si>
  <si>
    <t>Column1775</t>
  </si>
  <si>
    <t>Column1776</t>
  </si>
  <si>
    <t>Column1777</t>
  </si>
  <si>
    <t>Column1778</t>
  </si>
  <si>
    <t>Column1779</t>
  </si>
  <si>
    <t>Column1780</t>
  </si>
  <si>
    <t>Column1781</t>
  </si>
  <si>
    <t>Column1782</t>
  </si>
  <si>
    <t>Column1783</t>
  </si>
  <si>
    <t>Column1784</t>
  </si>
  <si>
    <t>Column1785</t>
  </si>
  <si>
    <t>Column1786</t>
  </si>
  <si>
    <t>Column1787</t>
  </si>
  <si>
    <t>Column1788</t>
  </si>
  <si>
    <t>Column1789</t>
  </si>
  <si>
    <t>Column1790</t>
  </si>
  <si>
    <t>Column1791</t>
  </si>
  <si>
    <t>Column1792</t>
  </si>
  <si>
    <t>Column1793</t>
  </si>
  <si>
    <t>Column1794</t>
  </si>
  <si>
    <t>Column1795</t>
  </si>
  <si>
    <t>Column1796</t>
  </si>
  <si>
    <t>Column1797</t>
  </si>
  <si>
    <t>Column1798</t>
  </si>
  <si>
    <t>Column1799</t>
  </si>
  <si>
    <t>Column1800</t>
  </si>
  <si>
    <t>Column1801</t>
  </si>
  <si>
    <t>Column1802</t>
  </si>
  <si>
    <t>Column1803</t>
  </si>
  <si>
    <t>Column1804</t>
  </si>
  <si>
    <t>Column1805</t>
  </si>
  <si>
    <t>Column1806</t>
  </si>
  <si>
    <t>Column1807</t>
  </si>
  <si>
    <t>Column1808</t>
  </si>
  <si>
    <t>Column1809</t>
  </si>
  <si>
    <t>Column1810</t>
  </si>
  <si>
    <t>Column1811</t>
  </si>
  <si>
    <t>Column1812</t>
  </si>
  <si>
    <t>Column1813</t>
  </si>
  <si>
    <t>Column1814</t>
  </si>
  <si>
    <t>Column1815</t>
  </si>
  <si>
    <t>Column1816</t>
  </si>
  <si>
    <t>Column1817</t>
  </si>
  <si>
    <t>Column1818</t>
  </si>
  <si>
    <t>Column1819</t>
  </si>
  <si>
    <t>Column1820</t>
  </si>
  <si>
    <t>Column1821</t>
  </si>
  <si>
    <t>Column1822</t>
  </si>
  <si>
    <t>Column1823</t>
  </si>
  <si>
    <t>Column1824</t>
  </si>
  <si>
    <t>Column1825</t>
  </si>
  <si>
    <t>Column1826</t>
  </si>
  <si>
    <t>Column1827</t>
  </si>
  <si>
    <t>Column1828</t>
  </si>
  <si>
    <t>Column1829</t>
  </si>
  <si>
    <t>Column1830</t>
  </si>
  <si>
    <t>Column1831</t>
  </si>
  <si>
    <t>Column1832</t>
  </si>
  <si>
    <t>Column1833</t>
  </si>
  <si>
    <t>Column1834</t>
  </si>
  <si>
    <t>Column1835</t>
  </si>
  <si>
    <t>Column1836</t>
  </si>
  <si>
    <t>Column1837</t>
  </si>
  <si>
    <t>Column1838</t>
  </si>
  <si>
    <t>Column1839</t>
  </si>
  <si>
    <t>Column1840</t>
  </si>
  <si>
    <t>Column1841</t>
  </si>
  <si>
    <t>Column1842</t>
  </si>
  <si>
    <t>Column1843</t>
  </si>
  <si>
    <t>Column1844</t>
  </si>
  <si>
    <t>Column1845</t>
  </si>
  <si>
    <t>Column1846</t>
  </si>
  <si>
    <t>Column1847</t>
  </si>
  <si>
    <t>Column1848</t>
  </si>
  <si>
    <t>Column1849</t>
  </si>
  <si>
    <t>Column1850</t>
  </si>
  <si>
    <t>Column1851</t>
  </si>
  <si>
    <t>Column1852</t>
  </si>
  <si>
    <t>Column1853</t>
  </si>
  <si>
    <t>Column1854</t>
  </si>
  <si>
    <t>Column1855</t>
  </si>
  <si>
    <t>Column1856</t>
  </si>
  <si>
    <t>Column1857</t>
  </si>
  <si>
    <t>Column1858</t>
  </si>
  <si>
    <t>Column1859</t>
  </si>
  <si>
    <t>Column1860</t>
  </si>
  <si>
    <t>Column1861</t>
  </si>
  <si>
    <t>Column1862</t>
  </si>
  <si>
    <t>Column1863</t>
  </si>
  <si>
    <t>Column1864</t>
  </si>
  <si>
    <t>Column1865</t>
  </si>
  <si>
    <t>Column1866</t>
  </si>
  <si>
    <t>Column1867</t>
  </si>
  <si>
    <t>Column1868</t>
  </si>
  <si>
    <t>Column1869</t>
  </si>
  <si>
    <t>Column1870</t>
  </si>
  <si>
    <t>Column1871</t>
  </si>
  <si>
    <t>Column1872</t>
  </si>
  <si>
    <t>Column1873</t>
  </si>
  <si>
    <t>Column1874</t>
  </si>
  <si>
    <t>Column1875</t>
  </si>
  <si>
    <t>Column1876</t>
  </si>
  <si>
    <t>Column1877</t>
  </si>
  <si>
    <t>Column1878</t>
  </si>
  <si>
    <t>Column1879</t>
  </si>
  <si>
    <t>Column1880</t>
  </si>
  <si>
    <t>Column1881</t>
  </si>
  <si>
    <t>Column1882</t>
  </si>
  <si>
    <t>Column1883</t>
  </si>
  <si>
    <t>Column1884</t>
  </si>
  <si>
    <t>Column1885</t>
  </si>
  <si>
    <t>Column1886</t>
  </si>
  <si>
    <t>Column1887</t>
  </si>
  <si>
    <t>Column1888</t>
  </si>
  <si>
    <t>Column1889</t>
  </si>
  <si>
    <t>Column1890</t>
  </si>
  <si>
    <t>Column1891</t>
  </si>
  <si>
    <t>Column1892</t>
  </si>
  <si>
    <t>Column1893</t>
  </si>
  <si>
    <t>Column1894</t>
  </si>
  <si>
    <t>Column1895</t>
  </si>
  <si>
    <t>Column1896</t>
  </si>
  <si>
    <t>Column1897</t>
  </si>
  <si>
    <t>Column1898</t>
  </si>
  <si>
    <t>Column1899</t>
  </si>
  <si>
    <t>Column1900</t>
  </si>
  <si>
    <t>Column1901</t>
  </si>
  <si>
    <t>Column1902</t>
  </si>
  <si>
    <t>Column1903</t>
  </si>
  <si>
    <t>Column1904</t>
  </si>
  <si>
    <t>Column1905</t>
  </si>
  <si>
    <t>Column1906</t>
  </si>
  <si>
    <t>Column1907</t>
  </si>
  <si>
    <t>Column1908</t>
  </si>
  <si>
    <t>Column1909</t>
  </si>
  <si>
    <t>Column1910</t>
  </si>
  <si>
    <t>Column1911</t>
  </si>
  <si>
    <t>Column1912</t>
  </si>
  <si>
    <t>Column1913</t>
  </si>
  <si>
    <t>Column1914</t>
  </si>
  <si>
    <t>Column1915</t>
  </si>
  <si>
    <t>Column1916</t>
  </si>
  <si>
    <t>Column1917</t>
  </si>
  <si>
    <t>Column1918</t>
  </si>
  <si>
    <t>Column1919</t>
  </si>
  <si>
    <t>Column1920</t>
  </si>
  <si>
    <t>Column1921</t>
  </si>
  <si>
    <t>Column1922</t>
  </si>
  <si>
    <t>Column1923</t>
  </si>
  <si>
    <t>Column1924</t>
  </si>
  <si>
    <t>Column1925</t>
  </si>
  <si>
    <t>Column1926</t>
  </si>
  <si>
    <t>Column1927</t>
  </si>
  <si>
    <t>Column1928</t>
  </si>
  <si>
    <t>Column1929</t>
  </si>
  <si>
    <t>Column1930</t>
  </si>
  <si>
    <t>Column1931</t>
  </si>
  <si>
    <t>Column1932</t>
  </si>
  <si>
    <t>Column1933</t>
  </si>
  <si>
    <t>Column1934</t>
  </si>
  <si>
    <t>Column1935</t>
  </si>
  <si>
    <t>Column1936</t>
  </si>
  <si>
    <t>Column1937</t>
  </si>
  <si>
    <t>Column1938</t>
  </si>
  <si>
    <t>Column1939</t>
  </si>
  <si>
    <t>Column1940</t>
  </si>
  <si>
    <t>Column1941</t>
  </si>
  <si>
    <t>Column1942</t>
  </si>
  <si>
    <t>Column1943</t>
  </si>
  <si>
    <t>Column1944</t>
  </si>
  <si>
    <t>Column1945</t>
  </si>
  <si>
    <t>Column1946</t>
  </si>
  <si>
    <t>Column1947</t>
  </si>
  <si>
    <t>Column1948</t>
  </si>
  <si>
    <t>Column1949</t>
  </si>
  <si>
    <t>Column1950</t>
  </si>
  <si>
    <t>Column1951</t>
  </si>
  <si>
    <t>Column1952</t>
  </si>
  <si>
    <t>Column1953</t>
  </si>
  <si>
    <t>Column1954</t>
  </si>
  <si>
    <t>Column1955</t>
  </si>
  <si>
    <t>Column1956</t>
  </si>
  <si>
    <t>Column1957</t>
  </si>
  <si>
    <t>Column1958</t>
  </si>
  <si>
    <t>Column1959</t>
  </si>
  <si>
    <t>Column1960</t>
  </si>
  <si>
    <t>Column1961</t>
  </si>
  <si>
    <t>Column1962</t>
  </si>
  <si>
    <t>Column1963</t>
  </si>
  <si>
    <t>Column1964</t>
  </si>
  <si>
    <t>Column1965</t>
  </si>
  <si>
    <t>Column1966</t>
  </si>
  <si>
    <t>Column1967</t>
  </si>
  <si>
    <t>Column1968</t>
  </si>
  <si>
    <t>Column1969</t>
  </si>
  <si>
    <t>Column1970</t>
  </si>
  <si>
    <t>Column1971</t>
  </si>
  <si>
    <t>Column1972</t>
  </si>
  <si>
    <t>Column1973</t>
  </si>
  <si>
    <t>Column1974</t>
  </si>
  <si>
    <t>Column1975</t>
  </si>
  <si>
    <t>Column1976</t>
  </si>
  <si>
    <t>Column1977</t>
  </si>
  <si>
    <t>Column1978</t>
  </si>
  <si>
    <t>Column1979</t>
  </si>
  <si>
    <t>Column1980</t>
  </si>
  <si>
    <t>Column1981</t>
  </si>
  <si>
    <t>Column1982</t>
  </si>
  <si>
    <t>Column1983</t>
  </si>
  <si>
    <t>Column1984</t>
  </si>
  <si>
    <t>Column1985</t>
  </si>
  <si>
    <t>Column1986</t>
  </si>
  <si>
    <t>Column1987</t>
  </si>
  <si>
    <t>Column1988</t>
  </si>
  <si>
    <t>Column1989</t>
  </si>
  <si>
    <t>Column1990</t>
  </si>
  <si>
    <t>Column1991</t>
  </si>
  <si>
    <t>Column1992</t>
  </si>
  <si>
    <t>Column1993</t>
  </si>
  <si>
    <t>Column1994</t>
  </si>
  <si>
    <t>Column1995</t>
  </si>
  <si>
    <t>Column1996</t>
  </si>
  <si>
    <t>Column1997</t>
  </si>
  <si>
    <t>Column1998</t>
  </si>
  <si>
    <t>Column1999</t>
  </si>
  <si>
    <t>Column2000</t>
  </si>
  <si>
    <t>Column2001</t>
  </si>
  <si>
    <t>Column2002</t>
  </si>
  <si>
    <t>Column2003</t>
  </si>
  <si>
    <t>Column2004</t>
  </si>
  <si>
    <t>Column2005</t>
  </si>
  <si>
    <t>Column2006</t>
  </si>
  <si>
    <t>Column2007</t>
  </si>
  <si>
    <t>Column2008</t>
  </si>
  <si>
    <t>Column2009</t>
  </si>
  <si>
    <t>Column2010</t>
  </si>
  <si>
    <t>Column2011</t>
  </si>
  <si>
    <t>Column2012</t>
  </si>
  <si>
    <t>Column2013</t>
  </si>
  <si>
    <t>Column2014</t>
  </si>
  <si>
    <t>Column2015</t>
  </si>
  <si>
    <t>Column2016</t>
  </si>
  <si>
    <t>Column2017</t>
  </si>
  <si>
    <t>Column2018</t>
  </si>
  <si>
    <t>Column2019</t>
  </si>
  <si>
    <t>Column2020</t>
  </si>
  <si>
    <t>Column2021</t>
  </si>
  <si>
    <t>Column2022</t>
  </si>
  <si>
    <t>Column2023</t>
  </si>
  <si>
    <t>Column2024</t>
  </si>
  <si>
    <t>Column2025</t>
  </si>
  <si>
    <t>Column2026</t>
  </si>
  <si>
    <t>Column2027</t>
  </si>
  <si>
    <t>Column2028</t>
  </si>
  <si>
    <t>Column2029</t>
  </si>
  <si>
    <t>Column2030</t>
  </si>
  <si>
    <t>Column2031</t>
  </si>
  <si>
    <t>Column2032</t>
  </si>
  <si>
    <t>Column2033</t>
  </si>
  <si>
    <t>Column2034</t>
  </si>
  <si>
    <t>Column2035</t>
  </si>
  <si>
    <t>Column2036</t>
  </si>
  <si>
    <t>Column2037</t>
  </si>
  <si>
    <t>Column2038</t>
  </si>
  <si>
    <t>Column2039</t>
  </si>
  <si>
    <t>Column2040</t>
  </si>
  <si>
    <t>Column2041</t>
  </si>
  <si>
    <t>Column2042</t>
  </si>
  <si>
    <t>Column2043</t>
  </si>
  <si>
    <t>Column2044</t>
  </si>
  <si>
    <t>Column2045</t>
  </si>
  <si>
    <t>Column2046</t>
  </si>
  <si>
    <t>Column2047</t>
  </si>
  <si>
    <t>Column2048</t>
  </si>
  <si>
    <t>Column2049</t>
  </si>
  <si>
    <t>Column2050</t>
  </si>
  <si>
    <t>Column2051</t>
  </si>
  <si>
    <t>Column2052</t>
  </si>
  <si>
    <t>Column2053</t>
  </si>
  <si>
    <t>Column2054</t>
  </si>
  <si>
    <t>Column2055</t>
  </si>
  <si>
    <t>Column2056</t>
  </si>
  <si>
    <t>Column2057</t>
  </si>
  <si>
    <t>Column2058</t>
  </si>
  <si>
    <t>Column2059</t>
  </si>
  <si>
    <t>Column2060</t>
  </si>
  <si>
    <t>Column2061</t>
  </si>
  <si>
    <t>Column2062</t>
  </si>
  <si>
    <t>Column2063</t>
  </si>
  <si>
    <t>Column2064</t>
  </si>
  <si>
    <t>Column2065</t>
  </si>
  <si>
    <t>Column2066</t>
  </si>
  <si>
    <t>Column2067</t>
  </si>
  <si>
    <t>Column2068</t>
  </si>
  <si>
    <t>Column2069</t>
  </si>
  <si>
    <t>Column2070</t>
  </si>
  <si>
    <t>Column2071</t>
  </si>
  <si>
    <t>Column2072</t>
  </si>
  <si>
    <t>Column2073</t>
  </si>
  <si>
    <t>Column2074</t>
  </si>
  <si>
    <t>Column2075</t>
  </si>
  <si>
    <t>Column2076</t>
  </si>
  <si>
    <t>Column2077</t>
  </si>
  <si>
    <t>Column2078</t>
  </si>
  <si>
    <t>Column2079</t>
  </si>
  <si>
    <t>Column2080</t>
  </si>
  <si>
    <t>Column2081</t>
  </si>
  <si>
    <t>Column2082</t>
  </si>
  <si>
    <t>Column2083</t>
  </si>
  <si>
    <t>Column2084</t>
  </si>
  <si>
    <t>Column2085</t>
  </si>
  <si>
    <t>Column2086</t>
  </si>
  <si>
    <t>Column2087</t>
  </si>
  <si>
    <t>Column2088</t>
  </si>
  <si>
    <t>Column2089</t>
  </si>
  <si>
    <t>Column2090</t>
  </si>
  <si>
    <t>Column2091</t>
  </si>
  <si>
    <t>Column2092</t>
  </si>
  <si>
    <t>Column2093</t>
  </si>
  <si>
    <t>Column2094</t>
  </si>
  <si>
    <t>Column2095</t>
  </si>
  <si>
    <t>Column2096</t>
  </si>
  <si>
    <t>Column2097</t>
  </si>
  <si>
    <t>Column2098</t>
  </si>
  <si>
    <t>Column2099</t>
  </si>
  <si>
    <t>Column2100</t>
  </si>
  <si>
    <t>Column2101</t>
  </si>
  <si>
    <t>Column2102</t>
  </si>
  <si>
    <t>Column2103</t>
  </si>
  <si>
    <t>Column2104</t>
  </si>
  <si>
    <t>Column2105</t>
  </si>
  <si>
    <t>Column2106</t>
  </si>
  <si>
    <t>Column2107</t>
  </si>
  <si>
    <t>Column2108</t>
  </si>
  <si>
    <t>Column2109</t>
  </si>
  <si>
    <t>Column2110</t>
  </si>
  <si>
    <t>Column2111</t>
  </si>
  <si>
    <t>Column2112</t>
  </si>
  <si>
    <t>Column2113</t>
  </si>
  <si>
    <t>Column2114</t>
  </si>
  <si>
    <t>Column2115</t>
  </si>
  <si>
    <t>Column2116</t>
  </si>
  <si>
    <t>Column2117</t>
  </si>
  <si>
    <t>Column2118</t>
  </si>
  <si>
    <t>Column2119</t>
  </si>
  <si>
    <t>Column2120</t>
  </si>
  <si>
    <t>Column2121</t>
  </si>
  <si>
    <t>Column2122</t>
  </si>
  <si>
    <t>Column2123</t>
  </si>
  <si>
    <t>Column2124</t>
  </si>
  <si>
    <t>Column2125</t>
  </si>
  <si>
    <t>Column2126</t>
  </si>
  <si>
    <t>Column2127</t>
  </si>
  <si>
    <t>Column2128</t>
  </si>
  <si>
    <t>Column2129</t>
  </si>
  <si>
    <t>Column2130</t>
  </si>
  <si>
    <t>Column2131</t>
  </si>
  <si>
    <t>Column2132</t>
  </si>
  <si>
    <t>Column2133</t>
  </si>
  <si>
    <t>Column2134</t>
  </si>
  <si>
    <t>Column2135</t>
  </si>
  <si>
    <t>Column2136</t>
  </si>
  <si>
    <t>Column2137</t>
  </si>
  <si>
    <t>Column2138</t>
  </si>
  <si>
    <t>Column2139</t>
  </si>
  <si>
    <t>Column2140</t>
  </si>
  <si>
    <t>Column2141</t>
  </si>
  <si>
    <t>Column2142</t>
  </si>
  <si>
    <t>Column2143</t>
  </si>
  <si>
    <t>Column2144</t>
  </si>
  <si>
    <t>Column2145</t>
  </si>
  <si>
    <t>Column2146</t>
  </si>
  <si>
    <t>Column2147</t>
  </si>
  <si>
    <t>Column2148</t>
  </si>
  <si>
    <t>Column2149</t>
  </si>
  <si>
    <t>Column2150</t>
  </si>
  <si>
    <t>Column2151</t>
  </si>
  <si>
    <t>Column2152</t>
  </si>
  <si>
    <t>Column2153</t>
  </si>
  <si>
    <t>Column2154</t>
  </si>
  <si>
    <t>Column2155</t>
  </si>
  <si>
    <t>Column2156</t>
  </si>
  <si>
    <t>Column2157</t>
  </si>
  <si>
    <t>Column2158</t>
  </si>
  <si>
    <t>Column2159</t>
  </si>
  <si>
    <t>Column2160</t>
  </si>
  <si>
    <t>Column2161</t>
  </si>
  <si>
    <t>Column2162</t>
  </si>
  <si>
    <t>Column2163</t>
  </si>
  <si>
    <t>Column2164</t>
  </si>
  <si>
    <t>Column2165</t>
  </si>
  <si>
    <t>Column2166</t>
  </si>
  <si>
    <t>Column2167</t>
  </si>
  <si>
    <t>Column2168</t>
  </si>
  <si>
    <t>Column2169</t>
  </si>
  <si>
    <t>Column2170</t>
  </si>
  <si>
    <t>Column2171</t>
  </si>
  <si>
    <t>Column2172</t>
  </si>
  <si>
    <t>Column2173</t>
  </si>
  <si>
    <t>Column2174</t>
  </si>
  <si>
    <t>Column2175</t>
  </si>
  <si>
    <t>Column2176</t>
  </si>
  <si>
    <t>Column2177</t>
  </si>
  <si>
    <t>Column2178</t>
  </si>
  <si>
    <t>Column2179</t>
  </si>
  <si>
    <t>Column2180</t>
  </si>
  <si>
    <t>Column2181</t>
  </si>
  <si>
    <t>Column2182</t>
  </si>
  <si>
    <t>Column2183</t>
  </si>
  <si>
    <t>Column2184</t>
  </si>
  <si>
    <t>Column2185</t>
  </si>
  <si>
    <t>Column2186</t>
  </si>
  <si>
    <t>Column2187</t>
  </si>
  <si>
    <t>Column2188</t>
  </si>
  <si>
    <t>Column2189</t>
  </si>
  <si>
    <t>Column2190</t>
  </si>
  <si>
    <t>Column2191</t>
  </si>
  <si>
    <t>Column2192</t>
  </si>
  <si>
    <t>Column2193</t>
  </si>
  <si>
    <t>Column2194</t>
  </si>
  <si>
    <t>Column2195</t>
  </si>
  <si>
    <t>Column2196</t>
  </si>
  <si>
    <t>Column2197</t>
  </si>
  <si>
    <t>Column2198</t>
  </si>
  <si>
    <t>Column2199</t>
  </si>
  <si>
    <t>Column2200</t>
  </si>
  <si>
    <t>Column2201</t>
  </si>
  <si>
    <t>Column2202</t>
  </si>
  <si>
    <t>Column2203</t>
  </si>
  <si>
    <t>Column2204</t>
  </si>
  <si>
    <t>Column2205</t>
  </si>
  <si>
    <t>Column2206</t>
  </si>
  <si>
    <t>Column2207</t>
  </si>
  <si>
    <t>Column2208</t>
  </si>
  <si>
    <t>Column2209</t>
  </si>
  <si>
    <t>Column2210</t>
  </si>
  <si>
    <t>Column2211</t>
  </si>
  <si>
    <t>Column2212</t>
  </si>
  <si>
    <t>Column2213</t>
  </si>
  <si>
    <t>Column2214</t>
  </si>
  <si>
    <t>Column2215</t>
  </si>
  <si>
    <t>Column2216</t>
  </si>
  <si>
    <t>Column2217</t>
  </si>
  <si>
    <t>Column2218</t>
  </si>
  <si>
    <t>Column2219</t>
  </si>
  <si>
    <t>Column2220</t>
  </si>
  <si>
    <t>Column2221</t>
  </si>
  <si>
    <t>Column2222</t>
  </si>
  <si>
    <t>Column2223</t>
  </si>
  <si>
    <t>Column2224</t>
  </si>
  <si>
    <t>Column2225</t>
  </si>
  <si>
    <t>Column2226</t>
  </si>
  <si>
    <t>Column2227</t>
  </si>
  <si>
    <t>Column2228</t>
  </si>
  <si>
    <t>Column2229</t>
  </si>
  <si>
    <t>Column2230</t>
  </si>
  <si>
    <t>Column2231</t>
  </si>
  <si>
    <t>Column2232</t>
  </si>
  <si>
    <t>Column2233</t>
  </si>
  <si>
    <t>Column2234</t>
  </si>
  <si>
    <t>Column2235</t>
  </si>
  <si>
    <t>Column2236</t>
  </si>
  <si>
    <t>Column2237</t>
  </si>
  <si>
    <t>Column2238</t>
  </si>
  <si>
    <t>Column2239</t>
  </si>
  <si>
    <t>Column2240</t>
  </si>
  <si>
    <t>Column2241</t>
  </si>
  <si>
    <t>Column2242</t>
  </si>
  <si>
    <t>Column2243</t>
  </si>
  <si>
    <t>Column2244</t>
  </si>
  <si>
    <t>Column2245</t>
  </si>
  <si>
    <t>Column2246</t>
  </si>
  <si>
    <t>Column2247</t>
  </si>
  <si>
    <t>Column2248</t>
  </si>
  <si>
    <t>Column2249</t>
  </si>
  <si>
    <t>Column2250</t>
  </si>
  <si>
    <t>Column2251</t>
  </si>
  <si>
    <t>Column2252</t>
  </si>
  <si>
    <t>Column2253</t>
  </si>
  <si>
    <t>Column2254</t>
  </si>
  <si>
    <t>Column2255</t>
  </si>
  <si>
    <t>Column2256</t>
  </si>
  <si>
    <t>Column2257</t>
  </si>
  <si>
    <t>Column2258</t>
  </si>
  <si>
    <t>Column2259</t>
  </si>
  <si>
    <t>Column2260</t>
  </si>
  <si>
    <t>Column2261</t>
  </si>
  <si>
    <t>Column2262</t>
  </si>
  <si>
    <t>Column2263</t>
  </si>
  <si>
    <t>Column2264</t>
  </si>
  <si>
    <t>Column2265</t>
  </si>
  <si>
    <t>Column2266</t>
  </si>
  <si>
    <t>Column2267</t>
  </si>
  <si>
    <t>Column2268</t>
  </si>
  <si>
    <t>Column2269</t>
  </si>
  <si>
    <t>Column2270</t>
  </si>
  <si>
    <t>Column2271</t>
  </si>
  <si>
    <t>Column2272</t>
  </si>
  <si>
    <t>Column2273</t>
  </si>
  <si>
    <t>Column2274</t>
  </si>
  <si>
    <t>Column2275</t>
  </si>
  <si>
    <t>Column2276</t>
  </si>
  <si>
    <t>Column2277</t>
  </si>
  <si>
    <t>Column2278</t>
  </si>
  <si>
    <t>Column2279</t>
  </si>
  <si>
    <t>Column2280</t>
  </si>
  <si>
    <t>Column2281</t>
  </si>
  <si>
    <t>Column2282</t>
  </si>
  <si>
    <t>Column2283</t>
  </si>
  <si>
    <t>Column2284</t>
  </si>
  <si>
    <t>Column2285</t>
  </si>
  <si>
    <t>Column2286</t>
  </si>
  <si>
    <t>Column2287</t>
  </si>
  <si>
    <t>Column2288</t>
  </si>
  <si>
    <t>Column2289</t>
  </si>
  <si>
    <t>Column2290</t>
  </si>
  <si>
    <t>Column2291</t>
  </si>
  <si>
    <t>Column2292</t>
  </si>
  <si>
    <t>Column2293</t>
  </si>
  <si>
    <t>Column2294</t>
  </si>
  <si>
    <t>Column2295</t>
  </si>
  <si>
    <t>Column2296</t>
  </si>
  <si>
    <t>Column2297</t>
  </si>
  <si>
    <t>Column2298</t>
  </si>
  <si>
    <t>Column2299</t>
  </si>
  <si>
    <t>Column2300</t>
  </si>
  <si>
    <t>Column2301</t>
  </si>
  <si>
    <t>Column2302</t>
  </si>
  <si>
    <t>Column2303</t>
  </si>
  <si>
    <t>Column2304</t>
  </si>
  <si>
    <t>Column2305</t>
  </si>
  <si>
    <t>Column2306</t>
  </si>
  <si>
    <t>Column2307</t>
  </si>
  <si>
    <t>Column2308</t>
  </si>
  <si>
    <t>Column2309</t>
  </si>
  <si>
    <t>Column2310</t>
  </si>
  <si>
    <t>Column2311</t>
  </si>
  <si>
    <t>Column2312</t>
  </si>
  <si>
    <t>Column2313</t>
  </si>
  <si>
    <t>Column2314</t>
  </si>
  <si>
    <t>Column2315</t>
  </si>
  <si>
    <t>Column2316</t>
  </si>
  <si>
    <t>Column2317</t>
  </si>
  <si>
    <t>Column2318</t>
  </si>
  <si>
    <t>Column2319</t>
  </si>
  <si>
    <t>Column2320</t>
  </si>
  <si>
    <t>Column2321</t>
  </si>
  <si>
    <t>Column2322</t>
  </si>
  <si>
    <t>Column2323</t>
  </si>
  <si>
    <t>Column2324</t>
  </si>
  <si>
    <t>Column2325</t>
  </si>
  <si>
    <t>Column2326</t>
  </si>
  <si>
    <t>Column2327</t>
  </si>
  <si>
    <t>Column2328</t>
  </si>
  <si>
    <t>Column2329</t>
  </si>
  <si>
    <t>Column2330</t>
  </si>
  <si>
    <t>Column2331</t>
  </si>
  <si>
    <t>Column2332</t>
  </si>
  <si>
    <t>Column2333</t>
  </si>
  <si>
    <t>Column2334</t>
  </si>
  <si>
    <t>Column2335</t>
  </si>
  <si>
    <t>Column2336</t>
  </si>
  <si>
    <t>Column2337</t>
  </si>
  <si>
    <t>Column2338</t>
  </si>
  <si>
    <t>Column2339</t>
  </si>
  <si>
    <t>Column2340</t>
  </si>
  <si>
    <t>Column2341</t>
  </si>
  <si>
    <t>Column2342</t>
  </si>
  <si>
    <t>Column2343</t>
  </si>
  <si>
    <t>Column2344</t>
  </si>
  <si>
    <t>Column2345</t>
  </si>
  <si>
    <t>Column2346</t>
  </si>
  <si>
    <t>Column2347</t>
  </si>
  <si>
    <t>Column2348</t>
  </si>
  <si>
    <t>Column2349</t>
  </si>
  <si>
    <t>Column2350</t>
  </si>
  <si>
    <t>Column2351</t>
  </si>
  <si>
    <t>Column2352</t>
  </si>
  <si>
    <t>Column2353</t>
  </si>
  <si>
    <t>Column2354</t>
  </si>
  <si>
    <t>Column2355</t>
  </si>
  <si>
    <t>Column2356</t>
  </si>
  <si>
    <t>Column2357</t>
  </si>
  <si>
    <t>Column2358</t>
  </si>
  <si>
    <t>Column2359</t>
  </si>
  <si>
    <t>Column2360</t>
  </si>
  <si>
    <t>Column2361</t>
  </si>
  <si>
    <t>Column2362</t>
  </si>
  <si>
    <t>Column2363</t>
  </si>
  <si>
    <t>Column2364</t>
  </si>
  <si>
    <t>Column2365</t>
  </si>
  <si>
    <t>Column2366</t>
  </si>
  <si>
    <t>Column2367</t>
  </si>
  <si>
    <t>Column2368</t>
  </si>
  <si>
    <t>Column2369</t>
  </si>
  <si>
    <t>Column2370</t>
  </si>
  <si>
    <t>Column2371</t>
  </si>
  <si>
    <t>Column2372</t>
  </si>
  <si>
    <t>Column2373</t>
  </si>
  <si>
    <t>Column2374</t>
  </si>
  <si>
    <t>Column2375</t>
  </si>
  <si>
    <t>Column2376</t>
  </si>
  <si>
    <t>Column2377</t>
  </si>
  <si>
    <t>Column2378</t>
  </si>
  <si>
    <t>Column2379</t>
  </si>
  <si>
    <t>Column2380</t>
  </si>
  <si>
    <t>Column2381</t>
  </si>
  <si>
    <t>Column2382</t>
  </si>
  <si>
    <t>Column2383</t>
  </si>
  <si>
    <t>Column2384</t>
  </si>
  <si>
    <t>Column2385</t>
  </si>
  <si>
    <t>Column2386</t>
  </si>
  <si>
    <t>Column2387</t>
  </si>
  <si>
    <t>Column2388</t>
  </si>
  <si>
    <t>Column2389</t>
  </si>
  <si>
    <t>Column2390</t>
  </si>
  <si>
    <t>Column2391</t>
  </si>
  <si>
    <t>Column2392</t>
  </si>
  <si>
    <t>Column2393</t>
  </si>
  <si>
    <t>Column2394</t>
  </si>
  <si>
    <t>Column2395</t>
  </si>
  <si>
    <t>Column2396</t>
  </si>
  <si>
    <t>Column2397</t>
  </si>
  <si>
    <t>Column2398</t>
  </si>
  <si>
    <t>Column2399</t>
  </si>
  <si>
    <t>Column2400</t>
  </si>
  <si>
    <t>Column2401</t>
  </si>
  <si>
    <t>Column2402</t>
  </si>
  <si>
    <t>Column2403</t>
  </si>
  <si>
    <t>Column2404</t>
  </si>
  <si>
    <t>Column2405</t>
  </si>
  <si>
    <t>Column2406</t>
  </si>
  <si>
    <t>Column2407</t>
  </si>
  <si>
    <t>Column2408</t>
  </si>
  <si>
    <t>Column2409</t>
  </si>
  <si>
    <t>Column2410</t>
  </si>
  <si>
    <t>Column2411</t>
  </si>
  <si>
    <t>Column2412</t>
  </si>
  <si>
    <t>Column2413</t>
  </si>
  <si>
    <t>Column2414</t>
  </si>
  <si>
    <t>Column2415</t>
  </si>
  <si>
    <t>Column2416</t>
  </si>
  <si>
    <t>Column2417</t>
  </si>
  <si>
    <t>Column2418</t>
  </si>
  <si>
    <t>Column2419</t>
  </si>
  <si>
    <t>Column2420</t>
  </si>
  <si>
    <t>Column2421</t>
  </si>
  <si>
    <t>Column2422</t>
  </si>
  <si>
    <t>Column2423</t>
  </si>
  <si>
    <t>Column2424</t>
  </si>
  <si>
    <t>Column2425</t>
  </si>
  <si>
    <t>Column2426</t>
  </si>
  <si>
    <t>Column2427</t>
  </si>
  <si>
    <t>Column2428</t>
  </si>
  <si>
    <t>Column2429</t>
  </si>
  <si>
    <t>Column2430</t>
  </si>
  <si>
    <t>Column2431</t>
  </si>
  <si>
    <t>Column2432</t>
  </si>
  <si>
    <t>Column2433</t>
  </si>
  <si>
    <t>Column2434</t>
  </si>
  <si>
    <t>Column2435</t>
  </si>
  <si>
    <t>Column2436</t>
  </si>
  <si>
    <t>Column2437</t>
  </si>
  <si>
    <t>Column2438</t>
  </si>
  <si>
    <t>Column2439</t>
  </si>
  <si>
    <t>Column2440</t>
  </si>
  <si>
    <t>Column2441</t>
  </si>
  <si>
    <t>Column2442</t>
  </si>
  <si>
    <t>Column2443</t>
  </si>
  <si>
    <t>Column2444</t>
  </si>
  <si>
    <t>Column2445</t>
  </si>
  <si>
    <t>Column2446</t>
  </si>
  <si>
    <t>Column2447</t>
  </si>
  <si>
    <t>Column2448</t>
  </si>
  <si>
    <t>Column2449</t>
  </si>
  <si>
    <t>Column2450</t>
  </si>
  <si>
    <t>Column2451</t>
  </si>
  <si>
    <t>Column2452</t>
  </si>
  <si>
    <t>Column2453</t>
  </si>
  <si>
    <t>Column2454</t>
  </si>
  <si>
    <t>Column2455</t>
  </si>
  <si>
    <t>Column2456</t>
  </si>
  <si>
    <t>Column2457</t>
  </si>
  <si>
    <t>Column2458</t>
  </si>
  <si>
    <t>Column2459</t>
  </si>
  <si>
    <t>Column2460</t>
  </si>
  <si>
    <t>Column2461</t>
  </si>
  <si>
    <t>Column2462</t>
  </si>
  <si>
    <t>Column2463</t>
  </si>
  <si>
    <t>Column2464</t>
  </si>
  <si>
    <t>Column2465</t>
  </si>
  <si>
    <t>Column2466</t>
  </si>
  <si>
    <t>Column2467</t>
  </si>
  <si>
    <t>Column2468</t>
  </si>
  <si>
    <t>Column2469</t>
  </si>
  <si>
    <t>Column2470</t>
  </si>
  <si>
    <t>Column2471</t>
  </si>
  <si>
    <t>Column2472</t>
  </si>
  <si>
    <t>Column2473</t>
  </si>
  <si>
    <t>Column2474</t>
  </si>
  <si>
    <t>Column2475</t>
  </si>
  <si>
    <t>Column2476</t>
  </si>
  <si>
    <t>Column2477</t>
  </si>
  <si>
    <t>Column2478</t>
  </si>
  <si>
    <t>Column2479</t>
  </si>
  <si>
    <t>Column2480</t>
  </si>
  <si>
    <t>Column2481</t>
  </si>
  <si>
    <t>Column2482</t>
  </si>
  <si>
    <t>Column2483</t>
  </si>
  <si>
    <t>Column2484</t>
  </si>
  <si>
    <t>Column2485</t>
  </si>
  <si>
    <t>Column2486</t>
  </si>
  <si>
    <t>Column2487</t>
  </si>
  <si>
    <t>Column2488</t>
  </si>
  <si>
    <t>Column2489</t>
  </si>
  <si>
    <t>Column2490</t>
  </si>
  <si>
    <t>Column2491</t>
  </si>
  <si>
    <t>Column2492</t>
  </si>
  <si>
    <t>Column2493</t>
  </si>
  <si>
    <t>Column2494</t>
  </si>
  <si>
    <t>Column2495</t>
  </si>
  <si>
    <t>Column2496</t>
  </si>
  <si>
    <t>Column2497</t>
  </si>
  <si>
    <t>Column2498</t>
  </si>
  <si>
    <t>Column2499</t>
  </si>
  <si>
    <t>Column2500</t>
  </si>
  <si>
    <t>Column2501</t>
  </si>
  <si>
    <t>Column2502</t>
  </si>
  <si>
    <t>Column2503</t>
  </si>
  <si>
    <t>Column2504</t>
  </si>
  <si>
    <t>Column2505</t>
  </si>
  <si>
    <t>Column2506</t>
  </si>
  <si>
    <t>Column2507</t>
  </si>
  <si>
    <t>Column2508</t>
  </si>
  <si>
    <t>Column2509</t>
  </si>
  <si>
    <t>Column2510</t>
  </si>
  <si>
    <t>Column2511</t>
  </si>
  <si>
    <t>Column2512</t>
  </si>
  <si>
    <t>Column2513</t>
  </si>
  <si>
    <t>Column2514</t>
  </si>
  <si>
    <t>Column2515</t>
  </si>
  <si>
    <t>Column2516</t>
  </si>
  <si>
    <t>Column2517</t>
  </si>
  <si>
    <t>Column2518</t>
  </si>
  <si>
    <t>Column2519</t>
  </si>
  <si>
    <t>Column2520</t>
  </si>
  <si>
    <t>Column2521</t>
  </si>
  <si>
    <t>Column2522</t>
  </si>
  <si>
    <t>Column2523</t>
  </si>
  <si>
    <t>Column2524</t>
  </si>
  <si>
    <t>Column2525</t>
  </si>
  <si>
    <t>Column2526</t>
  </si>
  <si>
    <t>Column2527</t>
  </si>
  <si>
    <t>Column2528</t>
  </si>
  <si>
    <t>Column2529</t>
  </si>
  <si>
    <t>Column2530</t>
  </si>
  <si>
    <t>Column2531</t>
  </si>
  <si>
    <t>Column2532</t>
  </si>
  <si>
    <t>Column2533</t>
  </si>
  <si>
    <t>Column2534</t>
  </si>
  <si>
    <t>Column2535</t>
  </si>
  <si>
    <t>Column2536</t>
  </si>
  <si>
    <t>Column2537</t>
  </si>
  <si>
    <t>Column2538</t>
  </si>
  <si>
    <t>Column2539</t>
  </si>
  <si>
    <t>Column2540</t>
  </si>
  <si>
    <t>Column2541</t>
  </si>
  <si>
    <t>Column2542</t>
  </si>
  <si>
    <t>Column2543</t>
  </si>
  <si>
    <t>Column2544</t>
  </si>
  <si>
    <t>Column2545</t>
  </si>
  <si>
    <t>Column2546</t>
  </si>
  <si>
    <t>Column2547</t>
  </si>
  <si>
    <t>Column2548</t>
  </si>
  <si>
    <t>Column2549</t>
  </si>
  <si>
    <t>Column2550</t>
  </si>
  <si>
    <t>Column2551</t>
  </si>
  <si>
    <t>Column2552</t>
  </si>
  <si>
    <t>Column2553</t>
  </si>
  <si>
    <t>Column2554</t>
  </si>
  <si>
    <t>Column2555</t>
  </si>
  <si>
    <t>Column2556</t>
  </si>
  <si>
    <t>Column2557</t>
  </si>
  <si>
    <t>Column2558</t>
  </si>
  <si>
    <t>Column2559</t>
  </si>
  <si>
    <t>Column2560</t>
  </si>
  <si>
    <t>Column2561</t>
  </si>
  <si>
    <t>Column2562</t>
  </si>
  <si>
    <t>Column2563</t>
  </si>
  <si>
    <t>Column2564</t>
  </si>
  <si>
    <t>Column2565</t>
  </si>
  <si>
    <t>Column2566</t>
  </si>
  <si>
    <t>Column2567</t>
  </si>
  <si>
    <t>Column2568</t>
  </si>
  <si>
    <t>Column2569</t>
  </si>
  <si>
    <t>Column2570</t>
  </si>
  <si>
    <t>Column2571</t>
  </si>
  <si>
    <t>Column2572</t>
  </si>
  <si>
    <t>Column2573</t>
  </si>
  <si>
    <t>Column2574</t>
  </si>
  <si>
    <t>Column2575</t>
  </si>
  <si>
    <t>Column2576</t>
  </si>
  <si>
    <t>Column2577</t>
  </si>
  <si>
    <t>Column2578</t>
  </si>
  <si>
    <t>Column2579</t>
  </si>
  <si>
    <t>Column2580</t>
  </si>
  <si>
    <t>Column2581</t>
  </si>
  <si>
    <t>Column2582</t>
  </si>
  <si>
    <t>Column2583</t>
  </si>
  <si>
    <t>Column2584</t>
  </si>
  <si>
    <t>Column2585</t>
  </si>
  <si>
    <t>Column2586</t>
  </si>
  <si>
    <t>Column2587</t>
  </si>
  <si>
    <t>Column2588</t>
  </si>
  <si>
    <t>Column2589</t>
  </si>
  <si>
    <t>Column2590</t>
  </si>
  <si>
    <t>Column2591</t>
  </si>
  <si>
    <t>Column2592</t>
  </si>
  <si>
    <t>Column2593</t>
  </si>
  <si>
    <t>Column2594</t>
  </si>
  <si>
    <t>Column2595</t>
  </si>
  <si>
    <t>Column2596</t>
  </si>
  <si>
    <t>Column2597</t>
  </si>
  <si>
    <t>Column2598</t>
  </si>
  <si>
    <t>Column2599</t>
  </si>
  <si>
    <t>Column2600</t>
  </si>
  <si>
    <t>Column2601</t>
  </si>
  <si>
    <t>Column2602</t>
  </si>
  <si>
    <t>Column2603</t>
  </si>
  <si>
    <t>Column2604</t>
  </si>
  <si>
    <t>Column2605</t>
  </si>
  <si>
    <t>Column2606</t>
  </si>
  <si>
    <t>Column2607</t>
  </si>
  <si>
    <t>Column2608</t>
  </si>
  <si>
    <t>Column2609</t>
  </si>
  <si>
    <t>Column2610</t>
  </si>
  <si>
    <t>Column2611</t>
  </si>
  <si>
    <t>Column2612</t>
  </si>
  <si>
    <t>Column2613</t>
  </si>
  <si>
    <t>Column2614</t>
  </si>
  <si>
    <t>Column2615</t>
  </si>
  <si>
    <t>Column2616</t>
  </si>
  <si>
    <t>Column2617</t>
  </si>
  <si>
    <t>Column2618</t>
  </si>
  <si>
    <t>Column2619</t>
  </si>
  <si>
    <t>Column2620</t>
  </si>
  <si>
    <t>Column2621</t>
  </si>
  <si>
    <t>Column2622</t>
  </si>
  <si>
    <t>Column2623</t>
  </si>
  <si>
    <t>Column2624</t>
  </si>
  <si>
    <t>Column2625</t>
  </si>
  <si>
    <t>Column2626</t>
  </si>
  <si>
    <t>Column2627</t>
  </si>
  <si>
    <t>Column2628</t>
  </si>
  <si>
    <t>Column2629</t>
  </si>
  <si>
    <t>Column2630</t>
  </si>
  <si>
    <t>Column2631</t>
  </si>
  <si>
    <t>Column2632</t>
  </si>
  <si>
    <t>Column2633</t>
  </si>
  <si>
    <t>Column2634</t>
  </si>
  <si>
    <t>Column2635</t>
  </si>
  <si>
    <t>Column2636</t>
  </si>
  <si>
    <t>Column2637</t>
  </si>
  <si>
    <t>Column2638</t>
  </si>
  <si>
    <t>Column2639</t>
  </si>
  <si>
    <t>Column2640</t>
  </si>
  <si>
    <t>Column2641</t>
  </si>
  <si>
    <t>Column2642</t>
  </si>
  <si>
    <t>Column2643</t>
  </si>
  <si>
    <t>Column2644</t>
  </si>
  <si>
    <t>Column2645</t>
  </si>
  <si>
    <t>Column2646</t>
  </si>
  <si>
    <t>Column2647</t>
  </si>
  <si>
    <t>Column2648</t>
  </si>
  <si>
    <t>Column2649</t>
  </si>
  <si>
    <t>Column2650</t>
  </si>
  <si>
    <t>Column2651</t>
  </si>
  <si>
    <t>Column2652</t>
  </si>
  <si>
    <t>Column2653</t>
  </si>
  <si>
    <t>Column2654</t>
  </si>
  <si>
    <t>Column2655</t>
  </si>
  <si>
    <t>Column2656</t>
  </si>
  <si>
    <t>Column2657</t>
  </si>
  <si>
    <t>Column2658</t>
  </si>
  <si>
    <t>Column2659</t>
  </si>
  <si>
    <t>Column2660</t>
  </si>
  <si>
    <t>Column2661</t>
  </si>
  <si>
    <t>Column2662</t>
  </si>
  <si>
    <t>Column2663</t>
  </si>
  <si>
    <t>Column2664</t>
  </si>
  <si>
    <t>Column2665</t>
  </si>
  <si>
    <t>Column2666</t>
  </si>
  <si>
    <t>Column2667</t>
  </si>
  <si>
    <t>Column2668</t>
  </si>
  <si>
    <t>Column2669</t>
  </si>
  <si>
    <t>Column2670</t>
  </si>
  <si>
    <t>Column2671</t>
  </si>
  <si>
    <t>Column2672</t>
  </si>
  <si>
    <t>Column2673</t>
  </si>
  <si>
    <t>Column2674</t>
  </si>
  <si>
    <t>Column2675</t>
  </si>
  <si>
    <t>Column2676</t>
  </si>
  <si>
    <t>Column2677</t>
  </si>
  <si>
    <t>Column2678</t>
  </si>
  <si>
    <t>Column2679</t>
  </si>
  <si>
    <t>Column2680</t>
  </si>
  <si>
    <t>Column2681</t>
  </si>
  <si>
    <t>Column2682</t>
  </si>
  <si>
    <t>Column2683</t>
  </si>
  <si>
    <t>Column2684</t>
  </si>
  <si>
    <t>Column2685</t>
  </si>
  <si>
    <t>Column2686</t>
  </si>
  <si>
    <t>Column2687</t>
  </si>
  <si>
    <t>Column2688</t>
  </si>
  <si>
    <t>Column2689</t>
  </si>
  <si>
    <t>Column2690</t>
  </si>
  <si>
    <t>Column2691</t>
  </si>
  <si>
    <t>Column2692</t>
  </si>
  <si>
    <t>Column2693</t>
  </si>
  <si>
    <t>Column2694</t>
  </si>
  <si>
    <t>Column2695</t>
  </si>
  <si>
    <t>Column2696</t>
  </si>
  <si>
    <t>Column2697</t>
  </si>
  <si>
    <t>Column2698</t>
  </si>
  <si>
    <t>Column2699</t>
  </si>
  <si>
    <t>Column2700</t>
  </si>
  <si>
    <t>Column2701</t>
  </si>
  <si>
    <t>Column2702</t>
  </si>
  <si>
    <t>Column2703</t>
  </si>
  <si>
    <t>Column2704</t>
  </si>
  <si>
    <t>Column2705</t>
  </si>
  <si>
    <t>Column2706</t>
  </si>
  <si>
    <t>Column2707</t>
  </si>
  <si>
    <t>Column2708</t>
  </si>
  <si>
    <t>Column2709</t>
  </si>
  <si>
    <t>Column2710</t>
  </si>
  <si>
    <t>Column2711</t>
  </si>
  <si>
    <t>Column2712</t>
  </si>
  <si>
    <t>Column2713</t>
  </si>
  <si>
    <t>Column2714</t>
  </si>
  <si>
    <t>Column2715</t>
  </si>
  <si>
    <t>Column2716</t>
  </si>
  <si>
    <t>Column2717</t>
  </si>
  <si>
    <t>Column2718</t>
  </si>
  <si>
    <t>Column2719</t>
  </si>
  <si>
    <t>Column2720</t>
  </si>
  <si>
    <t>Column2721</t>
  </si>
  <si>
    <t>Column2722</t>
  </si>
  <si>
    <t>Column2723</t>
  </si>
  <si>
    <t>Column2724</t>
  </si>
  <si>
    <t>Column2725</t>
  </si>
  <si>
    <t>Column2726</t>
  </si>
  <si>
    <t>Column2727</t>
  </si>
  <si>
    <t>Column2728</t>
  </si>
  <si>
    <t>Column2729</t>
  </si>
  <si>
    <t>Column2730</t>
  </si>
  <si>
    <t>Column2731</t>
  </si>
  <si>
    <t>Column2732</t>
  </si>
  <si>
    <t>Column2733</t>
  </si>
  <si>
    <t>Column2734</t>
  </si>
  <si>
    <t>Column2735</t>
  </si>
  <si>
    <t>Column2736</t>
  </si>
  <si>
    <t>Column2737</t>
  </si>
  <si>
    <t>Column2738</t>
  </si>
  <si>
    <t>Column2739</t>
  </si>
  <si>
    <t>Column2740</t>
  </si>
  <si>
    <t>Column2741</t>
  </si>
  <si>
    <t>Column2742</t>
  </si>
  <si>
    <t>Column2743</t>
  </si>
  <si>
    <t>Column2744</t>
  </si>
  <si>
    <t>Column2745</t>
  </si>
  <si>
    <t>Column2746</t>
  </si>
  <si>
    <t>Column2747</t>
  </si>
  <si>
    <t>Column2748</t>
  </si>
  <si>
    <t>Column2749</t>
  </si>
  <si>
    <t>Column2750</t>
  </si>
  <si>
    <t>Column2751</t>
  </si>
  <si>
    <t>Column2752</t>
  </si>
  <si>
    <t>Column2753</t>
  </si>
  <si>
    <t>Column2754</t>
  </si>
  <si>
    <t>Column2755</t>
  </si>
  <si>
    <t>Column2756</t>
  </si>
  <si>
    <t>Column2757</t>
  </si>
  <si>
    <t>Column2758</t>
  </si>
  <si>
    <t>Column2759</t>
  </si>
  <si>
    <t>Column2760</t>
  </si>
  <si>
    <t>Column2761</t>
  </si>
  <si>
    <t>Column2762</t>
  </si>
  <si>
    <t>Column2763</t>
  </si>
  <si>
    <t>Column2764</t>
  </si>
  <si>
    <t>Column2765</t>
  </si>
  <si>
    <t>Column2766</t>
  </si>
  <si>
    <t>Column2767</t>
  </si>
  <si>
    <t>Column2768</t>
  </si>
  <si>
    <t>Column2769</t>
  </si>
  <si>
    <t>Column2770</t>
  </si>
  <si>
    <t>Column2771</t>
  </si>
  <si>
    <t>Column2772</t>
  </si>
  <si>
    <t>Column2773</t>
  </si>
  <si>
    <t>Column2774</t>
  </si>
  <si>
    <t>Column2775</t>
  </si>
  <si>
    <t>Column2776</t>
  </si>
  <si>
    <t>Column2777</t>
  </si>
  <si>
    <t>Column2778</t>
  </si>
  <si>
    <t>Column2779</t>
  </si>
  <si>
    <t>Column2780</t>
  </si>
  <si>
    <t>Column2781</t>
  </si>
  <si>
    <t>Column2782</t>
  </si>
  <si>
    <t>Column2783</t>
  </si>
  <si>
    <t>Column2784</t>
  </si>
  <si>
    <t>Column2785</t>
  </si>
  <si>
    <t>Column2786</t>
  </si>
  <si>
    <t>Column2787</t>
  </si>
  <si>
    <t>Column2788</t>
  </si>
  <si>
    <t>Column2789</t>
  </si>
  <si>
    <t>Column2790</t>
  </si>
  <si>
    <t>Column2791</t>
  </si>
  <si>
    <t>Column2792</t>
  </si>
  <si>
    <t>Column2793</t>
  </si>
  <si>
    <t>Column2794</t>
  </si>
  <si>
    <t>Column2795</t>
  </si>
  <si>
    <t>Column2796</t>
  </si>
  <si>
    <t>Column2797</t>
  </si>
  <si>
    <t>Column2798</t>
  </si>
  <si>
    <t>Column2799</t>
  </si>
  <si>
    <t>Column2800</t>
  </si>
  <si>
    <t>Column2801</t>
  </si>
  <si>
    <t>Column2802</t>
  </si>
  <si>
    <t>Column2803</t>
  </si>
  <si>
    <t>Column2804</t>
  </si>
  <si>
    <t>Column2805</t>
  </si>
  <si>
    <t>Column2806</t>
  </si>
  <si>
    <t>Column2807</t>
  </si>
  <si>
    <t>Column2808</t>
  </si>
  <si>
    <t>Column2809</t>
  </si>
  <si>
    <t>Column2810</t>
  </si>
  <si>
    <t>Column2811</t>
  </si>
  <si>
    <t>Column2812</t>
  </si>
  <si>
    <t>Column2813</t>
  </si>
  <si>
    <t>Column2814</t>
  </si>
  <si>
    <t>Column2815</t>
  </si>
  <si>
    <t>Column2816</t>
  </si>
  <si>
    <t>Column2817</t>
  </si>
  <si>
    <t>Column2818</t>
  </si>
  <si>
    <t>Column2819</t>
  </si>
  <si>
    <t>Column2820</t>
  </si>
  <si>
    <t>Column2821</t>
  </si>
  <si>
    <t>Column2822</t>
  </si>
  <si>
    <t>Column2823</t>
  </si>
  <si>
    <t>Column2824</t>
  </si>
  <si>
    <t>Column2825</t>
  </si>
  <si>
    <t>Column2826</t>
  </si>
  <si>
    <t>Column2827</t>
  </si>
  <si>
    <t>Column2828</t>
  </si>
  <si>
    <t>Column2829</t>
  </si>
  <si>
    <t>Column2830</t>
  </si>
  <si>
    <t>Column2831</t>
  </si>
  <si>
    <t>Column2832</t>
  </si>
  <si>
    <t>Column2833</t>
  </si>
  <si>
    <t>Column2834</t>
  </si>
  <si>
    <t>Column2835</t>
  </si>
  <si>
    <t>Column2836</t>
  </si>
  <si>
    <t>Column2837</t>
  </si>
  <si>
    <t>Column2838</t>
  </si>
  <si>
    <t>Column2839</t>
  </si>
  <si>
    <t>Column2840</t>
  </si>
  <si>
    <t>Column2841</t>
  </si>
  <si>
    <t>Column2842</t>
  </si>
  <si>
    <t>Column2843</t>
  </si>
  <si>
    <t>Column2844</t>
  </si>
  <si>
    <t>Column2845</t>
  </si>
  <si>
    <t>Column2846</t>
  </si>
  <si>
    <t>Column2847</t>
  </si>
  <si>
    <t>Column2848</t>
  </si>
  <si>
    <t>Column2849</t>
  </si>
  <si>
    <t>Column2850</t>
  </si>
  <si>
    <t>Column2851</t>
  </si>
  <si>
    <t>Column2852</t>
  </si>
  <si>
    <t>Column2853</t>
  </si>
  <si>
    <t>Column2854</t>
  </si>
  <si>
    <t>Column2855</t>
  </si>
  <si>
    <t>Column2856</t>
  </si>
  <si>
    <t>Column2857</t>
  </si>
  <si>
    <t>Column2858</t>
  </si>
  <si>
    <t>Column2859</t>
  </si>
  <si>
    <t>Column2860</t>
  </si>
  <si>
    <t>Column2861</t>
  </si>
  <si>
    <t>Column2862</t>
  </si>
  <si>
    <t>Column2863</t>
  </si>
  <si>
    <t>Column2864</t>
  </si>
  <si>
    <t>Column2865</t>
  </si>
  <si>
    <t>Column2866</t>
  </si>
  <si>
    <t>Column2867</t>
  </si>
  <si>
    <t>Column2868</t>
  </si>
  <si>
    <t>Column2869</t>
  </si>
  <si>
    <t>Column2870</t>
  </si>
  <si>
    <t>Column2871</t>
  </si>
  <si>
    <t>Column2872</t>
  </si>
  <si>
    <t>Column2873</t>
  </si>
  <si>
    <t>Column2874</t>
  </si>
  <si>
    <t>Column2875</t>
  </si>
  <si>
    <t>Column2876</t>
  </si>
  <si>
    <t>Column2877</t>
  </si>
  <si>
    <t>Column2878</t>
  </si>
  <si>
    <t>Column2879</t>
  </si>
  <si>
    <t>Column2880</t>
  </si>
  <si>
    <t>Column2881</t>
  </si>
  <si>
    <t>Column2882</t>
  </si>
  <si>
    <t>Column2883</t>
  </si>
  <si>
    <t>Column2884</t>
  </si>
  <si>
    <t>Column2885</t>
  </si>
  <si>
    <t>Column2886</t>
  </si>
  <si>
    <t>Column2887</t>
  </si>
  <si>
    <t>Column2888</t>
  </si>
  <si>
    <t>Column2889</t>
  </si>
  <si>
    <t>Column2890</t>
  </si>
  <si>
    <t>Column2891</t>
  </si>
  <si>
    <t>Column2892</t>
  </si>
  <si>
    <t>Column2893</t>
  </si>
  <si>
    <t>Column2894</t>
  </si>
  <si>
    <t>Column2895</t>
  </si>
  <si>
    <t>Column2896</t>
  </si>
  <si>
    <t>Column2897</t>
  </si>
  <si>
    <t>Column2898</t>
  </si>
  <si>
    <t>Column2899</t>
  </si>
  <si>
    <t>Column2900</t>
  </si>
  <si>
    <t>Column2901</t>
  </si>
  <si>
    <t>Column2902</t>
  </si>
  <si>
    <t>Column2903</t>
  </si>
  <si>
    <t>Column2904</t>
  </si>
  <si>
    <t>Column2905</t>
  </si>
  <si>
    <t>Column2906</t>
  </si>
  <si>
    <t>Column2907</t>
  </si>
  <si>
    <t>Column2908</t>
  </si>
  <si>
    <t>Column2909</t>
  </si>
  <si>
    <t>Column2910</t>
  </si>
  <si>
    <t>Column2911</t>
  </si>
  <si>
    <t>Column2912</t>
  </si>
  <si>
    <t>Column2913</t>
  </si>
  <si>
    <t>Column2914</t>
  </si>
  <si>
    <t>Column2915</t>
  </si>
  <si>
    <t>Column2916</t>
  </si>
  <si>
    <t>Column2917</t>
  </si>
  <si>
    <t>Column2918</t>
  </si>
  <si>
    <t>Column2919</t>
  </si>
  <si>
    <t>Column2920</t>
  </si>
  <si>
    <t>Column2921</t>
  </si>
  <si>
    <t>Column2922</t>
  </si>
  <si>
    <t>Column2923</t>
  </si>
  <si>
    <t>Column2924</t>
  </si>
  <si>
    <t>Column2925</t>
  </si>
  <si>
    <t>Column2926</t>
  </si>
  <si>
    <t>Column2927</t>
  </si>
  <si>
    <t>Column2928</t>
  </si>
  <si>
    <t>Column2929</t>
  </si>
  <si>
    <t>Column2930</t>
  </si>
  <si>
    <t>Column2931</t>
  </si>
  <si>
    <t>Column2932</t>
  </si>
  <si>
    <t>Column2933</t>
  </si>
  <si>
    <t>Column2934</t>
  </si>
  <si>
    <t>Column2935</t>
  </si>
  <si>
    <t>Column2936</t>
  </si>
  <si>
    <t>Column2937</t>
  </si>
  <si>
    <t>Column2938</t>
  </si>
  <si>
    <t>Column2939</t>
  </si>
  <si>
    <t>Column2940</t>
  </si>
  <si>
    <t>Column2941</t>
  </si>
  <si>
    <t>Column2942</t>
  </si>
  <si>
    <t>Column2943</t>
  </si>
  <si>
    <t>Column2944</t>
  </si>
  <si>
    <t>Column2945</t>
  </si>
  <si>
    <t>Column2946</t>
  </si>
  <si>
    <t>Column2947</t>
  </si>
  <si>
    <t>Column2948</t>
  </si>
  <si>
    <t>Column2949</t>
  </si>
  <si>
    <t>Column2950</t>
  </si>
  <si>
    <t>Column2951</t>
  </si>
  <si>
    <t>Column2952</t>
  </si>
  <si>
    <t>Column2953</t>
  </si>
  <si>
    <t>Column2954</t>
  </si>
  <si>
    <t>Column2955</t>
  </si>
  <si>
    <t>Column2956</t>
  </si>
  <si>
    <t>Column2957</t>
  </si>
  <si>
    <t>Column2958</t>
  </si>
  <si>
    <t>Column2959</t>
  </si>
  <si>
    <t>Column2960</t>
  </si>
  <si>
    <t>Column2961</t>
  </si>
  <si>
    <t>Column2962</t>
  </si>
  <si>
    <t>Column2963</t>
  </si>
  <si>
    <t>Column2964</t>
  </si>
  <si>
    <t>Column2965</t>
  </si>
  <si>
    <t>Column2966</t>
  </si>
  <si>
    <t>Column2967</t>
  </si>
  <si>
    <t>Column2968</t>
  </si>
  <si>
    <t>Column2969</t>
  </si>
  <si>
    <t>Column2970</t>
  </si>
  <si>
    <t>Column2971</t>
  </si>
  <si>
    <t>Column2972</t>
  </si>
  <si>
    <t>Column2973</t>
  </si>
  <si>
    <t>Column2974</t>
  </si>
  <si>
    <t>Column2975</t>
  </si>
  <si>
    <t>Column2976</t>
  </si>
  <si>
    <t>Column2977</t>
  </si>
  <si>
    <t>Column2978</t>
  </si>
  <si>
    <t>Column2979</t>
  </si>
  <si>
    <t>Column2980</t>
  </si>
  <si>
    <t>Column2981</t>
  </si>
  <si>
    <t>Column2982</t>
  </si>
  <si>
    <t>Column2983</t>
  </si>
  <si>
    <t>Column2984</t>
  </si>
  <si>
    <t>Column2985</t>
  </si>
  <si>
    <t>Column2986</t>
  </si>
  <si>
    <t>Column2987</t>
  </si>
  <si>
    <t>Column2988</t>
  </si>
  <si>
    <t>Column2989</t>
  </si>
  <si>
    <t>Column2990</t>
  </si>
  <si>
    <t>Column2991</t>
  </si>
  <si>
    <t>Column2992</t>
  </si>
  <si>
    <t>Column2993</t>
  </si>
  <si>
    <t>Column2994</t>
  </si>
  <si>
    <t>Column2995</t>
  </si>
  <si>
    <t>Column2996</t>
  </si>
  <si>
    <t>Column2997</t>
  </si>
  <si>
    <t>Column2998</t>
  </si>
  <si>
    <t>Column2999</t>
  </si>
  <si>
    <t>Column3000</t>
  </si>
  <si>
    <t>Column3001</t>
  </si>
  <si>
    <t>Column3002</t>
  </si>
  <si>
    <t>Column3003</t>
  </si>
  <si>
    <t>Column3004</t>
  </si>
  <si>
    <t>Column3005</t>
  </si>
  <si>
    <t>Column3006</t>
  </si>
  <si>
    <t>Column3007</t>
  </si>
  <si>
    <t>Column3008</t>
  </si>
  <si>
    <t>Column3009</t>
  </si>
  <si>
    <t>Column3010</t>
  </si>
  <si>
    <t>Column3011</t>
  </si>
  <si>
    <t>Column3012</t>
  </si>
  <si>
    <t>Column3013</t>
  </si>
  <si>
    <t>Column3014</t>
  </si>
  <si>
    <t>Column3015</t>
  </si>
  <si>
    <t>Column3016</t>
  </si>
  <si>
    <t>Column3017</t>
  </si>
  <si>
    <t>Column3018</t>
  </si>
  <si>
    <t>Column3019</t>
  </si>
  <si>
    <t>Column3020</t>
  </si>
  <si>
    <t>Column3021</t>
  </si>
  <si>
    <t>Column3022</t>
  </si>
  <si>
    <t>Column3023</t>
  </si>
  <si>
    <t>Column3024</t>
  </si>
  <si>
    <t>Column3025</t>
  </si>
  <si>
    <t>Column3026</t>
  </si>
  <si>
    <t>Column3027</t>
  </si>
  <si>
    <t>Column3028</t>
  </si>
  <si>
    <t>Column3029</t>
  </si>
  <si>
    <t>Column3030</t>
  </si>
  <si>
    <t>Column3031</t>
  </si>
  <si>
    <t>Column3032</t>
  </si>
  <si>
    <t>Column3033</t>
  </si>
  <si>
    <t>Column3034</t>
  </si>
  <si>
    <t>Column3035</t>
  </si>
  <si>
    <t>Column3036</t>
  </si>
  <si>
    <t>Column3037</t>
  </si>
  <si>
    <t>Column3038</t>
  </si>
  <si>
    <t>Column3039</t>
  </si>
  <si>
    <t>Column3040</t>
  </si>
  <si>
    <t>Column3041</t>
  </si>
  <si>
    <t>Column3042</t>
  </si>
  <si>
    <t>Column3043</t>
  </si>
  <si>
    <t>Column3044</t>
  </si>
  <si>
    <t>Column3045</t>
  </si>
  <si>
    <t>Column3046</t>
  </si>
  <si>
    <t>Column3047</t>
  </si>
  <si>
    <t>Column3048</t>
  </si>
  <si>
    <t>Column3049</t>
  </si>
  <si>
    <t>Column3050</t>
  </si>
  <si>
    <t>Column3051</t>
  </si>
  <si>
    <t>Column3052</t>
  </si>
  <si>
    <t>Column3053</t>
  </si>
  <si>
    <t>Column3054</t>
  </si>
  <si>
    <t>Column3055</t>
  </si>
  <si>
    <t>Column3056</t>
  </si>
  <si>
    <t>Column3057</t>
  </si>
  <si>
    <t>Column3058</t>
  </si>
  <si>
    <t>Column3059</t>
  </si>
  <si>
    <t>Column3060</t>
  </si>
  <si>
    <t>Column3061</t>
  </si>
  <si>
    <t>Column3062</t>
  </si>
  <si>
    <t>Column3063</t>
  </si>
  <si>
    <t>Column3064</t>
  </si>
  <si>
    <t>Column3065</t>
  </si>
  <si>
    <t>Column3066</t>
  </si>
  <si>
    <t>Column3067</t>
  </si>
  <si>
    <t>Column3068</t>
  </si>
  <si>
    <t>Column3069</t>
  </si>
  <si>
    <t>Column3070</t>
  </si>
  <si>
    <t>Column3071</t>
  </si>
  <si>
    <t>Column3072</t>
  </si>
  <si>
    <t>Column3073</t>
  </si>
  <si>
    <t>Column3074</t>
  </si>
  <si>
    <t>Column3075</t>
  </si>
  <si>
    <t>Column3076</t>
  </si>
  <si>
    <t>Column3077</t>
  </si>
  <si>
    <t>Column3078</t>
  </si>
  <si>
    <t>Column3079</t>
  </si>
  <si>
    <t>Column3080</t>
  </si>
  <si>
    <t>Column3081</t>
  </si>
  <si>
    <t>Column3082</t>
  </si>
  <si>
    <t>Column3083</t>
  </si>
  <si>
    <t>Column3084</t>
  </si>
  <si>
    <t>Column3085</t>
  </si>
  <si>
    <t>Column3086</t>
  </si>
  <si>
    <t>Column3087</t>
  </si>
  <si>
    <t>Column3088</t>
  </si>
  <si>
    <t>Column3089</t>
  </si>
  <si>
    <t>Column3090</t>
  </si>
  <si>
    <t>Column3091</t>
  </si>
  <si>
    <t>Column3092</t>
  </si>
  <si>
    <t>Column3093</t>
  </si>
  <si>
    <t>Column3094</t>
  </si>
  <si>
    <t>Column3095</t>
  </si>
  <si>
    <t>Column3096</t>
  </si>
  <si>
    <t>Column3097</t>
  </si>
  <si>
    <t>Column3098</t>
  </si>
  <si>
    <t>Column3099</t>
  </si>
  <si>
    <t>Column3100</t>
  </si>
  <si>
    <t>Column3101</t>
  </si>
  <si>
    <t>Column3102</t>
  </si>
  <si>
    <t>Column3103</t>
  </si>
  <si>
    <t>Column3104</t>
  </si>
  <si>
    <t>Column3105</t>
  </si>
  <si>
    <t>Column3106</t>
  </si>
  <si>
    <t>Column3107</t>
  </si>
  <si>
    <t>Column3108</t>
  </si>
  <si>
    <t>Column3109</t>
  </si>
  <si>
    <t>Column3110</t>
  </si>
  <si>
    <t>Column3111</t>
  </si>
  <si>
    <t>Column3112</t>
  </si>
  <si>
    <t>Column3113</t>
  </si>
  <si>
    <t>Column3114</t>
  </si>
  <si>
    <t>Column3115</t>
  </si>
  <si>
    <t>Column3116</t>
  </si>
  <si>
    <t>Column3117</t>
  </si>
  <si>
    <t>Column3118</t>
  </si>
  <si>
    <t>Column3119</t>
  </si>
  <si>
    <t>Column3120</t>
  </si>
  <si>
    <t>Column3121</t>
  </si>
  <si>
    <t>Column3122</t>
  </si>
  <si>
    <t>Column3123</t>
  </si>
  <si>
    <t>Column3124</t>
  </si>
  <si>
    <t>Column3125</t>
  </si>
  <si>
    <t>Column3126</t>
  </si>
  <si>
    <t>Column3127</t>
  </si>
  <si>
    <t>Column3128</t>
  </si>
  <si>
    <t>Column3129</t>
  </si>
  <si>
    <t>Column3130</t>
  </si>
  <si>
    <t>Column3131</t>
  </si>
  <si>
    <t>Column3132</t>
  </si>
  <si>
    <t>Column3133</t>
  </si>
  <si>
    <t>Column3134</t>
  </si>
  <si>
    <t>Column3135</t>
  </si>
  <si>
    <t>Column3136</t>
  </si>
  <si>
    <t>Column3137</t>
  </si>
  <si>
    <t>Column3138</t>
  </si>
  <si>
    <t>Column3139</t>
  </si>
  <si>
    <t>Column3140</t>
  </si>
  <si>
    <t>Column3141</t>
  </si>
  <si>
    <t>Column3142</t>
  </si>
  <si>
    <t>Column3143</t>
  </si>
  <si>
    <t>Column3144</t>
  </si>
  <si>
    <t>Column3145</t>
  </si>
  <si>
    <t>Column3146</t>
  </si>
  <si>
    <t>Column3147</t>
  </si>
  <si>
    <t>Column3148</t>
  </si>
  <si>
    <t>Column3149</t>
  </si>
  <si>
    <t>Column3150</t>
  </si>
  <si>
    <t>Column3151</t>
  </si>
  <si>
    <t>Column3152</t>
  </si>
  <si>
    <t>Column3153</t>
  </si>
  <si>
    <t>Column3154</t>
  </si>
  <si>
    <t>Column3155</t>
  </si>
  <si>
    <t>Column3156</t>
  </si>
  <si>
    <t>Column3157</t>
  </si>
  <si>
    <t>Column3158</t>
  </si>
  <si>
    <t>Column3159</t>
  </si>
  <si>
    <t>Column3160</t>
  </si>
  <si>
    <t>Column3161</t>
  </si>
  <si>
    <t>Column3162</t>
  </si>
  <si>
    <t>Column3163</t>
  </si>
  <si>
    <t>Column3164</t>
  </si>
  <si>
    <t>Column3165</t>
  </si>
  <si>
    <t>Column3166</t>
  </si>
  <si>
    <t>Column3167</t>
  </si>
  <si>
    <t>Column3168</t>
  </si>
  <si>
    <t>Column3169</t>
  </si>
  <si>
    <t>Column3170</t>
  </si>
  <si>
    <t>Column3171</t>
  </si>
  <si>
    <t>Column3172</t>
  </si>
  <si>
    <t>Column3173</t>
  </si>
  <si>
    <t>Column3174</t>
  </si>
  <si>
    <t>Column3175</t>
  </si>
  <si>
    <t>Column3176</t>
  </si>
  <si>
    <t>Column3177</t>
  </si>
  <si>
    <t>Column3178</t>
  </si>
  <si>
    <t>Column3179</t>
  </si>
  <si>
    <t>Column3180</t>
  </si>
  <si>
    <t>Column3181</t>
  </si>
  <si>
    <t>Column3182</t>
  </si>
  <si>
    <t>Column3183</t>
  </si>
  <si>
    <t>Column3184</t>
  </si>
  <si>
    <t>Column3185</t>
  </si>
  <si>
    <t>Column3186</t>
  </si>
  <si>
    <t>Column3187</t>
  </si>
  <si>
    <t>Column3188</t>
  </si>
  <si>
    <t>Column3189</t>
  </si>
  <si>
    <t>Column3190</t>
  </si>
  <si>
    <t>Column3191</t>
  </si>
  <si>
    <t>Column3192</t>
  </si>
  <si>
    <t>Column3193</t>
  </si>
  <si>
    <t>Column3194</t>
  </si>
  <si>
    <t>Column3195</t>
  </si>
  <si>
    <t>Column3196</t>
  </si>
  <si>
    <t>Column3197</t>
  </si>
  <si>
    <t>Column3198</t>
  </si>
  <si>
    <t>Column3199</t>
  </si>
  <si>
    <t>Column3200</t>
  </si>
  <si>
    <t>Column3201</t>
  </si>
  <si>
    <t>Column3202</t>
  </si>
  <si>
    <t>Column3203</t>
  </si>
  <si>
    <t>Column3204</t>
  </si>
  <si>
    <t>Column3205</t>
  </si>
  <si>
    <t>Column3206</t>
  </si>
  <si>
    <t>Column3207</t>
  </si>
  <si>
    <t>Column3208</t>
  </si>
  <si>
    <t>Column3209</t>
  </si>
  <si>
    <t>Column3210</t>
  </si>
  <si>
    <t>Column3211</t>
  </si>
  <si>
    <t>Column3212</t>
  </si>
  <si>
    <t>Column3213</t>
  </si>
  <si>
    <t>Column3214</t>
  </si>
  <si>
    <t>Column3215</t>
  </si>
  <si>
    <t>Column3216</t>
  </si>
  <si>
    <t>Column3217</t>
  </si>
  <si>
    <t>Column3218</t>
  </si>
  <si>
    <t>Column3219</t>
  </si>
  <si>
    <t>Column3220</t>
  </si>
  <si>
    <t>Column3221</t>
  </si>
  <si>
    <t>Column3222</t>
  </si>
  <si>
    <t>Column3223</t>
  </si>
  <si>
    <t>Column3224</t>
  </si>
  <si>
    <t>Column3225</t>
  </si>
  <si>
    <t>Column3226</t>
  </si>
  <si>
    <t>Column3227</t>
  </si>
  <si>
    <t>Column3228</t>
  </si>
  <si>
    <t>Column3229</t>
  </si>
  <si>
    <t>Column3230</t>
  </si>
  <si>
    <t>Column3231</t>
  </si>
  <si>
    <t>Column3232</t>
  </si>
  <si>
    <t>Column3233</t>
  </si>
  <si>
    <t>Column3234</t>
  </si>
  <si>
    <t>Column3235</t>
  </si>
  <si>
    <t>Column3236</t>
  </si>
  <si>
    <t>Column3237</t>
  </si>
  <si>
    <t>Column3238</t>
  </si>
  <si>
    <t>Column3239</t>
  </si>
  <si>
    <t>Column3240</t>
  </si>
  <si>
    <t>Column3241</t>
  </si>
  <si>
    <t>Column3242</t>
  </si>
  <si>
    <t>Column3243</t>
  </si>
  <si>
    <t>Column3244</t>
  </si>
  <si>
    <t>Column3245</t>
  </si>
  <si>
    <t>Column3246</t>
  </si>
  <si>
    <t>Column3247</t>
  </si>
  <si>
    <t>Column3248</t>
  </si>
  <si>
    <t>Column3249</t>
  </si>
  <si>
    <t>Column3250</t>
  </si>
  <si>
    <t>Column3251</t>
  </si>
  <si>
    <t>Column3252</t>
  </si>
  <si>
    <t>Column3253</t>
  </si>
  <si>
    <t>Column3254</t>
  </si>
  <si>
    <t>Column3255</t>
  </si>
  <si>
    <t>Column3256</t>
  </si>
  <si>
    <t>Column3257</t>
  </si>
  <si>
    <t>Column3258</t>
  </si>
  <si>
    <t>Column3259</t>
  </si>
  <si>
    <t>Column3260</t>
  </si>
  <si>
    <t>Column3261</t>
  </si>
  <si>
    <t>Column3262</t>
  </si>
  <si>
    <t>Column3263</t>
  </si>
  <si>
    <t>Column3264</t>
  </si>
  <si>
    <t>Column3265</t>
  </si>
  <si>
    <t>Column3266</t>
  </si>
  <si>
    <t>Column3267</t>
  </si>
  <si>
    <t>Column3268</t>
  </si>
  <si>
    <t>Column3269</t>
  </si>
  <si>
    <t>Column3270</t>
  </si>
  <si>
    <t>Column3271</t>
  </si>
  <si>
    <t>Column3272</t>
  </si>
  <si>
    <t>Column3273</t>
  </si>
  <si>
    <t>Column3274</t>
  </si>
  <si>
    <t>Column3275</t>
  </si>
  <si>
    <t>Column3276</t>
  </si>
  <si>
    <t>Column3277</t>
  </si>
  <si>
    <t>Column3278</t>
  </si>
  <si>
    <t>Column3279</t>
  </si>
  <si>
    <t>Column3280</t>
  </si>
  <si>
    <t>Column3281</t>
  </si>
  <si>
    <t>Column3282</t>
  </si>
  <si>
    <t>Column3283</t>
  </si>
  <si>
    <t>Column3284</t>
  </si>
  <si>
    <t>Column3285</t>
  </si>
  <si>
    <t>Column3286</t>
  </si>
  <si>
    <t>Column3287</t>
  </si>
  <si>
    <t>Column3288</t>
  </si>
  <si>
    <t>Column3289</t>
  </si>
  <si>
    <t>Column3290</t>
  </si>
  <si>
    <t>Column3291</t>
  </si>
  <si>
    <t>Column3292</t>
  </si>
  <si>
    <t>Column3293</t>
  </si>
  <si>
    <t>Column3294</t>
  </si>
  <si>
    <t>Column3295</t>
  </si>
  <si>
    <t>Column3296</t>
  </si>
  <si>
    <t>Column3297</t>
  </si>
  <si>
    <t>Column3298</t>
  </si>
  <si>
    <t>Column3299</t>
  </si>
  <si>
    <t>Column3300</t>
  </si>
  <si>
    <t>Column3301</t>
  </si>
  <si>
    <t>Column3302</t>
  </si>
  <si>
    <t>Column3303</t>
  </si>
  <si>
    <t>Column3304</t>
  </si>
  <si>
    <t>Column3305</t>
  </si>
  <si>
    <t>Column3306</t>
  </si>
  <si>
    <t>Column3307</t>
  </si>
  <si>
    <t>Column3308</t>
  </si>
  <si>
    <t>Column3309</t>
  </si>
  <si>
    <t>Column3310</t>
  </si>
  <si>
    <t>Column3311</t>
  </si>
  <si>
    <t>Column3312</t>
  </si>
  <si>
    <t>Column3313</t>
  </si>
  <si>
    <t>Column3314</t>
  </si>
  <si>
    <t>Column3315</t>
  </si>
  <si>
    <t>Column3316</t>
  </si>
  <si>
    <t>Column3317</t>
  </si>
  <si>
    <t>Column3318</t>
  </si>
  <si>
    <t>Column3319</t>
  </si>
  <si>
    <t>Column3320</t>
  </si>
  <si>
    <t>Column3321</t>
  </si>
  <si>
    <t>Column3322</t>
  </si>
  <si>
    <t>Column3323</t>
  </si>
  <si>
    <t>Column3324</t>
  </si>
  <si>
    <t>Column3325</t>
  </si>
  <si>
    <t>Column3326</t>
  </si>
  <si>
    <t>Column3327</t>
  </si>
  <si>
    <t>Column3328</t>
  </si>
  <si>
    <t>Column3329</t>
  </si>
  <si>
    <t>Column3330</t>
  </si>
  <si>
    <t>Column3331</t>
  </si>
  <si>
    <t>Column3332</t>
  </si>
  <si>
    <t>Column3333</t>
  </si>
  <si>
    <t>Column3334</t>
  </si>
  <si>
    <t>Column3335</t>
  </si>
  <si>
    <t>Column3336</t>
  </si>
  <si>
    <t>Column3337</t>
  </si>
  <si>
    <t>Column3338</t>
  </si>
  <si>
    <t>Column3339</t>
  </si>
  <si>
    <t>Column3340</t>
  </si>
  <si>
    <t>Column3341</t>
  </si>
  <si>
    <t>Column3342</t>
  </si>
  <si>
    <t>Column3343</t>
  </si>
  <si>
    <t>Column3344</t>
  </si>
  <si>
    <t>Column3345</t>
  </si>
  <si>
    <t>Column3346</t>
  </si>
  <si>
    <t>Column3347</t>
  </si>
  <si>
    <t>Column3348</t>
  </si>
  <si>
    <t>Column3349</t>
  </si>
  <si>
    <t>Column3350</t>
  </si>
  <si>
    <t>Column3351</t>
  </si>
  <si>
    <t>Column3352</t>
  </si>
  <si>
    <t>Column3353</t>
  </si>
  <si>
    <t>Column3354</t>
  </si>
  <si>
    <t>Column3355</t>
  </si>
  <si>
    <t>Column3356</t>
  </si>
  <si>
    <t>Column3357</t>
  </si>
  <si>
    <t>Column3358</t>
  </si>
  <si>
    <t>Column3359</t>
  </si>
  <si>
    <t>Column3360</t>
  </si>
  <si>
    <t>Column3361</t>
  </si>
  <si>
    <t>Column3362</t>
  </si>
  <si>
    <t>Column3363</t>
  </si>
  <si>
    <t>Column3364</t>
  </si>
  <si>
    <t>Column3365</t>
  </si>
  <si>
    <t>Column3366</t>
  </si>
  <si>
    <t>Column3367</t>
  </si>
  <si>
    <t>Column3368</t>
  </si>
  <si>
    <t>Column3369</t>
  </si>
  <si>
    <t>Column3370</t>
  </si>
  <si>
    <t>Column3371</t>
  </si>
  <si>
    <t>Column3372</t>
  </si>
  <si>
    <t>Column3373</t>
  </si>
  <si>
    <t>Column3374</t>
  </si>
  <si>
    <t>Column3375</t>
  </si>
  <si>
    <t>Column3376</t>
  </si>
  <si>
    <t>Column3377</t>
  </si>
  <si>
    <t>Column3378</t>
  </si>
  <si>
    <t>Column3379</t>
  </si>
  <si>
    <t>Column3380</t>
  </si>
  <si>
    <t>Column3381</t>
  </si>
  <si>
    <t>Column3382</t>
  </si>
  <si>
    <t>Column3383</t>
  </si>
  <si>
    <t>Column3384</t>
  </si>
  <si>
    <t>Column3385</t>
  </si>
  <si>
    <t>Column3386</t>
  </si>
  <si>
    <t>Column3387</t>
  </si>
  <si>
    <t>Column3388</t>
  </si>
  <si>
    <t>Column3389</t>
  </si>
  <si>
    <t>Column3390</t>
  </si>
  <si>
    <t>Column3391</t>
  </si>
  <si>
    <t>Column3392</t>
  </si>
  <si>
    <t>Column3393</t>
  </si>
  <si>
    <t>Column3394</t>
  </si>
  <si>
    <t>Column3395</t>
  </si>
  <si>
    <t>Column3396</t>
  </si>
  <si>
    <t>Column3397</t>
  </si>
  <si>
    <t>Column3398</t>
  </si>
  <si>
    <t>Column3399</t>
  </si>
  <si>
    <t>Column3400</t>
  </si>
  <si>
    <t>Column3401</t>
  </si>
  <si>
    <t>Column3402</t>
  </si>
  <si>
    <t>Column3403</t>
  </si>
  <si>
    <t>Column3404</t>
  </si>
  <si>
    <t>Column3405</t>
  </si>
  <si>
    <t>Column3406</t>
  </si>
  <si>
    <t>Column3407</t>
  </si>
  <si>
    <t>Column3408</t>
  </si>
  <si>
    <t>Column3409</t>
  </si>
  <si>
    <t>Column3410</t>
  </si>
  <si>
    <t>Column3411</t>
  </si>
  <si>
    <t>Column3412</t>
  </si>
  <si>
    <t>Column3413</t>
  </si>
  <si>
    <t>Column3414</t>
  </si>
  <si>
    <t>Column3415</t>
  </si>
  <si>
    <t>Column3416</t>
  </si>
  <si>
    <t>Column3417</t>
  </si>
  <si>
    <t>Column3418</t>
  </si>
  <si>
    <t>Column3419</t>
  </si>
  <si>
    <t>Column3420</t>
  </si>
  <si>
    <t>Column3421</t>
  </si>
  <si>
    <t>Column3422</t>
  </si>
  <si>
    <t>Column3423</t>
  </si>
  <si>
    <t>Column3424</t>
  </si>
  <si>
    <t>Column3425</t>
  </si>
  <si>
    <t>Column3426</t>
  </si>
  <si>
    <t>Column3427</t>
  </si>
  <si>
    <t>Column3428</t>
  </si>
  <si>
    <t>Column3429</t>
  </si>
  <si>
    <t>Column3430</t>
  </si>
  <si>
    <t>Column3431</t>
  </si>
  <si>
    <t>Column3432</t>
  </si>
  <si>
    <t>Column3433</t>
  </si>
  <si>
    <t>Column3434</t>
  </si>
  <si>
    <t>Column3435</t>
  </si>
  <si>
    <t>Column3436</t>
  </si>
  <si>
    <t>Column3437</t>
  </si>
  <si>
    <t>Column3438</t>
  </si>
  <si>
    <t>Column3439</t>
  </si>
  <si>
    <t>Column3440</t>
  </si>
  <si>
    <t>Column3441</t>
  </si>
  <si>
    <t>Column3442</t>
  </si>
  <si>
    <t>Column3443</t>
  </si>
  <si>
    <t>Column3444</t>
  </si>
  <si>
    <t>Column3445</t>
  </si>
  <si>
    <t>Column3446</t>
  </si>
  <si>
    <t>Column3447</t>
  </si>
  <si>
    <t>Column3448</t>
  </si>
  <si>
    <t>Column3449</t>
  </si>
  <si>
    <t>Column3450</t>
  </si>
  <si>
    <t>Column3451</t>
  </si>
  <si>
    <t>Column3452</t>
  </si>
  <si>
    <t>Column3453</t>
  </si>
  <si>
    <t>Column3454</t>
  </si>
  <si>
    <t>Column3455</t>
  </si>
  <si>
    <t>Column3456</t>
  </si>
  <si>
    <t>Column3457</t>
  </si>
  <si>
    <t>Column3458</t>
  </si>
  <si>
    <t>Column3459</t>
  </si>
  <si>
    <t>Column3460</t>
  </si>
  <si>
    <t>Column3461</t>
  </si>
  <si>
    <t>Column3462</t>
  </si>
  <si>
    <t>Column3463</t>
  </si>
  <si>
    <t>Column3464</t>
  </si>
  <si>
    <t>Column3465</t>
  </si>
  <si>
    <t>Column3466</t>
  </si>
  <si>
    <t>Column3467</t>
  </si>
  <si>
    <t>Column3468</t>
  </si>
  <si>
    <t>Column3469</t>
  </si>
  <si>
    <t>Column3470</t>
  </si>
  <si>
    <t>Column3471</t>
  </si>
  <si>
    <t>Column3472</t>
  </si>
  <si>
    <t>Column3473</t>
  </si>
  <si>
    <t>Column3474</t>
  </si>
  <si>
    <t>Column3475</t>
  </si>
  <si>
    <t>Column3476</t>
  </si>
  <si>
    <t>Column3477</t>
  </si>
  <si>
    <t>Column3478</t>
  </si>
  <si>
    <t>Column3479</t>
  </si>
  <si>
    <t>Column3480</t>
  </si>
  <si>
    <t>Column3481</t>
  </si>
  <si>
    <t>Column3482</t>
  </si>
  <si>
    <t>Column3483</t>
  </si>
  <si>
    <t>Column3484</t>
  </si>
  <si>
    <t>Column3485</t>
  </si>
  <si>
    <t>Column3486</t>
  </si>
  <si>
    <t>Column3487</t>
  </si>
  <si>
    <t>Column3488</t>
  </si>
  <si>
    <t>Column3489</t>
  </si>
  <si>
    <t>Column3490</t>
  </si>
  <si>
    <t>Column3491</t>
  </si>
  <si>
    <t>Column3492</t>
  </si>
  <si>
    <t>Column3493</t>
  </si>
  <si>
    <t>Column3494</t>
  </si>
  <si>
    <t>Column3495</t>
  </si>
  <si>
    <t>Column3496</t>
  </si>
  <si>
    <t>Column3497</t>
  </si>
  <si>
    <t>Column3498</t>
  </si>
  <si>
    <t>Column3499</t>
  </si>
  <si>
    <t>Column3500</t>
  </si>
  <si>
    <t>Column3501</t>
  </si>
  <si>
    <t>Column3502</t>
  </si>
  <si>
    <t>Column3503</t>
  </si>
  <si>
    <t>Column3504</t>
  </si>
  <si>
    <t>Column3505</t>
  </si>
  <si>
    <t>Column3506</t>
  </si>
  <si>
    <t>Column3507</t>
  </si>
  <si>
    <t>Column3508</t>
  </si>
  <si>
    <t>Column3509</t>
  </si>
  <si>
    <t>Column3510</t>
  </si>
  <si>
    <t>Column3511</t>
  </si>
  <si>
    <t>Column3512</t>
  </si>
  <si>
    <t>Column3513</t>
  </si>
  <si>
    <t>Column3514</t>
  </si>
  <si>
    <t>Column3515</t>
  </si>
  <si>
    <t>Column3516</t>
  </si>
  <si>
    <t>Column3517</t>
  </si>
  <si>
    <t>Column3518</t>
  </si>
  <si>
    <t>Column3519</t>
  </si>
  <si>
    <t>Column3520</t>
  </si>
  <si>
    <t>Column3521</t>
  </si>
  <si>
    <t>Column3522</t>
  </si>
  <si>
    <t>Column3523</t>
  </si>
  <si>
    <t>Column3524</t>
  </si>
  <si>
    <t>Column3525</t>
  </si>
  <si>
    <t>Column3526</t>
  </si>
  <si>
    <t>Column3527</t>
  </si>
  <si>
    <t>Column3528</t>
  </si>
  <si>
    <t>Column3529</t>
  </si>
  <si>
    <t>Column3530</t>
  </si>
  <si>
    <t>Column3531</t>
  </si>
  <si>
    <t>Column3532</t>
  </si>
  <si>
    <t>Column3533</t>
  </si>
  <si>
    <t>Column3534</t>
  </si>
  <si>
    <t>Column3535</t>
  </si>
  <si>
    <t>Column3536</t>
  </si>
  <si>
    <t>Column3537</t>
  </si>
  <si>
    <t>Column3538</t>
  </si>
  <si>
    <t>Column3539</t>
  </si>
  <si>
    <t>Column3540</t>
  </si>
  <si>
    <t>Column3541</t>
  </si>
  <si>
    <t>Column3542</t>
  </si>
  <si>
    <t>Column3543</t>
  </si>
  <si>
    <t>Column3544</t>
  </si>
  <si>
    <t>Column3545</t>
  </si>
  <si>
    <t>Column3546</t>
  </si>
  <si>
    <t>Column3547</t>
  </si>
  <si>
    <t>Column3548</t>
  </si>
  <si>
    <t>Column3549</t>
  </si>
  <si>
    <t>Column3550</t>
  </si>
  <si>
    <t>Column3551</t>
  </si>
  <si>
    <t>Column3552</t>
  </si>
  <si>
    <t>Column3553</t>
  </si>
  <si>
    <t>Column3554</t>
  </si>
  <si>
    <t>Column3555</t>
  </si>
  <si>
    <t>Column3556</t>
  </si>
  <si>
    <t>Column3557</t>
  </si>
  <si>
    <t>Column3558</t>
  </si>
  <si>
    <t>Column3559</t>
  </si>
  <si>
    <t>Column3560</t>
  </si>
  <si>
    <t>Column3561</t>
  </si>
  <si>
    <t>Column3562</t>
  </si>
  <si>
    <t>Column3563</t>
  </si>
  <si>
    <t>Column3564</t>
  </si>
  <si>
    <t>Column3565</t>
  </si>
  <si>
    <t>Column3566</t>
  </si>
  <si>
    <t>Column3567</t>
  </si>
  <si>
    <t>Column3568</t>
  </si>
  <si>
    <t>Column3569</t>
  </si>
  <si>
    <t>Column3570</t>
  </si>
  <si>
    <t>Column3571</t>
  </si>
  <si>
    <t>Column3572</t>
  </si>
  <si>
    <t>Column3573</t>
  </si>
  <si>
    <t>Column3574</t>
  </si>
  <si>
    <t>Column3575</t>
  </si>
  <si>
    <t>Column3576</t>
  </si>
  <si>
    <t>Column3577</t>
  </si>
  <si>
    <t>Column3578</t>
  </si>
  <si>
    <t>Column3579</t>
  </si>
  <si>
    <t>Column3580</t>
  </si>
  <si>
    <t>Column3581</t>
  </si>
  <si>
    <t>Column3582</t>
  </si>
  <si>
    <t>Column3583</t>
  </si>
  <si>
    <t>Column3584</t>
  </si>
  <si>
    <t>Column3585</t>
  </si>
  <si>
    <t>Column3586</t>
  </si>
  <si>
    <t>Column3587</t>
  </si>
  <si>
    <t>Column3588</t>
  </si>
  <si>
    <t>Column3589</t>
  </si>
  <si>
    <t>Column3590</t>
  </si>
  <si>
    <t>Column3591</t>
  </si>
  <si>
    <t>Column3592</t>
  </si>
  <si>
    <t>Column3593</t>
  </si>
  <si>
    <t>Column3594</t>
  </si>
  <si>
    <t>Column3595</t>
  </si>
  <si>
    <t>Column3596</t>
  </si>
  <si>
    <t>Column3597</t>
  </si>
  <si>
    <t>Column3598</t>
  </si>
  <si>
    <t>Column3599</t>
  </si>
  <si>
    <t>Column3600</t>
  </si>
  <si>
    <t>Column3601</t>
  </si>
  <si>
    <t>Column3602</t>
  </si>
  <si>
    <t>Column3603</t>
  </si>
  <si>
    <t>Column3604</t>
  </si>
  <si>
    <t>Column3605</t>
  </si>
  <si>
    <t>Column3606</t>
  </si>
  <si>
    <t>Column3607</t>
  </si>
  <si>
    <t>Column3608</t>
  </si>
  <si>
    <t>Column3609</t>
  </si>
  <si>
    <t>Column3610</t>
  </si>
  <si>
    <t>Column3611</t>
  </si>
  <si>
    <t>Column3612</t>
  </si>
  <si>
    <t>Column3613</t>
  </si>
  <si>
    <t>Column3614</t>
  </si>
  <si>
    <t>Column3615</t>
  </si>
  <si>
    <t>Column3616</t>
  </si>
  <si>
    <t>Column3617</t>
  </si>
  <si>
    <t>Column3618</t>
  </si>
  <si>
    <t>Column3619</t>
  </si>
  <si>
    <t>Column3620</t>
  </si>
  <si>
    <t>Column3621</t>
  </si>
  <si>
    <t>Column3622</t>
  </si>
  <si>
    <t>Column3623</t>
  </si>
  <si>
    <t>Column3624</t>
  </si>
  <si>
    <t>Column3625</t>
  </si>
  <si>
    <t>Column3626</t>
  </si>
  <si>
    <t>Column3627</t>
  </si>
  <si>
    <t>Column3628</t>
  </si>
  <si>
    <t>Column3629</t>
  </si>
  <si>
    <t>Column3630</t>
  </si>
  <si>
    <t>Column3631</t>
  </si>
  <si>
    <t>Column3632</t>
  </si>
  <si>
    <t>Column3633</t>
  </si>
  <si>
    <t>Column3634</t>
  </si>
  <si>
    <t>Column3635</t>
  </si>
  <si>
    <t>Column3636</t>
  </si>
  <si>
    <t>Column3637</t>
  </si>
  <si>
    <t>Column3638</t>
  </si>
  <si>
    <t>Column3639</t>
  </si>
  <si>
    <t>Column3640</t>
  </si>
  <si>
    <t>Column3641</t>
  </si>
  <si>
    <t>Column3642</t>
  </si>
  <si>
    <t>Column3643</t>
  </si>
  <si>
    <t>Column3644</t>
  </si>
  <si>
    <t>Column3645</t>
  </si>
  <si>
    <t>Column3646</t>
  </si>
  <si>
    <t>Column3647</t>
  </si>
  <si>
    <t>Column3648</t>
  </si>
  <si>
    <t>Column3649</t>
  </si>
  <si>
    <t>Column3650</t>
  </si>
  <si>
    <t>Column3651</t>
  </si>
  <si>
    <t>Column3652</t>
  </si>
  <si>
    <t>Column3653</t>
  </si>
  <si>
    <t>Column3654</t>
  </si>
  <si>
    <t>Column3655</t>
  </si>
  <si>
    <t>Column3656</t>
  </si>
  <si>
    <t>Column3657</t>
  </si>
  <si>
    <t>Column3658</t>
  </si>
  <si>
    <t>Column3659</t>
  </si>
  <si>
    <t>Column3660</t>
  </si>
  <si>
    <t>Column3661</t>
  </si>
  <si>
    <t>Column3662</t>
  </si>
  <si>
    <t>Column3663</t>
  </si>
  <si>
    <t>Column3664</t>
  </si>
  <si>
    <t>Column3665</t>
  </si>
  <si>
    <t>Column3666</t>
  </si>
  <si>
    <t>Column3667</t>
  </si>
  <si>
    <t>Column3668</t>
  </si>
  <si>
    <t>Column3669</t>
  </si>
  <si>
    <t>Column3670</t>
  </si>
  <si>
    <t>Column3671</t>
  </si>
  <si>
    <t>Column3672</t>
  </si>
  <si>
    <t>Column3673</t>
  </si>
  <si>
    <t>Column3674</t>
  </si>
  <si>
    <t>Column3675</t>
  </si>
  <si>
    <t>Column3676</t>
  </si>
  <si>
    <t>Column3677</t>
  </si>
  <si>
    <t>Column3678</t>
  </si>
  <si>
    <t>Column3679</t>
  </si>
  <si>
    <t>Column3680</t>
  </si>
  <si>
    <t>Column3681</t>
  </si>
  <si>
    <t>Column3682</t>
  </si>
  <si>
    <t>Column3683</t>
  </si>
  <si>
    <t>Column3684</t>
  </si>
  <si>
    <t>Column3685</t>
  </si>
  <si>
    <t>Column3686</t>
  </si>
  <si>
    <t>Column3687</t>
  </si>
  <si>
    <t>Column3688</t>
  </si>
  <si>
    <t>Column3689</t>
  </si>
  <si>
    <t>Column3690</t>
  </si>
  <si>
    <t>Column3691</t>
  </si>
  <si>
    <t>Column3692</t>
  </si>
  <si>
    <t>Column3693</t>
  </si>
  <si>
    <t>Column3694</t>
  </si>
  <si>
    <t>Column3695</t>
  </si>
  <si>
    <t>Column3696</t>
  </si>
  <si>
    <t>Column3697</t>
  </si>
  <si>
    <t>Column3698</t>
  </si>
  <si>
    <t>Column3699</t>
  </si>
  <si>
    <t>Column3700</t>
  </si>
  <si>
    <t>Column3701</t>
  </si>
  <si>
    <t>Column3702</t>
  </si>
  <si>
    <t>Column3703</t>
  </si>
  <si>
    <t>Column3704</t>
  </si>
  <si>
    <t>Column3705</t>
  </si>
  <si>
    <t>Column3706</t>
  </si>
  <si>
    <t>Column3707</t>
  </si>
  <si>
    <t>Column3708</t>
  </si>
  <si>
    <t>Column3709</t>
  </si>
  <si>
    <t>Column3710</t>
  </si>
  <si>
    <t>Column3711</t>
  </si>
  <si>
    <t>Column3712</t>
  </si>
  <si>
    <t>Column3713</t>
  </si>
  <si>
    <t>Column3714</t>
  </si>
  <si>
    <t>Column3715</t>
  </si>
  <si>
    <t>Column3716</t>
  </si>
  <si>
    <t>Column3717</t>
  </si>
  <si>
    <t>Column3718</t>
  </si>
  <si>
    <t>Column3719</t>
  </si>
  <si>
    <t>Column3720</t>
  </si>
  <si>
    <t>Column3721</t>
  </si>
  <si>
    <t>Column3722</t>
  </si>
  <si>
    <t>Column3723</t>
  </si>
  <si>
    <t>Column3724</t>
  </si>
  <si>
    <t>Column3725</t>
  </si>
  <si>
    <t>Column3726</t>
  </si>
  <si>
    <t>Column3727</t>
  </si>
  <si>
    <t>Column3728</t>
  </si>
  <si>
    <t>Column3729</t>
  </si>
  <si>
    <t>Column3730</t>
  </si>
  <si>
    <t>Column3731</t>
  </si>
  <si>
    <t>Column3732</t>
  </si>
  <si>
    <t>Column3733</t>
  </si>
  <si>
    <t>Column3734</t>
  </si>
  <si>
    <t>Column3735</t>
  </si>
  <si>
    <t>Column3736</t>
  </si>
  <si>
    <t>Column3737</t>
  </si>
  <si>
    <t>Column3738</t>
  </si>
  <si>
    <t>Column3739</t>
  </si>
  <si>
    <t>Column3740</t>
  </si>
  <si>
    <t>Column3741</t>
  </si>
  <si>
    <t>Column3742</t>
  </si>
  <si>
    <t>Column3743</t>
  </si>
  <si>
    <t>Column3744</t>
  </si>
  <si>
    <t>Column3745</t>
  </si>
  <si>
    <t>Column3746</t>
  </si>
  <si>
    <t>Column3747</t>
  </si>
  <si>
    <t>Column3748</t>
  </si>
  <si>
    <t>Column3749</t>
  </si>
  <si>
    <t>Column3750</t>
  </si>
  <si>
    <t>Column3751</t>
  </si>
  <si>
    <t>Column3752</t>
  </si>
  <si>
    <t>Column3753</t>
  </si>
  <si>
    <t>Column3754</t>
  </si>
  <si>
    <t>Column3755</t>
  </si>
  <si>
    <t>Column3756</t>
  </si>
  <si>
    <t>Column3757</t>
  </si>
  <si>
    <t>Column3758</t>
  </si>
  <si>
    <t>Column3759</t>
  </si>
  <si>
    <t>Column3760</t>
  </si>
  <si>
    <t>Column3761</t>
  </si>
  <si>
    <t>Column3762</t>
  </si>
  <si>
    <t>Column3763</t>
  </si>
  <si>
    <t>Column3764</t>
  </si>
  <si>
    <t>Column3765</t>
  </si>
  <si>
    <t>Column3766</t>
  </si>
  <si>
    <t>Column3767</t>
  </si>
  <si>
    <t>Column3768</t>
  </si>
  <si>
    <t>Column3769</t>
  </si>
  <si>
    <t>Column3770</t>
  </si>
  <si>
    <t>Column3771</t>
  </si>
  <si>
    <t>Column3772</t>
  </si>
  <si>
    <t>Column3773</t>
  </si>
  <si>
    <t>Column3774</t>
  </si>
  <si>
    <t>Column3775</t>
  </si>
  <si>
    <t>Column3776</t>
  </si>
  <si>
    <t>Column3777</t>
  </si>
  <si>
    <t>Column3778</t>
  </si>
  <si>
    <t>Column3779</t>
  </si>
  <si>
    <t>Column3780</t>
  </si>
  <si>
    <t>Column3781</t>
  </si>
  <si>
    <t>Column3782</t>
  </si>
  <si>
    <t>Column3783</t>
  </si>
  <si>
    <t>Column3784</t>
  </si>
  <si>
    <t>Column3785</t>
  </si>
  <si>
    <t>Column3786</t>
  </si>
  <si>
    <t>Column3787</t>
  </si>
  <si>
    <t>Column3788</t>
  </si>
  <si>
    <t>Column3789</t>
  </si>
  <si>
    <t>Column3790</t>
  </si>
  <si>
    <t>Column3791</t>
  </si>
  <si>
    <t>Column3792</t>
  </si>
  <si>
    <t>Column3793</t>
  </si>
  <si>
    <t>Column3794</t>
  </si>
  <si>
    <t>Column3795</t>
  </si>
  <si>
    <t>Column3796</t>
  </si>
  <si>
    <t>Column3797</t>
  </si>
  <si>
    <t>Column3798</t>
  </si>
  <si>
    <t>Column3799</t>
  </si>
  <si>
    <t>Column3800</t>
  </si>
  <si>
    <t>Column3801</t>
  </si>
  <si>
    <t>Column3802</t>
  </si>
  <si>
    <t>Column3803</t>
  </si>
  <si>
    <t>Column3804</t>
  </si>
  <si>
    <t>Column3805</t>
  </si>
  <si>
    <t>Column3806</t>
  </si>
  <si>
    <t>Column3807</t>
  </si>
  <si>
    <t>Column3808</t>
  </si>
  <si>
    <t>Column3809</t>
  </si>
  <si>
    <t>Column3810</t>
  </si>
  <si>
    <t>Column3811</t>
  </si>
  <si>
    <t>Column3812</t>
  </si>
  <si>
    <t>Column3813</t>
  </si>
  <si>
    <t>Column3814</t>
  </si>
  <si>
    <t>Column3815</t>
  </si>
  <si>
    <t>Column3816</t>
  </si>
  <si>
    <t>Column3817</t>
  </si>
  <si>
    <t>Column3818</t>
  </si>
  <si>
    <t>Column3819</t>
  </si>
  <si>
    <t>Column3820</t>
  </si>
  <si>
    <t>Column3821</t>
  </si>
  <si>
    <t>Column3822</t>
  </si>
  <si>
    <t>Column3823</t>
  </si>
  <si>
    <t>Column3824</t>
  </si>
  <si>
    <t>Column3825</t>
  </si>
  <si>
    <t>Column3826</t>
  </si>
  <si>
    <t>Column3827</t>
  </si>
  <si>
    <t>Column3828</t>
  </si>
  <si>
    <t>Column3829</t>
  </si>
  <si>
    <t>Column3830</t>
  </si>
  <si>
    <t>Column3831</t>
  </si>
  <si>
    <t>Column3832</t>
  </si>
  <si>
    <t>Column3833</t>
  </si>
  <si>
    <t>Column3834</t>
  </si>
  <si>
    <t>Column3835</t>
  </si>
  <si>
    <t>Column3836</t>
  </si>
  <si>
    <t>Column3837</t>
  </si>
  <si>
    <t>Column3838</t>
  </si>
  <si>
    <t>Column3839</t>
  </si>
  <si>
    <t>Column3840</t>
  </si>
  <si>
    <t>Column3841</t>
  </si>
  <si>
    <t>Column3842</t>
  </si>
  <si>
    <t>Column3843</t>
  </si>
  <si>
    <t>Column3844</t>
  </si>
  <si>
    <t>Column3845</t>
  </si>
  <si>
    <t>Column3846</t>
  </si>
  <si>
    <t>Column3847</t>
  </si>
  <si>
    <t>Column3848</t>
  </si>
  <si>
    <t>Column3849</t>
  </si>
  <si>
    <t>Column3850</t>
  </si>
  <si>
    <t>Column3851</t>
  </si>
  <si>
    <t>Column3852</t>
  </si>
  <si>
    <t>Column3853</t>
  </si>
  <si>
    <t>Column3854</t>
  </si>
  <si>
    <t>Column3855</t>
  </si>
  <si>
    <t>Column3856</t>
  </si>
  <si>
    <t>Column3857</t>
  </si>
  <si>
    <t>Column3858</t>
  </si>
  <si>
    <t>Column3859</t>
  </si>
  <si>
    <t>Column3860</t>
  </si>
  <si>
    <t>Column3861</t>
  </si>
  <si>
    <t>Column3862</t>
  </si>
  <si>
    <t>Column3863</t>
  </si>
  <si>
    <t>Column3864</t>
  </si>
  <si>
    <t>Column3865</t>
  </si>
  <si>
    <t>Column3866</t>
  </si>
  <si>
    <t>Column3867</t>
  </si>
  <si>
    <t>Column3868</t>
  </si>
  <si>
    <t>Column3869</t>
  </si>
  <si>
    <t>Column3870</t>
  </si>
  <si>
    <t>Column3871</t>
  </si>
  <si>
    <t>Column3872</t>
  </si>
  <si>
    <t>Column3873</t>
  </si>
  <si>
    <t>Column3874</t>
  </si>
  <si>
    <t>Column3875</t>
  </si>
  <si>
    <t>Column3876</t>
  </si>
  <si>
    <t>Column3877</t>
  </si>
  <si>
    <t>Column3878</t>
  </si>
  <si>
    <t>Column3879</t>
  </si>
  <si>
    <t>Column3880</t>
  </si>
  <si>
    <t>Column3881</t>
  </si>
  <si>
    <t>Column3882</t>
  </si>
  <si>
    <t>Column3883</t>
  </si>
  <si>
    <t>Column3884</t>
  </si>
  <si>
    <t>Column3885</t>
  </si>
  <si>
    <t>Column3886</t>
  </si>
  <si>
    <t>Column3887</t>
  </si>
  <si>
    <t>Column3888</t>
  </si>
  <si>
    <t>Column3889</t>
  </si>
  <si>
    <t>Column3890</t>
  </si>
  <si>
    <t>Column3891</t>
  </si>
  <si>
    <t>Column3892</t>
  </si>
  <si>
    <t>Column3893</t>
  </si>
  <si>
    <t>Column3894</t>
  </si>
  <si>
    <t>Column3895</t>
  </si>
  <si>
    <t>Column3896</t>
  </si>
  <si>
    <t>Column3897</t>
  </si>
  <si>
    <t>Column3898</t>
  </si>
  <si>
    <t>Column3899</t>
  </si>
  <si>
    <t>Column3900</t>
  </si>
  <si>
    <t>Column3901</t>
  </si>
  <si>
    <t>Column3902</t>
  </si>
  <si>
    <t>Column3903</t>
  </si>
  <si>
    <t>Column3904</t>
  </si>
  <si>
    <t>Column3905</t>
  </si>
  <si>
    <t>Column3906</t>
  </si>
  <si>
    <t>Column3907</t>
  </si>
  <si>
    <t>Column3908</t>
  </si>
  <si>
    <t>Column3909</t>
  </si>
  <si>
    <t>Column3910</t>
  </si>
  <si>
    <t>Column3911</t>
  </si>
  <si>
    <t>Column3912</t>
  </si>
  <si>
    <t>Column3913</t>
  </si>
  <si>
    <t>Column3914</t>
  </si>
  <si>
    <t>Column3915</t>
  </si>
  <si>
    <t>Column3916</t>
  </si>
  <si>
    <t>Column3917</t>
  </si>
  <si>
    <t>Column3918</t>
  </si>
  <si>
    <t>Column3919</t>
  </si>
  <si>
    <t>Column3920</t>
  </si>
  <si>
    <t>Column3921</t>
  </si>
  <si>
    <t>Column3922</t>
  </si>
  <si>
    <t>Column3923</t>
  </si>
  <si>
    <t>Column3924</t>
  </si>
  <si>
    <t>Column3925</t>
  </si>
  <si>
    <t>Column3926</t>
  </si>
  <si>
    <t>Column3927</t>
  </si>
  <si>
    <t>Column3928</t>
  </si>
  <si>
    <t>Column3929</t>
  </si>
  <si>
    <t>Column3930</t>
  </si>
  <si>
    <t>Column3931</t>
  </si>
  <si>
    <t>Column3932</t>
  </si>
  <si>
    <t>Column3933</t>
  </si>
  <si>
    <t>Column3934</t>
  </si>
  <si>
    <t>Column3935</t>
  </si>
  <si>
    <t>Column3936</t>
  </si>
  <si>
    <t>Column3937</t>
  </si>
  <si>
    <t>Column3938</t>
  </si>
  <si>
    <t>Column3939</t>
  </si>
  <si>
    <t>Column3940</t>
  </si>
  <si>
    <t>Column3941</t>
  </si>
  <si>
    <t>Column3942</t>
  </si>
  <si>
    <t>Column3943</t>
  </si>
  <si>
    <t>Column3944</t>
  </si>
  <si>
    <t>Column3945</t>
  </si>
  <si>
    <t>Column3946</t>
  </si>
  <si>
    <t>Column3947</t>
  </si>
  <si>
    <t>Column3948</t>
  </si>
  <si>
    <t>Column3949</t>
  </si>
  <si>
    <t>Column3950</t>
  </si>
  <si>
    <t>Column3951</t>
  </si>
  <si>
    <t>Column3952</t>
  </si>
  <si>
    <t>Column3953</t>
  </si>
  <si>
    <t>Column3954</t>
  </si>
  <si>
    <t>Column3955</t>
  </si>
  <si>
    <t>Column3956</t>
  </si>
  <si>
    <t>Column3957</t>
  </si>
  <si>
    <t>Column3958</t>
  </si>
  <si>
    <t>Column3959</t>
  </si>
  <si>
    <t>Column3960</t>
  </si>
  <si>
    <t>Column3961</t>
  </si>
  <si>
    <t>Column3962</t>
  </si>
  <si>
    <t>Column3963</t>
  </si>
  <si>
    <t>Column3964</t>
  </si>
  <si>
    <t>Column3965</t>
  </si>
  <si>
    <t>Column3966</t>
  </si>
  <si>
    <t>Column3967</t>
  </si>
  <si>
    <t>Column3968</t>
  </si>
  <si>
    <t>Column3969</t>
  </si>
  <si>
    <t>Column3970</t>
  </si>
  <si>
    <t>Column3971</t>
  </si>
  <si>
    <t>Column3972</t>
  </si>
  <si>
    <t>Column3973</t>
  </si>
  <si>
    <t>Column3974</t>
  </si>
  <si>
    <t>Column3975</t>
  </si>
  <si>
    <t>Column3976</t>
  </si>
  <si>
    <t>Column3977</t>
  </si>
  <si>
    <t>Column3978</t>
  </si>
  <si>
    <t>Column3979</t>
  </si>
  <si>
    <t>Column3980</t>
  </si>
  <si>
    <t>Column3981</t>
  </si>
  <si>
    <t>Column3982</t>
  </si>
  <si>
    <t>Column3983</t>
  </si>
  <si>
    <t>Column3984</t>
  </si>
  <si>
    <t>Column3985</t>
  </si>
  <si>
    <t>Column3986</t>
  </si>
  <si>
    <t>Column3987</t>
  </si>
  <si>
    <t>Column3988</t>
  </si>
  <si>
    <t>Column3989</t>
  </si>
  <si>
    <t>Column3990</t>
  </si>
  <si>
    <t>Column3991</t>
  </si>
  <si>
    <t>Column3992</t>
  </si>
  <si>
    <t>Column3993</t>
  </si>
  <si>
    <t>Column3994</t>
  </si>
  <si>
    <t>Column3995</t>
  </si>
  <si>
    <t>Column3996</t>
  </si>
  <si>
    <t>Column3997</t>
  </si>
  <si>
    <t>Column3998</t>
  </si>
  <si>
    <t>Column3999</t>
  </si>
  <si>
    <t>Column4000</t>
  </si>
  <si>
    <t>Column4001</t>
  </si>
  <si>
    <t>Column4002</t>
  </si>
  <si>
    <t>Column4003</t>
  </si>
  <si>
    <t>Column4004</t>
  </si>
  <si>
    <t>Column4005</t>
  </si>
  <si>
    <t>Column4006</t>
  </si>
  <si>
    <t>Column4007</t>
  </si>
  <si>
    <t>Column4008</t>
  </si>
  <si>
    <t>Column4009</t>
  </si>
  <si>
    <t>Column4010</t>
  </si>
  <si>
    <t>Column4011</t>
  </si>
  <si>
    <t>Column4012</t>
  </si>
  <si>
    <t>Column4013</t>
  </si>
  <si>
    <t>Column4014</t>
  </si>
  <si>
    <t>Column4015</t>
  </si>
  <si>
    <t>Column4016</t>
  </si>
  <si>
    <t>Column4017</t>
  </si>
  <si>
    <t>Column4018</t>
  </si>
  <si>
    <t>Column4019</t>
  </si>
  <si>
    <t>Column4020</t>
  </si>
  <si>
    <t>Column4021</t>
  </si>
  <si>
    <t>Column4022</t>
  </si>
  <si>
    <t>Column4023</t>
  </si>
  <si>
    <t>Column4024</t>
  </si>
  <si>
    <t>Column4025</t>
  </si>
  <si>
    <t>Column4026</t>
  </si>
  <si>
    <t>Column4027</t>
  </si>
  <si>
    <t>Column4028</t>
  </si>
  <si>
    <t>Column4029</t>
  </si>
  <si>
    <t>Column4030</t>
  </si>
  <si>
    <t>Column4031</t>
  </si>
  <si>
    <t>Column4032</t>
  </si>
  <si>
    <t>Column4033</t>
  </si>
  <si>
    <t>Column4034</t>
  </si>
  <si>
    <t>Column4035</t>
  </si>
  <si>
    <t>Column4036</t>
  </si>
  <si>
    <t>Column4037</t>
  </si>
  <si>
    <t>Column4038</t>
  </si>
  <si>
    <t>Column4039</t>
  </si>
  <si>
    <t>Column4040</t>
  </si>
  <si>
    <t>Column4041</t>
  </si>
  <si>
    <t>Column4042</t>
  </si>
  <si>
    <t>Column4043</t>
  </si>
  <si>
    <t>Column4044</t>
  </si>
  <si>
    <t>Column4045</t>
  </si>
  <si>
    <t>Column4046</t>
  </si>
  <si>
    <t>Column4047</t>
  </si>
  <si>
    <t>Column4048</t>
  </si>
  <si>
    <t>Column4049</t>
  </si>
  <si>
    <t>Column4050</t>
  </si>
  <si>
    <t>Column4051</t>
  </si>
  <si>
    <t>Column4052</t>
  </si>
  <si>
    <t>Column4053</t>
  </si>
  <si>
    <t>Column4054</t>
  </si>
  <si>
    <t>Column4055</t>
  </si>
  <si>
    <t>Column4056</t>
  </si>
  <si>
    <t>Column4057</t>
  </si>
  <si>
    <t>Column4058</t>
  </si>
  <si>
    <t>Column4059</t>
  </si>
  <si>
    <t>Column4060</t>
  </si>
  <si>
    <t>Column4061</t>
  </si>
  <si>
    <t>Column4062</t>
  </si>
  <si>
    <t>Column4063</t>
  </si>
  <si>
    <t>Column4064</t>
  </si>
  <si>
    <t>Column4065</t>
  </si>
  <si>
    <t>Column4066</t>
  </si>
  <si>
    <t>Column4067</t>
  </si>
  <si>
    <t>Column4068</t>
  </si>
  <si>
    <t>Column4069</t>
  </si>
  <si>
    <t>Column4070</t>
  </si>
  <si>
    <t>Column4071</t>
  </si>
  <si>
    <t>Column4072</t>
  </si>
  <si>
    <t>Column4073</t>
  </si>
  <si>
    <t>Column4074</t>
  </si>
  <si>
    <t>Column4075</t>
  </si>
  <si>
    <t>Column4076</t>
  </si>
  <si>
    <t>Column4077</t>
  </si>
  <si>
    <t>Column4078</t>
  </si>
  <si>
    <t>Column4079</t>
  </si>
  <si>
    <t>Column4080</t>
  </si>
  <si>
    <t>Column4081</t>
  </si>
  <si>
    <t>Column4082</t>
  </si>
  <si>
    <t>Column4083</t>
  </si>
  <si>
    <t>Column4084</t>
  </si>
  <si>
    <t>Column4085</t>
  </si>
  <si>
    <t>Column4086</t>
  </si>
  <si>
    <t>Column4087</t>
  </si>
  <si>
    <t>Column4088</t>
  </si>
  <si>
    <t>Column4089</t>
  </si>
  <si>
    <t>Column4090</t>
  </si>
  <si>
    <t>Column4091</t>
  </si>
  <si>
    <t>Column4092</t>
  </si>
  <si>
    <t>Column4093</t>
  </si>
  <si>
    <t>Column4094</t>
  </si>
  <si>
    <t>Column4095</t>
  </si>
  <si>
    <t>Column4096</t>
  </si>
  <si>
    <t>Column4097</t>
  </si>
  <si>
    <t>Column4098</t>
  </si>
  <si>
    <t>Column4099</t>
  </si>
  <si>
    <t>Column4100</t>
  </si>
  <si>
    <t>Column4101</t>
  </si>
  <si>
    <t>Column4102</t>
  </si>
  <si>
    <t>Column4103</t>
  </si>
  <si>
    <t>Column4104</t>
  </si>
  <si>
    <t>Column4105</t>
  </si>
  <si>
    <t>Column4106</t>
  </si>
  <si>
    <t>Column4107</t>
  </si>
  <si>
    <t>Column4108</t>
  </si>
  <si>
    <t>Column4109</t>
  </si>
  <si>
    <t>Column4110</t>
  </si>
  <si>
    <t>Column4111</t>
  </si>
  <si>
    <t>Column4112</t>
  </si>
  <si>
    <t>Column4113</t>
  </si>
  <si>
    <t>Column4114</t>
  </si>
  <si>
    <t>Column4115</t>
  </si>
  <si>
    <t>Column4116</t>
  </si>
  <si>
    <t>Column4117</t>
  </si>
  <si>
    <t>Column4118</t>
  </si>
  <si>
    <t>Column4119</t>
  </si>
  <si>
    <t>Column4120</t>
  </si>
  <si>
    <t>Column4121</t>
  </si>
  <si>
    <t>Column4122</t>
  </si>
  <si>
    <t>Column4123</t>
  </si>
  <si>
    <t>Column4124</t>
  </si>
  <si>
    <t>Column4125</t>
  </si>
  <si>
    <t>Column4126</t>
  </si>
  <si>
    <t>Column4127</t>
  </si>
  <si>
    <t>Column4128</t>
  </si>
  <si>
    <t>Column4129</t>
  </si>
  <si>
    <t>Column4130</t>
  </si>
  <si>
    <t>Column4131</t>
  </si>
  <si>
    <t>Column4132</t>
  </si>
  <si>
    <t>Column4133</t>
  </si>
  <si>
    <t>Column4134</t>
  </si>
  <si>
    <t>Column4135</t>
  </si>
  <si>
    <t>Column4136</t>
  </si>
  <si>
    <t>Column4137</t>
  </si>
  <si>
    <t>Column4138</t>
  </si>
  <si>
    <t>Column4139</t>
  </si>
  <si>
    <t>Column4140</t>
  </si>
  <si>
    <t>Column4141</t>
  </si>
  <si>
    <t>Column4142</t>
  </si>
  <si>
    <t>Column4143</t>
  </si>
  <si>
    <t>Column4144</t>
  </si>
  <si>
    <t>Column4145</t>
  </si>
  <si>
    <t>Column4146</t>
  </si>
  <si>
    <t>Column4147</t>
  </si>
  <si>
    <t>Column4148</t>
  </si>
  <si>
    <t>Column4149</t>
  </si>
  <si>
    <t>Column4150</t>
  </si>
  <si>
    <t>Column4151</t>
  </si>
  <si>
    <t>Column4152</t>
  </si>
  <si>
    <t>Column4153</t>
  </si>
  <si>
    <t>Column4154</t>
  </si>
  <si>
    <t>Column4155</t>
  </si>
  <si>
    <t>Column4156</t>
  </si>
  <si>
    <t>Column4157</t>
  </si>
  <si>
    <t>Column4158</t>
  </si>
  <si>
    <t>Column4159</t>
  </si>
  <si>
    <t>Column4160</t>
  </si>
  <si>
    <t>Column4161</t>
  </si>
  <si>
    <t>Column4162</t>
  </si>
  <si>
    <t>Column4163</t>
  </si>
  <si>
    <t>Column4164</t>
  </si>
  <si>
    <t>Column4165</t>
  </si>
  <si>
    <t>Column4166</t>
  </si>
  <si>
    <t>Column4167</t>
  </si>
  <si>
    <t>Column4168</t>
  </si>
  <si>
    <t>Column4169</t>
  </si>
  <si>
    <t>Column4170</t>
  </si>
  <si>
    <t>Column4171</t>
  </si>
  <si>
    <t>Column4172</t>
  </si>
  <si>
    <t>Column4173</t>
  </si>
  <si>
    <t>Column4174</t>
  </si>
  <si>
    <t>Column4175</t>
  </si>
  <si>
    <t>Column4176</t>
  </si>
  <si>
    <t>Column4177</t>
  </si>
  <si>
    <t>Column4178</t>
  </si>
  <si>
    <t>Column4179</t>
  </si>
  <si>
    <t>Column4180</t>
  </si>
  <si>
    <t>Column4181</t>
  </si>
  <si>
    <t>Column4182</t>
  </si>
  <si>
    <t>Column4183</t>
  </si>
  <si>
    <t>Column4184</t>
  </si>
  <si>
    <t>Column4185</t>
  </si>
  <si>
    <t>Column4186</t>
  </si>
  <si>
    <t>Column4187</t>
  </si>
  <si>
    <t>Column4188</t>
  </si>
  <si>
    <t>Column4189</t>
  </si>
  <si>
    <t>Column4190</t>
  </si>
  <si>
    <t>Column4191</t>
  </si>
  <si>
    <t>Column4192</t>
  </si>
  <si>
    <t>Column4193</t>
  </si>
  <si>
    <t>Column4194</t>
  </si>
  <si>
    <t>Column4195</t>
  </si>
  <si>
    <t>Column4196</t>
  </si>
  <si>
    <t>Column4197</t>
  </si>
  <si>
    <t>Column4198</t>
  </si>
  <si>
    <t>Column4199</t>
  </si>
  <si>
    <t>Column4200</t>
  </si>
  <si>
    <t>Column4201</t>
  </si>
  <si>
    <t>Column4202</t>
  </si>
  <si>
    <t>Column4203</t>
  </si>
  <si>
    <t>Column4204</t>
  </si>
  <si>
    <t>Column4205</t>
  </si>
  <si>
    <t>Column4206</t>
  </si>
  <si>
    <t>Column4207</t>
  </si>
  <si>
    <t>Column4208</t>
  </si>
  <si>
    <t>Column4209</t>
  </si>
  <si>
    <t>Column4210</t>
  </si>
  <si>
    <t>Column4211</t>
  </si>
  <si>
    <t>Column4212</t>
  </si>
  <si>
    <t>Column4213</t>
  </si>
  <si>
    <t>Column4214</t>
  </si>
  <si>
    <t>Column4215</t>
  </si>
  <si>
    <t>Column4216</t>
  </si>
  <si>
    <t>Column4217</t>
  </si>
  <si>
    <t>Column4218</t>
  </si>
  <si>
    <t>Column4219</t>
  </si>
  <si>
    <t>Column4220</t>
  </si>
  <si>
    <t>Column4221</t>
  </si>
  <si>
    <t>Column4222</t>
  </si>
  <si>
    <t>Column4223</t>
  </si>
  <si>
    <t>Column4224</t>
  </si>
  <si>
    <t>Column4225</t>
  </si>
  <si>
    <t>Column4226</t>
  </si>
  <si>
    <t>Column4227</t>
  </si>
  <si>
    <t>Column4228</t>
  </si>
  <si>
    <t>Column4229</t>
  </si>
  <si>
    <t>Column4230</t>
  </si>
  <si>
    <t>Column4231</t>
  </si>
  <si>
    <t>Column4232</t>
  </si>
  <si>
    <t>Column4233</t>
  </si>
  <si>
    <t>Column4234</t>
  </si>
  <si>
    <t>Column4235</t>
  </si>
  <si>
    <t>Column4236</t>
  </si>
  <si>
    <t>Column4237</t>
  </si>
  <si>
    <t>Column4238</t>
  </si>
  <si>
    <t>Column4239</t>
  </si>
  <si>
    <t>Column4240</t>
  </si>
  <si>
    <t>Column4241</t>
  </si>
  <si>
    <t>Column4242</t>
  </si>
  <si>
    <t>Column4243</t>
  </si>
  <si>
    <t>Column4244</t>
  </si>
  <si>
    <t>Column4245</t>
  </si>
  <si>
    <t>Column4246</t>
  </si>
  <si>
    <t>Column4247</t>
  </si>
  <si>
    <t>Column4248</t>
  </si>
  <si>
    <t>Column4249</t>
  </si>
  <si>
    <t>Column4250</t>
  </si>
  <si>
    <t>Column4251</t>
  </si>
  <si>
    <t>Column4252</t>
  </si>
  <si>
    <t>Column4253</t>
  </si>
  <si>
    <t>Column4254</t>
  </si>
  <si>
    <t>Column4255</t>
  </si>
  <si>
    <t>Column4256</t>
  </si>
  <si>
    <t>Column4257</t>
  </si>
  <si>
    <t>Column4258</t>
  </si>
  <si>
    <t>Column4259</t>
  </si>
  <si>
    <t>Column4260</t>
  </si>
  <si>
    <t>Column4261</t>
  </si>
  <si>
    <t>Column4262</t>
  </si>
  <si>
    <t>Column4263</t>
  </si>
  <si>
    <t>Column4264</t>
  </si>
  <si>
    <t>Column4265</t>
  </si>
  <si>
    <t>Column4266</t>
  </si>
  <si>
    <t>Column4267</t>
  </si>
  <si>
    <t>Column4268</t>
  </si>
  <si>
    <t>Column4269</t>
  </si>
  <si>
    <t>Column4270</t>
  </si>
  <si>
    <t>Column4271</t>
  </si>
  <si>
    <t>Column4272</t>
  </si>
  <si>
    <t>Column4273</t>
  </si>
  <si>
    <t>Column4274</t>
  </si>
  <si>
    <t>Column4275</t>
  </si>
  <si>
    <t>Column4276</t>
  </si>
  <si>
    <t>Column4277</t>
  </si>
  <si>
    <t>Column4278</t>
  </si>
  <si>
    <t>Column4279</t>
  </si>
  <si>
    <t>Column4280</t>
  </si>
  <si>
    <t>Column4281</t>
  </si>
  <si>
    <t>Column4282</t>
  </si>
  <si>
    <t>Column4283</t>
  </si>
  <si>
    <t>Column4284</t>
  </si>
  <si>
    <t>Column4285</t>
  </si>
  <si>
    <t>Column4286</t>
  </si>
  <si>
    <t>Column4287</t>
  </si>
  <si>
    <t>Column4288</t>
  </si>
  <si>
    <t>Column4289</t>
  </si>
  <si>
    <t>Column4290</t>
  </si>
  <si>
    <t>Column4291</t>
  </si>
  <si>
    <t>Column4292</t>
  </si>
  <si>
    <t>Column4293</t>
  </si>
  <si>
    <t>Column4294</t>
  </si>
  <si>
    <t>Column4295</t>
  </si>
  <si>
    <t>Column4296</t>
  </si>
  <si>
    <t>Column4297</t>
  </si>
  <si>
    <t>Column4298</t>
  </si>
  <si>
    <t>Column4299</t>
  </si>
  <si>
    <t>Column4300</t>
  </si>
  <si>
    <t>Column4301</t>
  </si>
  <si>
    <t>Column4302</t>
  </si>
  <si>
    <t>Column4303</t>
  </si>
  <si>
    <t>Column4304</t>
  </si>
  <si>
    <t>Column4305</t>
  </si>
  <si>
    <t>Column4306</t>
  </si>
  <si>
    <t>Column4307</t>
  </si>
  <si>
    <t>Column4308</t>
  </si>
  <si>
    <t>Column4309</t>
  </si>
  <si>
    <t>Column4310</t>
  </si>
  <si>
    <t>Column4311</t>
  </si>
  <si>
    <t>Column4312</t>
  </si>
  <si>
    <t>Column4313</t>
  </si>
  <si>
    <t>Column4314</t>
  </si>
  <si>
    <t>Column4315</t>
  </si>
  <si>
    <t>Column4316</t>
  </si>
  <si>
    <t>Column4317</t>
  </si>
  <si>
    <t>Column4318</t>
  </si>
  <si>
    <t>Column4319</t>
  </si>
  <si>
    <t>Column4320</t>
  </si>
  <si>
    <t>Column4321</t>
  </si>
  <si>
    <t>Column4322</t>
  </si>
  <si>
    <t>Column4323</t>
  </si>
  <si>
    <t>Column4324</t>
  </si>
  <si>
    <t>Column4325</t>
  </si>
  <si>
    <t>Column4326</t>
  </si>
  <si>
    <t>Column4327</t>
  </si>
  <si>
    <t>Column4328</t>
  </si>
  <si>
    <t>Column4329</t>
  </si>
  <si>
    <t>Column4330</t>
  </si>
  <si>
    <t>Column4331</t>
  </si>
  <si>
    <t>Column4332</t>
  </si>
  <si>
    <t>Column4333</t>
  </si>
  <si>
    <t>Column4334</t>
  </si>
  <si>
    <t>Column4335</t>
  </si>
  <si>
    <t>Column4336</t>
  </si>
  <si>
    <t>Column4337</t>
  </si>
  <si>
    <t>Column4338</t>
  </si>
  <si>
    <t>Column4339</t>
  </si>
  <si>
    <t>Column4340</t>
  </si>
  <si>
    <t>Column4341</t>
  </si>
  <si>
    <t>Column4342</t>
  </si>
  <si>
    <t>Column4343</t>
  </si>
  <si>
    <t>Column4344</t>
  </si>
  <si>
    <t>Column4345</t>
  </si>
  <si>
    <t>Column4346</t>
  </si>
  <si>
    <t>Column4347</t>
  </si>
  <si>
    <t>Column4348</t>
  </si>
  <si>
    <t>Column4349</t>
  </si>
  <si>
    <t>Column4350</t>
  </si>
  <si>
    <t>Column4351</t>
  </si>
  <si>
    <t>Column4352</t>
  </si>
  <si>
    <t>Column4353</t>
  </si>
  <si>
    <t>Column4354</t>
  </si>
  <si>
    <t>Column4355</t>
  </si>
  <si>
    <t>Column4356</t>
  </si>
  <si>
    <t>Column4357</t>
  </si>
  <si>
    <t>Column4358</t>
  </si>
  <si>
    <t>Column4359</t>
  </si>
  <si>
    <t>Column4360</t>
  </si>
  <si>
    <t>Column4361</t>
  </si>
  <si>
    <t>Column4362</t>
  </si>
  <si>
    <t>Column4363</t>
  </si>
  <si>
    <t>Column4364</t>
  </si>
  <si>
    <t>Column4365</t>
  </si>
  <si>
    <t>Column4366</t>
  </si>
  <si>
    <t>Column4367</t>
  </si>
  <si>
    <t>Column4368</t>
  </si>
  <si>
    <t>Column4369</t>
  </si>
  <si>
    <t>Column4370</t>
  </si>
  <si>
    <t>Column4371</t>
  </si>
  <si>
    <t>Column4372</t>
  </si>
  <si>
    <t>Column4373</t>
  </si>
  <si>
    <t>Column4374</t>
  </si>
  <si>
    <t>Column4375</t>
  </si>
  <si>
    <t>Column4376</t>
  </si>
  <si>
    <t>Column4377</t>
  </si>
  <si>
    <t>Column4378</t>
  </si>
  <si>
    <t>Column4379</t>
  </si>
  <si>
    <t>Column4380</t>
  </si>
  <si>
    <t>Column4381</t>
  </si>
  <si>
    <t>Column4382</t>
  </si>
  <si>
    <t>Column4383</t>
  </si>
  <si>
    <t>Column4384</t>
  </si>
  <si>
    <t>Column4385</t>
  </si>
  <si>
    <t>Column4386</t>
  </si>
  <si>
    <t>Column4387</t>
  </si>
  <si>
    <t>Column4388</t>
  </si>
  <si>
    <t>Column4389</t>
  </si>
  <si>
    <t>Column4390</t>
  </si>
  <si>
    <t>Column4391</t>
  </si>
  <si>
    <t>Column4392</t>
  </si>
  <si>
    <t>Column4393</t>
  </si>
  <si>
    <t>Column4394</t>
  </si>
  <si>
    <t>Column4395</t>
  </si>
  <si>
    <t>Column4396</t>
  </si>
  <si>
    <t>Column4397</t>
  </si>
  <si>
    <t>Column4398</t>
  </si>
  <si>
    <t>Column4399</t>
  </si>
  <si>
    <t>Column4400</t>
  </si>
  <si>
    <t>Column4401</t>
  </si>
  <si>
    <t>Column4402</t>
  </si>
  <si>
    <t>Column4403</t>
  </si>
  <si>
    <t>Column4404</t>
  </si>
  <si>
    <t>Column4405</t>
  </si>
  <si>
    <t>Column4406</t>
  </si>
  <si>
    <t>Column4407</t>
  </si>
  <si>
    <t>Column4408</t>
  </si>
  <si>
    <t>Column4409</t>
  </si>
  <si>
    <t>Column4410</t>
  </si>
  <si>
    <t>Column4411</t>
  </si>
  <si>
    <t>Column4412</t>
  </si>
  <si>
    <t>Column4413</t>
  </si>
  <si>
    <t>Column4414</t>
  </si>
  <si>
    <t>Column4415</t>
  </si>
  <si>
    <t>Column4416</t>
  </si>
  <si>
    <t>Column4417</t>
  </si>
  <si>
    <t>Column4418</t>
  </si>
  <si>
    <t>Column4419</t>
  </si>
  <si>
    <t>Column4420</t>
  </si>
  <si>
    <t>Column4421</t>
  </si>
  <si>
    <t>Column4422</t>
  </si>
  <si>
    <t>Column4423</t>
  </si>
  <si>
    <t>Column4424</t>
  </si>
  <si>
    <t>Column4425</t>
  </si>
  <si>
    <t>Column4426</t>
  </si>
  <si>
    <t>Column4427</t>
  </si>
  <si>
    <t>Column4428</t>
  </si>
  <si>
    <t>Column4429</t>
  </si>
  <si>
    <t>Column4430</t>
  </si>
  <si>
    <t>Column4431</t>
  </si>
  <si>
    <t>Column4432</t>
  </si>
  <si>
    <t>Column4433</t>
  </si>
  <si>
    <t>Column4434</t>
  </si>
  <si>
    <t>Column4435</t>
  </si>
  <si>
    <t>Column4436</t>
  </si>
  <si>
    <t>Column4437</t>
  </si>
  <si>
    <t>Column4438</t>
  </si>
  <si>
    <t>Column4439</t>
  </si>
  <si>
    <t>Column4440</t>
  </si>
  <si>
    <t>Column4441</t>
  </si>
  <si>
    <t>Column4442</t>
  </si>
  <si>
    <t>Column4443</t>
  </si>
  <si>
    <t>Column4444</t>
  </si>
  <si>
    <t>Column4445</t>
  </si>
  <si>
    <t>Column4446</t>
  </si>
  <si>
    <t>Column4447</t>
  </si>
  <si>
    <t>Column4448</t>
  </si>
  <si>
    <t>Column4449</t>
  </si>
  <si>
    <t>Column4450</t>
  </si>
  <si>
    <t>Column4451</t>
  </si>
  <si>
    <t>Column4452</t>
  </si>
  <si>
    <t>Column4453</t>
  </si>
  <si>
    <t>Column4454</t>
  </si>
  <si>
    <t>Column4455</t>
  </si>
  <si>
    <t>Column4456</t>
  </si>
  <si>
    <t>Column4457</t>
  </si>
  <si>
    <t>Column4458</t>
  </si>
  <si>
    <t>Column4459</t>
  </si>
  <si>
    <t>Column4460</t>
  </si>
  <si>
    <t>Column4461</t>
  </si>
  <si>
    <t>Column4462</t>
  </si>
  <si>
    <t>Column4463</t>
  </si>
  <si>
    <t>Column4464</t>
  </si>
  <si>
    <t>Column4465</t>
  </si>
  <si>
    <t>Column4466</t>
  </si>
  <si>
    <t>Column4467</t>
  </si>
  <si>
    <t>Column4468</t>
  </si>
  <si>
    <t>Column4469</t>
  </si>
  <si>
    <t>Column4470</t>
  </si>
  <si>
    <t>Column4471</t>
  </si>
  <si>
    <t>Column4472</t>
  </si>
  <si>
    <t>Column4473</t>
  </si>
  <si>
    <t>Column4474</t>
  </si>
  <si>
    <t>Column4475</t>
  </si>
  <si>
    <t>Column4476</t>
  </si>
  <si>
    <t>Column4477</t>
  </si>
  <si>
    <t>Column4478</t>
  </si>
  <si>
    <t>Column4479</t>
  </si>
  <si>
    <t>Column4480</t>
  </si>
  <si>
    <t>Column4481</t>
  </si>
  <si>
    <t>Column4482</t>
  </si>
  <si>
    <t>Column4483</t>
  </si>
  <si>
    <t>Column4484</t>
  </si>
  <si>
    <t>Column4485</t>
  </si>
  <si>
    <t>Column4486</t>
  </si>
  <si>
    <t>Column4487</t>
  </si>
  <si>
    <t>Column4488</t>
  </si>
  <si>
    <t>Column4489</t>
  </si>
  <si>
    <t>Column4490</t>
  </si>
  <si>
    <t>Column4491</t>
  </si>
  <si>
    <t>Column4492</t>
  </si>
  <si>
    <t>Column4493</t>
  </si>
  <si>
    <t>Column4494</t>
  </si>
  <si>
    <t>Column4495</t>
  </si>
  <si>
    <t>Column4496</t>
  </si>
  <si>
    <t>Column4497</t>
  </si>
  <si>
    <t>Column4498</t>
  </si>
  <si>
    <t>Column4499</t>
  </si>
  <si>
    <t>Column4500</t>
  </si>
  <si>
    <t>Column4501</t>
  </si>
  <si>
    <t>Column4502</t>
  </si>
  <si>
    <t>Column4503</t>
  </si>
  <si>
    <t>Column4504</t>
  </si>
  <si>
    <t>Column4505</t>
  </si>
  <si>
    <t>Column4506</t>
  </si>
  <si>
    <t>Column4507</t>
  </si>
  <si>
    <t>Column4508</t>
  </si>
  <si>
    <t>Column4509</t>
  </si>
  <si>
    <t>Column4510</t>
  </si>
  <si>
    <t>Column4511</t>
  </si>
  <si>
    <t>Column4512</t>
  </si>
  <si>
    <t>Column4513</t>
  </si>
  <si>
    <t>Column4514</t>
  </si>
  <si>
    <t>Column4515</t>
  </si>
  <si>
    <t>Column4516</t>
  </si>
  <si>
    <t>Column4517</t>
  </si>
  <si>
    <t>Column4518</t>
  </si>
  <si>
    <t>Column4519</t>
  </si>
  <si>
    <t>Column4520</t>
  </si>
  <si>
    <t>Column4521</t>
  </si>
  <si>
    <t>Column4522</t>
  </si>
  <si>
    <t>Column4523</t>
  </si>
  <si>
    <t>Column4524</t>
  </si>
  <si>
    <t>Column4525</t>
  </si>
  <si>
    <t>Column4526</t>
  </si>
  <si>
    <t>Column4527</t>
  </si>
  <si>
    <t>Column4528</t>
  </si>
  <si>
    <t>Column4529</t>
  </si>
  <si>
    <t>Column4530</t>
  </si>
  <si>
    <t>Column4531</t>
  </si>
  <si>
    <t>Column4532</t>
  </si>
  <si>
    <t>Column4533</t>
  </si>
  <si>
    <t>Column4534</t>
  </si>
  <si>
    <t>Column4535</t>
  </si>
  <si>
    <t>Column4536</t>
  </si>
  <si>
    <t>Column4537</t>
  </si>
  <si>
    <t>Column4538</t>
  </si>
  <si>
    <t>Column4539</t>
  </si>
  <si>
    <t>Column4540</t>
  </si>
  <si>
    <t>Column4541</t>
  </si>
  <si>
    <t>Column4542</t>
  </si>
  <si>
    <t>Column4543</t>
  </si>
  <si>
    <t>Column4544</t>
  </si>
  <si>
    <t>Column4545</t>
  </si>
  <si>
    <t>Column4546</t>
  </si>
  <si>
    <t>Column4547</t>
  </si>
  <si>
    <t>Column4548</t>
  </si>
  <si>
    <t>Column4549</t>
  </si>
  <si>
    <t>Column4550</t>
  </si>
  <si>
    <t>Column4551</t>
  </si>
  <si>
    <t>Column4552</t>
  </si>
  <si>
    <t>Column4553</t>
  </si>
  <si>
    <t>Column4554</t>
  </si>
  <si>
    <t>Column4555</t>
  </si>
  <si>
    <t>Column4556</t>
  </si>
  <si>
    <t>Column4557</t>
  </si>
  <si>
    <t>Column4558</t>
  </si>
  <si>
    <t>Column4559</t>
  </si>
  <si>
    <t>Column4560</t>
  </si>
  <si>
    <t>Column4561</t>
  </si>
  <si>
    <t>Column4562</t>
  </si>
  <si>
    <t>Column4563</t>
  </si>
  <si>
    <t>Column4564</t>
  </si>
  <si>
    <t>Column4565</t>
  </si>
  <si>
    <t>Column4566</t>
  </si>
  <si>
    <t>Column4567</t>
  </si>
  <si>
    <t>Column4568</t>
  </si>
  <si>
    <t>Column4569</t>
  </si>
  <si>
    <t>Column4570</t>
  </si>
  <si>
    <t>Column4571</t>
  </si>
  <si>
    <t>Column4572</t>
  </si>
  <si>
    <t>Column4573</t>
  </si>
  <si>
    <t>Column4574</t>
  </si>
  <si>
    <t>Column4575</t>
  </si>
  <si>
    <t>Column4576</t>
  </si>
  <si>
    <t>Column4577</t>
  </si>
  <si>
    <t>Column4578</t>
  </si>
  <si>
    <t>Column4579</t>
  </si>
  <si>
    <t>Column4580</t>
  </si>
  <si>
    <t>Column4581</t>
  </si>
  <si>
    <t>Column4582</t>
  </si>
  <si>
    <t>Column4583</t>
  </si>
  <si>
    <t>Column4584</t>
  </si>
  <si>
    <t>Column4585</t>
  </si>
  <si>
    <t>Column4586</t>
  </si>
  <si>
    <t>Column4587</t>
  </si>
  <si>
    <t>Column4588</t>
  </si>
  <si>
    <t>Column4589</t>
  </si>
  <si>
    <t>Column4590</t>
  </si>
  <si>
    <t>Column4591</t>
  </si>
  <si>
    <t>Column4592</t>
  </si>
  <si>
    <t>Column4593</t>
  </si>
  <si>
    <t>Column4594</t>
  </si>
  <si>
    <t>Column4595</t>
  </si>
  <si>
    <t>Column4596</t>
  </si>
  <si>
    <t>Column4597</t>
  </si>
  <si>
    <t>Column4598</t>
  </si>
  <si>
    <t>Column4599</t>
  </si>
  <si>
    <t>Column4600</t>
  </si>
  <si>
    <t>Column4601</t>
  </si>
  <si>
    <t>Column4602</t>
  </si>
  <si>
    <t>Column4603</t>
  </si>
  <si>
    <t>Column4604</t>
  </si>
  <si>
    <t>Column4605</t>
  </si>
  <si>
    <t>Column4606</t>
  </si>
  <si>
    <t>Column4607</t>
  </si>
  <si>
    <t>Column4608</t>
  </si>
  <si>
    <t>Column4609</t>
  </si>
  <si>
    <t>Column4610</t>
  </si>
  <si>
    <t>Column4611</t>
  </si>
  <si>
    <t>Column4612</t>
  </si>
  <si>
    <t>Column4613</t>
  </si>
  <si>
    <t>Column4614</t>
  </si>
  <si>
    <t>Column4615</t>
  </si>
  <si>
    <t>Column4616</t>
  </si>
  <si>
    <t>Column4617</t>
  </si>
  <si>
    <t>Column4618</t>
  </si>
  <si>
    <t>Column4619</t>
  </si>
  <si>
    <t>Column4620</t>
  </si>
  <si>
    <t>Column4621</t>
  </si>
  <si>
    <t>Column4622</t>
  </si>
  <si>
    <t>Column4623</t>
  </si>
  <si>
    <t>Column4624</t>
  </si>
  <si>
    <t>Column4625</t>
  </si>
  <si>
    <t>Column4626</t>
  </si>
  <si>
    <t>Column4627</t>
  </si>
  <si>
    <t>Column4628</t>
  </si>
  <si>
    <t>Column4629</t>
  </si>
  <si>
    <t>Column4630</t>
  </si>
  <si>
    <t>Column4631</t>
  </si>
  <si>
    <t>Column4632</t>
  </si>
  <si>
    <t>Column4633</t>
  </si>
  <si>
    <t>Column4634</t>
  </si>
  <si>
    <t>Column4635</t>
  </si>
  <si>
    <t>Column4636</t>
  </si>
  <si>
    <t>Column4637</t>
  </si>
  <si>
    <t>Column4638</t>
  </si>
  <si>
    <t>Column4639</t>
  </si>
  <si>
    <t>Column4640</t>
  </si>
  <si>
    <t>Column4641</t>
  </si>
  <si>
    <t>Column4642</t>
  </si>
  <si>
    <t>Column4643</t>
  </si>
  <si>
    <t>Column4644</t>
  </si>
  <si>
    <t>Column4645</t>
  </si>
  <si>
    <t>Column4646</t>
  </si>
  <si>
    <t>Column4647</t>
  </si>
  <si>
    <t>Column4648</t>
  </si>
  <si>
    <t>Column4649</t>
  </si>
  <si>
    <t>Column4650</t>
  </si>
  <si>
    <t>Column4651</t>
  </si>
  <si>
    <t>Column4652</t>
  </si>
  <si>
    <t>Column4653</t>
  </si>
  <si>
    <t>Column4654</t>
  </si>
  <si>
    <t>Column4655</t>
  </si>
  <si>
    <t>Column4656</t>
  </si>
  <si>
    <t>Column4657</t>
  </si>
  <si>
    <t>Column4658</t>
  </si>
  <si>
    <t>Column4659</t>
  </si>
  <si>
    <t>Column4660</t>
  </si>
  <si>
    <t>Column4661</t>
  </si>
  <si>
    <t>Column4662</t>
  </si>
  <si>
    <t>Column4663</t>
  </si>
  <si>
    <t>Column4664</t>
  </si>
  <si>
    <t>Column4665</t>
  </si>
  <si>
    <t>Column4666</t>
  </si>
  <si>
    <t>Column4667</t>
  </si>
  <si>
    <t>Column4668</t>
  </si>
  <si>
    <t>Column4669</t>
  </si>
  <si>
    <t>Column4670</t>
  </si>
  <si>
    <t>Column4671</t>
  </si>
  <si>
    <t>Column4672</t>
  </si>
  <si>
    <t>Column4673</t>
  </si>
  <si>
    <t>Column4674</t>
  </si>
  <si>
    <t>Column4675</t>
  </si>
  <si>
    <t>Column4676</t>
  </si>
  <si>
    <t>Column4677</t>
  </si>
  <si>
    <t>Column4678</t>
  </si>
  <si>
    <t>Column4679</t>
  </si>
  <si>
    <t>Column4680</t>
  </si>
  <si>
    <t>Column4681</t>
  </si>
  <si>
    <t>Column4682</t>
  </si>
  <si>
    <t>Column4683</t>
  </si>
  <si>
    <t>Column4684</t>
  </si>
  <si>
    <t>Column4685</t>
  </si>
  <si>
    <t>Column4686</t>
  </si>
  <si>
    <t>Column4687</t>
  </si>
  <si>
    <t>Column4688</t>
  </si>
  <si>
    <t>Column4689</t>
  </si>
  <si>
    <t>Column4690</t>
  </si>
  <si>
    <t>Column4691</t>
  </si>
  <si>
    <t>Column4692</t>
  </si>
  <si>
    <t>Column4693</t>
  </si>
  <si>
    <t>Column4694</t>
  </si>
  <si>
    <t>Column4695</t>
  </si>
  <si>
    <t>Column4696</t>
  </si>
  <si>
    <t>Column4697</t>
  </si>
  <si>
    <t>Column4698</t>
  </si>
  <si>
    <t>Column4699</t>
  </si>
  <si>
    <t>Column4700</t>
  </si>
  <si>
    <t>Column4701</t>
  </si>
  <si>
    <t>Column4702</t>
  </si>
  <si>
    <t>Column4703</t>
  </si>
  <si>
    <t>Column4704</t>
  </si>
  <si>
    <t>Column4705</t>
  </si>
  <si>
    <t>Column4706</t>
  </si>
  <si>
    <t>Column4707</t>
  </si>
  <si>
    <t>Column4708</t>
  </si>
  <si>
    <t>Column4709</t>
  </si>
  <si>
    <t>Column4710</t>
  </si>
  <si>
    <t>Column4711</t>
  </si>
  <si>
    <t>Column4712</t>
  </si>
  <si>
    <t>Column4713</t>
  </si>
  <si>
    <t>Column4714</t>
  </si>
  <si>
    <t>Column4715</t>
  </si>
  <si>
    <t>Column4716</t>
  </si>
  <si>
    <t>Column4717</t>
  </si>
  <si>
    <t>Column4718</t>
  </si>
  <si>
    <t>Column4719</t>
  </si>
  <si>
    <t>Column4720</t>
  </si>
  <si>
    <t>Column4721</t>
  </si>
  <si>
    <t>Column4722</t>
  </si>
  <si>
    <t>Column4723</t>
  </si>
  <si>
    <t>Column4724</t>
  </si>
  <si>
    <t>Column4725</t>
  </si>
  <si>
    <t>Column4726</t>
  </si>
  <si>
    <t>Column4727</t>
  </si>
  <si>
    <t>Column4728</t>
  </si>
  <si>
    <t>Column4729</t>
  </si>
  <si>
    <t>Column4730</t>
  </si>
  <si>
    <t>Column4731</t>
  </si>
  <si>
    <t>Column4732</t>
  </si>
  <si>
    <t>Column4733</t>
  </si>
  <si>
    <t>Column4734</t>
  </si>
  <si>
    <t>Column4735</t>
  </si>
  <si>
    <t>Column4736</t>
  </si>
  <si>
    <t>Column4737</t>
  </si>
  <si>
    <t>Column4738</t>
  </si>
  <si>
    <t>Column4739</t>
  </si>
  <si>
    <t>Column4740</t>
  </si>
  <si>
    <t>Column4741</t>
  </si>
  <si>
    <t>Column4742</t>
  </si>
  <si>
    <t>Column4743</t>
  </si>
  <si>
    <t>Column4744</t>
  </si>
  <si>
    <t>Column4745</t>
  </si>
  <si>
    <t>Column4746</t>
  </si>
  <si>
    <t>Column4747</t>
  </si>
  <si>
    <t>Column4748</t>
  </si>
  <si>
    <t>Column4749</t>
  </si>
  <si>
    <t>Column4750</t>
  </si>
  <si>
    <t>Column4751</t>
  </si>
  <si>
    <t>Column4752</t>
  </si>
  <si>
    <t>Column4753</t>
  </si>
  <si>
    <t>Column4754</t>
  </si>
  <si>
    <t>Column4755</t>
  </si>
  <si>
    <t>Column4756</t>
  </si>
  <si>
    <t>Column4757</t>
  </si>
  <si>
    <t>Column4758</t>
  </si>
  <si>
    <t>Column4759</t>
  </si>
  <si>
    <t>Column4760</t>
  </si>
  <si>
    <t>Column4761</t>
  </si>
  <si>
    <t>Column4762</t>
  </si>
  <si>
    <t>Column4763</t>
  </si>
  <si>
    <t>Column4764</t>
  </si>
  <si>
    <t>Column4765</t>
  </si>
  <si>
    <t>Column4766</t>
  </si>
  <si>
    <t>Column4767</t>
  </si>
  <si>
    <t>Column4768</t>
  </si>
  <si>
    <t>Column4769</t>
  </si>
  <si>
    <t>Column4770</t>
  </si>
  <si>
    <t>Column4771</t>
  </si>
  <si>
    <t>Column4772</t>
  </si>
  <si>
    <t>Column4773</t>
  </si>
  <si>
    <t>Column4774</t>
  </si>
  <si>
    <t>Column4775</t>
  </si>
  <si>
    <t>Column4776</t>
  </si>
  <si>
    <t>Column4777</t>
  </si>
  <si>
    <t>Column4778</t>
  </si>
  <si>
    <t>Column4779</t>
  </si>
  <si>
    <t>Column4780</t>
  </si>
  <si>
    <t>Column4781</t>
  </si>
  <si>
    <t>Column4782</t>
  </si>
  <si>
    <t>Column4783</t>
  </si>
  <si>
    <t>Column4784</t>
  </si>
  <si>
    <t>Column4785</t>
  </si>
  <si>
    <t>Column4786</t>
  </si>
  <si>
    <t>Column4787</t>
  </si>
  <si>
    <t>Column4788</t>
  </si>
  <si>
    <t>Column4789</t>
  </si>
  <si>
    <t>Column4790</t>
  </si>
  <si>
    <t>Column4791</t>
  </si>
  <si>
    <t>Column4792</t>
  </si>
  <si>
    <t>Column4793</t>
  </si>
  <si>
    <t>Column4794</t>
  </si>
  <si>
    <t>Column4795</t>
  </si>
  <si>
    <t>Column4796</t>
  </si>
  <si>
    <t>Column4797</t>
  </si>
  <si>
    <t>Column4798</t>
  </si>
  <si>
    <t>Column4799</t>
  </si>
  <si>
    <t>Column4800</t>
  </si>
  <si>
    <t>Column4801</t>
  </si>
  <si>
    <t>Column4802</t>
  </si>
  <si>
    <t>Column4803</t>
  </si>
  <si>
    <t>Column4804</t>
  </si>
  <si>
    <t>Column4805</t>
  </si>
  <si>
    <t>Column4806</t>
  </si>
  <si>
    <t>Column4807</t>
  </si>
  <si>
    <t>Column4808</t>
  </si>
  <si>
    <t>Column4809</t>
  </si>
  <si>
    <t>Column4810</t>
  </si>
  <si>
    <t>Column4811</t>
  </si>
  <si>
    <t>Column4812</t>
  </si>
  <si>
    <t>Column4813</t>
  </si>
  <si>
    <t>Column4814</t>
  </si>
  <si>
    <t>Column4815</t>
  </si>
  <si>
    <t>Column4816</t>
  </si>
  <si>
    <t>Column4817</t>
  </si>
  <si>
    <t>Column4818</t>
  </si>
  <si>
    <t>Column4819</t>
  </si>
  <si>
    <t>Column4820</t>
  </si>
  <si>
    <t>Column4821</t>
  </si>
  <si>
    <t>Column4822</t>
  </si>
  <si>
    <t>Column4823</t>
  </si>
  <si>
    <t>Column4824</t>
  </si>
  <si>
    <t>Column4825</t>
  </si>
  <si>
    <t>Column4826</t>
  </si>
  <si>
    <t>Column4827</t>
  </si>
  <si>
    <t>Column4828</t>
  </si>
  <si>
    <t>Column4829</t>
  </si>
  <si>
    <t>Column4830</t>
  </si>
  <si>
    <t>Column4831</t>
  </si>
  <si>
    <t>Column4832</t>
  </si>
  <si>
    <t>Column4833</t>
  </si>
  <si>
    <t>Column4834</t>
  </si>
  <si>
    <t>Column4835</t>
  </si>
  <si>
    <t>Column4836</t>
  </si>
  <si>
    <t>Column4837</t>
  </si>
  <si>
    <t>Column4838</t>
  </si>
  <si>
    <t>Column4839</t>
  </si>
  <si>
    <t>Column4840</t>
  </si>
  <si>
    <t>Column4841</t>
  </si>
  <si>
    <t>Column4842</t>
  </si>
  <si>
    <t>Column4843</t>
  </si>
  <si>
    <t>Column4844</t>
  </si>
  <si>
    <t>Column4845</t>
  </si>
  <si>
    <t>Column4846</t>
  </si>
  <si>
    <t>Column4847</t>
  </si>
  <si>
    <t>Column4848</t>
  </si>
  <si>
    <t>Column4849</t>
  </si>
  <si>
    <t>Column4850</t>
  </si>
  <si>
    <t>Column4851</t>
  </si>
  <si>
    <t>Column4852</t>
  </si>
  <si>
    <t>Column4853</t>
  </si>
  <si>
    <t>Column4854</t>
  </si>
  <si>
    <t>Column4855</t>
  </si>
  <si>
    <t>Column4856</t>
  </si>
  <si>
    <t>Column4857</t>
  </si>
  <si>
    <t>Column4858</t>
  </si>
  <si>
    <t>Column4859</t>
  </si>
  <si>
    <t>Column4860</t>
  </si>
  <si>
    <t>Column4861</t>
  </si>
  <si>
    <t>Column4862</t>
  </si>
  <si>
    <t>Column4863</t>
  </si>
  <si>
    <t>Column4864</t>
  </si>
  <si>
    <t>Column4865</t>
  </si>
  <si>
    <t>Column4866</t>
  </si>
  <si>
    <t>Column4867</t>
  </si>
  <si>
    <t>Column4868</t>
  </si>
  <si>
    <t>Column4869</t>
  </si>
  <si>
    <t>Column4870</t>
  </si>
  <si>
    <t>Column4871</t>
  </si>
  <si>
    <t>Column4872</t>
  </si>
  <si>
    <t>Column4873</t>
  </si>
  <si>
    <t>Column4874</t>
  </si>
  <si>
    <t>Column4875</t>
  </si>
  <si>
    <t>Column4876</t>
  </si>
  <si>
    <t>Column4877</t>
  </si>
  <si>
    <t>Column4878</t>
  </si>
  <si>
    <t>Column4879</t>
  </si>
  <si>
    <t>Column4880</t>
  </si>
  <si>
    <t>Column4881</t>
  </si>
  <si>
    <t>Column4882</t>
  </si>
  <si>
    <t>Column4883</t>
  </si>
  <si>
    <t>Column4884</t>
  </si>
  <si>
    <t>Column4885</t>
  </si>
  <si>
    <t>Column4886</t>
  </si>
  <si>
    <t>Column4887</t>
  </si>
  <si>
    <t>Column4888</t>
  </si>
  <si>
    <t>Column4889</t>
  </si>
  <si>
    <t>Column4890</t>
  </si>
  <si>
    <t>Column4891</t>
  </si>
  <si>
    <t>Column4892</t>
  </si>
  <si>
    <t>Column4893</t>
  </si>
  <si>
    <t>Column4894</t>
  </si>
  <si>
    <t>Column4895</t>
  </si>
  <si>
    <t>Column4896</t>
  </si>
  <si>
    <t>Column4897</t>
  </si>
  <si>
    <t>Column4898</t>
  </si>
  <si>
    <t>Column4899</t>
  </si>
  <si>
    <t>Column4900</t>
  </si>
  <si>
    <t>Column4901</t>
  </si>
  <si>
    <t>Column4902</t>
  </si>
  <si>
    <t>Column4903</t>
  </si>
  <si>
    <t>Column4904</t>
  </si>
  <si>
    <t>Column4905</t>
  </si>
  <si>
    <t>Column4906</t>
  </si>
  <si>
    <t>Column4907</t>
  </si>
  <si>
    <t>Column4908</t>
  </si>
  <si>
    <t>Column4909</t>
  </si>
  <si>
    <t>Column4910</t>
  </si>
  <si>
    <t>Column4911</t>
  </si>
  <si>
    <t>Column4912</t>
  </si>
  <si>
    <t>Column4913</t>
  </si>
  <si>
    <t>Column4914</t>
  </si>
  <si>
    <t>Column4915</t>
  </si>
  <si>
    <t>Column4916</t>
  </si>
  <si>
    <t>Column4917</t>
  </si>
  <si>
    <t>Column4918</t>
  </si>
  <si>
    <t>Column4919</t>
  </si>
  <si>
    <t>Column4920</t>
  </si>
  <si>
    <t>Column4921</t>
  </si>
  <si>
    <t>Column4922</t>
  </si>
  <si>
    <t>Column4923</t>
  </si>
  <si>
    <t>Column4924</t>
  </si>
  <si>
    <t>Column4925</t>
  </si>
  <si>
    <t>Column4926</t>
  </si>
  <si>
    <t>Column4927</t>
  </si>
  <si>
    <t>Column4928</t>
  </si>
  <si>
    <t>Column4929</t>
  </si>
  <si>
    <t>Column4930</t>
  </si>
  <si>
    <t>Column4931</t>
  </si>
  <si>
    <t>Column4932</t>
  </si>
  <si>
    <t>Column4933</t>
  </si>
  <si>
    <t>Column4934</t>
  </si>
  <si>
    <t>Column4935</t>
  </si>
  <si>
    <t>Column4936</t>
  </si>
  <si>
    <t>Column4937</t>
  </si>
  <si>
    <t>Column4938</t>
  </si>
  <si>
    <t>Column4939</t>
  </si>
  <si>
    <t>Column4940</t>
  </si>
  <si>
    <t>Column4941</t>
  </si>
  <si>
    <t>Column4942</t>
  </si>
  <si>
    <t>Column4943</t>
  </si>
  <si>
    <t>Column4944</t>
  </si>
  <si>
    <t>Column4945</t>
  </si>
  <si>
    <t>Column4946</t>
  </si>
  <si>
    <t>Column4947</t>
  </si>
  <si>
    <t>Column4948</t>
  </si>
  <si>
    <t>Column4949</t>
  </si>
  <si>
    <t>Column4950</t>
  </si>
  <si>
    <t>Column4951</t>
  </si>
  <si>
    <t>Column4952</t>
  </si>
  <si>
    <t>Column4953</t>
  </si>
  <si>
    <t>Column4954</t>
  </si>
  <si>
    <t>Column4955</t>
  </si>
  <si>
    <t>Column4956</t>
  </si>
  <si>
    <t>Column4957</t>
  </si>
  <si>
    <t>Column4958</t>
  </si>
  <si>
    <t>Column4959</t>
  </si>
  <si>
    <t>Column4960</t>
  </si>
  <si>
    <t>Column4961</t>
  </si>
  <si>
    <t>Column4962</t>
  </si>
  <si>
    <t>Column4963</t>
  </si>
  <si>
    <t>Column4964</t>
  </si>
  <si>
    <t>Column4965</t>
  </si>
  <si>
    <t>Column4966</t>
  </si>
  <si>
    <t>Column4967</t>
  </si>
  <si>
    <t>Column4968</t>
  </si>
  <si>
    <t>Column4969</t>
  </si>
  <si>
    <t>Column4970</t>
  </si>
  <si>
    <t>Column4971</t>
  </si>
  <si>
    <t>Column4972</t>
  </si>
  <si>
    <t>Column4973</t>
  </si>
  <si>
    <t>Column4974</t>
  </si>
  <si>
    <t>Column4975</t>
  </si>
  <si>
    <t>Column4976</t>
  </si>
  <si>
    <t>Column4977</t>
  </si>
  <si>
    <t>Column4978</t>
  </si>
  <si>
    <t>Column4979</t>
  </si>
  <si>
    <t>Column4980</t>
  </si>
  <si>
    <t>Column4981</t>
  </si>
  <si>
    <t>Column4982</t>
  </si>
  <si>
    <t>Column4983</t>
  </si>
  <si>
    <t>Column4984</t>
  </si>
  <si>
    <t>Column4985</t>
  </si>
  <si>
    <t>Column4986</t>
  </si>
  <si>
    <t>Column4987</t>
  </si>
  <si>
    <t>Column4988</t>
  </si>
  <si>
    <t>Column4989</t>
  </si>
  <si>
    <t>Column4990</t>
  </si>
  <si>
    <t>Column4991</t>
  </si>
  <si>
    <t>Column4992</t>
  </si>
  <si>
    <t>Column4993</t>
  </si>
  <si>
    <t>Column4994</t>
  </si>
  <si>
    <t>Column4995</t>
  </si>
  <si>
    <t>Column4996</t>
  </si>
  <si>
    <t>Column4997</t>
  </si>
  <si>
    <t>Column4998</t>
  </si>
  <si>
    <t>Column4999</t>
  </si>
  <si>
    <t>Column5000</t>
  </si>
  <si>
    <t>Column5001</t>
  </si>
  <si>
    <t>Column5002</t>
  </si>
  <si>
    <t>Column5003</t>
  </si>
  <si>
    <t>Column5004</t>
  </si>
  <si>
    <t>Column5005</t>
  </si>
  <si>
    <t>Column5006</t>
  </si>
  <si>
    <t>Column5007</t>
  </si>
  <si>
    <t>Column5008</t>
  </si>
  <si>
    <t>Column5009</t>
  </si>
  <si>
    <t>Column5010</t>
  </si>
  <si>
    <t>Column5011</t>
  </si>
  <si>
    <t>Column5012</t>
  </si>
  <si>
    <t>Column5013</t>
  </si>
  <si>
    <t>Column5014</t>
  </si>
  <si>
    <t>Column5015</t>
  </si>
  <si>
    <t>Column5016</t>
  </si>
  <si>
    <t>Column5017</t>
  </si>
  <si>
    <t>Column5018</t>
  </si>
  <si>
    <t>Column5019</t>
  </si>
  <si>
    <t>Column5020</t>
  </si>
  <si>
    <t>Column5021</t>
  </si>
  <si>
    <t>Column5022</t>
  </si>
  <si>
    <t>Column5023</t>
  </si>
  <si>
    <t>Column5024</t>
  </si>
  <si>
    <t>Column5025</t>
  </si>
  <si>
    <t>Column5026</t>
  </si>
  <si>
    <t>Column5027</t>
  </si>
  <si>
    <t>Column5028</t>
  </si>
  <si>
    <t>Column5029</t>
  </si>
  <si>
    <t>Column5030</t>
  </si>
  <si>
    <t>Column5031</t>
  </si>
  <si>
    <t>Column5032</t>
  </si>
  <si>
    <t>Column5033</t>
  </si>
  <si>
    <t>Column5034</t>
  </si>
  <si>
    <t>Column5035</t>
  </si>
  <si>
    <t>Column5036</t>
  </si>
  <si>
    <t>Column5037</t>
  </si>
  <si>
    <t>Column5038</t>
  </si>
  <si>
    <t>Column5039</t>
  </si>
  <si>
    <t>Column5040</t>
  </si>
  <si>
    <t>Column5041</t>
  </si>
  <si>
    <t>Column5042</t>
  </si>
  <si>
    <t>Column5043</t>
  </si>
  <si>
    <t>Column5044</t>
  </si>
  <si>
    <t>Column5045</t>
  </si>
  <si>
    <t>Column5046</t>
  </si>
  <si>
    <t>Column5047</t>
  </si>
  <si>
    <t>Column5048</t>
  </si>
  <si>
    <t>Column5049</t>
  </si>
  <si>
    <t>Column5050</t>
  </si>
  <si>
    <t>Column5051</t>
  </si>
  <si>
    <t>Column5052</t>
  </si>
  <si>
    <t>Column5053</t>
  </si>
  <si>
    <t>Column5054</t>
  </si>
  <si>
    <t>Column5055</t>
  </si>
  <si>
    <t>Column5056</t>
  </si>
  <si>
    <t>Column5057</t>
  </si>
  <si>
    <t>Column5058</t>
  </si>
  <si>
    <t>Column5059</t>
  </si>
  <si>
    <t>Column5060</t>
  </si>
  <si>
    <t>Column5061</t>
  </si>
  <si>
    <t>Column5062</t>
  </si>
  <si>
    <t>Column5063</t>
  </si>
  <si>
    <t>Column5064</t>
  </si>
  <si>
    <t>Column5065</t>
  </si>
  <si>
    <t>Column5066</t>
  </si>
  <si>
    <t>Column5067</t>
  </si>
  <si>
    <t>Column5068</t>
  </si>
  <si>
    <t>Column5069</t>
  </si>
  <si>
    <t>Column5070</t>
  </si>
  <si>
    <t>Column5071</t>
  </si>
  <si>
    <t>Column5072</t>
  </si>
  <si>
    <t>Column5073</t>
  </si>
  <si>
    <t>Column5074</t>
  </si>
  <si>
    <t>Column5075</t>
  </si>
  <si>
    <t>Column5076</t>
  </si>
  <si>
    <t>Column5077</t>
  </si>
  <si>
    <t>Column5078</t>
  </si>
  <si>
    <t>Column5079</t>
  </si>
  <si>
    <t>Column5080</t>
  </si>
  <si>
    <t>Column5081</t>
  </si>
  <si>
    <t>Column5082</t>
  </si>
  <si>
    <t>Column5083</t>
  </si>
  <si>
    <t>Column5084</t>
  </si>
  <si>
    <t>Column5085</t>
  </si>
  <si>
    <t>Column5086</t>
  </si>
  <si>
    <t>Column5087</t>
  </si>
  <si>
    <t>Column5088</t>
  </si>
  <si>
    <t>Column5089</t>
  </si>
  <si>
    <t>Column5090</t>
  </si>
  <si>
    <t>Column5091</t>
  </si>
  <si>
    <t>Column5092</t>
  </si>
  <si>
    <t>Column5093</t>
  </si>
  <si>
    <t>Column5094</t>
  </si>
  <si>
    <t>Column5095</t>
  </si>
  <si>
    <t>Column5096</t>
  </si>
  <si>
    <t>Column5097</t>
  </si>
  <si>
    <t>Column5098</t>
  </si>
  <si>
    <t>Column5099</t>
  </si>
  <si>
    <t>Column5100</t>
  </si>
  <si>
    <t>Column5101</t>
  </si>
  <si>
    <t>Column5102</t>
  </si>
  <si>
    <t>Column5103</t>
  </si>
  <si>
    <t>Column5104</t>
  </si>
  <si>
    <t>Column5105</t>
  </si>
  <si>
    <t>Column5106</t>
  </si>
  <si>
    <t>Column5107</t>
  </si>
  <si>
    <t>Column5108</t>
  </si>
  <si>
    <t>Column5109</t>
  </si>
  <si>
    <t>Column5110</t>
  </si>
  <si>
    <t>Column5111</t>
  </si>
  <si>
    <t>Column5112</t>
  </si>
  <si>
    <t>Column5113</t>
  </si>
  <si>
    <t>Column5114</t>
  </si>
  <si>
    <t>Column5115</t>
  </si>
  <si>
    <t>Column5116</t>
  </si>
  <si>
    <t>Column5117</t>
  </si>
  <si>
    <t>Column5118</t>
  </si>
  <si>
    <t>Column5119</t>
  </si>
  <si>
    <t>Column5120</t>
  </si>
  <si>
    <t>Column5121</t>
  </si>
  <si>
    <t>Column5122</t>
  </si>
  <si>
    <t>Column5123</t>
  </si>
  <si>
    <t>Column5124</t>
  </si>
  <si>
    <t>Column5125</t>
  </si>
  <si>
    <t>Column5126</t>
  </si>
  <si>
    <t>Column5127</t>
  </si>
  <si>
    <t>Column5128</t>
  </si>
  <si>
    <t>Column5129</t>
  </si>
  <si>
    <t>Column5130</t>
  </si>
  <si>
    <t>Column5131</t>
  </si>
  <si>
    <t>Column5132</t>
  </si>
  <si>
    <t>Column5133</t>
  </si>
  <si>
    <t>Column5134</t>
  </si>
  <si>
    <t>Column5135</t>
  </si>
  <si>
    <t>Column5136</t>
  </si>
  <si>
    <t>Column5137</t>
  </si>
  <si>
    <t>Column5138</t>
  </si>
  <si>
    <t>Column5139</t>
  </si>
  <si>
    <t>Column5140</t>
  </si>
  <si>
    <t>Column5141</t>
  </si>
  <si>
    <t>Column5142</t>
  </si>
  <si>
    <t>Column5143</t>
  </si>
  <si>
    <t>Column5144</t>
  </si>
  <si>
    <t>Column5145</t>
  </si>
  <si>
    <t>Column5146</t>
  </si>
  <si>
    <t>Column5147</t>
  </si>
  <si>
    <t>Column5148</t>
  </si>
  <si>
    <t>Column5149</t>
  </si>
  <si>
    <t>Column5150</t>
  </si>
  <si>
    <t>Column5151</t>
  </si>
  <si>
    <t>Column5152</t>
  </si>
  <si>
    <t>Column5153</t>
  </si>
  <si>
    <t>Column5154</t>
  </si>
  <si>
    <t>Column5155</t>
  </si>
  <si>
    <t>Column5156</t>
  </si>
  <si>
    <t>Column5157</t>
  </si>
  <si>
    <t>Column5158</t>
  </si>
  <si>
    <t>Column5159</t>
  </si>
  <si>
    <t>Column5160</t>
  </si>
  <si>
    <t>Column5161</t>
  </si>
  <si>
    <t>Column5162</t>
  </si>
  <si>
    <t>Column5163</t>
  </si>
  <si>
    <t>Column5164</t>
  </si>
  <si>
    <t>Column5165</t>
  </si>
  <si>
    <t>Column5166</t>
  </si>
  <si>
    <t>Column5167</t>
  </si>
  <si>
    <t>Column5168</t>
  </si>
  <si>
    <t>Column5169</t>
  </si>
  <si>
    <t>Column5170</t>
  </si>
  <si>
    <t>Column5171</t>
  </si>
  <si>
    <t>Column5172</t>
  </si>
  <si>
    <t>Column5173</t>
  </si>
  <si>
    <t>Column5174</t>
  </si>
  <si>
    <t>Column5175</t>
  </si>
  <si>
    <t>Column5176</t>
  </si>
  <si>
    <t>Column5177</t>
  </si>
  <si>
    <t>Column5178</t>
  </si>
  <si>
    <t>Column5179</t>
  </si>
  <si>
    <t>Column5180</t>
  </si>
  <si>
    <t>Column5181</t>
  </si>
  <si>
    <t>Column5182</t>
  </si>
  <si>
    <t>Column5183</t>
  </si>
  <si>
    <t>Column5184</t>
  </si>
  <si>
    <t>Column5185</t>
  </si>
  <si>
    <t>Column5186</t>
  </si>
  <si>
    <t>Column5187</t>
  </si>
  <si>
    <t>Column5188</t>
  </si>
  <si>
    <t>Column5189</t>
  </si>
  <si>
    <t>Column5190</t>
  </si>
  <si>
    <t>Column5191</t>
  </si>
  <si>
    <t>Column5192</t>
  </si>
  <si>
    <t>Column5193</t>
  </si>
  <si>
    <t>Column5194</t>
  </si>
  <si>
    <t>Column5195</t>
  </si>
  <si>
    <t>Column5196</t>
  </si>
  <si>
    <t>Column5197</t>
  </si>
  <si>
    <t>Column5198</t>
  </si>
  <si>
    <t>Column5199</t>
  </si>
  <si>
    <t>Column5200</t>
  </si>
  <si>
    <t>Column5201</t>
  </si>
  <si>
    <t>Column5202</t>
  </si>
  <si>
    <t>Column5203</t>
  </si>
  <si>
    <t>Column5204</t>
  </si>
  <si>
    <t>Column5205</t>
  </si>
  <si>
    <t>Column5206</t>
  </si>
  <si>
    <t>Column5207</t>
  </si>
  <si>
    <t>Column5208</t>
  </si>
  <si>
    <t>Column5209</t>
  </si>
  <si>
    <t>Column5210</t>
  </si>
  <si>
    <t>Column5211</t>
  </si>
  <si>
    <t>Column5212</t>
  </si>
  <si>
    <t>Column5213</t>
  </si>
  <si>
    <t>Column5214</t>
  </si>
  <si>
    <t>Column5215</t>
  </si>
  <si>
    <t>Column5216</t>
  </si>
  <si>
    <t>Column5217</t>
  </si>
  <si>
    <t>Column5218</t>
  </si>
  <si>
    <t>Column5219</t>
  </si>
  <si>
    <t>Column5220</t>
  </si>
  <si>
    <t>Column5221</t>
  </si>
  <si>
    <t>Column5222</t>
  </si>
  <si>
    <t>Column5223</t>
  </si>
  <si>
    <t>Column5224</t>
  </si>
  <si>
    <t>Column5225</t>
  </si>
  <si>
    <t>Column5226</t>
  </si>
  <si>
    <t>Column5227</t>
  </si>
  <si>
    <t>Column5228</t>
  </si>
  <si>
    <t>Column5229</t>
  </si>
  <si>
    <t>Column5230</t>
  </si>
  <si>
    <t>Column5231</t>
  </si>
  <si>
    <t>Column5232</t>
  </si>
  <si>
    <t>Column5233</t>
  </si>
  <si>
    <t>Column5234</t>
  </si>
  <si>
    <t>Column5235</t>
  </si>
  <si>
    <t>Column5236</t>
  </si>
  <si>
    <t>Column5237</t>
  </si>
  <si>
    <t>Column5238</t>
  </si>
  <si>
    <t>Column5239</t>
  </si>
  <si>
    <t>Column5240</t>
  </si>
  <si>
    <t>Column5241</t>
  </si>
  <si>
    <t>Column5242</t>
  </si>
  <si>
    <t>Column5243</t>
  </si>
  <si>
    <t>Column5244</t>
  </si>
  <si>
    <t>Column5245</t>
  </si>
  <si>
    <t>Column5246</t>
  </si>
  <si>
    <t>Column5247</t>
  </si>
  <si>
    <t>Column5248</t>
  </si>
  <si>
    <t>Column5249</t>
  </si>
  <si>
    <t>Column5250</t>
  </si>
  <si>
    <t>Column5251</t>
  </si>
  <si>
    <t>Column5252</t>
  </si>
  <si>
    <t>Column5253</t>
  </si>
  <si>
    <t>Column5254</t>
  </si>
  <si>
    <t>Column5255</t>
  </si>
  <si>
    <t>Column5256</t>
  </si>
  <si>
    <t>Column5257</t>
  </si>
  <si>
    <t>Column5258</t>
  </si>
  <si>
    <t>Column5259</t>
  </si>
  <si>
    <t>Column5260</t>
  </si>
  <si>
    <t>Column5261</t>
  </si>
  <si>
    <t>Column5262</t>
  </si>
  <si>
    <t>Column5263</t>
  </si>
  <si>
    <t>Column5264</t>
  </si>
  <si>
    <t>Column5265</t>
  </si>
  <si>
    <t>Column5266</t>
  </si>
  <si>
    <t>Column5267</t>
  </si>
  <si>
    <t>Column5268</t>
  </si>
  <si>
    <t>Column5269</t>
  </si>
  <si>
    <t>Column5270</t>
  </si>
  <si>
    <t>Column5271</t>
  </si>
  <si>
    <t>Column5272</t>
  </si>
  <si>
    <t>Column5273</t>
  </si>
  <si>
    <t>Column5274</t>
  </si>
  <si>
    <t>Column5275</t>
  </si>
  <si>
    <t>Column5276</t>
  </si>
  <si>
    <t>Column5277</t>
  </si>
  <si>
    <t>Column5278</t>
  </si>
  <si>
    <t>Column5279</t>
  </si>
  <si>
    <t>Column5280</t>
  </si>
  <si>
    <t>Column5281</t>
  </si>
  <si>
    <t>Column5282</t>
  </si>
  <si>
    <t>Column5283</t>
  </si>
  <si>
    <t>Column5284</t>
  </si>
  <si>
    <t>Column5285</t>
  </si>
  <si>
    <t>Column5286</t>
  </si>
  <si>
    <t>Column5287</t>
  </si>
  <si>
    <t>Column5288</t>
  </si>
  <si>
    <t>Column5289</t>
  </si>
  <si>
    <t>Column5290</t>
  </si>
  <si>
    <t>Column5291</t>
  </si>
  <si>
    <t>Column5292</t>
  </si>
  <si>
    <t>Column5293</t>
  </si>
  <si>
    <t>Column5294</t>
  </si>
  <si>
    <t>Column5295</t>
  </si>
  <si>
    <t>Column5296</t>
  </si>
  <si>
    <t>Column5297</t>
  </si>
  <si>
    <t>Column5298</t>
  </si>
  <si>
    <t>Column5299</t>
  </si>
  <si>
    <t>Column5300</t>
  </si>
  <si>
    <t>Column5301</t>
  </si>
  <si>
    <t>Column5302</t>
  </si>
  <si>
    <t>Column5303</t>
  </si>
  <si>
    <t>Column5304</t>
  </si>
  <si>
    <t>Column5305</t>
  </si>
  <si>
    <t>Column5306</t>
  </si>
  <si>
    <t>Column5307</t>
  </si>
  <si>
    <t>Column5308</t>
  </si>
  <si>
    <t>Column5309</t>
  </si>
  <si>
    <t>Column5310</t>
  </si>
  <si>
    <t>Column5311</t>
  </si>
  <si>
    <t>Column5312</t>
  </si>
  <si>
    <t>Column5313</t>
  </si>
  <si>
    <t>Column5314</t>
  </si>
  <si>
    <t>Column5315</t>
  </si>
  <si>
    <t>Column5316</t>
  </si>
  <si>
    <t>Column5317</t>
  </si>
  <si>
    <t>Column5318</t>
  </si>
  <si>
    <t>Column5319</t>
  </si>
  <si>
    <t>Column5320</t>
  </si>
  <si>
    <t>Column5321</t>
  </si>
  <si>
    <t>Column5322</t>
  </si>
  <si>
    <t>Column5323</t>
  </si>
  <si>
    <t>Column5324</t>
  </si>
  <si>
    <t>Column5325</t>
  </si>
  <si>
    <t>Column5326</t>
  </si>
  <si>
    <t>Column5327</t>
  </si>
  <si>
    <t>Column5328</t>
  </si>
  <si>
    <t>Column5329</t>
  </si>
  <si>
    <t>Column5330</t>
  </si>
  <si>
    <t>Column5331</t>
  </si>
  <si>
    <t>Column5332</t>
  </si>
  <si>
    <t>Column5333</t>
  </si>
  <si>
    <t>Column5334</t>
  </si>
  <si>
    <t>Column5335</t>
  </si>
  <si>
    <t>Column5336</t>
  </si>
  <si>
    <t>Column5337</t>
  </si>
  <si>
    <t>Column5338</t>
  </si>
  <si>
    <t>Column5339</t>
  </si>
  <si>
    <t>Column5340</t>
  </si>
  <si>
    <t>Column5341</t>
  </si>
  <si>
    <t>Column5342</t>
  </si>
  <si>
    <t>Column5343</t>
  </si>
  <si>
    <t>Column5344</t>
  </si>
  <si>
    <t>Column5345</t>
  </si>
  <si>
    <t>Column5346</t>
  </si>
  <si>
    <t>Column5347</t>
  </si>
  <si>
    <t>Column5348</t>
  </si>
  <si>
    <t>Column5349</t>
  </si>
  <si>
    <t>Column5350</t>
  </si>
  <si>
    <t>Column5351</t>
  </si>
  <si>
    <t>Column5352</t>
  </si>
  <si>
    <t>Column5353</t>
  </si>
  <si>
    <t>Column5354</t>
  </si>
  <si>
    <t>Column5355</t>
  </si>
  <si>
    <t>Column5356</t>
  </si>
  <si>
    <t>Column5357</t>
  </si>
  <si>
    <t>Column5358</t>
  </si>
  <si>
    <t>Column5359</t>
  </si>
  <si>
    <t>Column5360</t>
  </si>
  <si>
    <t>Column5361</t>
  </si>
  <si>
    <t>Column5362</t>
  </si>
  <si>
    <t>Column5363</t>
  </si>
  <si>
    <t>Column5364</t>
  </si>
  <si>
    <t>Column5365</t>
  </si>
  <si>
    <t>Column5366</t>
  </si>
  <si>
    <t>Column5367</t>
  </si>
  <si>
    <t>Column5368</t>
  </si>
  <si>
    <t>Column5369</t>
  </si>
  <si>
    <t>Column5370</t>
  </si>
  <si>
    <t>Column5371</t>
  </si>
  <si>
    <t>Column5372</t>
  </si>
  <si>
    <t>Column5373</t>
  </si>
  <si>
    <t>Column5374</t>
  </si>
  <si>
    <t>Column5375</t>
  </si>
  <si>
    <t>Column5376</t>
  </si>
  <si>
    <t>Column5377</t>
  </si>
  <si>
    <t>Column5378</t>
  </si>
  <si>
    <t>Column5379</t>
  </si>
  <si>
    <t>Column5380</t>
  </si>
  <si>
    <t>Column5381</t>
  </si>
  <si>
    <t>Column5382</t>
  </si>
  <si>
    <t>Column5383</t>
  </si>
  <si>
    <t>Column5384</t>
  </si>
  <si>
    <t>Column5385</t>
  </si>
  <si>
    <t>Column5386</t>
  </si>
  <si>
    <t>Column5387</t>
  </si>
  <si>
    <t>Column5388</t>
  </si>
  <si>
    <t>Column5389</t>
  </si>
  <si>
    <t>Column5390</t>
  </si>
  <si>
    <t>Column5391</t>
  </si>
  <si>
    <t>Column5392</t>
  </si>
  <si>
    <t>Column5393</t>
  </si>
  <si>
    <t>Column5394</t>
  </si>
  <si>
    <t>Column5395</t>
  </si>
  <si>
    <t>Column5396</t>
  </si>
  <si>
    <t>Column5397</t>
  </si>
  <si>
    <t>Column5398</t>
  </si>
  <si>
    <t>Column5399</t>
  </si>
  <si>
    <t>Column5400</t>
  </si>
  <si>
    <t>Column5401</t>
  </si>
  <si>
    <t>Column5402</t>
  </si>
  <si>
    <t>Column5403</t>
  </si>
  <si>
    <t>Column5404</t>
  </si>
  <si>
    <t>Column5405</t>
  </si>
  <si>
    <t>Column5406</t>
  </si>
  <si>
    <t>Column5407</t>
  </si>
  <si>
    <t>Column5408</t>
  </si>
  <si>
    <t>Column5409</t>
  </si>
  <si>
    <t>Column5410</t>
  </si>
  <si>
    <t>Column5411</t>
  </si>
  <si>
    <t>Column5412</t>
  </si>
  <si>
    <t>Column5413</t>
  </si>
  <si>
    <t>Column5414</t>
  </si>
  <si>
    <t>Column5415</t>
  </si>
  <si>
    <t>Column5416</t>
  </si>
  <si>
    <t>Column5417</t>
  </si>
  <si>
    <t>Column5418</t>
  </si>
  <si>
    <t>Column5419</t>
  </si>
  <si>
    <t>Column5420</t>
  </si>
  <si>
    <t>Column5421</t>
  </si>
  <si>
    <t>Column5422</t>
  </si>
  <si>
    <t>Column5423</t>
  </si>
  <si>
    <t>Column5424</t>
  </si>
  <si>
    <t>Column5425</t>
  </si>
  <si>
    <t>Column5426</t>
  </si>
  <si>
    <t>Column5427</t>
  </si>
  <si>
    <t>Column5428</t>
  </si>
  <si>
    <t>Column5429</t>
  </si>
  <si>
    <t>Column5430</t>
  </si>
  <si>
    <t>Column5431</t>
  </si>
  <si>
    <t>Column5432</t>
  </si>
  <si>
    <t>Column5433</t>
  </si>
  <si>
    <t>Column5434</t>
  </si>
  <si>
    <t>Column5435</t>
  </si>
  <si>
    <t>Column5436</t>
  </si>
  <si>
    <t>Column5437</t>
  </si>
  <si>
    <t>Column5438</t>
  </si>
  <si>
    <t>Column5439</t>
  </si>
  <si>
    <t>Column5440</t>
  </si>
  <si>
    <t>Column5441</t>
  </si>
  <si>
    <t>Column5442</t>
  </si>
  <si>
    <t>Column5443</t>
  </si>
  <si>
    <t>Column5444</t>
  </si>
  <si>
    <t>Column5445</t>
  </si>
  <si>
    <t>Column5446</t>
  </si>
  <si>
    <t>Column5447</t>
  </si>
  <si>
    <t>Column5448</t>
  </si>
  <si>
    <t>Column5449</t>
  </si>
  <si>
    <t>Column5450</t>
  </si>
  <si>
    <t>Column5451</t>
  </si>
  <si>
    <t>Column5452</t>
  </si>
  <si>
    <t>Column5453</t>
  </si>
  <si>
    <t>Column5454</t>
  </si>
  <si>
    <t>Column5455</t>
  </si>
  <si>
    <t>Column5456</t>
  </si>
  <si>
    <t>Column5457</t>
  </si>
  <si>
    <t>Column5458</t>
  </si>
  <si>
    <t>Column5459</t>
  </si>
  <si>
    <t>Column5460</t>
  </si>
  <si>
    <t>Column5461</t>
  </si>
  <si>
    <t>Column5462</t>
  </si>
  <si>
    <t>Column5463</t>
  </si>
  <si>
    <t>Column5464</t>
  </si>
  <si>
    <t>Column5465</t>
  </si>
  <si>
    <t>Column5466</t>
  </si>
  <si>
    <t>Column5467</t>
  </si>
  <si>
    <t>Column5468</t>
  </si>
  <si>
    <t>Column5469</t>
  </si>
  <si>
    <t>Column5470</t>
  </si>
  <si>
    <t>Column5471</t>
  </si>
  <si>
    <t>Column5472</t>
  </si>
  <si>
    <t>Column5473</t>
  </si>
  <si>
    <t>Column5474</t>
  </si>
  <si>
    <t>Column5475</t>
  </si>
  <si>
    <t>Column5476</t>
  </si>
  <si>
    <t>Column5477</t>
  </si>
  <si>
    <t>Column5478</t>
  </si>
  <si>
    <t>Column5479</t>
  </si>
  <si>
    <t>Column5480</t>
  </si>
  <si>
    <t>Column5481</t>
  </si>
  <si>
    <t>Column5482</t>
  </si>
  <si>
    <t>Column5483</t>
  </si>
  <si>
    <t>Column5484</t>
  </si>
  <si>
    <t>Column5485</t>
  </si>
  <si>
    <t>Column5486</t>
  </si>
  <si>
    <t>Column5487</t>
  </si>
  <si>
    <t>Column5488</t>
  </si>
  <si>
    <t>Column5489</t>
  </si>
  <si>
    <t>Column5490</t>
  </si>
  <si>
    <t>Column5491</t>
  </si>
  <si>
    <t>Column5492</t>
  </si>
  <si>
    <t>Column5493</t>
  </si>
  <si>
    <t>Column5494</t>
  </si>
  <si>
    <t>Column5495</t>
  </si>
  <si>
    <t>Column5496</t>
  </si>
  <si>
    <t>Column5497</t>
  </si>
  <si>
    <t>Column5498</t>
  </si>
  <si>
    <t>Column5499</t>
  </si>
  <si>
    <t>Column5500</t>
  </si>
  <si>
    <t>Column5501</t>
  </si>
  <si>
    <t>Column5502</t>
  </si>
  <si>
    <t>Column5503</t>
  </si>
  <si>
    <t>Column5504</t>
  </si>
  <si>
    <t>Column5505</t>
  </si>
  <si>
    <t>Column5506</t>
  </si>
  <si>
    <t>Column5507</t>
  </si>
  <si>
    <t>Column5508</t>
  </si>
  <si>
    <t>Column5509</t>
  </si>
  <si>
    <t>Column5510</t>
  </si>
  <si>
    <t>Column5511</t>
  </si>
  <si>
    <t>Column5512</t>
  </si>
  <si>
    <t>Column5513</t>
  </si>
  <si>
    <t>Column5514</t>
  </si>
  <si>
    <t>Column5515</t>
  </si>
  <si>
    <t>Column5516</t>
  </si>
  <si>
    <t>Column5517</t>
  </si>
  <si>
    <t>Column5518</t>
  </si>
  <si>
    <t>Column5519</t>
  </si>
  <si>
    <t>Column5520</t>
  </si>
  <si>
    <t>Column5521</t>
  </si>
  <si>
    <t>Column5522</t>
  </si>
  <si>
    <t>Column5523</t>
  </si>
  <si>
    <t>Column5524</t>
  </si>
  <si>
    <t>Column5525</t>
  </si>
  <si>
    <t>Column5526</t>
  </si>
  <si>
    <t>Column5527</t>
  </si>
  <si>
    <t>Column5528</t>
  </si>
  <si>
    <t>Column5529</t>
  </si>
  <si>
    <t>Column5530</t>
  </si>
  <si>
    <t>Column5531</t>
  </si>
  <si>
    <t>Column5532</t>
  </si>
  <si>
    <t>Column5533</t>
  </si>
  <si>
    <t>Column5534</t>
  </si>
  <si>
    <t>Column5535</t>
  </si>
  <si>
    <t>Column5536</t>
  </si>
  <si>
    <t>Column5537</t>
  </si>
  <si>
    <t>Column5538</t>
  </si>
  <si>
    <t>Column5539</t>
  </si>
  <si>
    <t>Column5540</t>
  </si>
  <si>
    <t>Column5541</t>
  </si>
  <si>
    <t>Column5542</t>
  </si>
  <si>
    <t>Column5543</t>
  </si>
  <si>
    <t>Column5544</t>
  </si>
  <si>
    <t>Column5545</t>
  </si>
  <si>
    <t>Column5546</t>
  </si>
  <si>
    <t>Column5547</t>
  </si>
  <si>
    <t>Column5548</t>
  </si>
  <si>
    <t>Column5549</t>
  </si>
  <si>
    <t>Column5550</t>
  </si>
  <si>
    <t>Column5551</t>
  </si>
  <si>
    <t>Column5552</t>
  </si>
  <si>
    <t>Column5553</t>
  </si>
  <si>
    <t>Column5554</t>
  </si>
  <si>
    <t>Column5555</t>
  </si>
  <si>
    <t>Column5556</t>
  </si>
  <si>
    <t>Column5557</t>
  </si>
  <si>
    <t>Column5558</t>
  </si>
  <si>
    <t>Column5559</t>
  </si>
  <si>
    <t>Column5560</t>
  </si>
  <si>
    <t>Column5561</t>
  </si>
  <si>
    <t>Column5562</t>
  </si>
  <si>
    <t>Column5563</t>
  </si>
  <si>
    <t>Column5564</t>
  </si>
  <si>
    <t>Column5565</t>
  </si>
  <si>
    <t>Column5566</t>
  </si>
  <si>
    <t>Column5567</t>
  </si>
  <si>
    <t>Column5568</t>
  </si>
  <si>
    <t>Column5569</t>
  </si>
  <si>
    <t>Column5570</t>
  </si>
  <si>
    <t>Column5571</t>
  </si>
  <si>
    <t>Column5572</t>
  </si>
  <si>
    <t>Column5573</t>
  </si>
  <si>
    <t>Column5574</t>
  </si>
  <si>
    <t>Column5575</t>
  </si>
  <si>
    <t>Column5576</t>
  </si>
  <si>
    <t>Column5577</t>
  </si>
  <si>
    <t>Column5578</t>
  </si>
  <si>
    <t>Column5579</t>
  </si>
  <si>
    <t>Column5580</t>
  </si>
  <si>
    <t>Column5581</t>
  </si>
  <si>
    <t>Column5582</t>
  </si>
  <si>
    <t>Column5583</t>
  </si>
  <si>
    <t>Column5584</t>
  </si>
  <si>
    <t>Column5585</t>
  </si>
  <si>
    <t>Column5586</t>
  </si>
  <si>
    <t>Column5587</t>
  </si>
  <si>
    <t>Column5588</t>
  </si>
  <si>
    <t>Column5589</t>
  </si>
  <si>
    <t>Column5590</t>
  </si>
  <si>
    <t>Column5591</t>
  </si>
  <si>
    <t>Column5592</t>
  </si>
  <si>
    <t>Column5593</t>
  </si>
  <si>
    <t>Column5594</t>
  </si>
  <si>
    <t>Column5595</t>
  </si>
  <si>
    <t>Column5596</t>
  </si>
  <si>
    <t>Column5597</t>
  </si>
  <si>
    <t>Column5598</t>
  </si>
  <si>
    <t>Column5599</t>
  </si>
  <si>
    <t>Column5600</t>
  </si>
  <si>
    <t>Column5601</t>
  </si>
  <si>
    <t>Column5602</t>
  </si>
  <si>
    <t>Column5603</t>
  </si>
  <si>
    <t>Column5604</t>
  </si>
  <si>
    <t>Column5605</t>
  </si>
  <si>
    <t>Column5606</t>
  </si>
  <si>
    <t>Column5607</t>
  </si>
  <si>
    <t>Column5608</t>
  </si>
  <si>
    <t>Column5609</t>
  </si>
  <si>
    <t>Column5610</t>
  </si>
  <si>
    <t>Column5611</t>
  </si>
  <si>
    <t>Column5612</t>
  </si>
  <si>
    <t>Column5613</t>
  </si>
  <si>
    <t>Column5614</t>
  </si>
  <si>
    <t>Column5615</t>
  </si>
  <si>
    <t>Column5616</t>
  </si>
  <si>
    <t>Column5617</t>
  </si>
  <si>
    <t>Column5618</t>
  </si>
  <si>
    <t>Column5619</t>
  </si>
  <si>
    <t>Column5620</t>
  </si>
  <si>
    <t>Column5621</t>
  </si>
  <si>
    <t>Column5622</t>
  </si>
  <si>
    <t>Column5623</t>
  </si>
  <si>
    <t>Column5624</t>
  </si>
  <si>
    <t>Column5625</t>
  </si>
  <si>
    <t>Column5626</t>
  </si>
  <si>
    <t>Column5627</t>
  </si>
  <si>
    <t>Column5628</t>
  </si>
  <si>
    <t>Column5629</t>
  </si>
  <si>
    <t>Column5630</t>
  </si>
  <si>
    <t>Column5631</t>
  </si>
  <si>
    <t>Column5632</t>
  </si>
  <si>
    <t>Column5633</t>
  </si>
  <si>
    <t>Column5634</t>
  </si>
  <si>
    <t>Column5635</t>
  </si>
  <si>
    <t>Column5636</t>
  </si>
  <si>
    <t>Column5637</t>
  </si>
  <si>
    <t>Column5638</t>
  </si>
  <si>
    <t>Column5639</t>
  </si>
  <si>
    <t>Column5640</t>
  </si>
  <si>
    <t>Column5641</t>
  </si>
  <si>
    <t>Column5642</t>
  </si>
  <si>
    <t>Column5643</t>
  </si>
  <si>
    <t>Column5644</t>
  </si>
  <si>
    <t>Column5645</t>
  </si>
  <si>
    <t>Column5646</t>
  </si>
  <si>
    <t>Column5647</t>
  </si>
  <si>
    <t>Column5648</t>
  </si>
  <si>
    <t>Column5649</t>
  </si>
  <si>
    <t>Column5650</t>
  </si>
  <si>
    <t>Column5651</t>
  </si>
  <si>
    <t>Column5652</t>
  </si>
  <si>
    <t>Column5653</t>
  </si>
  <si>
    <t>Column5654</t>
  </si>
  <si>
    <t>Column5655</t>
  </si>
  <si>
    <t>Column5656</t>
  </si>
  <si>
    <t>Column5657</t>
  </si>
  <si>
    <t>Column5658</t>
  </si>
  <si>
    <t>Column5659</t>
  </si>
  <si>
    <t>Column5660</t>
  </si>
  <si>
    <t>Column5661</t>
  </si>
  <si>
    <t>Column5662</t>
  </si>
  <si>
    <t>Column5663</t>
  </si>
  <si>
    <t>Column5664</t>
  </si>
  <si>
    <t>Column5665</t>
  </si>
  <si>
    <t>Column5666</t>
  </si>
  <si>
    <t>Column5667</t>
  </si>
  <si>
    <t>Column5668</t>
  </si>
  <si>
    <t>Column5669</t>
  </si>
  <si>
    <t>Column5670</t>
  </si>
  <si>
    <t>Column5671</t>
  </si>
  <si>
    <t>Column5672</t>
  </si>
  <si>
    <t>Column5673</t>
  </si>
  <si>
    <t>Column5674</t>
  </si>
  <si>
    <t>Column5675</t>
  </si>
  <si>
    <t>Column5676</t>
  </si>
  <si>
    <t>Column5677</t>
  </si>
  <si>
    <t>Column5678</t>
  </si>
  <si>
    <t>Column5679</t>
  </si>
  <si>
    <t>Column5680</t>
  </si>
  <si>
    <t>Column5681</t>
  </si>
  <si>
    <t>Column5682</t>
  </si>
  <si>
    <t>Column5683</t>
  </si>
  <si>
    <t>Column5684</t>
  </si>
  <si>
    <t>Column5685</t>
  </si>
  <si>
    <t>Column5686</t>
  </si>
  <si>
    <t>Column5687</t>
  </si>
  <si>
    <t>Column5688</t>
  </si>
  <si>
    <t>Column5689</t>
  </si>
  <si>
    <t>Column5690</t>
  </si>
  <si>
    <t>Column5691</t>
  </si>
  <si>
    <t>Column5692</t>
  </si>
  <si>
    <t>Column5693</t>
  </si>
  <si>
    <t>Column5694</t>
  </si>
  <si>
    <t>Column5695</t>
  </si>
  <si>
    <t>Column5696</t>
  </si>
  <si>
    <t>Column5697</t>
  </si>
  <si>
    <t>Column5698</t>
  </si>
  <si>
    <t>Column5699</t>
  </si>
  <si>
    <t>Column5700</t>
  </si>
  <si>
    <t>Column5701</t>
  </si>
  <si>
    <t>Column5702</t>
  </si>
  <si>
    <t>Column5703</t>
  </si>
  <si>
    <t>Column5704</t>
  </si>
  <si>
    <t>Column5705</t>
  </si>
  <si>
    <t>Column5706</t>
  </si>
  <si>
    <t>Column5707</t>
  </si>
  <si>
    <t>Column5708</t>
  </si>
  <si>
    <t>Column5709</t>
  </si>
  <si>
    <t>Column5710</t>
  </si>
  <si>
    <t>Column5711</t>
  </si>
  <si>
    <t>Column5712</t>
  </si>
  <si>
    <t>Column5713</t>
  </si>
  <si>
    <t>Column5714</t>
  </si>
  <si>
    <t>Column5715</t>
  </si>
  <si>
    <t>Column5716</t>
  </si>
  <si>
    <t>Column5717</t>
  </si>
  <si>
    <t>Column5718</t>
  </si>
  <si>
    <t>Column5719</t>
  </si>
  <si>
    <t>Column5720</t>
  </si>
  <si>
    <t>Column5721</t>
  </si>
  <si>
    <t>Column5722</t>
  </si>
  <si>
    <t>Column5723</t>
  </si>
  <si>
    <t>Column5724</t>
  </si>
  <si>
    <t>Column5725</t>
  </si>
  <si>
    <t>Column5726</t>
  </si>
  <si>
    <t>Column5727</t>
  </si>
  <si>
    <t>Column5728</t>
  </si>
  <si>
    <t>Column5729</t>
  </si>
  <si>
    <t>Column5730</t>
  </si>
  <si>
    <t>Column5731</t>
  </si>
  <si>
    <t>Column5732</t>
  </si>
  <si>
    <t>Column5733</t>
  </si>
  <si>
    <t>Column5734</t>
  </si>
  <si>
    <t>Column5735</t>
  </si>
  <si>
    <t>Column5736</t>
  </si>
  <si>
    <t>Column5737</t>
  </si>
  <si>
    <t>Column5738</t>
  </si>
  <si>
    <t>Column5739</t>
  </si>
  <si>
    <t>Column5740</t>
  </si>
  <si>
    <t>Column5741</t>
  </si>
  <si>
    <t>Column5742</t>
  </si>
  <si>
    <t>Column5743</t>
  </si>
  <si>
    <t>Column5744</t>
  </si>
  <si>
    <t>Column5745</t>
  </si>
  <si>
    <t>Column5746</t>
  </si>
  <si>
    <t>Column5747</t>
  </si>
  <si>
    <t>Column5748</t>
  </si>
  <si>
    <t>Column5749</t>
  </si>
  <si>
    <t>Column5750</t>
  </si>
  <si>
    <t>Column5751</t>
  </si>
  <si>
    <t>Column5752</t>
  </si>
  <si>
    <t>Column5753</t>
  </si>
  <si>
    <t>Column5754</t>
  </si>
  <si>
    <t>Column5755</t>
  </si>
  <si>
    <t>Column5756</t>
  </si>
  <si>
    <t>Column5757</t>
  </si>
  <si>
    <t>Column5758</t>
  </si>
  <si>
    <t>Column5759</t>
  </si>
  <si>
    <t>Column5760</t>
  </si>
  <si>
    <t>Column5761</t>
  </si>
  <si>
    <t>Column5762</t>
  </si>
  <si>
    <t>Column5763</t>
  </si>
  <si>
    <t>Column5764</t>
  </si>
  <si>
    <t>Column5765</t>
  </si>
  <si>
    <t>Column5766</t>
  </si>
  <si>
    <t>Column5767</t>
  </si>
  <si>
    <t>Column5768</t>
  </si>
  <si>
    <t>Column5769</t>
  </si>
  <si>
    <t>Column5770</t>
  </si>
  <si>
    <t>Column5771</t>
  </si>
  <si>
    <t>Column5772</t>
  </si>
  <si>
    <t>Column5773</t>
  </si>
  <si>
    <t>Column5774</t>
  </si>
  <si>
    <t>Column5775</t>
  </si>
  <si>
    <t>Column5776</t>
  </si>
  <si>
    <t>Column5777</t>
  </si>
  <si>
    <t>Column5778</t>
  </si>
  <si>
    <t>Column5779</t>
  </si>
  <si>
    <t>Column5780</t>
  </si>
  <si>
    <t>Column5781</t>
  </si>
  <si>
    <t>Column5782</t>
  </si>
  <si>
    <t>Column5783</t>
  </si>
  <si>
    <t>Column5784</t>
  </si>
  <si>
    <t>Column5785</t>
  </si>
  <si>
    <t>Column5786</t>
  </si>
  <si>
    <t>Column5787</t>
  </si>
  <si>
    <t>Column5788</t>
  </si>
  <si>
    <t>Column5789</t>
  </si>
  <si>
    <t>Column5790</t>
  </si>
  <si>
    <t>Column5791</t>
  </si>
  <si>
    <t>Column5792</t>
  </si>
  <si>
    <t>Column5793</t>
  </si>
  <si>
    <t>Column5794</t>
  </si>
  <si>
    <t>Column5795</t>
  </si>
  <si>
    <t>Column5796</t>
  </si>
  <si>
    <t>Column5797</t>
  </si>
  <si>
    <t>Column5798</t>
  </si>
  <si>
    <t>Column5799</t>
  </si>
  <si>
    <t>Column5800</t>
  </si>
  <si>
    <t>Column5801</t>
  </si>
  <si>
    <t>Column5802</t>
  </si>
  <si>
    <t>Column5803</t>
  </si>
  <si>
    <t>Column5804</t>
  </si>
  <si>
    <t>Column5805</t>
  </si>
  <si>
    <t>Column5806</t>
  </si>
  <si>
    <t>Column5807</t>
  </si>
  <si>
    <t>Column5808</t>
  </si>
  <si>
    <t>Column5809</t>
  </si>
  <si>
    <t>Column5810</t>
  </si>
  <si>
    <t>Column5811</t>
  </si>
  <si>
    <t>Column5812</t>
  </si>
  <si>
    <t>Column5813</t>
  </si>
  <si>
    <t>Column5814</t>
  </si>
  <si>
    <t>Column5815</t>
  </si>
  <si>
    <t>Column5816</t>
  </si>
  <si>
    <t>Column5817</t>
  </si>
  <si>
    <t>Column5818</t>
  </si>
  <si>
    <t>Column5819</t>
  </si>
  <si>
    <t>Column5820</t>
  </si>
  <si>
    <t>Column5821</t>
  </si>
  <si>
    <t>Column5822</t>
  </si>
  <si>
    <t>Column5823</t>
  </si>
  <si>
    <t>Column5824</t>
  </si>
  <si>
    <t>Column5825</t>
  </si>
  <si>
    <t>Column5826</t>
  </si>
  <si>
    <t>Column5827</t>
  </si>
  <si>
    <t>Column5828</t>
  </si>
  <si>
    <t>Column5829</t>
  </si>
  <si>
    <t>Column5830</t>
  </si>
  <si>
    <t>Column5831</t>
  </si>
  <si>
    <t>Column5832</t>
  </si>
  <si>
    <t>Column5833</t>
  </si>
  <si>
    <t>Column5834</t>
  </si>
  <si>
    <t>Column5835</t>
  </si>
  <si>
    <t>Column5836</t>
  </si>
  <si>
    <t>Column5837</t>
  </si>
  <si>
    <t>Column5838</t>
  </si>
  <si>
    <t>Column5839</t>
  </si>
  <si>
    <t>Column5840</t>
  </si>
  <si>
    <t>Column5841</t>
  </si>
  <si>
    <t>Column5842</t>
  </si>
  <si>
    <t>Column5843</t>
  </si>
  <si>
    <t>Column5844</t>
  </si>
  <si>
    <t>Column5845</t>
  </si>
  <si>
    <t>Column5846</t>
  </si>
  <si>
    <t>Column5847</t>
  </si>
  <si>
    <t>Column5848</t>
  </si>
  <si>
    <t>Column5849</t>
  </si>
  <si>
    <t>Column5850</t>
  </si>
  <si>
    <t>Column5851</t>
  </si>
  <si>
    <t>Column5852</t>
  </si>
  <si>
    <t>Column5853</t>
  </si>
  <si>
    <t>Column5854</t>
  </si>
  <si>
    <t>Column5855</t>
  </si>
  <si>
    <t>Column5856</t>
  </si>
  <si>
    <t>Column5857</t>
  </si>
  <si>
    <t>Column5858</t>
  </si>
  <si>
    <t>Column5859</t>
  </si>
  <si>
    <t>Column5860</t>
  </si>
  <si>
    <t>Column5861</t>
  </si>
  <si>
    <t>Column5862</t>
  </si>
  <si>
    <t>Column5863</t>
  </si>
  <si>
    <t>Column5864</t>
  </si>
  <si>
    <t>Column5865</t>
  </si>
  <si>
    <t>Column5866</t>
  </si>
  <si>
    <t>Column5867</t>
  </si>
  <si>
    <t>Column5868</t>
  </si>
  <si>
    <t>Column5869</t>
  </si>
  <si>
    <t>Column5870</t>
  </si>
  <si>
    <t>Column5871</t>
  </si>
  <si>
    <t>Column5872</t>
  </si>
  <si>
    <t>Column5873</t>
  </si>
  <si>
    <t>Column5874</t>
  </si>
  <si>
    <t>Column5875</t>
  </si>
  <si>
    <t>Column5876</t>
  </si>
  <si>
    <t>Column5877</t>
  </si>
  <si>
    <t>Column5878</t>
  </si>
  <si>
    <t>Column5879</t>
  </si>
  <si>
    <t>Column5880</t>
  </si>
  <si>
    <t>Column5881</t>
  </si>
  <si>
    <t>Column5882</t>
  </si>
  <si>
    <t>Column5883</t>
  </si>
  <si>
    <t>Column5884</t>
  </si>
  <si>
    <t>Column5885</t>
  </si>
  <si>
    <t>Column5886</t>
  </si>
  <si>
    <t>Column5887</t>
  </si>
  <si>
    <t>Column5888</t>
  </si>
  <si>
    <t>Column5889</t>
  </si>
  <si>
    <t>Column5890</t>
  </si>
  <si>
    <t>Column5891</t>
  </si>
  <si>
    <t>Column5892</t>
  </si>
  <si>
    <t>Column5893</t>
  </si>
  <si>
    <t>Column5894</t>
  </si>
  <si>
    <t>Column5895</t>
  </si>
  <si>
    <t>Column5896</t>
  </si>
  <si>
    <t>Column5897</t>
  </si>
  <si>
    <t>Column5898</t>
  </si>
  <si>
    <t>Column5899</t>
  </si>
  <si>
    <t>Column5900</t>
  </si>
  <si>
    <t>Column5901</t>
  </si>
  <si>
    <t>Column5902</t>
  </si>
  <si>
    <t>Column5903</t>
  </si>
  <si>
    <t>Column5904</t>
  </si>
  <si>
    <t>Column5905</t>
  </si>
  <si>
    <t>Column5906</t>
  </si>
  <si>
    <t>Column5907</t>
  </si>
  <si>
    <t>Column5908</t>
  </si>
  <si>
    <t>Column5909</t>
  </si>
  <si>
    <t>Column5910</t>
  </si>
  <si>
    <t>Column5911</t>
  </si>
  <si>
    <t>Column5912</t>
  </si>
  <si>
    <t>Column5913</t>
  </si>
  <si>
    <t>Column5914</t>
  </si>
  <si>
    <t>Column5915</t>
  </si>
  <si>
    <t>Column5916</t>
  </si>
  <si>
    <t>Column5917</t>
  </si>
  <si>
    <t>Column5918</t>
  </si>
  <si>
    <t>Column5919</t>
  </si>
  <si>
    <t>Column5920</t>
  </si>
  <si>
    <t>Column5921</t>
  </si>
  <si>
    <t>Column5922</t>
  </si>
  <si>
    <t>Column5923</t>
  </si>
  <si>
    <t>Column5924</t>
  </si>
  <si>
    <t>Column5925</t>
  </si>
  <si>
    <t>Column5926</t>
  </si>
  <si>
    <t>Column5927</t>
  </si>
  <si>
    <t>Column5928</t>
  </si>
  <si>
    <t>Column5929</t>
  </si>
  <si>
    <t>Column5930</t>
  </si>
  <si>
    <t>Column5931</t>
  </si>
  <si>
    <t>Column5932</t>
  </si>
  <si>
    <t>Column5933</t>
  </si>
  <si>
    <t>Column5934</t>
  </si>
  <si>
    <t>Column5935</t>
  </si>
  <si>
    <t>Column5936</t>
  </si>
  <si>
    <t>Column5937</t>
  </si>
  <si>
    <t>Column5938</t>
  </si>
  <si>
    <t>Column5939</t>
  </si>
  <si>
    <t>Column5940</t>
  </si>
  <si>
    <t>Column5941</t>
  </si>
  <si>
    <t>Column5942</t>
  </si>
  <si>
    <t>Column5943</t>
  </si>
  <si>
    <t>Column5944</t>
  </si>
  <si>
    <t>Column5945</t>
  </si>
  <si>
    <t>Column5946</t>
  </si>
  <si>
    <t>Column5947</t>
  </si>
  <si>
    <t>Column5948</t>
  </si>
  <si>
    <t>Column5949</t>
  </si>
  <si>
    <t>Column5950</t>
  </si>
  <si>
    <t>Column5951</t>
  </si>
  <si>
    <t>Column5952</t>
  </si>
  <si>
    <t>Column5953</t>
  </si>
  <si>
    <t>Column5954</t>
  </si>
  <si>
    <t>Column5955</t>
  </si>
  <si>
    <t>Column5956</t>
  </si>
  <si>
    <t>Column5957</t>
  </si>
  <si>
    <t>Column5958</t>
  </si>
  <si>
    <t>Column5959</t>
  </si>
  <si>
    <t>Column5960</t>
  </si>
  <si>
    <t>Column5961</t>
  </si>
  <si>
    <t>Column5962</t>
  </si>
  <si>
    <t>Column5963</t>
  </si>
  <si>
    <t>Column5964</t>
  </si>
  <si>
    <t>Column5965</t>
  </si>
  <si>
    <t>Column5966</t>
  </si>
  <si>
    <t>Column5967</t>
  </si>
  <si>
    <t>Column5968</t>
  </si>
  <si>
    <t>Column5969</t>
  </si>
  <si>
    <t>Column5970</t>
  </si>
  <si>
    <t>Column5971</t>
  </si>
  <si>
    <t>Column5972</t>
  </si>
  <si>
    <t>Column5973</t>
  </si>
  <si>
    <t>Column5974</t>
  </si>
  <si>
    <t>Column5975</t>
  </si>
  <si>
    <t>Column5976</t>
  </si>
  <si>
    <t>Column5977</t>
  </si>
  <si>
    <t>Column5978</t>
  </si>
  <si>
    <t>Column5979</t>
  </si>
  <si>
    <t>Column5980</t>
  </si>
  <si>
    <t>Column5981</t>
  </si>
  <si>
    <t>Column5982</t>
  </si>
  <si>
    <t>Column5983</t>
  </si>
  <si>
    <t>Column5984</t>
  </si>
  <si>
    <t>Column5985</t>
  </si>
  <si>
    <t>Column5986</t>
  </si>
  <si>
    <t>Column5987</t>
  </si>
  <si>
    <t>Column5988</t>
  </si>
  <si>
    <t>Column5989</t>
  </si>
  <si>
    <t>Column5990</t>
  </si>
  <si>
    <t>Column5991</t>
  </si>
  <si>
    <t>Column5992</t>
  </si>
  <si>
    <t>Column5993</t>
  </si>
  <si>
    <t>Column5994</t>
  </si>
  <si>
    <t>Column5995</t>
  </si>
  <si>
    <t>Column5996</t>
  </si>
  <si>
    <t>Column5997</t>
  </si>
  <si>
    <t>Column5998</t>
  </si>
  <si>
    <t>Column5999</t>
  </si>
  <si>
    <t>Column6000</t>
  </si>
  <si>
    <t>Column6001</t>
  </si>
  <si>
    <t>Column6002</t>
  </si>
  <si>
    <t>Column6003</t>
  </si>
  <si>
    <t>Column6004</t>
  </si>
  <si>
    <t>Column6005</t>
  </si>
  <si>
    <t>Column6006</t>
  </si>
  <si>
    <t>Column6007</t>
  </si>
  <si>
    <t>Column6008</t>
  </si>
  <si>
    <t>Column6009</t>
  </si>
  <si>
    <t>Column6010</t>
  </si>
  <si>
    <t>Column6011</t>
  </si>
  <si>
    <t>Column6012</t>
  </si>
  <si>
    <t>Column6013</t>
  </si>
  <si>
    <t>Column6014</t>
  </si>
  <si>
    <t>Column6015</t>
  </si>
  <si>
    <t>Column6016</t>
  </si>
  <si>
    <t>Column6017</t>
  </si>
  <si>
    <t>Column6018</t>
  </si>
  <si>
    <t>Column6019</t>
  </si>
  <si>
    <t>Column6020</t>
  </si>
  <si>
    <t>Column6021</t>
  </si>
  <si>
    <t>Column6022</t>
  </si>
  <si>
    <t>Column6023</t>
  </si>
  <si>
    <t>Column6024</t>
  </si>
  <si>
    <t>Column6025</t>
  </si>
  <si>
    <t>Column6026</t>
  </si>
  <si>
    <t>Column6027</t>
  </si>
  <si>
    <t>Column6028</t>
  </si>
  <si>
    <t>Column6029</t>
  </si>
  <si>
    <t>Column6030</t>
  </si>
  <si>
    <t>Column6031</t>
  </si>
  <si>
    <t>Column6032</t>
  </si>
  <si>
    <t>Column6033</t>
  </si>
  <si>
    <t>Column6034</t>
  </si>
  <si>
    <t>Column6035</t>
  </si>
  <si>
    <t>Column6036</t>
  </si>
  <si>
    <t>Column6037</t>
  </si>
  <si>
    <t>Column6038</t>
  </si>
  <si>
    <t>Column6039</t>
  </si>
  <si>
    <t>Column6040</t>
  </si>
  <si>
    <t>Column6041</t>
  </si>
  <si>
    <t>Column6042</t>
  </si>
  <si>
    <t>Column6043</t>
  </si>
  <si>
    <t>Column6044</t>
  </si>
  <si>
    <t>Column6045</t>
  </si>
  <si>
    <t>Column6046</t>
  </si>
  <si>
    <t>Column6047</t>
  </si>
  <si>
    <t>Column6048</t>
  </si>
  <si>
    <t>Column6049</t>
  </si>
  <si>
    <t>Column6050</t>
  </si>
  <si>
    <t>Column6051</t>
  </si>
  <si>
    <t>Column6052</t>
  </si>
  <si>
    <t>Column6053</t>
  </si>
  <si>
    <t>Column6054</t>
  </si>
  <si>
    <t>Column6055</t>
  </si>
  <si>
    <t>Column6056</t>
  </si>
  <si>
    <t>Column6057</t>
  </si>
  <si>
    <t>Column6058</t>
  </si>
  <si>
    <t>Column6059</t>
  </si>
  <si>
    <t>Column6060</t>
  </si>
  <si>
    <t>Column6061</t>
  </si>
  <si>
    <t>Column6062</t>
  </si>
  <si>
    <t>Column6063</t>
  </si>
  <si>
    <t>Column6064</t>
  </si>
  <si>
    <t>Column6065</t>
  </si>
  <si>
    <t>Column6066</t>
  </si>
  <si>
    <t>Column6067</t>
  </si>
  <si>
    <t>Column6068</t>
  </si>
  <si>
    <t>Column6069</t>
  </si>
  <si>
    <t>Column6070</t>
  </si>
  <si>
    <t>Column6071</t>
  </si>
  <si>
    <t>Column6072</t>
  </si>
  <si>
    <t>Column6073</t>
  </si>
  <si>
    <t>Column6074</t>
  </si>
  <si>
    <t>Column6075</t>
  </si>
  <si>
    <t>Column6076</t>
  </si>
  <si>
    <t>Column6077</t>
  </si>
  <si>
    <t>Column6078</t>
  </si>
  <si>
    <t>Column6079</t>
  </si>
  <si>
    <t>Column6080</t>
  </si>
  <si>
    <t>Column6081</t>
  </si>
  <si>
    <t>Column6082</t>
  </si>
  <si>
    <t>Column6083</t>
  </si>
  <si>
    <t>Column6084</t>
  </si>
  <si>
    <t>Column6085</t>
  </si>
  <si>
    <t>Column6086</t>
  </si>
  <si>
    <t>Column6087</t>
  </si>
  <si>
    <t>Column6088</t>
  </si>
  <si>
    <t>Column6089</t>
  </si>
  <si>
    <t>Column6090</t>
  </si>
  <si>
    <t>Column6091</t>
  </si>
  <si>
    <t>Column6092</t>
  </si>
  <si>
    <t>Column6093</t>
  </si>
  <si>
    <t>Column6094</t>
  </si>
  <si>
    <t>Column6095</t>
  </si>
  <si>
    <t>Column6096</t>
  </si>
  <si>
    <t>Column6097</t>
  </si>
  <si>
    <t>Column6098</t>
  </si>
  <si>
    <t>Column6099</t>
  </si>
  <si>
    <t>Column6100</t>
  </si>
  <si>
    <t>Column6101</t>
  </si>
  <si>
    <t>Column6102</t>
  </si>
  <si>
    <t>Column6103</t>
  </si>
  <si>
    <t>Column6104</t>
  </si>
  <si>
    <t>Column6105</t>
  </si>
  <si>
    <t>Column6106</t>
  </si>
  <si>
    <t>Column6107</t>
  </si>
  <si>
    <t>Column6108</t>
  </si>
  <si>
    <t>Column6109</t>
  </si>
  <si>
    <t>Column6110</t>
  </si>
  <si>
    <t>Column6111</t>
  </si>
  <si>
    <t>Column6112</t>
  </si>
  <si>
    <t>Column6113</t>
  </si>
  <si>
    <t>Column6114</t>
  </si>
  <si>
    <t>Column6115</t>
  </si>
  <si>
    <t>Column6116</t>
  </si>
  <si>
    <t>Column6117</t>
  </si>
  <si>
    <t>Column6118</t>
  </si>
  <si>
    <t>Column6119</t>
  </si>
  <si>
    <t>Column6120</t>
  </si>
  <si>
    <t>Column6121</t>
  </si>
  <si>
    <t>Column6122</t>
  </si>
  <si>
    <t>Column6123</t>
  </si>
  <si>
    <t>Column6124</t>
  </si>
  <si>
    <t>Column6125</t>
  </si>
  <si>
    <t>Column6126</t>
  </si>
  <si>
    <t>Column6127</t>
  </si>
  <si>
    <t>Column6128</t>
  </si>
  <si>
    <t>Column6129</t>
  </si>
  <si>
    <t>Column6130</t>
  </si>
  <si>
    <t>Column6131</t>
  </si>
  <si>
    <t>Column6132</t>
  </si>
  <si>
    <t>Column6133</t>
  </si>
  <si>
    <t>Column6134</t>
  </si>
  <si>
    <t>Column6135</t>
  </si>
  <si>
    <t>Column6136</t>
  </si>
  <si>
    <t>Column6137</t>
  </si>
  <si>
    <t>Column6138</t>
  </si>
  <si>
    <t>Column6139</t>
  </si>
  <si>
    <t>Column6140</t>
  </si>
  <si>
    <t>Column6141</t>
  </si>
  <si>
    <t>Column6142</t>
  </si>
  <si>
    <t>Column6143</t>
  </si>
  <si>
    <t>Column6144</t>
  </si>
  <si>
    <t>Column6145</t>
  </si>
  <si>
    <t>Column6146</t>
  </si>
  <si>
    <t>Column6147</t>
  </si>
  <si>
    <t>Column6148</t>
  </si>
  <si>
    <t>Column6149</t>
  </si>
  <si>
    <t>Column6150</t>
  </si>
  <si>
    <t>Column6151</t>
  </si>
  <si>
    <t>Column6152</t>
  </si>
  <si>
    <t>Column6153</t>
  </si>
  <si>
    <t>Column6154</t>
  </si>
  <si>
    <t>Column6155</t>
  </si>
  <si>
    <t>Column6156</t>
  </si>
  <si>
    <t>Column6157</t>
  </si>
  <si>
    <t>Column6158</t>
  </si>
  <si>
    <t>Column6159</t>
  </si>
  <si>
    <t>Column6160</t>
  </si>
  <si>
    <t>Column6161</t>
  </si>
  <si>
    <t>Column6162</t>
  </si>
  <si>
    <t>Column6163</t>
  </si>
  <si>
    <t>Column6164</t>
  </si>
  <si>
    <t>Column6165</t>
  </si>
  <si>
    <t>Column6166</t>
  </si>
  <si>
    <t>Column6167</t>
  </si>
  <si>
    <t>Column6168</t>
  </si>
  <si>
    <t>Column6169</t>
  </si>
  <si>
    <t>Column6170</t>
  </si>
  <si>
    <t>Column6171</t>
  </si>
  <si>
    <t>Column6172</t>
  </si>
  <si>
    <t>Column6173</t>
  </si>
  <si>
    <t>Column6174</t>
  </si>
  <si>
    <t>Column6175</t>
  </si>
  <si>
    <t>Column6176</t>
  </si>
  <si>
    <t>Column6177</t>
  </si>
  <si>
    <t>Column6178</t>
  </si>
  <si>
    <t>Column6179</t>
  </si>
  <si>
    <t>Column6180</t>
  </si>
  <si>
    <t>Column6181</t>
  </si>
  <si>
    <t>Column6182</t>
  </si>
  <si>
    <t>Column6183</t>
  </si>
  <si>
    <t>Column6184</t>
  </si>
  <si>
    <t>Column6185</t>
  </si>
  <si>
    <t>Column6186</t>
  </si>
  <si>
    <t>Column6187</t>
  </si>
  <si>
    <t>Column6188</t>
  </si>
  <si>
    <t>Column6189</t>
  </si>
  <si>
    <t>Column6190</t>
  </si>
  <si>
    <t>Column6191</t>
  </si>
  <si>
    <t>Column6192</t>
  </si>
  <si>
    <t>Column6193</t>
  </si>
  <si>
    <t>Column6194</t>
  </si>
  <si>
    <t>Column6195</t>
  </si>
  <si>
    <t>Column6196</t>
  </si>
  <si>
    <t>Column6197</t>
  </si>
  <si>
    <t>Column6198</t>
  </si>
  <si>
    <t>Column6199</t>
  </si>
  <si>
    <t>Column6200</t>
  </si>
  <si>
    <t>Column6201</t>
  </si>
  <si>
    <t>Column6202</t>
  </si>
  <si>
    <t>Column6203</t>
  </si>
  <si>
    <t>Column6204</t>
  </si>
  <si>
    <t>Column6205</t>
  </si>
  <si>
    <t>Column6206</t>
  </si>
  <si>
    <t>Column6207</t>
  </si>
  <si>
    <t>Column6208</t>
  </si>
  <si>
    <t>Column6209</t>
  </si>
  <si>
    <t>Column6210</t>
  </si>
  <si>
    <t>Column6211</t>
  </si>
  <si>
    <t>Column6212</t>
  </si>
  <si>
    <t>Column6213</t>
  </si>
  <si>
    <t>Column6214</t>
  </si>
  <si>
    <t>Column6215</t>
  </si>
  <si>
    <t>Column6216</t>
  </si>
  <si>
    <t>Column6217</t>
  </si>
  <si>
    <t>Column6218</t>
  </si>
  <si>
    <t>Column6219</t>
  </si>
  <si>
    <t>Column6220</t>
  </si>
  <si>
    <t>Column6221</t>
  </si>
  <si>
    <t>Column6222</t>
  </si>
  <si>
    <t>Column6223</t>
  </si>
  <si>
    <t>Column6224</t>
  </si>
  <si>
    <t>Column6225</t>
  </si>
  <si>
    <t>Column6226</t>
  </si>
  <si>
    <t>Column6227</t>
  </si>
  <si>
    <t>Column6228</t>
  </si>
  <si>
    <t>Column6229</t>
  </si>
  <si>
    <t>Column6230</t>
  </si>
  <si>
    <t>Column6231</t>
  </si>
  <si>
    <t>Column6232</t>
  </si>
  <si>
    <t>Column6233</t>
  </si>
  <si>
    <t>Column6234</t>
  </si>
  <si>
    <t>Column6235</t>
  </si>
  <si>
    <t>Column6236</t>
  </si>
  <si>
    <t>Column6237</t>
  </si>
  <si>
    <t>Column6238</t>
  </si>
  <si>
    <t>Column6239</t>
  </si>
  <si>
    <t>Column6240</t>
  </si>
  <si>
    <t>Column6241</t>
  </si>
  <si>
    <t>Column6242</t>
  </si>
  <si>
    <t>Column6243</t>
  </si>
  <si>
    <t>Column6244</t>
  </si>
  <si>
    <t>Column6245</t>
  </si>
  <si>
    <t>Column6246</t>
  </si>
  <si>
    <t>Column6247</t>
  </si>
  <si>
    <t>Column6248</t>
  </si>
  <si>
    <t>Column6249</t>
  </si>
  <si>
    <t>Column6250</t>
  </si>
  <si>
    <t>Column6251</t>
  </si>
  <si>
    <t>Column6252</t>
  </si>
  <si>
    <t>Column6253</t>
  </si>
  <si>
    <t>Column6254</t>
  </si>
  <si>
    <t>Column6255</t>
  </si>
  <si>
    <t>Column6256</t>
  </si>
  <si>
    <t>Column6257</t>
  </si>
  <si>
    <t>Column6258</t>
  </si>
  <si>
    <t>Column6259</t>
  </si>
  <si>
    <t>Column6260</t>
  </si>
  <si>
    <t>Column6261</t>
  </si>
  <si>
    <t>Column6262</t>
  </si>
  <si>
    <t>Column6263</t>
  </si>
  <si>
    <t>Column6264</t>
  </si>
  <si>
    <t>Column6265</t>
  </si>
  <si>
    <t>Column6266</t>
  </si>
  <si>
    <t>Column6267</t>
  </si>
  <si>
    <t>Column6268</t>
  </si>
  <si>
    <t>Column6269</t>
  </si>
  <si>
    <t>Column6270</t>
  </si>
  <si>
    <t>Column6271</t>
  </si>
  <si>
    <t>Column6272</t>
  </si>
  <si>
    <t>Column6273</t>
  </si>
  <si>
    <t>Column6274</t>
  </si>
  <si>
    <t>Column6275</t>
  </si>
  <si>
    <t>Column6276</t>
  </si>
  <si>
    <t>Column6277</t>
  </si>
  <si>
    <t>Column6278</t>
  </si>
  <si>
    <t>Column6279</t>
  </si>
  <si>
    <t>Column6280</t>
  </si>
  <si>
    <t>Column6281</t>
  </si>
  <si>
    <t>Column6282</t>
  </si>
  <si>
    <t>Column6283</t>
  </si>
  <si>
    <t>Column6284</t>
  </si>
  <si>
    <t>Column6285</t>
  </si>
  <si>
    <t>Column6286</t>
  </si>
  <si>
    <t>Column6287</t>
  </si>
  <si>
    <t>Column6288</t>
  </si>
  <si>
    <t>Column6289</t>
  </si>
  <si>
    <t>Column6290</t>
  </si>
  <si>
    <t>Column6291</t>
  </si>
  <si>
    <t>Column6292</t>
  </si>
  <si>
    <t>Column6293</t>
  </si>
  <si>
    <t>Column6294</t>
  </si>
  <si>
    <t>Column6295</t>
  </si>
  <si>
    <t>Column6296</t>
  </si>
  <si>
    <t>Column6297</t>
  </si>
  <si>
    <t>Column6298</t>
  </si>
  <si>
    <t>Column6299</t>
  </si>
  <si>
    <t>Column6300</t>
  </si>
  <si>
    <t>Column6301</t>
  </si>
  <si>
    <t>Column6302</t>
  </si>
  <si>
    <t>Column6303</t>
  </si>
  <si>
    <t>Column6304</t>
  </si>
  <si>
    <t>Column6305</t>
  </si>
  <si>
    <t>Column6306</t>
  </si>
  <si>
    <t>Column6307</t>
  </si>
  <si>
    <t>Column6308</t>
  </si>
  <si>
    <t>Column6309</t>
  </si>
  <si>
    <t>Column6310</t>
  </si>
  <si>
    <t>Column6311</t>
  </si>
  <si>
    <t>Column6312</t>
  </si>
  <si>
    <t>Column6313</t>
  </si>
  <si>
    <t>Column6314</t>
  </si>
  <si>
    <t>Column6315</t>
  </si>
  <si>
    <t>Column6316</t>
  </si>
  <si>
    <t>Column6317</t>
  </si>
  <si>
    <t>Column6318</t>
  </si>
  <si>
    <t>Column6319</t>
  </si>
  <si>
    <t>Column6320</t>
  </si>
  <si>
    <t>Column6321</t>
  </si>
  <si>
    <t>Column6322</t>
  </si>
  <si>
    <t>Column6323</t>
  </si>
  <si>
    <t>Column6324</t>
  </si>
  <si>
    <t>Column6325</t>
  </si>
  <si>
    <t>Column6326</t>
  </si>
  <si>
    <t>Column6327</t>
  </si>
  <si>
    <t>Column6328</t>
  </si>
  <si>
    <t>Column6329</t>
  </si>
  <si>
    <t>Column6330</t>
  </si>
  <si>
    <t>Column6331</t>
  </si>
  <si>
    <t>Column6332</t>
  </si>
  <si>
    <t>Column6333</t>
  </si>
  <si>
    <t>Column6334</t>
  </si>
  <si>
    <t>Column6335</t>
  </si>
  <si>
    <t>Column6336</t>
  </si>
  <si>
    <t>Column6337</t>
  </si>
  <si>
    <t>Column6338</t>
  </si>
  <si>
    <t>Column6339</t>
  </si>
  <si>
    <t>Column6340</t>
  </si>
  <si>
    <t>Column6341</t>
  </si>
  <si>
    <t>Column6342</t>
  </si>
  <si>
    <t>Column6343</t>
  </si>
  <si>
    <t>Column6344</t>
  </si>
  <si>
    <t>Column6345</t>
  </si>
  <si>
    <t>Column6346</t>
  </si>
  <si>
    <t>Column6347</t>
  </si>
  <si>
    <t>Column6348</t>
  </si>
  <si>
    <t>Column6349</t>
  </si>
  <si>
    <t>Column6350</t>
  </si>
  <si>
    <t>Column6351</t>
  </si>
  <si>
    <t>Column6352</t>
  </si>
  <si>
    <t>Column6353</t>
  </si>
  <si>
    <t>Column6354</t>
  </si>
  <si>
    <t>Column6355</t>
  </si>
  <si>
    <t>Column6356</t>
  </si>
  <si>
    <t>Column6357</t>
  </si>
  <si>
    <t>Column6358</t>
  </si>
  <si>
    <t>Column6359</t>
  </si>
  <si>
    <t>Column6360</t>
  </si>
  <si>
    <t>Column6361</t>
  </si>
  <si>
    <t>Column6362</t>
  </si>
  <si>
    <t>Column6363</t>
  </si>
  <si>
    <t>Column6364</t>
  </si>
  <si>
    <t>Column6365</t>
  </si>
  <si>
    <t>Column6366</t>
  </si>
  <si>
    <t>Column6367</t>
  </si>
  <si>
    <t>Column6368</t>
  </si>
  <si>
    <t>Column6369</t>
  </si>
  <si>
    <t>Column6370</t>
  </si>
  <si>
    <t>Column6371</t>
  </si>
  <si>
    <t>Column6372</t>
  </si>
  <si>
    <t>Column6373</t>
  </si>
  <si>
    <t>Column6374</t>
  </si>
  <si>
    <t>Column6375</t>
  </si>
  <si>
    <t>Column6376</t>
  </si>
  <si>
    <t>Column6377</t>
  </si>
  <si>
    <t>Column6378</t>
  </si>
  <si>
    <t>Column6379</t>
  </si>
  <si>
    <t>Column6380</t>
  </si>
  <si>
    <t>Column6381</t>
  </si>
  <si>
    <t>Column6382</t>
  </si>
  <si>
    <t>Column6383</t>
  </si>
  <si>
    <t>Column6384</t>
  </si>
  <si>
    <t>Column6385</t>
  </si>
  <si>
    <t>Column6386</t>
  </si>
  <si>
    <t>Column6387</t>
  </si>
  <si>
    <t>Column6388</t>
  </si>
  <si>
    <t>Column6389</t>
  </si>
  <si>
    <t>Column6390</t>
  </si>
  <si>
    <t>Column6391</t>
  </si>
  <si>
    <t>Column6392</t>
  </si>
  <si>
    <t>Column6393</t>
  </si>
  <si>
    <t>Column6394</t>
  </si>
  <si>
    <t>Column6395</t>
  </si>
  <si>
    <t>Column6396</t>
  </si>
  <si>
    <t>Column6397</t>
  </si>
  <si>
    <t>Column6398</t>
  </si>
  <si>
    <t>Column6399</t>
  </si>
  <si>
    <t>Column6400</t>
  </si>
  <si>
    <t>Column6401</t>
  </si>
  <si>
    <t>Column6402</t>
  </si>
  <si>
    <t>Column6403</t>
  </si>
  <si>
    <t>Column6404</t>
  </si>
  <si>
    <t>Column6405</t>
  </si>
  <si>
    <t>Column6406</t>
  </si>
  <si>
    <t>Column6407</t>
  </si>
  <si>
    <t>Column6408</t>
  </si>
  <si>
    <t>Column6409</t>
  </si>
  <si>
    <t>Column6410</t>
  </si>
  <si>
    <t>Column6411</t>
  </si>
  <si>
    <t>Column6412</t>
  </si>
  <si>
    <t>Column6413</t>
  </si>
  <si>
    <t>Column6414</t>
  </si>
  <si>
    <t>Column6415</t>
  </si>
  <si>
    <t>Column6416</t>
  </si>
  <si>
    <t>Column6417</t>
  </si>
  <si>
    <t>Column6418</t>
  </si>
  <si>
    <t>Column6419</t>
  </si>
  <si>
    <t>Column6420</t>
  </si>
  <si>
    <t>Column6421</t>
  </si>
  <si>
    <t>Column6422</t>
  </si>
  <si>
    <t>Column6423</t>
  </si>
  <si>
    <t>Column6424</t>
  </si>
  <si>
    <t>Column6425</t>
  </si>
  <si>
    <t>Column6426</t>
  </si>
  <si>
    <t>Column6427</t>
  </si>
  <si>
    <t>Column6428</t>
  </si>
  <si>
    <t>Column6429</t>
  </si>
  <si>
    <t>Column6430</t>
  </si>
  <si>
    <t>Column6431</t>
  </si>
  <si>
    <t>Column6432</t>
  </si>
  <si>
    <t>Column6433</t>
  </si>
  <si>
    <t>Column6434</t>
  </si>
  <si>
    <t>Column6435</t>
  </si>
  <si>
    <t>Column6436</t>
  </si>
  <si>
    <t>Column6437</t>
  </si>
  <si>
    <t>Column6438</t>
  </si>
  <si>
    <t>Column6439</t>
  </si>
  <si>
    <t>Column6440</t>
  </si>
  <si>
    <t>Column6441</t>
  </si>
  <si>
    <t>Column6442</t>
  </si>
  <si>
    <t>Column6443</t>
  </si>
  <si>
    <t>Column6444</t>
  </si>
  <si>
    <t>Column6445</t>
  </si>
  <si>
    <t>Column6446</t>
  </si>
  <si>
    <t>Column6447</t>
  </si>
  <si>
    <t>Column6448</t>
  </si>
  <si>
    <t>Column6449</t>
  </si>
  <si>
    <t>Column6450</t>
  </si>
  <si>
    <t>Column6451</t>
  </si>
  <si>
    <t>Column6452</t>
  </si>
  <si>
    <t>Column6453</t>
  </si>
  <si>
    <t>Column6454</t>
  </si>
  <si>
    <t>Column6455</t>
  </si>
  <si>
    <t>Column6456</t>
  </si>
  <si>
    <t>Column6457</t>
  </si>
  <si>
    <t>Column6458</t>
  </si>
  <si>
    <t>Column6459</t>
  </si>
  <si>
    <t>Column6460</t>
  </si>
  <si>
    <t>Column6461</t>
  </si>
  <si>
    <t>Column6462</t>
  </si>
  <si>
    <t>Column6463</t>
  </si>
  <si>
    <t>Column6464</t>
  </si>
  <si>
    <t>Column6465</t>
  </si>
  <si>
    <t>Column6466</t>
  </si>
  <si>
    <t>Column6467</t>
  </si>
  <si>
    <t>Column6468</t>
  </si>
  <si>
    <t>Column6469</t>
  </si>
  <si>
    <t>Column6470</t>
  </si>
  <si>
    <t>Column6471</t>
  </si>
  <si>
    <t>Column6472</t>
  </si>
  <si>
    <t>Column6473</t>
  </si>
  <si>
    <t>Column6474</t>
  </si>
  <si>
    <t>Column6475</t>
  </si>
  <si>
    <t>Column6476</t>
  </si>
  <si>
    <t>Column6477</t>
  </si>
  <si>
    <t>Column6478</t>
  </si>
  <si>
    <t>Column6479</t>
  </si>
  <si>
    <t>Column6480</t>
  </si>
  <si>
    <t>Column6481</t>
  </si>
  <si>
    <t>Column6482</t>
  </si>
  <si>
    <t>Column6483</t>
  </si>
  <si>
    <t>Column6484</t>
  </si>
  <si>
    <t>Column6485</t>
  </si>
  <si>
    <t>Column6486</t>
  </si>
  <si>
    <t>Column6487</t>
  </si>
  <si>
    <t>Column6488</t>
  </si>
  <si>
    <t>Column6489</t>
  </si>
  <si>
    <t>Column6490</t>
  </si>
  <si>
    <t>Column6491</t>
  </si>
  <si>
    <t>Column6492</t>
  </si>
  <si>
    <t>Column6493</t>
  </si>
  <si>
    <t>Column6494</t>
  </si>
  <si>
    <t>Column6495</t>
  </si>
  <si>
    <t>Column6496</t>
  </si>
  <si>
    <t>Column6497</t>
  </si>
  <si>
    <t>Column6498</t>
  </si>
  <si>
    <t>Column6499</t>
  </si>
  <si>
    <t>Column6500</t>
  </si>
  <si>
    <t>Column6501</t>
  </si>
  <si>
    <t>Column6502</t>
  </si>
  <si>
    <t>Column6503</t>
  </si>
  <si>
    <t>Column6504</t>
  </si>
  <si>
    <t>Column6505</t>
  </si>
  <si>
    <t>Column6506</t>
  </si>
  <si>
    <t>Column6507</t>
  </si>
  <si>
    <t>Column6508</t>
  </si>
  <si>
    <t>Column6509</t>
  </si>
  <si>
    <t>Column6510</t>
  </si>
  <si>
    <t>Column6511</t>
  </si>
  <si>
    <t>Column6512</t>
  </si>
  <si>
    <t>Column6513</t>
  </si>
  <si>
    <t>Column6514</t>
  </si>
  <si>
    <t>Column6515</t>
  </si>
  <si>
    <t>Column6516</t>
  </si>
  <si>
    <t>Column6517</t>
  </si>
  <si>
    <t>Column6518</t>
  </si>
  <si>
    <t>Column6519</t>
  </si>
  <si>
    <t>Column6520</t>
  </si>
  <si>
    <t>Column6521</t>
  </si>
  <si>
    <t>Column6522</t>
  </si>
  <si>
    <t>Column6523</t>
  </si>
  <si>
    <t>Column6524</t>
  </si>
  <si>
    <t>Column6525</t>
  </si>
  <si>
    <t>Column6526</t>
  </si>
  <si>
    <t>Column6527</t>
  </si>
  <si>
    <t>Column6528</t>
  </si>
  <si>
    <t>Column6529</t>
  </si>
  <si>
    <t>Column6530</t>
  </si>
  <si>
    <t>Column6531</t>
  </si>
  <si>
    <t>Column6532</t>
  </si>
  <si>
    <t>Column6533</t>
  </si>
  <si>
    <t>Column6534</t>
  </si>
  <si>
    <t>Column6535</t>
  </si>
  <si>
    <t>Column6536</t>
  </si>
  <si>
    <t>Column6537</t>
  </si>
  <si>
    <t>Column6538</t>
  </si>
  <si>
    <t>Column6539</t>
  </si>
  <si>
    <t>Column6540</t>
  </si>
  <si>
    <t>Column6541</t>
  </si>
  <si>
    <t>Column6542</t>
  </si>
  <si>
    <t>Column6543</t>
  </si>
  <si>
    <t>Column6544</t>
  </si>
  <si>
    <t>Column6545</t>
  </si>
  <si>
    <t>Column6546</t>
  </si>
  <si>
    <t>Column6547</t>
  </si>
  <si>
    <t>Column6548</t>
  </si>
  <si>
    <t>Column6549</t>
  </si>
  <si>
    <t>Column6550</t>
  </si>
  <si>
    <t>Column6551</t>
  </si>
  <si>
    <t>Column6552</t>
  </si>
  <si>
    <t>Column6553</t>
  </si>
  <si>
    <t>Column6554</t>
  </si>
  <si>
    <t>Column6555</t>
  </si>
  <si>
    <t>Column6556</t>
  </si>
  <si>
    <t>Column6557</t>
  </si>
  <si>
    <t>Column6558</t>
  </si>
  <si>
    <t>Column6559</t>
  </si>
  <si>
    <t>Column6560</t>
  </si>
  <si>
    <t>Column6561</t>
  </si>
  <si>
    <t>Column6562</t>
  </si>
  <si>
    <t>Column6563</t>
  </si>
  <si>
    <t>Column6564</t>
  </si>
  <si>
    <t>Column6565</t>
  </si>
  <si>
    <t>Column6566</t>
  </si>
  <si>
    <t>Column6567</t>
  </si>
  <si>
    <t>Column6568</t>
  </si>
  <si>
    <t>Column6569</t>
  </si>
  <si>
    <t>Column6570</t>
  </si>
  <si>
    <t>Column6571</t>
  </si>
  <si>
    <t>Column6572</t>
  </si>
  <si>
    <t>Column6573</t>
  </si>
  <si>
    <t>Column6574</t>
  </si>
  <si>
    <t>Column6575</t>
  </si>
  <si>
    <t>Column6576</t>
  </si>
  <si>
    <t>Column6577</t>
  </si>
  <si>
    <t>Column6578</t>
  </si>
  <si>
    <t>Column6579</t>
  </si>
  <si>
    <t>Column6580</t>
  </si>
  <si>
    <t>Column6581</t>
  </si>
  <si>
    <t>Column6582</t>
  </si>
  <si>
    <t>Column6583</t>
  </si>
  <si>
    <t>Column6584</t>
  </si>
  <si>
    <t>Column6585</t>
  </si>
  <si>
    <t>Column6586</t>
  </si>
  <si>
    <t>Column6587</t>
  </si>
  <si>
    <t>Column6588</t>
  </si>
  <si>
    <t>Column6589</t>
  </si>
  <si>
    <t>Column6590</t>
  </si>
  <si>
    <t>Column6591</t>
  </si>
  <si>
    <t>Column6592</t>
  </si>
  <si>
    <t>Column6593</t>
  </si>
  <si>
    <t>Column6594</t>
  </si>
  <si>
    <t>Column6595</t>
  </si>
  <si>
    <t>Column6596</t>
  </si>
  <si>
    <t>Column6597</t>
  </si>
  <si>
    <t>Column6598</t>
  </si>
  <si>
    <t>Column6599</t>
  </si>
  <si>
    <t>Column6600</t>
  </si>
  <si>
    <t>Column6601</t>
  </si>
  <si>
    <t>Column6602</t>
  </si>
  <si>
    <t>Column6603</t>
  </si>
  <si>
    <t>Column6604</t>
  </si>
  <si>
    <t>Column6605</t>
  </si>
  <si>
    <t>Column6606</t>
  </si>
  <si>
    <t>Column6607</t>
  </si>
  <si>
    <t>Column6608</t>
  </si>
  <si>
    <t>Column6609</t>
  </si>
  <si>
    <t>Column6610</t>
  </si>
  <si>
    <t>Column6611</t>
  </si>
  <si>
    <t>Column6612</t>
  </si>
  <si>
    <t>Column6613</t>
  </si>
  <si>
    <t>Column6614</t>
  </si>
  <si>
    <t>Column6615</t>
  </si>
  <si>
    <t>Column6616</t>
  </si>
  <si>
    <t>Column6617</t>
  </si>
  <si>
    <t>Column6618</t>
  </si>
  <si>
    <t>Column6619</t>
  </si>
  <si>
    <t>Column6620</t>
  </si>
  <si>
    <t>Column6621</t>
  </si>
  <si>
    <t>Column6622</t>
  </si>
  <si>
    <t>Column6623</t>
  </si>
  <si>
    <t>Column6624</t>
  </si>
  <si>
    <t>Column6625</t>
  </si>
  <si>
    <t>Column6626</t>
  </si>
  <si>
    <t>Column6627</t>
  </si>
  <si>
    <t>Column6628</t>
  </si>
  <si>
    <t>Column6629</t>
  </si>
  <si>
    <t>Column6630</t>
  </si>
  <si>
    <t>Column6631</t>
  </si>
  <si>
    <t>Column6632</t>
  </si>
  <si>
    <t>Column6633</t>
  </si>
  <si>
    <t>Column6634</t>
  </si>
  <si>
    <t>Column6635</t>
  </si>
  <si>
    <t>Column6636</t>
  </si>
  <si>
    <t>Column6637</t>
  </si>
  <si>
    <t>Column6638</t>
  </si>
  <si>
    <t>Column6639</t>
  </si>
  <si>
    <t>Column6640</t>
  </si>
  <si>
    <t>Column6641</t>
  </si>
  <si>
    <t>Column6642</t>
  </si>
  <si>
    <t>Column6643</t>
  </si>
  <si>
    <t>Column6644</t>
  </si>
  <si>
    <t>Column6645</t>
  </si>
  <si>
    <t>Column6646</t>
  </si>
  <si>
    <t>Column6647</t>
  </si>
  <si>
    <t>Column6648</t>
  </si>
  <si>
    <t>Column6649</t>
  </si>
  <si>
    <t>Column6650</t>
  </si>
  <si>
    <t>Column6651</t>
  </si>
  <si>
    <t>Column6652</t>
  </si>
  <si>
    <t>Column6653</t>
  </si>
  <si>
    <t>Column6654</t>
  </si>
  <si>
    <t>Column6655</t>
  </si>
  <si>
    <t>Column6656</t>
  </si>
  <si>
    <t>Column6657</t>
  </si>
  <si>
    <t>Column6658</t>
  </si>
  <si>
    <t>Column6659</t>
  </si>
  <si>
    <t>Column6660</t>
  </si>
  <si>
    <t>Column6661</t>
  </si>
  <si>
    <t>Column6662</t>
  </si>
  <si>
    <t>Column6663</t>
  </si>
  <si>
    <t>Column6664</t>
  </si>
  <si>
    <t>Column6665</t>
  </si>
  <si>
    <t>Column6666</t>
  </si>
  <si>
    <t>Column6667</t>
  </si>
  <si>
    <t>Column6668</t>
  </si>
  <si>
    <t>Column6669</t>
  </si>
  <si>
    <t>Column6670</t>
  </si>
  <si>
    <t>Column6671</t>
  </si>
  <si>
    <t>Column6672</t>
  </si>
  <si>
    <t>Column6673</t>
  </si>
  <si>
    <t>Column6674</t>
  </si>
  <si>
    <t>Column6675</t>
  </si>
  <si>
    <t>Column6676</t>
  </si>
  <si>
    <t>Column6677</t>
  </si>
  <si>
    <t>Column6678</t>
  </si>
  <si>
    <t>Column6679</t>
  </si>
  <si>
    <t>Column6680</t>
  </si>
  <si>
    <t>Column6681</t>
  </si>
  <si>
    <t>Column6682</t>
  </si>
  <si>
    <t>Column6683</t>
  </si>
  <si>
    <t>Column6684</t>
  </si>
  <si>
    <t>Column6685</t>
  </si>
  <si>
    <t>Column6686</t>
  </si>
  <si>
    <t>Column6687</t>
  </si>
  <si>
    <t>Column6688</t>
  </si>
  <si>
    <t>Column6689</t>
  </si>
  <si>
    <t>Column6690</t>
  </si>
  <si>
    <t>Column6691</t>
  </si>
  <si>
    <t>Column6692</t>
  </si>
  <si>
    <t>Column6693</t>
  </si>
  <si>
    <t>Column6694</t>
  </si>
  <si>
    <t>Column6695</t>
  </si>
  <si>
    <t>Column6696</t>
  </si>
  <si>
    <t>Column6697</t>
  </si>
  <si>
    <t>Column6698</t>
  </si>
  <si>
    <t>Column6699</t>
  </si>
  <si>
    <t>Column6700</t>
  </si>
  <si>
    <t>Column6701</t>
  </si>
  <si>
    <t>Column6702</t>
  </si>
  <si>
    <t>Column6703</t>
  </si>
  <si>
    <t>Column6704</t>
  </si>
  <si>
    <t>Column6705</t>
  </si>
  <si>
    <t>Column6706</t>
  </si>
  <si>
    <t>Column6707</t>
  </si>
  <si>
    <t>Column6708</t>
  </si>
  <si>
    <t>Column6709</t>
  </si>
  <si>
    <t>Column6710</t>
  </si>
  <si>
    <t>Column6711</t>
  </si>
  <si>
    <t>Column6712</t>
  </si>
  <si>
    <t>Column6713</t>
  </si>
  <si>
    <t>Column6714</t>
  </si>
  <si>
    <t>Column6715</t>
  </si>
  <si>
    <t>Column6716</t>
  </si>
  <si>
    <t>Column6717</t>
  </si>
  <si>
    <t>Column6718</t>
  </si>
  <si>
    <t>Column6719</t>
  </si>
  <si>
    <t>Column6720</t>
  </si>
  <si>
    <t>Column6721</t>
  </si>
  <si>
    <t>Column6722</t>
  </si>
  <si>
    <t>Column6723</t>
  </si>
  <si>
    <t>Column6724</t>
  </si>
  <si>
    <t>Column6725</t>
  </si>
  <si>
    <t>Column6726</t>
  </si>
  <si>
    <t>Column6727</t>
  </si>
  <si>
    <t>Column6728</t>
  </si>
  <si>
    <t>Column6729</t>
  </si>
  <si>
    <t>Column6730</t>
  </si>
  <si>
    <t>Column6731</t>
  </si>
  <si>
    <t>Column6732</t>
  </si>
  <si>
    <t>Column6733</t>
  </si>
  <si>
    <t>Column6734</t>
  </si>
  <si>
    <t>Column6735</t>
  </si>
  <si>
    <t>Column6736</t>
  </si>
  <si>
    <t>Column6737</t>
  </si>
  <si>
    <t>Column6738</t>
  </si>
  <si>
    <t>Column6739</t>
  </si>
  <si>
    <t>Column6740</t>
  </si>
  <si>
    <t>Column6741</t>
  </si>
  <si>
    <t>Column6742</t>
  </si>
  <si>
    <t>Column6743</t>
  </si>
  <si>
    <t>Column6744</t>
  </si>
  <si>
    <t>Column6745</t>
  </si>
  <si>
    <t>Column6746</t>
  </si>
  <si>
    <t>Column6747</t>
  </si>
  <si>
    <t>Column6748</t>
  </si>
  <si>
    <t>Column6749</t>
  </si>
  <si>
    <t>Column6750</t>
  </si>
  <si>
    <t>Column6751</t>
  </si>
  <si>
    <t>Column6752</t>
  </si>
  <si>
    <t>Column6753</t>
  </si>
  <si>
    <t>Column6754</t>
  </si>
  <si>
    <t>Column6755</t>
  </si>
  <si>
    <t>Column6756</t>
  </si>
  <si>
    <t>Column6757</t>
  </si>
  <si>
    <t>Column6758</t>
  </si>
  <si>
    <t>Column6759</t>
  </si>
  <si>
    <t>Column6760</t>
  </si>
  <si>
    <t>Column6761</t>
  </si>
  <si>
    <t>Column6762</t>
  </si>
  <si>
    <t>Column6763</t>
  </si>
  <si>
    <t>Column6764</t>
  </si>
  <si>
    <t>Column6765</t>
  </si>
  <si>
    <t>Column6766</t>
  </si>
  <si>
    <t>Column6767</t>
  </si>
  <si>
    <t>Column6768</t>
  </si>
  <si>
    <t>Column6769</t>
  </si>
  <si>
    <t>Column6770</t>
  </si>
  <si>
    <t>Column6771</t>
  </si>
  <si>
    <t>Column6772</t>
  </si>
  <si>
    <t>Column6773</t>
  </si>
  <si>
    <t>Column6774</t>
  </si>
  <si>
    <t>Column6775</t>
  </si>
  <si>
    <t>Column6776</t>
  </si>
  <si>
    <t>Column6777</t>
  </si>
  <si>
    <t>Column6778</t>
  </si>
  <si>
    <t>Column6779</t>
  </si>
  <si>
    <t>Column6780</t>
  </si>
  <si>
    <t>Column6781</t>
  </si>
  <si>
    <t>Column6782</t>
  </si>
  <si>
    <t>Column6783</t>
  </si>
  <si>
    <t>Column6784</t>
  </si>
  <si>
    <t>Column6785</t>
  </si>
  <si>
    <t>Column6786</t>
  </si>
  <si>
    <t>Column6787</t>
  </si>
  <si>
    <t>Column6788</t>
  </si>
  <si>
    <t>Column6789</t>
  </si>
  <si>
    <t>Column6790</t>
  </si>
  <si>
    <t>Column6791</t>
  </si>
  <si>
    <t>Column6792</t>
  </si>
  <si>
    <t>Column6793</t>
  </si>
  <si>
    <t>Column6794</t>
  </si>
  <si>
    <t>Column6795</t>
  </si>
  <si>
    <t>Column6796</t>
  </si>
  <si>
    <t>Column6797</t>
  </si>
  <si>
    <t>Column6798</t>
  </si>
  <si>
    <t>Column6799</t>
  </si>
  <si>
    <t>Column6800</t>
  </si>
  <si>
    <t>Column6801</t>
  </si>
  <si>
    <t>Column6802</t>
  </si>
  <si>
    <t>Column6803</t>
  </si>
  <si>
    <t>Column6804</t>
  </si>
  <si>
    <t>Column6805</t>
  </si>
  <si>
    <t>Column6806</t>
  </si>
  <si>
    <t>Column6807</t>
  </si>
  <si>
    <t>Column6808</t>
  </si>
  <si>
    <t>Column6809</t>
  </si>
  <si>
    <t>Column6810</t>
  </si>
  <si>
    <t>Column6811</t>
  </si>
  <si>
    <t>Column6812</t>
  </si>
  <si>
    <t>Column6813</t>
  </si>
  <si>
    <t>Column6814</t>
  </si>
  <si>
    <t>Column6815</t>
  </si>
  <si>
    <t>Column6816</t>
  </si>
  <si>
    <t>Column6817</t>
  </si>
  <si>
    <t>Column6818</t>
  </si>
  <si>
    <t>Column6819</t>
  </si>
  <si>
    <t>Column6820</t>
  </si>
  <si>
    <t>Column6821</t>
  </si>
  <si>
    <t>Column6822</t>
  </si>
  <si>
    <t>Column6823</t>
  </si>
  <si>
    <t>Column6824</t>
  </si>
  <si>
    <t>Column6825</t>
  </si>
  <si>
    <t>Column6826</t>
  </si>
  <si>
    <t>Column6827</t>
  </si>
  <si>
    <t>Column6828</t>
  </si>
  <si>
    <t>Column6829</t>
  </si>
  <si>
    <t>Column6830</t>
  </si>
  <si>
    <t>Column6831</t>
  </si>
  <si>
    <t>Column6832</t>
  </si>
  <si>
    <t>Column6833</t>
  </si>
  <si>
    <t>Column6834</t>
  </si>
  <si>
    <t>Column6835</t>
  </si>
  <si>
    <t>Column6836</t>
  </si>
  <si>
    <t>Column6837</t>
  </si>
  <si>
    <t>Column6838</t>
  </si>
  <si>
    <t>Column6839</t>
  </si>
  <si>
    <t>Column6840</t>
  </si>
  <si>
    <t>Column6841</t>
  </si>
  <si>
    <t>Column6842</t>
  </si>
  <si>
    <t>Column6843</t>
  </si>
  <si>
    <t>Column6844</t>
  </si>
  <si>
    <t>Column6845</t>
  </si>
  <si>
    <t>Column6846</t>
  </si>
  <si>
    <t>Column6847</t>
  </si>
  <si>
    <t>Column6848</t>
  </si>
  <si>
    <t>Column6849</t>
  </si>
  <si>
    <t>Column6850</t>
  </si>
  <si>
    <t>Column6851</t>
  </si>
  <si>
    <t>Column6852</t>
  </si>
  <si>
    <t>Column6853</t>
  </si>
  <si>
    <t>Column6854</t>
  </si>
  <si>
    <t>Column6855</t>
  </si>
  <si>
    <t>Column6856</t>
  </si>
  <si>
    <t>Column6857</t>
  </si>
  <si>
    <t>Column6858</t>
  </si>
  <si>
    <t>Column6859</t>
  </si>
  <si>
    <t>Column6860</t>
  </si>
  <si>
    <t>Column6861</t>
  </si>
  <si>
    <t>Column6862</t>
  </si>
  <si>
    <t>Column6863</t>
  </si>
  <si>
    <t>Column6864</t>
  </si>
  <si>
    <t>Column6865</t>
  </si>
  <si>
    <t>Column6866</t>
  </si>
  <si>
    <t>Column6867</t>
  </si>
  <si>
    <t>Column6868</t>
  </si>
  <si>
    <t>Column6869</t>
  </si>
  <si>
    <t>Column6870</t>
  </si>
  <si>
    <t>Column6871</t>
  </si>
  <si>
    <t>Column6872</t>
  </si>
  <si>
    <t>Column6873</t>
  </si>
  <si>
    <t>Column6874</t>
  </si>
  <si>
    <t>Column6875</t>
  </si>
  <si>
    <t>Column6876</t>
  </si>
  <si>
    <t>Column6877</t>
  </si>
  <si>
    <t>Column6878</t>
  </si>
  <si>
    <t>Column6879</t>
  </si>
  <si>
    <t>Column6880</t>
  </si>
  <si>
    <t>Column6881</t>
  </si>
  <si>
    <t>Column6882</t>
  </si>
  <si>
    <t>Column6883</t>
  </si>
  <si>
    <t>Column6884</t>
  </si>
  <si>
    <t>Column6885</t>
  </si>
  <si>
    <t>Column6886</t>
  </si>
  <si>
    <t>Column6887</t>
  </si>
  <si>
    <t>Column6888</t>
  </si>
  <si>
    <t>Column6889</t>
  </si>
  <si>
    <t>Column6890</t>
  </si>
  <si>
    <t>Column6891</t>
  </si>
  <si>
    <t>Column6892</t>
  </si>
  <si>
    <t>Column6893</t>
  </si>
  <si>
    <t>Column6894</t>
  </si>
  <si>
    <t>Column6895</t>
  </si>
  <si>
    <t>Column6896</t>
  </si>
  <si>
    <t>Column6897</t>
  </si>
  <si>
    <t>Column6898</t>
  </si>
  <si>
    <t>Column6899</t>
  </si>
  <si>
    <t>Column6900</t>
  </si>
  <si>
    <t>Column6901</t>
  </si>
  <si>
    <t>Column6902</t>
  </si>
  <si>
    <t>Column6903</t>
  </si>
  <si>
    <t>Column6904</t>
  </si>
  <si>
    <t>Column6905</t>
  </si>
  <si>
    <t>Column6906</t>
  </si>
  <si>
    <t>Column6907</t>
  </si>
  <si>
    <t>Column6908</t>
  </si>
  <si>
    <t>Column6909</t>
  </si>
  <si>
    <t>Column6910</t>
  </si>
  <si>
    <t>Column6911</t>
  </si>
  <si>
    <t>Column6912</t>
  </si>
  <si>
    <t>Column6913</t>
  </si>
  <si>
    <t>Column6914</t>
  </si>
  <si>
    <t>Column6915</t>
  </si>
  <si>
    <t>Column6916</t>
  </si>
  <si>
    <t>Column6917</t>
  </si>
  <si>
    <t>Column6918</t>
  </si>
  <si>
    <t>Column6919</t>
  </si>
  <si>
    <t>Column6920</t>
  </si>
  <si>
    <t>Column6921</t>
  </si>
  <si>
    <t>Column6922</t>
  </si>
  <si>
    <t>Column6923</t>
  </si>
  <si>
    <t>Column6924</t>
  </si>
  <si>
    <t>Column6925</t>
  </si>
  <si>
    <t>Column6926</t>
  </si>
  <si>
    <t>Column6927</t>
  </si>
  <si>
    <t>Column6928</t>
  </si>
  <si>
    <t>Column6929</t>
  </si>
  <si>
    <t>Column6930</t>
  </si>
  <si>
    <t>Column6931</t>
  </si>
  <si>
    <t>Column6932</t>
  </si>
  <si>
    <t>Column6933</t>
  </si>
  <si>
    <t>Column6934</t>
  </si>
  <si>
    <t>Column6935</t>
  </si>
  <si>
    <t>Column6936</t>
  </si>
  <si>
    <t>Column6937</t>
  </si>
  <si>
    <t>Column6938</t>
  </si>
  <si>
    <t>Column6939</t>
  </si>
  <si>
    <t>Column6940</t>
  </si>
  <si>
    <t>Column6941</t>
  </si>
  <si>
    <t>Column6942</t>
  </si>
  <si>
    <t>Column6943</t>
  </si>
  <si>
    <t>Column6944</t>
  </si>
  <si>
    <t>Column6945</t>
  </si>
  <si>
    <t>Column6946</t>
  </si>
  <si>
    <t>Column6947</t>
  </si>
  <si>
    <t>Column6948</t>
  </si>
  <si>
    <t>Column6949</t>
  </si>
  <si>
    <t>Column6950</t>
  </si>
  <si>
    <t>Column6951</t>
  </si>
  <si>
    <t>Column6952</t>
  </si>
  <si>
    <t>Column6953</t>
  </si>
  <si>
    <t>Column6954</t>
  </si>
  <si>
    <t>Column6955</t>
  </si>
  <si>
    <t>Column6956</t>
  </si>
  <si>
    <t>Column6957</t>
  </si>
  <si>
    <t>Column6958</t>
  </si>
  <si>
    <t>Column6959</t>
  </si>
  <si>
    <t>Column6960</t>
  </si>
  <si>
    <t>Column6961</t>
  </si>
  <si>
    <t>Column6962</t>
  </si>
  <si>
    <t>Column6963</t>
  </si>
  <si>
    <t>Column6964</t>
  </si>
  <si>
    <t>Column6965</t>
  </si>
  <si>
    <t>Column6966</t>
  </si>
  <si>
    <t>Column6967</t>
  </si>
  <si>
    <t>Column6968</t>
  </si>
  <si>
    <t>Column6969</t>
  </si>
  <si>
    <t>Column6970</t>
  </si>
  <si>
    <t>Column6971</t>
  </si>
  <si>
    <t>Column6972</t>
  </si>
  <si>
    <t>Column6973</t>
  </si>
  <si>
    <t>Column6974</t>
  </si>
  <si>
    <t>Column6975</t>
  </si>
  <si>
    <t>Column6976</t>
  </si>
  <si>
    <t>Column6977</t>
  </si>
  <si>
    <t>Column6978</t>
  </si>
  <si>
    <t>Column6979</t>
  </si>
  <si>
    <t>Column6980</t>
  </si>
  <si>
    <t>Column6981</t>
  </si>
  <si>
    <t>Column6982</t>
  </si>
  <si>
    <t>Column6983</t>
  </si>
  <si>
    <t>Column6984</t>
  </si>
  <si>
    <t>Column6985</t>
  </si>
  <si>
    <t>Column6986</t>
  </si>
  <si>
    <t>Column6987</t>
  </si>
  <si>
    <t>Column6988</t>
  </si>
  <si>
    <t>Column6989</t>
  </si>
  <si>
    <t>Column6990</t>
  </si>
  <si>
    <t>Column6991</t>
  </si>
  <si>
    <t>Column6992</t>
  </si>
  <si>
    <t>Column6993</t>
  </si>
  <si>
    <t>Column6994</t>
  </si>
  <si>
    <t>Column6995</t>
  </si>
  <si>
    <t>Column6996</t>
  </si>
  <si>
    <t>Column6997</t>
  </si>
  <si>
    <t>Column6998</t>
  </si>
  <si>
    <t>Column6999</t>
  </si>
  <si>
    <t>Column7000</t>
  </si>
  <si>
    <t>Column7001</t>
  </si>
  <si>
    <t>Column7002</t>
  </si>
  <si>
    <t>Column7003</t>
  </si>
  <si>
    <t>Column7004</t>
  </si>
  <si>
    <t>Column7005</t>
  </si>
  <si>
    <t>Column7006</t>
  </si>
  <si>
    <t>Column7007</t>
  </si>
  <si>
    <t>Column7008</t>
  </si>
  <si>
    <t>Column7009</t>
  </si>
  <si>
    <t>Column7010</t>
  </si>
  <si>
    <t>Column7011</t>
  </si>
  <si>
    <t>Column7012</t>
  </si>
  <si>
    <t>Column7013</t>
  </si>
  <si>
    <t>Column7014</t>
  </si>
  <si>
    <t>Column7015</t>
  </si>
  <si>
    <t>Column7016</t>
  </si>
  <si>
    <t>Column7017</t>
  </si>
  <si>
    <t>Column7018</t>
  </si>
  <si>
    <t>Column7019</t>
  </si>
  <si>
    <t>Column7020</t>
  </si>
  <si>
    <t>Column7021</t>
  </si>
  <si>
    <t>Column7022</t>
  </si>
  <si>
    <t>Column7023</t>
  </si>
  <si>
    <t>Column7024</t>
  </si>
  <si>
    <t>Column7025</t>
  </si>
  <si>
    <t>Column7026</t>
  </si>
  <si>
    <t>Column7027</t>
  </si>
  <si>
    <t>Column7028</t>
  </si>
  <si>
    <t>Column7029</t>
  </si>
  <si>
    <t>Column7030</t>
  </si>
  <si>
    <t>Column7031</t>
  </si>
  <si>
    <t>Column7032</t>
  </si>
  <si>
    <t>Column7033</t>
  </si>
  <si>
    <t>Column7034</t>
  </si>
  <si>
    <t>Column7035</t>
  </si>
  <si>
    <t>Column7036</t>
  </si>
  <si>
    <t>Column7037</t>
  </si>
  <si>
    <t>Column7038</t>
  </si>
  <si>
    <t>Column7039</t>
  </si>
  <si>
    <t>Column7040</t>
  </si>
  <si>
    <t>Column7041</t>
  </si>
  <si>
    <t>Column7042</t>
  </si>
  <si>
    <t>Column7043</t>
  </si>
  <si>
    <t>Column7044</t>
  </si>
  <si>
    <t>Column7045</t>
  </si>
  <si>
    <t>Column7046</t>
  </si>
  <si>
    <t>Column7047</t>
  </si>
  <si>
    <t>Column7048</t>
  </si>
  <si>
    <t>Column7049</t>
  </si>
  <si>
    <t>Column7050</t>
  </si>
  <si>
    <t>Column7051</t>
  </si>
  <si>
    <t>Column7052</t>
  </si>
  <si>
    <t>Column7053</t>
  </si>
  <si>
    <t>Column7054</t>
  </si>
  <si>
    <t>Column7055</t>
  </si>
  <si>
    <t>Column7056</t>
  </si>
  <si>
    <t>Column7057</t>
  </si>
  <si>
    <t>Column7058</t>
  </si>
  <si>
    <t>Column7059</t>
  </si>
  <si>
    <t>Column7060</t>
  </si>
  <si>
    <t>Column7061</t>
  </si>
  <si>
    <t>Column7062</t>
  </si>
  <si>
    <t>Column7063</t>
  </si>
  <si>
    <t>Column7064</t>
  </si>
  <si>
    <t>Column7065</t>
  </si>
  <si>
    <t>Column7066</t>
  </si>
  <si>
    <t>Column7067</t>
  </si>
  <si>
    <t>Column7068</t>
  </si>
  <si>
    <t>Column7069</t>
  </si>
  <si>
    <t>Column7070</t>
  </si>
  <si>
    <t>Column7071</t>
  </si>
  <si>
    <t>Column7072</t>
  </si>
  <si>
    <t>Column7073</t>
  </si>
  <si>
    <t>Column7074</t>
  </si>
  <si>
    <t>Column7075</t>
  </si>
  <si>
    <t>Column7076</t>
  </si>
  <si>
    <t>Column7077</t>
  </si>
  <si>
    <t>Column7078</t>
  </si>
  <si>
    <t>Column7079</t>
  </si>
  <si>
    <t>Column7080</t>
  </si>
  <si>
    <t>Column7081</t>
  </si>
  <si>
    <t>Column7082</t>
  </si>
  <si>
    <t>Column7083</t>
  </si>
  <si>
    <t>Column7084</t>
  </si>
  <si>
    <t>Column7085</t>
  </si>
  <si>
    <t>Column7086</t>
  </si>
  <si>
    <t>Column7087</t>
  </si>
  <si>
    <t>Column7088</t>
  </si>
  <si>
    <t>Column7089</t>
  </si>
  <si>
    <t>Column7090</t>
  </si>
  <si>
    <t>Column7091</t>
  </si>
  <si>
    <t>Column7092</t>
  </si>
  <si>
    <t>Column7093</t>
  </si>
  <si>
    <t>Column7094</t>
  </si>
  <si>
    <t>Column7095</t>
  </si>
  <si>
    <t>Column7096</t>
  </si>
  <si>
    <t>Column7097</t>
  </si>
  <si>
    <t>Column7098</t>
  </si>
  <si>
    <t>Column7099</t>
  </si>
  <si>
    <t>Column7100</t>
  </si>
  <si>
    <t>Column7101</t>
  </si>
  <si>
    <t>Column7102</t>
  </si>
  <si>
    <t>Column7103</t>
  </si>
  <si>
    <t>Column7104</t>
  </si>
  <si>
    <t>Column7105</t>
  </si>
  <si>
    <t>Column7106</t>
  </si>
  <si>
    <t>Column7107</t>
  </si>
  <si>
    <t>Column7108</t>
  </si>
  <si>
    <t>Column7109</t>
  </si>
  <si>
    <t>Column7110</t>
  </si>
  <si>
    <t>Column7111</t>
  </si>
  <si>
    <t>Column7112</t>
  </si>
  <si>
    <t>Column7113</t>
  </si>
  <si>
    <t>Column7114</t>
  </si>
  <si>
    <t>Column7115</t>
  </si>
  <si>
    <t>Column7116</t>
  </si>
  <si>
    <t>Column7117</t>
  </si>
  <si>
    <t>Column7118</t>
  </si>
  <si>
    <t>Column7119</t>
  </si>
  <si>
    <t>Column7120</t>
  </si>
  <si>
    <t>Column7121</t>
  </si>
  <si>
    <t>Column7122</t>
  </si>
  <si>
    <t>Column7123</t>
  </si>
  <si>
    <t>Column7124</t>
  </si>
  <si>
    <t>Column7125</t>
  </si>
  <si>
    <t>Column7126</t>
  </si>
  <si>
    <t>Column7127</t>
  </si>
  <si>
    <t>Column7128</t>
  </si>
  <si>
    <t>Column7129</t>
  </si>
  <si>
    <t>Column7130</t>
  </si>
  <si>
    <t>Column7131</t>
  </si>
  <si>
    <t>Column7132</t>
  </si>
  <si>
    <t>Column7133</t>
  </si>
  <si>
    <t>Column7134</t>
  </si>
  <si>
    <t>Column7135</t>
  </si>
  <si>
    <t>Column7136</t>
  </si>
  <si>
    <t>Column7137</t>
  </si>
  <si>
    <t>Column7138</t>
  </si>
  <si>
    <t>Column7139</t>
  </si>
  <si>
    <t>Column7140</t>
  </si>
  <si>
    <t>Column7141</t>
  </si>
  <si>
    <t>Column7142</t>
  </si>
  <si>
    <t>Column7143</t>
  </si>
  <si>
    <t>Column7144</t>
  </si>
  <si>
    <t>Column7145</t>
  </si>
  <si>
    <t>Column7146</t>
  </si>
  <si>
    <t>Column7147</t>
  </si>
  <si>
    <t>Column7148</t>
  </si>
  <si>
    <t>Column7149</t>
  </si>
  <si>
    <t>Column7150</t>
  </si>
  <si>
    <t>Column7151</t>
  </si>
  <si>
    <t>Column7152</t>
  </si>
  <si>
    <t>Column7153</t>
  </si>
  <si>
    <t>Column7154</t>
  </si>
  <si>
    <t>Column7155</t>
  </si>
  <si>
    <t>Column7156</t>
  </si>
  <si>
    <t>Column7157</t>
  </si>
  <si>
    <t>Column7158</t>
  </si>
  <si>
    <t>Column7159</t>
  </si>
  <si>
    <t>Column7160</t>
  </si>
  <si>
    <t>Column7161</t>
  </si>
  <si>
    <t>Column7162</t>
  </si>
  <si>
    <t>Column7163</t>
  </si>
  <si>
    <t>Column7164</t>
  </si>
  <si>
    <t>Column7165</t>
  </si>
  <si>
    <t>Column7166</t>
  </si>
  <si>
    <t>Column7167</t>
  </si>
  <si>
    <t>Column7168</t>
  </si>
  <si>
    <t>Column7169</t>
  </si>
  <si>
    <t>Column7170</t>
  </si>
  <si>
    <t>Column7171</t>
  </si>
  <si>
    <t>Column7172</t>
  </si>
  <si>
    <t>Column7173</t>
  </si>
  <si>
    <t>Column7174</t>
  </si>
  <si>
    <t>Column7175</t>
  </si>
  <si>
    <t>Column7176</t>
  </si>
  <si>
    <t>Column7177</t>
  </si>
  <si>
    <t>Column7178</t>
  </si>
  <si>
    <t>Column7179</t>
  </si>
  <si>
    <t>Column7180</t>
  </si>
  <si>
    <t>Column7181</t>
  </si>
  <si>
    <t>Column7182</t>
  </si>
  <si>
    <t>Column7183</t>
  </si>
  <si>
    <t>Column7184</t>
  </si>
  <si>
    <t>Column7185</t>
  </si>
  <si>
    <t>Column7186</t>
  </si>
  <si>
    <t>Column7187</t>
  </si>
  <si>
    <t>Column7188</t>
  </si>
  <si>
    <t>Column7189</t>
  </si>
  <si>
    <t>Column7190</t>
  </si>
  <si>
    <t>Column7191</t>
  </si>
  <si>
    <t>Column7192</t>
  </si>
  <si>
    <t>Column7193</t>
  </si>
  <si>
    <t>Column7194</t>
  </si>
  <si>
    <t>Column7195</t>
  </si>
  <si>
    <t>Column7196</t>
  </si>
  <si>
    <t>Column7197</t>
  </si>
  <si>
    <t>Column7198</t>
  </si>
  <si>
    <t>Column7199</t>
  </si>
  <si>
    <t>Column7200</t>
  </si>
  <si>
    <t>Column7201</t>
  </si>
  <si>
    <t>Column7202</t>
  </si>
  <si>
    <t>Column7203</t>
  </si>
  <si>
    <t>Column7204</t>
  </si>
  <si>
    <t>Column7205</t>
  </si>
  <si>
    <t>Column7206</t>
  </si>
  <si>
    <t>Column7207</t>
  </si>
  <si>
    <t>Column7208</t>
  </si>
  <si>
    <t>Column7209</t>
  </si>
  <si>
    <t>Column7210</t>
  </si>
  <si>
    <t>Column7211</t>
  </si>
  <si>
    <t>Column7212</t>
  </si>
  <si>
    <t>Column7213</t>
  </si>
  <si>
    <t>Column7214</t>
  </si>
  <si>
    <t>Column7215</t>
  </si>
  <si>
    <t>Column7216</t>
  </si>
  <si>
    <t>Column7217</t>
  </si>
  <si>
    <t>Column7218</t>
  </si>
  <si>
    <t>Column7219</t>
  </si>
  <si>
    <t>Column7220</t>
  </si>
  <si>
    <t>Column7221</t>
  </si>
  <si>
    <t>Column7222</t>
  </si>
  <si>
    <t>Column7223</t>
  </si>
  <si>
    <t>Column7224</t>
  </si>
  <si>
    <t>Column7225</t>
  </si>
  <si>
    <t>Column7226</t>
  </si>
  <si>
    <t>Column7227</t>
  </si>
  <si>
    <t>Column7228</t>
  </si>
  <si>
    <t>Column7229</t>
  </si>
  <si>
    <t>Column7230</t>
  </si>
  <si>
    <t>Column7231</t>
  </si>
  <si>
    <t>Column7232</t>
  </si>
  <si>
    <t>Column7233</t>
  </si>
  <si>
    <t>Column7234</t>
  </si>
  <si>
    <t>Column7235</t>
  </si>
  <si>
    <t>Column7236</t>
  </si>
  <si>
    <t>Column7237</t>
  </si>
  <si>
    <t>Column7238</t>
  </si>
  <si>
    <t>Column7239</t>
  </si>
  <si>
    <t>Column7240</t>
  </si>
  <si>
    <t>Column7241</t>
  </si>
  <si>
    <t>Column7242</t>
  </si>
  <si>
    <t>Column7243</t>
  </si>
  <si>
    <t>Column7244</t>
  </si>
  <si>
    <t>Column7245</t>
  </si>
  <si>
    <t>Column7246</t>
  </si>
  <si>
    <t>Column7247</t>
  </si>
  <si>
    <t>Column7248</t>
  </si>
  <si>
    <t>Column7249</t>
  </si>
  <si>
    <t>Column7250</t>
  </si>
  <si>
    <t>Column7251</t>
  </si>
  <si>
    <t>Column7252</t>
  </si>
  <si>
    <t>Column7253</t>
  </si>
  <si>
    <t>Column7254</t>
  </si>
  <si>
    <t>Column7255</t>
  </si>
  <si>
    <t>Column7256</t>
  </si>
  <si>
    <t>Column7257</t>
  </si>
  <si>
    <t>Column7258</t>
  </si>
  <si>
    <t>Column7259</t>
  </si>
  <si>
    <t>Column7260</t>
  </si>
  <si>
    <t>Column7261</t>
  </si>
  <si>
    <t>Column7262</t>
  </si>
  <si>
    <t>Column7263</t>
  </si>
  <si>
    <t>Column7264</t>
  </si>
  <si>
    <t>Column7265</t>
  </si>
  <si>
    <t>Column7266</t>
  </si>
  <si>
    <t>Column7267</t>
  </si>
  <si>
    <t>Column7268</t>
  </si>
  <si>
    <t>Column7269</t>
  </si>
  <si>
    <t>Column7270</t>
  </si>
  <si>
    <t>Column7271</t>
  </si>
  <si>
    <t>Column7272</t>
  </si>
  <si>
    <t>Column7273</t>
  </si>
  <si>
    <t>Column7274</t>
  </si>
  <si>
    <t>Column7275</t>
  </si>
  <si>
    <t>Column7276</t>
  </si>
  <si>
    <t>Column7277</t>
  </si>
  <si>
    <t>Column7278</t>
  </si>
  <si>
    <t>Column7279</t>
  </si>
  <si>
    <t>Column7280</t>
  </si>
  <si>
    <t>Column7281</t>
  </si>
  <si>
    <t>Column7282</t>
  </si>
  <si>
    <t>Column7283</t>
  </si>
  <si>
    <t>Column7284</t>
  </si>
  <si>
    <t>Column7285</t>
  </si>
  <si>
    <t>Column7286</t>
  </si>
  <si>
    <t>Column7287</t>
  </si>
  <si>
    <t>Column7288</t>
  </si>
  <si>
    <t>Column7289</t>
  </si>
  <si>
    <t>Column7290</t>
  </si>
  <si>
    <t>Column7291</t>
  </si>
  <si>
    <t>Column7292</t>
  </si>
  <si>
    <t>Column7293</t>
  </si>
  <si>
    <t>Column7294</t>
  </si>
  <si>
    <t>Column7295</t>
  </si>
  <si>
    <t>Column7296</t>
  </si>
  <si>
    <t>Column7297</t>
  </si>
  <si>
    <t>Column7298</t>
  </si>
  <si>
    <t>Column7299</t>
  </si>
  <si>
    <t>Column7300</t>
  </si>
  <si>
    <t>Column7301</t>
  </si>
  <si>
    <t>Column7302</t>
  </si>
  <si>
    <t>Column7303</t>
  </si>
  <si>
    <t>Column7304</t>
  </si>
  <si>
    <t>Column7305</t>
  </si>
  <si>
    <t>Column7306</t>
  </si>
  <si>
    <t>Column7307</t>
  </si>
  <si>
    <t>Column7308</t>
  </si>
  <si>
    <t>Column7309</t>
  </si>
  <si>
    <t>Column7310</t>
  </si>
  <si>
    <t>Column7311</t>
  </si>
  <si>
    <t>Column7312</t>
  </si>
  <si>
    <t>Column7313</t>
  </si>
  <si>
    <t>Column7314</t>
  </si>
  <si>
    <t>Column7315</t>
  </si>
  <si>
    <t>Column7316</t>
  </si>
  <si>
    <t>Column7317</t>
  </si>
  <si>
    <t>Column7318</t>
  </si>
  <si>
    <t>Column7319</t>
  </si>
  <si>
    <t>Column7320</t>
  </si>
  <si>
    <t>Column7321</t>
  </si>
  <si>
    <t>Column7322</t>
  </si>
  <si>
    <t>Column7323</t>
  </si>
  <si>
    <t>Column7324</t>
  </si>
  <si>
    <t>Column7325</t>
  </si>
  <si>
    <t>Column7326</t>
  </si>
  <si>
    <t>Column7327</t>
  </si>
  <si>
    <t>Column7328</t>
  </si>
  <si>
    <t>Column7329</t>
  </si>
  <si>
    <t>Column7330</t>
  </si>
  <si>
    <t>Column7331</t>
  </si>
  <si>
    <t>Column7332</t>
  </si>
  <si>
    <t>Column7333</t>
  </si>
  <si>
    <t>Column7334</t>
  </si>
  <si>
    <t>Column7335</t>
  </si>
  <si>
    <t>Column7336</t>
  </si>
  <si>
    <t>Column7337</t>
  </si>
  <si>
    <t>Column7338</t>
  </si>
  <si>
    <t>Column7339</t>
  </si>
  <si>
    <t>Column7340</t>
  </si>
  <si>
    <t>Column7341</t>
  </si>
  <si>
    <t>Column7342</t>
  </si>
  <si>
    <t>Column7343</t>
  </si>
  <si>
    <t>Column7344</t>
  </si>
  <si>
    <t>Column7345</t>
  </si>
  <si>
    <t>Column7346</t>
  </si>
  <si>
    <t>Column7347</t>
  </si>
  <si>
    <t>Column7348</t>
  </si>
  <si>
    <t>Column7349</t>
  </si>
  <si>
    <t>Column7350</t>
  </si>
  <si>
    <t>Column7351</t>
  </si>
  <si>
    <t>Column7352</t>
  </si>
  <si>
    <t>Column7353</t>
  </si>
  <si>
    <t>Column7354</t>
  </si>
  <si>
    <t>Column7355</t>
  </si>
  <si>
    <t>Column7356</t>
  </si>
  <si>
    <t>Column7357</t>
  </si>
  <si>
    <t>Column7358</t>
  </si>
  <si>
    <t>Column7359</t>
  </si>
  <si>
    <t>Column7360</t>
  </si>
  <si>
    <t>Column7361</t>
  </si>
  <si>
    <t>Column7362</t>
  </si>
  <si>
    <t>Column7363</t>
  </si>
  <si>
    <t>Column7364</t>
  </si>
  <si>
    <t>Column7365</t>
  </si>
  <si>
    <t>Column7366</t>
  </si>
  <si>
    <t>Column7367</t>
  </si>
  <si>
    <t>Column7368</t>
  </si>
  <si>
    <t>Column7369</t>
  </si>
  <si>
    <t>Column7370</t>
  </si>
  <si>
    <t>Column7371</t>
  </si>
  <si>
    <t>Column7372</t>
  </si>
  <si>
    <t>Column7373</t>
  </si>
  <si>
    <t>Column7374</t>
  </si>
  <si>
    <t>Column7375</t>
  </si>
  <si>
    <t>Column7376</t>
  </si>
  <si>
    <t>Column7377</t>
  </si>
  <si>
    <t>Column7378</t>
  </si>
  <si>
    <t>Column7379</t>
  </si>
  <si>
    <t>Column7380</t>
  </si>
  <si>
    <t>Column7381</t>
  </si>
  <si>
    <t>Column7382</t>
  </si>
  <si>
    <t>Column7383</t>
  </si>
  <si>
    <t>Column7384</t>
  </si>
  <si>
    <t>Column7385</t>
  </si>
  <si>
    <t>Column7386</t>
  </si>
  <si>
    <t>Column7387</t>
  </si>
  <si>
    <t>Column7388</t>
  </si>
  <si>
    <t>Column7389</t>
  </si>
  <si>
    <t>Column7390</t>
  </si>
  <si>
    <t>Column7391</t>
  </si>
  <si>
    <t>Column7392</t>
  </si>
  <si>
    <t>Column7393</t>
  </si>
  <si>
    <t>Column7394</t>
  </si>
  <si>
    <t>Column7395</t>
  </si>
  <si>
    <t>Column7396</t>
  </si>
  <si>
    <t>Column7397</t>
  </si>
  <si>
    <t>Column7398</t>
  </si>
  <si>
    <t>Column7399</t>
  </si>
  <si>
    <t>Column7400</t>
  </si>
  <si>
    <t>Column7401</t>
  </si>
  <si>
    <t>Column7402</t>
  </si>
  <si>
    <t>Column7403</t>
  </si>
  <si>
    <t>Column7404</t>
  </si>
  <si>
    <t>Column7405</t>
  </si>
  <si>
    <t>Column7406</t>
  </si>
  <si>
    <t>Column7407</t>
  </si>
  <si>
    <t>Column7408</t>
  </si>
  <si>
    <t>Column7409</t>
  </si>
  <si>
    <t>Column7410</t>
  </si>
  <si>
    <t>Column7411</t>
  </si>
  <si>
    <t>Column7412</t>
  </si>
  <si>
    <t>Column7413</t>
  </si>
  <si>
    <t>Column7414</t>
  </si>
  <si>
    <t>Column7415</t>
  </si>
  <si>
    <t>Column7416</t>
  </si>
  <si>
    <t>Column7417</t>
  </si>
  <si>
    <t>Column7418</t>
  </si>
  <si>
    <t>Column7419</t>
  </si>
  <si>
    <t>Column7420</t>
  </si>
  <si>
    <t>Column7421</t>
  </si>
  <si>
    <t>Column7422</t>
  </si>
  <si>
    <t>Column7423</t>
  </si>
  <si>
    <t>Column7424</t>
  </si>
  <si>
    <t>Column7425</t>
  </si>
  <si>
    <t>Column7426</t>
  </si>
  <si>
    <t>Column7427</t>
  </si>
  <si>
    <t>Column7428</t>
  </si>
  <si>
    <t>Column7429</t>
  </si>
  <si>
    <t>Column7430</t>
  </si>
  <si>
    <t>Column7431</t>
  </si>
  <si>
    <t>Column7432</t>
  </si>
  <si>
    <t>Column7433</t>
  </si>
  <si>
    <t>Column7434</t>
  </si>
  <si>
    <t>Column7435</t>
  </si>
  <si>
    <t>Column7436</t>
  </si>
  <si>
    <t>Column7437</t>
  </si>
  <si>
    <t>Column7438</t>
  </si>
  <si>
    <t>Column7439</t>
  </si>
  <si>
    <t>Column7440</t>
  </si>
  <si>
    <t>Column7441</t>
  </si>
  <si>
    <t>Column7442</t>
  </si>
  <si>
    <t>Column7443</t>
  </si>
  <si>
    <t>Column7444</t>
  </si>
  <si>
    <t>Column7445</t>
  </si>
  <si>
    <t>Column7446</t>
  </si>
  <si>
    <t>Column7447</t>
  </si>
  <si>
    <t>Column7448</t>
  </si>
  <si>
    <t>Column7449</t>
  </si>
  <si>
    <t>Column7450</t>
  </si>
  <si>
    <t>Column7451</t>
  </si>
  <si>
    <t>Column7452</t>
  </si>
  <si>
    <t>Column7453</t>
  </si>
  <si>
    <t>Column7454</t>
  </si>
  <si>
    <t>Column7455</t>
  </si>
  <si>
    <t>Column7456</t>
  </si>
  <si>
    <t>Column7457</t>
  </si>
  <si>
    <t>Column7458</t>
  </si>
  <si>
    <t>Column7459</t>
  </si>
  <si>
    <t>Column7460</t>
  </si>
  <si>
    <t>Column7461</t>
  </si>
  <si>
    <t>Column7462</t>
  </si>
  <si>
    <t>Column7463</t>
  </si>
  <si>
    <t>Column7464</t>
  </si>
  <si>
    <t>Column7465</t>
  </si>
  <si>
    <t>Column7466</t>
  </si>
  <si>
    <t>Column7467</t>
  </si>
  <si>
    <t>Column7468</t>
  </si>
  <si>
    <t>Column7469</t>
  </si>
  <si>
    <t>Column7470</t>
  </si>
  <si>
    <t>Column7471</t>
  </si>
  <si>
    <t>Column7472</t>
  </si>
  <si>
    <t>Column7473</t>
  </si>
  <si>
    <t>Column7474</t>
  </si>
  <si>
    <t>Column7475</t>
  </si>
  <si>
    <t>Column7476</t>
  </si>
  <si>
    <t>Column7477</t>
  </si>
  <si>
    <t>Column7478</t>
  </si>
  <si>
    <t>Column7479</t>
  </si>
  <si>
    <t>Column7480</t>
  </si>
  <si>
    <t>Column7481</t>
  </si>
  <si>
    <t>Column7482</t>
  </si>
  <si>
    <t>Column7483</t>
  </si>
  <si>
    <t>Column7484</t>
  </si>
  <si>
    <t>Column7485</t>
  </si>
  <si>
    <t>Column7486</t>
  </si>
  <si>
    <t>Column7487</t>
  </si>
  <si>
    <t>Column7488</t>
  </si>
  <si>
    <t>Column7489</t>
  </si>
  <si>
    <t>Column7490</t>
  </si>
  <si>
    <t>Column7491</t>
  </si>
  <si>
    <t>Column7492</t>
  </si>
  <si>
    <t>Column7493</t>
  </si>
  <si>
    <t>Column7494</t>
  </si>
  <si>
    <t>Column7495</t>
  </si>
  <si>
    <t>Column7496</t>
  </si>
  <si>
    <t>Column7497</t>
  </si>
  <si>
    <t>Column7498</t>
  </si>
  <si>
    <t>Column7499</t>
  </si>
  <si>
    <t>Column7500</t>
  </si>
  <si>
    <t>Column7501</t>
  </si>
  <si>
    <t>Column7502</t>
  </si>
  <si>
    <t>Column7503</t>
  </si>
  <si>
    <t>Column7504</t>
  </si>
  <si>
    <t>Column7505</t>
  </si>
  <si>
    <t>Column7506</t>
  </si>
  <si>
    <t>Column7507</t>
  </si>
  <si>
    <t>Column7508</t>
  </si>
  <si>
    <t>Column7509</t>
  </si>
  <si>
    <t>Column7510</t>
  </si>
  <si>
    <t>Column7511</t>
  </si>
  <si>
    <t>Column7512</t>
  </si>
  <si>
    <t>Column7513</t>
  </si>
  <si>
    <t>Column7514</t>
  </si>
  <si>
    <t>Column7515</t>
  </si>
  <si>
    <t>Column7516</t>
  </si>
  <si>
    <t>Column7517</t>
  </si>
  <si>
    <t>Column7518</t>
  </si>
  <si>
    <t>Column7519</t>
  </si>
  <si>
    <t>Column7520</t>
  </si>
  <si>
    <t>Column7521</t>
  </si>
  <si>
    <t>Column7522</t>
  </si>
  <si>
    <t>Column7523</t>
  </si>
  <si>
    <t>Column7524</t>
  </si>
  <si>
    <t>Column7525</t>
  </si>
  <si>
    <t>Column7526</t>
  </si>
  <si>
    <t>Column7527</t>
  </si>
  <si>
    <t>Column7528</t>
  </si>
  <si>
    <t>Column7529</t>
  </si>
  <si>
    <t>Column7530</t>
  </si>
  <si>
    <t>Column7531</t>
  </si>
  <si>
    <t>Column7532</t>
  </si>
  <si>
    <t>Column7533</t>
  </si>
  <si>
    <t>Column7534</t>
  </si>
  <si>
    <t>Column7535</t>
  </si>
  <si>
    <t>Column7536</t>
  </si>
  <si>
    <t>Column7537</t>
  </si>
  <si>
    <t>Column7538</t>
  </si>
  <si>
    <t>Column7539</t>
  </si>
  <si>
    <t>Column7540</t>
  </si>
  <si>
    <t>Column7541</t>
  </si>
  <si>
    <t>Column7542</t>
  </si>
  <si>
    <t>Column7543</t>
  </si>
  <si>
    <t>Column7544</t>
  </si>
  <si>
    <t>Column7545</t>
  </si>
  <si>
    <t>Column7546</t>
  </si>
  <si>
    <t>Column7547</t>
  </si>
  <si>
    <t>Column7548</t>
  </si>
  <si>
    <t>Column7549</t>
  </si>
  <si>
    <t>Column7550</t>
  </si>
  <si>
    <t>Column7551</t>
  </si>
  <si>
    <t>Column7552</t>
  </si>
  <si>
    <t>Column7553</t>
  </si>
  <si>
    <t>Column7554</t>
  </si>
  <si>
    <t>Column7555</t>
  </si>
  <si>
    <t>Column7556</t>
  </si>
  <si>
    <t>Column7557</t>
  </si>
  <si>
    <t>Column7558</t>
  </si>
  <si>
    <t>Column7559</t>
  </si>
  <si>
    <t>Column7560</t>
  </si>
  <si>
    <t>Column7561</t>
  </si>
  <si>
    <t>Column7562</t>
  </si>
  <si>
    <t>Column7563</t>
  </si>
  <si>
    <t>Column7564</t>
  </si>
  <si>
    <t>Column7565</t>
  </si>
  <si>
    <t>Column7566</t>
  </si>
  <si>
    <t>Column7567</t>
  </si>
  <si>
    <t>Column7568</t>
  </si>
  <si>
    <t>Column7569</t>
  </si>
  <si>
    <t>Column7570</t>
  </si>
  <si>
    <t>Column7571</t>
  </si>
  <si>
    <t>Column7572</t>
  </si>
  <si>
    <t>Column7573</t>
  </si>
  <si>
    <t>Column7574</t>
  </si>
  <si>
    <t>Column7575</t>
  </si>
  <si>
    <t>Column7576</t>
  </si>
  <si>
    <t>Column7577</t>
  </si>
  <si>
    <t>Column7578</t>
  </si>
  <si>
    <t>Column7579</t>
  </si>
  <si>
    <t>Column7580</t>
  </si>
  <si>
    <t>Column7581</t>
  </si>
  <si>
    <t>Column7582</t>
  </si>
  <si>
    <t>Column7583</t>
  </si>
  <si>
    <t>Column7584</t>
  </si>
  <si>
    <t>Column7585</t>
  </si>
  <si>
    <t>Column7586</t>
  </si>
  <si>
    <t>Column7587</t>
  </si>
  <si>
    <t>Column7588</t>
  </si>
  <si>
    <t>Column7589</t>
  </si>
  <si>
    <t>Column7590</t>
  </si>
  <si>
    <t>Column7591</t>
  </si>
  <si>
    <t>Column7592</t>
  </si>
  <si>
    <t>Column7593</t>
  </si>
  <si>
    <t>Column7594</t>
  </si>
  <si>
    <t>Column7595</t>
  </si>
  <si>
    <t>Column7596</t>
  </si>
  <si>
    <t>Column7597</t>
  </si>
  <si>
    <t>Column7598</t>
  </si>
  <si>
    <t>Column7599</t>
  </si>
  <si>
    <t>Column7600</t>
  </si>
  <si>
    <t>Column7601</t>
  </si>
  <si>
    <t>Column7602</t>
  </si>
  <si>
    <t>Column7603</t>
  </si>
  <si>
    <t>Column7604</t>
  </si>
  <si>
    <t>Column7605</t>
  </si>
  <si>
    <t>Column7606</t>
  </si>
  <si>
    <t>Column7607</t>
  </si>
  <si>
    <t>Column7608</t>
  </si>
  <si>
    <t>Column7609</t>
  </si>
  <si>
    <t>Column7610</t>
  </si>
  <si>
    <t>Column7611</t>
  </si>
  <si>
    <t>Column7612</t>
  </si>
  <si>
    <t>Column7613</t>
  </si>
  <si>
    <t>Column7614</t>
  </si>
  <si>
    <t>Column7615</t>
  </si>
  <si>
    <t>Column7616</t>
  </si>
  <si>
    <t>Column7617</t>
  </si>
  <si>
    <t>Column7618</t>
  </si>
  <si>
    <t>Column7619</t>
  </si>
  <si>
    <t>Column7620</t>
  </si>
  <si>
    <t>Column7621</t>
  </si>
  <si>
    <t>Column7622</t>
  </si>
  <si>
    <t>Column7623</t>
  </si>
  <si>
    <t>Column7624</t>
  </si>
  <si>
    <t>Column7625</t>
  </si>
  <si>
    <t>Column7626</t>
  </si>
  <si>
    <t>Column7627</t>
  </si>
  <si>
    <t>Column7628</t>
  </si>
  <si>
    <t>Column7629</t>
  </si>
  <si>
    <t>Column7630</t>
  </si>
  <si>
    <t>Column7631</t>
  </si>
  <si>
    <t>Column7632</t>
  </si>
  <si>
    <t>Column7633</t>
  </si>
  <si>
    <t>Column7634</t>
  </si>
  <si>
    <t>Column7635</t>
  </si>
  <si>
    <t>Column7636</t>
  </si>
  <si>
    <t>Column7637</t>
  </si>
  <si>
    <t>Column7638</t>
  </si>
  <si>
    <t>Column7639</t>
  </si>
  <si>
    <t>Column7640</t>
  </si>
  <si>
    <t>Column7641</t>
  </si>
  <si>
    <t>Column7642</t>
  </si>
  <si>
    <t>Column7643</t>
  </si>
  <si>
    <t>Column7644</t>
  </si>
  <si>
    <t>Column7645</t>
  </si>
  <si>
    <t>Column7646</t>
  </si>
  <si>
    <t>Column7647</t>
  </si>
  <si>
    <t>Column7648</t>
  </si>
  <si>
    <t>Column7649</t>
  </si>
  <si>
    <t>Column7650</t>
  </si>
  <si>
    <t>Column7651</t>
  </si>
  <si>
    <t>Column7652</t>
  </si>
  <si>
    <t>Column7653</t>
  </si>
  <si>
    <t>Column7654</t>
  </si>
  <si>
    <t>Column7655</t>
  </si>
  <si>
    <t>Column7656</t>
  </si>
  <si>
    <t>Column7657</t>
  </si>
  <si>
    <t>Column7658</t>
  </si>
  <si>
    <t>Column7659</t>
  </si>
  <si>
    <t>Column7660</t>
  </si>
  <si>
    <t>Column7661</t>
  </si>
  <si>
    <t>Column7662</t>
  </si>
  <si>
    <t>Column7663</t>
  </si>
  <si>
    <t>Column7664</t>
  </si>
  <si>
    <t>Column7665</t>
  </si>
  <si>
    <t>Column7666</t>
  </si>
  <si>
    <t>Column7667</t>
  </si>
  <si>
    <t>Column7668</t>
  </si>
  <si>
    <t>Column7669</t>
  </si>
  <si>
    <t>Column7670</t>
  </si>
  <si>
    <t>Column7671</t>
  </si>
  <si>
    <t>Column7672</t>
  </si>
  <si>
    <t>Column7673</t>
  </si>
  <si>
    <t>Column7674</t>
  </si>
  <si>
    <t>Column7675</t>
  </si>
  <si>
    <t>Column7676</t>
  </si>
  <si>
    <t>Column7677</t>
  </si>
  <si>
    <t>Column7678</t>
  </si>
  <si>
    <t>Column7679</t>
  </si>
  <si>
    <t>Column7680</t>
  </si>
  <si>
    <t>Column7681</t>
  </si>
  <si>
    <t>Column7682</t>
  </si>
  <si>
    <t>Column7683</t>
  </si>
  <si>
    <t>Column7684</t>
  </si>
  <si>
    <t>Column7685</t>
  </si>
  <si>
    <t>Column7686</t>
  </si>
  <si>
    <t>Column7687</t>
  </si>
  <si>
    <t>Column7688</t>
  </si>
  <si>
    <t>Column7689</t>
  </si>
  <si>
    <t>Column7690</t>
  </si>
  <si>
    <t>Column7691</t>
  </si>
  <si>
    <t>Column7692</t>
  </si>
  <si>
    <t>Column7693</t>
  </si>
  <si>
    <t>Column7694</t>
  </si>
  <si>
    <t>Column7695</t>
  </si>
  <si>
    <t>Column7696</t>
  </si>
  <si>
    <t>Column7697</t>
  </si>
  <si>
    <t>Column7698</t>
  </si>
  <si>
    <t>Column7699</t>
  </si>
  <si>
    <t>Column7700</t>
  </si>
  <si>
    <t>Column7701</t>
  </si>
  <si>
    <t>Column7702</t>
  </si>
  <si>
    <t>Column7703</t>
  </si>
  <si>
    <t>Column7704</t>
  </si>
  <si>
    <t>Column7705</t>
  </si>
  <si>
    <t>Column7706</t>
  </si>
  <si>
    <t>Column7707</t>
  </si>
  <si>
    <t>Column7708</t>
  </si>
  <si>
    <t>Column7709</t>
  </si>
  <si>
    <t>Column7710</t>
  </si>
  <si>
    <t>Column7711</t>
  </si>
  <si>
    <t>Column7712</t>
  </si>
  <si>
    <t>Column7713</t>
  </si>
  <si>
    <t>Column7714</t>
  </si>
  <si>
    <t>Column7715</t>
  </si>
  <si>
    <t>Column7716</t>
  </si>
  <si>
    <t>Column7717</t>
  </si>
  <si>
    <t>Column7718</t>
  </si>
  <si>
    <t>Column7719</t>
  </si>
  <si>
    <t>Column7720</t>
  </si>
  <si>
    <t>Column7721</t>
  </si>
  <si>
    <t>Column7722</t>
  </si>
  <si>
    <t>Column7723</t>
  </si>
  <si>
    <t>Column7724</t>
  </si>
  <si>
    <t>Column7725</t>
  </si>
  <si>
    <t>Column7726</t>
  </si>
  <si>
    <t>Column7727</t>
  </si>
  <si>
    <t>Column7728</t>
  </si>
  <si>
    <t>Column7729</t>
  </si>
  <si>
    <t>Column7730</t>
  </si>
  <si>
    <t>Column7731</t>
  </si>
  <si>
    <t>Column7732</t>
  </si>
  <si>
    <t>Column7733</t>
  </si>
  <si>
    <t>Column7734</t>
  </si>
  <si>
    <t>Column7735</t>
  </si>
  <si>
    <t>Column7736</t>
  </si>
  <si>
    <t>Column7737</t>
  </si>
  <si>
    <t>Column7738</t>
  </si>
  <si>
    <t>Column7739</t>
  </si>
  <si>
    <t>Column7740</t>
  </si>
  <si>
    <t>Column7741</t>
  </si>
  <si>
    <t>Column7742</t>
  </si>
  <si>
    <t>Column7743</t>
  </si>
  <si>
    <t>Column7744</t>
  </si>
  <si>
    <t>Column7745</t>
  </si>
  <si>
    <t>Column7746</t>
  </si>
  <si>
    <t>Column7747</t>
  </si>
  <si>
    <t>Column7748</t>
  </si>
  <si>
    <t>Column7749</t>
  </si>
  <si>
    <t>Column7750</t>
  </si>
  <si>
    <t>Column7751</t>
  </si>
  <si>
    <t>Column7752</t>
  </si>
  <si>
    <t>Column7753</t>
  </si>
  <si>
    <t>Column7754</t>
  </si>
  <si>
    <t>Column7755</t>
  </si>
  <si>
    <t>Column7756</t>
  </si>
  <si>
    <t>Column7757</t>
  </si>
  <si>
    <t>Column7758</t>
  </si>
  <si>
    <t>Column7759</t>
  </si>
  <si>
    <t>Column7760</t>
  </si>
  <si>
    <t>Column7761</t>
  </si>
  <si>
    <t>Column7762</t>
  </si>
  <si>
    <t>Column7763</t>
  </si>
  <si>
    <t>Column7764</t>
  </si>
  <si>
    <t>Column7765</t>
  </si>
  <si>
    <t>Column7766</t>
  </si>
  <si>
    <t>Column7767</t>
  </si>
  <si>
    <t>Column7768</t>
  </si>
  <si>
    <t>Column7769</t>
  </si>
  <si>
    <t>Column7770</t>
  </si>
  <si>
    <t>Column7771</t>
  </si>
  <si>
    <t>Column7772</t>
  </si>
  <si>
    <t>Column7773</t>
  </si>
  <si>
    <t>Column7774</t>
  </si>
  <si>
    <t>Column7775</t>
  </si>
  <si>
    <t>Column7776</t>
  </si>
  <si>
    <t>Column7777</t>
  </si>
  <si>
    <t>Column7778</t>
  </si>
  <si>
    <t>Column7779</t>
  </si>
  <si>
    <t>Column7780</t>
  </si>
  <si>
    <t>Column7781</t>
  </si>
  <si>
    <t>Column7782</t>
  </si>
  <si>
    <t>Column7783</t>
  </si>
  <si>
    <t>Column7784</t>
  </si>
  <si>
    <t>Column7785</t>
  </si>
  <si>
    <t>Column7786</t>
  </si>
  <si>
    <t>Column7787</t>
  </si>
  <si>
    <t>Column7788</t>
  </si>
  <si>
    <t>Column7789</t>
  </si>
  <si>
    <t>Column7790</t>
  </si>
  <si>
    <t>Column7791</t>
  </si>
  <si>
    <t>Column7792</t>
  </si>
  <si>
    <t>Column7793</t>
  </si>
  <si>
    <t>Column7794</t>
  </si>
  <si>
    <t>Column7795</t>
  </si>
  <si>
    <t>Column7796</t>
  </si>
  <si>
    <t>Column7797</t>
  </si>
  <si>
    <t>Column7798</t>
  </si>
  <si>
    <t>Column7799</t>
  </si>
  <si>
    <t>Column7800</t>
  </si>
  <si>
    <t>Column7801</t>
  </si>
  <si>
    <t>Column7802</t>
  </si>
  <si>
    <t>Column7803</t>
  </si>
  <si>
    <t>Column7804</t>
  </si>
  <si>
    <t>Column7805</t>
  </si>
  <si>
    <t>Column7806</t>
  </si>
  <si>
    <t>Column7807</t>
  </si>
  <si>
    <t>Column7808</t>
  </si>
  <si>
    <t>Column7809</t>
  </si>
  <si>
    <t>Column7810</t>
  </si>
  <si>
    <t>Column7811</t>
  </si>
  <si>
    <t>Column7812</t>
  </si>
  <si>
    <t>Column7813</t>
  </si>
  <si>
    <t>Column7814</t>
  </si>
  <si>
    <t>Column7815</t>
  </si>
  <si>
    <t>Column7816</t>
  </si>
  <si>
    <t>Column7817</t>
  </si>
  <si>
    <t>Column7818</t>
  </si>
  <si>
    <t>Column7819</t>
  </si>
  <si>
    <t>Column7820</t>
  </si>
  <si>
    <t>Column7821</t>
  </si>
  <si>
    <t>Column7822</t>
  </si>
  <si>
    <t>Column7823</t>
  </si>
  <si>
    <t>Column7824</t>
  </si>
  <si>
    <t>Column7825</t>
  </si>
  <si>
    <t>Column7826</t>
  </si>
  <si>
    <t>Column7827</t>
  </si>
  <si>
    <t>Column7828</t>
  </si>
  <si>
    <t>Column7829</t>
  </si>
  <si>
    <t>Column7830</t>
  </si>
  <si>
    <t>Column7831</t>
  </si>
  <si>
    <t>Column7832</t>
  </si>
  <si>
    <t>Column7833</t>
  </si>
  <si>
    <t>Column7834</t>
  </si>
  <si>
    <t>Column7835</t>
  </si>
  <si>
    <t>Column7836</t>
  </si>
  <si>
    <t>Column7837</t>
  </si>
  <si>
    <t>Column7838</t>
  </si>
  <si>
    <t>Column7839</t>
  </si>
  <si>
    <t>Column7840</t>
  </si>
  <si>
    <t>Column7841</t>
  </si>
  <si>
    <t>Column7842</t>
  </si>
  <si>
    <t>Column7843</t>
  </si>
  <si>
    <t>Column7844</t>
  </si>
  <si>
    <t>Column7845</t>
  </si>
  <si>
    <t>Column7846</t>
  </si>
  <si>
    <t>Column7847</t>
  </si>
  <si>
    <t>Column7848</t>
  </si>
  <si>
    <t>Column7849</t>
  </si>
  <si>
    <t>Column7850</t>
  </si>
  <si>
    <t>Column7851</t>
  </si>
  <si>
    <t>Column7852</t>
  </si>
  <si>
    <t>Column7853</t>
  </si>
  <si>
    <t>Column7854</t>
  </si>
  <si>
    <t>Column7855</t>
  </si>
  <si>
    <t>Column7856</t>
  </si>
  <si>
    <t>Column7857</t>
  </si>
  <si>
    <t>Column7858</t>
  </si>
  <si>
    <t>Column7859</t>
  </si>
  <si>
    <t>Column7860</t>
  </si>
  <si>
    <t>Column7861</t>
  </si>
  <si>
    <t>Column7862</t>
  </si>
  <si>
    <t>Column7863</t>
  </si>
  <si>
    <t>Column7864</t>
  </si>
  <si>
    <t>Column7865</t>
  </si>
  <si>
    <t>Column7866</t>
  </si>
  <si>
    <t>Column7867</t>
  </si>
  <si>
    <t>Column7868</t>
  </si>
  <si>
    <t>Column7869</t>
  </si>
  <si>
    <t>Column7870</t>
  </si>
  <si>
    <t>Column7871</t>
  </si>
  <si>
    <t>Column7872</t>
  </si>
  <si>
    <t>Column7873</t>
  </si>
  <si>
    <t>Column7874</t>
  </si>
  <si>
    <t>Column7875</t>
  </si>
  <si>
    <t>Column7876</t>
  </si>
  <si>
    <t>Column7877</t>
  </si>
  <si>
    <t>Column7878</t>
  </si>
  <si>
    <t>Column7879</t>
  </si>
  <si>
    <t>Column7880</t>
  </si>
  <si>
    <t>Column7881</t>
  </si>
  <si>
    <t>Column7882</t>
  </si>
  <si>
    <t>Column7883</t>
  </si>
  <si>
    <t>Column7884</t>
  </si>
  <si>
    <t>Column7885</t>
  </si>
  <si>
    <t>Column7886</t>
  </si>
  <si>
    <t>Column7887</t>
  </si>
  <si>
    <t>Column7888</t>
  </si>
  <si>
    <t>Column7889</t>
  </si>
  <si>
    <t>Column7890</t>
  </si>
  <si>
    <t>Column7891</t>
  </si>
  <si>
    <t>Column7892</t>
  </si>
  <si>
    <t>Column7893</t>
  </si>
  <si>
    <t>Column7894</t>
  </si>
  <si>
    <t>Column7895</t>
  </si>
  <si>
    <t>Column7896</t>
  </si>
  <si>
    <t>Column7897</t>
  </si>
  <si>
    <t>Column7898</t>
  </si>
  <si>
    <t>Column7899</t>
  </si>
  <si>
    <t>Column7900</t>
  </si>
  <si>
    <t>Column7901</t>
  </si>
  <si>
    <t>Column7902</t>
  </si>
  <si>
    <t>Column7903</t>
  </si>
  <si>
    <t>Column7904</t>
  </si>
  <si>
    <t>Column7905</t>
  </si>
  <si>
    <t>Column7906</t>
  </si>
  <si>
    <t>Column7907</t>
  </si>
  <si>
    <t>Column7908</t>
  </si>
  <si>
    <t>Column7909</t>
  </si>
  <si>
    <t>Column7910</t>
  </si>
  <si>
    <t>Column7911</t>
  </si>
  <si>
    <t>Column7912</t>
  </si>
  <si>
    <t>Column7913</t>
  </si>
  <si>
    <t>Column7914</t>
  </si>
  <si>
    <t>Column7915</t>
  </si>
  <si>
    <t>Column7916</t>
  </si>
  <si>
    <t>Column7917</t>
  </si>
  <si>
    <t>Column7918</t>
  </si>
  <si>
    <t>Column7919</t>
  </si>
  <si>
    <t>Column7920</t>
  </si>
  <si>
    <t>Column7921</t>
  </si>
  <si>
    <t>Column7922</t>
  </si>
  <si>
    <t>Column7923</t>
  </si>
  <si>
    <t>Column7924</t>
  </si>
  <si>
    <t>Column7925</t>
  </si>
  <si>
    <t>Column7926</t>
  </si>
  <si>
    <t>Column7927</t>
  </si>
  <si>
    <t>Column7928</t>
  </si>
  <si>
    <t>Column7929</t>
  </si>
  <si>
    <t>Column7930</t>
  </si>
  <si>
    <t>Column7931</t>
  </si>
  <si>
    <t>Column7932</t>
  </si>
  <si>
    <t>Column7933</t>
  </si>
  <si>
    <t>Column7934</t>
  </si>
  <si>
    <t>Column7935</t>
  </si>
  <si>
    <t>Column7936</t>
  </si>
  <si>
    <t>Column7937</t>
  </si>
  <si>
    <t>Column7938</t>
  </si>
  <si>
    <t>Column7939</t>
  </si>
  <si>
    <t>Column7940</t>
  </si>
  <si>
    <t>Column7941</t>
  </si>
  <si>
    <t>Column7942</t>
  </si>
  <si>
    <t>Column7943</t>
  </si>
  <si>
    <t>Column7944</t>
  </si>
  <si>
    <t>Column7945</t>
  </si>
  <si>
    <t>Column7946</t>
  </si>
  <si>
    <t>Column7947</t>
  </si>
  <si>
    <t>Column7948</t>
  </si>
  <si>
    <t>Column7949</t>
  </si>
  <si>
    <t>Column7950</t>
  </si>
  <si>
    <t>Column7951</t>
  </si>
  <si>
    <t>Column7952</t>
  </si>
  <si>
    <t>Column7953</t>
  </si>
  <si>
    <t>Column7954</t>
  </si>
  <si>
    <t>Column7955</t>
  </si>
  <si>
    <t>Column7956</t>
  </si>
  <si>
    <t>Column7957</t>
  </si>
  <si>
    <t>Column7958</t>
  </si>
  <si>
    <t>Column7959</t>
  </si>
  <si>
    <t>Column7960</t>
  </si>
  <si>
    <t>Column7961</t>
  </si>
  <si>
    <t>Column7962</t>
  </si>
  <si>
    <t>Column7963</t>
  </si>
  <si>
    <t>Column7964</t>
  </si>
  <si>
    <t>Column7965</t>
  </si>
  <si>
    <t>Column7966</t>
  </si>
  <si>
    <t>Column7967</t>
  </si>
  <si>
    <t>Column7968</t>
  </si>
  <si>
    <t>Column7969</t>
  </si>
  <si>
    <t>Column7970</t>
  </si>
  <si>
    <t>Column7971</t>
  </si>
  <si>
    <t>Column7972</t>
  </si>
  <si>
    <t>Column7973</t>
  </si>
  <si>
    <t>Column7974</t>
  </si>
  <si>
    <t>Column7975</t>
  </si>
  <si>
    <t>Column7976</t>
  </si>
  <si>
    <t>Column7977</t>
  </si>
  <si>
    <t>Column7978</t>
  </si>
  <si>
    <t>Column7979</t>
  </si>
  <si>
    <t>Column7980</t>
  </si>
  <si>
    <t>Column7981</t>
  </si>
  <si>
    <t>Column7982</t>
  </si>
  <si>
    <t>Column7983</t>
  </si>
  <si>
    <t>Column7984</t>
  </si>
  <si>
    <t>Column7985</t>
  </si>
  <si>
    <t>Column7986</t>
  </si>
  <si>
    <t>Column7987</t>
  </si>
  <si>
    <t>Column7988</t>
  </si>
  <si>
    <t>Column7989</t>
  </si>
  <si>
    <t>Column7990</t>
  </si>
  <si>
    <t>Column7991</t>
  </si>
  <si>
    <t>Column7992</t>
  </si>
  <si>
    <t>Column7993</t>
  </si>
  <si>
    <t>Column7994</t>
  </si>
  <si>
    <t>Column7995</t>
  </si>
  <si>
    <t>Column7996</t>
  </si>
  <si>
    <t>Column7997</t>
  </si>
  <si>
    <t>Column7998</t>
  </si>
  <si>
    <t>Column7999</t>
  </si>
  <si>
    <t>Column8000</t>
  </si>
  <si>
    <t>Column8001</t>
  </si>
  <si>
    <t>Column8002</t>
  </si>
  <si>
    <t>Column8003</t>
  </si>
  <si>
    <t>Column8004</t>
  </si>
  <si>
    <t>Column8005</t>
  </si>
  <si>
    <t>Column8006</t>
  </si>
  <si>
    <t>Column8007</t>
  </si>
  <si>
    <t>Column8008</t>
  </si>
  <si>
    <t>Column8009</t>
  </si>
  <si>
    <t>Column8010</t>
  </si>
  <si>
    <t>Column8011</t>
  </si>
  <si>
    <t>Column8012</t>
  </si>
  <si>
    <t>Column8013</t>
  </si>
  <si>
    <t>Column8014</t>
  </si>
  <si>
    <t>Column8015</t>
  </si>
  <si>
    <t>Column8016</t>
  </si>
  <si>
    <t>Column8017</t>
  </si>
  <si>
    <t>Column8018</t>
  </si>
  <si>
    <t>Column8019</t>
  </si>
  <si>
    <t>Column8020</t>
  </si>
  <si>
    <t>Column8021</t>
  </si>
  <si>
    <t>Column8022</t>
  </si>
  <si>
    <t>Column8023</t>
  </si>
  <si>
    <t>Column8024</t>
  </si>
  <si>
    <t>Column8025</t>
  </si>
  <si>
    <t>Column8026</t>
  </si>
  <si>
    <t>Column8027</t>
  </si>
  <si>
    <t>Column8028</t>
  </si>
  <si>
    <t>Column8029</t>
  </si>
  <si>
    <t>Column8030</t>
  </si>
  <si>
    <t>Column8031</t>
  </si>
  <si>
    <t>Column8032</t>
  </si>
  <si>
    <t>Column8033</t>
  </si>
  <si>
    <t>Column8034</t>
  </si>
  <si>
    <t>Column8035</t>
  </si>
  <si>
    <t>Column8036</t>
  </si>
  <si>
    <t>Column8037</t>
  </si>
  <si>
    <t>Column8038</t>
  </si>
  <si>
    <t>Column8039</t>
  </si>
  <si>
    <t>Column8040</t>
  </si>
  <si>
    <t>Column8041</t>
  </si>
  <si>
    <t>Column8042</t>
  </si>
  <si>
    <t>Column8043</t>
  </si>
  <si>
    <t>Column8044</t>
  </si>
  <si>
    <t>Column8045</t>
  </si>
  <si>
    <t>Column8046</t>
  </si>
  <si>
    <t>Column8047</t>
  </si>
  <si>
    <t>Column8048</t>
  </si>
  <si>
    <t>Column8049</t>
  </si>
  <si>
    <t>Column8050</t>
  </si>
  <si>
    <t>Column8051</t>
  </si>
  <si>
    <t>Column8052</t>
  </si>
  <si>
    <t>Column8053</t>
  </si>
  <si>
    <t>Column8054</t>
  </si>
  <si>
    <t>Column8055</t>
  </si>
  <si>
    <t>Column8056</t>
  </si>
  <si>
    <t>Column8057</t>
  </si>
  <si>
    <t>Column8058</t>
  </si>
  <si>
    <t>Column8059</t>
  </si>
  <si>
    <t>Column8060</t>
  </si>
  <si>
    <t>Column8061</t>
  </si>
  <si>
    <t>Column8062</t>
  </si>
  <si>
    <t>Column8063</t>
  </si>
  <si>
    <t>Column8064</t>
  </si>
  <si>
    <t>Column8065</t>
  </si>
  <si>
    <t>Column8066</t>
  </si>
  <si>
    <t>Column8067</t>
  </si>
  <si>
    <t>Column8068</t>
  </si>
  <si>
    <t>Column8069</t>
  </si>
  <si>
    <t>Column8070</t>
  </si>
  <si>
    <t>Column8071</t>
  </si>
  <si>
    <t>Column8072</t>
  </si>
  <si>
    <t>Column8073</t>
  </si>
  <si>
    <t>Column8074</t>
  </si>
  <si>
    <t>Column8075</t>
  </si>
  <si>
    <t>Column8076</t>
  </si>
  <si>
    <t>Column8077</t>
  </si>
  <si>
    <t>Column8078</t>
  </si>
  <si>
    <t>Column8079</t>
  </si>
  <si>
    <t>Column8080</t>
  </si>
  <si>
    <t>Column8081</t>
  </si>
  <si>
    <t>Column8082</t>
  </si>
  <si>
    <t>Column8083</t>
  </si>
  <si>
    <t>Column8084</t>
  </si>
  <si>
    <t>Column8085</t>
  </si>
  <si>
    <t>Column8086</t>
  </si>
  <si>
    <t>Column8087</t>
  </si>
  <si>
    <t>Column8088</t>
  </si>
  <si>
    <t>Column8089</t>
  </si>
  <si>
    <t>Column8090</t>
  </si>
  <si>
    <t>Column8091</t>
  </si>
  <si>
    <t>Column8092</t>
  </si>
  <si>
    <t>Column8093</t>
  </si>
  <si>
    <t>Column8094</t>
  </si>
  <si>
    <t>Column8095</t>
  </si>
  <si>
    <t>Column8096</t>
  </si>
  <si>
    <t>Column8097</t>
  </si>
  <si>
    <t>Column8098</t>
  </si>
  <si>
    <t>Column8099</t>
  </si>
  <si>
    <t>Column8100</t>
  </si>
  <si>
    <t>Column8101</t>
  </si>
  <si>
    <t>Column8102</t>
  </si>
  <si>
    <t>Column8103</t>
  </si>
  <si>
    <t>Column8104</t>
  </si>
  <si>
    <t>Column8105</t>
  </si>
  <si>
    <t>Column8106</t>
  </si>
  <si>
    <t>Column8107</t>
  </si>
  <si>
    <t>Column8108</t>
  </si>
  <si>
    <t>Column8109</t>
  </si>
  <si>
    <t>Column8110</t>
  </si>
  <si>
    <t>Column8111</t>
  </si>
  <si>
    <t>Column8112</t>
  </si>
  <si>
    <t>Column8113</t>
  </si>
  <si>
    <t>Column8114</t>
  </si>
  <si>
    <t>Column8115</t>
  </si>
  <si>
    <t>Column8116</t>
  </si>
  <si>
    <t>Column8117</t>
  </si>
  <si>
    <t>Column8118</t>
  </si>
  <si>
    <t>Column8119</t>
  </si>
  <si>
    <t>Column8120</t>
  </si>
  <si>
    <t>Column8121</t>
  </si>
  <si>
    <t>Column8122</t>
  </si>
  <si>
    <t>Column8123</t>
  </si>
  <si>
    <t>Column8124</t>
  </si>
  <si>
    <t>Column8125</t>
  </si>
  <si>
    <t>Column8126</t>
  </si>
  <si>
    <t>Column8127</t>
  </si>
  <si>
    <t>Column8128</t>
  </si>
  <si>
    <t>Column8129</t>
  </si>
  <si>
    <t>Column8130</t>
  </si>
  <si>
    <t>Column8131</t>
  </si>
  <si>
    <t>Column8132</t>
  </si>
  <si>
    <t>Column8133</t>
  </si>
  <si>
    <t>Column8134</t>
  </si>
  <si>
    <t>Column8135</t>
  </si>
  <si>
    <t>Column8136</t>
  </si>
  <si>
    <t>Column8137</t>
  </si>
  <si>
    <t>Column8138</t>
  </si>
  <si>
    <t>Column8139</t>
  </si>
  <si>
    <t>Column8140</t>
  </si>
  <si>
    <t>Column8141</t>
  </si>
  <si>
    <t>Column8142</t>
  </si>
  <si>
    <t>Column8143</t>
  </si>
  <si>
    <t>Column8144</t>
  </si>
  <si>
    <t>Column8145</t>
  </si>
  <si>
    <t>Column8146</t>
  </si>
  <si>
    <t>Column8147</t>
  </si>
  <si>
    <t>Column8148</t>
  </si>
  <si>
    <t>Column8149</t>
  </si>
  <si>
    <t>Column8150</t>
  </si>
  <si>
    <t>Column8151</t>
  </si>
  <si>
    <t>Column8152</t>
  </si>
  <si>
    <t>Column8153</t>
  </si>
  <si>
    <t>Column8154</t>
  </si>
  <si>
    <t>Column8155</t>
  </si>
  <si>
    <t>Column8156</t>
  </si>
  <si>
    <t>Column8157</t>
  </si>
  <si>
    <t>Column8158</t>
  </si>
  <si>
    <t>Column8159</t>
  </si>
  <si>
    <t>Column8160</t>
  </si>
  <si>
    <t>Column8161</t>
  </si>
  <si>
    <t>Column8162</t>
  </si>
  <si>
    <t>Column8163</t>
  </si>
  <si>
    <t>Column8164</t>
  </si>
  <si>
    <t>Column8165</t>
  </si>
  <si>
    <t>Column8166</t>
  </si>
  <si>
    <t>Column8167</t>
  </si>
  <si>
    <t>Column8168</t>
  </si>
  <si>
    <t>Column8169</t>
  </si>
  <si>
    <t>Column8170</t>
  </si>
  <si>
    <t>Column8171</t>
  </si>
  <si>
    <t>Column8172</t>
  </si>
  <si>
    <t>Column8173</t>
  </si>
  <si>
    <t>Column8174</t>
  </si>
  <si>
    <t>Column8175</t>
  </si>
  <si>
    <t>Column8176</t>
  </si>
  <si>
    <t>Column8177</t>
  </si>
  <si>
    <t>Column8178</t>
  </si>
  <si>
    <t>Column8179</t>
  </si>
  <si>
    <t>Column8180</t>
  </si>
  <si>
    <t>Column8181</t>
  </si>
  <si>
    <t>Column8182</t>
  </si>
  <si>
    <t>Column8183</t>
  </si>
  <si>
    <t>Column8184</t>
  </si>
  <si>
    <t>Column8185</t>
  </si>
  <si>
    <t>Column8186</t>
  </si>
  <si>
    <t>Column8187</t>
  </si>
  <si>
    <t>Column8188</t>
  </si>
  <si>
    <t>Column8189</t>
  </si>
  <si>
    <t>Column8190</t>
  </si>
  <si>
    <t>Column8191</t>
  </si>
  <si>
    <t>Column8192</t>
  </si>
  <si>
    <t>Column8193</t>
  </si>
  <si>
    <t>Column8194</t>
  </si>
  <si>
    <t>Column8195</t>
  </si>
  <si>
    <t>Column8196</t>
  </si>
  <si>
    <t>Column8197</t>
  </si>
  <si>
    <t>Column8198</t>
  </si>
  <si>
    <t>Column8199</t>
  </si>
  <si>
    <t>Column8200</t>
  </si>
  <si>
    <t>Column8201</t>
  </si>
  <si>
    <t>Column8202</t>
  </si>
  <si>
    <t>Column8203</t>
  </si>
  <si>
    <t>Column8204</t>
  </si>
  <si>
    <t>Column8205</t>
  </si>
  <si>
    <t>Column8206</t>
  </si>
  <si>
    <t>Column8207</t>
  </si>
  <si>
    <t>Column8208</t>
  </si>
  <si>
    <t>Column8209</t>
  </si>
  <si>
    <t>Column8210</t>
  </si>
  <si>
    <t>Column8211</t>
  </si>
  <si>
    <t>Column8212</t>
  </si>
  <si>
    <t>Column8213</t>
  </si>
  <si>
    <t>Column8214</t>
  </si>
  <si>
    <t>Column8215</t>
  </si>
  <si>
    <t>Column8216</t>
  </si>
  <si>
    <t>Column8217</t>
  </si>
  <si>
    <t>Column8218</t>
  </si>
  <si>
    <t>Column8219</t>
  </si>
  <si>
    <t>Column8220</t>
  </si>
  <si>
    <t>Column8221</t>
  </si>
  <si>
    <t>Column8222</t>
  </si>
  <si>
    <t>Column8223</t>
  </si>
  <si>
    <t>Column8224</t>
  </si>
  <si>
    <t>Column8225</t>
  </si>
  <si>
    <t>Column8226</t>
  </si>
  <si>
    <t>Column8227</t>
  </si>
  <si>
    <t>Column8228</t>
  </si>
  <si>
    <t>Column8229</t>
  </si>
  <si>
    <t>Column8230</t>
  </si>
  <si>
    <t>Column8231</t>
  </si>
  <si>
    <t>Column8232</t>
  </si>
  <si>
    <t>Column8233</t>
  </si>
  <si>
    <t>Column8234</t>
  </si>
  <si>
    <t>Column8235</t>
  </si>
  <si>
    <t>Column8236</t>
  </si>
  <si>
    <t>Column8237</t>
  </si>
  <si>
    <t>Column8238</t>
  </si>
  <si>
    <t>Column8239</t>
  </si>
  <si>
    <t>Column8240</t>
  </si>
  <si>
    <t>Column8241</t>
  </si>
  <si>
    <t>Column8242</t>
  </si>
  <si>
    <t>Column8243</t>
  </si>
  <si>
    <t>Column8244</t>
  </si>
  <si>
    <t>Column8245</t>
  </si>
  <si>
    <t>Column8246</t>
  </si>
  <si>
    <t>Column8247</t>
  </si>
  <si>
    <t>Column8248</t>
  </si>
  <si>
    <t>Column8249</t>
  </si>
  <si>
    <t>Column8250</t>
  </si>
  <si>
    <t>Column8251</t>
  </si>
  <si>
    <t>Column8252</t>
  </si>
  <si>
    <t>Column8253</t>
  </si>
  <si>
    <t>Column8254</t>
  </si>
  <si>
    <t>Column8255</t>
  </si>
  <si>
    <t>Column8256</t>
  </si>
  <si>
    <t>Column8257</t>
  </si>
  <si>
    <t>Column8258</t>
  </si>
  <si>
    <t>Column8259</t>
  </si>
  <si>
    <t>Column8260</t>
  </si>
  <si>
    <t>Column8261</t>
  </si>
  <si>
    <t>Column8262</t>
  </si>
  <si>
    <t>Column8263</t>
  </si>
  <si>
    <t>Column8264</t>
  </si>
  <si>
    <t>Column8265</t>
  </si>
  <si>
    <t>Column8266</t>
  </si>
  <si>
    <t>Column8267</t>
  </si>
  <si>
    <t>Column8268</t>
  </si>
  <si>
    <t>Column8269</t>
  </si>
  <si>
    <t>Column8270</t>
  </si>
  <si>
    <t>Column8271</t>
  </si>
  <si>
    <t>Column8272</t>
  </si>
  <si>
    <t>Column8273</t>
  </si>
  <si>
    <t>Column8274</t>
  </si>
  <si>
    <t>Column8275</t>
  </si>
  <si>
    <t>Column8276</t>
  </si>
  <si>
    <t>Column8277</t>
  </si>
  <si>
    <t>Column8278</t>
  </si>
  <si>
    <t>Column8279</t>
  </si>
  <si>
    <t>Column8280</t>
  </si>
  <si>
    <t>Column8281</t>
  </si>
  <si>
    <t>Column8282</t>
  </si>
  <si>
    <t>Column8283</t>
  </si>
  <si>
    <t>Column8284</t>
  </si>
  <si>
    <t>Column8285</t>
  </si>
  <si>
    <t>Column8286</t>
  </si>
  <si>
    <t>Column8287</t>
  </si>
  <si>
    <t>Column8288</t>
  </si>
  <si>
    <t>Column8289</t>
  </si>
  <si>
    <t>Column8290</t>
  </si>
  <si>
    <t>Column8291</t>
  </si>
  <si>
    <t>Column8292</t>
  </si>
  <si>
    <t>Column8293</t>
  </si>
  <si>
    <t>Column8294</t>
  </si>
  <si>
    <t>Column8295</t>
  </si>
  <si>
    <t>Column8296</t>
  </si>
  <si>
    <t>Column8297</t>
  </si>
  <si>
    <t>Column8298</t>
  </si>
  <si>
    <t>Column8299</t>
  </si>
  <si>
    <t>Column8300</t>
  </si>
  <si>
    <t>Column8301</t>
  </si>
  <si>
    <t>Column8302</t>
  </si>
  <si>
    <t>Column8303</t>
  </si>
  <si>
    <t>Column8304</t>
  </si>
  <si>
    <t>Column8305</t>
  </si>
  <si>
    <t>Column8306</t>
  </si>
  <si>
    <t>Column8307</t>
  </si>
  <si>
    <t>Column8308</t>
  </si>
  <si>
    <t>Column8309</t>
  </si>
  <si>
    <t>Column8310</t>
  </si>
  <si>
    <t>Column8311</t>
  </si>
  <si>
    <t>Column8312</t>
  </si>
  <si>
    <t>Column8313</t>
  </si>
  <si>
    <t>Column8314</t>
  </si>
  <si>
    <t>Column8315</t>
  </si>
  <si>
    <t>Column8316</t>
  </si>
  <si>
    <t>Column8317</t>
  </si>
  <si>
    <t>Column8318</t>
  </si>
  <si>
    <t>Column8319</t>
  </si>
  <si>
    <t>Column8320</t>
  </si>
  <si>
    <t>Column8321</t>
  </si>
  <si>
    <t>Column8322</t>
  </si>
  <si>
    <t>Column8323</t>
  </si>
  <si>
    <t>Column8324</t>
  </si>
  <si>
    <t>Column8325</t>
  </si>
  <si>
    <t>Column8326</t>
  </si>
  <si>
    <t>Column8327</t>
  </si>
  <si>
    <t>Column8328</t>
  </si>
  <si>
    <t>Column8329</t>
  </si>
  <si>
    <t>Column8330</t>
  </si>
  <si>
    <t>Column8331</t>
  </si>
  <si>
    <t>Column8332</t>
  </si>
  <si>
    <t>Column8333</t>
  </si>
  <si>
    <t>Column8334</t>
  </si>
  <si>
    <t>Column8335</t>
  </si>
  <si>
    <t>Column8336</t>
  </si>
  <si>
    <t>Column8337</t>
  </si>
  <si>
    <t>Column8338</t>
  </si>
  <si>
    <t>Column8339</t>
  </si>
  <si>
    <t>Column8340</t>
  </si>
  <si>
    <t>Column8341</t>
  </si>
  <si>
    <t>Column8342</t>
  </si>
  <si>
    <t>Column8343</t>
  </si>
  <si>
    <t>Column8344</t>
  </si>
  <si>
    <t>Column8345</t>
  </si>
  <si>
    <t>Column8346</t>
  </si>
  <si>
    <t>Column8347</t>
  </si>
  <si>
    <t>Column8348</t>
  </si>
  <si>
    <t>Column8349</t>
  </si>
  <si>
    <t>Column8350</t>
  </si>
  <si>
    <t>Column8351</t>
  </si>
  <si>
    <t>Column8352</t>
  </si>
  <si>
    <t>Column8353</t>
  </si>
  <si>
    <t>Column8354</t>
  </si>
  <si>
    <t>Column8355</t>
  </si>
  <si>
    <t>Column8356</t>
  </si>
  <si>
    <t>Column8357</t>
  </si>
  <si>
    <t>Column8358</t>
  </si>
  <si>
    <t>Column8359</t>
  </si>
  <si>
    <t>Column8360</t>
  </si>
  <si>
    <t>Column8361</t>
  </si>
  <si>
    <t>Column8362</t>
  </si>
  <si>
    <t>Column8363</t>
  </si>
  <si>
    <t>Column8364</t>
  </si>
  <si>
    <t>Column8365</t>
  </si>
  <si>
    <t>Column8366</t>
  </si>
  <si>
    <t>Column8367</t>
  </si>
  <si>
    <t>Column8368</t>
  </si>
  <si>
    <t>Column8369</t>
  </si>
  <si>
    <t>Column8370</t>
  </si>
  <si>
    <t>Column8371</t>
  </si>
  <si>
    <t>Column8372</t>
  </si>
  <si>
    <t>Column8373</t>
  </si>
  <si>
    <t>Column8374</t>
  </si>
  <si>
    <t>Column8375</t>
  </si>
  <si>
    <t>Column8376</t>
  </si>
  <si>
    <t>Column8377</t>
  </si>
  <si>
    <t>Column8378</t>
  </si>
  <si>
    <t>Column8379</t>
  </si>
  <si>
    <t>Column8380</t>
  </si>
  <si>
    <t>Column8381</t>
  </si>
  <si>
    <t>Column8382</t>
  </si>
  <si>
    <t>Column8383</t>
  </si>
  <si>
    <t>Column8384</t>
  </si>
  <si>
    <t>Column8385</t>
  </si>
  <si>
    <t>Column8386</t>
  </si>
  <si>
    <t>Column8387</t>
  </si>
  <si>
    <t>Column8388</t>
  </si>
  <si>
    <t>Column8389</t>
  </si>
  <si>
    <t>Column8390</t>
  </si>
  <si>
    <t>Column8391</t>
  </si>
  <si>
    <t>Column8392</t>
  </si>
  <si>
    <t>Column8393</t>
  </si>
  <si>
    <t>Column8394</t>
  </si>
  <si>
    <t>Column8395</t>
  </si>
  <si>
    <t>Column8396</t>
  </si>
  <si>
    <t>Column8397</t>
  </si>
  <si>
    <t>Column8398</t>
  </si>
  <si>
    <t>Column8399</t>
  </si>
  <si>
    <t>Column8400</t>
  </si>
  <si>
    <t>Column8401</t>
  </si>
  <si>
    <t>Column8402</t>
  </si>
  <si>
    <t>Column8403</t>
  </si>
  <si>
    <t>Column8404</t>
  </si>
  <si>
    <t>Column8405</t>
  </si>
  <si>
    <t>Column8406</t>
  </si>
  <si>
    <t>Column8407</t>
  </si>
  <si>
    <t>Column8408</t>
  </si>
  <si>
    <t>Column8409</t>
  </si>
  <si>
    <t>Column8410</t>
  </si>
  <si>
    <t>Column8411</t>
  </si>
  <si>
    <t>Column8412</t>
  </si>
  <si>
    <t>Column8413</t>
  </si>
  <si>
    <t>Column8414</t>
  </si>
  <si>
    <t>Column8415</t>
  </si>
  <si>
    <t>Column8416</t>
  </si>
  <si>
    <t>Column8417</t>
  </si>
  <si>
    <t>Column8418</t>
  </si>
  <si>
    <t>Column8419</t>
  </si>
  <si>
    <t>Column8420</t>
  </si>
  <si>
    <t>Column8421</t>
  </si>
  <si>
    <t>Column8422</t>
  </si>
  <si>
    <t>Column8423</t>
  </si>
  <si>
    <t>Column8424</t>
  </si>
  <si>
    <t>Column8425</t>
  </si>
  <si>
    <t>Column8426</t>
  </si>
  <si>
    <t>Column8427</t>
  </si>
  <si>
    <t>Column8428</t>
  </si>
  <si>
    <t>Column8429</t>
  </si>
  <si>
    <t>Column8430</t>
  </si>
  <si>
    <t>Column8431</t>
  </si>
  <si>
    <t>Column8432</t>
  </si>
  <si>
    <t>Column8433</t>
  </si>
  <si>
    <t>Column8434</t>
  </si>
  <si>
    <t>Column8435</t>
  </si>
  <si>
    <t>Column8436</t>
  </si>
  <si>
    <t>Column8437</t>
  </si>
  <si>
    <t>Column8438</t>
  </si>
  <si>
    <t>Column8439</t>
  </si>
  <si>
    <t>Column8440</t>
  </si>
  <si>
    <t>Column8441</t>
  </si>
  <si>
    <t>Column8442</t>
  </si>
  <si>
    <t>Column8443</t>
  </si>
  <si>
    <t>Column8444</t>
  </si>
  <si>
    <t>Column8445</t>
  </si>
  <si>
    <t>Column8446</t>
  </si>
  <si>
    <t>Column8447</t>
  </si>
  <si>
    <t>Column8448</t>
  </si>
  <si>
    <t>Column8449</t>
  </si>
  <si>
    <t>Column8450</t>
  </si>
  <si>
    <t>Column8451</t>
  </si>
  <si>
    <t>Column8452</t>
  </si>
  <si>
    <t>Column8453</t>
  </si>
  <si>
    <t>Column8454</t>
  </si>
  <si>
    <t>Column8455</t>
  </si>
  <si>
    <t>Column8456</t>
  </si>
  <si>
    <t>Column8457</t>
  </si>
  <si>
    <t>Column8458</t>
  </si>
  <si>
    <t>Column8459</t>
  </si>
  <si>
    <t>Column8460</t>
  </si>
  <si>
    <t>Column8461</t>
  </si>
  <si>
    <t>Column8462</t>
  </si>
  <si>
    <t>Column8463</t>
  </si>
  <si>
    <t>Column8464</t>
  </si>
  <si>
    <t>Column8465</t>
  </si>
  <si>
    <t>Column8466</t>
  </si>
  <si>
    <t>Column8467</t>
  </si>
  <si>
    <t>Column8468</t>
  </si>
  <si>
    <t>Column8469</t>
  </si>
  <si>
    <t>Column8470</t>
  </si>
  <si>
    <t>Column8471</t>
  </si>
  <si>
    <t>Column8472</t>
  </si>
  <si>
    <t>Column8473</t>
  </si>
  <si>
    <t>Column8474</t>
  </si>
  <si>
    <t>Column8475</t>
  </si>
  <si>
    <t>Column8476</t>
  </si>
  <si>
    <t>Column8477</t>
  </si>
  <si>
    <t>Column8478</t>
  </si>
  <si>
    <t>Column8479</t>
  </si>
  <si>
    <t>Column8480</t>
  </si>
  <si>
    <t>Column8481</t>
  </si>
  <si>
    <t>Column8482</t>
  </si>
  <si>
    <t>Column8483</t>
  </si>
  <si>
    <t>Column8484</t>
  </si>
  <si>
    <t>Column8485</t>
  </si>
  <si>
    <t>Column8486</t>
  </si>
  <si>
    <t>Column8487</t>
  </si>
  <si>
    <t>Column8488</t>
  </si>
  <si>
    <t>Column8489</t>
  </si>
  <si>
    <t>Column8490</t>
  </si>
  <si>
    <t>Column8491</t>
  </si>
  <si>
    <t>Column8492</t>
  </si>
  <si>
    <t>Column8493</t>
  </si>
  <si>
    <t>Column8494</t>
  </si>
  <si>
    <t>Column8495</t>
  </si>
  <si>
    <t>Column8496</t>
  </si>
  <si>
    <t>Column8497</t>
  </si>
  <si>
    <t>Column8498</t>
  </si>
  <si>
    <t>Column8499</t>
  </si>
  <si>
    <t>Column8500</t>
  </si>
  <si>
    <t>Column8501</t>
  </si>
  <si>
    <t>Column8502</t>
  </si>
  <si>
    <t>Column8503</t>
  </si>
  <si>
    <t>Column8504</t>
  </si>
  <si>
    <t>Column8505</t>
  </si>
  <si>
    <t>Column8506</t>
  </si>
  <si>
    <t>Column8507</t>
  </si>
  <si>
    <t>Column8508</t>
  </si>
  <si>
    <t>Column8509</t>
  </si>
  <si>
    <t>Column8510</t>
  </si>
  <si>
    <t>Column8511</t>
  </si>
  <si>
    <t>Column8512</t>
  </si>
  <si>
    <t>Column8513</t>
  </si>
  <si>
    <t>Column8514</t>
  </si>
  <si>
    <t>Column8515</t>
  </si>
  <si>
    <t>Column8516</t>
  </si>
  <si>
    <t>Column8517</t>
  </si>
  <si>
    <t>Column8518</t>
  </si>
  <si>
    <t>Column8519</t>
  </si>
  <si>
    <t>Column8520</t>
  </si>
  <si>
    <t>Column8521</t>
  </si>
  <si>
    <t>Column8522</t>
  </si>
  <si>
    <t>Column8523</t>
  </si>
  <si>
    <t>Column8524</t>
  </si>
  <si>
    <t>Column8525</t>
  </si>
  <si>
    <t>Column8526</t>
  </si>
  <si>
    <t>Column8527</t>
  </si>
  <si>
    <t>Column8528</t>
  </si>
  <si>
    <t>Column8529</t>
  </si>
  <si>
    <t>Column8530</t>
  </si>
  <si>
    <t>Column8531</t>
  </si>
  <si>
    <t>Column8532</t>
  </si>
  <si>
    <t>Column8533</t>
  </si>
  <si>
    <t>Column8534</t>
  </si>
  <si>
    <t>Column8535</t>
  </si>
  <si>
    <t>Column8536</t>
  </si>
  <si>
    <t>Column8537</t>
  </si>
  <si>
    <t>Column8538</t>
  </si>
  <si>
    <t>Column8539</t>
  </si>
  <si>
    <t>Column8540</t>
  </si>
  <si>
    <t>Column8541</t>
  </si>
  <si>
    <t>Column8542</t>
  </si>
  <si>
    <t>Column8543</t>
  </si>
  <si>
    <t>Column8544</t>
  </si>
  <si>
    <t>Column8545</t>
  </si>
  <si>
    <t>Column8546</t>
  </si>
  <si>
    <t>Column8547</t>
  </si>
  <si>
    <t>Column8548</t>
  </si>
  <si>
    <t>Column8549</t>
  </si>
  <si>
    <t>Column8550</t>
  </si>
  <si>
    <t>Column8551</t>
  </si>
  <si>
    <t>Column8552</t>
  </si>
  <si>
    <t>Column8553</t>
  </si>
  <si>
    <t>Column8554</t>
  </si>
  <si>
    <t>Column8555</t>
  </si>
  <si>
    <t>Column8556</t>
  </si>
  <si>
    <t>Column8557</t>
  </si>
  <si>
    <t>Column8558</t>
  </si>
  <si>
    <t>Column8559</t>
  </si>
  <si>
    <t>Column8560</t>
  </si>
  <si>
    <t>Column8561</t>
  </si>
  <si>
    <t>Column8562</t>
  </si>
  <si>
    <t>Column8563</t>
  </si>
  <si>
    <t>Column8564</t>
  </si>
  <si>
    <t>Column8565</t>
  </si>
  <si>
    <t>Column8566</t>
  </si>
  <si>
    <t>Column8567</t>
  </si>
  <si>
    <t>Column8568</t>
  </si>
  <si>
    <t>Column8569</t>
  </si>
  <si>
    <t>Column8570</t>
  </si>
  <si>
    <t>Column8571</t>
  </si>
  <si>
    <t>Column8572</t>
  </si>
  <si>
    <t>Column8573</t>
  </si>
  <si>
    <t>Column8574</t>
  </si>
  <si>
    <t>Column8575</t>
  </si>
  <si>
    <t>Column8576</t>
  </si>
  <si>
    <t>Column8577</t>
  </si>
  <si>
    <t>Column8578</t>
  </si>
  <si>
    <t>Column8579</t>
  </si>
  <si>
    <t>Column8580</t>
  </si>
  <si>
    <t>Column8581</t>
  </si>
  <si>
    <t>Column8582</t>
  </si>
  <si>
    <t>Column8583</t>
  </si>
  <si>
    <t>Column8584</t>
  </si>
  <si>
    <t>Column8585</t>
  </si>
  <si>
    <t>Column8586</t>
  </si>
  <si>
    <t>Column8587</t>
  </si>
  <si>
    <t>Column8588</t>
  </si>
  <si>
    <t>Column8589</t>
  </si>
  <si>
    <t>Column8590</t>
  </si>
  <si>
    <t>Column8591</t>
  </si>
  <si>
    <t>Column8592</t>
  </si>
  <si>
    <t>Column8593</t>
  </si>
  <si>
    <t>Column8594</t>
  </si>
  <si>
    <t>Column8595</t>
  </si>
  <si>
    <t>Column8596</t>
  </si>
  <si>
    <t>Column8597</t>
  </si>
  <si>
    <t>Column8598</t>
  </si>
  <si>
    <t>Column8599</t>
  </si>
  <si>
    <t>Column8600</t>
  </si>
  <si>
    <t>Column8601</t>
  </si>
  <si>
    <t>Column8602</t>
  </si>
  <si>
    <t>Column8603</t>
  </si>
  <si>
    <t>Column8604</t>
  </si>
  <si>
    <t>Column8605</t>
  </si>
  <si>
    <t>Column8606</t>
  </si>
  <si>
    <t>Column8607</t>
  </si>
  <si>
    <t>Column8608</t>
  </si>
  <si>
    <t>Column8609</t>
  </si>
  <si>
    <t>Column8610</t>
  </si>
  <si>
    <t>Column8611</t>
  </si>
  <si>
    <t>Column8612</t>
  </si>
  <si>
    <t>Column8613</t>
  </si>
  <si>
    <t>Column8614</t>
  </si>
  <si>
    <t>Column8615</t>
  </si>
  <si>
    <t>Column8616</t>
  </si>
  <si>
    <t>Column8617</t>
  </si>
  <si>
    <t>Column8618</t>
  </si>
  <si>
    <t>Column8619</t>
  </si>
  <si>
    <t>Column8620</t>
  </si>
  <si>
    <t>Column8621</t>
  </si>
  <si>
    <t>Column8622</t>
  </si>
  <si>
    <t>Column8623</t>
  </si>
  <si>
    <t>Column8624</t>
  </si>
  <si>
    <t>Column8625</t>
  </si>
  <si>
    <t>Column8626</t>
  </si>
  <si>
    <t>Column8627</t>
  </si>
  <si>
    <t>Column8628</t>
  </si>
  <si>
    <t>Column8629</t>
  </si>
  <si>
    <t>Column8630</t>
  </si>
  <si>
    <t>Column8631</t>
  </si>
  <si>
    <t>Column8632</t>
  </si>
  <si>
    <t>Column8633</t>
  </si>
  <si>
    <t>Column8634</t>
  </si>
  <si>
    <t>Column8635</t>
  </si>
  <si>
    <t>Column8636</t>
  </si>
  <si>
    <t>Column8637</t>
  </si>
  <si>
    <t>Column8638</t>
  </si>
  <si>
    <t>Column8639</t>
  </si>
  <si>
    <t>Column8640</t>
  </si>
  <si>
    <t>Column8641</t>
  </si>
  <si>
    <t>Column8642</t>
  </si>
  <si>
    <t>Column8643</t>
  </si>
  <si>
    <t>Column8644</t>
  </si>
  <si>
    <t>Column8645</t>
  </si>
  <si>
    <t>Column8646</t>
  </si>
  <si>
    <t>Column8647</t>
  </si>
  <si>
    <t>Column8648</t>
  </si>
  <si>
    <t>Column8649</t>
  </si>
  <si>
    <t>Column8650</t>
  </si>
  <si>
    <t>Column8651</t>
  </si>
  <si>
    <t>Column8652</t>
  </si>
  <si>
    <t>Column8653</t>
  </si>
  <si>
    <t>Column8654</t>
  </si>
  <si>
    <t>Column8655</t>
  </si>
  <si>
    <t>Column8656</t>
  </si>
  <si>
    <t>Column8657</t>
  </si>
  <si>
    <t>Column8658</t>
  </si>
  <si>
    <t>Column8659</t>
  </si>
  <si>
    <t>Column8660</t>
  </si>
  <si>
    <t>Column8661</t>
  </si>
  <si>
    <t>Column8662</t>
  </si>
  <si>
    <t>Column8663</t>
  </si>
  <si>
    <t>Column8664</t>
  </si>
  <si>
    <t>Column8665</t>
  </si>
  <si>
    <t>Column8666</t>
  </si>
  <si>
    <t>Column8667</t>
  </si>
  <si>
    <t>Column8668</t>
  </si>
  <si>
    <t>Column8669</t>
  </si>
  <si>
    <t>Column8670</t>
  </si>
  <si>
    <t>Column8671</t>
  </si>
  <si>
    <t>Column8672</t>
  </si>
  <si>
    <t>Column8673</t>
  </si>
  <si>
    <t>Column8674</t>
  </si>
  <si>
    <t>Column8675</t>
  </si>
  <si>
    <t>Column8676</t>
  </si>
  <si>
    <t>Column8677</t>
  </si>
  <si>
    <t>Column8678</t>
  </si>
  <si>
    <t>Column8679</t>
  </si>
  <si>
    <t>Column8680</t>
  </si>
  <si>
    <t>Column8681</t>
  </si>
  <si>
    <t>Column8682</t>
  </si>
  <si>
    <t>Column8683</t>
  </si>
  <si>
    <t>Column8684</t>
  </si>
  <si>
    <t>Column8685</t>
  </si>
  <si>
    <t>Column8686</t>
  </si>
  <si>
    <t>Column8687</t>
  </si>
  <si>
    <t>Column8688</t>
  </si>
  <si>
    <t>Column8689</t>
  </si>
  <si>
    <t>Column8690</t>
  </si>
  <si>
    <t>Column8691</t>
  </si>
  <si>
    <t>Column8692</t>
  </si>
  <si>
    <t>Column8693</t>
  </si>
  <si>
    <t>Column8694</t>
  </si>
  <si>
    <t>Column8695</t>
  </si>
  <si>
    <t>Column8696</t>
  </si>
  <si>
    <t>Column8697</t>
  </si>
  <si>
    <t>Column8698</t>
  </si>
  <si>
    <t>Column8699</t>
  </si>
  <si>
    <t>Column8700</t>
  </si>
  <si>
    <t>Column8701</t>
  </si>
  <si>
    <t>Column8702</t>
  </si>
  <si>
    <t>Column8703</t>
  </si>
  <si>
    <t>Column8704</t>
  </si>
  <si>
    <t>Column8705</t>
  </si>
  <si>
    <t>Column8706</t>
  </si>
  <si>
    <t>Column8707</t>
  </si>
  <si>
    <t>Column8708</t>
  </si>
  <si>
    <t>Column8709</t>
  </si>
  <si>
    <t>Column8710</t>
  </si>
  <si>
    <t>Column8711</t>
  </si>
  <si>
    <t>Column8712</t>
  </si>
  <si>
    <t>Column8713</t>
  </si>
  <si>
    <t>Column8714</t>
  </si>
  <si>
    <t>Column8715</t>
  </si>
  <si>
    <t>Column8716</t>
  </si>
  <si>
    <t>Column8717</t>
  </si>
  <si>
    <t>Column8718</t>
  </si>
  <si>
    <t>Column8719</t>
  </si>
  <si>
    <t>Column8720</t>
  </si>
  <si>
    <t>Column8721</t>
  </si>
  <si>
    <t>Column8722</t>
  </si>
  <si>
    <t>Column8723</t>
  </si>
  <si>
    <t>Column8724</t>
  </si>
  <si>
    <t>Column8725</t>
  </si>
  <si>
    <t>Column8726</t>
  </si>
  <si>
    <t>Column8727</t>
  </si>
  <si>
    <t>Column8728</t>
  </si>
  <si>
    <t>Column8729</t>
  </si>
  <si>
    <t>Column8730</t>
  </si>
  <si>
    <t>Column8731</t>
  </si>
  <si>
    <t>Column8732</t>
  </si>
  <si>
    <t>Column8733</t>
  </si>
  <si>
    <t>Column8734</t>
  </si>
  <si>
    <t>Column8735</t>
  </si>
  <si>
    <t>Column8736</t>
  </si>
  <si>
    <t>Column8737</t>
  </si>
  <si>
    <t>Column8738</t>
  </si>
  <si>
    <t>Column8739</t>
  </si>
  <si>
    <t>Column8740</t>
  </si>
  <si>
    <t>Column8741</t>
  </si>
  <si>
    <t>Column8742</t>
  </si>
  <si>
    <t>Column8743</t>
  </si>
  <si>
    <t>Column8744</t>
  </si>
  <si>
    <t>Column8745</t>
  </si>
  <si>
    <t>Column8746</t>
  </si>
  <si>
    <t>Column8747</t>
  </si>
  <si>
    <t>Column8748</t>
  </si>
  <si>
    <t>Column8749</t>
  </si>
  <si>
    <t>Column8750</t>
  </si>
  <si>
    <t>Column8751</t>
  </si>
  <si>
    <t>Column8752</t>
  </si>
  <si>
    <t>Column8753</t>
  </si>
  <si>
    <t>Column8754</t>
  </si>
  <si>
    <t>Column8755</t>
  </si>
  <si>
    <t>Column8756</t>
  </si>
  <si>
    <t>Column8757</t>
  </si>
  <si>
    <t>Column8758</t>
  </si>
  <si>
    <t>Column8759</t>
  </si>
  <si>
    <t>Column8760</t>
  </si>
  <si>
    <t>Column8761</t>
  </si>
  <si>
    <t>Column8762</t>
  </si>
  <si>
    <t>Column8763</t>
  </si>
  <si>
    <t>Column8764</t>
  </si>
  <si>
    <t>Column8765</t>
  </si>
  <si>
    <t>Column8766</t>
  </si>
  <si>
    <t>Column8767</t>
  </si>
  <si>
    <t>Column8768</t>
  </si>
  <si>
    <t>Column8769</t>
  </si>
  <si>
    <t>Column8770</t>
  </si>
  <si>
    <t>Column8771</t>
  </si>
  <si>
    <t>Column8772</t>
  </si>
  <si>
    <t>Column8773</t>
  </si>
  <si>
    <t>Column8774</t>
  </si>
  <si>
    <t>Column8775</t>
  </si>
  <si>
    <t>Column8776</t>
  </si>
  <si>
    <t>Column8777</t>
  </si>
  <si>
    <t>Column8778</t>
  </si>
  <si>
    <t>Column8779</t>
  </si>
  <si>
    <t>Column8780</t>
  </si>
  <si>
    <t>Column8781</t>
  </si>
  <si>
    <t>Column8782</t>
  </si>
  <si>
    <t>Column8783</t>
  </si>
  <si>
    <t>Column8784</t>
  </si>
  <si>
    <t>Column8785</t>
  </si>
  <si>
    <t>Column8786</t>
  </si>
  <si>
    <t>Column8787</t>
  </si>
  <si>
    <t>Column8788</t>
  </si>
  <si>
    <t>Column8789</t>
  </si>
  <si>
    <t>Column8790</t>
  </si>
  <si>
    <t>Column8791</t>
  </si>
  <si>
    <t>Column8792</t>
  </si>
  <si>
    <t>Column8793</t>
  </si>
  <si>
    <t>Column8794</t>
  </si>
  <si>
    <t>Column8795</t>
  </si>
  <si>
    <t>Column8796</t>
  </si>
  <si>
    <t>Column8797</t>
  </si>
  <si>
    <t>Column8798</t>
  </si>
  <si>
    <t>Column8799</t>
  </si>
  <si>
    <t>Column8800</t>
  </si>
  <si>
    <t>Column8801</t>
  </si>
  <si>
    <t>Column8802</t>
  </si>
  <si>
    <t>Column8803</t>
  </si>
  <si>
    <t>Column8804</t>
  </si>
  <si>
    <t>Column8805</t>
  </si>
  <si>
    <t>Column8806</t>
  </si>
  <si>
    <t>Column8807</t>
  </si>
  <si>
    <t>Column8808</t>
  </si>
  <si>
    <t>Column8809</t>
  </si>
  <si>
    <t>Column8810</t>
  </si>
  <si>
    <t>Column8811</t>
  </si>
  <si>
    <t>Column8812</t>
  </si>
  <si>
    <t>Column8813</t>
  </si>
  <si>
    <t>Column8814</t>
  </si>
  <si>
    <t>Column8815</t>
  </si>
  <si>
    <t>Column8816</t>
  </si>
  <si>
    <t>Column8817</t>
  </si>
  <si>
    <t>Column8818</t>
  </si>
  <si>
    <t>Column8819</t>
  </si>
  <si>
    <t>Column8820</t>
  </si>
  <si>
    <t>Column8821</t>
  </si>
  <si>
    <t>Column8822</t>
  </si>
  <si>
    <t>Column8823</t>
  </si>
  <si>
    <t>Column8824</t>
  </si>
  <si>
    <t>Column8825</t>
  </si>
  <si>
    <t>Column8826</t>
  </si>
  <si>
    <t>Column8827</t>
  </si>
  <si>
    <t>Column8828</t>
  </si>
  <si>
    <t>Column8829</t>
  </si>
  <si>
    <t>Column8830</t>
  </si>
  <si>
    <t>Column8831</t>
  </si>
  <si>
    <t>Column8832</t>
  </si>
  <si>
    <t>Column8833</t>
  </si>
  <si>
    <t>Column8834</t>
  </si>
  <si>
    <t>Column8835</t>
  </si>
  <si>
    <t>Column8836</t>
  </si>
  <si>
    <t>Column8837</t>
  </si>
  <si>
    <t>Column8838</t>
  </si>
  <si>
    <t>Column8839</t>
  </si>
  <si>
    <t>Column8840</t>
  </si>
  <si>
    <t>Column8841</t>
  </si>
  <si>
    <t>Column8842</t>
  </si>
  <si>
    <t>Column8843</t>
  </si>
  <si>
    <t>Column8844</t>
  </si>
  <si>
    <t>Column8845</t>
  </si>
  <si>
    <t>Column8846</t>
  </si>
  <si>
    <t>Column8847</t>
  </si>
  <si>
    <t>Column8848</t>
  </si>
  <si>
    <t>Column8849</t>
  </si>
  <si>
    <t>Column8850</t>
  </si>
  <si>
    <t>Column8851</t>
  </si>
  <si>
    <t>Column8852</t>
  </si>
  <si>
    <t>Column8853</t>
  </si>
  <si>
    <t>Column8854</t>
  </si>
  <si>
    <t>Column8855</t>
  </si>
  <si>
    <t>Column8856</t>
  </si>
  <si>
    <t>Column8857</t>
  </si>
  <si>
    <t>Column8858</t>
  </si>
  <si>
    <t>Column8859</t>
  </si>
  <si>
    <t>Column8860</t>
  </si>
  <si>
    <t>Column8861</t>
  </si>
  <si>
    <t>Column8862</t>
  </si>
  <si>
    <t>Column8863</t>
  </si>
  <si>
    <t>Column8864</t>
  </si>
  <si>
    <t>Column8865</t>
  </si>
  <si>
    <t>Column8866</t>
  </si>
  <si>
    <t>Column8867</t>
  </si>
  <si>
    <t>Column8868</t>
  </si>
  <si>
    <t>Column8869</t>
  </si>
  <si>
    <t>Column8870</t>
  </si>
  <si>
    <t>Column8871</t>
  </si>
  <si>
    <t>Column8872</t>
  </si>
  <si>
    <t>Column8873</t>
  </si>
  <si>
    <t>Column8874</t>
  </si>
  <si>
    <t>Column8875</t>
  </si>
  <si>
    <t>Column8876</t>
  </si>
  <si>
    <t>Column8877</t>
  </si>
  <si>
    <t>Column8878</t>
  </si>
  <si>
    <t>Column8879</t>
  </si>
  <si>
    <t>Column8880</t>
  </si>
  <si>
    <t>Column8881</t>
  </si>
  <si>
    <t>Column8882</t>
  </si>
  <si>
    <t>Column8883</t>
  </si>
  <si>
    <t>Column8884</t>
  </si>
  <si>
    <t>Column8885</t>
  </si>
  <si>
    <t>Column8886</t>
  </si>
  <si>
    <t>Column8887</t>
  </si>
  <si>
    <t>Column8888</t>
  </si>
  <si>
    <t>Column8889</t>
  </si>
  <si>
    <t>Column8890</t>
  </si>
  <si>
    <t>Column8891</t>
  </si>
  <si>
    <t>Column8892</t>
  </si>
  <si>
    <t>Column8893</t>
  </si>
  <si>
    <t>Column8894</t>
  </si>
  <si>
    <t>Column8895</t>
  </si>
  <si>
    <t>Column8896</t>
  </si>
  <si>
    <t>Column8897</t>
  </si>
  <si>
    <t>Column8898</t>
  </si>
  <si>
    <t>Column8899</t>
  </si>
  <si>
    <t>Column8900</t>
  </si>
  <si>
    <t>Column8901</t>
  </si>
  <si>
    <t>Column8902</t>
  </si>
  <si>
    <t>Column8903</t>
  </si>
  <si>
    <t>Column8904</t>
  </si>
  <si>
    <t>Column8905</t>
  </si>
  <si>
    <t>Column8906</t>
  </si>
  <si>
    <t>Column8907</t>
  </si>
  <si>
    <t>Column8908</t>
  </si>
  <si>
    <t>Column8909</t>
  </si>
  <si>
    <t>Column8910</t>
  </si>
  <si>
    <t>Column8911</t>
  </si>
  <si>
    <t>Column8912</t>
  </si>
  <si>
    <t>Column8913</t>
  </si>
  <si>
    <t>Column8914</t>
  </si>
  <si>
    <t>Column8915</t>
  </si>
  <si>
    <t>Column8916</t>
  </si>
  <si>
    <t>Column8917</t>
  </si>
  <si>
    <t>Column8918</t>
  </si>
  <si>
    <t>Column8919</t>
  </si>
  <si>
    <t>Column8920</t>
  </si>
  <si>
    <t>Column8921</t>
  </si>
  <si>
    <t>Column8922</t>
  </si>
  <si>
    <t>Column8923</t>
  </si>
  <si>
    <t>Column8924</t>
  </si>
  <si>
    <t>Column8925</t>
  </si>
  <si>
    <t>Column8926</t>
  </si>
  <si>
    <t>Column8927</t>
  </si>
  <si>
    <t>Column8928</t>
  </si>
  <si>
    <t>Column8929</t>
  </si>
  <si>
    <t>Column8930</t>
  </si>
  <si>
    <t>Column8931</t>
  </si>
  <si>
    <t>Column8932</t>
  </si>
  <si>
    <t>Column8933</t>
  </si>
  <si>
    <t>Column8934</t>
  </si>
  <si>
    <t>Column8935</t>
  </si>
  <si>
    <t>Column8936</t>
  </si>
  <si>
    <t>Column8937</t>
  </si>
  <si>
    <t>Column8938</t>
  </si>
  <si>
    <t>Column8939</t>
  </si>
  <si>
    <t>Column8940</t>
  </si>
  <si>
    <t>Column8941</t>
  </si>
  <si>
    <t>Column8942</t>
  </si>
  <si>
    <t>Column8943</t>
  </si>
  <si>
    <t>Column8944</t>
  </si>
  <si>
    <t>Column8945</t>
  </si>
  <si>
    <t>Column8946</t>
  </si>
  <si>
    <t>Column8947</t>
  </si>
  <si>
    <t>Column8948</t>
  </si>
  <si>
    <t>Column8949</t>
  </si>
  <si>
    <t>Column8950</t>
  </si>
  <si>
    <t>Column8951</t>
  </si>
  <si>
    <t>Column8952</t>
  </si>
  <si>
    <t>Column8953</t>
  </si>
  <si>
    <t>Column8954</t>
  </si>
  <si>
    <t>Column8955</t>
  </si>
  <si>
    <t>Column8956</t>
  </si>
  <si>
    <t>Column8957</t>
  </si>
  <si>
    <t>Column8958</t>
  </si>
  <si>
    <t>Column8959</t>
  </si>
  <si>
    <t>Column8960</t>
  </si>
  <si>
    <t>Column8961</t>
  </si>
  <si>
    <t>Column8962</t>
  </si>
  <si>
    <t>Column8963</t>
  </si>
  <si>
    <t>Column8964</t>
  </si>
  <si>
    <t>Column8965</t>
  </si>
  <si>
    <t>Column8966</t>
  </si>
  <si>
    <t>Column8967</t>
  </si>
  <si>
    <t>Column8968</t>
  </si>
  <si>
    <t>Column8969</t>
  </si>
  <si>
    <t>Column8970</t>
  </si>
  <si>
    <t>Column8971</t>
  </si>
  <si>
    <t>Column8972</t>
  </si>
  <si>
    <t>Column8973</t>
  </si>
  <si>
    <t>Column8974</t>
  </si>
  <si>
    <t>Column8975</t>
  </si>
  <si>
    <t>Column8976</t>
  </si>
  <si>
    <t>Column8977</t>
  </si>
  <si>
    <t>Column8978</t>
  </si>
  <si>
    <t>Column8979</t>
  </si>
  <si>
    <t>Column8980</t>
  </si>
  <si>
    <t>Column8981</t>
  </si>
  <si>
    <t>Column8982</t>
  </si>
  <si>
    <t>Column8983</t>
  </si>
  <si>
    <t>Column8984</t>
  </si>
  <si>
    <t>Column8985</t>
  </si>
  <si>
    <t>Column8986</t>
  </si>
  <si>
    <t>Column8987</t>
  </si>
  <si>
    <t>Column8988</t>
  </si>
  <si>
    <t>Column8989</t>
  </si>
  <si>
    <t>Column8990</t>
  </si>
  <si>
    <t>Column8991</t>
  </si>
  <si>
    <t>Column8992</t>
  </si>
  <si>
    <t>Column8993</t>
  </si>
  <si>
    <t>Column8994</t>
  </si>
  <si>
    <t>Column8995</t>
  </si>
  <si>
    <t>Column8996</t>
  </si>
  <si>
    <t>Column8997</t>
  </si>
  <si>
    <t>Column8998</t>
  </si>
  <si>
    <t>Column8999</t>
  </si>
  <si>
    <t>Column9000</t>
  </si>
  <si>
    <t>Column9001</t>
  </si>
  <si>
    <t>Column9002</t>
  </si>
  <si>
    <t>Column9003</t>
  </si>
  <si>
    <t>Column9004</t>
  </si>
  <si>
    <t>Column9005</t>
  </si>
  <si>
    <t>Column9006</t>
  </si>
  <si>
    <t>Column9007</t>
  </si>
  <si>
    <t>Column9008</t>
  </si>
  <si>
    <t>Column9009</t>
  </si>
  <si>
    <t>Column9010</t>
  </si>
  <si>
    <t>Column9011</t>
  </si>
  <si>
    <t>Column9012</t>
  </si>
  <si>
    <t>Column9013</t>
  </si>
  <si>
    <t>Column9014</t>
  </si>
  <si>
    <t>Column9015</t>
  </si>
  <si>
    <t>Column9016</t>
  </si>
  <si>
    <t>Column9017</t>
  </si>
  <si>
    <t>Column9018</t>
  </si>
  <si>
    <t>Column9019</t>
  </si>
  <si>
    <t>Column9020</t>
  </si>
  <si>
    <t>Column9021</t>
  </si>
  <si>
    <t>Column9022</t>
  </si>
  <si>
    <t>Column9023</t>
  </si>
  <si>
    <t>Column9024</t>
  </si>
  <si>
    <t>Column9025</t>
  </si>
  <si>
    <t>Column9026</t>
  </si>
  <si>
    <t>Column9027</t>
  </si>
  <si>
    <t>Column9028</t>
  </si>
  <si>
    <t>Column9029</t>
  </si>
  <si>
    <t>Column9030</t>
  </si>
  <si>
    <t>Column9031</t>
  </si>
  <si>
    <t>Column9032</t>
  </si>
  <si>
    <t>Column9033</t>
  </si>
  <si>
    <t>Column9034</t>
  </si>
  <si>
    <t>Column9035</t>
  </si>
  <si>
    <t>Column9036</t>
  </si>
  <si>
    <t>Column9037</t>
  </si>
  <si>
    <t>Column9038</t>
  </si>
  <si>
    <t>Column9039</t>
  </si>
  <si>
    <t>Column9040</t>
  </si>
  <si>
    <t>Column9041</t>
  </si>
  <si>
    <t>Column9042</t>
  </si>
  <si>
    <t>Column9043</t>
  </si>
  <si>
    <t>Column9044</t>
  </si>
  <si>
    <t>Column9045</t>
  </si>
  <si>
    <t>Column9046</t>
  </si>
  <si>
    <t>Column9047</t>
  </si>
  <si>
    <t>Column9048</t>
  </si>
  <si>
    <t>Column9049</t>
  </si>
  <si>
    <t>Column9050</t>
  </si>
  <si>
    <t>Column9051</t>
  </si>
  <si>
    <t>Column9052</t>
  </si>
  <si>
    <t>Column9053</t>
  </si>
  <si>
    <t>Column9054</t>
  </si>
  <si>
    <t>Column9055</t>
  </si>
  <si>
    <t>Column9056</t>
  </si>
  <si>
    <t>Column9057</t>
  </si>
  <si>
    <t>Column9058</t>
  </si>
  <si>
    <t>Column9059</t>
  </si>
  <si>
    <t>Column9060</t>
  </si>
  <si>
    <t>Column9061</t>
  </si>
  <si>
    <t>Column9062</t>
  </si>
  <si>
    <t>Column9063</t>
  </si>
  <si>
    <t>Column9064</t>
  </si>
  <si>
    <t>Column9065</t>
  </si>
  <si>
    <t>Column9066</t>
  </si>
  <si>
    <t>Column9067</t>
  </si>
  <si>
    <t>Column9068</t>
  </si>
  <si>
    <t>Column9069</t>
  </si>
  <si>
    <t>Column9070</t>
  </si>
  <si>
    <t>Column9071</t>
  </si>
  <si>
    <t>Column9072</t>
  </si>
  <si>
    <t>Column9073</t>
  </si>
  <si>
    <t>Column9074</t>
  </si>
  <si>
    <t>Column9075</t>
  </si>
  <si>
    <t>Column9076</t>
  </si>
  <si>
    <t>Column9077</t>
  </si>
  <si>
    <t>Column9078</t>
  </si>
  <si>
    <t>Column9079</t>
  </si>
  <si>
    <t>Column9080</t>
  </si>
  <si>
    <t>Column9081</t>
  </si>
  <si>
    <t>Column9082</t>
  </si>
  <si>
    <t>Column9083</t>
  </si>
  <si>
    <t>Column9084</t>
  </si>
  <si>
    <t>Column9085</t>
  </si>
  <si>
    <t>Column9086</t>
  </si>
  <si>
    <t>Column9087</t>
  </si>
  <si>
    <t>Column9088</t>
  </si>
  <si>
    <t>Column9089</t>
  </si>
  <si>
    <t>Column9090</t>
  </si>
  <si>
    <t>Column9091</t>
  </si>
  <si>
    <t>Column9092</t>
  </si>
  <si>
    <t>Column9093</t>
  </si>
  <si>
    <t>Column9094</t>
  </si>
  <si>
    <t>Column9095</t>
  </si>
  <si>
    <t>Column9096</t>
  </si>
  <si>
    <t>Column9097</t>
  </si>
  <si>
    <t>Column9098</t>
  </si>
  <si>
    <t>Column9099</t>
  </si>
  <si>
    <t>Column9100</t>
  </si>
  <si>
    <t>Column9101</t>
  </si>
  <si>
    <t>Column9102</t>
  </si>
  <si>
    <t>Column9103</t>
  </si>
  <si>
    <t>Column9104</t>
  </si>
  <si>
    <t>Column9105</t>
  </si>
  <si>
    <t>Column9106</t>
  </si>
  <si>
    <t>Column9107</t>
  </si>
  <si>
    <t>Column9108</t>
  </si>
  <si>
    <t>Column9109</t>
  </si>
  <si>
    <t>Column9110</t>
  </si>
  <si>
    <t>Column9111</t>
  </si>
  <si>
    <t>Column9112</t>
  </si>
  <si>
    <t>Column9113</t>
  </si>
  <si>
    <t>Column9114</t>
  </si>
  <si>
    <t>Column9115</t>
  </si>
  <si>
    <t>Column9116</t>
  </si>
  <si>
    <t>Column9117</t>
  </si>
  <si>
    <t>Column9118</t>
  </si>
  <si>
    <t>Column9119</t>
  </si>
  <si>
    <t>Column9120</t>
  </si>
  <si>
    <t>Column9121</t>
  </si>
  <si>
    <t>Column9122</t>
  </si>
  <si>
    <t>Column9123</t>
  </si>
  <si>
    <t>Column9124</t>
  </si>
  <si>
    <t>Column9125</t>
  </si>
  <si>
    <t>Column9126</t>
  </si>
  <si>
    <t>Column9127</t>
  </si>
  <si>
    <t>Column9128</t>
  </si>
  <si>
    <t>Column9129</t>
  </si>
  <si>
    <t>Column9130</t>
  </si>
  <si>
    <t>Column9131</t>
  </si>
  <si>
    <t>Column9132</t>
  </si>
  <si>
    <t>Column9133</t>
  </si>
  <si>
    <t>Column9134</t>
  </si>
  <si>
    <t>Column9135</t>
  </si>
  <si>
    <t>Column9136</t>
  </si>
  <si>
    <t>Column9137</t>
  </si>
  <si>
    <t>Column9138</t>
  </si>
  <si>
    <t>Column9139</t>
  </si>
  <si>
    <t>Column9140</t>
  </si>
  <si>
    <t>Column9141</t>
  </si>
  <si>
    <t>Column9142</t>
  </si>
  <si>
    <t>Column9143</t>
  </si>
  <si>
    <t>Column9144</t>
  </si>
  <si>
    <t>Column9145</t>
  </si>
  <si>
    <t>Column9146</t>
  </si>
  <si>
    <t>Column9147</t>
  </si>
  <si>
    <t>Column9148</t>
  </si>
  <si>
    <t>Column9149</t>
  </si>
  <si>
    <t>Column9150</t>
  </si>
  <si>
    <t>Column9151</t>
  </si>
  <si>
    <t>Column9152</t>
  </si>
  <si>
    <t>Column9153</t>
  </si>
  <si>
    <t>Column9154</t>
  </si>
  <si>
    <t>Column9155</t>
  </si>
  <si>
    <t>Column9156</t>
  </si>
  <si>
    <t>Column9157</t>
  </si>
  <si>
    <t>Column9158</t>
  </si>
  <si>
    <t>Column9159</t>
  </si>
  <si>
    <t>Column9160</t>
  </si>
  <si>
    <t>Column9161</t>
  </si>
  <si>
    <t>Column9162</t>
  </si>
  <si>
    <t>Column9163</t>
  </si>
  <si>
    <t>Column9164</t>
  </si>
  <si>
    <t>Column9165</t>
  </si>
  <si>
    <t>Column9166</t>
  </si>
  <si>
    <t>Column9167</t>
  </si>
  <si>
    <t>Column9168</t>
  </si>
  <si>
    <t>Column9169</t>
  </si>
  <si>
    <t>Column9170</t>
  </si>
  <si>
    <t>Column9171</t>
  </si>
  <si>
    <t>Column9172</t>
  </si>
  <si>
    <t>Column9173</t>
  </si>
  <si>
    <t>Column9174</t>
  </si>
  <si>
    <t>Column9175</t>
  </si>
  <si>
    <t>Column9176</t>
  </si>
  <si>
    <t>Column9177</t>
  </si>
  <si>
    <t>Column9178</t>
  </si>
  <si>
    <t>Column9179</t>
  </si>
  <si>
    <t>Column9180</t>
  </si>
  <si>
    <t>Column9181</t>
  </si>
  <si>
    <t>Column9182</t>
  </si>
  <si>
    <t>Column9183</t>
  </si>
  <si>
    <t>Column9184</t>
  </si>
  <si>
    <t>Column9185</t>
  </si>
  <si>
    <t>Column9186</t>
  </si>
  <si>
    <t>Column9187</t>
  </si>
  <si>
    <t>Column9188</t>
  </si>
  <si>
    <t>Column9189</t>
  </si>
  <si>
    <t>Column9190</t>
  </si>
  <si>
    <t>Column9191</t>
  </si>
  <si>
    <t>Column9192</t>
  </si>
  <si>
    <t>Column9193</t>
  </si>
  <si>
    <t>Column9194</t>
  </si>
  <si>
    <t>Column9195</t>
  </si>
  <si>
    <t>Column9196</t>
  </si>
  <si>
    <t>Column9197</t>
  </si>
  <si>
    <t>Column9198</t>
  </si>
  <si>
    <t>Column9199</t>
  </si>
  <si>
    <t>Column9200</t>
  </si>
  <si>
    <t>Column9201</t>
  </si>
  <si>
    <t>Column9202</t>
  </si>
  <si>
    <t>Column9203</t>
  </si>
  <si>
    <t>Column9204</t>
  </si>
  <si>
    <t>Column9205</t>
  </si>
  <si>
    <t>Column9206</t>
  </si>
  <si>
    <t>Column9207</t>
  </si>
  <si>
    <t>Column9208</t>
  </si>
  <si>
    <t>Column9209</t>
  </si>
  <si>
    <t>Column9210</t>
  </si>
  <si>
    <t>Column9211</t>
  </si>
  <si>
    <t>Column9212</t>
  </si>
  <si>
    <t>Column9213</t>
  </si>
  <si>
    <t>Column9214</t>
  </si>
  <si>
    <t>Column9215</t>
  </si>
  <si>
    <t>Column9216</t>
  </si>
  <si>
    <t>Column9217</t>
  </si>
  <si>
    <t>Column9218</t>
  </si>
  <si>
    <t>Column9219</t>
  </si>
  <si>
    <t>Column9220</t>
  </si>
  <si>
    <t>Column9221</t>
  </si>
  <si>
    <t>Column9222</t>
  </si>
  <si>
    <t>Column9223</t>
  </si>
  <si>
    <t>Column9224</t>
  </si>
  <si>
    <t>Column9225</t>
  </si>
  <si>
    <t>Column9226</t>
  </si>
  <si>
    <t>Column9227</t>
  </si>
  <si>
    <t>Column9228</t>
  </si>
  <si>
    <t>Column9229</t>
  </si>
  <si>
    <t>Column9230</t>
  </si>
  <si>
    <t>Column9231</t>
  </si>
  <si>
    <t>Column9232</t>
  </si>
  <si>
    <t>Column9233</t>
  </si>
  <si>
    <t>Column9234</t>
  </si>
  <si>
    <t>Column9235</t>
  </si>
  <si>
    <t>Column9236</t>
  </si>
  <si>
    <t>Column9237</t>
  </si>
  <si>
    <t>Column9238</t>
  </si>
  <si>
    <t>Column9239</t>
  </si>
  <si>
    <t>Column9240</t>
  </si>
  <si>
    <t>Column9241</t>
  </si>
  <si>
    <t>Column9242</t>
  </si>
  <si>
    <t>Column9243</t>
  </si>
  <si>
    <t>Column9244</t>
  </si>
  <si>
    <t>Column9245</t>
  </si>
  <si>
    <t>Column9246</t>
  </si>
  <si>
    <t>Column9247</t>
  </si>
  <si>
    <t>Column9248</t>
  </si>
  <si>
    <t>Column9249</t>
  </si>
  <si>
    <t>Column9250</t>
  </si>
  <si>
    <t>Column9251</t>
  </si>
  <si>
    <t>Column9252</t>
  </si>
  <si>
    <t>Column9253</t>
  </si>
  <si>
    <t>Column9254</t>
  </si>
  <si>
    <t>Column9255</t>
  </si>
  <si>
    <t>Column9256</t>
  </si>
  <si>
    <t>Column9257</t>
  </si>
  <si>
    <t>Column9258</t>
  </si>
  <si>
    <t>Column9259</t>
  </si>
  <si>
    <t>Column9260</t>
  </si>
  <si>
    <t>Column9261</t>
  </si>
  <si>
    <t>Column9262</t>
  </si>
  <si>
    <t>Column9263</t>
  </si>
  <si>
    <t>Column9264</t>
  </si>
  <si>
    <t>Column9265</t>
  </si>
  <si>
    <t>Column9266</t>
  </si>
  <si>
    <t>Column9267</t>
  </si>
  <si>
    <t>Column9268</t>
  </si>
  <si>
    <t>Column9269</t>
  </si>
  <si>
    <t>Column9270</t>
  </si>
  <si>
    <t>Column9271</t>
  </si>
  <si>
    <t>Column9272</t>
  </si>
  <si>
    <t>Column9273</t>
  </si>
  <si>
    <t>Column9274</t>
  </si>
  <si>
    <t>Column9275</t>
  </si>
  <si>
    <t>Column9276</t>
  </si>
  <si>
    <t>Column9277</t>
  </si>
  <si>
    <t>Column9278</t>
  </si>
  <si>
    <t>Column9279</t>
  </si>
  <si>
    <t>Column9280</t>
  </si>
  <si>
    <t>Column9281</t>
  </si>
  <si>
    <t>Column9282</t>
  </si>
  <si>
    <t>Column9283</t>
  </si>
  <si>
    <t>Column9284</t>
  </si>
  <si>
    <t>Column9285</t>
  </si>
  <si>
    <t>Column9286</t>
  </si>
  <si>
    <t>Column9287</t>
  </si>
  <si>
    <t>Column9288</t>
  </si>
  <si>
    <t>Column9289</t>
  </si>
  <si>
    <t>Column9290</t>
  </si>
  <si>
    <t>Column9291</t>
  </si>
  <si>
    <t>Column9292</t>
  </si>
  <si>
    <t>Column9293</t>
  </si>
  <si>
    <t>Column9294</t>
  </si>
  <si>
    <t>Column9295</t>
  </si>
  <si>
    <t>Column9296</t>
  </si>
  <si>
    <t>Column9297</t>
  </si>
  <si>
    <t>Column9298</t>
  </si>
  <si>
    <t>Column9299</t>
  </si>
  <si>
    <t>Column9300</t>
  </si>
  <si>
    <t>Column9301</t>
  </si>
  <si>
    <t>Column9302</t>
  </si>
  <si>
    <t>Column9303</t>
  </si>
  <si>
    <t>Column9304</t>
  </si>
  <si>
    <t>Column9305</t>
  </si>
  <si>
    <t>Column9306</t>
  </si>
  <si>
    <t>Column9307</t>
  </si>
  <si>
    <t>Column9308</t>
  </si>
  <si>
    <t>Column9309</t>
  </si>
  <si>
    <t>Column9310</t>
  </si>
  <si>
    <t>Column9311</t>
  </si>
  <si>
    <t>Column9312</t>
  </si>
  <si>
    <t>Column9313</t>
  </si>
  <si>
    <t>Column9314</t>
  </si>
  <si>
    <t>Column9315</t>
  </si>
  <si>
    <t>Column9316</t>
  </si>
  <si>
    <t>Column9317</t>
  </si>
  <si>
    <t>Column9318</t>
  </si>
  <si>
    <t>Column9319</t>
  </si>
  <si>
    <t>Column9320</t>
  </si>
  <si>
    <t>Column9321</t>
  </si>
  <si>
    <t>Column9322</t>
  </si>
  <si>
    <t>Column9323</t>
  </si>
  <si>
    <t>Column9324</t>
  </si>
  <si>
    <t>Column9325</t>
  </si>
  <si>
    <t>Column9326</t>
  </si>
  <si>
    <t>Column9327</t>
  </si>
  <si>
    <t>Column9328</t>
  </si>
  <si>
    <t>Column9329</t>
  </si>
  <si>
    <t>Column9330</t>
  </si>
  <si>
    <t>Column9331</t>
  </si>
  <si>
    <t>Column9332</t>
  </si>
  <si>
    <t>Column9333</t>
  </si>
  <si>
    <t>Column9334</t>
  </si>
  <si>
    <t>Column9335</t>
  </si>
  <si>
    <t>Column9336</t>
  </si>
  <si>
    <t>Column9337</t>
  </si>
  <si>
    <t>Column9338</t>
  </si>
  <si>
    <t>Column9339</t>
  </si>
  <si>
    <t>Column9340</t>
  </si>
  <si>
    <t>Column9341</t>
  </si>
  <si>
    <t>Column9342</t>
  </si>
  <si>
    <t>Column9343</t>
  </si>
  <si>
    <t>Column9344</t>
  </si>
  <si>
    <t>Column9345</t>
  </si>
  <si>
    <t>Column9346</t>
  </si>
  <si>
    <t>Column9347</t>
  </si>
  <si>
    <t>Column9348</t>
  </si>
  <si>
    <t>Column9349</t>
  </si>
  <si>
    <t>Column9350</t>
  </si>
  <si>
    <t>Column9351</t>
  </si>
  <si>
    <t>Column9352</t>
  </si>
  <si>
    <t>Column9353</t>
  </si>
  <si>
    <t>Column9354</t>
  </si>
  <si>
    <t>Column9355</t>
  </si>
  <si>
    <t>Column9356</t>
  </si>
  <si>
    <t>Column9357</t>
  </si>
  <si>
    <t>Column9358</t>
  </si>
  <si>
    <t>Column9359</t>
  </si>
  <si>
    <t>Column9360</t>
  </si>
  <si>
    <t>Column9361</t>
  </si>
  <si>
    <t>Column9362</t>
  </si>
  <si>
    <t>Column9363</t>
  </si>
  <si>
    <t>Column9364</t>
  </si>
  <si>
    <t>Column9365</t>
  </si>
  <si>
    <t>Column9366</t>
  </si>
  <si>
    <t>Column9367</t>
  </si>
  <si>
    <t>Column9368</t>
  </si>
  <si>
    <t>Column9369</t>
  </si>
  <si>
    <t>Column9370</t>
  </si>
  <si>
    <t>Column9371</t>
  </si>
  <si>
    <t>Column9372</t>
  </si>
  <si>
    <t>Column9373</t>
  </si>
  <si>
    <t>Column9374</t>
  </si>
  <si>
    <t>Column9375</t>
  </si>
  <si>
    <t>Column9376</t>
  </si>
  <si>
    <t>Column9377</t>
  </si>
  <si>
    <t>Column9378</t>
  </si>
  <si>
    <t>Column9379</t>
  </si>
  <si>
    <t>Column9380</t>
  </si>
  <si>
    <t>Column9381</t>
  </si>
  <si>
    <t>Column9382</t>
  </si>
  <si>
    <t>Column9383</t>
  </si>
  <si>
    <t>Column9384</t>
  </si>
  <si>
    <t>Column9385</t>
  </si>
  <si>
    <t>Column9386</t>
  </si>
  <si>
    <t>Column9387</t>
  </si>
  <si>
    <t>Column9388</t>
  </si>
  <si>
    <t>Column9389</t>
  </si>
  <si>
    <t>Column9390</t>
  </si>
  <si>
    <t>Column9391</t>
  </si>
  <si>
    <t>Column9392</t>
  </si>
  <si>
    <t>Column9393</t>
  </si>
  <si>
    <t>Column9394</t>
  </si>
  <si>
    <t>Column9395</t>
  </si>
  <si>
    <t>Column9396</t>
  </si>
  <si>
    <t>Column9397</t>
  </si>
  <si>
    <t>Column9398</t>
  </si>
  <si>
    <t>Column9399</t>
  </si>
  <si>
    <t>Column9400</t>
  </si>
  <si>
    <t>Column9401</t>
  </si>
  <si>
    <t>Column9402</t>
  </si>
  <si>
    <t>Column9403</t>
  </si>
  <si>
    <t>Column9404</t>
  </si>
  <si>
    <t>Column9405</t>
  </si>
  <si>
    <t>Column9406</t>
  </si>
  <si>
    <t>Column9407</t>
  </si>
  <si>
    <t>Column9408</t>
  </si>
  <si>
    <t>Column9409</t>
  </si>
  <si>
    <t>Column9410</t>
  </si>
  <si>
    <t>Column9411</t>
  </si>
  <si>
    <t>Column9412</t>
  </si>
  <si>
    <t>Column9413</t>
  </si>
  <si>
    <t>Column9414</t>
  </si>
  <si>
    <t>Column9415</t>
  </si>
  <si>
    <t>Column9416</t>
  </si>
  <si>
    <t>Column9417</t>
  </si>
  <si>
    <t>Column9418</t>
  </si>
  <si>
    <t>Column9419</t>
  </si>
  <si>
    <t>Column9420</t>
  </si>
  <si>
    <t>Column9421</t>
  </si>
  <si>
    <t>Column9422</t>
  </si>
  <si>
    <t>Column9423</t>
  </si>
  <si>
    <t>Column9424</t>
  </si>
  <si>
    <t>Column9425</t>
  </si>
  <si>
    <t>Column9426</t>
  </si>
  <si>
    <t>Column9427</t>
  </si>
  <si>
    <t>Column9428</t>
  </si>
  <si>
    <t>Column9429</t>
  </si>
  <si>
    <t>Column9430</t>
  </si>
  <si>
    <t>Column9431</t>
  </si>
  <si>
    <t>Column9432</t>
  </si>
  <si>
    <t>Column9433</t>
  </si>
  <si>
    <t>Column9434</t>
  </si>
  <si>
    <t>Column9435</t>
  </si>
  <si>
    <t>Column9436</t>
  </si>
  <si>
    <t>Column9437</t>
  </si>
  <si>
    <t>Column9438</t>
  </si>
  <si>
    <t>Column9439</t>
  </si>
  <si>
    <t>Column9440</t>
  </si>
  <si>
    <t>Column9441</t>
  </si>
  <si>
    <t>Column9442</t>
  </si>
  <si>
    <t>Column9443</t>
  </si>
  <si>
    <t>Column9444</t>
  </si>
  <si>
    <t>Column9445</t>
  </si>
  <si>
    <t>Column9446</t>
  </si>
  <si>
    <t>Column9447</t>
  </si>
  <si>
    <t>Column9448</t>
  </si>
  <si>
    <t>Column9449</t>
  </si>
  <si>
    <t>Column9450</t>
  </si>
  <si>
    <t>Column9451</t>
  </si>
  <si>
    <t>Column9452</t>
  </si>
  <si>
    <t>Column9453</t>
  </si>
  <si>
    <t>Column9454</t>
  </si>
  <si>
    <t>Column9455</t>
  </si>
  <si>
    <t>Column9456</t>
  </si>
  <si>
    <t>Column9457</t>
  </si>
  <si>
    <t>Column9458</t>
  </si>
  <si>
    <t>Column9459</t>
  </si>
  <si>
    <t>Column9460</t>
  </si>
  <si>
    <t>Column9461</t>
  </si>
  <si>
    <t>Column9462</t>
  </si>
  <si>
    <t>Column9463</t>
  </si>
  <si>
    <t>Column9464</t>
  </si>
  <si>
    <t>Column9465</t>
  </si>
  <si>
    <t>Column9466</t>
  </si>
  <si>
    <t>Column9467</t>
  </si>
  <si>
    <t>Column9468</t>
  </si>
  <si>
    <t>Column9469</t>
  </si>
  <si>
    <t>Column9470</t>
  </si>
  <si>
    <t>Column9471</t>
  </si>
  <si>
    <t>Column9472</t>
  </si>
  <si>
    <t>Column9473</t>
  </si>
  <si>
    <t>Column9474</t>
  </si>
  <si>
    <t>Column9475</t>
  </si>
  <si>
    <t>Column9476</t>
  </si>
  <si>
    <t>Column9477</t>
  </si>
  <si>
    <t>Column9478</t>
  </si>
  <si>
    <t>Column9479</t>
  </si>
  <si>
    <t>Column9480</t>
  </si>
  <si>
    <t>Column9481</t>
  </si>
  <si>
    <t>Column9482</t>
  </si>
  <si>
    <t>Column9483</t>
  </si>
  <si>
    <t>Column9484</t>
  </si>
  <si>
    <t>Column9485</t>
  </si>
  <si>
    <t>Column9486</t>
  </si>
  <si>
    <t>Column9487</t>
  </si>
  <si>
    <t>Column9488</t>
  </si>
  <si>
    <t>Column9489</t>
  </si>
  <si>
    <t>Column9490</t>
  </si>
  <si>
    <t>Column9491</t>
  </si>
  <si>
    <t>Column9492</t>
  </si>
  <si>
    <t>Column9493</t>
  </si>
  <si>
    <t>Column9494</t>
  </si>
  <si>
    <t>Column9495</t>
  </si>
  <si>
    <t>Column9496</t>
  </si>
  <si>
    <t>Column9497</t>
  </si>
  <si>
    <t>Column9498</t>
  </si>
  <si>
    <t>Column9499</t>
  </si>
  <si>
    <t>Column9500</t>
  </si>
  <si>
    <t>Column9501</t>
  </si>
  <si>
    <t>Column9502</t>
  </si>
  <si>
    <t>Column9503</t>
  </si>
  <si>
    <t>Column9504</t>
  </si>
  <si>
    <t>Column9505</t>
  </si>
  <si>
    <t>Column9506</t>
  </si>
  <si>
    <t>Column9507</t>
  </si>
  <si>
    <t>Column9508</t>
  </si>
  <si>
    <t>Column9509</t>
  </si>
  <si>
    <t>Column9510</t>
  </si>
  <si>
    <t>Column9511</t>
  </si>
  <si>
    <t>Column9512</t>
  </si>
  <si>
    <t>Column9513</t>
  </si>
  <si>
    <t>Column9514</t>
  </si>
  <si>
    <t>Column9515</t>
  </si>
  <si>
    <t>Column9516</t>
  </si>
  <si>
    <t>Column9517</t>
  </si>
  <si>
    <t>Column9518</t>
  </si>
  <si>
    <t>Column9519</t>
  </si>
  <si>
    <t>Column9520</t>
  </si>
  <si>
    <t>Column9521</t>
  </si>
  <si>
    <t>Column9522</t>
  </si>
  <si>
    <t>Column9523</t>
  </si>
  <si>
    <t>Column9524</t>
  </si>
  <si>
    <t>Column9525</t>
  </si>
  <si>
    <t>Column9526</t>
  </si>
  <si>
    <t>Column9527</t>
  </si>
  <si>
    <t>Column9528</t>
  </si>
  <si>
    <t>Column9529</t>
  </si>
  <si>
    <t>Column9530</t>
  </si>
  <si>
    <t>Column9531</t>
  </si>
  <si>
    <t>Column9532</t>
  </si>
  <si>
    <t>Column9533</t>
  </si>
  <si>
    <t>Column9534</t>
  </si>
  <si>
    <t>Column9535</t>
  </si>
  <si>
    <t>Column9536</t>
  </si>
  <si>
    <t>Column9537</t>
  </si>
  <si>
    <t>Column9538</t>
  </si>
  <si>
    <t>Column9539</t>
  </si>
  <si>
    <t>Column9540</t>
  </si>
  <si>
    <t>Column9541</t>
  </si>
  <si>
    <t>Column9542</t>
  </si>
  <si>
    <t>Column9543</t>
  </si>
  <si>
    <t>Column9544</t>
  </si>
  <si>
    <t>Column9545</t>
  </si>
  <si>
    <t>Column9546</t>
  </si>
  <si>
    <t>Column9547</t>
  </si>
  <si>
    <t>Column9548</t>
  </si>
  <si>
    <t>Column9549</t>
  </si>
  <si>
    <t>Column9550</t>
  </si>
  <si>
    <t>Column9551</t>
  </si>
  <si>
    <t>Column9552</t>
  </si>
  <si>
    <t>Column9553</t>
  </si>
  <si>
    <t>Column9554</t>
  </si>
  <si>
    <t>Column9555</t>
  </si>
  <si>
    <t>Column9556</t>
  </si>
  <si>
    <t>Column9557</t>
  </si>
  <si>
    <t>Column9558</t>
  </si>
  <si>
    <t>Column9559</t>
  </si>
  <si>
    <t>Column9560</t>
  </si>
  <si>
    <t>Column9561</t>
  </si>
  <si>
    <t>Column9562</t>
  </si>
  <si>
    <t>Column9563</t>
  </si>
  <si>
    <t>Column9564</t>
  </si>
  <si>
    <t>Column9565</t>
  </si>
  <si>
    <t>Column9566</t>
  </si>
  <si>
    <t>Column9567</t>
  </si>
  <si>
    <t>Column9568</t>
  </si>
  <si>
    <t>Column9569</t>
  </si>
  <si>
    <t>Column9570</t>
  </si>
  <si>
    <t>Column9571</t>
  </si>
  <si>
    <t>Column9572</t>
  </si>
  <si>
    <t>Column9573</t>
  </si>
  <si>
    <t>Column9574</t>
  </si>
  <si>
    <t>Column9575</t>
  </si>
  <si>
    <t>Column9576</t>
  </si>
  <si>
    <t>Column9577</t>
  </si>
  <si>
    <t>Column9578</t>
  </si>
  <si>
    <t>Column9579</t>
  </si>
  <si>
    <t>Column9580</t>
  </si>
  <si>
    <t>Column9581</t>
  </si>
  <si>
    <t>Column9582</t>
  </si>
  <si>
    <t>Column9583</t>
  </si>
  <si>
    <t>Column9584</t>
  </si>
  <si>
    <t>Column9585</t>
  </si>
  <si>
    <t>Column9586</t>
  </si>
  <si>
    <t>Column9587</t>
  </si>
  <si>
    <t>Column9588</t>
  </si>
  <si>
    <t>Column9589</t>
  </si>
  <si>
    <t>Column9590</t>
  </si>
  <si>
    <t>Column9591</t>
  </si>
  <si>
    <t>Column9592</t>
  </si>
  <si>
    <t>Column9593</t>
  </si>
  <si>
    <t>Column9594</t>
  </si>
  <si>
    <t>Column9595</t>
  </si>
  <si>
    <t>Column9596</t>
  </si>
  <si>
    <t>Column9597</t>
  </si>
  <si>
    <t>Column9598</t>
  </si>
  <si>
    <t>Column9599</t>
  </si>
  <si>
    <t>Column9600</t>
  </si>
  <si>
    <t>Column9601</t>
  </si>
  <si>
    <t>Column9602</t>
  </si>
  <si>
    <t>Column9603</t>
  </si>
  <si>
    <t>Column9604</t>
  </si>
  <si>
    <t>Column9605</t>
  </si>
  <si>
    <t>Column9606</t>
  </si>
  <si>
    <t>Column9607</t>
  </si>
  <si>
    <t>Column9608</t>
  </si>
  <si>
    <t>Column9609</t>
  </si>
  <si>
    <t>Column9610</t>
  </si>
  <si>
    <t>Column9611</t>
  </si>
  <si>
    <t>Column9612</t>
  </si>
  <si>
    <t>Column9613</t>
  </si>
  <si>
    <t>Column9614</t>
  </si>
  <si>
    <t>Column9615</t>
  </si>
  <si>
    <t>Column9616</t>
  </si>
  <si>
    <t>Column9617</t>
  </si>
  <si>
    <t>Column9618</t>
  </si>
  <si>
    <t>Column9619</t>
  </si>
  <si>
    <t>Column9620</t>
  </si>
  <si>
    <t>Column9621</t>
  </si>
  <si>
    <t>Column9622</t>
  </si>
  <si>
    <t>Column9623</t>
  </si>
  <si>
    <t>Column9624</t>
  </si>
  <si>
    <t>Column9625</t>
  </si>
  <si>
    <t>Column9626</t>
  </si>
  <si>
    <t>Column9627</t>
  </si>
  <si>
    <t>Column9628</t>
  </si>
  <si>
    <t>Column9629</t>
  </si>
  <si>
    <t>Column9630</t>
  </si>
  <si>
    <t>Column9631</t>
  </si>
  <si>
    <t>Column9632</t>
  </si>
  <si>
    <t>Column9633</t>
  </si>
  <si>
    <t>Column9634</t>
  </si>
  <si>
    <t>Column9635</t>
  </si>
  <si>
    <t>Column9636</t>
  </si>
  <si>
    <t>Column9637</t>
  </si>
  <si>
    <t>Column9638</t>
  </si>
  <si>
    <t>Column9639</t>
  </si>
  <si>
    <t>Column9640</t>
  </si>
  <si>
    <t>Column9641</t>
  </si>
  <si>
    <t>Column9642</t>
  </si>
  <si>
    <t>Column9643</t>
  </si>
  <si>
    <t>Column9644</t>
  </si>
  <si>
    <t>Column9645</t>
  </si>
  <si>
    <t>Column9646</t>
  </si>
  <si>
    <t>Column9647</t>
  </si>
  <si>
    <t>Column9648</t>
  </si>
  <si>
    <t>Column9649</t>
  </si>
  <si>
    <t>Column9650</t>
  </si>
  <si>
    <t>Column9651</t>
  </si>
  <si>
    <t>Column9652</t>
  </si>
  <si>
    <t>Column9653</t>
  </si>
  <si>
    <t>Column9654</t>
  </si>
  <si>
    <t>Column9655</t>
  </si>
  <si>
    <t>Column9656</t>
  </si>
  <si>
    <t>Column9657</t>
  </si>
  <si>
    <t>Column9658</t>
  </si>
  <si>
    <t>Column9659</t>
  </si>
  <si>
    <t>Column9660</t>
  </si>
  <si>
    <t>Column9661</t>
  </si>
  <si>
    <t>Column9662</t>
  </si>
  <si>
    <t>Column9663</t>
  </si>
  <si>
    <t>Column9664</t>
  </si>
  <si>
    <t>Column9665</t>
  </si>
  <si>
    <t>Column9666</t>
  </si>
  <si>
    <t>Column9667</t>
  </si>
  <si>
    <t>Column9668</t>
  </si>
  <si>
    <t>Column9669</t>
  </si>
  <si>
    <t>Column9670</t>
  </si>
  <si>
    <t>Column9671</t>
  </si>
  <si>
    <t>Column9672</t>
  </si>
  <si>
    <t>Column9673</t>
  </si>
  <si>
    <t>Column9674</t>
  </si>
  <si>
    <t>Column9675</t>
  </si>
  <si>
    <t>Column9676</t>
  </si>
  <si>
    <t>Column9677</t>
  </si>
  <si>
    <t>Column9678</t>
  </si>
  <si>
    <t>Column9679</t>
  </si>
  <si>
    <t>Column9680</t>
  </si>
  <si>
    <t>Column9681</t>
  </si>
  <si>
    <t>Column9682</t>
  </si>
  <si>
    <t>Column9683</t>
  </si>
  <si>
    <t>Column9684</t>
  </si>
  <si>
    <t>Column9685</t>
  </si>
  <si>
    <t>Column9686</t>
  </si>
  <si>
    <t>Column9687</t>
  </si>
  <si>
    <t>Column9688</t>
  </si>
  <si>
    <t>Column9689</t>
  </si>
  <si>
    <t>Column9690</t>
  </si>
  <si>
    <t>Column9691</t>
  </si>
  <si>
    <t>Column9692</t>
  </si>
  <si>
    <t>Column9693</t>
  </si>
  <si>
    <t>Column9694</t>
  </si>
  <si>
    <t>Column9695</t>
  </si>
  <si>
    <t>Column9696</t>
  </si>
  <si>
    <t>Column9697</t>
  </si>
  <si>
    <t>Column9698</t>
  </si>
  <si>
    <t>Column9699</t>
  </si>
  <si>
    <t>Column9700</t>
  </si>
  <si>
    <t>Column9701</t>
  </si>
  <si>
    <t>Column9702</t>
  </si>
  <si>
    <t>Column9703</t>
  </si>
  <si>
    <t>Column9704</t>
  </si>
  <si>
    <t>Column9705</t>
  </si>
  <si>
    <t>Column9706</t>
  </si>
  <si>
    <t>Column9707</t>
  </si>
  <si>
    <t>Column9708</t>
  </si>
  <si>
    <t>Column9709</t>
  </si>
  <si>
    <t>Column9710</t>
  </si>
  <si>
    <t>Column9711</t>
  </si>
  <si>
    <t>Column9712</t>
  </si>
  <si>
    <t>Column9713</t>
  </si>
  <si>
    <t>Column9714</t>
  </si>
  <si>
    <t>Column9715</t>
  </si>
  <si>
    <t>Column9716</t>
  </si>
  <si>
    <t>Column9717</t>
  </si>
  <si>
    <t>Column9718</t>
  </si>
  <si>
    <t>Column9719</t>
  </si>
  <si>
    <t>Column9720</t>
  </si>
  <si>
    <t>Column9721</t>
  </si>
  <si>
    <t>Column9722</t>
  </si>
  <si>
    <t>Column9723</t>
  </si>
  <si>
    <t>Column9724</t>
  </si>
  <si>
    <t>Column9725</t>
  </si>
  <si>
    <t>Column9726</t>
  </si>
  <si>
    <t>Column9727</t>
  </si>
  <si>
    <t>Column9728</t>
  </si>
  <si>
    <t>Column9729</t>
  </si>
  <si>
    <t>Column9730</t>
  </si>
  <si>
    <t>Column9731</t>
  </si>
  <si>
    <t>Column9732</t>
  </si>
  <si>
    <t>Column9733</t>
  </si>
  <si>
    <t>Column9734</t>
  </si>
  <si>
    <t>Column9735</t>
  </si>
  <si>
    <t>Column9736</t>
  </si>
  <si>
    <t>Column9737</t>
  </si>
  <si>
    <t>Column9738</t>
  </si>
  <si>
    <t>Column9739</t>
  </si>
  <si>
    <t>Column9740</t>
  </si>
  <si>
    <t>Column9741</t>
  </si>
  <si>
    <t>Column9742</t>
  </si>
  <si>
    <t>Column9743</t>
  </si>
  <si>
    <t>Column9744</t>
  </si>
  <si>
    <t>Column9745</t>
  </si>
  <si>
    <t>Column9746</t>
  </si>
  <si>
    <t>Column9747</t>
  </si>
  <si>
    <t>Column9748</t>
  </si>
  <si>
    <t>Column9749</t>
  </si>
  <si>
    <t>Column9750</t>
  </si>
  <si>
    <t>Column9751</t>
  </si>
  <si>
    <t>Column9752</t>
  </si>
  <si>
    <t>Column9753</t>
  </si>
  <si>
    <t>Column9754</t>
  </si>
  <si>
    <t>Column9755</t>
  </si>
  <si>
    <t>Column9756</t>
  </si>
  <si>
    <t>Column9757</t>
  </si>
  <si>
    <t>Column9758</t>
  </si>
  <si>
    <t>Column9759</t>
  </si>
  <si>
    <t>Column9760</t>
  </si>
  <si>
    <t>Column9761</t>
  </si>
  <si>
    <t>Column9762</t>
  </si>
  <si>
    <t>Column9763</t>
  </si>
  <si>
    <t>Column9764</t>
  </si>
  <si>
    <t>Column9765</t>
  </si>
  <si>
    <t>Column9766</t>
  </si>
  <si>
    <t>Column9767</t>
  </si>
  <si>
    <t>Column9768</t>
  </si>
  <si>
    <t>Column9769</t>
  </si>
  <si>
    <t>Column9770</t>
  </si>
  <si>
    <t>Column9771</t>
  </si>
  <si>
    <t>Column9772</t>
  </si>
  <si>
    <t>Column9773</t>
  </si>
  <si>
    <t>Column9774</t>
  </si>
  <si>
    <t>Column9775</t>
  </si>
  <si>
    <t>Column9776</t>
  </si>
  <si>
    <t>Column9777</t>
  </si>
  <si>
    <t>Column9778</t>
  </si>
  <si>
    <t>Column9779</t>
  </si>
  <si>
    <t>Column9780</t>
  </si>
  <si>
    <t>Column9781</t>
  </si>
  <si>
    <t>Column9782</t>
  </si>
  <si>
    <t>Column9783</t>
  </si>
  <si>
    <t>Column9784</t>
  </si>
  <si>
    <t>Column9785</t>
  </si>
  <si>
    <t>Column9786</t>
  </si>
  <si>
    <t>Column9787</t>
  </si>
  <si>
    <t>Column9788</t>
  </si>
  <si>
    <t>Column9789</t>
  </si>
  <si>
    <t>Column9790</t>
  </si>
  <si>
    <t>Column9791</t>
  </si>
  <si>
    <t>Column9792</t>
  </si>
  <si>
    <t>Column9793</t>
  </si>
  <si>
    <t>Column9794</t>
  </si>
  <si>
    <t>Column9795</t>
  </si>
  <si>
    <t>Column9796</t>
  </si>
  <si>
    <t>Column9797</t>
  </si>
  <si>
    <t>Column9798</t>
  </si>
  <si>
    <t>Column9799</t>
  </si>
  <si>
    <t>Column9800</t>
  </si>
  <si>
    <t>Column9801</t>
  </si>
  <si>
    <t>Column9802</t>
  </si>
  <si>
    <t>Column9803</t>
  </si>
  <si>
    <t>Column9804</t>
  </si>
  <si>
    <t>Column9805</t>
  </si>
  <si>
    <t>Column9806</t>
  </si>
  <si>
    <t>Column9807</t>
  </si>
  <si>
    <t>Column9808</t>
  </si>
  <si>
    <t>Column9809</t>
  </si>
  <si>
    <t>Column9810</t>
  </si>
  <si>
    <t>Column9811</t>
  </si>
  <si>
    <t>Column9812</t>
  </si>
  <si>
    <t>Column9813</t>
  </si>
  <si>
    <t>Column9814</t>
  </si>
  <si>
    <t>Column9815</t>
  </si>
  <si>
    <t>Column9816</t>
  </si>
  <si>
    <t>Column9817</t>
  </si>
  <si>
    <t>Column9818</t>
  </si>
  <si>
    <t>Column9819</t>
  </si>
  <si>
    <t>Column9820</t>
  </si>
  <si>
    <t>Column9821</t>
  </si>
  <si>
    <t>Column9822</t>
  </si>
  <si>
    <t>Column9823</t>
  </si>
  <si>
    <t>Column9824</t>
  </si>
  <si>
    <t>Column9825</t>
  </si>
  <si>
    <t>Column9826</t>
  </si>
  <si>
    <t>Column9827</t>
  </si>
  <si>
    <t>Column9828</t>
  </si>
  <si>
    <t>Column9829</t>
  </si>
  <si>
    <t>Column9830</t>
  </si>
  <si>
    <t>Column9831</t>
  </si>
  <si>
    <t>Column9832</t>
  </si>
  <si>
    <t>Column9833</t>
  </si>
  <si>
    <t>Column9834</t>
  </si>
  <si>
    <t>Column9835</t>
  </si>
  <si>
    <t>Column9836</t>
  </si>
  <si>
    <t>Column9837</t>
  </si>
  <si>
    <t>Column9838</t>
  </si>
  <si>
    <t>Column9839</t>
  </si>
  <si>
    <t>Column9840</t>
  </si>
  <si>
    <t>Column9841</t>
  </si>
  <si>
    <t>Column9842</t>
  </si>
  <si>
    <t>Column9843</t>
  </si>
  <si>
    <t>Column9844</t>
  </si>
  <si>
    <t>Column9845</t>
  </si>
  <si>
    <t>Column9846</t>
  </si>
  <si>
    <t>Column9847</t>
  </si>
  <si>
    <t>Column9848</t>
  </si>
  <si>
    <t>Column9849</t>
  </si>
  <si>
    <t>Column9850</t>
  </si>
  <si>
    <t>Column9851</t>
  </si>
  <si>
    <t>Column9852</t>
  </si>
  <si>
    <t>Column9853</t>
  </si>
  <si>
    <t>Column9854</t>
  </si>
  <si>
    <t>Column9855</t>
  </si>
  <si>
    <t>Column9856</t>
  </si>
  <si>
    <t>Column9857</t>
  </si>
  <si>
    <t>Column9858</t>
  </si>
  <si>
    <t>Column9859</t>
  </si>
  <si>
    <t>Column9860</t>
  </si>
  <si>
    <t>Column9861</t>
  </si>
  <si>
    <t>Column9862</t>
  </si>
  <si>
    <t>Column9863</t>
  </si>
  <si>
    <t>Column9864</t>
  </si>
  <si>
    <t>Column9865</t>
  </si>
  <si>
    <t>Column9866</t>
  </si>
  <si>
    <t>Column9867</t>
  </si>
  <si>
    <t>Column9868</t>
  </si>
  <si>
    <t>Column9869</t>
  </si>
  <si>
    <t>Column9870</t>
  </si>
  <si>
    <t>Column9871</t>
  </si>
  <si>
    <t>Column9872</t>
  </si>
  <si>
    <t>Column9873</t>
  </si>
  <si>
    <t>Column9874</t>
  </si>
  <si>
    <t>Column9875</t>
  </si>
  <si>
    <t>Column9876</t>
  </si>
  <si>
    <t>Column9877</t>
  </si>
  <si>
    <t>Column9878</t>
  </si>
  <si>
    <t>Column9879</t>
  </si>
  <si>
    <t>Column9880</t>
  </si>
  <si>
    <t>Column9881</t>
  </si>
  <si>
    <t>Column9882</t>
  </si>
  <si>
    <t>Column9883</t>
  </si>
  <si>
    <t>Column9884</t>
  </si>
  <si>
    <t>Column9885</t>
  </si>
  <si>
    <t>Column9886</t>
  </si>
  <si>
    <t>Column9887</t>
  </si>
  <si>
    <t>Column9888</t>
  </si>
  <si>
    <t>Column9889</t>
  </si>
  <si>
    <t>Column9890</t>
  </si>
  <si>
    <t>Column9891</t>
  </si>
  <si>
    <t>Column9892</t>
  </si>
  <si>
    <t>Column9893</t>
  </si>
  <si>
    <t>Column9894</t>
  </si>
  <si>
    <t>Column9895</t>
  </si>
  <si>
    <t>Column9896</t>
  </si>
  <si>
    <t>Column9897</t>
  </si>
  <si>
    <t>Column9898</t>
  </si>
  <si>
    <t>Column9899</t>
  </si>
  <si>
    <t>Column9900</t>
  </si>
  <si>
    <t>Column9901</t>
  </si>
  <si>
    <t>Column9902</t>
  </si>
  <si>
    <t>Column9903</t>
  </si>
  <si>
    <t>Column9904</t>
  </si>
  <si>
    <t>Column9905</t>
  </si>
  <si>
    <t>Column9906</t>
  </si>
  <si>
    <t>Column9907</t>
  </si>
  <si>
    <t>Column9908</t>
  </si>
  <si>
    <t>Column9909</t>
  </si>
  <si>
    <t>Column9910</t>
  </si>
  <si>
    <t>Column9911</t>
  </si>
  <si>
    <t>Column9912</t>
  </si>
  <si>
    <t>Column9913</t>
  </si>
  <si>
    <t>Column9914</t>
  </si>
  <si>
    <t>Column9915</t>
  </si>
  <si>
    <t>Column9916</t>
  </si>
  <si>
    <t>Column9917</t>
  </si>
  <si>
    <t>Column9918</t>
  </si>
  <si>
    <t>Column9919</t>
  </si>
  <si>
    <t>Column9920</t>
  </si>
  <si>
    <t>Column9921</t>
  </si>
  <si>
    <t>Column9922</t>
  </si>
  <si>
    <t>Column9923</t>
  </si>
  <si>
    <t>Column9924</t>
  </si>
  <si>
    <t>Column9925</t>
  </si>
  <si>
    <t>Column9926</t>
  </si>
  <si>
    <t>Column9927</t>
  </si>
  <si>
    <t>Column9928</t>
  </si>
  <si>
    <t>Column9929</t>
  </si>
  <si>
    <t>Column9930</t>
  </si>
  <si>
    <t>Column9931</t>
  </si>
  <si>
    <t>Column9932</t>
  </si>
  <si>
    <t>Column9933</t>
  </si>
  <si>
    <t>Column9934</t>
  </si>
  <si>
    <t>Column9935</t>
  </si>
  <si>
    <t>Column9936</t>
  </si>
  <si>
    <t>Column9937</t>
  </si>
  <si>
    <t>Column9938</t>
  </si>
  <si>
    <t>Column9939</t>
  </si>
  <si>
    <t>Column9940</t>
  </si>
  <si>
    <t>Column9941</t>
  </si>
  <si>
    <t>Column9942</t>
  </si>
  <si>
    <t>Column9943</t>
  </si>
  <si>
    <t>Column9944</t>
  </si>
  <si>
    <t>Column9945</t>
  </si>
  <si>
    <t>Column9946</t>
  </si>
  <si>
    <t>Column9947</t>
  </si>
  <si>
    <t>Column9948</t>
  </si>
  <si>
    <t>Column9949</t>
  </si>
  <si>
    <t>Column9950</t>
  </si>
  <si>
    <t>Column9951</t>
  </si>
  <si>
    <t>Column9952</t>
  </si>
  <si>
    <t>Column9953</t>
  </si>
  <si>
    <t>Column9954</t>
  </si>
  <si>
    <t>Column9955</t>
  </si>
  <si>
    <t>Column9956</t>
  </si>
  <si>
    <t>Column9957</t>
  </si>
  <si>
    <t>Column9958</t>
  </si>
  <si>
    <t>Column9959</t>
  </si>
  <si>
    <t>Column9960</t>
  </si>
  <si>
    <t>Column9961</t>
  </si>
  <si>
    <t>Column9962</t>
  </si>
  <si>
    <t>Column9963</t>
  </si>
  <si>
    <t>Column9964</t>
  </si>
  <si>
    <t>Column9965</t>
  </si>
  <si>
    <t>Column9966</t>
  </si>
  <si>
    <t>Column9967</t>
  </si>
  <si>
    <t>Column9968</t>
  </si>
  <si>
    <t>Column9969</t>
  </si>
  <si>
    <t>Column9970</t>
  </si>
  <si>
    <t>Column9971</t>
  </si>
  <si>
    <t>Column9972</t>
  </si>
  <si>
    <t>Column9973</t>
  </si>
  <si>
    <t>Column9974</t>
  </si>
  <si>
    <t>Column9975</t>
  </si>
  <si>
    <t>Column9976</t>
  </si>
  <si>
    <t>Column9977</t>
  </si>
  <si>
    <t>Column9978</t>
  </si>
  <si>
    <t>Column9979</t>
  </si>
  <si>
    <t>Column9980</t>
  </si>
  <si>
    <t>Column9981</t>
  </si>
  <si>
    <t>Column9982</t>
  </si>
  <si>
    <t>Column9983</t>
  </si>
  <si>
    <t>Column9984</t>
  </si>
  <si>
    <t>Column9985</t>
  </si>
  <si>
    <t>Column9986</t>
  </si>
  <si>
    <t>Column9987</t>
  </si>
  <si>
    <t>Column9988</t>
  </si>
  <si>
    <t>Column9989</t>
  </si>
  <si>
    <t>Column9990</t>
  </si>
  <si>
    <t>Column9991</t>
  </si>
  <si>
    <t>Column9992</t>
  </si>
  <si>
    <t>Column9993</t>
  </si>
  <si>
    <t>Column9994</t>
  </si>
  <si>
    <t>Column9995</t>
  </si>
  <si>
    <t>Column9996</t>
  </si>
  <si>
    <t>Column9997</t>
  </si>
  <si>
    <t>Column9998</t>
  </si>
  <si>
    <t>Column9999</t>
  </si>
  <si>
    <t>Column10000</t>
  </si>
  <si>
    <t>Column10001</t>
  </si>
  <si>
    <t>Column10002</t>
  </si>
  <si>
    <t>Column10003</t>
  </si>
  <si>
    <t>Column10004</t>
  </si>
  <si>
    <t>Column10005</t>
  </si>
  <si>
    <t>Column10006</t>
  </si>
  <si>
    <t>Column10007</t>
  </si>
  <si>
    <t>Column10008</t>
  </si>
  <si>
    <t>Column10009</t>
  </si>
  <si>
    <t>Column10010</t>
  </si>
  <si>
    <t>Column10011</t>
  </si>
  <si>
    <t>Column10012</t>
  </si>
  <si>
    <t>Column10013</t>
  </si>
  <si>
    <t>Column10014</t>
  </si>
  <si>
    <t>Column10015</t>
  </si>
  <si>
    <t>Column10016</t>
  </si>
  <si>
    <t>Column10017</t>
  </si>
  <si>
    <t>Column10018</t>
  </si>
  <si>
    <t>Column10019</t>
  </si>
  <si>
    <t>Column10020</t>
  </si>
  <si>
    <t>Column10021</t>
  </si>
  <si>
    <t>Column10022</t>
  </si>
  <si>
    <t>Column10023</t>
  </si>
  <si>
    <t>Column10024</t>
  </si>
  <si>
    <t>Column10025</t>
  </si>
  <si>
    <t>Column10026</t>
  </si>
  <si>
    <t>Column10027</t>
  </si>
  <si>
    <t>Column10028</t>
  </si>
  <si>
    <t>Column10029</t>
  </si>
  <si>
    <t>Column10030</t>
  </si>
  <si>
    <t>Column10031</t>
  </si>
  <si>
    <t>Column10032</t>
  </si>
  <si>
    <t>Column10033</t>
  </si>
  <si>
    <t>Column10034</t>
  </si>
  <si>
    <t>Column10035</t>
  </si>
  <si>
    <t>Column10036</t>
  </si>
  <si>
    <t>Column10037</t>
  </si>
  <si>
    <t>Column10038</t>
  </si>
  <si>
    <t>Column10039</t>
  </si>
  <si>
    <t>Column10040</t>
  </si>
  <si>
    <t>Column10041</t>
  </si>
  <si>
    <t>Column10042</t>
  </si>
  <si>
    <t>Column10043</t>
  </si>
  <si>
    <t>Column10044</t>
  </si>
  <si>
    <t>Column10045</t>
  </si>
  <si>
    <t>Column10046</t>
  </si>
  <si>
    <t>Column10047</t>
  </si>
  <si>
    <t>Column10048</t>
  </si>
  <si>
    <t>Column10049</t>
  </si>
  <si>
    <t>Column10050</t>
  </si>
  <si>
    <t>Column10051</t>
  </si>
  <si>
    <t>Column10052</t>
  </si>
  <si>
    <t>Column10053</t>
  </si>
  <si>
    <t>Column10054</t>
  </si>
  <si>
    <t>Column10055</t>
  </si>
  <si>
    <t>Column10056</t>
  </si>
  <si>
    <t>Column10057</t>
  </si>
  <si>
    <t>Column10058</t>
  </si>
  <si>
    <t>Column10059</t>
  </si>
  <si>
    <t>Column10060</t>
  </si>
  <si>
    <t>Column10061</t>
  </si>
  <si>
    <t>Column10062</t>
  </si>
  <si>
    <t>Column10063</t>
  </si>
  <si>
    <t>Column10064</t>
  </si>
  <si>
    <t>Column10065</t>
  </si>
  <si>
    <t>Column10066</t>
  </si>
  <si>
    <t>Column10067</t>
  </si>
  <si>
    <t>Column10068</t>
  </si>
  <si>
    <t>Column10069</t>
  </si>
  <si>
    <t>Column10070</t>
  </si>
  <si>
    <t>Column10071</t>
  </si>
  <si>
    <t>Column10072</t>
  </si>
  <si>
    <t>Column10073</t>
  </si>
  <si>
    <t>Column10074</t>
  </si>
  <si>
    <t>Column10075</t>
  </si>
  <si>
    <t>Column10076</t>
  </si>
  <si>
    <t>Column10077</t>
  </si>
  <si>
    <t>Column10078</t>
  </si>
  <si>
    <t>Column10079</t>
  </si>
  <si>
    <t>Column10080</t>
  </si>
  <si>
    <t>Column10081</t>
  </si>
  <si>
    <t>Column10082</t>
  </si>
  <si>
    <t>Column10083</t>
  </si>
  <si>
    <t>Column10084</t>
  </si>
  <si>
    <t>Column10085</t>
  </si>
  <si>
    <t>Column10086</t>
  </si>
  <si>
    <t>Column10087</t>
  </si>
  <si>
    <t>Column10088</t>
  </si>
  <si>
    <t>Column10089</t>
  </si>
  <si>
    <t>Column10090</t>
  </si>
  <si>
    <t>Column10091</t>
  </si>
  <si>
    <t>Column10092</t>
  </si>
  <si>
    <t>Column10093</t>
  </si>
  <si>
    <t>Column10094</t>
  </si>
  <si>
    <t>Column10095</t>
  </si>
  <si>
    <t>Column10096</t>
  </si>
  <si>
    <t>Column10097</t>
  </si>
  <si>
    <t>Column10098</t>
  </si>
  <si>
    <t>Column10099</t>
  </si>
  <si>
    <t>Column10100</t>
  </si>
  <si>
    <t>Column10101</t>
  </si>
  <si>
    <t>Column10102</t>
  </si>
  <si>
    <t>Column10103</t>
  </si>
  <si>
    <t>Column10104</t>
  </si>
  <si>
    <t>Column10105</t>
  </si>
  <si>
    <t>Column10106</t>
  </si>
  <si>
    <t>Column10107</t>
  </si>
  <si>
    <t>Column10108</t>
  </si>
  <si>
    <t>Column10109</t>
  </si>
  <si>
    <t>Column10110</t>
  </si>
  <si>
    <t>Column10111</t>
  </si>
  <si>
    <t>Column10112</t>
  </si>
  <si>
    <t>Column10113</t>
  </si>
  <si>
    <t>Column10114</t>
  </si>
  <si>
    <t>Column10115</t>
  </si>
  <si>
    <t>Column10116</t>
  </si>
  <si>
    <t>Column10117</t>
  </si>
  <si>
    <t>Column10118</t>
  </si>
  <si>
    <t>Column10119</t>
  </si>
  <si>
    <t>Column10120</t>
  </si>
  <si>
    <t>Column10121</t>
  </si>
  <si>
    <t>Column10122</t>
  </si>
  <si>
    <t>Column10123</t>
  </si>
  <si>
    <t>Column10124</t>
  </si>
  <si>
    <t>Column10125</t>
  </si>
  <si>
    <t>Column10126</t>
  </si>
  <si>
    <t>Column10127</t>
  </si>
  <si>
    <t>Column10128</t>
  </si>
  <si>
    <t>Column10129</t>
  </si>
  <si>
    <t>Column10130</t>
  </si>
  <si>
    <t>Column10131</t>
  </si>
  <si>
    <t>Column10132</t>
  </si>
  <si>
    <t>Column10133</t>
  </si>
  <si>
    <t>Column10134</t>
  </si>
  <si>
    <t>Column10135</t>
  </si>
  <si>
    <t>Column10136</t>
  </si>
  <si>
    <t>Column10137</t>
  </si>
  <si>
    <t>Column10138</t>
  </si>
  <si>
    <t>Column10139</t>
  </si>
  <si>
    <t>Column10140</t>
  </si>
  <si>
    <t>Column10141</t>
  </si>
  <si>
    <t>Column10142</t>
  </si>
  <si>
    <t>Column10143</t>
  </si>
  <si>
    <t>Column10144</t>
  </si>
  <si>
    <t>Column10145</t>
  </si>
  <si>
    <t>Column10146</t>
  </si>
  <si>
    <t>Column10147</t>
  </si>
  <si>
    <t>Column10148</t>
  </si>
  <si>
    <t>Column10149</t>
  </si>
  <si>
    <t>Column10150</t>
  </si>
  <si>
    <t>Column10151</t>
  </si>
  <si>
    <t>Column10152</t>
  </si>
  <si>
    <t>Column10153</t>
  </si>
  <si>
    <t>Column10154</t>
  </si>
  <si>
    <t>Column10155</t>
  </si>
  <si>
    <t>Column10156</t>
  </si>
  <si>
    <t>Column10157</t>
  </si>
  <si>
    <t>Column10158</t>
  </si>
  <si>
    <t>Column10159</t>
  </si>
  <si>
    <t>Column10160</t>
  </si>
  <si>
    <t>Column10161</t>
  </si>
  <si>
    <t>Column10162</t>
  </si>
  <si>
    <t>Column10163</t>
  </si>
  <si>
    <t>Column10164</t>
  </si>
  <si>
    <t>Column10165</t>
  </si>
  <si>
    <t>Column10166</t>
  </si>
  <si>
    <t>Column10167</t>
  </si>
  <si>
    <t>Column10168</t>
  </si>
  <si>
    <t>Column10169</t>
  </si>
  <si>
    <t>Column10170</t>
  </si>
  <si>
    <t>Column10171</t>
  </si>
  <si>
    <t>Column10172</t>
  </si>
  <si>
    <t>Column10173</t>
  </si>
  <si>
    <t>Column10174</t>
  </si>
  <si>
    <t>Column10175</t>
  </si>
  <si>
    <t>Column10176</t>
  </si>
  <si>
    <t>Column10177</t>
  </si>
  <si>
    <t>Column10178</t>
  </si>
  <si>
    <t>Column10179</t>
  </si>
  <si>
    <t>Column10180</t>
  </si>
  <si>
    <t>Column10181</t>
  </si>
  <si>
    <t>Column10182</t>
  </si>
  <si>
    <t>Column10183</t>
  </si>
  <si>
    <t>Column10184</t>
  </si>
  <si>
    <t>Column10185</t>
  </si>
  <si>
    <t>Column10186</t>
  </si>
  <si>
    <t>Column10187</t>
  </si>
  <si>
    <t>Column10188</t>
  </si>
  <si>
    <t>Column10189</t>
  </si>
  <si>
    <t>Column10190</t>
  </si>
  <si>
    <t>Column10191</t>
  </si>
  <si>
    <t>Column10192</t>
  </si>
  <si>
    <t>Column10193</t>
  </si>
  <si>
    <t>Column10194</t>
  </si>
  <si>
    <t>Column10195</t>
  </si>
  <si>
    <t>Column10196</t>
  </si>
  <si>
    <t>Column10197</t>
  </si>
  <si>
    <t>Column10198</t>
  </si>
  <si>
    <t>Column10199</t>
  </si>
  <si>
    <t>Column10200</t>
  </si>
  <si>
    <t>Column10201</t>
  </si>
  <si>
    <t>Column10202</t>
  </si>
  <si>
    <t>Column10203</t>
  </si>
  <si>
    <t>Column10204</t>
  </si>
  <si>
    <t>Column10205</t>
  </si>
  <si>
    <t>Column10206</t>
  </si>
  <si>
    <t>Column10207</t>
  </si>
  <si>
    <t>Column10208</t>
  </si>
  <si>
    <t>Column10209</t>
  </si>
  <si>
    <t>Column10210</t>
  </si>
  <si>
    <t>Column10211</t>
  </si>
  <si>
    <t>Column10212</t>
  </si>
  <si>
    <t>Column10213</t>
  </si>
  <si>
    <t>Column10214</t>
  </si>
  <si>
    <t>Column10215</t>
  </si>
  <si>
    <t>Column10216</t>
  </si>
  <si>
    <t>Column10217</t>
  </si>
  <si>
    <t>Column10218</t>
  </si>
  <si>
    <t>Column10219</t>
  </si>
  <si>
    <t>Column10220</t>
  </si>
  <si>
    <t>Column10221</t>
  </si>
  <si>
    <t>Column10222</t>
  </si>
  <si>
    <t>Column10223</t>
  </si>
  <si>
    <t>Column10224</t>
  </si>
  <si>
    <t>Column10225</t>
  </si>
  <si>
    <t>Column10226</t>
  </si>
  <si>
    <t>Column10227</t>
  </si>
  <si>
    <t>Column10228</t>
  </si>
  <si>
    <t>Column10229</t>
  </si>
  <si>
    <t>Column10230</t>
  </si>
  <si>
    <t>Column10231</t>
  </si>
  <si>
    <t>Column10232</t>
  </si>
  <si>
    <t>Column10233</t>
  </si>
  <si>
    <t>Column10234</t>
  </si>
  <si>
    <t>Column10235</t>
  </si>
  <si>
    <t>Column10236</t>
  </si>
  <si>
    <t>Column10237</t>
  </si>
  <si>
    <t>Column10238</t>
  </si>
  <si>
    <t>Column10239</t>
  </si>
  <si>
    <t>Column10240</t>
  </si>
  <si>
    <t>Column10241</t>
  </si>
  <si>
    <t>Column10242</t>
  </si>
  <si>
    <t>Column10243</t>
  </si>
  <si>
    <t>Column10244</t>
  </si>
  <si>
    <t>Column10245</t>
  </si>
  <si>
    <t>Column10246</t>
  </si>
  <si>
    <t>Column10247</t>
  </si>
  <si>
    <t>Column10248</t>
  </si>
  <si>
    <t>Column10249</t>
  </si>
  <si>
    <t>Column10250</t>
  </si>
  <si>
    <t>Column10251</t>
  </si>
  <si>
    <t>Column10252</t>
  </si>
  <si>
    <t>Column10253</t>
  </si>
  <si>
    <t>Column10254</t>
  </si>
  <si>
    <t>Column10255</t>
  </si>
  <si>
    <t>Column10256</t>
  </si>
  <si>
    <t>Column10257</t>
  </si>
  <si>
    <t>Column10258</t>
  </si>
  <si>
    <t>Column10259</t>
  </si>
  <si>
    <t>Column10260</t>
  </si>
  <si>
    <t>Column10261</t>
  </si>
  <si>
    <t>Column10262</t>
  </si>
  <si>
    <t>Column10263</t>
  </si>
  <si>
    <t>Column10264</t>
  </si>
  <si>
    <t>Column10265</t>
  </si>
  <si>
    <t>Column10266</t>
  </si>
  <si>
    <t>Column10267</t>
  </si>
  <si>
    <t>Column10268</t>
  </si>
  <si>
    <t>Column10269</t>
  </si>
  <si>
    <t>Column10270</t>
  </si>
  <si>
    <t>Column10271</t>
  </si>
  <si>
    <t>Column10272</t>
  </si>
  <si>
    <t>Column10273</t>
  </si>
  <si>
    <t>Column10274</t>
  </si>
  <si>
    <t>Column10275</t>
  </si>
  <si>
    <t>Column10276</t>
  </si>
  <si>
    <t>Column10277</t>
  </si>
  <si>
    <t>Column10278</t>
  </si>
  <si>
    <t>Column10279</t>
  </si>
  <si>
    <t>Column10280</t>
  </si>
  <si>
    <t>Column10281</t>
  </si>
  <si>
    <t>Column10282</t>
  </si>
  <si>
    <t>Column10283</t>
  </si>
  <si>
    <t>Column10284</t>
  </si>
  <si>
    <t>Column10285</t>
  </si>
  <si>
    <t>Column10286</t>
  </si>
  <si>
    <t>Column10287</t>
  </si>
  <si>
    <t>Column10288</t>
  </si>
  <si>
    <t>Column10289</t>
  </si>
  <si>
    <t>Column10290</t>
  </si>
  <si>
    <t>Column10291</t>
  </si>
  <si>
    <t>Column10292</t>
  </si>
  <si>
    <t>Column10293</t>
  </si>
  <si>
    <t>Column10294</t>
  </si>
  <si>
    <t>Column10295</t>
  </si>
  <si>
    <t>Column10296</t>
  </si>
  <si>
    <t>Column10297</t>
  </si>
  <si>
    <t>Column10298</t>
  </si>
  <si>
    <t>Column10299</t>
  </si>
  <si>
    <t>Column10300</t>
  </si>
  <si>
    <t>Column10301</t>
  </si>
  <si>
    <t>Column10302</t>
  </si>
  <si>
    <t>Column10303</t>
  </si>
  <si>
    <t>Column10304</t>
  </si>
  <si>
    <t>Column10305</t>
  </si>
  <si>
    <t>Column10306</t>
  </si>
  <si>
    <t>Column10307</t>
  </si>
  <si>
    <t>Column10308</t>
  </si>
  <si>
    <t>Column10309</t>
  </si>
  <si>
    <t>Column10310</t>
  </si>
  <si>
    <t>Column10311</t>
  </si>
  <si>
    <t>Column10312</t>
  </si>
  <si>
    <t>Column10313</t>
  </si>
  <si>
    <t>Column10314</t>
  </si>
  <si>
    <t>Column10315</t>
  </si>
  <si>
    <t>Column10316</t>
  </si>
  <si>
    <t>Column10317</t>
  </si>
  <si>
    <t>Column10318</t>
  </si>
  <si>
    <t>Column10319</t>
  </si>
  <si>
    <t>Column10320</t>
  </si>
  <si>
    <t>Column10321</t>
  </si>
  <si>
    <t>Column10322</t>
  </si>
  <si>
    <t>Column10323</t>
  </si>
  <si>
    <t>Column10324</t>
  </si>
  <si>
    <t>Column10325</t>
  </si>
  <si>
    <t>Column10326</t>
  </si>
  <si>
    <t>Column10327</t>
  </si>
  <si>
    <t>Column10328</t>
  </si>
  <si>
    <t>Column10329</t>
  </si>
  <si>
    <t>Column10330</t>
  </si>
  <si>
    <t>Column10331</t>
  </si>
  <si>
    <t>Column10332</t>
  </si>
  <si>
    <t>Column10333</t>
  </si>
  <si>
    <t>Column10334</t>
  </si>
  <si>
    <t>Column10335</t>
  </si>
  <si>
    <t>Column10336</t>
  </si>
  <si>
    <t>Column10337</t>
  </si>
  <si>
    <t>Column10338</t>
  </si>
  <si>
    <t>Column10339</t>
  </si>
  <si>
    <t>Column10340</t>
  </si>
  <si>
    <t>Column10341</t>
  </si>
  <si>
    <t>Column10342</t>
  </si>
  <si>
    <t>Column10343</t>
  </si>
  <si>
    <t>Column10344</t>
  </si>
  <si>
    <t>Column10345</t>
  </si>
  <si>
    <t>Column10346</t>
  </si>
  <si>
    <t>Column10347</t>
  </si>
  <si>
    <t>Column10348</t>
  </si>
  <si>
    <t>Column10349</t>
  </si>
  <si>
    <t>Column10350</t>
  </si>
  <si>
    <t>Column10351</t>
  </si>
  <si>
    <t>Column10352</t>
  </si>
  <si>
    <t>Column10353</t>
  </si>
  <si>
    <t>Column10354</t>
  </si>
  <si>
    <t>Column10355</t>
  </si>
  <si>
    <t>Column10356</t>
  </si>
  <si>
    <t>Column10357</t>
  </si>
  <si>
    <t>Column10358</t>
  </si>
  <si>
    <t>Column10359</t>
  </si>
  <si>
    <t>Column10360</t>
  </si>
  <si>
    <t>Column10361</t>
  </si>
  <si>
    <t>Column10362</t>
  </si>
  <si>
    <t>Column10363</t>
  </si>
  <si>
    <t>Column10364</t>
  </si>
  <si>
    <t>Column10365</t>
  </si>
  <si>
    <t>Column10366</t>
  </si>
  <si>
    <t>Column10367</t>
  </si>
  <si>
    <t>Column10368</t>
  </si>
  <si>
    <t>Column10369</t>
  </si>
  <si>
    <t>Column10370</t>
  </si>
  <si>
    <t>Column10371</t>
  </si>
  <si>
    <t>Column10372</t>
  </si>
  <si>
    <t>Column10373</t>
  </si>
  <si>
    <t>Column10374</t>
  </si>
  <si>
    <t>Column10375</t>
  </si>
  <si>
    <t>Column10376</t>
  </si>
  <si>
    <t>Column10377</t>
  </si>
  <si>
    <t>Column10378</t>
  </si>
  <si>
    <t>Column10379</t>
  </si>
  <si>
    <t>Column10380</t>
  </si>
  <si>
    <t>Column10381</t>
  </si>
  <si>
    <t>Column10382</t>
  </si>
  <si>
    <t>Column10383</t>
  </si>
  <si>
    <t>Column10384</t>
  </si>
  <si>
    <t>Column10385</t>
  </si>
  <si>
    <t>Column10386</t>
  </si>
  <si>
    <t>Column10387</t>
  </si>
  <si>
    <t>Column10388</t>
  </si>
  <si>
    <t>Column10389</t>
  </si>
  <si>
    <t>Column10390</t>
  </si>
  <si>
    <t>Column10391</t>
  </si>
  <si>
    <t>Column10392</t>
  </si>
  <si>
    <t>Column10393</t>
  </si>
  <si>
    <t>Column10394</t>
  </si>
  <si>
    <t>Column10395</t>
  </si>
  <si>
    <t>Column10396</t>
  </si>
  <si>
    <t>Column10397</t>
  </si>
  <si>
    <t>Column10398</t>
  </si>
  <si>
    <t>Column10399</t>
  </si>
  <si>
    <t>Column10400</t>
  </si>
  <si>
    <t>Column10401</t>
  </si>
  <si>
    <t>Column10402</t>
  </si>
  <si>
    <t>Column10403</t>
  </si>
  <si>
    <t>Column10404</t>
  </si>
  <si>
    <t>Column10405</t>
  </si>
  <si>
    <t>Column10406</t>
  </si>
  <si>
    <t>Column10407</t>
  </si>
  <si>
    <t>Column10408</t>
  </si>
  <si>
    <t>Column10409</t>
  </si>
  <si>
    <t>Column10410</t>
  </si>
  <si>
    <t>Column10411</t>
  </si>
  <si>
    <t>Column10412</t>
  </si>
  <si>
    <t>Column10413</t>
  </si>
  <si>
    <t>Column10414</t>
  </si>
  <si>
    <t>Column10415</t>
  </si>
  <si>
    <t>Column10416</t>
  </si>
  <si>
    <t>Column10417</t>
  </si>
  <si>
    <t>Column10418</t>
  </si>
  <si>
    <t>Column10419</t>
  </si>
  <si>
    <t>Column10420</t>
  </si>
  <si>
    <t>Column10421</t>
  </si>
  <si>
    <t>Column10422</t>
  </si>
  <si>
    <t>Column10423</t>
  </si>
  <si>
    <t>Column10424</t>
  </si>
  <si>
    <t>Column10425</t>
  </si>
  <si>
    <t>Column10426</t>
  </si>
  <si>
    <t>Column10427</t>
  </si>
  <si>
    <t>Column10428</t>
  </si>
  <si>
    <t>Column10429</t>
  </si>
  <si>
    <t>Column10430</t>
  </si>
  <si>
    <t>Column10431</t>
  </si>
  <si>
    <t>Column10432</t>
  </si>
  <si>
    <t>Column10433</t>
  </si>
  <si>
    <t>Column10434</t>
  </si>
  <si>
    <t>Column10435</t>
  </si>
  <si>
    <t>Column10436</t>
  </si>
  <si>
    <t>Column10437</t>
  </si>
  <si>
    <t>Column10438</t>
  </si>
  <si>
    <t>Column10439</t>
  </si>
  <si>
    <t>Column10440</t>
  </si>
  <si>
    <t>Column10441</t>
  </si>
  <si>
    <t>Column10442</t>
  </si>
  <si>
    <t>Column10443</t>
  </si>
  <si>
    <t>Column10444</t>
  </si>
  <si>
    <t>Column10445</t>
  </si>
  <si>
    <t>Column10446</t>
  </si>
  <si>
    <t>Column10447</t>
  </si>
  <si>
    <t>Column10448</t>
  </si>
  <si>
    <t>Column10449</t>
  </si>
  <si>
    <t>Column10450</t>
  </si>
  <si>
    <t>Column10451</t>
  </si>
  <si>
    <t>Column10452</t>
  </si>
  <si>
    <t>Column10453</t>
  </si>
  <si>
    <t>Column10454</t>
  </si>
  <si>
    <t>Column10455</t>
  </si>
  <si>
    <t>Column10456</t>
  </si>
  <si>
    <t>Column10457</t>
  </si>
  <si>
    <t>Column10458</t>
  </si>
  <si>
    <t>Column10459</t>
  </si>
  <si>
    <t>Column10460</t>
  </si>
  <si>
    <t>Column10461</t>
  </si>
  <si>
    <t>Column10462</t>
  </si>
  <si>
    <t>Column10463</t>
  </si>
  <si>
    <t>Column10464</t>
  </si>
  <si>
    <t>Column10465</t>
  </si>
  <si>
    <t>Column10466</t>
  </si>
  <si>
    <t>Column10467</t>
  </si>
  <si>
    <t>Column10468</t>
  </si>
  <si>
    <t>Column10469</t>
  </si>
  <si>
    <t>Column10470</t>
  </si>
  <si>
    <t>Column10471</t>
  </si>
  <si>
    <t>Column10472</t>
  </si>
  <si>
    <t>Column10473</t>
  </si>
  <si>
    <t>Column10474</t>
  </si>
  <si>
    <t>Column10475</t>
  </si>
  <si>
    <t>Column10476</t>
  </si>
  <si>
    <t>Column10477</t>
  </si>
  <si>
    <t>Column10478</t>
  </si>
  <si>
    <t>Column10479</t>
  </si>
  <si>
    <t>Column10480</t>
  </si>
  <si>
    <t>Column10481</t>
  </si>
  <si>
    <t>Column10482</t>
  </si>
  <si>
    <t>Column10483</t>
  </si>
  <si>
    <t>Column10484</t>
  </si>
  <si>
    <t>Column10485</t>
  </si>
  <si>
    <t>Column10486</t>
  </si>
  <si>
    <t>Column10487</t>
  </si>
  <si>
    <t>Column10488</t>
  </si>
  <si>
    <t>Column10489</t>
  </si>
  <si>
    <t>Column10490</t>
  </si>
  <si>
    <t>Column10491</t>
  </si>
  <si>
    <t>Column10492</t>
  </si>
  <si>
    <t>Column10493</t>
  </si>
  <si>
    <t>Column10494</t>
  </si>
  <si>
    <t>Column10495</t>
  </si>
  <si>
    <t>Column10496</t>
  </si>
  <si>
    <t>Column10497</t>
  </si>
  <si>
    <t>Column10498</t>
  </si>
  <si>
    <t>Column10499</t>
  </si>
  <si>
    <t>Column10500</t>
  </si>
  <si>
    <t>Column10501</t>
  </si>
  <si>
    <t>Column10502</t>
  </si>
  <si>
    <t>Column10503</t>
  </si>
  <si>
    <t>Column10504</t>
  </si>
  <si>
    <t>Column10505</t>
  </si>
  <si>
    <t>Column10506</t>
  </si>
  <si>
    <t>Column10507</t>
  </si>
  <si>
    <t>Column10508</t>
  </si>
  <si>
    <t>Column10509</t>
  </si>
  <si>
    <t>Column10510</t>
  </si>
  <si>
    <t>Column10511</t>
  </si>
  <si>
    <t>Column10512</t>
  </si>
  <si>
    <t>Column10513</t>
  </si>
  <si>
    <t>Column10514</t>
  </si>
  <si>
    <t>Column10515</t>
  </si>
  <si>
    <t>Column10516</t>
  </si>
  <si>
    <t>Column10517</t>
  </si>
  <si>
    <t>Column10518</t>
  </si>
  <si>
    <t>Column10519</t>
  </si>
  <si>
    <t>Column10520</t>
  </si>
  <si>
    <t>Column10521</t>
  </si>
  <si>
    <t>Column10522</t>
  </si>
  <si>
    <t>Column10523</t>
  </si>
  <si>
    <t>Column10524</t>
  </si>
  <si>
    <t>Column10525</t>
  </si>
  <si>
    <t>Column10526</t>
  </si>
  <si>
    <t>Column10527</t>
  </si>
  <si>
    <t>Column10528</t>
  </si>
  <si>
    <t>Column10529</t>
  </si>
  <si>
    <t>Column10530</t>
  </si>
  <si>
    <t>Column10531</t>
  </si>
  <si>
    <t>Column10532</t>
  </si>
  <si>
    <t>Column10533</t>
  </si>
  <si>
    <t>Column10534</t>
  </si>
  <si>
    <t>Column10535</t>
  </si>
  <si>
    <t>Column10536</t>
  </si>
  <si>
    <t>Column10537</t>
  </si>
  <si>
    <t>Column10538</t>
  </si>
  <si>
    <t>Column10539</t>
  </si>
  <si>
    <t>Column10540</t>
  </si>
  <si>
    <t>Column10541</t>
  </si>
  <si>
    <t>Column10542</t>
  </si>
  <si>
    <t>Column10543</t>
  </si>
  <si>
    <t>Column10544</t>
  </si>
  <si>
    <t>Column10545</t>
  </si>
  <si>
    <t>Column10546</t>
  </si>
  <si>
    <t>Column10547</t>
  </si>
  <si>
    <t>Column10548</t>
  </si>
  <si>
    <t>Column10549</t>
  </si>
  <si>
    <t>Column10550</t>
  </si>
  <si>
    <t>Column10551</t>
  </si>
  <si>
    <t>Column10552</t>
  </si>
  <si>
    <t>Column10553</t>
  </si>
  <si>
    <t>Column10554</t>
  </si>
  <si>
    <t>Column10555</t>
  </si>
  <si>
    <t>Column10556</t>
  </si>
  <si>
    <t>Column10557</t>
  </si>
  <si>
    <t>Column10558</t>
  </si>
  <si>
    <t>Column10559</t>
  </si>
  <si>
    <t>Column10560</t>
  </si>
  <si>
    <t>Column10561</t>
  </si>
  <si>
    <t>Column10562</t>
  </si>
  <si>
    <t>Column10563</t>
  </si>
  <si>
    <t>Column10564</t>
  </si>
  <si>
    <t>Column10565</t>
  </si>
  <si>
    <t>Column10566</t>
  </si>
  <si>
    <t>Column10567</t>
  </si>
  <si>
    <t>Column10568</t>
  </si>
  <si>
    <t>Column10569</t>
  </si>
  <si>
    <t>Column10570</t>
  </si>
  <si>
    <t>Column10571</t>
  </si>
  <si>
    <t>Column10572</t>
  </si>
  <si>
    <t>Column10573</t>
  </si>
  <si>
    <t>Column10574</t>
  </si>
  <si>
    <t>Column10575</t>
  </si>
  <si>
    <t>Column10576</t>
  </si>
  <si>
    <t>Column10577</t>
  </si>
  <si>
    <t>Column10578</t>
  </si>
  <si>
    <t>Column10579</t>
  </si>
  <si>
    <t>Column10580</t>
  </si>
  <si>
    <t>Column10581</t>
  </si>
  <si>
    <t>Column10582</t>
  </si>
  <si>
    <t>Column10583</t>
  </si>
  <si>
    <t>Column10584</t>
  </si>
  <si>
    <t>Column10585</t>
  </si>
  <si>
    <t>Column10586</t>
  </si>
  <si>
    <t>Column10587</t>
  </si>
  <si>
    <t>Column10588</t>
  </si>
  <si>
    <t>Column10589</t>
  </si>
  <si>
    <t>Column10590</t>
  </si>
  <si>
    <t>Column10591</t>
  </si>
  <si>
    <t>Column10592</t>
  </si>
  <si>
    <t>Column10593</t>
  </si>
  <si>
    <t>Column10594</t>
  </si>
  <si>
    <t>Column10595</t>
  </si>
  <si>
    <t>Column10596</t>
  </si>
  <si>
    <t>Column10597</t>
  </si>
  <si>
    <t>Column10598</t>
  </si>
  <si>
    <t>Column10599</t>
  </si>
  <si>
    <t>Column10600</t>
  </si>
  <si>
    <t>Column10601</t>
  </si>
  <si>
    <t>Column10602</t>
  </si>
  <si>
    <t>Column10603</t>
  </si>
  <si>
    <t>Column10604</t>
  </si>
  <si>
    <t>Column10605</t>
  </si>
  <si>
    <t>Column10606</t>
  </si>
  <si>
    <t>Column10607</t>
  </si>
  <si>
    <t>Column10608</t>
  </si>
  <si>
    <t>Column10609</t>
  </si>
  <si>
    <t>Column10610</t>
  </si>
  <si>
    <t>Column10611</t>
  </si>
  <si>
    <t>Column10612</t>
  </si>
  <si>
    <t>Column10613</t>
  </si>
  <si>
    <t>Column10614</t>
  </si>
  <si>
    <t>Column10615</t>
  </si>
  <si>
    <t>Column10616</t>
  </si>
  <si>
    <t>Column10617</t>
  </si>
  <si>
    <t>Column10618</t>
  </si>
  <si>
    <t>Column10619</t>
  </si>
  <si>
    <t>Column10620</t>
  </si>
  <si>
    <t>Column10621</t>
  </si>
  <si>
    <t>Column10622</t>
  </si>
  <si>
    <t>Column10623</t>
  </si>
  <si>
    <t>Column10624</t>
  </si>
  <si>
    <t>Column10625</t>
  </si>
  <si>
    <t>Column10626</t>
  </si>
  <si>
    <t>Column10627</t>
  </si>
  <si>
    <t>Column10628</t>
  </si>
  <si>
    <t>Column10629</t>
  </si>
  <si>
    <t>Column10630</t>
  </si>
  <si>
    <t>Column10631</t>
  </si>
  <si>
    <t>Column10632</t>
  </si>
  <si>
    <t>Column10633</t>
  </si>
  <si>
    <t>Column10634</t>
  </si>
  <si>
    <t>Column10635</t>
  </si>
  <si>
    <t>Column10636</t>
  </si>
  <si>
    <t>Column10637</t>
  </si>
  <si>
    <t>Column10638</t>
  </si>
  <si>
    <t>Column10639</t>
  </si>
  <si>
    <t>Column10640</t>
  </si>
  <si>
    <t>Column10641</t>
  </si>
  <si>
    <t>Column10642</t>
  </si>
  <si>
    <t>Column10643</t>
  </si>
  <si>
    <t>Column10644</t>
  </si>
  <si>
    <t>Column10645</t>
  </si>
  <si>
    <t>Column10646</t>
  </si>
  <si>
    <t>Column10647</t>
  </si>
  <si>
    <t>Column10648</t>
  </si>
  <si>
    <t>Column10649</t>
  </si>
  <si>
    <t>Column10650</t>
  </si>
  <si>
    <t>Column10651</t>
  </si>
  <si>
    <t>Column10652</t>
  </si>
  <si>
    <t>Column10653</t>
  </si>
  <si>
    <t>Column10654</t>
  </si>
  <si>
    <t>Column10655</t>
  </si>
  <si>
    <t>Column10656</t>
  </si>
  <si>
    <t>Column10657</t>
  </si>
  <si>
    <t>Column10658</t>
  </si>
  <si>
    <t>Column10659</t>
  </si>
  <si>
    <t>Column10660</t>
  </si>
  <si>
    <t>Column10661</t>
  </si>
  <si>
    <t>Column10662</t>
  </si>
  <si>
    <t>Column10663</t>
  </si>
  <si>
    <t>Column10664</t>
  </si>
  <si>
    <t>Column10665</t>
  </si>
  <si>
    <t>Column10666</t>
  </si>
  <si>
    <t>Column10667</t>
  </si>
  <si>
    <t>Column10668</t>
  </si>
  <si>
    <t>Column10669</t>
  </si>
  <si>
    <t>Column10670</t>
  </si>
  <si>
    <t>Column10671</t>
  </si>
  <si>
    <t>Column10672</t>
  </si>
  <si>
    <t>Column10673</t>
  </si>
  <si>
    <t>Column10674</t>
  </si>
  <si>
    <t>Column10675</t>
  </si>
  <si>
    <t>Column10676</t>
  </si>
  <si>
    <t>Column10677</t>
  </si>
  <si>
    <t>Column10678</t>
  </si>
  <si>
    <t>Column10679</t>
  </si>
  <si>
    <t>Column10680</t>
  </si>
  <si>
    <t>Column10681</t>
  </si>
  <si>
    <t>Column10682</t>
  </si>
  <si>
    <t>Column10683</t>
  </si>
  <si>
    <t>Column10684</t>
  </si>
  <si>
    <t>Column10685</t>
  </si>
  <si>
    <t>Column10686</t>
  </si>
  <si>
    <t>Column10687</t>
  </si>
  <si>
    <t>Column10688</t>
  </si>
  <si>
    <t>Column10689</t>
  </si>
  <si>
    <t>Column10690</t>
  </si>
  <si>
    <t>Column10691</t>
  </si>
  <si>
    <t>Column10692</t>
  </si>
  <si>
    <t>Column10693</t>
  </si>
  <si>
    <t>Column10694</t>
  </si>
  <si>
    <t>Column10695</t>
  </si>
  <si>
    <t>Column10696</t>
  </si>
  <si>
    <t>Column10697</t>
  </si>
  <si>
    <t>Column10698</t>
  </si>
  <si>
    <t>Column10699</t>
  </si>
  <si>
    <t>Column10700</t>
  </si>
  <si>
    <t>Column10701</t>
  </si>
  <si>
    <t>Column10702</t>
  </si>
  <si>
    <t>Column10703</t>
  </si>
  <si>
    <t>Column10704</t>
  </si>
  <si>
    <t>Column10705</t>
  </si>
  <si>
    <t>Column10706</t>
  </si>
  <si>
    <t>Column10707</t>
  </si>
  <si>
    <t>Column10708</t>
  </si>
  <si>
    <t>Column10709</t>
  </si>
  <si>
    <t>Column10710</t>
  </si>
  <si>
    <t>Column10711</t>
  </si>
  <si>
    <t>Column10712</t>
  </si>
  <si>
    <t>Column10713</t>
  </si>
  <si>
    <t>Column10714</t>
  </si>
  <si>
    <t>Column10715</t>
  </si>
  <si>
    <t>Column10716</t>
  </si>
  <si>
    <t>Column10717</t>
  </si>
  <si>
    <t>Column10718</t>
  </si>
  <si>
    <t>Column10719</t>
  </si>
  <si>
    <t>Column10720</t>
  </si>
  <si>
    <t>Column10721</t>
  </si>
  <si>
    <t>Column10722</t>
  </si>
  <si>
    <t>Column10723</t>
  </si>
  <si>
    <t>Column10724</t>
  </si>
  <si>
    <t>Column10725</t>
  </si>
  <si>
    <t>Column10726</t>
  </si>
  <si>
    <t>Column10727</t>
  </si>
  <si>
    <t>Column10728</t>
  </si>
  <si>
    <t>Column10729</t>
  </si>
  <si>
    <t>Column10730</t>
  </si>
  <si>
    <t>Column10731</t>
  </si>
  <si>
    <t>Column10732</t>
  </si>
  <si>
    <t>Column10733</t>
  </si>
  <si>
    <t>Column10734</t>
  </si>
  <si>
    <t>Column10735</t>
  </si>
  <si>
    <t>Column10736</t>
  </si>
  <si>
    <t>Column10737</t>
  </si>
  <si>
    <t>Column10738</t>
  </si>
  <si>
    <t>Column10739</t>
  </si>
  <si>
    <t>Column10740</t>
  </si>
  <si>
    <t>Column10741</t>
  </si>
  <si>
    <t>Column10742</t>
  </si>
  <si>
    <t>Column10743</t>
  </si>
  <si>
    <t>Column10744</t>
  </si>
  <si>
    <t>Column10745</t>
  </si>
  <si>
    <t>Column10746</t>
  </si>
  <si>
    <t>Column10747</t>
  </si>
  <si>
    <t>Column10748</t>
  </si>
  <si>
    <t>Column10749</t>
  </si>
  <si>
    <t>Column10750</t>
  </si>
  <si>
    <t>Column10751</t>
  </si>
  <si>
    <t>Column10752</t>
  </si>
  <si>
    <t>Column10753</t>
  </si>
  <si>
    <t>Column10754</t>
  </si>
  <si>
    <t>Column10755</t>
  </si>
  <si>
    <t>Column10756</t>
  </si>
  <si>
    <t>Column10757</t>
  </si>
  <si>
    <t>Column10758</t>
  </si>
  <si>
    <t>Column10759</t>
  </si>
  <si>
    <t>Column10760</t>
  </si>
  <si>
    <t>Column10761</t>
  </si>
  <si>
    <t>Column10762</t>
  </si>
  <si>
    <t>Column10763</t>
  </si>
  <si>
    <t>Column10764</t>
  </si>
  <si>
    <t>Column10765</t>
  </si>
  <si>
    <t>Column10766</t>
  </si>
  <si>
    <t>Column10767</t>
  </si>
  <si>
    <t>Column10768</t>
  </si>
  <si>
    <t>Column10769</t>
  </si>
  <si>
    <t>Column10770</t>
  </si>
  <si>
    <t>Column10771</t>
  </si>
  <si>
    <t>Column10772</t>
  </si>
  <si>
    <t>Column10773</t>
  </si>
  <si>
    <t>Column10774</t>
  </si>
  <si>
    <t>Column10775</t>
  </si>
  <si>
    <t>Column10776</t>
  </si>
  <si>
    <t>Column10777</t>
  </si>
  <si>
    <t>Column10778</t>
  </si>
  <si>
    <t>Column10779</t>
  </si>
  <si>
    <t>Column10780</t>
  </si>
  <si>
    <t>Column10781</t>
  </si>
  <si>
    <t>Column10782</t>
  </si>
  <si>
    <t>Column10783</t>
  </si>
  <si>
    <t>Column10784</t>
  </si>
  <si>
    <t>Column10785</t>
  </si>
  <si>
    <t>Column10786</t>
  </si>
  <si>
    <t>Column10787</t>
  </si>
  <si>
    <t>Column10788</t>
  </si>
  <si>
    <t>Column10789</t>
  </si>
  <si>
    <t>Column10790</t>
  </si>
  <si>
    <t>Column10791</t>
  </si>
  <si>
    <t>Column10792</t>
  </si>
  <si>
    <t>Column10793</t>
  </si>
  <si>
    <t>Column10794</t>
  </si>
  <si>
    <t>Column10795</t>
  </si>
  <si>
    <t>Column10796</t>
  </si>
  <si>
    <t>Column10797</t>
  </si>
  <si>
    <t>Column10798</t>
  </si>
  <si>
    <t>Column10799</t>
  </si>
  <si>
    <t>Column10800</t>
  </si>
  <si>
    <t>Column10801</t>
  </si>
  <si>
    <t>Column10802</t>
  </si>
  <si>
    <t>Column10803</t>
  </si>
  <si>
    <t>Column10804</t>
  </si>
  <si>
    <t>Column10805</t>
  </si>
  <si>
    <t>Column10806</t>
  </si>
  <si>
    <t>Column10807</t>
  </si>
  <si>
    <t>Column10808</t>
  </si>
  <si>
    <t>Column10809</t>
  </si>
  <si>
    <t>Column10810</t>
  </si>
  <si>
    <t>Column10811</t>
  </si>
  <si>
    <t>Column10812</t>
  </si>
  <si>
    <t>Column10813</t>
  </si>
  <si>
    <t>Column10814</t>
  </si>
  <si>
    <t>Column10815</t>
  </si>
  <si>
    <t>Column10816</t>
  </si>
  <si>
    <t>Column10817</t>
  </si>
  <si>
    <t>Column10818</t>
  </si>
  <si>
    <t>Column10819</t>
  </si>
  <si>
    <t>Column10820</t>
  </si>
  <si>
    <t>Column10821</t>
  </si>
  <si>
    <t>Column10822</t>
  </si>
  <si>
    <t>Column10823</t>
  </si>
  <si>
    <t>Column10824</t>
  </si>
  <si>
    <t>Column10825</t>
  </si>
  <si>
    <t>Column10826</t>
  </si>
  <si>
    <t>Column10827</t>
  </si>
  <si>
    <t>Column10828</t>
  </si>
  <si>
    <t>Column10829</t>
  </si>
  <si>
    <t>Column10830</t>
  </si>
  <si>
    <t>Column10831</t>
  </si>
  <si>
    <t>Column10832</t>
  </si>
  <si>
    <t>Column10833</t>
  </si>
  <si>
    <t>Column10834</t>
  </si>
  <si>
    <t>Column10835</t>
  </si>
  <si>
    <t>Column10836</t>
  </si>
  <si>
    <t>Column10837</t>
  </si>
  <si>
    <t>Column10838</t>
  </si>
  <si>
    <t>Column10839</t>
  </si>
  <si>
    <t>Column10840</t>
  </si>
  <si>
    <t>Column10841</t>
  </si>
  <si>
    <t>Column10842</t>
  </si>
  <si>
    <t>Column10843</t>
  </si>
  <si>
    <t>Column10844</t>
  </si>
  <si>
    <t>Column10845</t>
  </si>
  <si>
    <t>Column10846</t>
  </si>
  <si>
    <t>Column10847</t>
  </si>
  <si>
    <t>Column10848</t>
  </si>
  <si>
    <t>Column10849</t>
  </si>
  <si>
    <t>Column10850</t>
  </si>
  <si>
    <t>Column10851</t>
  </si>
  <si>
    <t>Column10852</t>
  </si>
  <si>
    <t>Column10853</t>
  </si>
  <si>
    <t>Column10854</t>
  </si>
  <si>
    <t>Column10855</t>
  </si>
  <si>
    <t>Column10856</t>
  </si>
  <si>
    <t>Column10857</t>
  </si>
  <si>
    <t>Column10858</t>
  </si>
  <si>
    <t>Column10859</t>
  </si>
  <si>
    <t>Column10860</t>
  </si>
  <si>
    <t>Column10861</t>
  </si>
  <si>
    <t>Column10862</t>
  </si>
  <si>
    <t>Column10863</t>
  </si>
  <si>
    <t>Column10864</t>
  </si>
  <si>
    <t>Column10865</t>
  </si>
  <si>
    <t>Column10866</t>
  </si>
  <si>
    <t>Column10867</t>
  </si>
  <si>
    <t>Column10868</t>
  </si>
  <si>
    <t>Column10869</t>
  </si>
  <si>
    <t>Column10870</t>
  </si>
  <si>
    <t>Column10871</t>
  </si>
  <si>
    <t>Column10872</t>
  </si>
  <si>
    <t>Column10873</t>
  </si>
  <si>
    <t>Column10874</t>
  </si>
  <si>
    <t>Column10875</t>
  </si>
  <si>
    <t>Column10876</t>
  </si>
  <si>
    <t>Column10877</t>
  </si>
  <si>
    <t>Column10878</t>
  </si>
  <si>
    <t>Column10879</t>
  </si>
  <si>
    <t>Column10880</t>
  </si>
  <si>
    <t>Column10881</t>
  </si>
  <si>
    <t>Column10882</t>
  </si>
  <si>
    <t>Column10883</t>
  </si>
  <si>
    <t>Column10884</t>
  </si>
  <si>
    <t>Column10885</t>
  </si>
  <si>
    <t>Column10886</t>
  </si>
  <si>
    <t>Column10887</t>
  </si>
  <si>
    <t>Column10888</t>
  </si>
  <si>
    <t>Column10889</t>
  </si>
  <si>
    <t>Column10890</t>
  </si>
  <si>
    <t>Column10891</t>
  </si>
  <si>
    <t>Column10892</t>
  </si>
  <si>
    <t>Column10893</t>
  </si>
  <si>
    <t>Column10894</t>
  </si>
  <si>
    <t>Column10895</t>
  </si>
  <si>
    <t>Column10896</t>
  </si>
  <si>
    <t>Column10897</t>
  </si>
  <si>
    <t>Column10898</t>
  </si>
  <si>
    <t>Column10899</t>
  </si>
  <si>
    <t>Column10900</t>
  </si>
  <si>
    <t>Column10901</t>
  </si>
  <si>
    <t>Column10902</t>
  </si>
  <si>
    <t>Column10903</t>
  </si>
  <si>
    <t>Column10904</t>
  </si>
  <si>
    <t>Column10905</t>
  </si>
  <si>
    <t>Column10906</t>
  </si>
  <si>
    <t>Column10907</t>
  </si>
  <si>
    <t>Column10908</t>
  </si>
  <si>
    <t>Column10909</t>
  </si>
  <si>
    <t>Column10910</t>
  </si>
  <si>
    <t>Column10911</t>
  </si>
  <si>
    <t>Column10912</t>
  </si>
  <si>
    <t>Column10913</t>
  </si>
  <si>
    <t>Column10914</t>
  </si>
  <si>
    <t>Column10915</t>
  </si>
  <si>
    <t>Column10916</t>
  </si>
  <si>
    <t>Column10917</t>
  </si>
  <si>
    <t>Column10918</t>
  </si>
  <si>
    <t>Column10919</t>
  </si>
  <si>
    <t>Column10920</t>
  </si>
  <si>
    <t>Column10921</t>
  </si>
  <si>
    <t>Column10922</t>
  </si>
  <si>
    <t>Column10923</t>
  </si>
  <si>
    <t>Column10924</t>
  </si>
  <si>
    <t>Column10925</t>
  </si>
  <si>
    <t>Column10926</t>
  </si>
  <si>
    <t>Column10927</t>
  </si>
  <si>
    <t>Column10928</t>
  </si>
  <si>
    <t>Column10929</t>
  </si>
  <si>
    <t>Column10930</t>
  </si>
  <si>
    <t>Column10931</t>
  </si>
  <si>
    <t>Column10932</t>
  </si>
  <si>
    <t>Column10933</t>
  </si>
  <si>
    <t>Column10934</t>
  </si>
  <si>
    <t>Column10935</t>
  </si>
  <si>
    <t>Column10936</t>
  </si>
  <si>
    <t>Column10937</t>
  </si>
  <si>
    <t>Column10938</t>
  </si>
  <si>
    <t>Column10939</t>
  </si>
  <si>
    <t>Column10940</t>
  </si>
  <si>
    <t>Column10941</t>
  </si>
  <si>
    <t>Column10942</t>
  </si>
  <si>
    <t>Column10943</t>
  </si>
  <si>
    <t>Column10944</t>
  </si>
  <si>
    <t>Column10945</t>
  </si>
  <si>
    <t>Column10946</t>
  </si>
  <si>
    <t>Column10947</t>
  </si>
  <si>
    <t>Column10948</t>
  </si>
  <si>
    <t>Column10949</t>
  </si>
  <si>
    <t>Column10950</t>
  </si>
  <si>
    <t>Column10951</t>
  </si>
  <si>
    <t>Column10952</t>
  </si>
  <si>
    <t>Column10953</t>
  </si>
  <si>
    <t>Column10954</t>
  </si>
  <si>
    <t>Column10955</t>
  </si>
  <si>
    <t>Column10956</t>
  </si>
  <si>
    <t>Column10957</t>
  </si>
  <si>
    <t>Column10958</t>
  </si>
  <si>
    <t>Column10959</t>
  </si>
  <si>
    <t>Column10960</t>
  </si>
  <si>
    <t>Column10961</t>
  </si>
  <si>
    <t>Column10962</t>
  </si>
  <si>
    <t>Column10963</t>
  </si>
  <si>
    <t>Column10964</t>
  </si>
  <si>
    <t>Column10965</t>
  </si>
  <si>
    <t>Column10966</t>
  </si>
  <si>
    <t>Column10967</t>
  </si>
  <si>
    <t>Column10968</t>
  </si>
  <si>
    <t>Column10969</t>
  </si>
  <si>
    <t>Column10970</t>
  </si>
  <si>
    <t>Column10971</t>
  </si>
  <si>
    <t>Column10972</t>
  </si>
  <si>
    <t>Column10973</t>
  </si>
  <si>
    <t>Column10974</t>
  </si>
  <si>
    <t>Column10975</t>
  </si>
  <si>
    <t>Column10976</t>
  </si>
  <si>
    <t>Column10977</t>
  </si>
  <si>
    <t>Column10978</t>
  </si>
  <si>
    <t>Column10979</t>
  </si>
  <si>
    <t>Column10980</t>
  </si>
  <si>
    <t>Column10981</t>
  </si>
  <si>
    <t>Column10982</t>
  </si>
  <si>
    <t>Column10983</t>
  </si>
  <si>
    <t>Column10984</t>
  </si>
  <si>
    <t>Column10985</t>
  </si>
  <si>
    <t>Column10986</t>
  </si>
  <si>
    <t>Column10987</t>
  </si>
  <si>
    <t>Column10988</t>
  </si>
  <si>
    <t>Column10989</t>
  </si>
  <si>
    <t>Column10990</t>
  </si>
  <si>
    <t>Column10991</t>
  </si>
  <si>
    <t>Column10992</t>
  </si>
  <si>
    <t>Column10993</t>
  </si>
  <si>
    <t>Column10994</t>
  </si>
  <si>
    <t>Column10995</t>
  </si>
  <si>
    <t>Column10996</t>
  </si>
  <si>
    <t>Column10997</t>
  </si>
  <si>
    <t>Column10998</t>
  </si>
  <si>
    <t>Column10999</t>
  </si>
  <si>
    <t>Column11000</t>
  </si>
  <si>
    <t>Column11001</t>
  </si>
  <si>
    <t>Column11002</t>
  </si>
  <si>
    <t>Column11003</t>
  </si>
  <si>
    <t>Column11004</t>
  </si>
  <si>
    <t>Column11005</t>
  </si>
  <si>
    <t>Column11006</t>
  </si>
  <si>
    <t>Column11007</t>
  </si>
  <si>
    <t>Column11008</t>
  </si>
  <si>
    <t>Column11009</t>
  </si>
  <si>
    <t>Column11010</t>
  </si>
  <si>
    <t>Column11011</t>
  </si>
  <si>
    <t>Column11012</t>
  </si>
  <si>
    <t>Column11013</t>
  </si>
  <si>
    <t>Column11014</t>
  </si>
  <si>
    <t>Column11015</t>
  </si>
  <si>
    <t>Column11016</t>
  </si>
  <si>
    <t>Column11017</t>
  </si>
  <si>
    <t>Column11018</t>
  </si>
  <si>
    <t>Column11019</t>
  </si>
  <si>
    <t>Column11020</t>
  </si>
  <si>
    <t>Column11021</t>
  </si>
  <si>
    <t>Column11022</t>
  </si>
  <si>
    <t>Column11023</t>
  </si>
  <si>
    <t>Column11024</t>
  </si>
  <si>
    <t>Column11025</t>
  </si>
  <si>
    <t>Column11026</t>
  </si>
  <si>
    <t>Column11027</t>
  </si>
  <si>
    <t>Column11028</t>
  </si>
  <si>
    <t>Column11029</t>
  </si>
  <si>
    <t>Column11030</t>
  </si>
  <si>
    <t>Column11031</t>
  </si>
  <si>
    <t>Column11032</t>
  </si>
  <si>
    <t>Column11033</t>
  </si>
  <si>
    <t>Column11034</t>
  </si>
  <si>
    <t>Column11035</t>
  </si>
  <si>
    <t>Column11036</t>
  </si>
  <si>
    <t>Column11037</t>
  </si>
  <si>
    <t>Column11038</t>
  </si>
  <si>
    <t>Column11039</t>
  </si>
  <si>
    <t>Column11040</t>
  </si>
  <si>
    <t>Column11041</t>
  </si>
  <si>
    <t>Column11042</t>
  </si>
  <si>
    <t>Column11043</t>
  </si>
  <si>
    <t>Column11044</t>
  </si>
  <si>
    <t>Column11045</t>
  </si>
  <si>
    <t>Column11046</t>
  </si>
  <si>
    <t>Column11047</t>
  </si>
  <si>
    <t>Column11048</t>
  </si>
  <si>
    <t>Column11049</t>
  </si>
  <si>
    <t>Column11050</t>
  </si>
  <si>
    <t>Column11051</t>
  </si>
  <si>
    <t>Column11052</t>
  </si>
  <si>
    <t>Column11053</t>
  </si>
  <si>
    <t>Column11054</t>
  </si>
  <si>
    <t>Column11055</t>
  </si>
  <si>
    <t>Column11056</t>
  </si>
  <si>
    <t>Column11057</t>
  </si>
  <si>
    <t>Column11058</t>
  </si>
  <si>
    <t>Column11059</t>
  </si>
  <si>
    <t>Column11060</t>
  </si>
  <si>
    <t>Column11061</t>
  </si>
  <si>
    <t>Column11062</t>
  </si>
  <si>
    <t>Column11063</t>
  </si>
  <si>
    <t>Column11064</t>
  </si>
  <si>
    <t>Column11065</t>
  </si>
  <si>
    <t>Column11066</t>
  </si>
  <si>
    <t>Column11067</t>
  </si>
  <si>
    <t>Column11068</t>
  </si>
  <si>
    <t>Column11069</t>
  </si>
  <si>
    <t>Column11070</t>
  </si>
  <si>
    <t>Column11071</t>
  </si>
  <si>
    <t>Column11072</t>
  </si>
  <si>
    <t>Column11073</t>
  </si>
  <si>
    <t>Column11074</t>
  </si>
  <si>
    <t>Column11075</t>
  </si>
  <si>
    <t>Column11076</t>
  </si>
  <si>
    <t>Column11077</t>
  </si>
  <si>
    <t>Column11078</t>
  </si>
  <si>
    <t>Column11079</t>
  </si>
  <si>
    <t>Column11080</t>
  </si>
  <si>
    <t>Column11081</t>
  </si>
  <si>
    <t>Column11082</t>
  </si>
  <si>
    <t>Column11083</t>
  </si>
  <si>
    <t>Column11084</t>
  </si>
  <si>
    <t>Column11085</t>
  </si>
  <si>
    <t>Column11086</t>
  </si>
  <si>
    <t>Column11087</t>
  </si>
  <si>
    <t>Column11088</t>
  </si>
  <si>
    <t>Column11089</t>
  </si>
  <si>
    <t>Column11090</t>
  </si>
  <si>
    <t>Column11091</t>
  </si>
  <si>
    <t>Column11092</t>
  </si>
  <si>
    <t>Column11093</t>
  </si>
  <si>
    <t>Column11094</t>
  </si>
  <si>
    <t>Column11095</t>
  </si>
  <si>
    <t>Column11096</t>
  </si>
  <si>
    <t>Column11097</t>
  </si>
  <si>
    <t>Column11098</t>
  </si>
  <si>
    <t>Column11099</t>
  </si>
  <si>
    <t>Column11100</t>
  </si>
  <si>
    <t>Column11101</t>
  </si>
  <si>
    <t>Column11102</t>
  </si>
  <si>
    <t>Column11103</t>
  </si>
  <si>
    <t>Column11104</t>
  </si>
  <si>
    <t>Column11105</t>
  </si>
  <si>
    <t>Column11106</t>
  </si>
  <si>
    <t>Column11107</t>
  </si>
  <si>
    <t>Column11108</t>
  </si>
  <si>
    <t>Column11109</t>
  </si>
  <si>
    <t>Column11110</t>
  </si>
  <si>
    <t>Column11111</t>
  </si>
  <si>
    <t>Column11112</t>
  </si>
  <si>
    <t>Column11113</t>
  </si>
  <si>
    <t>Column11114</t>
  </si>
  <si>
    <t>Column11115</t>
  </si>
  <si>
    <t>Column11116</t>
  </si>
  <si>
    <t>Column11117</t>
  </si>
  <si>
    <t>Column11118</t>
  </si>
  <si>
    <t>Column11119</t>
  </si>
  <si>
    <t>Column11120</t>
  </si>
  <si>
    <t>Column11121</t>
  </si>
  <si>
    <t>Column11122</t>
  </si>
  <si>
    <t>Column11123</t>
  </si>
  <si>
    <t>Column11124</t>
  </si>
  <si>
    <t>Column11125</t>
  </si>
  <si>
    <t>Column11126</t>
  </si>
  <si>
    <t>Column11127</t>
  </si>
  <si>
    <t>Column11128</t>
  </si>
  <si>
    <t>Column11129</t>
  </si>
  <si>
    <t>Column11130</t>
  </si>
  <si>
    <t>Column11131</t>
  </si>
  <si>
    <t>Column11132</t>
  </si>
  <si>
    <t>Column11133</t>
  </si>
  <si>
    <t>Column11134</t>
  </si>
  <si>
    <t>Column11135</t>
  </si>
  <si>
    <t>Column11136</t>
  </si>
  <si>
    <t>Column11137</t>
  </si>
  <si>
    <t>Column11138</t>
  </si>
  <si>
    <t>Column11139</t>
  </si>
  <si>
    <t>Column11140</t>
  </si>
  <si>
    <t>Column11141</t>
  </si>
  <si>
    <t>Column11142</t>
  </si>
  <si>
    <t>Column11143</t>
  </si>
  <si>
    <t>Column11144</t>
  </si>
  <si>
    <t>Column11145</t>
  </si>
  <si>
    <t>Column11146</t>
  </si>
  <si>
    <t>Column11147</t>
  </si>
  <si>
    <t>Column11148</t>
  </si>
  <si>
    <t>Column11149</t>
  </si>
  <si>
    <t>Column11150</t>
  </si>
  <si>
    <t>Column11151</t>
  </si>
  <si>
    <t>Column11152</t>
  </si>
  <si>
    <t>Column11153</t>
  </si>
  <si>
    <t>Column11154</t>
  </si>
  <si>
    <t>Column11155</t>
  </si>
  <si>
    <t>Column11156</t>
  </si>
  <si>
    <t>Column11157</t>
  </si>
  <si>
    <t>Column11158</t>
  </si>
  <si>
    <t>Column11159</t>
  </si>
  <si>
    <t>Column11160</t>
  </si>
  <si>
    <t>Column11161</t>
  </si>
  <si>
    <t>Column11162</t>
  </si>
  <si>
    <t>Column11163</t>
  </si>
  <si>
    <t>Column11164</t>
  </si>
  <si>
    <t>Column11165</t>
  </si>
  <si>
    <t>Column11166</t>
  </si>
  <si>
    <t>Column11167</t>
  </si>
  <si>
    <t>Column11168</t>
  </si>
  <si>
    <t>Column11169</t>
  </si>
  <si>
    <t>Column11170</t>
  </si>
  <si>
    <t>Column11171</t>
  </si>
  <si>
    <t>Column11172</t>
  </si>
  <si>
    <t>Column11173</t>
  </si>
  <si>
    <t>Column11174</t>
  </si>
  <si>
    <t>Column11175</t>
  </si>
  <si>
    <t>Column11176</t>
  </si>
  <si>
    <t>Column11177</t>
  </si>
  <si>
    <t>Column11178</t>
  </si>
  <si>
    <t>Column11179</t>
  </si>
  <si>
    <t>Column11180</t>
  </si>
  <si>
    <t>Column11181</t>
  </si>
  <si>
    <t>Column11182</t>
  </si>
  <si>
    <t>Column11183</t>
  </si>
  <si>
    <t>Column11184</t>
  </si>
  <si>
    <t>Column11185</t>
  </si>
  <si>
    <t>Column11186</t>
  </si>
  <si>
    <t>Column11187</t>
  </si>
  <si>
    <t>Column11188</t>
  </si>
  <si>
    <t>Column11189</t>
  </si>
  <si>
    <t>Column11190</t>
  </si>
  <si>
    <t>Column11191</t>
  </si>
  <si>
    <t>Column11192</t>
  </si>
  <si>
    <t>Column11193</t>
  </si>
  <si>
    <t>Column11194</t>
  </si>
  <si>
    <t>Column11195</t>
  </si>
  <si>
    <t>Column11196</t>
  </si>
  <si>
    <t>Column11197</t>
  </si>
  <si>
    <t>Column11198</t>
  </si>
  <si>
    <t>Column11199</t>
  </si>
  <si>
    <t>Column11200</t>
  </si>
  <si>
    <t>Column11201</t>
  </si>
  <si>
    <t>Column11202</t>
  </si>
  <si>
    <t>Column11203</t>
  </si>
  <si>
    <t>Column11204</t>
  </si>
  <si>
    <t>Column11205</t>
  </si>
  <si>
    <t>Column11206</t>
  </si>
  <si>
    <t>Column11207</t>
  </si>
  <si>
    <t>Column11208</t>
  </si>
  <si>
    <t>Column11209</t>
  </si>
  <si>
    <t>Column11210</t>
  </si>
  <si>
    <t>Column11211</t>
  </si>
  <si>
    <t>Column11212</t>
  </si>
  <si>
    <t>Column11213</t>
  </si>
  <si>
    <t>Column11214</t>
  </si>
  <si>
    <t>Column11215</t>
  </si>
  <si>
    <t>Column11216</t>
  </si>
  <si>
    <t>Column11217</t>
  </si>
  <si>
    <t>Column11218</t>
  </si>
  <si>
    <t>Column11219</t>
  </si>
  <si>
    <t>Column11220</t>
  </si>
  <si>
    <t>Column11221</t>
  </si>
  <si>
    <t>Column11222</t>
  </si>
  <si>
    <t>Column11223</t>
  </si>
  <si>
    <t>Column11224</t>
  </si>
  <si>
    <t>Column11225</t>
  </si>
  <si>
    <t>Column11226</t>
  </si>
  <si>
    <t>Column11227</t>
  </si>
  <si>
    <t>Column11228</t>
  </si>
  <si>
    <t>Column11229</t>
  </si>
  <si>
    <t>Column11230</t>
  </si>
  <si>
    <t>Column11231</t>
  </si>
  <si>
    <t>Column11232</t>
  </si>
  <si>
    <t>Column11233</t>
  </si>
  <si>
    <t>Column11234</t>
  </si>
  <si>
    <t>Column11235</t>
  </si>
  <si>
    <t>Column11236</t>
  </si>
  <si>
    <t>Column11237</t>
  </si>
  <si>
    <t>Column11238</t>
  </si>
  <si>
    <t>Column11239</t>
  </si>
  <si>
    <t>Column11240</t>
  </si>
  <si>
    <t>Column11241</t>
  </si>
  <si>
    <t>Column11242</t>
  </si>
  <si>
    <t>Column11243</t>
  </si>
  <si>
    <t>Column11244</t>
  </si>
  <si>
    <t>Column11245</t>
  </si>
  <si>
    <t>Column11246</t>
  </si>
  <si>
    <t>Column11247</t>
  </si>
  <si>
    <t>Column11248</t>
  </si>
  <si>
    <t>Column11249</t>
  </si>
  <si>
    <t>Column11250</t>
  </si>
  <si>
    <t>Column11251</t>
  </si>
  <si>
    <t>Column11252</t>
  </si>
  <si>
    <t>Column11253</t>
  </si>
  <si>
    <t>Column11254</t>
  </si>
  <si>
    <t>Column11255</t>
  </si>
  <si>
    <t>Column11256</t>
  </si>
  <si>
    <t>Column11257</t>
  </si>
  <si>
    <t>Column11258</t>
  </si>
  <si>
    <t>Column11259</t>
  </si>
  <si>
    <t>Column11260</t>
  </si>
  <si>
    <t>Column11261</t>
  </si>
  <si>
    <t>Column11262</t>
  </si>
  <si>
    <t>Column11263</t>
  </si>
  <si>
    <t>Column11264</t>
  </si>
  <si>
    <t>Column11265</t>
  </si>
  <si>
    <t>Column11266</t>
  </si>
  <si>
    <t>Column11267</t>
  </si>
  <si>
    <t>Column11268</t>
  </si>
  <si>
    <t>Column11269</t>
  </si>
  <si>
    <t>Column11270</t>
  </si>
  <si>
    <t>Column11271</t>
  </si>
  <si>
    <t>Column11272</t>
  </si>
  <si>
    <t>Column11273</t>
  </si>
  <si>
    <t>Column11274</t>
  </si>
  <si>
    <t>Column11275</t>
  </si>
  <si>
    <t>Column11276</t>
  </si>
  <si>
    <t>Column11277</t>
  </si>
  <si>
    <t>Column11278</t>
  </si>
  <si>
    <t>Column11279</t>
  </si>
  <si>
    <t>Column11280</t>
  </si>
  <si>
    <t>Column11281</t>
  </si>
  <si>
    <t>Column11282</t>
  </si>
  <si>
    <t>Column11283</t>
  </si>
  <si>
    <t>Column11284</t>
  </si>
  <si>
    <t>Column11285</t>
  </si>
  <si>
    <t>Column11286</t>
  </si>
  <si>
    <t>Column11287</t>
  </si>
  <si>
    <t>Column11288</t>
  </si>
  <si>
    <t>Column11289</t>
  </si>
  <si>
    <t>Column11290</t>
  </si>
  <si>
    <t>Column11291</t>
  </si>
  <si>
    <t>Column11292</t>
  </si>
  <si>
    <t>Column11293</t>
  </si>
  <si>
    <t>Column11294</t>
  </si>
  <si>
    <t>Column11295</t>
  </si>
  <si>
    <t>Column11296</t>
  </si>
  <si>
    <t>Column11297</t>
  </si>
  <si>
    <t>Column11298</t>
  </si>
  <si>
    <t>Column11299</t>
  </si>
  <si>
    <t>Column11300</t>
  </si>
  <si>
    <t>Column11301</t>
  </si>
  <si>
    <t>Column11302</t>
  </si>
  <si>
    <t>Column11303</t>
  </si>
  <si>
    <t>Column11304</t>
  </si>
  <si>
    <t>Column11305</t>
  </si>
  <si>
    <t>Column11306</t>
  </si>
  <si>
    <t>Column11307</t>
  </si>
  <si>
    <t>Column11308</t>
  </si>
  <si>
    <t>Column11309</t>
  </si>
  <si>
    <t>Column11310</t>
  </si>
  <si>
    <t>Column11311</t>
  </si>
  <si>
    <t>Column11312</t>
  </si>
  <si>
    <t>Column11313</t>
  </si>
  <si>
    <t>Column11314</t>
  </si>
  <si>
    <t>Column11315</t>
  </si>
  <si>
    <t>Column11316</t>
  </si>
  <si>
    <t>Column11317</t>
  </si>
  <si>
    <t>Column11318</t>
  </si>
  <si>
    <t>Column11319</t>
  </si>
  <si>
    <t>Column11320</t>
  </si>
  <si>
    <t>Column11321</t>
  </si>
  <si>
    <t>Column11322</t>
  </si>
  <si>
    <t>Column11323</t>
  </si>
  <si>
    <t>Column11324</t>
  </si>
  <si>
    <t>Column11325</t>
  </si>
  <si>
    <t>Column11326</t>
  </si>
  <si>
    <t>Column11327</t>
  </si>
  <si>
    <t>Column11328</t>
  </si>
  <si>
    <t>Column11329</t>
  </si>
  <si>
    <t>Column11330</t>
  </si>
  <si>
    <t>Column11331</t>
  </si>
  <si>
    <t>Column11332</t>
  </si>
  <si>
    <t>Column11333</t>
  </si>
  <si>
    <t>Column11334</t>
  </si>
  <si>
    <t>Column11335</t>
  </si>
  <si>
    <t>Column11336</t>
  </si>
  <si>
    <t>Column11337</t>
  </si>
  <si>
    <t>Column11338</t>
  </si>
  <si>
    <t>Column11339</t>
  </si>
  <si>
    <t>Column11340</t>
  </si>
  <si>
    <t>Column11341</t>
  </si>
  <si>
    <t>Column11342</t>
  </si>
  <si>
    <t>Column11343</t>
  </si>
  <si>
    <t>Column11344</t>
  </si>
  <si>
    <t>Column11345</t>
  </si>
  <si>
    <t>Column11346</t>
  </si>
  <si>
    <t>Column11347</t>
  </si>
  <si>
    <t>Column11348</t>
  </si>
  <si>
    <t>Column11349</t>
  </si>
  <si>
    <t>Column11350</t>
  </si>
  <si>
    <t>Column11351</t>
  </si>
  <si>
    <t>Column11352</t>
  </si>
  <si>
    <t>Column11353</t>
  </si>
  <si>
    <t>Column11354</t>
  </si>
  <si>
    <t>Column11355</t>
  </si>
  <si>
    <t>Column11356</t>
  </si>
  <si>
    <t>Column11357</t>
  </si>
  <si>
    <t>Column11358</t>
  </si>
  <si>
    <t>Column11359</t>
  </si>
  <si>
    <t>Column11360</t>
  </si>
  <si>
    <t>Column11361</t>
  </si>
  <si>
    <t>Column11362</t>
  </si>
  <si>
    <t>Column11363</t>
  </si>
  <si>
    <t>Column11364</t>
  </si>
  <si>
    <t>Column11365</t>
  </si>
  <si>
    <t>Column11366</t>
  </si>
  <si>
    <t>Column11367</t>
  </si>
  <si>
    <t>Column11368</t>
  </si>
  <si>
    <t>Column11369</t>
  </si>
  <si>
    <t>Column11370</t>
  </si>
  <si>
    <t>Column11371</t>
  </si>
  <si>
    <t>Column11372</t>
  </si>
  <si>
    <t>Column11373</t>
  </si>
  <si>
    <t>Column11374</t>
  </si>
  <si>
    <t>Column11375</t>
  </si>
  <si>
    <t>Column11376</t>
  </si>
  <si>
    <t>Column11377</t>
  </si>
  <si>
    <t>Column11378</t>
  </si>
  <si>
    <t>Column11379</t>
  </si>
  <si>
    <t>Column11380</t>
  </si>
  <si>
    <t>Column11381</t>
  </si>
  <si>
    <t>Column11382</t>
  </si>
  <si>
    <t>Column11383</t>
  </si>
  <si>
    <t>Column11384</t>
  </si>
  <si>
    <t>Column11385</t>
  </si>
  <si>
    <t>Column11386</t>
  </si>
  <si>
    <t>Column11387</t>
  </si>
  <si>
    <t>Column11388</t>
  </si>
  <si>
    <t>Column11389</t>
  </si>
  <si>
    <t>Column11390</t>
  </si>
  <si>
    <t>Column11391</t>
  </si>
  <si>
    <t>Column11392</t>
  </si>
  <si>
    <t>Column11393</t>
  </si>
  <si>
    <t>Column11394</t>
  </si>
  <si>
    <t>Column11395</t>
  </si>
  <si>
    <t>Column11396</t>
  </si>
  <si>
    <t>Column11397</t>
  </si>
  <si>
    <t>Column11398</t>
  </si>
  <si>
    <t>Column11399</t>
  </si>
  <si>
    <t>Column11400</t>
  </si>
  <si>
    <t>Column11401</t>
  </si>
  <si>
    <t>Column11402</t>
  </si>
  <si>
    <t>Column11403</t>
  </si>
  <si>
    <t>Column11404</t>
  </si>
  <si>
    <t>Column11405</t>
  </si>
  <si>
    <t>Column11406</t>
  </si>
  <si>
    <t>Column11407</t>
  </si>
  <si>
    <t>Column11408</t>
  </si>
  <si>
    <t>Column11409</t>
  </si>
  <si>
    <t>Column11410</t>
  </si>
  <si>
    <t>Column11411</t>
  </si>
  <si>
    <t>Column11412</t>
  </si>
  <si>
    <t>Column11413</t>
  </si>
  <si>
    <t>Column11414</t>
  </si>
  <si>
    <t>Column11415</t>
  </si>
  <si>
    <t>Column11416</t>
  </si>
  <si>
    <t>Column11417</t>
  </si>
  <si>
    <t>Column11418</t>
  </si>
  <si>
    <t>Column11419</t>
  </si>
  <si>
    <t>Column11420</t>
  </si>
  <si>
    <t>Column11421</t>
  </si>
  <si>
    <t>Column11422</t>
  </si>
  <si>
    <t>Column11423</t>
  </si>
  <si>
    <t>Column11424</t>
  </si>
  <si>
    <t>Column11425</t>
  </si>
  <si>
    <t>Column11426</t>
  </si>
  <si>
    <t>Column11427</t>
  </si>
  <si>
    <t>Column11428</t>
  </si>
  <si>
    <t>Column11429</t>
  </si>
  <si>
    <t>Column11430</t>
  </si>
  <si>
    <t>Column11431</t>
  </si>
  <si>
    <t>Column11432</t>
  </si>
  <si>
    <t>Column11433</t>
  </si>
  <si>
    <t>Column11434</t>
  </si>
  <si>
    <t>Column11435</t>
  </si>
  <si>
    <t>Column11436</t>
  </si>
  <si>
    <t>Column11437</t>
  </si>
  <si>
    <t>Column11438</t>
  </si>
  <si>
    <t>Column11439</t>
  </si>
  <si>
    <t>Column11440</t>
  </si>
  <si>
    <t>Column11441</t>
  </si>
  <si>
    <t>Column11442</t>
  </si>
  <si>
    <t>Column11443</t>
  </si>
  <si>
    <t>Column11444</t>
  </si>
  <si>
    <t>Column11445</t>
  </si>
  <si>
    <t>Column11446</t>
  </si>
  <si>
    <t>Column11447</t>
  </si>
  <si>
    <t>Column11448</t>
  </si>
  <si>
    <t>Column11449</t>
  </si>
  <si>
    <t>Column11450</t>
  </si>
  <si>
    <t>Column11451</t>
  </si>
  <si>
    <t>Column11452</t>
  </si>
  <si>
    <t>Column11453</t>
  </si>
  <si>
    <t>Column11454</t>
  </si>
  <si>
    <t>Column11455</t>
  </si>
  <si>
    <t>Column11456</t>
  </si>
  <si>
    <t>Column11457</t>
  </si>
  <si>
    <t>Column11458</t>
  </si>
  <si>
    <t>Column11459</t>
  </si>
  <si>
    <t>Column11460</t>
  </si>
  <si>
    <t>Column11461</t>
  </si>
  <si>
    <t>Column11462</t>
  </si>
  <si>
    <t>Column11463</t>
  </si>
  <si>
    <t>Column11464</t>
  </si>
  <si>
    <t>Column11465</t>
  </si>
  <si>
    <t>Column11466</t>
  </si>
  <si>
    <t>Column11467</t>
  </si>
  <si>
    <t>Column11468</t>
  </si>
  <si>
    <t>Column11469</t>
  </si>
  <si>
    <t>Column11470</t>
  </si>
  <si>
    <t>Column11471</t>
  </si>
  <si>
    <t>Column11472</t>
  </si>
  <si>
    <t>Column11473</t>
  </si>
  <si>
    <t>Column11474</t>
  </si>
  <si>
    <t>Column11475</t>
  </si>
  <si>
    <t>Column11476</t>
  </si>
  <si>
    <t>Column11477</t>
  </si>
  <si>
    <t>Column11478</t>
  </si>
  <si>
    <t>Column11479</t>
  </si>
  <si>
    <t>Column11480</t>
  </si>
  <si>
    <t>Column11481</t>
  </si>
  <si>
    <t>Column11482</t>
  </si>
  <si>
    <t>Column11483</t>
  </si>
  <si>
    <t>Column11484</t>
  </si>
  <si>
    <t>Column11485</t>
  </si>
  <si>
    <t>Column11486</t>
  </si>
  <si>
    <t>Column11487</t>
  </si>
  <si>
    <t>Column11488</t>
  </si>
  <si>
    <t>Column11489</t>
  </si>
  <si>
    <t>Column11490</t>
  </si>
  <si>
    <t>Column11491</t>
  </si>
  <si>
    <t>Column11492</t>
  </si>
  <si>
    <t>Column11493</t>
  </si>
  <si>
    <t>Column11494</t>
  </si>
  <si>
    <t>Column11495</t>
  </si>
  <si>
    <t>Column11496</t>
  </si>
  <si>
    <t>Column11497</t>
  </si>
  <si>
    <t>Column11498</t>
  </si>
  <si>
    <t>Column11499</t>
  </si>
  <si>
    <t>Column11500</t>
  </si>
  <si>
    <t>Column11501</t>
  </si>
  <si>
    <t>Column11502</t>
  </si>
  <si>
    <t>Column11503</t>
  </si>
  <si>
    <t>Column11504</t>
  </si>
  <si>
    <t>Column11505</t>
  </si>
  <si>
    <t>Column11506</t>
  </si>
  <si>
    <t>Column11507</t>
  </si>
  <si>
    <t>Column11508</t>
  </si>
  <si>
    <t>Column11509</t>
  </si>
  <si>
    <t>Column11510</t>
  </si>
  <si>
    <t>Column11511</t>
  </si>
  <si>
    <t>Column11512</t>
  </si>
  <si>
    <t>Column11513</t>
  </si>
  <si>
    <t>Column11514</t>
  </si>
  <si>
    <t>Column11515</t>
  </si>
  <si>
    <t>Column11516</t>
  </si>
  <si>
    <t>Column11517</t>
  </si>
  <si>
    <t>Column11518</t>
  </si>
  <si>
    <t>Column11519</t>
  </si>
  <si>
    <t>Column11520</t>
  </si>
  <si>
    <t>Column11521</t>
  </si>
  <si>
    <t>Column11522</t>
  </si>
  <si>
    <t>Column11523</t>
  </si>
  <si>
    <t>Column11524</t>
  </si>
  <si>
    <t>Column11525</t>
  </si>
  <si>
    <t>Column11526</t>
  </si>
  <si>
    <t>Column11527</t>
  </si>
  <si>
    <t>Column11528</t>
  </si>
  <si>
    <t>Column11529</t>
  </si>
  <si>
    <t>Column11530</t>
  </si>
  <si>
    <t>Column11531</t>
  </si>
  <si>
    <t>Column11532</t>
  </si>
  <si>
    <t>Column11533</t>
  </si>
  <si>
    <t>Column11534</t>
  </si>
  <si>
    <t>Column11535</t>
  </si>
  <si>
    <t>Column11536</t>
  </si>
  <si>
    <t>Column11537</t>
  </si>
  <si>
    <t>Column11538</t>
  </si>
  <si>
    <t>Column11539</t>
  </si>
  <si>
    <t>Column11540</t>
  </si>
  <si>
    <t>Column11541</t>
  </si>
  <si>
    <t>Column11542</t>
  </si>
  <si>
    <t>Column11543</t>
  </si>
  <si>
    <t>Column11544</t>
  </si>
  <si>
    <t>Column11545</t>
  </si>
  <si>
    <t>Column11546</t>
  </si>
  <si>
    <t>Column11547</t>
  </si>
  <si>
    <t>Column11548</t>
  </si>
  <si>
    <t>Column11549</t>
  </si>
  <si>
    <t>Column11550</t>
  </si>
  <si>
    <t>Column11551</t>
  </si>
  <si>
    <t>Column11552</t>
  </si>
  <si>
    <t>Column11553</t>
  </si>
  <si>
    <t>Column11554</t>
  </si>
  <si>
    <t>Column11555</t>
  </si>
  <si>
    <t>Column11556</t>
  </si>
  <si>
    <t>Column11557</t>
  </si>
  <si>
    <t>Column11558</t>
  </si>
  <si>
    <t>Column11559</t>
  </si>
  <si>
    <t>Column11560</t>
  </si>
  <si>
    <t>Column11561</t>
  </si>
  <si>
    <t>Column11562</t>
  </si>
  <si>
    <t>Column11563</t>
  </si>
  <si>
    <t>Column11564</t>
  </si>
  <si>
    <t>Column11565</t>
  </si>
  <si>
    <t>Column11566</t>
  </si>
  <si>
    <t>Column11567</t>
  </si>
  <si>
    <t>Column11568</t>
  </si>
  <si>
    <t>Column11569</t>
  </si>
  <si>
    <t>Column11570</t>
  </si>
  <si>
    <t>Column11571</t>
  </si>
  <si>
    <t>Column11572</t>
  </si>
  <si>
    <t>Column11573</t>
  </si>
  <si>
    <t>Column11574</t>
  </si>
  <si>
    <t>Column11575</t>
  </si>
  <si>
    <t>Column11576</t>
  </si>
  <si>
    <t>Column11577</t>
  </si>
  <si>
    <t>Column11578</t>
  </si>
  <si>
    <t>Column11579</t>
  </si>
  <si>
    <t>Column11580</t>
  </si>
  <si>
    <t>Column11581</t>
  </si>
  <si>
    <t>Column11582</t>
  </si>
  <si>
    <t>Column11583</t>
  </si>
  <si>
    <t>Column11584</t>
  </si>
  <si>
    <t>Column11585</t>
  </si>
  <si>
    <t>Column11586</t>
  </si>
  <si>
    <t>Column11587</t>
  </si>
  <si>
    <t>Column11588</t>
  </si>
  <si>
    <t>Column11589</t>
  </si>
  <si>
    <t>Column11590</t>
  </si>
  <si>
    <t>Column11591</t>
  </si>
  <si>
    <t>Column11592</t>
  </si>
  <si>
    <t>Column11593</t>
  </si>
  <si>
    <t>Column11594</t>
  </si>
  <si>
    <t>Column11595</t>
  </si>
  <si>
    <t>Column11596</t>
  </si>
  <si>
    <t>Column11597</t>
  </si>
  <si>
    <t>Column11598</t>
  </si>
  <si>
    <t>Column11599</t>
  </si>
  <si>
    <t>Column11600</t>
  </si>
  <si>
    <t>Column11601</t>
  </si>
  <si>
    <t>Column11602</t>
  </si>
  <si>
    <t>Column11603</t>
  </si>
  <si>
    <t>Column11604</t>
  </si>
  <si>
    <t>Column11605</t>
  </si>
  <si>
    <t>Column11606</t>
  </si>
  <si>
    <t>Column11607</t>
  </si>
  <si>
    <t>Column11608</t>
  </si>
  <si>
    <t>Column11609</t>
  </si>
  <si>
    <t>Column11610</t>
  </si>
  <si>
    <t>Column11611</t>
  </si>
  <si>
    <t>Column11612</t>
  </si>
  <si>
    <t>Column11613</t>
  </si>
  <si>
    <t>Column11614</t>
  </si>
  <si>
    <t>Column11615</t>
  </si>
  <si>
    <t>Column11616</t>
  </si>
  <si>
    <t>Column11617</t>
  </si>
  <si>
    <t>Column11618</t>
  </si>
  <si>
    <t>Column11619</t>
  </si>
  <si>
    <t>Column11620</t>
  </si>
  <si>
    <t>Column11621</t>
  </si>
  <si>
    <t>Column11622</t>
  </si>
  <si>
    <t>Column11623</t>
  </si>
  <si>
    <t>Column11624</t>
  </si>
  <si>
    <t>Column11625</t>
  </si>
  <si>
    <t>Column11626</t>
  </si>
  <si>
    <t>Column11627</t>
  </si>
  <si>
    <t>Column11628</t>
  </si>
  <si>
    <t>Column11629</t>
  </si>
  <si>
    <t>Column11630</t>
  </si>
  <si>
    <t>Column11631</t>
  </si>
  <si>
    <t>Column11632</t>
  </si>
  <si>
    <t>Column11633</t>
  </si>
  <si>
    <t>Column11634</t>
  </si>
  <si>
    <t>Column11635</t>
  </si>
  <si>
    <t>Column11636</t>
  </si>
  <si>
    <t>Column11637</t>
  </si>
  <si>
    <t>Column11638</t>
  </si>
  <si>
    <t>Column11639</t>
  </si>
  <si>
    <t>Column11640</t>
  </si>
  <si>
    <t>Column11641</t>
  </si>
  <si>
    <t>Column11642</t>
  </si>
  <si>
    <t>Column11643</t>
  </si>
  <si>
    <t>Column11644</t>
  </si>
  <si>
    <t>Column11645</t>
  </si>
  <si>
    <t>Column11646</t>
  </si>
  <si>
    <t>Column11647</t>
  </si>
  <si>
    <t>Column11648</t>
  </si>
  <si>
    <t>Column11649</t>
  </si>
  <si>
    <t>Column11650</t>
  </si>
  <si>
    <t>Column11651</t>
  </si>
  <si>
    <t>Column11652</t>
  </si>
  <si>
    <t>Column11653</t>
  </si>
  <si>
    <t>Column11654</t>
  </si>
  <si>
    <t>Column11655</t>
  </si>
  <si>
    <t>Column11656</t>
  </si>
  <si>
    <t>Column11657</t>
  </si>
  <si>
    <t>Column11658</t>
  </si>
  <si>
    <t>Column11659</t>
  </si>
  <si>
    <t>Column11660</t>
  </si>
  <si>
    <t>Column11661</t>
  </si>
  <si>
    <t>Column11662</t>
  </si>
  <si>
    <t>Column11663</t>
  </si>
  <si>
    <t>Column11664</t>
  </si>
  <si>
    <t>Column11665</t>
  </si>
  <si>
    <t>Column11666</t>
  </si>
  <si>
    <t>Column11667</t>
  </si>
  <si>
    <t>Column11668</t>
  </si>
  <si>
    <t>Column11669</t>
  </si>
  <si>
    <t>Column11670</t>
  </si>
  <si>
    <t>Column11671</t>
  </si>
  <si>
    <t>Column11672</t>
  </si>
  <si>
    <t>Column11673</t>
  </si>
  <si>
    <t>Column11674</t>
  </si>
  <si>
    <t>Column11675</t>
  </si>
  <si>
    <t>Column11676</t>
  </si>
  <si>
    <t>Column11677</t>
  </si>
  <si>
    <t>Column11678</t>
  </si>
  <si>
    <t>Column11679</t>
  </si>
  <si>
    <t>Column11680</t>
  </si>
  <si>
    <t>Column11681</t>
  </si>
  <si>
    <t>Column11682</t>
  </si>
  <si>
    <t>Column11683</t>
  </si>
  <si>
    <t>Column11684</t>
  </si>
  <si>
    <t>Column11685</t>
  </si>
  <si>
    <t>Column11686</t>
  </si>
  <si>
    <t>Column11687</t>
  </si>
  <si>
    <t>Column11688</t>
  </si>
  <si>
    <t>Column11689</t>
  </si>
  <si>
    <t>Column11690</t>
  </si>
  <si>
    <t>Column11691</t>
  </si>
  <si>
    <t>Column11692</t>
  </si>
  <si>
    <t>Column11693</t>
  </si>
  <si>
    <t>Column11694</t>
  </si>
  <si>
    <t>Column11695</t>
  </si>
  <si>
    <t>Column11696</t>
  </si>
  <si>
    <t>Column11697</t>
  </si>
  <si>
    <t>Column11698</t>
  </si>
  <si>
    <t>Column11699</t>
  </si>
  <si>
    <t>Column11700</t>
  </si>
  <si>
    <t>Column11701</t>
  </si>
  <si>
    <t>Column11702</t>
  </si>
  <si>
    <t>Column11703</t>
  </si>
  <si>
    <t>Column11704</t>
  </si>
  <si>
    <t>Column11705</t>
  </si>
  <si>
    <t>Column11706</t>
  </si>
  <si>
    <t>Column11707</t>
  </si>
  <si>
    <t>Column11708</t>
  </si>
  <si>
    <t>Column11709</t>
  </si>
  <si>
    <t>Column11710</t>
  </si>
  <si>
    <t>Column11711</t>
  </si>
  <si>
    <t>Column11712</t>
  </si>
  <si>
    <t>Column11713</t>
  </si>
  <si>
    <t>Column11714</t>
  </si>
  <si>
    <t>Column11715</t>
  </si>
  <si>
    <t>Column11716</t>
  </si>
  <si>
    <t>Column11717</t>
  </si>
  <si>
    <t>Column11718</t>
  </si>
  <si>
    <t>Column11719</t>
  </si>
  <si>
    <t>Column11720</t>
  </si>
  <si>
    <t>Column11721</t>
  </si>
  <si>
    <t>Column11722</t>
  </si>
  <si>
    <t>Column11723</t>
  </si>
  <si>
    <t>Column11724</t>
  </si>
  <si>
    <t>Column11725</t>
  </si>
  <si>
    <t>Column11726</t>
  </si>
  <si>
    <t>Column11727</t>
  </si>
  <si>
    <t>Column11728</t>
  </si>
  <si>
    <t>Column11729</t>
  </si>
  <si>
    <t>Column11730</t>
  </si>
  <si>
    <t>Column11731</t>
  </si>
  <si>
    <t>Column11732</t>
  </si>
  <si>
    <t>Column11733</t>
  </si>
  <si>
    <t>Column11734</t>
  </si>
  <si>
    <t>Column11735</t>
  </si>
  <si>
    <t>Column11736</t>
  </si>
  <si>
    <t>Column11737</t>
  </si>
  <si>
    <t>Column11738</t>
  </si>
  <si>
    <t>Column11739</t>
  </si>
  <si>
    <t>Column11740</t>
  </si>
  <si>
    <t>Column11741</t>
  </si>
  <si>
    <t>Column11742</t>
  </si>
  <si>
    <t>Column11743</t>
  </si>
  <si>
    <t>Column11744</t>
  </si>
  <si>
    <t>Column11745</t>
  </si>
  <si>
    <t>Column11746</t>
  </si>
  <si>
    <t>Column11747</t>
  </si>
  <si>
    <t>Column11748</t>
  </si>
  <si>
    <t>Column11749</t>
  </si>
  <si>
    <t>Column11750</t>
  </si>
  <si>
    <t>Column11751</t>
  </si>
  <si>
    <t>Column11752</t>
  </si>
  <si>
    <t>Column11753</t>
  </si>
  <si>
    <t>Column11754</t>
  </si>
  <si>
    <t>Column11755</t>
  </si>
  <si>
    <t>Column11756</t>
  </si>
  <si>
    <t>Column11757</t>
  </si>
  <si>
    <t>Column11758</t>
  </si>
  <si>
    <t>Column11759</t>
  </si>
  <si>
    <t>Column11760</t>
  </si>
  <si>
    <t>Column11761</t>
  </si>
  <si>
    <t>Column11762</t>
  </si>
  <si>
    <t>Column11763</t>
  </si>
  <si>
    <t>Column11764</t>
  </si>
  <si>
    <t>Column11765</t>
  </si>
  <si>
    <t>Column11766</t>
  </si>
  <si>
    <t>Column11767</t>
  </si>
  <si>
    <t>Column11768</t>
  </si>
  <si>
    <t>Column11769</t>
  </si>
  <si>
    <t>Column11770</t>
  </si>
  <si>
    <t>Column11771</t>
  </si>
  <si>
    <t>Column11772</t>
  </si>
  <si>
    <t>Column11773</t>
  </si>
  <si>
    <t>Column11774</t>
  </si>
  <si>
    <t>Column11775</t>
  </si>
  <si>
    <t>Column11776</t>
  </si>
  <si>
    <t>Column11777</t>
  </si>
  <si>
    <t>Column11778</t>
  </si>
  <si>
    <t>Column11779</t>
  </si>
  <si>
    <t>Column11780</t>
  </si>
  <si>
    <t>Column11781</t>
  </si>
  <si>
    <t>Column11782</t>
  </si>
  <si>
    <t>Column11783</t>
  </si>
  <si>
    <t>Column11784</t>
  </si>
  <si>
    <t>Column11785</t>
  </si>
  <si>
    <t>Column11786</t>
  </si>
  <si>
    <t>Column11787</t>
  </si>
  <si>
    <t>Column11788</t>
  </si>
  <si>
    <t>Column11789</t>
  </si>
  <si>
    <t>Column11790</t>
  </si>
  <si>
    <t>Column11791</t>
  </si>
  <si>
    <t>Column11792</t>
  </si>
  <si>
    <t>Column11793</t>
  </si>
  <si>
    <t>Column11794</t>
  </si>
  <si>
    <t>Column11795</t>
  </si>
  <si>
    <t>Column11796</t>
  </si>
  <si>
    <t>Column11797</t>
  </si>
  <si>
    <t>Column11798</t>
  </si>
  <si>
    <t>Column11799</t>
  </si>
  <si>
    <t>Column11800</t>
  </si>
  <si>
    <t>Column11801</t>
  </si>
  <si>
    <t>Column11802</t>
  </si>
  <si>
    <t>Column11803</t>
  </si>
  <si>
    <t>Column11804</t>
  </si>
  <si>
    <t>Column11805</t>
  </si>
  <si>
    <t>Column11806</t>
  </si>
  <si>
    <t>Column11807</t>
  </si>
  <si>
    <t>Column11808</t>
  </si>
  <si>
    <t>Column11809</t>
  </si>
  <si>
    <t>Column11810</t>
  </si>
  <si>
    <t>Column11811</t>
  </si>
  <si>
    <t>Column11812</t>
  </si>
  <si>
    <t>Column11813</t>
  </si>
  <si>
    <t>Column11814</t>
  </si>
  <si>
    <t>Column11815</t>
  </si>
  <si>
    <t>Column11816</t>
  </si>
  <si>
    <t>Column11817</t>
  </si>
  <si>
    <t>Column11818</t>
  </si>
  <si>
    <t>Column11819</t>
  </si>
  <si>
    <t>Column11820</t>
  </si>
  <si>
    <t>Column11821</t>
  </si>
  <si>
    <t>Column11822</t>
  </si>
  <si>
    <t>Column11823</t>
  </si>
  <si>
    <t>Column11824</t>
  </si>
  <si>
    <t>Column11825</t>
  </si>
  <si>
    <t>Column11826</t>
  </si>
  <si>
    <t>Column11827</t>
  </si>
  <si>
    <t>Column11828</t>
  </si>
  <si>
    <t>Column11829</t>
  </si>
  <si>
    <t>Column11830</t>
  </si>
  <si>
    <t>Column11831</t>
  </si>
  <si>
    <t>Column11832</t>
  </si>
  <si>
    <t>Column11833</t>
  </si>
  <si>
    <t>Column11834</t>
  </si>
  <si>
    <t>Column11835</t>
  </si>
  <si>
    <t>Column11836</t>
  </si>
  <si>
    <t>Column11837</t>
  </si>
  <si>
    <t>Column11838</t>
  </si>
  <si>
    <t>Column11839</t>
  </si>
  <si>
    <t>Column11840</t>
  </si>
  <si>
    <t>Column11841</t>
  </si>
  <si>
    <t>Column11842</t>
  </si>
  <si>
    <t>Column11843</t>
  </si>
  <si>
    <t>Column11844</t>
  </si>
  <si>
    <t>Column11845</t>
  </si>
  <si>
    <t>Column11846</t>
  </si>
  <si>
    <t>Column11847</t>
  </si>
  <si>
    <t>Column11848</t>
  </si>
  <si>
    <t>Column11849</t>
  </si>
  <si>
    <t>Column11850</t>
  </si>
  <si>
    <t>Column11851</t>
  </si>
  <si>
    <t>Column11852</t>
  </si>
  <si>
    <t>Column11853</t>
  </si>
  <si>
    <t>Column11854</t>
  </si>
  <si>
    <t>Column11855</t>
  </si>
  <si>
    <t>Column11856</t>
  </si>
  <si>
    <t>Column11857</t>
  </si>
  <si>
    <t>Column11858</t>
  </si>
  <si>
    <t>Column11859</t>
  </si>
  <si>
    <t>Column11860</t>
  </si>
  <si>
    <t>Column11861</t>
  </si>
  <si>
    <t>Column11862</t>
  </si>
  <si>
    <t>Column11863</t>
  </si>
  <si>
    <t>Column11864</t>
  </si>
  <si>
    <t>Column11865</t>
  </si>
  <si>
    <t>Column11866</t>
  </si>
  <si>
    <t>Column11867</t>
  </si>
  <si>
    <t>Column11868</t>
  </si>
  <si>
    <t>Column11869</t>
  </si>
  <si>
    <t>Column11870</t>
  </si>
  <si>
    <t>Column11871</t>
  </si>
  <si>
    <t>Column11872</t>
  </si>
  <si>
    <t>Column11873</t>
  </si>
  <si>
    <t>Column11874</t>
  </si>
  <si>
    <t>Column11875</t>
  </si>
  <si>
    <t>Column11876</t>
  </si>
  <si>
    <t>Column11877</t>
  </si>
  <si>
    <t>Column11878</t>
  </si>
  <si>
    <t>Column11879</t>
  </si>
  <si>
    <t>Column11880</t>
  </si>
  <si>
    <t>Column11881</t>
  </si>
  <si>
    <t>Column11882</t>
  </si>
  <si>
    <t>Column11883</t>
  </si>
  <si>
    <t>Column11884</t>
  </si>
  <si>
    <t>Column11885</t>
  </si>
  <si>
    <t>Column11886</t>
  </si>
  <si>
    <t>Column11887</t>
  </si>
  <si>
    <t>Column11888</t>
  </si>
  <si>
    <t>Column11889</t>
  </si>
  <si>
    <t>Column11890</t>
  </si>
  <si>
    <t>Column11891</t>
  </si>
  <si>
    <t>Column11892</t>
  </si>
  <si>
    <t>Column11893</t>
  </si>
  <si>
    <t>Column11894</t>
  </si>
  <si>
    <t>Column11895</t>
  </si>
  <si>
    <t>Column11896</t>
  </si>
  <si>
    <t>Column11897</t>
  </si>
  <si>
    <t>Column11898</t>
  </si>
  <si>
    <t>Column11899</t>
  </si>
  <si>
    <t>Column11900</t>
  </si>
  <si>
    <t>Column11901</t>
  </si>
  <si>
    <t>Column11902</t>
  </si>
  <si>
    <t>Column11903</t>
  </si>
  <si>
    <t>Column11904</t>
  </si>
  <si>
    <t>Column11905</t>
  </si>
  <si>
    <t>Column11906</t>
  </si>
  <si>
    <t>Column11907</t>
  </si>
  <si>
    <t>Column11908</t>
  </si>
  <si>
    <t>Column11909</t>
  </si>
  <si>
    <t>Column11910</t>
  </si>
  <si>
    <t>Column11911</t>
  </si>
  <si>
    <t>Column11912</t>
  </si>
  <si>
    <t>Column11913</t>
  </si>
  <si>
    <t>Column11914</t>
  </si>
  <si>
    <t>Column11915</t>
  </si>
  <si>
    <t>Column11916</t>
  </si>
  <si>
    <t>Column11917</t>
  </si>
  <si>
    <t>Column11918</t>
  </si>
  <si>
    <t>Column11919</t>
  </si>
  <si>
    <t>Column11920</t>
  </si>
  <si>
    <t>Column11921</t>
  </si>
  <si>
    <t>Column11922</t>
  </si>
  <si>
    <t>Column11923</t>
  </si>
  <si>
    <t>Column11924</t>
  </si>
  <si>
    <t>Column11925</t>
  </si>
  <si>
    <t>Column11926</t>
  </si>
  <si>
    <t>Column11927</t>
  </si>
  <si>
    <t>Column11928</t>
  </si>
  <si>
    <t>Column11929</t>
  </si>
  <si>
    <t>Column11930</t>
  </si>
  <si>
    <t>Column11931</t>
  </si>
  <si>
    <t>Column11932</t>
  </si>
  <si>
    <t>Column11933</t>
  </si>
  <si>
    <t>Column11934</t>
  </si>
  <si>
    <t>Column11935</t>
  </si>
  <si>
    <t>Column11936</t>
  </si>
  <si>
    <t>Column11937</t>
  </si>
  <si>
    <t>Column11938</t>
  </si>
  <si>
    <t>Column11939</t>
  </si>
  <si>
    <t>Column11940</t>
  </si>
  <si>
    <t>Column11941</t>
  </si>
  <si>
    <t>Column11942</t>
  </si>
  <si>
    <t>Column11943</t>
  </si>
  <si>
    <t>Column11944</t>
  </si>
  <si>
    <t>Column11945</t>
  </si>
  <si>
    <t>Column11946</t>
  </si>
  <si>
    <t>Column11947</t>
  </si>
  <si>
    <t>Column11948</t>
  </si>
  <si>
    <t>Column11949</t>
  </si>
  <si>
    <t>Column11950</t>
  </si>
  <si>
    <t>Column11951</t>
  </si>
  <si>
    <t>Column11952</t>
  </si>
  <si>
    <t>Column11953</t>
  </si>
  <si>
    <t>Column11954</t>
  </si>
  <si>
    <t>Column11955</t>
  </si>
  <si>
    <t>Column11956</t>
  </si>
  <si>
    <t>Column11957</t>
  </si>
  <si>
    <t>Column11958</t>
  </si>
  <si>
    <t>Column11959</t>
  </si>
  <si>
    <t>Column11960</t>
  </si>
  <si>
    <t>Column11961</t>
  </si>
  <si>
    <t>Column11962</t>
  </si>
  <si>
    <t>Column11963</t>
  </si>
  <si>
    <t>Column11964</t>
  </si>
  <si>
    <t>Column11965</t>
  </si>
  <si>
    <t>Column11966</t>
  </si>
  <si>
    <t>Column11967</t>
  </si>
  <si>
    <t>Column11968</t>
  </si>
  <si>
    <t>Column11969</t>
  </si>
  <si>
    <t>Column11970</t>
  </si>
  <si>
    <t>Column11971</t>
  </si>
  <si>
    <t>Column11972</t>
  </si>
  <si>
    <t>Column11973</t>
  </si>
  <si>
    <t>Column11974</t>
  </si>
  <si>
    <t>Column11975</t>
  </si>
  <si>
    <t>Column11976</t>
  </si>
  <si>
    <t>Column11977</t>
  </si>
  <si>
    <t>Column11978</t>
  </si>
  <si>
    <t>Column11979</t>
  </si>
  <si>
    <t>Column11980</t>
  </si>
  <si>
    <t>Column11981</t>
  </si>
  <si>
    <t>Column11982</t>
  </si>
  <si>
    <t>Column11983</t>
  </si>
  <si>
    <t>Column11984</t>
  </si>
  <si>
    <t>Column11985</t>
  </si>
  <si>
    <t>Column11986</t>
  </si>
  <si>
    <t>Column11987</t>
  </si>
  <si>
    <t>Column11988</t>
  </si>
  <si>
    <t>Column11989</t>
  </si>
  <si>
    <t>Column11990</t>
  </si>
  <si>
    <t>Column11991</t>
  </si>
  <si>
    <t>Column11992</t>
  </si>
  <si>
    <t>Column11993</t>
  </si>
  <si>
    <t>Column11994</t>
  </si>
  <si>
    <t>Column11995</t>
  </si>
  <si>
    <t>Column11996</t>
  </si>
  <si>
    <t>Column11997</t>
  </si>
  <si>
    <t>Column11998</t>
  </si>
  <si>
    <t>Column11999</t>
  </si>
  <si>
    <t>Column12000</t>
  </si>
  <si>
    <t>Column12001</t>
  </si>
  <si>
    <t>Column12002</t>
  </si>
  <si>
    <t>Column12003</t>
  </si>
  <si>
    <t>Column12004</t>
  </si>
  <si>
    <t>Column12005</t>
  </si>
  <si>
    <t>Column12006</t>
  </si>
  <si>
    <t>Column12007</t>
  </si>
  <si>
    <t>Column12008</t>
  </si>
  <si>
    <t>Column12009</t>
  </si>
  <si>
    <t>Column12010</t>
  </si>
  <si>
    <t>Column12011</t>
  </si>
  <si>
    <t>Column12012</t>
  </si>
  <si>
    <t>Column12013</t>
  </si>
  <si>
    <t>Column12014</t>
  </si>
  <si>
    <t>Column12015</t>
  </si>
  <si>
    <t>Column12016</t>
  </si>
  <si>
    <t>Column12017</t>
  </si>
  <si>
    <t>Column12018</t>
  </si>
  <si>
    <t>Column12019</t>
  </si>
  <si>
    <t>Column12020</t>
  </si>
  <si>
    <t>Column12021</t>
  </si>
  <si>
    <t>Column12022</t>
  </si>
  <si>
    <t>Column12023</t>
  </si>
  <si>
    <t>Column12024</t>
  </si>
  <si>
    <t>Column12025</t>
  </si>
  <si>
    <t>Column12026</t>
  </si>
  <si>
    <t>Column12027</t>
  </si>
  <si>
    <t>Column12028</t>
  </si>
  <si>
    <t>Column12029</t>
  </si>
  <si>
    <t>Column12030</t>
  </si>
  <si>
    <t>Column12031</t>
  </si>
  <si>
    <t>Column12032</t>
  </si>
  <si>
    <t>Column12033</t>
  </si>
  <si>
    <t>Column12034</t>
  </si>
  <si>
    <t>Column12035</t>
  </si>
  <si>
    <t>Column12036</t>
  </si>
  <si>
    <t>Column12037</t>
  </si>
  <si>
    <t>Column12038</t>
  </si>
  <si>
    <t>Column12039</t>
  </si>
  <si>
    <t>Column12040</t>
  </si>
  <si>
    <t>Column12041</t>
  </si>
  <si>
    <t>Column12042</t>
  </si>
  <si>
    <t>Column12043</t>
  </si>
  <si>
    <t>Column12044</t>
  </si>
  <si>
    <t>Column12045</t>
  </si>
  <si>
    <t>Column12046</t>
  </si>
  <si>
    <t>Column12047</t>
  </si>
  <si>
    <t>Column12048</t>
  </si>
  <si>
    <t>Column12049</t>
  </si>
  <si>
    <t>Column12050</t>
  </si>
  <si>
    <t>Column12051</t>
  </si>
  <si>
    <t>Column12052</t>
  </si>
  <si>
    <t>Column12053</t>
  </si>
  <si>
    <t>Column12054</t>
  </si>
  <si>
    <t>Column12055</t>
  </si>
  <si>
    <t>Column12056</t>
  </si>
  <si>
    <t>Column12057</t>
  </si>
  <si>
    <t>Column12058</t>
  </si>
  <si>
    <t>Column12059</t>
  </si>
  <si>
    <t>Column12060</t>
  </si>
  <si>
    <t>Column12061</t>
  </si>
  <si>
    <t>Column12062</t>
  </si>
  <si>
    <t>Column12063</t>
  </si>
  <si>
    <t>Column12064</t>
  </si>
  <si>
    <t>Column12065</t>
  </si>
  <si>
    <t>Column12066</t>
  </si>
  <si>
    <t>Column12067</t>
  </si>
  <si>
    <t>Column12068</t>
  </si>
  <si>
    <t>Column12069</t>
  </si>
  <si>
    <t>Column12070</t>
  </si>
  <si>
    <t>Column12071</t>
  </si>
  <si>
    <t>Column12072</t>
  </si>
  <si>
    <t>Column12073</t>
  </si>
  <si>
    <t>Column12074</t>
  </si>
  <si>
    <t>Column12075</t>
  </si>
  <si>
    <t>Column12076</t>
  </si>
  <si>
    <t>Column12077</t>
  </si>
  <si>
    <t>Column12078</t>
  </si>
  <si>
    <t>Column12079</t>
  </si>
  <si>
    <t>Column12080</t>
  </si>
  <si>
    <t>Column12081</t>
  </si>
  <si>
    <t>Column12082</t>
  </si>
  <si>
    <t>Column12083</t>
  </si>
  <si>
    <t>Column12084</t>
  </si>
  <si>
    <t>Column12085</t>
  </si>
  <si>
    <t>Column12086</t>
  </si>
  <si>
    <t>Column12087</t>
  </si>
  <si>
    <t>Column12088</t>
  </si>
  <si>
    <t>Column12089</t>
  </si>
  <si>
    <t>Column12090</t>
  </si>
  <si>
    <t>Column12091</t>
  </si>
  <si>
    <t>Column12092</t>
  </si>
  <si>
    <t>Column12093</t>
  </si>
  <si>
    <t>Column12094</t>
  </si>
  <si>
    <t>Column12095</t>
  </si>
  <si>
    <t>Column12096</t>
  </si>
  <si>
    <t>Column12097</t>
  </si>
  <si>
    <t>Column12098</t>
  </si>
  <si>
    <t>Column12099</t>
  </si>
  <si>
    <t>Column12100</t>
  </si>
  <si>
    <t>Column12101</t>
  </si>
  <si>
    <t>Column12102</t>
  </si>
  <si>
    <t>Column12103</t>
  </si>
  <si>
    <t>Column12104</t>
  </si>
  <si>
    <t>Column12105</t>
  </si>
  <si>
    <t>Column12106</t>
  </si>
  <si>
    <t>Column12107</t>
  </si>
  <si>
    <t>Column12108</t>
  </si>
  <si>
    <t>Column12109</t>
  </si>
  <si>
    <t>Column12110</t>
  </si>
  <si>
    <t>Column12111</t>
  </si>
  <si>
    <t>Column12112</t>
  </si>
  <si>
    <t>Column12113</t>
  </si>
  <si>
    <t>Column12114</t>
  </si>
  <si>
    <t>Column12115</t>
  </si>
  <si>
    <t>Column12116</t>
  </si>
  <si>
    <t>Column12117</t>
  </si>
  <si>
    <t>Column12118</t>
  </si>
  <si>
    <t>Column12119</t>
  </si>
  <si>
    <t>Column12120</t>
  </si>
  <si>
    <t>Column12121</t>
  </si>
  <si>
    <t>Column12122</t>
  </si>
  <si>
    <t>Column12123</t>
  </si>
  <si>
    <t>Column12124</t>
  </si>
  <si>
    <t>Column12125</t>
  </si>
  <si>
    <t>Column12126</t>
  </si>
  <si>
    <t>Column12127</t>
  </si>
  <si>
    <t>Column12128</t>
  </si>
  <si>
    <t>Column12129</t>
  </si>
  <si>
    <t>Column12130</t>
  </si>
  <si>
    <t>Column12131</t>
  </si>
  <si>
    <t>Column12132</t>
  </si>
  <si>
    <t>Column12133</t>
  </si>
  <si>
    <t>Column12134</t>
  </si>
  <si>
    <t>Column12135</t>
  </si>
  <si>
    <t>Column12136</t>
  </si>
  <si>
    <t>Column12137</t>
  </si>
  <si>
    <t>Column12138</t>
  </si>
  <si>
    <t>Column12139</t>
  </si>
  <si>
    <t>Column12140</t>
  </si>
  <si>
    <t>Column12141</t>
  </si>
  <si>
    <t>Column12142</t>
  </si>
  <si>
    <t>Column12143</t>
  </si>
  <si>
    <t>Column12144</t>
  </si>
  <si>
    <t>Column12145</t>
  </si>
  <si>
    <t>Column12146</t>
  </si>
  <si>
    <t>Column12147</t>
  </si>
  <si>
    <t>Column12148</t>
  </si>
  <si>
    <t>Column12149</t>
  </si>
  <si>
    <t>Column12150</t>
  </si>
  <si>
    <t>Column12151</t>
  </si>
  <si>
    <t>Column12152</t>
  </si>
  <si>
    <t>Column12153</t>
  </si>
  <si>
    <t>Column12154</t>
  </si>
  <si>
    <t>Column12155</t>
  </si>
  <si>
    <t>Column12156</t>
  </si>
  <si>
    <t>Column12157</t>
  </si>
  <si>
    <t>Column12158</t>
  </si>
  <si>
    <t>Column12159</t>
  </si>
  <si>
    <t>Column12160</t>
  </si>
  <si>
    <t>Column12161</t>
  </si>
  <si>
    <t>Column12162</t>
  </si>
  <si>
    <t>Column12163</t>
  </si>
  <si>
    <t>Column12164</t>
  </si>
  <si>
    <t>Column12165</t>
  </si>
  <si>
    <t>Column12166</t>
  </si>
  <si>
    <t>Column12167</t>
  </si>
  <si>
    <t>Column12168</t>
  </si>
  <si>
    <t>Column12169</t>
  </si>
  <si>
    <t>Column12170</t>
  </si>
  <si>
    <t>Column12171</t>
  </si>
  <si>
    <t>Column12172</t>
  </si>
  <si>
    <t>Column12173</t>
  </si>
  <si>
    <t>Column12174</t>
  </si>
  <si>
    <t>Column12175</t>
  </si>
  <si>
    <t>Column12176</t>
  </si>
  <si>
    <t>Column12177</t>
  </si>
  <si>
    <t>Column12178</t>
  </si>
  <si>
    <t>Column12179</t>
  </si>
  <si>
    <t>Column12180</t>
  </si>
  <si>
    <t>Column12181</t>
  </si>
  <si>
    <t>Column12182</t>
  </si>
  <si>
    <t>Column12183</t>
  </si>
  <si>
    <t>Column12184</t>
  </si>
  <si>
    <t>Column12185</t>
  </si>
  <si>
    <t>Column12186</t>
  </si>
  <si>
    <t>Column12187</t>
  </si>
  <si>
    <t>Column12188</t>
  </si>
  <si>
    <t>Column12189</t>
  </si>
  <si>
    <t>Column12190</t>
  </si>
  <si>
    <t>Column12191</t>
  </si>
  <si>
    <t>Column12192</t>
  </si>
  <si>
    <t>Column12193</t>
  </si>
  <si>
    <t>Column12194</t>
  </si>
  <si>
    <t>Column12195</t>
  </si>
  <si>
    <t>Column12196</t>
  </si>
  <si>
    <t>Column12197</t>
  </si>
  <si>
    <t>Column12198</t>
  </si>
  <si>
    <t>Column12199</t>
  </si>
  <si>
    <t>Column12200</t>
  </si>
  <si>
    <t>Column12201</t>
  </si>
  <si>
    <t>Column12202</t>
  </si>
  <si>
    <t>Column12203</t>
  </si>
  <si>
    <t>Column12204</t>
  </si>
  <si>
    <t>Column12205</t>
  </si>
  <si>
    <t>Column12206</t>
  </si>
  <si>
    <t>Column12207</t>
  </si>
  <si>
    <t>Column12208</t>
  </si>
  <si>
    <t>Column12209</t>
  </si>
  <si>
    <t>Column12210</t>
  </si>
  <si>
    <t>Column12211</t>
  </si>
  <si>
    <t>Column12212</t>
  </si>
  <si>
    <t>Column12213</t>
  </si>
  <si>
    <t>Column12214</t>
  </si>
  <si>
    <t>Column12215</t>
  </si>
  <si>
    <t>Column12216</t>
  </si>
  <si>
    <t>Column12217</t>
  </si>
  <si>
    <t>Column12218</t>
  </si>
  <si>
    <t>Column12219</t>
  </si>
  <si>
    <t>Column12220</t>
  </si>
  <si>
    <t>Column12221</t>
  </si>
  <si>
    <t>Column12222</t>
  </si>
  <si>
    <t>Column12223</t>
  </si>
  <si>
    <t>Column12224</t>
  </si>
  <si>
    <t>Column12225</t>
  </si>
  <si>
    <t>Column12226</t>
  </si>
  <si>
    <t>Column12227</t>
  </si>
  <si>
    <t>Column12228</t>
  </si>
  <si>
    <t>Column12229</t>
  </si>
  <si>
    <t>Column12230</t>
  </si>
  <si>
    <t>Column12231</t>
  </si>
  <si>
    <t>Column12232</t>
  </si>
  <si>
    <t>Column12233</t>
  </si>
  <si>
    <t>Column12234</t>
  </si>
  <si>
    <t>Column12235</t>
  </si>
  <si>
    <t>Column12236</t>
  </si>
  <si>
    <t>Column12237</t>
  </si>
  <si>
    <t>Column12238</t>
  </si>
  <si>
    <t>Column12239</t>
  </si>
  <si>
    <t>Column12240</t>
  </si>
  <si>
    <t>Column12241</t>
  </si>
  <si>
    <t>Column12242</t>
  </si>
  <si>
    <t>Column12243</t>
  </si>
  <si>
    <t>Column12244</t>
  </si>
  <si>
    <t>Column12245</t>
  </si>
  <si>
    <t>Column12246</t>
  </si>
  <si>
    <t>Column12247</t>
  </si>
  <si>
    <t>Column12248</t>
  </si>
  <si>
    <t>Column12249</t>
  </si>
  <si>
    <t>Column12250</t>
  </si>
  <si>
    <t>Column12251</t>
  </si>
  <si>
    <t>Column12252</t>
  </si>
  <si>
    <t>Column12253</t>
  </si>
  <si>
    <t>Column12254</t>
  </si>
  <si>
    <t>Column12255</t>
  </si>
  <si>
    <t>Column12256</t>
  </si>
  <si>
    <t>Column12257</t>
  </si>
  <si>
    <t>Column12258</t>
  </si>
  <si>
    <t>Column12259</t>
  </si>
  <si>
    <t>Column12260</t>
  </si>
  <si>
    <t>Column12261</t>
  </si>
  <si>
    <t>Column12262</t>
  </si>
  <si>
    <t>Column12263</t>
  </si>
  <si>
    <t>Column12264</t>
  </si>
  <si>
    <t>Column12265</t>
  </si>
  <si>
    <t>Column12266</t>
  </si>
  <si>
    <t>Column12267</t>
  </si>
  <si>
    <t>Column12268</t>
  </si>
  <si>
    <t>Column12269</t>
  </si>
  <si>
    <t>Column12270</t>
  </si>
  <si>
    <t>Column12271</t>
  </si>
  <si>
    <t>Column12272</t>
  </si>
  <si>
    <t>Column12273</t>
  </si>
  <si>
    <t>Column12274</t>
  </si>
  <si>
    <t>Column12275</t>
  </si>
  <si>
    <t>Column12276</t>
  </si>
  <si>
    <t>Column12277</t>
  </si>
  <si>
    <t>Column12278</t>
  </si>
  <si>
    <t>Column12279</t>
  </si>
  <si>
    <t>Column12280</t>
  </si>
  <si>
    <t>Column12281</t>
  </si>
  <si>
    <t>Column12282</t>
  </si>
  <si>
    <t>Column12283</t>
  </si>
  <si>
    <t>Column12284</t>
  </si>
  <si>
    <t>Column12285</t>
  </si>
  <si>
    <t>Column12286</t>
  </si>
  <si>
    <t>Column12287</t>
  </si>
  <si>
    <t>Column12288</t>
  </si>
  <si>
    <t>Column12289</t>
  </si>
  <si>
    <t>Column12290</t>
  </si>
  <si>
    <t>Column12291</t>
  </si>
  <si>
    <t>Column12292</t>
  </si>
  <si>
    <t>Column12293</t>
  </si>
  <si>
    <t>Column12294</t>
  </si>
  <si>
    <t>Column12295</t>
  </si>
  <si>
    <t>Column12296</t>
  </si>
  <si>
    <t>Column12297</t>
  </si>
  <si>
    <t>Column12298</t>
  </si>
  <si>
    <t>Column12299</t>
  </si>
  <si>
    <t>Column12300</t>
  </si>
  <si>
    <t>Column12301</t>
  </si>
  <si>
    <t>Column12302</t>
  </si>
  <si>
    <t>Column12303</t>
  </si>
  <si>
    <t>Column12304</t>
  </si>
  <si>
    <t>Column12305</t>
  </si>
  <si>
    <t>Column12306</t>
  </si>
  <si>
    <t>Column12307</t>
  </si>
  <si>
    <t>Column12308</t>
  </si>
  <si>
    <t>Column12309</t>
  </si>
  <si>
    <t>Column12310</t>
  </si>
  <si>
    <t>Column12311</t>
  </si>
  <si>
    <t>Column12312</t>
  </si>
  <si>
    <t>Column12313</t>
  </si>
  <si>
    <t>Column12314</t>
  </si>
  <si>
    <t>Column12315</t>
  </si>
  <si>
    <t>Column12316</t>
  </si>
  <si>
    <t>Column12317</t>
  </si>
  <si>
    <t>Column12318</t>
  </si>
  <si>
    <t>Column12319</t>
  </si>
  <si>
    <t>Column12320</t>
  </si>
  <si>
    <t>Column12321</t>
  </si>
  <si>
    <t>Column12322</t>
  </si>
  <si>
    <t>Column12323</t>
  </si>
  <si>
    <t>Column12324</t>
  </si>
  <si>
    <t>Column12325</t>
  </si>
  <si>
    <t>Column12326</t>
  </si>
  <si>
    <t>Column12327</t>
  </si>
  <si>
    <t>Column12328</t>
  </si>
  <si>
    <t>Column12329</t>
  </si>
  <si>
    <t>Column12330</t>
  </si>
  <si>
    <t>Column12331</t>
  </si>
  <si>
    <t>Column12332</t>
  </si>
  <si>
    <t>Column12333</t>
  </si>
  <si>
    <t>Column12334</t>
  </si>
  <si>
    <t>Column12335</t>
  </si>
  <si>
    <t>Column12336</t>
  </si>
  <si>
    <t>Column12337</t>
  </si>
  <si>
    <t>Column12338</t>
  </si>
  <si>
    <t>Column12339</t>
  </si>
  <si>
    <t>Column12340</t>
  </si>
  <si>
    <t>Column12341</t>
  </si>
  <si>
    <t>Column12342</t>
  </si>
  <si>
    <t>Column12343</t>
  </si>
  <si>
    <t>Column12344</t>
  </si>
  <si>
    <t>Column12345</t>
  </si>
  <si>
    <t>Column12346</t>
  </si>
  <si>
    <t>Column12347</t>
  </si>
  <si>
    <t>Column12348</t>
  </si>
  <si>
    <t>Column12349</t>
  </si>
  <si>
    <t>Column12350</t>
  </si>
  <si>
    <t>Column12351</t>
  </si>
  <si>
    <t>Column12352</t>
  </si>
  <si>
    <t>Column12353</t>
  </si>
  <si>
    <t>Column12354</t>
  </si>
  <si>
    <t>Column12355</t>
  </si>
  <si>
    <t>Column12356</t>
  </si>
  <si>
    <t>Column12357</t>
  </si>
  <si>
    <t>Column12358</t>
  </si>
  <si>
    <t>Column12359</t>
  </si>
  <si>
    <t>Column12360</t>
  </si>
  <si>
    <t>Column12361</t>
  </si>
  <si>
    <t>Column12362</t>
  </si>
  <si>
    <t>Column12363</t>
  </si>
  <si>
    <t>Column12364</t>
  </si>
  <si>
    <t>Column12365</t>
  </si>
  <si>
    <t>Column12366</t>
  </si>
  <si>
    <t>Column12367</t>
  </si>
  <si>
    <t>Column12368</t>
  </si>
  <si>
    <t>Column12369</t>
  </si>
  <si>
    <t>Column12370</t>
  </si>
  <si>
    <t>Column12371</t>
  </si>
  <si>
    <t>Column12372</t>
  </si>
  <si>
    <t>Column12373</t>
  </si>
  <si>
    <t>Column12374</t>
  </si>
  <si>
    <t>Column12375</t>
  </si>
  <si>
    <t>Column12376</t>
  </si>
  <si>
    <t>Column12377</t>
  </si>
  <si>
    <t>Column12378</t>
  </si>
  <si>
    <t>Column12379</t>
  </si>
  <si>
    <t>Column12380</t>
  </si>
  <si>
    <t>Column12381</t>
  </si>
  <si>
    <t>Column12382</t>
  </si>
  <si>
    <t>Column12383</t>
  </si>
  <si>
    <t>Column12384</t>
  </si>
  <si>
    <t>Column12385</t>
  </si>
  <si>
    <t>Column12386</t>
  </si>
  <si>
    <t>Column12387</t>
  </si>
  <si>
    <t>Column12388</t>
  </si>
  <si>
    <t>Column12389</t>
  </si>
  <si>
    <t>Column12390</t>
  </si>
  <si>
    <t>Column12391</t>
  </si>
  <si>
    <t>Column12392</t>
  </si>
  <si>
    <t>Column12393</t>
  </si>
  <si>
    <t>Column12394</t>
  </si>
  <si>
    <t>Column12395</t>
  </si>
  <si>
    <t>Column12396</t>
  </si>
  <si>
    <t>Column12397</t>
  </si>
  <si>
    <t>Column12398</t>
  </si>
  <si>
    <t>Column12399</t>
  </si>
  <si>
    <t>Column12400</t>
  </si>
  <si>
    <t>Column12401</t>
  </si>
  <si>
    <t>Column12402</t>
  </si>
  <si>
    <t>Column12403</t>
  </si>
  <si>
    <t>Column12404</t>
  </si>
  <si>
    <t>Column12405</t>
  </si>
  <si>
    <t>Column12406</t>
  </si>
  <si>
    <t>Column12407</t>
  </si>
  <si>
    <t>Column12408</t>
  </si>
  <si>
    <t>Column12409</t>
  </si>
  <si>
    <t>Column12410</t>
  </si>
  <si>
    <t>Column12411</t>
  </si>
  <si>
    <t>Column12412</t>
  </si>
  <si>
    <t>Column12413</t>
  </si>
  <si>
    <t>Column12414</t>
  </si>
  <si>
    <t>Column12415</t>
  </si>
  <si>
    <t>Column12416</t>
  </si>
  <si>
    <t>Column12417</t>
  </si>
  <si>
    <t>Column12418</t>
  </si>
  <si>
    <t>Column12419</t>
  </si>
  <si>
    <t>Column12420</t>
  </si>
  <si>
    <t>Column12421</t>
  </si>
  <si>
    <t>Column12422</t>
  </si>
  <si>
    <t>Column12423</t>
  </si>
  <si>
    <t>Column12424</t>
  </si>
  <si>
    <t>Column12425</t>
  </si>
  <si>
    <t>Column12426</t>
  </si>
  <si>
    <t>Column12427</t>
  </si>
  <si>
    <t>Column12428</t>
  </si>
  <si>
    <t>Column12429</t>
  </si>
  <si>
    <t>Column12430</t>
  </si>
  <si>
    <t>Column12431</t>
  </si>
  <si>
    <t>Column12432</t>
  </si>
  <si>
    <t>Column12433</t>
  </si>
  <si>
    <t>Column12434</t>
  </si>
  <si>
    <t>Column12435</t>
  </si>
  <si>
    <t>Column12436</t>
  </si>
  <si>
    <t>Column12437</t>
  </si>
  <si>
    <t>Column12438</t>
  </si>
  <si>
    <t>Column12439</t>
  </si>
  <si>
    <t>Column12440</t>
  </si>
  <si>
    <t>Column12441</t>
  </si>
  <si>
    <t>Column12442</t>
  </si>
  <si>
    <t>Column12443</t>
  </si>
  <si>
    <t>Column12444</t>
  </si>
  <si>
    <t>Column12445</t>
  </si>
  <si>
    <t>Column12446</t>
  </si>
  <si>
    <t>Column12447</t>
  </si>
  <si>
    <t>Column12448</t>
  </si>
  <si>
    <t>Column12449</t>
  </si>
  <si>
    <t>Column12450</t>
  </si>
  <si>
    <t>Column12451</t>
  </si>
  <si>
    <t>Column12452</t>
  </si>
  <si>
    <t>Column12453</t>
  </si>
  <si>
    <t>Column12454</t>
  </si>
  <si>
    <t>Column12455</t>
  </si>
  <si>
    <t>Column12456</t>
  </si>
  <si>
    <t>Column12457</t>
  </si>
  <si>
    <t>Column12458</t>
  </si>
  <si>
    <t>Column12459</t>
  </si>
  <si>
    <t>Column12460</t>
  </si>
  <si>
    <t>Column12461</t>
  </si>
  <si>
    <t>Column12462</t>
  </si>
  <si>
    <t>Column12463</t>
  </si>
  <si>
    <t>Column12464</t>
  </si>
  <si>
    <t>Column12465</t>
  </si>
  <si>
    <t>Column12466</t>
  </si>
  <si>
    <t>Column12467</t>
  </si>
  <si>
    <t>Column12468</t>
  </si>
  <si>
    <t>Column12469</t>
  </si>
  <si>
    <t>Column12470</t>
  </si>
  <si>
    <t>Column12471</t>
  </si>
  <si>
    <t>Column12472</t>
  </si>
  <si>
    <t>Column12473</t>
  </si>
  <si>
    <t>Column12474</t>
  </si>
  <si>
    <t>Column12475</t>
  </si>
  <si>
    <t>Column12476</t>
  </si>
  <si>
    <t>Column12477</t>
  </si>
  <si>
    <t>Column12478</t>
  </si>
  <si>
    <t>Column12479</t>
  </si>
  <si>
    <t>Column12480</t>
  </si>
  <si>
    <t>Column12481</t>
  </si>
  <si>
    <t>Column12482</t>
  </si>
  <si>
    <t>Column12483</t>
  </si>
  <si>
    <t>Column12484</t>
  </si>
  <si>
    <t>Column12485</t>
  </si>
  <si>
    <t>Column12486</t>
  </si>
  <si>
    <t>Column12487</t>
  </si>
  <si>
    <t>Column12488</t>
  </si>
  <si>
    <t>Column12489</t>
  </si>
  <si>
    <t>Column12490</t>
  </si>
  <si>
    <t>Column12491</t>
  </si>
  <si>
    <t>Column12492</t>
  </si>
  <si>
    <t>Column12493</t>
  </si>
  <si>
    <t>Column12494</t>
  </si>
  <si>
    <t>Column12495</t>
  </si>
  <si>
    <t>Column12496</t>
  </si>
  <si>
    <t>Column12497</t>
  </si>
  <si>
    <t>Column12498</t>
  </si>
  <si>
    <t>Column12499</t>
  </si>
  <si>
    <t>Column12500</t>
  </si>
  <si>
    <t>Column12501</t>
  </si>
  <si>
    <t>Column12502</t>
  </si>
  <si>
    <t>Column12503</t>
  </si>
  <si>
    <t>Column12504</t>
  </si>
  <si>
    <t>Column12505</t>
  </si>
  <si>
    <t>Column12506</t>
  </si>
  <si>
    <t>Column12507</t>
  </si>
  <si>
    <t>Column12508</t>
  </si>
  <si>
    <t>Column12509</t>
  </si>
  <si>
    <t>Column12510</t>
  </si>
  <si>
    <t>Column12511</t>
  </si>
  <si>
    <t>Column12512</t>
  </si>
  <si>
    <t>Column12513</t>
  </si>
  <si>
    <t>Column12514</t>
  </si>
  <si>
    <t>Column12515</t>
  </si>
  <si>
    <t>Column12516</t>
  </si>
  <si>
    <t>Column12517</t>
  </si>
  <si>
    <t>Column12518</t>
  </si>
  <si>
    <t>Column12519</t>
  </si>
  <si>
    <t>Column12520</t>
  </si>
  <si>
    <t>Column12521</t>
  </si>
  <si>
    <t>Column12522</t>
  </si>
  <si>
    <t>Column12523</t>
  </si>
  <si>
    <t>Column12524</t>
  </si>
  <si>
    <t>Column12525</t>
  </si>
  <si>
    <t>Column12526</t>
  </si>
  <si>
    <t>Column12527</t>
  </si>
  <si>
    <t>Column12528</t>
  </si>
  <si>
    <t>Column12529</t>
  </si>
  <si>
    <t>Column12530</t>
  </si>
  <si>
    <t>Column12531</t>
  </si>
  <si>
    <t>Column12532</t>
  </si>
  <si>
    <t>Column12533</t>
  </si>
  <si>
    <t>Column12534</t>
  </si>
  <si>
    <t>Column12535</t>
  </si>
  <si>
    <t>Column12536</t>
  </si>
  <si>
    <t>Column12537</t>
  </si>
  <si>
    <t>Column12538</t>
  </si>
  <si>
    <t>Column12539</t>
  </si>
  <si>
    <t>Column12540</t>
  </si>
  <si>
    <t>Column12541</t>
  </si>
  <si>
    <t>Column12542</t>
  </si>
  <si>
    <t>Column12543</t>
  </si>
  <si>
    <t>Column12544</t>
  </si>
  <si>
    <t>Column12545</t>
  </si>
  <si>
    <t>Column12546</t>
  </si>
  <si>
    <t>Column12547</t>
  </si>
  <si>
    <t>Column12548</t>
  </si>
  <si>
    <t>Column12549</t>
  </si>
  <si>
    <t>Column12550</t>
  </si>
  <si>
    <t>Column12551</t>
  </si>
  <si>
    <t>Column12552</t>
  </si>
  <si>
    <t>Column12553</t>
  </si>
  <si>
    <t>Column12554</t>
  </si>
  <si>
    <t>Column12555</t>
  </si>
  <si>
    <t>Column12556</t>
  </si>
  <si>
    <t>Column12557</t>
  </si>
  <si>
    <t>Column12558</t>
  </si>
  <si>
    <t>Column12559</t>
  </si>
  <si>
    <t>Column12560</t>
  </si>
  <si>
    <t>Column12561</t>
  </si>
  <si>
    <t>Column12562</t>
  </si>
  <si>
    <t>Column12563</t>
  </si>
  <si>
    <t>Column12564</t>
  </si>
  <si>
    <t>Column12565</t>
  </si>
  <si>
    <t>Column12566</t>
  </si>
  <si>
    <t>Column12567</t>
  </si>
  <si>
    <t>Column12568</t>
  </si>
  <si>
    <t>Column12569</t>
  </si>
  <si>
    <t>Column12570</t>
  </si>
  <si>
    <t>Column12571</t>
  </si>
  <si>
    <t>Column12572</t>
  </si>
  <si>
    <t>Column12573</t>
  </si>
  <si>
    <t>Column12574</t>
  </si>
  <si>
    <t>Column12575</t>
  </si>
  <si>
    <t>Column12576</t>
  </si>
  <si>
    <t>Column12577</t>
  </si>
  <si>
    <t>Column12578</t>
  </si>
  <si>
    <t>Column12579</t>
  </si>
  <si>
    <t>Column12580</t>
  </si>
  <si>
    <t>Column12581</t>
  </si>
  <si>
    <t>Column12582</t>
  </si>
  <si>
    <t>Column12583</t>
  </si>
  <si>
    <t>Column12584</t>
  </si>
  <si>
    <t>Column12585</t>
  </si>
  <si>
    <t>Column12586</t>
  </si>
  <si>
    <t>Column12587</t>
  </si>
  <si>
    <t>Column12588</t>
  </si>
  <si>
    <t>Column12589</t>
  </si>
  <si>
    <t>Column12590</t>
  </si>
  <si>
    <t>Column12591</t>
  </si>
  <si>
    <t>Column12592</t>
  </si>
  <si>
    <t>Column12593</t>
  </si>
  <si>
    <t>Column12594</t>
  </si>
  <si>
    <t>Column12595</t>
  </si>
  <si>
    <t>Column12596</t>
  </si>
  <si>
    <t>Column12597</t>
  </si>
  <si>
    <t>Column12598</t>
  </si>
  <si>
    <t>Column12599</t>
  </si>
  <si>
    <t>Column12600</t>
  </si>
  <si>
    <t>Column12601</t>
  </si>
  <si>
    <t>Column12602</t>
  </si>
  <si>
    <t>Column12603</t>
  </si>
  <si>
    <t>Column12604</t>
  </si>
  <si>
    <t>Column12605</t>
  </si>
  <si>
    <t>Column12606</t>
  </si>
  <si>
    <t>Column12607</t>
  </si>
  <si>
    <t>Column12608</t>
  </si>
  <si>
    <t>Column12609</t>
  </si>
  <si>
    <t>Column12610</t>
  </si>
  <si>
    <t>Column12611</t>
  </si>
  <si>
    <t>Column12612</t>
  </si>
  <si>
    <t>Column12613</t>
  </si>
  <si>
    <t>Column12614</t>
  </si>
  <si>
    <t>Column12615</t>
  </si>
  <si>
    <t>Column12616</t>
  </si>
  <si>
    <t>Column12617</t>
  </si>
  <si>
    <t>Column12618</t>
  </si>
  <si>
    <t>Column12619</t>
  </si>
  <si>
    <t>Column12620</t>
  </si>
  <si>
    <t>Column12621</t>
  </si>
  <si>
    <t>Column12622</t>
  </si>
  <si>
    <t>Column12623</t>
  </si>
  <si>
    <t>Column12624</t>
  </si>
  <si>
    <t>Column12625</t>
  </si>
  <si>
    <t>Column12626</t>
  </si>
  <si>
    <t>Column12627</t>
  </si>
  <si>
    <t>Column12628</t>
  </si>
  <si>
    <t>Column12629</t>
  </si>
  <si>
    <t>Column12630</t>
  </si>
  <si>
    <t>Column12631</t>
  </si>
  <si>
    <t>Column12632</t>
  </si>
  <si>
    <t>Column12633</t>
  </si>
  <si>
    <t>Column12634</t>
  </si>
  <si>
    <t>Column12635</t>
  </si>
  <si>
    <t>Column12636</t>
  </si>
  <si>
    <t>Column12637</t>
  </si>
  <si>
    <t>Column12638</t>
  </si>
  <si>
    <t>Column12639</t>
  </si>
  <si>
    <t>Column12640</t>
  </si>
  <si>
    <t>Column12641</t>
  </si>
  <si>
    <t>Column12642</t>
  </si>
  <si>
    <t>Column12643</t>
  </si>
  <si>
    <t>Column12644</t>
  </si>
  <si>
    <t>Column12645</t>
  </si>
  <si>
    <t>Column12646</t>
  </si>
  <si>
    <t>Column12647</t>
  </si>
  <si>
    <t>Column12648</t>
  </si>
  <si>
    <t>Column12649</t>
  </si>
  <si>
    <t>Column12650</t>
  </si>
  <si>
    <t>Column12651</t>
  </si>
  <si>
    <t>Column12652</t>
  </si>
  <si>
    <t>Column12653</t>
  </si>
  <si>
    <t>Column12654</t>
  </si>
  <si>
    <t>Column12655</t>
  </si>
  <si>
    <t>Column12656</t>
  </si>
  <si>
    <t>Column12657</t>
  </si>
  <si>
    <t>Column12658</t>
  </si>
  <si>
    <t>Column12659</t>
  </si>
  <si>
    <t>Column12660</t>
  </si>
  <si>
    <t>Column12661</t>
  </si>
  <si>
    <t>Column12662</t>
  </si>
  <si>
    <t>Column12663</t>
  </si>
  <si>
    <t>Column12664</t>
  </si>
  <si>
    <t>Column12665</t>
  </si>
  <si>
    <t>Column12666</t>
  </si>
  <si>
    <t>Column12667</t>
  </si>
  <si>
    <t>Column12668</t>
  </si>
  <si>
    <t>Column12669</t>
  </si>
  <si>
    <t>Column12670</t>
  </si>
  <si>
    <t>Column12671</t>
  </si>
  <si>
    <t>Column12672</t>
  </si>
  <si>
    <t>Column12673</t>
  </si>
  <si>
    <t>Column12674</t>
  </si>
  <si>
    <t>Column12675</t>
  </si>
  <si>
    <t>Column12676</t>
  </si>
  <si>
    <t>Column12677</t>
  </si>
  <si>
    <t>Column12678</t>
  </si>
  <si>
    <t>Column12679</t>
  </si>
  <si>
    <t>Column12680</t>
  </si>
  <si>
    <t>Column12681</t>
  </si>
  <si>
    <t>Column12682</t>
  </si>
  <si>
    <t>Column12683</t>
  </si>
  <si>
    <t>Column12684</t>
  </si>
  <si>
    <t>Column12685</t>
  </si>
  <si>
    <t>Column12686</t>
  </si>
  <si>
    <t>Column12687</t>
  </si>
  <si>
    <t>Column12688</t>
  </si>
  <si>
    <t>Column12689</t>
  </si>
  <si>
    <t>Column12690</t>
  </si>
  <si>
    <t>Column12691</t>
  </si>
  <si>
    <t>Column12692</t>
  </si>
  <si>
    <t>Column12693</t>
  </si>
  <si>
    <t>Column12694</t>
  </si>
  <si>
    <t>Column12695</t>
  </si>
  <si>
    <t>Column12696</t>
  </si>
  <si>
    <t>Column12697</t>
  </si>
  <si>
    <t>Column12698</t>
  </si>
  <si>
    <t>Column12699</t>
  </si>
  <si>
    <t>Column12700</t>
  </si>
  <si>
    <t>Column12701</t>
  </si>
  <si>
    <t>Column12702</t>
  </si>
  <si>
    <t>Column12703</t>
  </si>
  <si>
    <t>Column12704</t>
  </si>
  <si>
    <t>Column12705</t>
  </si>
  <si>
    <t>Column12706</t>
  </si>
  <si>
    <t>Column12707</t>
  </si>
  <si>
    <t>Column12708</t>
  </si>
  <si>
    <t>Column12709</t>
  </si>
  <si>
    <t>Column12710</t>
  </si>
  <si>
    <t>Column12711</t>
  </si>
  <si>
    <t>Column12712</t>
  </si>
  <si>
    <t>Column12713</t>
  </si>
  <si>
    <t>Column12714</t>
  </si>
  <si>
    <t>Column12715</t>
  </si>
  <si>
    <t>Column12716</t>
  </si>
  <si>
    <t>Column12717</t>
  </si>
  <si>
    <t>Column12718</t>
  </si>
  <si>
    <t>Column12719</t>
  </si>
  <si>
    <t>Column12720</t>
  </si>
  <si>
    <t>Column12721</t>
  </si>
  <si>
    <t>Column12722</t>
  </si>
  <si>
    <t>Column12723</t>
  </si>
  <si>
    <t>Column12724</t>
  </si>
  <si>
    <t>Column12725</t>
  </si>
  <si>
    <t>Column12726</t>
  </si>
  <si>
    <t>Column12727</t>
  </si>
  <si>
    <t>Column12728</t>
  </si>
  <si>
    <t>Column12729</t>
  </si>
  <si>
    <t>Column12730</t>
  </si>
  <si>
    <t>Column12731</t>
  </si>
  <si>
    <t>Column12732</t>
  </si>
  <si>
    <t>Column12733</t>
  </si>
  <si>
    <t>Column12734</t>
  </si>
  <si>
    <t>Column12735</t>
  </si>
  <si>
    <t>Column12736</t>
  </si>
  <si>
    <t>Column12737</t>
  </si>
  <si>
    <t>Column12738</t>
  </si>
  <si>
    <t>Column12739</t>
  </si>
  <si>
    <t>Column12740</t>
  </si>
  <si>
    <t>Column12741</t>
  </si>
  <si>
    <t>Column12742</t>
  </si>
  <si>
    <t>Column12743</t>
  </si>
  <si>
    <t>Column12744</t>
  </si>
  <si>
    <t>Column12745</t>
  </si>
  <si>
    <t>Column12746</t>
  </si>
  <si>
    <t>Column12747</t>
  </si>
  <si>
    <t>Column12748</t>
  </si>
  <si>
    <t>Column12749</t>
  </si>
  <si>
    <t>Column12750</t>
  </si>
  <si>
    <t>Column12751</t>
  </si>
  <si>
    <t>Column12752</t>
  </si>
  <si>
    <t>Column12753</t>
  </si>
  <si>
    <t>Column12754</t>
  </si>
  <si>
    <t>Column12755</t>
  </si>
  <si>
    <t>Column12756</t>
  </si>
  <si>
    <t>Column12757</t>
  </si>
  <si>
    <t>Column12758</t>
  </si>
  <si>
    <t>Column12759</t>
  </si>
  <si>
    <t>Column12760</t>
  </si>
  <si>
    <t>Column12761</t>
  </si>
  <si>
    <t>Column12762</t>
  </si>
  <si>
    <t>Column12763</t>
  </si>
  <si>
    <t>Column12764</t>
  </si>
  <si>
    <t>Column12765</t>
  </si>
  <si>
    <t>Column12766</t>
  </si>
  <si>
    <t>Column12767</t>
  </si>
  <si>
    <t>Column12768</t>
  </si>
  <si>
    <t>Column12769</t>
  </si>
  <si>
    <t>Column12770</t>
  </si>
  <si>
    <t>Column12771</t>
  </si>
  <si>
    <t>Column12772</t>
  </si>
  <si>
    <t>Column12773</t>
  </si>
  <si>
    <t>Column12774</t>
  </si>
  <si>
    <t>Column12775</t>
  </si>
  <si>
    <t>Column12776</t>
  </si>
  <si>
    <t>Column12777</t>
  </si>
  <si>
    <t>Column12778</t>
  </si>
  <si>
    <t>Column12779</t>
  </si>
  <si>
    <t>Column12780</t>
  </si>
  <si>
    <t>Column12781</t>
  </si>
  <si>
    <t>Column12782</t>
  </si>
  <si>
    <t>Column12783</t>
  </si>
  <si>
    <t>Column12784</t>
  </si>
  <si>
    <t>Column12785</t>
  </si>
  <si>
    <t>Column12786</t>
  </si>
  <si>
    <t>Column12787</t>
  </si>
  <si>
    <t>Column12788</t>
  </si>
  <si>
    <t>Column12789</t>
  </si>
  <si>
    <t>Column12790</t>
  </si>
  <si>
    <t>Column12791</t>
  </si>
  <si>
    <t>Column12792</t>
  </si>
  <si>
    <t>Column12793</t>
  </si>
  <si>
    <t>Column12794</t>
  </si>
  <si>
    <t>Column12795</t>
  </si>
  <si>
    <t>Column12796</t>
  </si>
  <si>
    <t>Column12797</t>
  </si>
  <si>
    <t>Column12798</t>
  </si>
  <si>
    <t>Column12799</t>
  </si>
  <si>
    <t>Column12800</t>
  </si>
  <si>
    <t>Column12801</t>
  </si>
  <si>
    <t>Column12802</t>
  </si>
  <si>
    <t>Column12803</t>
  </si>
  <si>
    <t>Column12804</t>
  </si>
  <si>
    <t>Column12805</t>
  </si>
  <si>
    <t>Column12806</t>
  </si>
  <si>
    <t>Column12807</t>
  </si>
  <si>
    <t>Column12808</t>
  </si>
  <si>
    <t>Column12809</t>
  </si>
  <si>
    <t>Column12810</t>
  </si>
  <si>
    <t>Column12811</t>
  </si>
  <si>
    <t>Column12812</t>
  </si>
  <si>
    <t>Column12813</t>
  </si>
  <si>
    <t>Column12814</t>
  </si>
  <si>
    <t>Column12815</t>
  </si>
  <si>
    <t>Column12816</t>
  </si>
  <si>
    <t>Column12817</t>
  </si>
  <si>
    <t>Column12818</t>
  </si>
  <si>
    <t>Column12819</t>
  </si>
  <si>
    <t>Column12820</t>
  </si>
  <si>
    <t>Column12821</t>
  </si>
  <si>
    <t>Column12822</t>
  </si>
  <si>
    <t>Column12823</t>
  </si>
  <si>
    <t>Column12824</t>
  </si>
  <si>
    <t>Column12825</t>
  </si>
  <si>
    <t>Column12826</t>
  </si>
  <si>
    <t>Column12827</t>
  </si>
  <si>
    <t>Column12828</t>
  </si>
  <si>
    <t>Column12829</t>
  </si>
  <si>
    <t>Column12830</t>
  </si>
  <si>
    <t>Column12831</t>
  </si>
  <si>
    <t>Column12832</t>
  </si>
  <si>
    <t>Column12833</t>
  </si>
  <si>
    <t>Column12834</t>
  </si>
  <si>
    <t>Column12835</t>
  </si>
  <si>
    <t>Column12836</t>
  </si>
  <si>
    <t>Column12837</t>
  </si>
  <si>
    <t>Column12838</t>
  </si>
  <si>
    <t>Column12839</t>
  </si>
  <si>
    <t>Column12840</t>
  </si>
  <si>
    <t>Column12841</t>
  </si>
  <si>
    <t>Column12842</t>
  </si>
  <si>
    <t>Column12843</t>
  </si>
  <si>
    <t>Column12844</t>
  </si>
  <si>
    <t>Column12845</t>
  </si>
  <si>
    <t>Column12846</t>
  </si>
  <si>
    <t>Column12847</t>
  </si>
  <si>
    <t>Column12848</t>
  </si>
  <si>
    <t>Column12849</t>
  </si>
  <si>
    <t>Column12850</t>
  </si>
  <si>
    <t>Column12851</t>
  </si>
  <si>
    <t>Column12852</t>
  </si>
  <si>
    <t>Column12853</t>
  </si>
  <si>
    <t>Column12854</t>
  </si>
  <si>
    <t>Column12855</t>
  </si>
  <si>
    <t>Column12856</t>
  </si>
  <si>
    <t>Column12857</t>
  </si>
  <si>
    <t>Column12858</t>
  </si>
  <si>
    <t>Column12859</t>
  </si>
  <si>
    <t>Column12860</t>
  </si>
  <si>
    <t>Column12861</t>
  </si>
  <si>
    <t>Column12862</t>
  </si>
  <si>
    <t>Column12863</t>
  </si>
  <si>
    <t>Column12864</t>
  </si>
  <si>
    <t>Column12865</t>
  </si>
  <si>
    <t>Column12866</t>
  </si>
  <si>
    <t>Column12867</t>
  </si>
  <si>
    <t>Column12868</t>
  </si>
  <si>
    <t>Column12869</t>
  </si>
  <si>
    <t>Column12870</t>
  </si>
  <si>
    <t>Column12871</t>
  </si>
  <si>
    <t>Column12872</t>
  </si>
  <si>
    <t>Column12873</t>
  </si>
  <si>
    <t>Column12874</t>
  </si>
  <si>
    <t>Column12875</t>
  </si>
  <si>
    <t>Column12876</t>
  </si>
  <si>
    <t>Column12877</t>
  </si>
  <si>
    <t>Column12878</t>
  </si>
  <si>
    <t>Column12879</t>
  </si>
  <si>
    <t>Column12880</t>
  </si>
  <si>
    <t>Column12881</t>
  </si>
  <si>
    <t>Column12882</t>
  </si>
  <si>
    <t>Column12883</t>
  </si>
  <si>
    <t>Column12884</t>
  </si>
  <si>
    <t>Column12885</t>
  </si>
  <si>
    <t>Column12886</t>
  </si>
  <si>
    <t>Column12887</t>
  </si>
  <si>
    <t>Column12888</t>
  </si>
  <si>
    <t>Column12889</t>
  </si>
  <si>
    <t>Column12890</t>
  </si>
  <si>
    <t>Column12891</t>
  </si>
  <si>
    <t>Column12892</t>
  </si>
  <si>
    <t>Column12893</t>
  </si>
  <si>
    <t>Column12894</t>
  </si>
  <si>
    <t>Column12895</t>
  </si>
  <si>
    <t>Column12896</t>
  </si>
  <si>
    <t>Column12897</t>
  </si>
  <si>
    <t>Column12898</t>
  </si>
  <si>
    <t>Column12899</t>
  </si>
  <si>
    <t>Column12900</t>
  </si>
  <si>
    <t>Column12901</t>
  </si>
  <si>
    <t>Column12902</t>
  </si>
  <si>
    <t>Column12903</t>
  </si>
  <si>
    <t>Column12904</t>
  </si>
  <si>
    <t>Column12905</t>
  </si>
  <si>
    <t>Column12906</t>
  </si>
  <si>
    <t>Column12907</t>
  </si>
  <si>
    <t>Column12908</t>
  </si>
  <si>
    <t>Column12909</t>
  </si>
  <si>
    <t>Column12910</t>
  </si>
  <si>
    <t>Column12911</t>
  </si>
  <si>
    <t>Column12912</t>
  </si>
  <si>
    <t>Column12913</t>
  </si>
  <si>
    <t>Column12914</t>
  </si>
  <si>
    <t>Column12915</t>
  </si>
  <si>
    <t>Column12916</t>
  </si>
  <si>
    <t>Column12917</t>
  </si>
  <si>
    <t>Column12918</t>
  </si>
  <si>
    <t>Column12919</t>
  </si>
  <si>
    <t>Column12920</t>
  </si>
  <si>
    <t>Column12921</t>
  </si>
  <si>
    <t>Column12922</t>
  </si>
  <si>
    <t>Column12923</t>
  </si>
  <si>
    <t>Column12924</t>
  </si>
  <si>
    <t>Column12925</t>
  </si>
  <si>
    <t>Column12926</t>
  </si>
  <si>
    <t>Column12927</t>
  </si>
  <si>
    <t>Column12928</t>
  </si>
  <si>
    <t>Column12929</t>
  </si>
  <si>
    <t>Column12930</t>
  </si>
  <si>
    <t>Column12931</t>
  </si>
  <si>
    <t>Column12932</t>
  </si>
  <si>
    <t>Column12933</t>
  </si>
  <si>
    <t>Column12934</t>
  </si>
  <si>
    <t>Column12935</t>
  </si>
  <si>
    <t>Column12936</t>
  </si>
  <si>
    <t>Column12937</t>
  </si>
  <si>
    <t>Column12938</t>
  </si>
  <si>
    <t>Column12939</t>
  </si>
  <si>
    <t>Column12940</t>
  </si>
  <si>
    <t>Column12941</t>
  </si>
  <si>
    <t>Column12942</t>
  </si>
  <si>
    <t>Column12943</t>
  </si>
  <si>
    <t>Column12944</t>
  </si>
  <si>
    <t>Column12945</t>
  </si>
  <si>
    <t>Column12946</t>
  </si>
  <si>
    <t>Column12947</t>
  </si>
  <si>
    <t>Column12948</t>
  </si>
  <si>
    <t>Column12949</t>
  </si>
  <si>
    <t>Column12950</t>
  </si>
  <si>
    <t>Column12951</t>
  </si>
  <si>
    <t>Column12952</t>
  </si>
  <si>
    <t>Column12953</t>
  </si>
  <si>
    <t>Column12954</t>
  </si>
  <si>
    <t>Column12955</t>
  </si>
  <si>
    <t>Column12956</t>
  </si>
  <si>
    <t>Column12957</t>
  </si>
  <si>
    <t>Column12958</t>
  </si>
  <si>
    <t>Column12959</t>
  </si>
  <si>
    <t>Column12960</t>
  </si>
  <si>
    <t>Column12961</t>
  </si>
  <si>
    <t>Column12962</t>
  </si>
  <si>
    <t>Column12963</t>
  </si>
  <si>
    <t>Column12964</t>
  </si>
  <si>
    <t>Column12965</t>
  </si>
  <si>
    <t>Column12966</t>
  </si>
  <si>
    <t>Column12967</t>
  </si>
  <si>
    <t>Column12968</t>
  </si>
  <si>
    <t>Column12969</t>
  </si>
  <si>
    <t>Column12970</t>
  </si>
  <si>
    <t>Column12971</t>
  </si>
  <si>
    <t>Column12972</t>
  </si>
  <si>
    <t>Column12973</t>
  </si>
  <si>
    <t>Column12974</t>
  </si>
  <si>
    <t>Column12975</t>
  </si>
  <si>
    <t>Column12976</t>
  </si>
  <si>
    <t>Column12977</t>
  </si>
  <si>
    <t>Column12978</t>
  </si>
  <si>
    <t>Column12979</t>
  </si>
  <si>
    <t>Column12980</t>
  </si>
  <si>
    <t>Column12981</t>
  </si>
  <si>
    <t>Column12982</t>
  </si>
  <si>
    <t>Column12983</t>
  </si>
  <si>
    <t>Column12984</t>
  </si>
  <si>
    <t>Column12985</t>
  </si>
  <si>
    <t>Column12986</t>
  </si>
  <si>
    <t>Column12987</t>
  </si>
  <si>
    <t>Column12988</t>
  </si>
  <si>
    <t>Column12989</t>
  </si>
  <si>
    <t>Column12990</t>
  </si>
  <si>
    <t>Column12991</t>
  </si>
  <si>
    <t>Column12992</t>
  </si>
  <si>
    <t>Column12993</t>
  </si>
  <si>
    <t>Column12994</t>
  </si>
  <si>
    <t>Column12995</t>
  </si>
  <si>
    <t>Column12996</t>
  </si>
  <si>
    <t>Column12997</t>
  </si>
  <si>
    <t>Column12998</t>
  </si>
  <si>
    <t>Column12999</t>
  </si>
  <si>
    <t>Column13000</t>
  </si>
  <si>
    <t>Column13001</t>
  </si>
  <si>
    <t>Column13002</t>
  </si>
  <si>
    <t>Column13003</t>
  </si>
  <si>
    <t>Column13004</t>
  </si>
  <si>
    <t>Column13005</t>
  </si>
  <si>
    <t>Column13006</t>
  </si>
  <si>
    <t>Column13007</t>
  </si>
  <si>
    <t>Column13008</t>
  </si>
  <si>
    <t>Column13009</t>
  </si>
  <si>
    <t>Column13010</t>
  </si>
  <si>
    <t>Column13011</t>
  </si>
  <si>
    <t>Column13012</t>
  </si>
  <si>
    <t>Column13013</t>
  </si>
  <si>
    <t>Column13014</t>
  </si>
  <si>
    <t>Column13015</t>
  </si>
  <si>
    <t>Column13016</t>
  </si>
  <si>
    <t>Column13017</t>
  </si>
  <si>
    <t>Column13018</t>
  </si>
  <si>
    <t>Column13019</t>
  </si>
  <si>
    <t>Column13020</t>
  </si>
  <si>
    <t>Column13021</t>
  </si>
  <si>
    <t>Column13022</t>
  </si>
  <si>
    <t>Column13023</t>
  </si>
  <si>
    <t>Column13024</t>
  </si>
  <si>
    <t>Column13025</t>
  </si>
  <si>
    <t>Column13026</t>
  </si>
  <si>
    <t>Column13027</t>
  </si>
  <si>
    <t>Column13028</t>
  </si>
  <si>
    <t>Column13029</t>
  </si>
  <si>
    <t>Column13030</t>
  </si>
  <si>
    <t>Column13031</t>
  </si>
  <si>
    <t>Column13032</t>
  </si>
  <si>
    <t>Column13033</t>
  </si>
  <si>
    <t>Column13034</t>
  </si>
  <si>
    <t>Column13035</t>
  </si>
  <si>
    <t>Column13036</t>
  </si>
  <si>
    <t>Column13037</t>
  </si>
  <si>
    <t>Column13038</t>
  </si>
  <si>
    <t>Column13039</t>
  </si>
  <si>
    <t>Column13040</t>
  </si>
  <si>
    <t>Column13041</t>
  </si>
  <si>
    <t>Column13042</t>
  </si>
  <si>
    <t>Column13043</t>
  </si>
  <si>
    <t>Column13044</t>
  </si>
  <si>
    <t>Column13045</t>
  </si>
  <si>
    <t>Column13046</t>
  </si>
  <si>
    <t>Column13047</t>
  </si>
  <si>
    <t>Column13048</t>
  </si>
  <si>
    <t>Column13049</t>
  </si>
  <si>
    <t>Column13050</t>
  </si>
  <si>
    <t>Column13051</t>
  </si>
  <si>
    <t>Column13052</t>
  </si>
  <si>
    <t>Column13053</t>
  </si>
  <si>
    <t>Column13054</t>
  </si>
  <si>
    <t>Column13055</t>
  </si>
  <si>
    <t>Column13056</t>
  </si>
  <si>
    <t>Column13057</t>
  </si>
  <si>
    <t>Column13058</t>
  </si>
  <si>
    <t>Column13059</t>
  </si>
  <si>
    <t>Column13060</t>
  </si>
  <si>
    <t>Column13061</t>
  </si>
  <si>
    <t>Column13062</t>
  </si>
  <si>
    <t>Column13063</t>
  </si>
  <si>
    <t>Column13064</t>
  </si>
  <si>
    <t>Column13065</t>
  </si>
  <si>
    <t>Column13066</t>
  </si>
  <si>
    <t>Column13067</t>
  </si>
  <si>
    <t>Column13068</t>
  </si>
  <si>
    <t>Column13069</t>
  </si>
  <si>
    <t>Column13070</t>
  </si>
  <si>
    <t>Column13071</t>
  </si>
  <si>
    <t>Column13072</t>
  </si>
  <si>
    <t>Column13073</t>
  </si>
  <si>
    <t>Column13074</t>
  </si>
  <si>
    <t>Column13075</t>
  </si>
  <si>
    <t>Column13076</t>
  </si>
  <si>
    <t>Column13077</t>
  </si>
  <si>
    <t>Column13078</t>
  </si>
  <si>
    <t>Column13079</t>
  </si>
  <si>
    <t>Column13080</t>
  </si>
  <si>
    <t>Column13081</t>
  </si>
  <si>
    <t>Column13082</t>
  </si>
  <si>
    <t>Column13083</t>
  </si>
  <si>
    <t>Column13084</t>
  </si>
  <si>
    <t>Column13085</t>
  </si>
  <si>
    <t>Column13086</t>
  </si>
  <si>
    <t>Column13087</t>
  </si>
  <si>
    <t>Column13088</t>
  </si>
  <si>
    <t>Column13089</t>
  </si>
  <si>
    <t>Column13090</t>
  </si>
  <si>
    <t>Column13091</t>
  </si>
  <si>
    <t>Column13092</t>
  </si>
  <si>
    <t>Column13093</t>
  </si>
  <si>
    <t>Column13094</t>
  </si>
  <si>
    <t>Column13095</t>
  </si>
  <si>
    <t>Column13096</t>
  </si>
  <si>
    <t>Column13097</t>
  </si>
  <si>
    <t>Column13098</t>
  </si>
  <si>
    <t>Column13099</t>
  </si>
  <si>
    <t>Column13100</t>
  </si>
  <si>
    <t>Column13101</t>
  </si>
  <si>
    <t>Column13102</t>
  </si>
  <si>
    <t>Column13103</t>
  </si>
  <si>
    <t>Column13104</t>
  </si>
  <si>
    <t>Column13105</t>
  </si>
  <si>
    <t>Column13106</t>
  </si>
  <si>
    <t>Column13107</t>
  </si>
  <si>
    <t>Column13108</t>
  </si>
  <si>
    <t>Column13109</t>
  </si>
  <si>
    <t>Column13110</t>
  </si>
  <si>
    <t>Column13111</t>
  </si>
  <si>
    <t>Column13112</t>
  </si>
  <si>
    <t>Column13113</t>
  </si>
  <si>
    <t>Column13114</t>
  </si>
  <si>
    <t>Column13115</t>
  </si>
  <si>
    <t>Column13116</t>
  </si>
  <si>
    <t>Column13117</t>
  </si>
  <si>
    <t>Column13118</t>
  </si>
  <si>
    <t>Column13119</t>
  </si>
  <si>
    <t>Column13120</t>
  </si>
  <si>
    <t>Column13121</t>
  </si>
  <si>
    <t>Column13122</t>
  </si>
  <si>
    <t>Column13123</t>
  </si>
  <si>
    <t>Column13124</t>
  </si>
  <si>
    <t>Column13125</t>
  </si>
  <si>
    <t>Column13126</t>
  </si>
  <si>
    <t>Column13127</t>
  </si>
  <si>
    <t>Column13128</t>
  </si>
  <si>
    <t>Column13129</t>
  </si>
  <si>
    <t>Column13130</t>
  </si>
  <si>
    <t>Column13131</t>
  </si>
  <si>
    <t>Column13132</t>
  </si>
  <si>
    <t>Column13133</t>
  </si>
  <si>
    <t>Column13134</t>
  </si>
  <si>
    <t>Column13135</t>
  </si>
  <si>
    <t>Column13136</t>
  </si>
  <si>
    <t>Column13137</t>
  </si>
  <si>
    <t>Column13138</t>
  </si>
  <si>
    <t>Column13139</t>
  </si>
  <si>
    <t>Column13140</t>
  </si>
  <si>
    <t>Column13141</t>
  </si>
  <si>
    <t>Column13142</t>
  </si>
  <si>
    <t>Column13143</t>
  </si>
  <si>
    <t>Column13144</t>
  </si>
  <si>
    <t>Column13145</t>
  </si>
  <si>
    <t>Column13146</t>
  </si>
  <si>
    <t>Column13147</t>
  </si>
  <si>
    <t>Column13148</t>
  </si>
  <si>
    <t>Column13149</t>
  </si>
  <si>
    <t>Column13150</t>
  </si>
  <si>
    <t>Column13151</t>
  </si>
  <si>
    <t>Column13152</t>
  </si>
  <si>
    <t>Column13153</t>
  </si>
  <si>
    <t>Column13154</t>
  </si>
  <si>
    <t>Column13155</t>
  </si>
  <si>
    <t>Column13156</t>
  </si>
  <si>
    <t>Column13157</t>
  </si>
  <si>
    <t>Column13158</t>
  </si>
  <si>
    <t>Column13159</t>
  </si>
  <si>
    <t>Column13160</t>
  </si>
  <si>
    <t>Column13161</t>
  </si>
  <si>
    <t>Column13162</t>
  </si>
  <si>
    <t>Column13163</t>
  </si>
  <si>
    <t>Column13164</t>
  </si>
  <si>
    <t>Column13165</t>
  </si>
  <si>
    <t>Column13166</t>
  </si>
  <si>
    <t>Column13167</t>
  </si>
  <si>
    <t>Column13168</t>
  </si>
  <si>
    <t>Column13169</t>
  </si>
  <si>
    <t>Column13170</t>
  </si>
  <si>
    <t>Column13171</t>
  </si>
  <si>
    <t>Column13172</t>
  </si>
  <si>
    <t>Column13173</t>
  </si>
  <si>
    <t>Column13174</t>
  </si>
  <si>
    <t>Column13175</t>
  </si>
  <si>
    <t>Column13176</t>
  </si>
  <si>
    <t>Column13177</t>
  </si>
  <si>
    <t>Column13178</t>
  </si>
  <si>
    <t>Column13179</t>
  </si>
  <si>
    <t>Column13180</t>
  </si>
  <si>
    <t>Column13181</t>
  </si>
  <si>
    <t>Column13182</t>
  </si>
  <si>
    <t>Column13183</t>
  </si>
  <si>
    <t>Column13184</t>
  </si>
  <si>
    <t>Column13185</t>
  </si>
  <si>
    <t>Column13186</t>
  </si>
  <si>
    <t>Column13187</t>
  </si>
  <si>
    <t>Column13188</t>
  </si>
  <si>
    <t>Column13189</t>
  </si>
  <si>
    <t>Column13190</t>
  </si>
  <si>
    <t>Column13191</t>
  </si>
  <si>
    <t>Column13192</t>
  </si>
  <si>
    <t>Column13193</t>
  </si>
  <si>
    <t>Column13194</t>
  </si>
  <si>
    <t>Column13195</t>
  </si>
  <si>
    <t>Column13196</t>
  </si>
  <si>
    <t>Column13197</t>
  </si>
  <si>
    <t>Column13198</t>
  </si>
  <si>
    <t>Column13199</t>
  </si>
  <si>
    <t>Column13200</t>
  </si>
  <si>
    <t>Column13201</t>
  </si>
  <si>
    <t>Column13202</t>
  </si>
  <si>
    <t>Column13203</t>
  </si>
  <si>
    <t>Column13204</t>
  </si>
  <si>
    <t>Column13205</t>
  </si>
  <si>
    <t>Column13206</t>
  </si>
  <si>
    <t>Column13207</t>
  </si>
  <si>
    <t>Column13208</t>
  </si>
  <si>
    <t>Column13209</t>
  </si>
  <si>
    <t>Column13210</t>
  </si>
  <si>
    <t>Column13211</t>
  </si>
  <si>
    <t>Column13212</t>
  </si>
  <si>
    <t>Column13213</t>
  </si>
  <si>
    <t>Column13214</t>
  </si>
  <si>
    <t>Column13215</t>
  </si>
  <si>
    <t>Column13216</t>
  </si>
  <si>
    <t>Column13217</t>
  </si>
  <si>
    <t>Column13218</t>
  </si>
  <si>
    <t>Column13219</t>
  </si>
  <si>
    <t>Column13220</t>
  </si>
  <si>
    <t>Column13221</t>
  </si>
  <si>
    <t>Column13222</t>
  </si>
  <si>
    <t>Column13223</t>
  </si>
  <si>
    <t>Column13224</t>
  </si>
  <si>
    <t>Column13225</t>
  </si>
  <si>
    <t>Column13226</t>
  </si>
  <si>
    <t>Column13227</t>
  </si>
  <si>
    <t>Column13228</t>
  </si>
  <si>
    <t>Column13229</t>
  </si>
  <si>
    <t>Column13230</t>
  </si>
  <si>
    <t>Column13231</t>
  </si>
  <si>
    <t>Column13232</t>
  </si>
  <si>
    <t>Column13233</t>
  </si>
  <si>
    <t>Column13234</t>
  </si>
  <si>
    <t>Column13235</t>
  </si>
  <si>
    <t>Column13236</t>
  </si>
  <si>
    <t>Column13237</t>
  </si>
  <si>
    <t>Column13238</t>
  </si>
  <si>
    <t>Column13239</t>
  </si>
  <si>
    <t>Column13240</t>
  </si>
  <si>
    <t>Column13241</t>
  </si>
  <si>
    <t>Column13242</t>
  </si>
  <si>
    <t>Column13243</t>
  </si>
  <si>
    <t>Column13244</t>
  </si>
  <si>
    <t>Column13245</t>
  </si>
  <si>
    <t>Column13246</t>
  </si>
  <si>
    <t>Column13247</t>
  </si>
  <si>
    <t>Column13248</t>
  </si>
  <si>
    <t>Column13249</t>
  </si>
  <si>
    <t>Column13250</t>
  </si>
  <si>
    <t>Column13251</t>
  </si>
  <si>
    <t>Column13252</t>
  </si>
  <si>
    <t>Column13253</t>
  </si>
  <si>
    <t>Column13254</t>
  </si>
  <si>
    <t>Column13255</t>
  </si>
  <si>
    <t>Column13256</t>
  </si>
  <si>
    <t>Column13257</t>
  </si>
  <si>
    <t>Column13258</t>
  </si>
  <si>
    <t>Column13259</t>
  </si>
  <si>
    <t>Column13260</t>
  </si>
  <si>
    <t>Column13261</t>
  </si>
  <si>
    <t>Column13262</t>
  </si>
  <si>
    <t>Column13263</t>
  </si>
  <si>
    <t>Column13264</t>
  </si>
  <si>
    <t>Column13265</t>
  </si>
  <si>
    <t>Column13266</t>
  </si>
  <si>
    <t>Column13267</t>
  </si>
  <si>
    <t>Column13268</t>
  </si>
  <si>
    <t>Column13269</t>
  </si>
  <si>
    <t>Column13270</t>
  </si>
  <si>
    <t>Column13271</t>
  </si>
  <si>
    <t>Column13272</t>
  </si>
  <si>
    <t>Column13273</t>
  </si>
  <si>
    <t>Column13274</t>
  </si>
  <si>
    <t>Column13275</t>
  </si>
  <si>
    <t>Column13276</t>
  </si>
  <si>
    <t>Column13277</t>
  </si>
  <si>
    <t>Column13278</t>
  </si>
  <si>
    <t>Column13279</t>
  </si>
  <si>
    <t>Column13280</t>
  </si>
  <si>
    <t>Column13281</t>
  </si>
  <si>
    <t>Column13282</t>
  </si>
  <si>
    <t>Column13283</t>
  </si>
  <si>
    <t>Column13284</t>
  </si>
  <si>
    <t>Column13285</t>
  </si>
  <si>
    <t>Column13286</t>
  </si>
  <si>
    <t>Column13287</t>
  </si>
  <si>
    <t>Column13288</t>
  </si>
  <si>
    <t>Column13289</t>
  </si>
  <si>
    <t>Column13290</t>
  </si>
  <si>
    <t>Column13291</t>
  </si>
  <si>
    <t>Column13292</t>
  </si>
  <si>
    <t>Column13293</t>
  </si>
  <si>
    <t>Column13294</t>
  </si>
  <si>
    <t>Column13295</t>
  </si>
  <si>
    <t>Column13296</t>
  </si>
  <si>
    <t>Column13297</t>
  </si>
  <si>
    <t>Column13298</t>
  </si>
  <si>
    <t>Column13299</t>
  </si>
  <si>
    <t>Column13300</t>
  </si>
  <si>
    <t>Column13301</t>
  </si>
  <si>
    <t>Column13302</t>
  </si>
  <si>
    <t>Column13303</t>
  </si>
  <si>
    <t>Column13304</t>
  </si>
  <si>
    <t>Column13305</t>
  </si>
  <si>
    <t>Column13306</t>
  </si>
  <si>
    <t>Column13307</t>
  </si>
  <si>
    <t>Column13308</t>
  </si>
  <si>
    <t>Column13309</t>
  </si>
  <si>
    <t>Column13310</t>
  </si>
  <si>
    <t>Column13311</t>
  </si>
  <si>
    <t>Column13312</t>
  </si>
  <si>
    <t>Column13313</t>
  </si>
  <si>
    <t>Column13314</t>
  </si>
  <si>
    <t>Column13315</t>
  </si>
  <si>
    <t>Column13316</t>
  </si>
  <si>
    <t>Column13317</t>
  </si>
  <si>
    <t>Column13318</t>
  </si>
  <si>
    <t>Column13319</t>
  </si>
  <si>
    <t>Column13320</t>
  </si>
  <si>
    <t>Column13321</t>
  </si>
  <si>
    <t>Column13322</t>
  </si>
  <si>
    <t>Column13323</t>
  </si>
  <si>
    <t>Column13324</t>
  </si>
  <si>
    <t>Column13325</t>
  </si>
  <si>
    <t>Column13326</t>
  </si>
  <si>
    <t>Column13327</t>
  </si>
  <si>
    <t>Column13328</t>
  </si>
  <si>
    <t>Column13329</t>
  </si>
  <si>
    <t>Column13330</t>
  </si>
  <si>
    <t>Column13331</t>
  </si>
  <si>
    <t>Column13332</t>
  </si>
  <si>
    <t>Column13333</t>
  </si>
  <si>
    <t>Column13334</t>
  </si>
  <si>
    <t>Column13335</t>
  </si>
  <si>
    <t>Column13336</t>
  </si>
  <si>
    <t>Column13337</t>
  </si>
  <si>
    <t>Column13338</t>
  </si>
  <si>
    <t>Column13339</t>
  </si>
  <si>
    <t>Column13340</t>
  </si>
  <si>
    <t>Column13341</t>
  </si>
  <si>
    <t>Column13342</t>
  </si>
  <si>
    <t>Column13343</t>
  </si>
  <si>
    <t>Column13344</t>
  </si>
  <si>
    <t>Column13345</t>
  </si>
  <si>
    <t>Column13346</t>
  </si>
  <si>
    <t>Column13347</t>
  </si>
  <si>
    <t>Column13348</t>
  </si>
  <si>
    <t>Column13349</t>
  </si>
  <si>
    <t>Column13350</t>
  </si>
  <si>
    <t>Column13351</t>
  </si>
  <si>
    <t>Column13352</t>
  </si>
  <si>
    <t>Column13353</t>
  </si>
  <si>
    <t>Column13354</t>
  </si>
  <si>
    <t>Column13355</t>
  </si>
  <si>
    <t>Column13356</t>
  </si>
  <si>
    <t>Column13357</t>
  </si>
  <si>
    <t>Column13358</t>
  </si>
  <si>
    <t>Column13359</t>
  </si>
  <si>
    <t>Column13360</t>
  </si>
  <si>
    <t>Column13361</t>
  </si>
  <si>
    <t>Column13362</t>
  </si>
  <si>
    <t>Column13363</t>
  </si>
  <si>
    <t>Column13364</t>
  </si>
  <si>
    <t>Column13365</t>
  </si>
  <si>
    <t>Column13366</t>
  </si>
  <si>
    <t>Column13367</t>
  </si>
  <si>
    <t>Column13368</t>
  </si>
  <si>
    <t>Column13369</t>
  </si>
  <si>
    <t>Column13370</t>
  </si>
  <si>
    <t>Column13371</t>
  </si>
  <si>
    <t>Column13372</t>
  </si>
  <si>
    <t>Column13373</t>
  </si>
  <si>
    <t>Column13374</t>
  </si>
  <si>
    <t>Column13375</t>
  </si>
  <si>
    <t>Column13376</t>
  </si>
  <si>
    <t>Column13377</t>
  </si>
  <si>
    <t>Column13378</t>
  </si>
  <si>
    <t>Column13379</t>
  </si>
  <si>
    <t>Column13380</t>
  </si>
  <si>
    <t>Column13381</t>
  </si>
  <si>
    <t>Column13382</t>
  </si>
  <si>
    <t>Column13383</t>
  </si>
  <si>
    <t>Column13384</t>
  </si>
  <si>
    <t>Column13385</t>
  </si>
  <si>
    <t>Column13386</t>
  </si>
  <si>
    <t>Column13387</t>
  </si>
  <si>
    <t>Column13388</t>
  </si>
  <si>
    <t>Column13389</t>
  </si>
  <si>
    <t>Column13390</t>
  </si>
  <si>
    <t>Column13391</t>
  </si>
  <si>
    <t>Column13392</t>
  </si>
  <si>
    <t>Column13393</t>
  </si>
  <si>
    <t>Column13394</t>
  </si>
  <si>
    <t>Column13395</t>
  </si>
  <si>
    <t>Column13396</t>
  </si>
  <si>
    <t>Column13397</t>
  </si>
  <si>
    <t>Column13398</t>
  </si>
  <si>
    <t>Column13399</t>
  </si>
  <si>
    <t>Column13400</t>
  </si>
  <si>
    <t>Column13401</t>
  </si>
  <si>
    <t>Column13402</t>
  </si>
  <si>
    <t>Column13403</t>
  </si>
  <si>
    <t>Column13404</t>
  </si>
  <si>
    <t>Column13405</t>
  </si>
  <si>
    <t>Column13406</t>
  </si>
  <si>
    <t>Column13407</t>
  </si>
  <si>
    <t>Column13408</t>
  </si>
  <si>
    <t>Column13409</t>
  </si>
  <si>
    <t>Column13410</t>
  </si>
  <si>
    <t>Column13411</t>
  </si>
  <si>
    <t>Column13412</t>
  </si>
  <si>
    <t>Column13413</t>
  </si>
  <si>
    <t>Column13414</t>
  </si>
  <si>
    <t>Column13415</t>
  </si>
  <si>
    <t>Column13416</t>
  </si>
  <si>
    <t>Column13417</t>
  </si>
  <si>
    <t>Column13418</t>
  </si>
  <si>
    <t>Column13419</t>
  </si>
  <si>
    <t>Column13420</t>
  </si>
  <si>
    <t>Column13421</t>
  </si>
  <si>
    <t>Column13422</t>
  </si>
  <si>
    <t>Column13423</t>
  </si>
  <si>
    <t>Column13424</t>
  </si>
  <si>
    <t>Column13425</t>
  </si>
  <si>
    <t>Column13426</t>
  </si>
  <si>
    <t>Column13427</t>
  </si>
  <si>
    <t>Column13428</t>
  </si>
  <si>
    <t>Column13429</t>
  </si>
  <si>
    <t>Column13430</t>
  </si>
  <si>
    <t>Column13431</t>
  </si>
  <si>
    <t>Column13432</t>
  </si>
  <si>
    <t>Column13433</t>
  </si>
  <si>
    <t>Column13434</t>
  </si>
  <si>
    <t>Column13435</t>
  </si>
  <si>
    <t>Column13436</t>
  </si>
  <si>
    <t>Column13437</t>
  </si>
  <si>
    <t>Column13438</t>
  </si>
  <si>
    <t>Column13439</t>
  </si>
  <si>
    <t>Column13440</t>
  </si>
  <si>
    <t>Column13441</t>
  </si>
  <si>
    <t>Column13442</t>
  </si>
  <si>
    <t>Column13443</t>
  </si>
  <si>
    <t>Column13444</t>
  </si>
  <si>
    <t>Column13445</t>
  </si>
  <si>
    <t>Column13446</t>
  </si>
  <si>
    <t>Column13447</t>
  </si>
  <si>
    <t>Column13448</t>
  </si>
  <si>
    <t>Column13449</t>
  </si>
  <si>
    <t>Column13450</t>
  </si>
  <si>
    <t>Column13451</t>
  </si>
  <si>
    <t>Column13452</t>
  </si>
  <si>
    <t>Column13453</t>
  </si>
  <si>
    <t>Column13454</t>
  </si>
  <si>
    <t>Column13455</t>
  </si>
  <si>
    <t>Column13456</t>
  </si>
  <si>
    <t>Column13457</t>
  </si>
  <si>
    <t>Column13458</t>
  </si>
  <si>
    <t>Column13459</t>
  </si>
  <si>
    <t>Column13460</t>
  </si>
  <si>
    <t>Column13461</t>
  </si>
  <si>
    <t>Column13462</t>
  </si>
  <si>
    <t>Column13463</t>
  </si>
  <si>
    <t>Column13464</t>
  </si>
  <si>
    <t>Column13465</t>
  </si>
  <si>
    <t>Column13466</t>
  </si>
  <si>
    <t>Column13467</t>
  </si>
  <si>
    <t>Column13468</t>
  </si>
  <si>
    <t>Column13469</t>
  </si>
  <si>
    <t>Column13470</t>
  </si>
  <si>
    <t>Column13471</t>
  </si>
  <si>
    <t>Column13472</t>
  </si>
  <si>
    <t>Column13473</t>
  </si>
  <si>
    <t>Column13474</t>
  </si>
  <si>
    <t>Column13475</t>
  </si>
  <si>
    <t>Column13476</t>
  </si>
  <si>
    <t>Column13477</t>
  </si>
  <si>
    <t>Column13478</t>
  </si>
  <si>
    <t>Column13479</t>
  </si>
  <si>
    <t>Column13480</t>
  </si>
  <si>
    <t>Column13481</t>
  </si>
  <si>
    <t>Column13482</t>
  </si>
  <si>
    <t>Column13483</t>
  </si>
  <si>
    <t>Column13484</t>
  </si>
  <si>
    <t>Column13485</t>
  </si>
  <si>
    <t>Column13486</t>
  </si>
  <si>
    <t>Column13487</t>
  </si>
  <si>
    <t>Column13488</t>
  </si>
  <si>
    <t>Column13489</t>
  </si>
  <si>
    <t>Column13490</t>
  </si>
  <si>
    <t>Column13491</t>
  </si>
  <si>
    <t>Column13492</t>
  </si>
  <si>
    <t>Column13493</t>
  </si>
  <si>
    <t>Column13494</t>
  </si>
  <si>
    <t>Column13495</t>
  </si>
  <si>
    <t>Column13496</t>
  </si>
  <si>
    <t>Column13497</t>
  </si>
  <si>
    <t>Column13498</t>
  </si>
  <si>
    <t>Column13499</t>
  </si>
  <si>
    <t>Column13500</t>
  </si>
  <si>
    <t>Column13501</t>
  </si>
  <si>
    <t>Column13502</t>
  </si>
  <si>
    <t>Column13503</t>
  </si>
  <si>
    <t>Column13504</t>
  </si>
  <si>
    <t>Column13505</t>
  </si>
  <si>
    <t>Column13506</t>
  </si>
  <si>
    <t>Column13507</t>
  </si>
  <si>
    <t>Column13508</t>
  </si>
  <si>
    <t>Column13509</t>
  </si>
  <si>
    <t>Column13510</t>
  </si>
  <si>
    <t>Column13511</t>
  </si>
  <si>
    <t>Column13512</t>
  </si>
  <si>
    <t>Column13513</t>
  </si>
  <si>
    <t>Column13514</t>
  </si>
  <si>
    <t>Column13515</t>
  </si>
  <si>
    <t>Column13516</t>
  </si>
  <si>
    <t>Column13517</t>
  </si>
  <si>
    <t>Column13518</t>
  </si>
  <si>
    <t>Column13519</t>
  </si>
  <si>
    <t>Column13520</t>
  </si>
  <si>
    <t>Column13521</t>
  </si>
  <si>
    <t>Column13522</t>
  </si>
  <si>
    <t>Column13523</t>
  </si>
  <si>
    <t>Column13524</t>
  </si>
  <si>
    <t>Column13525</t>
  </si>
  <si>
    <t>Column13526</t>
  </si>
  <si>
    <t>Column13527</t>
  </si>
  <si>
    <t>Column13528</t>
  </si>
  <si>
    <t>Column13529</t>
  </si>
  <si>
    <t>Column13530</t>
  </si>
  <si>
    <t>Column13531</t>
  </si>
  <si>
    <t>Column13532</t>
  </si>
  <si>
    <t>Column13533</t>
  </si>
  <si>
    <t>Column13534</t>
  </si>
  <si>
    <t>Column13535</t>
  </si>
  <si>
    <t>Column13536</t>
  </si>
  <si>
    <t>Column13537</t>
  </si>
  <si>
    <t>Column13538</t>
  </si>
  <si>
    <t>Column13539</t>
  </si>
  <si>
    <t>Column13540</t>
  </si>
  <si>
    <t>Column13541</t>
  </si>
  <si>
    <t>Column13542</t>
  </si>
  <si>
    <t>Column13543</t>
  </si>
  <si>
    <t>Column13544</t>
  </si>
  <si>
    <t>Column13545</t>
  </si>
  <si>
    <t>Column13546</t>
  </si>
  <si>
    <t>Column13547</t>
  </si>
  <si>
    <t>Column13548</t>
  </si>
  <si>
    <t>Column13549</t>
  </si>
  <si>
    <t>Column13550</t>
  </si>
  <si>
    <t>Column13551</t>
  </si>
  <si>
    <t>Column13552</t>
  </si>
  <si>
    <t>Column13553</t>
  </si>
  <si>
    <t>Column13554</t>
  </si>
  <si>
    <t>Column13555</t>
  </si>
  <si>
    <t>Column13556</t>
  </si>
  <si>
    <t>Column13557</t>
  </si>
  <si>
    <t>Column13558</t>
  </si>
  <si>
    <t>Column13559</t>
  </si>
  <si>
    <t>Column13560</t>
  </si>
  <si>
    <t>Column13561</t>
  </si>
  <si>
    <t>Column13562</t>
  </si>
  <si>
    <t>Column13563</t>
  </si>
  <si>
    <t>Column13564</t>
  </si>
  <si>
    <t>Column13565</t>
  </si>
  <si>
    <t>Column13566</t>
  </si>
  <si>
    <t>Column13567</t>
  </si>
  <si>
    <t>Column13568</t>
  </si>
  <si>
    <t>Column13569</t>
  </si>
  <si>
    <t>Column13570</t>
  </si>
  <si>
    <t>Column13571</t>
  </si>
  <si>
    <t>Column13572</t>
  </si>
  <si>
    <t>Column13573</t>
  </si>
  <si>
    <t>Column13574</t>
  </si>
  <si>
    <t>Column13575</t>
  </si>
  <si>
    <t>Column13576</t>
  </si>
  <si>
    <t>Column13577</t>
  </si>
  <si>
    <t>Column13578</t>
  </si>
  <si>
    <t>Column13579</t>
  </si>
  <si>
    <t>Column13580</t>
  </si>
  <si>
    <t>Column13581</t>
  </si>
  <si>
    <t>Column13582</t>
  </si>
  <si>
    <t>Column13583</t>
  </si>
  <si>
    <t>Column13584</t>
  </si>
  <si>
    <t>Column13585</t>
  </si>
  <si>
    <t>Column13586</t>
  </si>
  <si>
    <t>Column13587</t>
  </si>
  <si>
    <t>Column13588</t>
  </si>
  <si>
    <t>Column13589</t>
  </si>
  <si>
    <t>Column13590</t>
  </si>
  <si>
    <t>Column13591</t>
  </si>
  <si>
    <t>Column13592</t>
  </si>
  <si>
    <t>Column13593</t>
  </si>
  <si>
    <t>Column13594</t>
  </si>
  <si>
    <t>Column13595</t>
  </si>
  <si>
    <t>Column13596</t>
  </si>
  <si>
    <t>Column13597</t>
  </si>
  <si>
    <t>Column13598</t>
  </si>
  <si>
    <t>Column13599</t>
  </si>
  <si>
    <t>Column13600</t>
  </si>
  <si>
    <t>Column13601</t>
  </si>
  <si>
    <t>Column13602</t>
  </si>
  <si>
    <t>Column13603</t>
  </si>
  <si>
    <t>Column13604</t>
  </si>
  <si>
    <t>Column13605</t>
  </si>
  <si>
    <t>Column13606</t>
  </si>
  <si>
    <t>Column13607</t>
  </si>
  <si>
    <t>Column13608</t>
  </si>
  <si>
    <t>Column13609</t>
  </si>
  <si>
    <t>Column13610</t>
  </si>
  <si>
    <t>Column13611</t>
  </si>
  <si>
    <t>Column13612</t>
  </si>
  <si>
    <t>Column13613</t>
  </si>
  <si>
    <t>Column13614</t>
  </si>
  <si>
    <t>Column13615</t>
  </si>
  <si>
    <t>Column13616</t>
  </si>
  <si>
    <t>Column13617</t>
  </si>
  <si>
    <t>Column13618</t>
  </si>
  <si>
    <t>Column13619</t>
  </si>
  <si>
    <t>Column13620</t>
  </si>
  <si>
    <t>Column13621</t>
  </si>
  <si>
    <t>Column13622</t>
  </si>
  <si>
    <t>Column13623</t>
  </si>
  <si>
    <t>Column13624</t>
  </si>
  <si>
    <t>Column13625</t>
  </si>
  <si>
    <t>Column13626</t>
  </si>
  <si>
    <t>Column13627</t>
  </si>
  <si>
    <t>Column13628</t>
  </si>
  <si>
    <t>Column13629</t>
  </si>
  <si>
    <t>Column13630</t>
  </si>
  <si>
    <t>Column13631</t>
  </si>
  <si>
    <t>Column13632</t>
  </si>
  <si>
    <t>Column13633</t>
  </si>
  <si>
    <t>Column13634</t>
  </si>
  <si>
    <t>Column13635</t>
  </si>
  <si>
    <t>Column13636</t>
  </si>
  <si>
    <t>Column13637</t>
  </si>
  <si>
    <t>Column13638</t>
  </si>
  <si>
    <t>Column13639</t>
  </si>
  <si>
    <t>Column13640</t>
  </si>
  <si>
    <t>Column13641</t>
  </si>
  <si>
    <t>Column13642</t>
  </si>
  <si>
    <t>Column13643</t>
  </si>
  <si>
    <t>Column13644</t>
  </si>
  <si>
    <t>Column13645</t>
  </si>
  <si>
    <t>Column13646</t>
  </si>
  <si>
    <t>Column13647</t>
  </si>
  <si>
    <t>Column13648</t>
  </si>
  <si>
    <t>Column13649</t>
  </si>
  <si>
    <t>Column13650</t>
  </si>
  <si>
    <t>Column13651</t>
  </si>
  <si>
    <t>Column13652</t>
  </si>
  <si>
    <t>Column13653</t>
  </si>
  <si>
    <t>Column13654</t>
  </si>
  <si>
    <t>Column13655</t>
  </si>
  <si>
    <t>Column13656</t>
  </si>
  <si>
    <t>Column13657</t>
  </si>
  <si>
    <t>Column13658</t>
  </si>
  <si>
    <t>Column13659</t>
  </si>
  <si>
    <t>Column13660</t>
  </si>
  <si>
    <t>Column13661</t>
  </si>
  <si>
    <t>Column13662</t>
  </si>
  <si>
    <t>Column13663</t>
  </si>
  <si>
    <t>Column13664</t>
  </si>
  <si>
    <t>Column13665</t>
  </si>
  <si>
    <t>Column13666</t>
  </si>
  <si>
    <t>Column13667</t>
  </si>
  <si>
    <t>Column13668</t>
  </si>
  <si>
    <t>Column13669</t>
  </si>
  <si>
    <t>Column13670</t>
  </si>
  <si>
    <t>Column13671</t>
  </si>
  <si>
    <t>Column13672</t>
  </si>
  <si>
    <t>Column13673</t>
  </si>
  <si>
    <t>Column13674</t>
  </si>
  <si>
    <t>Column13675</t>
  </si>
  <si>
    <t>Column13676</t>
  </si>
  <si>
    <t>Column13677</t>
  </si>
  <si>
    <t>Column13678</t>
  </si>
  <si>
    <t>Column13679</t>
  </si>
  <si>
    <t>Column13680</t>
  </si>
  <si>
    <t>Column13681</t>
  </si>
  <si>
    <t>Column13682</t>
  </si>
  <si>
    <t>Column13683</t>
  </si>
  <si>
    <t>Column13684</t>
  </si>
  <si>
    <t>Column13685</t>
  </si>
  <si>
    <t>Column13686</t>
  </si>
  <si>
    <t>Column13687</t>
  </si>
  <si>
    <t>Column13688</t>
  </si>
  <si>
    <t>Column13689</t>
  </si>
  <si>
    <t>Column13690</t>
  </si>
  <si>
    <t>Column13691</t>
  </si>
  <si>
    <t>Column13692</t>
  </si>
  <si>
    <t>Column13693</t>
  </si>
  <si>
    <t>Column13694</t>
  </si>
  <si>
    <t>Column13695</t>
  </si>
  <si>
    <t>Column13696</t>
  </si>
  <si>
    <t>Column13697</t>
  </si>
  <si>
    <t>Column13698</t>
  </si>
  <si>
    <t>Column13699</t>
  </si>
  <si>
    <t>Column13700</t>
  </si>
  <si>
    <t>Column13701</t>
  </si>
  <si>
    <t>Column13702</t>
  </si>
  <si>
    <t>Column13703</t>
  </si>
  <si>
    <t>Column13704</t>
  </si>
  <si>
    <t>Column13705</t>
  </si>
  <si>
    <t>Column13706</t>
  </si>
  <si>
    <t>Column13707</t>
  </si>
  <si>
    <t>Column13708</t>
  </si>
  <si>
    <t>Column13709</t>
  </si>
  <si>
    <t>Column13710</t>
  </si>
  <si>
    <t>Column13711</t>
  </si>
  <si>
    <t>Column13712</t>
  </si>
  <si>
    <t>Column13713</t>
  </si>
  <si>
    <t>Column13714</t>
  </si>
  <si>
    <t>Column13715</t>
  </si>
  <si>
    <t>Column13716</t>
  </si>
  <si>
    <t>Column13717</t>
  </si>
  <si>
    <t>Column13718</t>
  </si>
  <si>
    <t>Column13719</t>
  </si>
  <si>
    <t>Column13720</t>
  </si>
  <si>
    <t>Column13721</t>
  </si>
  <si>
    <t>Column13722</t>
  </si>
  <si>
    <t>Column13723</t>
  </si>
  <si>
    <t>Column13724</t>
  </si>
  <si>
    <t>Column13725</t>
  </si>
  <si>
    <t>Column13726</t>
  </si>
  <si>
    <t>Column13727</t>
  </si>
  <si>
    <t>Column13728</t>
  </si>
  <si>
    <t>Column13729</t>
  </si>
  <si>
    <t>Column13730</t>
  </si>
  <si>
    <t>Column13731</t>
  </si>
  <si>
    <t>Column13732</t>
  </si>
  <si>
    <t>Column13733</t>
  </si>
  <si>
    <t>Column13734</t>
  </si>
  <si>
    <t>Column13735</t>
  </si>
  <si>
    <t>Column13736</t>
  </si>
  <si>
    <t>Column13737</t>
  </si>
  <si>
    <t>Column13738</t>
  </si>
  <si>
    <t>Column13739</t>
  </si>
  <si>
    <t>Column13740</t>
  </si>
  <si>
    <t>Column13741</t>
  </si>
  <si>
    <t>Column13742</t>
  </si>
  <si>
    <t>Column13743</t>
  </si>
  <si>
    <t>Column13744</t>
  </si>
  <si>
    <t>Column13745</t>
  </si>
  <si>
    <t>Column13746</t>
  </si>
  <si>
    <t>Column13747</t>
  </si>
  <si>
    <t>Column13748</t>
  </si>
  <si>
    <t>Column13749</t>
  </si>
  <si>
    <t>Column13750</t>
  </si>
  <si>
    <t>Column13751</t>
  </si>
  <si>
    <t>Column13752</t>
  </si>
  <si>
    <t>Column13753</t>
  </si>
  <si>
    <t>Column13754</t>
  </si>
  <si>
    <t>Column13755</t>
  </si>
  <si>
    <t>Column13756</t>
  </si>
  <si>
    <t>Column13757</t>
  </si>
  <si>
    <t>Column13758</t>
  </si>
  <si>
    <t>Column13759</t>
  </si>
  <si>
    <t>Column13760</t>
  </si>
  <si>
    <t>Column13761</t>
  </si>
  <si>
    <t>Column13762</t>
  </si>
  <si>
    <t>Column13763</t>
  </si>
  <si>
    <t>Column13764</t>
  </si>
  <si>
    <t>Column13765</t>
  </si>
  <si>
    <t>Column13766</t>
  </si>
  <si>
    <t>Column13767</t>
  </si>
  <si>
    <t>Column13768</t>
  </si>
  <si>
    <t>Column13769</t>
  </si>
  <si>
    <t>Column13770</t>
  </si>
  <si>
    <t>Column13771</t>
  </si>
  <si>
    <t>Column13772</t>
  </si>
  <si>
    <t>Column13773</t>
  </si>
  <si>
    <t>Column13774</t>
  </si>
  <si>
    <t>Column13775</t>
  </si>
  <si>
    <t>Column13776</t>
  </si>
  <si>
    <t>Column13777</t>
  </si>
  <si>
    <t>Column13778</t>
  </si>
  <si>
    <t>Column13779</t>
  </si>
  <si>
    <t>Column13780</t>
  </si>
  <si>
    <t>Column13781</t>
  </si>
  <si>
    <t>Column13782</t>
  </si>
  <si>
    <t>Column13783</t>
  </si>
  <si>
    <t>Column13784</t>
  </si>
  <si>
    <t>Column13785</t>
  </si>
  <si>
    <t>Column13786</t>
  </si>
  <si>
    <t>Column13787</t>
  </si>
  <si>
    <t>Column13788</t>
  </si>
  <si>
    <t>Column13789</t>
  </si>
  <si>
    <t>Column13790</t>
  </si>
  <si>
    <t>Column13791</t>
  </si>
  <si>
    <t>Column13792</t>
  </si>
  <si>
    <t>Column13793</t>
  </si>
  <si>
    <t>Column13794</t>
  </si>
  <si>
    <t>Column13795</t>
  </si>
  <si>
    <t>Column13796</t>
  </si>
  <si>
    <t>Column13797</t>
  </si>
  <si>
    <t>Column13798</t>
  </si>
  <si>
    <t>Column13799</t>
  </si>
  <si>
    <t>Column13800</t>
  </si>
  <si>
    <t>Column13801</t>
  </si>
  <si>
    <t>Column13802</t>
  </si>
  <si>
    <t>Column13803</t>
  </si>
  <si>
    <t>Column13804</t>
  </si>
  <si>
    <t>Column13805</t>
  </si>
  <si>
    <t>Column13806</t>
  </si>
  <si>
    <t>Column13807</t>
  </si>
  <si>
    <t>Column13808</t>
  </si>
  <si>
    <t>Column13809</t>
  </si>
  <si>
    <t>Column13810</t>
  </si>
  <si>
    <t>Column13811</t>
  </si>
  <si>
    <t>Column13812</t>
  </si>
  <si>
    <t>Column13813</t>
  </si>
  <si>
    <t>Column13814</t>
  </si>
  <si>
    <t>Column13815</t>
  </si>
  <si>
    <t>Column13816</t>
  </si>
  <si>
    <t>Column13817</t>
  </si>
  <si>
    <t>Column13818</t>
  </si>
  <si>
    <t>Column13819</t>
  </si>
  <si>
    <t>Column13820</t>
  </si>
  <si>
    <t>Column13821</t>
  </si>
  <si>
    <t>Column13822</t>
  </si>
  <si>
    <t>Column13823</t>
  </si>
  <si>
    <t>Column13824</t>
  </si>
  <si>
    <t>Column13825</t>
  </si>
  <si>
    <t>Column13826</t>
  </si>
  <si>
    <t>Column13827</t>
  </si>
  <si>
    <t>Column13828</t>
  </si>
  <si>
    <t>Column13829</t>
  </si>
  <si>
    <t>Column13830</t>
  </si>
  <si>
    <t>Column13831</t>
  </si>
  <si>
    <t>Column13832</t>
  </si>
  <si>
    <t>Column13833</t>
  </si>
  <si>
    <t>Column13834</t>
  </si>
  <si>
    <t>Column13835</t>
  </si>
  <si>
    <t>Column13836</t>
  </si>
  <si>
    <t>Column13837</t>
  </si>
  <si>
    <t>Column13838</t>
  </si>
  <si>
    <t>Column13839</t>
  </si>
  <si>
    <t>Column13840</t>
  </si>
  <si>
    <t>Column13841</t>
  </si>
  <si>
    <t>Column13842</t>
  </si>
  <si>
    <t>Column13843</t>
  </si>
  <si>
    <t>Column13844</t>
  </si>
  <si>
    <t>Column13845</t>
  </si>
  <si>
    <t>Column13846</t>
  </si>
  <si>
    <t>Column13847</t>
  </si>
  <si>
    <t>Column13848</t>
  </si>
  <si>
    <t>Column13849</t>
  </si>
  <si>
    <t>Column13850</t>
  </si>
  <si>
    <t>Column13851</t>
  </si>
  <si>
    <t>Column13852</t>
  </si>
  <si>
    <t>Column13853</t>
  </si>
  <si>
    <t>Column13854</t>
  </si>
  <si>
    <t>Column13855</t>
  </si>
  <si>
    <t>Column13856</t>
  </si>
  <si>
    <t>Column13857</t>
  </si>
  <si>
    <t>Column13858</t>
  </si>
  <si>
    <t>Column13859</t>
  </si>
  <si>
    <t>Column13860</t>
  </si>
  <si>
    <t>Column13861</t>
  </si>
  <si>
    <t>Column13862</t>
  </si>
  <si>
    <t>Column13863</t>
  </si>
  <si>
    <t>Column13864</t>
  </si>
  <si>
    <t>Column13865</t>
  </si>
  <si>
    <t>Column13866</t>
  </si>
  <si>
    <t>Column13867</t>
  </si>
  <si>
    <t>Column13868</t>
  </si>
  <si>
    <t>Column13869</t>
  </si>
  <si>
    <t>Column13870</t>
  </si>
  <si>
    <t>Column13871</t>
  </si>
  <si>
    <t>Column13872</t>
  </si>
  <si>
    <t>Column13873</t>
  </si>
  <si>
    <t>Column13874</t>
  </si>
  <si>
    <t>Column13875</t>
  </si>
  <si>
    <t>Column13876</t>
  </si>
  <si>
    <t>Column13877</t>
  </si>
  <si>
    <t>Column13878</t>
  </si>
  <si>
    <t>Column13879</t>
  </si>
  <si>
    <t>Column13880</t>
  </si>
  <si>
    <t>Column13881</t>
  </si>
  <si>
    <t>Column13882</t>
  </si>
  <si>
    <t>Column13883</t>
  </si>
  <si>
    <t>Column13884</t>
  </si>
  <si>
    <t>Column13885</t>
  </si>
  <si>
    <t>Column13886</t>
  </si>
  <si>
    <t>Column13887</t>
  </si>
  <si>
    <t>Column13888</t>
  </si>
  <si>
    <t>Column13889</t>
  </si>
  <si>
    <t>Column13890</t>
  </si>
  <si>
    <t>Column13891</t>
  </si>
  <si>
    <t>Column13892</t>
  </si>
  <si>
    <t>Column13893</t>
  </si>
  <si>
    <t>Column13894</t>
  </si>
  <si>
    <t>Column13895</t>
  </si>
  <si>
    <t>Column13896</t>
  </si>
  <si>
    <t>Column13897</t>
  </si>
  <si>
    <t>Column13898</t>
  </si>
  <si>
    <t>Column13899</t>
  </si>
  <si>
    <t>Column13900</t>
  </si>
  <si>
    <t>Column13901</t>
  </si>
  <si>
    <t>Column13902</t>
  </si>
  <si>
    <t>Column13903</t>
  </si>
  <si>
    <t>Column13904</t>
  </si>
  <si>
    <t>Column13905</t>
  </si>
  <si>
    <t>Column13906</t>
  </si>
  <si>
    <t>Column13907</t>
  </si>
  <si>
    <t>Column13908</t>
  </si>
  <si>
    <t>Column13909</t>
  </si>
  <si>
    <t>Column13910</t>
  </si>
  <si>
    <t>Column13911</t>
  </si>
  <si>
    <t>Column13912</t>
  </si>
  <si>
    <t>Column13913</t>
  </si>
  <si>
    <t>Column13914</t>
  </si>
  <si>
    <t>Column13915</t>
  </si>
  <si>
    <t>Column13916</t>
  </si>
  <si>
    <t>Column13917</t>
  </si>
  <si>
    <t>Column13918</t>
  </si>
  <si>
    <t>Column13919</t>
  </si>
  <si>
    <t>Column13920</t>
  </si>
  <si>
    <t>Column13921</t>
  </si>
  <si>
    <t>Column13922</t>
  </si>
  <si>
    <t>Column13923</t>
  </si>
  <si>
    <t>Column13924</t>
  </si>
  <si>
    <t>Column13925</t>
  </si>
  <si>
    <t>Column13926</t>
  </si>
  <si>
    <t>Column13927</t>
  </si>
  <si>
    <t>Column13928</t>
  </si>
  <si>
    <t>Column13929</t>
  </si>
  <si>
    <t>Column13930</t>
  </si>
  <si>
    <t>Column13931</t>
  </si>
  <si>
    <t>Column13932</t>
  </si>
  <si>
    <t>Column13933</t>
  </si>
  <si>
    <t>Column13934</t>
  </si>
  <si>
    <t>Column13935</t>
  </si>
  <si>
    <t>Column13936</t>
  </si>
  <si>
    <t>Column13937</t>
  </si>
  <si>
    <t>Column13938</t>
  </si>
  <si>
    <t>Column13939</t>
  </si>
  <si>
    <t>Column13940</t>
  </si>
  <si>
    <t>Column13941</t>
  </si>
  <si>
    <t>Column13942</t>
  </si>
  <si>
    <t>Column13943</t>
  </si>
  <si>
    <t>Column13944</t>
  </si>
  <si>
    <t>Column13945</t>
  </si>
  <si>
    <t>Column13946</t>
  </si>
  <si>
    <t>Column13947</t>
  </si>
  <si>
    <t>Column13948</t>
  </si>
  <si>
    <t>Column13949</t>
  </si>
  <si>
    <t>Column13950</t>
  </si>
  <si>
    <t>Column13951</t>
  </si>
  <si>
    <t>Column13952</t>
  </si>
  <si>
    <t>Column13953</t>
  </si>
  <si>
    <t>Column13954</t>
  </si>
  <si>
    <t>Column13955</t>
  </si>
  <si>
    <t>Column13956</t>
  </si>
  <si>
    <t>Column13957</t>
  </si>
  <si>
    <t>Column13958</t>
  </si>
  <si>
    <t>Column13959</t>
  </si>
  <si>
    <t>Column13960</t>
  </si>
  <si>
    <t>Column13961</t>
  </si>
  <si>
    <t>Column13962</t>
  </si>
  <si>
    <t>Column13963</t>
  </si>
  <si>
    <t>Column13964</t>
  </si>
  <si>
    <t>Column13965</t>
  </si>
  <si>
    <t>Column13966</t>
  </si>
  <si>
    <t>Column13967</t>
  </si>
  <si>
    <t>Column13968</t>
  </si>
  <si>
    <t>Column13969</t>
  </si>
  <si>
    <t>Column13970</t>
  </si>
  <si>
    <t>Column13971</t>
  </si>
  <si>
    <t>Column13972</t>
  </si>
  <si>
    <t>Column13973</t>
  </si>
  <si>
    <t>Column13974</t>
  </si>
  <si>
    <t>Column13975</t>
  </si>
  <si>
    <t>Column13976</t>
  </si>
  <si>
    <t>Column13977</t>
  </si>
  <si>
    <t>Column13978</t>
  </si>
  <si>
    <t>Column13979</t>
  </si>
  <si>
    <t>Column13980</t>
  </si>
  <si>
    <t>Column13981</t>
  </si>
  <si>
    <t>Column13982</t>
  </si>
  <si>
    <t>Column13983</t>
  </si>
  <si>
    <t>Column13984</t>
  </si>
  <si>
    <t>Column13985</t>
  </si>
  <si>
    <t>Column13986</t>
  </si>
  <si>
    <t>Column13987</t>
  </si>
  <si>
    <t>Column13988</t>
  </si>
  <si>
    <t>Column13989</t>
  </si>
  <si>
    <t>Column13990</t>
  </si>
  <si>
    <t>Column13991</t>
  </si>
  <si>
    <t>Column13992</t>
  </si>
  <si>
    <t>Column13993</t>
  </si>
  <si>
    <t>Column13994</t>
  </si>
  <si>
    <t>Column13995</t>
  </si>
  <si>
    <t>Column13996</t>
  </si>
  <si>
    <t>Column13997</t>
  </si>
  <si>
    <t>Column13998</t>
  </si>
  <si>
    <t>Column13999</t>
  </si>
  <si>
    <t>Column14000</t>
  </si>
  <si>
    <t>Column14001</t>
  </si>
  <si>
    <t>Column14002</t>
  </si>
  <si>
    <t>Column14003</t>
  </si>
  <si>
    <t>Column14004</t>
  </si>
  <si>
    <t>Column14005</t>
  </si>
  <si>
    <t>Column14006</t>
  </si>
  <si>
    <t>Column14007</t>
  </si>
  <si>
    <t>Column14008</t>
  </si>
  <si>
    <t>Column14009</t>
  </si>
  <si>
    <t>Column14010</t>
  </si>
  <si>
    <t>Column14011</t>
  </si>
  <si>
    <t>Column14012</t>
  </si>
  <si>
    <t>Column14013</t>
  </si>
  <si>
    <t>Column14014</t>
  </si>
  <si>
    <t>Column14015</t>
  </si>
  <si>
    <t>Column14016</t>
  </si>
  <si>
    <t>Column14017</t>
  </si>
  <si>
    <t>Column14018</t>
  </si>
  <si>
    <t>Column14019</t>
  </si>
  <si>
    <t>Column14020</t>
  </si>
  <si>
    <t>Column14021</t>
  </si>
  <si>
    <t>Column14022</t>
  </si>
  <si>
    <t>Column14023</t>
  </si>
  <si>
    <t>Column14024</t>
  </si>
  <si>
    <t>Column14025</t>
  </si>
  <si>
    <t>Column14026</t>
  </si>
  <si>
    <t>Column14027</t>
  </si>
  <si>
    <t>Column14028</t>
  </si>
  <si>
    <t>Column14029</t>
  </si>
  <si>
    <t>Column14030</t>
  </si>
  <si>
    <t>Column14031</t>
  </si>
  <si>
    <t>Column14032</t>
  </si>
  <si>
    <t>Column14033</t>
  </si>
  <si>
    <t>Column14034</t>
  </si>
  <si>
    <t>Column14035</t>
  </si>
  <si>
    <t>Column14036</t>
  </si>
  <si>
    <t>Column14037</t>
  </si>
  <si>
    <t>Column14038</t>
  </si>
  <si>
    <t>Column14039</t>
  </si>
  <si>
    <t>Column14040</t>
  </si>
  <si>
    <t>Column14041</t>
  </si>
  <si>
    <t>Column14042</t>
  </si>
  <si>
    <t>Column14043</t>
  </si>
  <si>
    <t>Column14044</t>
  </si>
  <si>
    <t>Column14045</t>
  </si>
  <si>
    <t>Column14046</t>
  </si>
  <si>
    <t>Column14047</t>
  </si>
  <si>
    <t>Column14048</t>
  </si>
  <si>
    <t>Column14049</t>
  </si>
  <si>
    <t>Column14050</t>
  </si>
  <si>
    <t>Column14051</t>
  </si>
  <si>
    <t>Column14052</t>
  </si>
  <si>
    <t>Column14053</t>
  </si>
  <si>
    <t>Column14054</t>
  </si>
  <si>
    <t>Column14055</t>
  </si>
  <si>
    <t>Column14056</t>
  </si>
  <si>
    <t>Column14057</t>
  </si>
  <si>
    <t>Column14058</t>
  </si>
  <si>
    <t>Column14059</t>
  </si>
  <si>
    <t>Column14060</t>
  </si>
  <si>
    <t>Column14061</t>
  </si>
  <si>
    <t>Column14062</t>
  </si>
  <si>
    <t>Column14063</t>
  </si>
  <si>
    <t>Column14064</t>
  </si>
  <si>
    <t>Column14065</t>
  </si>
  <si>
    <t>Column14066</t>
  </si>
  <si>
    <t>Column14067</t>
  </si>
  <si>
    <t>Column14068</t>
  </si>
  <si>
    <t>Column14069</t>
  </si>
  <si>
    <t>Column14070</t>
  </si>
  <si>
    <t>Column14071</t>
  </si>
  <si>
    <t>Column14072</t>
  </si>
  <si>
    <t>Column14073</t>
  </si>
  <si>
    <t>Column14074</t>
  </si>
  <si>
    <t>Column14075</t>
  </si>
  <si>
    <t>Column14076</t>
  </si>
  <si>
    <t>Column14077</t>
  </si>
  <si>
    <t>Column14078</t>
  </si>
  <si>
    <t>Column14079</t>
  </si>
  <si>
    <t>Column14080</t>
  </si>
  <si>
    <t>Column14081</t>
  </si>
  <si>
    <t>Column14082</t>
  </si>
  <si>
    <t>Column14083</t>
  </si>
  <si>
    <t>Column14084</t>
  </si>
  <si>
    <t>Column14085</t>
  </si>
  <si>
    <t>Column14086</t>
  </si>
  <si>
    <t>Column14087</t>
  </si>
  <si>
    <t>Column14088</t>
  </si>
  <si>
    <t>Column14089</t>
  </si>
  <si>
    <t>Column14090</t>
  </si>
  <si>
    <t>Column14091</t>
  </si>
  <si>
    <t>Column14092</t>
  </si>
  <si>
    <t>Column14093</t>
  </si>
  <si>
    <t>Column14094</t>
  </si>
  <si>
    <t>Column14095</t>
  </si>
  <si>
    <t>Column14096</t>
  </si>
  <si>
    <t>Column14097</t>
  </si>
  <si>
    <t>Column14098</t>
  </si>
  <si>
    <t>Column14099</t>
  </si>
  <si>
    <t>Column14100</t>
  </si>
  <si>
    <t>Column14101</t>
  </si>
  <si>
    <t>Column14102</t>
  </si>
  <si>
    <t>Column14103</t>
  </si>
  <si>
    <t>Column14104</t>
  </si>
  <si>
    <t>Column14105</t>
  </si>
  <si>
    <t>Column14106</t>
  </si>
  <si>
    <t>Column14107</t>
  </si>
  <si>
    <t>Column14108</t>
  </si>
  <si>
    <t>Column14109</t>
  </si>
  <si>
    <t>Column14110</t>
  </si>
  <si>
    <t>Column14111</t>
  </si>
  <si>
    <t>Column14112</t>
  </si>
  <si>
    <t>Column14113</t>
  </si>
  <si>
    <t>Column14114</t>
  </si>
  <si>
    <t>Column14115</t>
  </si>
  <si>
    <t>Column14116</t>
  </si>
  <si>
    <t>Column14117</t>
  </si>
  <si>
    <t>Column14118</t>
  </si>
  <si>
    <t>Column14119</t>
  </si>
  <si>
    <t>Column14120</t>
  </si>
  <si>
    <t>Column14121</t>
  </si>
  <si>
    <t>Column14122</t>
  </si>
  <si>
    <t>Column14123</t>
  </si>
  <si>
    <t>Column14124</t>
  </si>
  <si>
    <t>Column14125</t>
  </si>
  <si>
    <t>Column14126</t>
  </si>
  <si>
    <t>Column14127</t>
  </si>
  <si>
    <t>Column14128</t>
  </si>
  <si>
    <t>Column14129</t>
  </si>
  <si>
    <t>Column14130</t>
  </si>
  <si>
    <t>Column14131</t>
  </si>
  <si>
    <t>Column14132</t>
  </si>
  <si>
    <t>Column14133</t>
  </si>
  <si>
    <t>Column14134</t>
  </si>
  <si>
    <t>Column14135</t>
  </si>
  <si>
    <t>Column14136</t>
  </si>
  <si>
    <t>Column14137</t>
  </si>
  <si>
    <t>Column14138</t>
  </si>
  <si>
    <t>Column14139</t>
  </si>
  <si>
    <t>Column14140</t>
  </si>
  <si>
    <t>Column14141</t>
  </si>
  <si>
    <t>Column14142</t>
  </si>
  <si>
    <t>Column14143</t>
  </si>
  <si>
    <t>Column14144</t>
  </si>
  <si>
    <t>Column14145</t>
  </si>
  <si>
    <t>Column14146</t>
  </si>
  <si>
    <t>Column14147</t>
  </si>
  <si>
    <t>Column14148</t>
  </si>
  <si>
    <t>Column14149</t>
  </si>
  <si>
    <t>Column14150</t>
  </si>
  <si>
    <t>Column14151</t>
  </si>
  <si>
    <t>Column14152</t>
  </si>
  <si>
    <t>Column14153</t>
  </si>
  <si>
    <t>Column14154</t>
  </si>
  <si>
    <t>Column14155</t>
  </si>
  <si>
    <t>Column14156</t>
  </si>
  <si>
    <t>Column14157</t>
  </si>
  <si>
    <t>Column14158</t>
  </si>
  <si>
    <t>Column14159</t>
  </si>
  <si>
    <t>Column14160</t>
  </si>
  <si>
    <t>Column14161</t>
  </si>
  <si>
    <t>Column14162</t>
  </si>
  <si>
    <t>Column14163</t>
  </si>
  <si>
    <t>Column14164</t>
  </si>
  <si>
    <t>Column14165</t>
  </si>
  <si>
    <t>Column14166</t>
  </si>
  <si>
    <t>Column14167</t>
  </si>
  <si>
    <t>Column14168</t>
  </si>
  <si>
    <t>Column14169</t>
  </si>
  <si>
    <t>Column14170</t>
  </si>
  <si>
    <t>Column14171</t>
  </si>
  <si>
    <t>Column14172</t>
  </si>
  <si>
    <t>Column14173</t>
  </si>
  <si>
    <t>Column14174</t>
  </si>
  <si>
    <t>Column14175</t>
  </si>
  <si>
    <t>Column14176</t>
  </si>
  <si>
    <t>Column14177</t>
  </si>
  <si>
    <t>Column14178</t>
  </si>
  <si>
    <t>Column14179</t>
  </si>
  <si>
    <t>Column14180</t>
  </si>
  <si>
    <t>Column14181</t>
  </si>
  <si>
    <t>Column14182</t>
  </si>
  <si>
    <t>Column14183</t>
  </si>
  <si>
    <t>Column14184</t>
  </si>
  <si>
    <t>Column14185</t>
  </si>
  <si>
    <t>Column14186</t>
  </si>
  <si>
    <t>Column14187</t>
  </si>
  <si>
    <t>Column14188</t>
  </si>
  <si>
    <t>Column14189</t>
  </si>
  <si>
    <t>Column14190</t>
  </si>
  <si>
    <t>Column14191</t>
  </si>
  <si>
    <t>Column14192</t>
  </si>
  <si>
    <t>Column14193</t>
  </si>
  <si>
    <t>Column14194</t>
  </si>
  <si>
    <t>Column14195</t>
  </si>
  <si>
    <t>Column14196</t>
  </si>
  <si>
    <t>Column14197</t>
  </si>
  <si>
    <t>Column14198</t>
  </si>
  <si>
    <t>Column14199</t>
  </si>
  <si>
    <t>Column14200</t>
  </si>
  <si>
    <t>Column14201</t>
  </si>
  <si>
    <t>Column14202</t>
  </si>
  <si>
    <t>Column14203</t>
  </si>
  <si>
    <t>Column14204</t>
  </si>
  <si>
    <t>Column14205</t>
  </si>
  <si>
    <t>Column14206</t>
  </si>
  <si>
    <t>Column14207</t>
  </si>
  <si>
    <t>Column14208</t>
  </si>
  <si>
    <t>Column14209</t>
  </si>
  <si>
    <t>Column14210</t>
  </si>
  <si>
    <t>Column14211</t>
  </si>
  <si>
    <t>Column14212</t>
  </si>
  <si>
    <t>Column14213</t>
  </si>
  <si>
    <t>Column14214</t>
  </si>
  <si>
    <t>Column14215</t>
  </si>
  <si>
    <t>Column14216</t>
  </si>
  <si>
    <t>Column14217</t>
  </si>
  <si>
    <t>Column14218</t>
  </si>
  <si>
    <t>Column14219</t>
  </si>
  <si>
    <t>Column14220</t>
  </si>
  <si>
    <t>Column14221</t>
  </si>
  <si>
    <t>Column14222</t>
  </si>
  <si>
    <t>Column14223</t>
  </si>
  <si>
    <t>Column14224</t>
  </si>
  <si>
    <t>Column14225</t>
  </si>
  <si>
    <t>Column14226</t>
  </si>
  <si>
    <t>Column14227</t>
  </si>
  <si>
    <t>Column14228</t>
  </si>
  <si>
    <t>Column14229</t>
  </si>
  <si>
    <t>Column14230</t>
  </si>
  <si>
    <t>Column14231</t>
  </si>
  <si>
    <t>Column14232</t>
  </si>
  <si>
    <t>Column14233</t>
  </si>
  <si>
    <t>Column14234</t>
  </si>
  <si>
    <t>Column14235</t>
  </si>
  <si>
    <t>Column14236</t>
  </si>
  <si>
    <t>Column14237</t>
  </si>
  <si>
    <t>Column14238</t>
  </si>
  <si>
    <t>Column14239</t>
  </si>
  <si>
    <t>Column14240</t>
  </si>
  <si>
    <t>Column14241</t>
  </si>
  <si>
    <t>Column14242</t>
  </si>
  <si>
    <t>Column14243</t>
  </si>
  <si>
    <t>Column14244</t>
  </si>
  <si>
    <t>Column14245</t>
  </si>
  <si>
    <t>Column14246</t>
  </si>
  <si>
    <t>Column14247</t>
  </si>
  <si>
    <t>Column14248</t>
  </si>
  <si>
    <t>Column14249</t>
  </si>
  <si>
    <t>Column14250</t>
  </si>
  <si>
    <t>Column14251</t>
  </si>
  <si>
    <t>Column14252</t>
  </si>
  <si>
    <t>Column14253</t>
  </si>
  <si>
    <t>Column14254</t>
  </si>
  <si>
    <t>Column14255</t>
  </si>
  <si>
    <t>Column14256</t>
  </si>
  <si>
    <t>Column14257</t>
  </si>
  <si>
    <t>Column14258</t>
  </si>
  <si>
    <t>Column14259</t>
  </si>
  <si>
    <t>Column14260</t>
  </si>
  <si>
    <t>Column14261</t>
  </si>
  <si>
    <t>Column14262</t>
  </si>
  <si>
    <t>Column14263</t>
  </si>
  <si>
    <t>Column14264</t>
  </si>
  <si>
    <t>Column14265</t>
  </si>
  <si>
    <t>Column14266</t>
  </si>
  <si>
    <t>Column14267</t>
  </si>
  <si>
    <t>Column14268</t>
  </si>
  <si>
    <t>Column14269</t>
  </si>
  <si>
    <t>Column14270</t>
  </si>
  <si>
    <t>Column14271</t>
  </si>
  <si>
    <t>Column14272</t>
  </si>
  <si>
    <t>Column14273</t>
  </si>
  <si>
    <t>Column14274</t>
  </si>
  <si>
    <t>Column14275</t>
  </si>
  <si>
    <t>Column14276</t>
  </si>
  <si>
    <t>Column14277</t>
  </si>
  <si>
    <t>Column14278</t>
  </si>
  <si>
    <t>Column14279</t>
  </si>
  <si>
    <t>Column14280</t>
  </si>
  <si>
    <t>Column14281</t>
  </si>
  <si>
    <t>Column14282</t>
  </si>
  <si>
    <t>Column14283</t>
  </si>
  <si>
    <t>Column14284</t>
  </si>
  <si>
    <t>Column14285</t>
  </si>
  <si>
    <t>Column14286</t>
  </si>
  <si>
    <t>Column14287</t>
  </si>
  <si>
    <t>Column14288</t>
  </si>
  <si>
    <t>Column14289</t>
  </si>
  <si>
    <t>Column14290</t>
  </si>
  <si>
    <t>Column14291</t>
  </si>
  <si>
    <t>Column14292</t>
  </si>
  <si>
    <t>Column14293</t>
  </si>
  <si>
    <t>Column14294</t>
  </si>
  <si>
    <t>Column14295</t>
  </si>
  <si>
    <t>Column14296</t>
  </si>
  <si>
    <t>Column14297</t>
  </si>
  <si>
    <t>Column14298</t>
  </si>
  <si>
    <t>Column14299</t>
  </si>
  <si>
    <t>Column14300</t>
  </si>
  <si>
    <t>Column14301</t>
  </si>
  <si>
    <t>Column14302</t>
  </si>
  <si>
    <t>Column14303</t>
  </si>
  <si>
    <t>Column14304</t>
  </si>
  <si>
    <t>Column14305</t>
  </si>
  <si>
    <t>Column14306</t>
  </si>
  <si>
    <t>Column14307</t>
  </si>
  <si>
    <t>Column14308</t>
  </si>
  <si>
    <t>Column14309</t>
  </si>
  <si>
    <t>Column14310</t>
  </si>
  <si>
    <t>Column14311</t>
  </si>
  <si>
    <t>Column14312</t>
  </si>
  <si>
    <t>Column14313</t>
  </si>
  <si>
    <t>Column14314</t>
  </si>
  <si>
    <t>Column14315</t>
  </si>
  <si>
    <t>Column14316</t>
  </si>
  <si>
    <t>Column14317</t>
  </si>
  <si>
    <t>Column14318</t>
  </si>
  <si>
    <t>Column14319</t>
  </si>
  <si>
    <t>Column14320</t>
  </si>
  <si>
    <t>Column14321</t>
  </si>
  <si>
    <t>Column14322</t>
  </si>
  <si>
    <t>Column14323</t>
  </si>
  <si>
    <t>Column14324</t>
  </si>
  <si>
    <t>Column14325</t>
  </si>
  <si>
    <t>Column14326</t>
  </si>
  <si>
    <t>Column14327</t>
  </si>
  <si>
    <t>Column14328</t>
  </si>
  <si>
    <t>Column14329</t>
  </si>
  <si>
    <t>Column14330</t>
  </si>
  <si>
    <t>Column14331</t>
  </si>
  <si>
    <t>Column14332</t>
  </si>
  <si>
    <t>Column14333</t>
  </si>
  <si>
    <t>Column14334</t>
  </si>
  <si>
    <t>Column14335</t>
  </si>
  <si>
    <t>Column14336</t>
  </si>
  <si>
    <t>Column14337</t>
  </si>
  <si>
    <t>Column14338</t>
  </si>
  <si>
    <t>Column14339</t>
  </si>
  <si>
    <t>Column14340</t>
  </si>
  <si>
    <t>Column14341</t>
  </si>
  <si>
    <t>Column14342</t>
  </si>
  <si>
    <t>Column14343</t>
  </si>
  <si>
    <t>Column14344</t>
  </si>
  <si>
    <t>Column14345</t>
  </si>
  <si>
    <t>Column14346</t>
  </si>
  <si>
    <t>Column14347</t>
  </si>
  <si>
    <t>Column14348</t>
  </si>
  <si>
    <t>Column14349</t>
  </si>
  <si>
    <t>Column14350</t>
  </si>
  <si>
    <t>Column14351</t>
  </si>
  <si>
    <t>Column14352</t>
  </si>
  <si>
    <t>Column14353</t>
  </si>
  <si>
    <t>Column14354</t>
  </si>
  <si>
    <t>Column14355</t>
  </si>
  <si>
    <t>Column14356</t>
  </si>
  <si>
    <t>Column14357</t>
  </si>
  <si>
    <t>Column14358</t>
  </si>
  <si>
    <t>Column14359</t>
  </si>
  <si>
    <t>Column14360</t>
  </si>
  <si>
    <t>Column14361</t>
  </si>
  <si>
    <t>Column14362</t>
  </si>
  <si>
    <t>Column14363</t>
  </si>
  <si>
    <t>Column14364</t>
  </si>
  <si>
    <t>Column14365</t>
  </si>
  <si>
    <t>Column14366</t>
  </si>
  <si>
    <t>Column14367</t>
  </si>
  <si>
    <t>Column14368</t>
  </si>
  <si>
    <t>Column14369</t>
  </si>
  <si>
    <t>Column14370</t>
  </si>
  <si>
    <t>Column14371</t>
  </si>
  <si>
    <t>Column14372</t>
  </si>
  <si>
    <t>Column14373</t>
  </si>
  <si>
    <t>Column14374</t>
  </si>
  <si>
    <t>Column14375</t>
  </si>
  <si>
    <t>Column14376</t>
  </si>
  <si>
    <t>Column14377</t>
  </si>
  <si>
    <t>Column14378</t>
  </si>
  <si>
    <t>Column14379</t>
  </si>
  <si>
    <t>Column14380</t>
  </si>
  <si>
    <t>Column14381</t>
  </si>
  <si>
    <t>Column14382</t>
  </si>
  <si>
    <t>Column14383</t>
  </si>
  <si>
    <t>Column14384</t>
  </si>
  <si>
    <t>Column14385</t>
  </si>
  <si>
    <t>Column14386</t>
  </si>
  <si>
    <t>Column14387</t>
  </si>
  <si>
    <t>Column14388</t>
  </si>
  <si>
    <t>Column14389</t>
  </si>
  <si>
    <t>Column14390</t>
  </si>
  <si>
    <t>Column14391</t>
  </si>
  <si>
    <t>Column14392</t>
  </si>
  <si>
    <t>Column14393</t>
  </si>
  <si>
    <t>Column14394</t>
  </si>
  <si>
    <t>Column14395</t>
  </si>
  <si>
    <t>Column14396</t>
  </si>
  <si>
    <t>Column14397</t>
  </si>
  <si>
    <t>Column14398</t>
  </si>
  <si>
    <t>Column14399</t>
  </si>
  <si>
    <t>Column14400</t>
  </si>
  <si>
    <t>Column14401</t>
  </si>
  <si>
    <t>Column14402</t>
  </si>
  <si>
    <t>Column14403</t>
  </si>
  <si>
    <t>Column14404</t>
  </si>
  <si>
    <t>Column14405</t>
  </si>
  <si>
    <t>Column14406</t>
  </si>
  <si>
    <t>Column14407</t>
  </si>
  <si>
    <t>Column14408</t>
  </si>
  <si>
    <t>Column14409</t>
  </si>
  <si>
    <t>Column14410</t>
  </si>
  <si>
    <t>Column14411</t>
  </si>
  <si>
    <t>Column14412</t>
  </si>
  <si>
    <t>Column14413</t>
  </si>
  <si>
    <t>Column14414</t>
  </si>
  <si>
    <t>Column14415</t>
  </si>
  <si>
    <t>Column14416</t>
  </si>
  <si>
    <t>Column14417</t>
  </si>
  <si>
    <t>Column14418</t>
  </si>
  <si>
    <t>Column14419</t>
  </si>
  <si>
    <t>Column14420</t>
  </si>
  <si>
    <t>Column14421</t>
  </si>
  <si>
    <t>Column14422</t>
  </si>
  <si>
    <t>Column14423</t>
  </si>
  <si>
    <t>Column14424</t>
  </si>
  <si>
    <t>Column14425</t>
  </si>
  <si>
    <t>Column14426</t>
  </si>
  <si>
    <t>Column14427</t>
  </si>
  <si>
    <t>Column14428</t>
  </si>
  <si>
    <t>Column14429</t>
  </si>
  <si>
    <t>Column14430</t>
  </si>
  <si>
    <t>Column14431</t>
  </si>
  <si>
    <t>Column14432</t>
  </si>
  <si>
    <t>Column14433</t>
  </si>
  <si>
    <t>Column14434</t>
  </si>
  <si>
    <t>Column14435</t>
  </si>
  <si>
    <t>Column14436</t>
  </si>
  <si>
    <t>Column14437</t>
  </si>
  <si>
    <t>Column14438</t>
  </si>
  <si>
    <t>Column14439</t>
  </si>
  <si>
    <t>Column14440</t>
  </si>
  <si>
    <t>Column14441</t>
  </si>
  <si>
    <t>Column14442</t>
  </si>
  <si>
    <t>Column14443</t>
  </si>
  <si>
    <t>Column14444</t>
  </si>
  <si>
    <t>Column14445</t>
  </si>
  <si>
    <t>Column14446</t>
  </si>
  <si>
    <t>Column14447</t>
  </si>
  <si>
    <t>Column14448</t>
  </si>
  <si>
    <t>Column14449</t>
  </si>
  <si>
    <t>Column14450</t>
  </si>
  <si>
    <t>Column14451</t>
  </si>
  <si>
    <t>Column14452</t>
  </si>
  <si>
    <t>Column14453</t>
  </si>
  <si>
    <t>Column14454</t>
  </si>
  <si>
    <t>Column14455</t>
  </si>
  <si>
    <t>Column14456</t>
  </si>
  <si>
    <t>Column14457</t>
  </si>
  <si>
    <t>Column14458</t>
  </si>
  <si>
    <t>Column14459</t>
  </si>
  <si>
    <t>Column14460</t>
  </si>
  <si>
    <t>Column14461</t>
  </si>
  <si>
    <t>Column14462</t>
  </si>
  <si>
    <t>Column14463</t>
  </si>
  <si>
    <t>Column14464</t>
  </si>
  <si>
    <t>Column14465</t>
  </si>
  <si>
    <t>Column14466</t>
  </si>
  <si>
    <t>Column14467</t>
  </si>
  <si>
    <t>Column14468</t>
  </si>
  <si>
    <t>Column14469</t>
  </si>
  <si>
    <t>Column14470</t>
  </si>
  <si>
    <t>Column14471</t>
  </si>
  <si>
    <t>Column14472</t>
  </si>
  <si>
    <t>Column14473</t>
  </si>
  <si>
    <t>Column14474</t>
  </si>
  <si>
    <t>Column14475</t>
  </si>
  <si>
    <t>Column14476</t>
  </si>
  <si>
    <t>Column14477</t>
  </si>
  <si>
    <t>Column14478</t>
  </si>
  <si>
    <t>Column14479</t>
  </si>
  <si>
    <t>Column14480</t>
  </si>
  <si>
    <t>Column14481</t>
  </si>
  <si>
    <t>Column14482</t>
  </si>
  <si>
    <t>Column14483</t>
  </si>
  <si>
    <t>Column14484</t>
  </si>
  <si>
    <t>Column14485</t>
  </si>
  <si>
    <t>Column14486</t>
  </si>
  <si>
    <t>Column14487</t>
  </si>
  <si>
    <t>Column14488</t>
  </si>
  <si>
    <t>Column14489</t>
  </si>
  <si>
    <t>Column14490</t>
  </si>
  <si>
    <t>Column14491</t>
  </si>
  <si>
    <t>Column14492</t>
  </si>
  <si>
    <t>Column14493</t>
  </si>
  <si>
    <t>Column14494</t>
  </si>
  <si>
    <t>Column14495</t>
  </si>
  <si>
    <t>Column14496</t>
  </si>
  <si>
    <t>Column14497</t>
  </si>
  <si>
    <t>Column14498</t>
  </si>
  <si>
    <t>Column14499</t>
  </si>
  <si>
    <t>Column14500</t>
  </si>
  <si>
    <t>Column14501</t>
  </si>
  <si>
    <t>Column14502</t>
  </si>
  <si>
    <t>Column14503</t>
  </si>
  <si>
    <t>Column14504</t>
  </si>
  <si>
    <t>Column14505</t>
  </si>
  <si>
    <t>Column14506</t>
  </si>
  <si>
    <t>Column14507</t>
  </si>
  <si>
    <t>Column14508</t>
  </si>
  <si>
    <t>Column14509</t>
  </si>
  <si>
    <t>Column14510</t>
  </si>
  <si>
    <t>Column14511</t>
  </si>
  <si>
    <t>Column14512</t>
  </si>
  <si>
    <t>Column14513</t>
  </si>
  <si>
    <t>Column14514</t>
  </si>
  <si>
    <t>Column14515</t>
  </si>
  <si>
    <t>Column14516</t>
  </si>
  <si>
    <t>Column14517</t>
  </si>
  <si>
    <t>Column14518</t>
  </si>
  <si>
    <t>Column14519</t>
  </si>
  <si>
    <t>Column14520</t>
  </si>
  <si>
    <t>Column14521</t>
  </si>
  <si>
    <t>Column14522</t>
  </si>
  <si>
    <t>Column14523</t>
  </si>
  <si>
    <t>Column14524</t>
  </si>
  <si>
    <t>Column14525</t>
  </si>
  <si>
    <t>Column14526</t>
  </si>
  <si>
    <t>Column14527</t>
  </si>
  <si>
    <t>Column14528</t>
  </si>
  <si>
    <t>Column14529</t>
  </si>
  <si>
    <t>Column14530</t>
  </si>
  <si>
    <t>Column14531</t>
  </si>
  <si>
    <t>Column14532</t>
  </si>
  <si>
    <t>Column14533</t>
  </si>
  <si>
    <t>Column14534</t>
  </si>
  <si>
    <t>Column14535</t>
  </si>
  <si>
    <t>Column14536</t>
  </si>
  <si>
    <t>Column14537</t>
  </si>
  <si>
    <t>Column14538</t>
  </si>
  <si>
    <t>Column14539</t>
  </si>
  <si>
    <t>Column14540</t>
  </si>
  <si>
    <t>Column14541</t>
  </si>
  <si>
    <t>Column14542</t>
  </si>
  <si>
    <t>Column14543</t>
  </si>
  <si>
    <t>Column14544</t>
  </si>
  <si>
    <t>Column14545</t>
  </si>
  <si>
    <t>Column14546</t>
  </si>
  <si>
    <t>Column14547</t>
  </si>
  <si>
    <t>Column14548</t>
  </si>
  <si>
    <t>Column14549</t>
  </si>
  <si>
    <t>Column14550</t>
  </si>
  <si>
    <t>Column14551</t>
  </si>
  <si>
    <t>Column14552</t>
  </si>
  <si>
    <t>Column14553</t>
  </si>
  <si>
    <t>Column14554</t>
  </si>
  <si>
    <t>Column14555</t>
  </si>
  <si>
    <t>Column14556</t>
  </si>
  <si>
    <t>Column14557</t>
  </si>
  <si>
    <t>Column14558</t>
  </si>
  <si>
    <t>Column14559</t>
  </si>
  <si>
    <t>Column14560</t>
  </si>
  <si>
    <t>Column14561</t>
  </si>
  <si>
    <t>Column14562</t>
  </si>
  <si>
    <t>Column14563</t>
  </si>
  <si>
    <t>Column14564</t>
  </si>
  <si>
    <t>Column14565</t>
  </si>
  <si>
    <t>Column14566</t>
  </si>
  <si>
    <t>Column14567</t>
  </si>
  <si>
    <t>Column14568</t>
  </si>
  <si>
    <t>Column14569</t>
  </si>
  <si>
    <t>Column14570</t>
  </si>
  <si>
    <t>Column14571</t>
  </si>
  <si>
    <t>Column14572</t>
  </si>
  <si>
    <t>Column14573</t>
  </si>
  <si>
    <t>Column14574</t>
  </si>
  <si>
    <t>Column14575</t>
  </si>
  <si>
    <t>Column14576</t>
  </si>
  <si>
    <t>Column14577</t>
  </si>
  <si>
    <t>Column14578</t>
  </si>
  <si>
    <t>Column14579</t>
  </si>
  <si>
    <t>Column14580</t>
  </si>
  <si>
    <t>Column14581</t>
  </si>
  <si>
    <t>Column14582</t>
  </si>
  <si>
    <t>Column14583</t>
  </si>
  <si>
    <t>Column14584</t>
  </si>
  <si>
    <t>Column14585</t>
  </si>
  <si>
    <t>Column14586</t>
  </si>
  <si>
    <t>Column14587</t>
  </si>
  <si>
    <t>Column14588</t>
  </si>
  <si>
    <t>Column14589</t>
  </si>
  <si>
    <t>Column14590</t>
  </si>
  <si>
    <t>Column14591</t>
  </si>
  <si>
    <t>Column14592</t>
  </si>
  <si>
    <t>Column14593</t>
  </si>
  <si>
    <t>Column14594</t>
  </si>
  <si>
    <t>Column14595</t>
  </si>
  <si>
    <t>Column14596</t>
  </si>
  <si>
    <t>Column14597</t>
  </si>
  <si>
    <t>Column14598</t>
  </si>
  <si>
    <t>Column14599</t>
  </si>
  <si>
    <t>Column14600</t>
  </si>
  <si>
    <t>Column14601</t>
  </si>
  <si>
    <t>Column14602</t>
  </si>
  <si>
    <t>Column14603</t>
  </si>
  <si>
    <t>Column14604</t>
  </si>
  <si>
    <t>Column14605</t>
  </si>
  <si>
    <t>Column14606</t>
  </si>
  <si>
    <t>Column14607</t>
  </si>
  <si>
    <t>Column14608</t>
  </si>
  <si>
    <t>Column14609</t>
  </si>
  <si>
    <t>Column14610</t>
  </si>
  <si>
    <t>Column14611</t>
  </si>
  <si>
    <t>Column14612</t>
  </si>
  <si>
    <t>Column14613</t>
  </si>
  <si>
    <t>Column14614</t>
  </si>
  <si>
    <t>Column14615</t>
  </si>
  <si>
    <t>Column14616</t>
  </si>
  <si>
    <t>Column14617</t>
  </si>
  <si>
    <t>Column14618</t>
  </si>
  <si>
    <t>Column14619</t>
  </si>
  <si>
    <t>Column14620</t>
  </si>
  <si>
    <t>Column14621</t>
  </si>
  <si>
    <t>Column14622</t>
  </si>
  <si>
    <t>Column14623</t>
  </si>
  <si>
    <t>Column14624</t>
  </si>
  <si>
    <t>Column14625</t>
  </si>
  <si>
    <t>Column14626</t>
  </si>
  <si>
    <t>Column14627</t>
  </si>
  <si>
    <t>Column14628</t>
  </si>
  <si>
    <t>Column14629</t>
  </si>
  <si>
    <t>Column14630</t>
  </si>
  <si>
    <t>Column14631</t>
  </si>
  <si>
    <t>Column14632</t>
  </si>
  <si>
    <t>Column14633</t>
  </si>
  <si>
    <t>Column14634</t>
  </si>
  <si>
    <t>Column14635</t>
  </si>
  <si>
    <t>Column14636</t>
  </si>
  <si>
    <t>Column14637</t>
  </si>
  <si>
    <t>Column14638</t>
  </si>
  <si>
    <t>Column14639</t>
  </si>
  <si>
    <t>Column14640</t>
  </si>
  <si>
    <t>Column14641</t>
  </si>
  <si>
    <t>Column14642</t>
  </si>
  <si>
    <t>Column14643</t>
  </si>
  <si>
    <t>Column14644</t>
  </si>
  <si>
    <t>Column14645</t>
  </si>
  <si>
    <t>Column14646</t>
  </si>
  <si>
    <t>Column14647</t>
  </si>
  <si>
    <t>Column14648</t>
  </si>
  <si>
    <t>Column14649</t>
  </si>
  <si>
    <t>Column14650</t>
  </si>
  <si>
    <t>Column14651</t>
  </si>
  <si>
    <t>Column14652</t>
  </si>
  <si>
    <t>Column14653</t>
  </si>
  <si>
    <t>Column14654</t>
  </si>
  <si>
    <t>Column14655</t>
  </si>
  <si>
    <t>Column14656</t>
  </si>
  <si>
    <t>Column14657</t>
  </si>
  <si>
    <t>Column14658</t>
  </si>
  <si>
    <t>Column14659</t>
  </si>
  <si>
    <t>Column14660</t>
  </si>
  <si>
    <t>Column14661</t>
  </si>
  <si>
    <t>Column14662</t>
  </si>
  <si>
    <t>Column14663</t>
  </si>
  <si>
    <t>Column14664</t>
  </si>
  <si>
    <t>Column14665</t>
  </si>
  <si>
    <t>Column14666</t>
  </si>
  <si>
    <t>Column14667</t>
  </si>
  <si>
    <t>Column14668</t>
  </si>
  <si>
    <t>Column14669</t>
  </si>
  <si>
    <t>Column14670</t>
  </si>
  <si>
    <t>Column14671</t>
  </si>
  <si>
    <t>Column14672</t>
  </si>
  <si>
    <t>Column14673</t>
  </si>
  <si>
    <t>Column14674</t>
  </si>
  <si>
    <t>Column14675</t>
  </si>
  <si>
    <t>Column14676</t>
  </si>
  <si>
    <t>Column14677</t>
  </si>
  <si>
    <t>Column14678</t>
  </si>
  <si>
    <t>Column14679</t>
  </si>
  <si>
    <t>Column14680</t>
  </si>
  <si>
    <t>Column14681</t>
  </si>
  <si>
    <t>Column14682</t>
  </si>
  <si>
    <t>Column14683</t>
  </si>
  <si>
    <t>Column14684</t>
  </si>
  <si>
    <t>Column14685</t>
  </si>
  <si>
    <t>Column14686</t>
  </si>
  <si>
    <t>Column14687</t>
  </si>
  <si>
    <t>Column14688</t>
  </si>
  <si>
    <t>Column14689</t>
  </si>
  <si>
    <t>Column14690</t>
  </si>
  <si>
    <t>Column14691</t>
  </si>
  <si>
    <t>Column14692</t>
  </si>
  <si>
    <t>Column14693</t>
  </si>
  <si>
    <t>Column14694</t>
  </si>
  <si>
    <t>Column14695</t>
  </si>
  <si>
    <t>Column14696</t>
  </si>
  <si>
    <t>Column14697</t>
  </si>
  <si>
    <t>Column14698</t>
  </si>
  <si>
    <t>Column14699</t>
  </si>
  <si>
    <t>Column14700</t>
  </si>
  <si>
    <t>Column14701</t>
  </si>
  <si>
    <t>Column14702</t>
  </si>
  <si>
    <t>Column14703</t>
  </si>
  <si>
    <t>Column14704</t>
  </si>
  <si>
    <t>Column14705</t>
  </si>
  <si>
    <t>Column14706</t>
  </si>
  <si>
    <t>Column14707</t>
  </si>
  <si>
    <t>Column14708</t>
  </si>
  <si>
    <t>Column14709</t>
  </si>
  <si>
    <t>Column14710</t>
  </si>
  <si>
    <t>Column14711</t>
  </si>
  <si>
    <t>Column14712</t>
  </si>
  <si>
    <t>Column14713</t>
  </si>
  <si>
    <t>Column14714</t>
  </si>
  <si>
    <t>Column14715</t>
  </si>
  <si>
    <t>Column14716</t>
  </si>
  <si>
    <t>Column14717</t>
  </si>
  <si>
    <t>Column14718</t>
  </si>
  <si>
    <t>Column14719</t>
  </si>
  <si>
    <t>Column14720</t>
  </si>
  <si>
    <t>Column14721</t>
  </si>
  <si>
    <t>Column14722</t>
  </si>
  <si>
    <t>Column14723</t>
  </si>
  <si>
    <t>Column14724</t>
  </si>
  <si>
    <t>Column14725</t>
  </si>
  <si>
    <t>Column14726</t>
  </si>
  <si>
    <t>Column14727</t>
  </si>
  <si>
    <t>Column14728</t>
  </si>
  <si>
    <t>Column14729</t>
  </si>
  <si>
    <t>Column14730</t>
  </si>
  <si>
    <t>Column14731</t>
  </si>
  <si>
    <t>Column14732</t>
  </si>
  <si>
    <t>Column14733</t>
  </si>
  <si>
    <t>Column14734</t>
  </si>
  <si>
    <t>Column14735</t>
  </si>
  <si>
    <t>Column14736</t>
  </si>
  <si>
    <t>Column14737</t>
  </si>
  <si>
    <t>Column14738</t>
  </si>
  <si>
    <t>Column14739</t>
  </si>
  <si>
    <t>Column14740</t>
  </si>
  <si>
    <t>Column14741</t>
  </si>
  <si>
    <t>Column14742</t>
  </si>
  <si>
    <t>Column14743</t>
  </si>
  <si>
    <t>Column14744</t>
  </si>
  <si>
    <t>Column14745</t>
  </si>
  <si>
    <t>Column14746</t>
  </si>
  <si>
    <t>Column14747</t>
  </si>
  <si>
    <t>Column14748</t>
  </si>
  <si>
    <t>Column14749</t>
  </si>
  <si>
    <t>Column14750</t>
  </si>
  <si>
    <t>Column14751</t>
  </si>
  <si>
    <t>Column14752</t>
  </si>
  <si>
    <t>Column14753</t>
  </si>
  <si>
    <t>Column14754</t>
  </si>
  <si>
    <t>Column14755</t>
  </si>
  <si>
    <t>Column14756</t>
  </si>
  <si>
    <t>Column14757</t>
  </si>
  <si>
    <t>Column14758</t>
  </si>
  <si>
    <t>Column14759</t>
  </si>
  <si>
    <t>Column14760</t>
  </si>
  <si>
    <t>Column14761</t>
  </si>
  <si>
    <t>Column14762</t>
  </si>
  <si>
    <t>Column14763</t>
  </si>
  <si>
    <t>Column14764</t>
  </si>
  <si>
    <t>Column14765</t>
  </si>
  <si>
    <t>Column14766</t>
  </si>
  <si>
    <t>Column14767</t>
  </si>
  <si>
    <t>Column14768</t>
  </si>
  <si>
    <t>Column14769</t>
  </si>
  <si>
    <t>Column14770</t>
  </si>
  <si>
    <t>Column14771</t>
  </si>
  <si>
    <t>Column14772</t>
  </si>
  <si>
    <t>Column14773</t>
  </si>
  <si>
    <t>Column14774</t>
  </si>
  <si>
    <t>Column14775</t>
  </si>
  <si>
    <t>Column14776</t>
  </si>
  <si>
    <t>Column14777</t>
  </si>
  <si>
    <t>Column14778</t>
  </si>
  <si>
    <t>Column14779</t>
  </si>
  <si>
    <t>Column14780</t>
  </si>
  <si>
    <t>Column14781</t>
  </si>
  <si>
    <t>Column14782</t>
  </si>
  <si>
    <t>Column14783</t>
  </si>
  <si>
    <t>Column14784</t>
  </si>
  <si>
    <t>Column14785</t>
  </si>
  <si>
    <t>Column14786</t>
  </si>
  <si>
    <t>Column14787</t>
  </si>
  <si>
    <t>Column14788</t>
  </si>
  <si>
    <t>Column14789</t>
  </si>
  <si>
    <t>Column14790</t>
  </si>
  <si>
    <t>Column14791</t>
  </si>
  <si>
    <t>Column14792</t>
  </si>
  <si>
    <t>Column14793</t>
  </si>
  <si>
    <t>Column14794</t>
  </si>
  <si>
    <t>Column14795</t>
  </si>
  <si>
    <t>Column14796</t>
  </si>
  <si>
    <t>Column14797</t>
  </si>
  <si>
    <t>Column14798</t>
  </si>
  <si>
    <t>Column14799</t>
  </si>
  <si>
    <t>Column14800</t>
  </si>
  <si>
    <t>Column14801</t>
  </si>
  <si>
    <t>Column14802</t>
  </si>
  <si>
    <t>Column14803</t>
  </si>
  <si>
    <t>Column14804</t>
  </si>
  <si>
    <t>Column14805</t>
  </si>
  <si>
    <t>Column14806</t>
  </si>
  <si>
    <t>Column14807</t>
  </si>
  <si>
    <t>Column14808</t>
  </si>
  <si>
    <t>Column14809</t>
  </si>
  <si>
    <t>Column14810</t>
  </si>
  <si>
    <t>Column14811</t>
  </si>
  <si>
    <t>Column14812</t>
  </si>
  <si>
    <t>Column14813</t>
  </si>
  <si>
    <t>Column14814</t>
  </si>
  <si>
    <t>Column14815</t>
  </si>
  <si>
    <t>Column14816</t>
  </si>
  <si>
    <t>Column14817</t>
  </si>
  <si>
    <t>Column14818</t>
  </si>
  <si>
    <t>Column14819</t>
  </si>
  <si>
    <t>Column14820</t>
  </si>
  <si>
    <t>Column14821</t>
  </si>
  <si>
    <t>Column14822</t>
  </si>
  <si>
    <t>Column14823</t>
  </si>
  <si>
    <t>Column14824</t>
  </si>
  <si>
    <t>Column14825</t>
  </si>
  <si>
    <t>Column14826</t>
  </si>
  <si>
    <t>Column14827</t>
  </si>
  <si>
    <t>Column14828</t>
  </si>
  <si>
    <t>Column14829</t>
  </si>
  <si>
    <t>Column14830</t>
  </si>
  <si>
    <t>Column14831</t>
  </si>
  <si>
    <t>Column14832</t>
  </si>
  <si>
    <t>Column14833</t>
  </si>
  <si>
    <t>Column14834</t>
  </si>
  <si>
    <t>Column14835</t>
  </si>
  <si>
    <t>Column14836</t>
  </si>
  <si>
    <t>Column14837</t>
  </si>
  <si>
    <t>Column14838</t>
  </si>
  <si>
    <t>Column14839</t>
  </si>
  <si>
    <t>Column14840</t>
  </si>
  <si>
    <t>Column14841</t>
  </si>
  <si>
    <t>Column14842</t>
  </si>
  <si>
    <t>Column14843</t>
  </si>
  <si>
    <t>Column14844</t>
  </si>
  <si>
    <t>Column14845</t>
  </si>
  <si>
    <t>Column14846</t>
  </si>
  <si>
    <t>Column14847</t>
  </si>
  <si>
    <t>Column14848</t>
  </si>
  <si>
    <t>Column14849</t>
  </si>
  <si>
    <t>Column14850</t>
  </si>
  <si>
    <t>Column14851</t>
  </si>
  <si>
    <t>Column14852</t>
  </si>
  <si>
    <t>Column14853</t>
  </si>
  <si>
    <t>Column14854</t>
  </si>
  <si>
    <t>Column14855</t>
  </si>
  <si>
    <t>Column14856</t>
  </si>
  <si>
    <t>Column14857</t>
  </si>
  <si>
    <t>Column14858</t>
  </si>
  <si>
    <t>Column14859</t>
  </si>
  <si>
    <t>Column14860</t>
  </si>
  <si>
    <t>Column14861</t>
  </si>
  <si>
    <t>Column14862</t>
  </si>
  <si>
    <t>Column14863</t>
  </si>
  <si>
    <t>Column14864</t>
  </si>
  <si>
    <t>Column14865</t>
  </si>
  <si>
    <t>Column14866</t>
  </si>
  <si>
    <t>Column14867</t>
  </si>
  <si>
    <t>Column14868</t>
  </si>
  <si>
    <t>Column14869</t>
  </si>
  <si>
    <t>Column14870</t>
  </si>
  <si>
    <t>Column14871</t>
  </si>
  <si>
    <t>Column14872</t>
  </si>
  <si>
    <t>Column14873</t>
  </si>
  <si>
    <t>Column14874</t>
  </si>
  <si>
    <t>Column14875</t>
  </si>
  <si>
    <t>Column14876</t>
  </si>
  <si>
    <t>Column14877</t>
  </si>
  <si>
    <t>Column14878</t>
  </si>
  <si>
    <t>Column14879</t>
  </si>
  <si>
    <t>Column14880</t>
  </si>
  <si>
    <t>Column14881</t>
  </si>
  <si>
    <t>Column14882</t>
  </si>
  <si>
    <t>Column14883</t>
  </si>
  <si>
    <t>Column14884</t>
  </si>
  <si>
    <t>Column14885</t>
  </si>
  <si>
    <t>Column14886</t>
  </si>
  <si>
    <t>Column14887</t>
  </si>
  <si>
    <t>Column14888</t>
  </si>
  <si>
    <t>Column14889</t>
  </si>
  <si>
    <t>Column14890</t>
  </si>
  <si>
    <t>Column14891</t>
  </si>
  <si>
    <t>Column14892</t>
  </si>
  <si>
    <t>Column14893</t>
  </si>
  <si>
    <t>Column14894</t>
  </si>
  <si>
    <t>Column14895</t>
  </si>
  <si>
    <t>Column14896</t>
  </si>
  <si>
    <t>Column14897</t>
  </si>
  <si>
    <t>Column14898</t>
  </si>
  <si>
    <t>Column14899</t>
  </si>
  <si>
    <t>Column14900</t>
  </si>
  <si>
    <t>Column14901</t>
  </si>
  <si>
    <t>Column14902</t>
  </si>
  <si>
    <t>Column14903</t>
  </si>
  <si>
    <t>Column14904</t>
  </si>
  <si>
    <t>Column14905</t>
  </si>
  <si>
    <t>Column14906</t>
  </si>
  <si>
    <t>Column14907</t>
  </si>
  <si>
    <t>Column14908</t>
  </si>
  <si>
    <t>Column14909</t>
  </si>
  <si>
    <t>Column14910</t>
  </si>
  <si>
    <t>Column14911</t>
  </si>
  <si>
    <t>Column14912</t>
  </si>
  <si>
    <t>Column14913</t>
  </si>
  <si>
    <t>Column14914</t>
  </si>
  <si>
    <t>Column14915</t>
  </si>
  <si>
    <t>Column14916</t>
  </si>
  <si>
    <t>Column14917</t>
  </si>
  <si>
    <t>Column14918</t>
  </si>
  <si>
    <t>Column14919</t>
  </si>
  <si>
    <t>Column14920</t>
  </si>
  <si>
    <t>Column14921</t>
  </si>
  <si>
    <t>Column14922</t>
  </si>
  <si>
    <t>Column14923</t>
  </si>
  <si>
    <t>Column14924</t>
  </si>
  <si>
    <t>Column14925</t>
  </si>
  <si>
    <t>Column14926</t>
  </si>
  <si>
    <t>Column14927</t>
  </si>
  <si>
    <t>Column14928</t>
  </si>
  <si>
    <t>Column14929</t>
  </si>
  <si>
    <t>Column14930</t>
  </si>
  <si>
    <t>Column14931</t>
  </si>
  <si>
    <t>Column14932</t>
  </si>
  <si>
    <t>Column14933</t>
  </si>
  <si>
    <t>Column14934</t>
  </si>
  <si>
    <t>Column14935</t>
  </si>
  <si>
    <t>Column14936</t>
  </si>
  <si>
    <t>Column14937</t>
  </si>
  <si>
    <t>Column14938</t>
  </si>
  <si>
    <t>Column14939</t>
  </si>
  <si>
    <t>Column14940</t>
  </si>
  <si>
    <t>Column14941</t>
  </si>
  <si>
    <t>Column14942</t>
  </si>
  <si>
    <t>Column14943</t>
  </si>
  <si>
    <t>Column14944</t>
  </si>
  <si>
    <t>Column14945</t>
  </si>
  <si>
    <t>Column14946</t>
  </si>
  <si>
    <t>Column14947</t>
  </si>
  <si>
    <t>Column14948</t>
  </si>
  <si>
    <t>Column14949</t>
  </si>
  <si>
    <t>Column14950</t>
  </si>
  <si>
    <t>Column14951</t>
  </si>
  <si>
    <t>Column14952</t>
  </si>
  <si>
    <t>Column14953</t>
  </si>
  <si>
    <t>Column14954</t>
  </si>
  <si>
    <t>Column14955</t>
  </si>
  <si>
    <t>Column14956</t>
  </si>
  <si>
    <t>Column14957</t>
  </si>
  <si>
    <t>Column14958</t>
  </si>
  <si>
    <t>Column14959</t>
  </si>
  <si>
    <t>Column14960</t>
  </si>
  <si>
    <t>Column14961</t>
  </si>
  <si>
    <t>Column14962</t>
  </si>
  <si>
    <t>Column14963</t>
  </si>
  <si>
    <t>Column14964</t>
  </si>
  <si>
    <t>Column14965</t>
  </si>
  <si>
    <t>Column14966</t>
  </si>
  <si>
    <t>Column14967</t>
  </si>
  <si>
    <t>Column14968</t>
  </si>
  <si>
    <t>Column14969</t>
  </si>
  <si>
    <t>Column14970</t>
  </si>
  <si>
    <t>Column14971</t>
  </si>
  <si>
    <t>Column14972</t>
  </si>
  <si>
    <t>Column14973</t>
  </si>
  <si>
    <t>Column14974</t>
  </si>
  <si>
    <t>Column14975</t>
  </si>
  <si>
    <t>Column14976</t>
  </si>
  <si>
    <t>Column14977</t>
  </si>
  <si>
    <t>Column14978</t>
  </si>
  <si>
    <t>Column14979</t>
  </si>
  <si>
    <t>Column14980</t>
  </si>
  <si>
    <t>Column14981</t>
  </si>
  <si>
    <t>Column14982</t>
  </si>
  <si>
    <t>Column14983</t>
  </si>
  <si>
    <t>Column14984</t>
  </si>
  <si>
    <t>Column14985</t>
  </si>
  <si>
    <t>Column14986</t>
  </si>
  <si>
    <t>Column14987</t>
  </si>
  <si>
    <t>Column14988</t>
  </si>
  <si>
    <t>Column14989</t>
  </si>
  <si>
    <t>Column14990</t>
  </si>
  <si>
    <t>Column14991</t>
  </si>
  <si>
    <t>Column14992</t>
  </si>
  <si>
    <t>Column14993</t>
  </si>
  <si>
    <t>Column14994</t>
  </si>
  <si>
    <t>Column14995</t>
  </si>
  <si>
    <t>Column14996</t>
  </si>
  <si>
    <t>Column14997</t>
  </si>
  <si>
    <t>Column14998</t>
  </si>
  <si>
    <t>Column14999</t>
  </si>
  <si>
    <t>Column15000</t>
  </si>
  <si>
    <t>Column15001</t>
  </si>
  <si>
    <t>Column15002</t>
  </si>
  <si>
    <t>Column15003</t>
  </si>
  <si>
    <t>Column15004</t>
  </si>
  <si>
    <t>Column15005</t>
  </si>
  <si>
    <t>Column15006</t>
  </si>
  <si>
    <t>Column15007</t>
  </si>
  <si>
    <t>Column15008</t>
  </si>
  <si>
    <t>Column15009</t>
  </si>
  <si>
    <t>Column15010</t>
  </si>
  <si>
    <t>Column15011</t>
  </si>
  <si>
    <t>Column15012</t>
  </si>
  <si>
    <t>Column15013</t>
  </si>
  <si>
    <t>Column15014</t>
  </si>
  <si>
    <t>Column15015</t>
  </si>
  <si>
    <t>Column15016</t>
  </si>
  <si>
    <t>Column15017</t>
  </si>
  <si>
    <t>Column15018</t>
  </si>
  <si>
    <t>Column15019</t>
  </si>
  <si>
    <t>Column15020</t>
  </si>
  <si>
    <t>Column15021</t>
  </si>
  <si>
    <t>Column15022</t>
  </si>
  <si>
    <t>Column15023</t>
  </si>
  <si>
    <t>Column15024</t>
  </si>
  <si>
    <t>Column15025</t>
  </si>
  <si>
    <t>Column15026</t>
  </si>
  <si>
    <t>Column15027</t>
  </si>
  <si>
    <t>Column15028</t>
  </si>
  <si>
    <t>Column15029</t>
  </si>
  <si>
    <t>Column15030</t>
  </si>
  <si>
    <t>Column15031</t>
  </si>
  <si>
    <t>Column15032</t>
  </si>
  <si>
    <t>Column15033</t>
  </si>
  <si>
    <t>Column15034</t>
  </si>
  <si>
    <t>Column15035</t>
  </si>
  <si>
    <t>Column15036</t>
  </si>
  <si>
    <t>Column15037</t>
  </si>
  <si>
    <t>Column15038</t>
  </si>
  <si>
    <t>Column15039</t>
  </si>
  <si>
    <t>Column15040</t>
  </si>
  <si>
    <t>Column15041</t>
  </si>
  <si>
    <t>Column15042</t>
  </si>
  <si>
    <t>Column15043</t>
  </si>
  <si>
    <t>Column15044</t>
  </si>
  <si>
    <t>Column15045</t>
  </si>
  <si>
    <t>Column15046</t>
  </si>
  <si>
    <t>Column15047</t>
  </si>
  <si>
    <t>Column15048</t>
  </si>
  <si>
    <t>Column15049</t>
  </si>
  <si>
    <t>Column15050</t>
  </si>
  <si>
    <t>Column15051</t>
  </si>
  <si>
    <t>Column15052</t>
  </si>
  <si>
    <t>Column15053</t>
  </si>
  <si>
    <t>Column15054</t>
  </si>
  <si>
    <t>Column15055</t>
  </si>
  <si>
    <t>Column15056</t>
  </si>
  <si>
    <t>Column15057</t>
  </si>
  <si>
    <t>Column15058</t>
  </si>
  <si>
    <t>Column15059</t>
  </si>
  <si>
    <t>Column15060</t>
  </si>
  <si>
    <t>Column15061</t>
  </si>
  <si>
    <t>Column15062</t>
  </si>
  <si>
    <t>Column15063</t>
  </si>
  <si>
    <t>Column15064</t>
  </si>
  <si>
    <t>Column15065</t>
  </si>
  <si>
    <t>Column15066</t>
  </si>
  <si>
    <t>Column15067</t>
  </si>
  <si>
    <t>Column15068</t>
  </si>
  <si>
    <t>Column15069</t>
  </si>
  <si>
    <t>Column15070</t>
  </si>
  <si>
    <t>Column15071</t>
  </si>
  <si>
    <t>Column15072</t>
  </si>
  <si>
    <t>Column15073</t>
  </si>
  <si>
    <t>Column15074</t>
  </si>
  <si>
    <t>Column15075</t>
  </si>
  <si>
    <t>Column15076</t>
  </si>
  <si>
    <t>Column15077</t>
  </si>
  <si>
    <t>Column15078</t>
  </si>
  <si>
    <t>Column15079</t>
  </si>
  <si>
    <t>Column15080</t>
  </si>
  <si>
    <t>Column15081</t>
  </si>
  <si>
    <t>Column15082</t>
  </si>
  <si>
    <t>Column15083</t>
  </si>
  <si>
    <t>Column15084</t>
  </si>
  <si>
    <t>Column15085</t>
  </si>
  <si>
    <t>Column15086</t>
  </si>
  <si>
    <t>Column15087</t>
  </si>
  <si>
    <t>Column15088</t>
  </si>
  <si>
    <t>Column15089</t>
  </si>
  <si>
    <t>Column15090</t>
  </si>
  <si>
    <t>Column15091</t>
  </si>
  <si>
    <t>Column15092</t>
  </si>
  <si>
    <t>Column15093</t>
  </si>
  <si>
    <t>Column15094</t>
  </si>
  <si>
    <t>Column15095</t>
  </si>
  <si>
    <t>Column15096</t>
  </si>
  <si>
    <t>Column15097</t>
  </si>
  <si>
    <t>Column15098</t>
  </si>
  <si>
    <t>Column15099</t>
  </si>
  <si>
    <t>Column15100</t>
  </si>
  <si>
    <t>Column15101</t>
  </si>
  <si>
    <t>Column15102</t>
  </si>
  <si>
    <t>Column15103</t>
  </si>
  <si>
    <t>Column15104</t>
  </si>
  <si>
    <t>Column15105</t>
  </si>
  <si>
    <t>Column15106</t>
  </si>
  <si>
    <t>Column15107</t>
  </si>
  <si>
    <t>Column15108</t>
  </si>
  <si>
    <t>Column15109</t>
  </si>
  <si>
    <t>Column15110</t>
  </si>
  <si>
    <t>Column15111</t>
  </si>
  <si>
    <t>Column15112</t>
  </si>
  <si>
    <t>Column15113</t>
  </si>
  <si>
    <t>Column15114</t>
  </si>
  <si>
    <t>Column15115</t>
  </si>
  <si>
    <t>Column15116</t>
  </si>
  <si>
    <t>Column15117</t>
  </si>
  <si>
    <t>Column15118</t>
  </si>
  <si>
    <t>Column15119</t>
  </si>
  <si>
    <t>Column15120</t>
  </si>
  <si>
    <t>Column15121</t>
  </si>
  <si>
    <t>Column15122</t>
  </si>
  <si>
    <t>Column15123</t>
  </si>
  <si>
    <t>Column15124</t>
  </si>
  <si>
    <t>Column15125</t>
  </si>
  <si>
    <t>Column15126</t>
  </si>
  <si>
    <t>Column15127</t>
  </si>
  <si>
    <t>Column15128</t>
  </si>
  <si>
    <t>Column15129</t>
  </si>
  <si>
    <t>Column15130</t>
  </si>
  <si>
    <t>Column15131</t>
  </si>
  <si>
    <t>Column15132</t>
  </si>
  <si>
    <t>Column15133</t>
  </si>
  <si>
    <t>Column15134</t>
  </si>
  <si>
    <t>Column15135</t>
  </si>
  <si>
    <t>Column15136</t>
  </si>
  <si>
    <t>Column15137</t>
  </si>
  <si>
    <t>Column15138</t>
  </si>
  <si>
    <t>Column15139</t>
  </si>
  <si>
    <t>Column15140</t>
  </si>
  <si>
    <t>Column15141</t>
  </si>
  <si>
    <t>Column15142</t>
  </si>
  <si>
    <t>Column15143</t>
  </si>
  <si>
    <t>Column15144</t>
  </si>
  <si>
    <t>Column15145</t>
  </si>
  <si>
    <t>Column15146</t>
  </si>
  <si>
    <t>Column15147</t>
  </si>
  <si>
    <t>Column15148</t>
  </si>
  <si>
    <t>Column15149</t>
  </si>
  <si>
    <t>Column15150</t>
  </si>
  <si>
    <t>Column15151</t>
  </si>
  <si>
    <t>Column15152</t>
  </si>
  <si>
    <t>Column15153</t>
  </si>
  <si>
    <t>Column15154</t>
  </si>
  <si>
    <t>Column15155</t>
  </si>
  <si>
    <t>Column15156</t>
  </si>
  <si>
    <t>Column15157</t>
  </si>
  <si>
    <t>Column15158</t>
  </si>
  <si>
    <t>Column15159</t>
  </si>
  <si>
    <t>Column15160</t>
  </si>
  <si>
    <t>Column15161</t>
  </si>
  <si>
    <t>Column15162</t>
  </si>
  <si>
    <t>Column15163</t>
  </si>
  <si>
    <t>Column15164</t>
  </si>
  <si>
    <t>Column15165</t>
  </si>
  <si>
    <t>Column15166</t>
  </si>
  <si>
    <t>Column15167</t>
  </si>
  <si>
    <t>Column15168</t>
  </si>
  <si>
    <t>Column15169</t>
  </si>
  <si>
    <t>Column15170</t>
  </si>
  <si>
    <t>Column15171</t>
  </si>
  <si>
    <t>Column15172</t>
  </si>
  <si>
    <t>Column15173</t>
  </si>
  <si>
    <t>Column15174</t>
  </si>
  <si>
    <t>Column15175</t>
  </si>
  <si>
    <t>Column15176</t>
  </si>
  <si>
    <t>Column15177</t>
  </si>
  <si>
    <t>Column15178</t>
  </si>
  <si>
    <t>Column15179</t>
  </si>
  <si>
    <t>Column15180</t>
  </si>
  <si>
    <t>Column15181</t>
  </si>
  <si>
    <t>Column15182</t>
  </si>
  <si>
    <t>Column15183</t>
  </si>
  <si>
    <t>Column15184</t>
  </si>
  <si>
    <t>Column15185</t>
  </si>
  <si>
    <t>Column15186</t>
  </si>
  <si>
    <t>Column15187</t>
  </si>
  <si>
    <t>Column15188</t>
  </si>
  <si>
    <t>Column15189</t>
  </si>
  <si>
    <t>Column15190</t>
  </si>
  <si>
    <t>Column15191</t>
  </si>
  <si>
    <t>Column15192</t>
  </si>
  <si>
    <t>Column15193</t>
  </si>
  <si>
    <t>Column15194</t>
  </si>
  <si>
    <t>Column15195</t>
  </si>
  <si>
    <t>Column15196</t>
  </si>
  <si>
    <t>Column15197</t>
  </si>
  <si>
    <t>Column15198</t>
  </si>
  <si>
    <t>Column15199</t>
  </si>
  <si>
    <t>Column15200</t>
  </si>
  <si>
    <t>Column15201</t>
  </si>
  <si>
    <t>Column15202</t>
  </si>
  <si>
    <t>Column15203</t>
  </si>
  <si>
    <t>Column15204</t>
  </si>
  <si>
    <t>Column15205</t>
  </si>
  <si>
    <t>Column15206</t>
  </si>
  <si>
    <t>Column15207</t>
  </si>
  <si>
    <t>Column15208</t>
  </si>
  <si>
    <t>Column15209</t>
  </si>
  <si>
    <t>Column15210</t>
  </si>
  <si>
    <t>Column15211</t>
  </si>
  <si>
    <t>Column15212</t>
  </si>
  <si>
    <t>Column15213</t>
  </si>
  <si>
    <t>Column15214</t>
  </si>
  <si>
    <t>Column15215</t>
  </si>
  <si>
    <t>Column15216</t>
  </si>
  <si>
    <t>Column15217</t>
  </si>
  <si>
    <t>Column15218</t>
  </si>
  <si>
    <t>Column15219</t>
  </si>
  <si>
    <t>Column15220</t>
  </si>
  <si>
    <t>Column15221</t>
  </si>
  <si>
    <t>Column15222</t>
  </si>
  <si>
    <t>Column15223</t>
  </si>
  <si>
    <t>Column15224</t>
  </si>
  <si>
    <t>Column15225</t>
  </si>
  <si>
    <t>Column15226</t>
  </si>
  <si>
    <t>Column15227</t>
  </si>
  <si>
    <t>Column15228</t>
  </si>
  <si>
    <t>Column15229</t>
  </si>
  <si>
    <t>Column15230</t>
  </si>
  <si>
    <t>Column15231</t>
  </si>
  <si>
    <t>Column15232</t>
  </si>
  <si>
    <t>Column15233</t>
  </si>
  <si>
    <t>Column15234</t>
  </si>
  <si>
    <t>Column15235</t>
  </si>
  <si>
    <t>Column15236</t>
  </si>
  <si>
    <t>Column15237</t>
  </si>
  <si>
    <t>Column15238</t>
  </si>
  <si>
    <t>Column15239</t>
  </si>
  <si>
    <t>Column15240</t>
  </si>
  <si>
    <t>Column15241</t>
  </si>
  <si>
    <t>Column15242</t>
  </si>
  <si>
    <t>Column15243</t>
  </si>
  <si>
    <t>Column15244</t>
  </si>
  <si>
    <t>Column15245</t>
  </si>
  <si>
    <t>Column15246</t>
  </si>
  <si>
    <t>Column15247</t>
  </si>
  <si>
    <t>Column15248</t>
  </si>
  <si>
    <t>Column15249</t>
  </si>
  <si>
    <t>Column15250</t>
  </si>
  <si>
    <t>Column15251</t>
  </si>
  <si>
    <t>Column15252</t>
  </si>
  <si>
    <t>Column15253</t>
  </si>
  <si>
    <t>Column15254</t>
  </si>
  <si>
    <t>Column15255</t>
  </si>
  <si>
    <t>Column15256</t>
  </si>
  <si>
    <t>Column15257</t>
  </si>
  <si>
    <t>Column15258</t>
  </si>
  <si>
    <t>Column15259</t>
  </si>
  <si>
    <t>Column15260</t>
  </si>
  <si>
    <t>Column15261</t>
  </si>
  <si>
    <t>Column15262</t>
  </si>
  <si>
    <t>Column15263</t>
  </si>
  <si>
    <t>Column15264</t>
  </si>
  <si>
    <t>Column15265</t>
  </si>
  <si>
    <t>Column15266</t>
  </si>
  <si>
    <t>Column15267</t>
  </si>
  <si>
    <t>Column15268</t>
  </si>
  <si>
    <t>Column15269</t>
  </si>
  <si>
    <t>Column15270</t>
  </si>
  <si>
    <t>Column15271</t>
  </si>
  <si>
    <t>Column15272</t>
  </si>
  <si>
    <t>Column15273</t>
  </si>
  <si>
    <t>Column15274</t>
  </si>
  <si>
    <t>Column15275</t>
  </si>
  <si>
    <t>Column15276</t>
  </si>
  <si>
    <t>Column15277</t>
  </si>
  <si>
    <t>Column15278</t>
  </si>
  <si>
    <t>Column15279</t>
  </si>
  <si>
    <t>Column15280</t>
  </si>
  <si>
    <t>Column15281</t>
  </si>
  <si>
    <t>Column15282</t>
  </si>
  <si>
    <t>Column15283</t>
  </si>
  <si>
    <t>Column15284</t>
  </si>
  <si>
    <t>Column15285</t>
  </si>
  <si>
    <t>Column15286</t>
  </si>
  <si>
    <t>Column15287</t>
  </si>
  <si>
    <t>Column15288</t>
  </si>
  <si>
    <t>Column15289</t>
  </si>
  <si>
    <t>Column15290</t>
  </si>
  <si>
    <t>Column15291</t>
  </si>
  <si>
    <t>Column15292</t>
  </si>
  <si>
    <t>Column15293</t>
  </si>
  <si>
    <t>Column15294</t>
  </si>
  <si>
    <t>Column15295</t>
  </si>
  <si>
    <t>Column15296</t>
  </si>
  <si>
    <t>Column15297</t>
  </si>
  <si>
    <t>Column15298</t>
  </si>
  <si>
    <t>Column15299</t>
  </si>
  <si>
    <t>Column15300</t>
  </si>
  <si>
    <t>Column15301</t>
  </si>
  <si>
    <t>Column15302</t>
  </si>
  <si>
    <t>Column15303</t>
  </si>
  <si>
    <t>Column15304</t>
  </si>
  <si>
    <t>Column15305</t>
  </si>
  <si>
    <t>Column15306</t>
  </si>
  <si>
    <t>Column15307</t>
  </si>
  <si>
    <t>Column15308</t>
  </si>
  <si>
    <t>Column15309</t>
  </si>
  <si>
    <t>Column15310</t>
  </si>
  <si>
    <t>Column15311</t>
  </si>
  <si>
    <t>Column15312</t>
  </si>
  <si>
    <t>Column15313</t>
  </si>
  <si>
    <t>Column15314</t>
  </si>
  <si>
    <t>Column15315</t>
  </si>
  <si>
    <t>Column15316</t>
  </si>
  <si>
    <t>Column15317</t>
  </si>
  <si>
    <t>Column15318</t>
  </si>
  <si>
    <t>Column15319</t>
  </si>
  <si>
    <t>Column15320</t>
  </si>
  <si>
    <t>Column15321</t>
  </si>
  <si>
    <t>Column15322</t>
  </si>
  <si>
    <t>Column15323</t>
  </si>
  <si>
    <t>Column15324</t>
  </si>
  <si>
    <t>Column15325</t>
  </si>
  <si>
    <t>Column15326</t>
  </si>
  <si>
    <t>Column15327</t>
  </si>
  <si>
    <t>Column15328</t>
  </si>
  <si>
    <t>Column15329</t>
  </si>
  <si>
    <t>Column15330</t>
  </si>
  <si>
    <t>Column15331</t>
  </si>
  <si>
    <t>Column15332</t>
  </si>
  <si>
    <t>Column15333</t>
  </si>
  <si>
    <t>Column15334</t>
  </si>
  <si>
    <t>Column15335</t>
  </si>
  <si>
    <t>Column15336</t>
  </si>
  <si>
    <t>Column15337</t>
  </si>
  <si>
    <t>Column15338</t>
  </si>
  <si>
    <t>Column15339</t>
  </si>
  <si>
    <t>Column15340</t>
  </si>
  <si>
    <t>Column15341</t>
  </si>
  <si>
    <t>Column15342</t>
  </si>
  <si>
    <t>Column15343</t>
  </si>
  <si>
    <t>Column15344</t>
  </si>
  <si>
    <t>Column15345</t>
  </si>
  <si>
    <t>Column15346</t>
  </si>
  <si>
    <t>Column15347</t>
  </si>
  <si>
    <t>Column15348</t>
  </si>
  <si>
    <t>Column15349</t>
  </si>
  <si>
    <t>Column15350</t>
  </si>
  <si>
    <t>Column15351</t>
  </si>
  <si>
    <t>Column15352</t>
  </si>
  <si>
    <t>Column15353</t>
  </si>
  <si>
    <t>Column15354</t>
  </si>
  <si>
    <t>Column15355</t>
  </si>
  <si>
    <t>Column15356</t>
  </si>
  <si>
    <t>Column15357</t>
  </si>
  <si>
    <t>Column15358</t>
  </si>
  <si>
    <t>Column15359</t>
  </si>
  <si>
    <t>Column15360</t>
  </si>
  <si>
    <t>Column15361</t>
  </si>
  <si>
    <t>Column15362</t>
  </si>
  <si>
    <t>Column15363</t>
  </si>
  <si>
    <t>Column15364</t>
  </si>
  <si>
    <t>Column15365</t>
  </si>
  <si>
    <t>Column15366</t>
  </si>
  <si>
    <t>Column15367</t>
  </si>
  <si>
    <t>Column15368</t>
  </si>
  <si>
    <t>Column15369</t>
  </si>
  <si>
    <t>Column15370</t>
  </si>
  <si>
    <t>Column15371</t>
  </si>
  <si>
    <t>Column15372</t>
  </si>
  <si>
    <t>Column15373</t>
  </si>
  <si>
    <t>Column15374</t>
  </si>
  <si>
    <t>Column15375</t>
  </si>
  <si>
    <t>Column15376</t>
  </si>
  <si>
    <t>Column15377</t>
  </si>
  <si>
    <t>Column15378</t>
  </si>
  <si>
    <t>Column15379</t>
  </si>
  <si>
    <t>Column15380</t>
  </si>
  <si>
    <t>Column15381</t>
  </si>
  <si>
    <t>Column15382</t>
  </si>
  <si>
    <t>Column15383</t>
  </si>
  <si>
    <t>Column15384</t>
  </si>
  <si>
    <t>Column15385</t>
  </si>
  <si>
    <t>Column15386</t>
  </si>
  <si>
    <t>Column15387</t>
  </si>
  <si>
    <t>Column15388</t>
  </si>
  <si>
    <t>Column15389</t>
  </si>
  <si>
    <t>Column15390</t>
  </si>
  <si>
    <t>Column15391</t>
  </si>
  <si>
    <t>Column15392</t>
  </si>
  <si>
    <t>Column15393</t>
  </si>
  <si>
    <t>Column15394</t>
  </si>
  <si>
    <t>Column15395</t>
  </si>
  <si>
    <t>Column15396</t>
  </si>
  <si>
    <t>Column15397</t>
  </si>
  <si>
    <t>Column15398</t>
  </si>
  <si>
    <t>Column15399</t>
  </si>
  <si>
    <t>Column15400</t>
  </si>
  <si>
    <t>Column15401</t>
  </si>
  <si>
    <t>Column15402</t>
  </si>
  <si>
    <t>Column15403</t>
  </si>
  <si>
    <t>Column15404</t>
  </si>
  <si>
    <t>Column15405</t>
  </si>
  <si>
    <t>Column15406</t>
  </si>
  <si>
    <t>Column15407</t>
  </si>
  <si>
    <t>Column15408</t>
  </si>
  <si>
    <t>Column15409</t>
  </si>
  <si>
    <t>Column15410</t>
  </si>
  <si>
    <t>Column15411</t>
  </si>
  <si>
    <t>Column15412</t>
  </si>
  <si>
    <t>Column15413</t>
  </si>
  <si>
    <t>Column15414</t>
  </si>
  <si>
    <t>Column15415</t>
  </si>
  <si>
    <t>Column15416</t>
  </si>
  <si>
    <t>Column15417</t>
  </si>
  <si>
    <t>Column15418</t>
  </si>
  <si>
    <t>Column15419</t>
  </si>
  <si>
    <t>Column15420</t>
  </si>
  <si>
    <t>Column15421</t>
  </si>
  <si>
    <t>Column15422</t>
  </si>
  <si>
    <t>Column15423</t>
  </si>
  <si>
    <t>Column15424</t>
  </si>
  <si>
    <t>Column15425</t>
  </si>
  <si>
    <t>Column15426</t>
  </si>
  <si>
    <t>Column15427</t>
  </si>
  <si>
    <t>Column15428</t>
  </si>
  <si>
    <t>Column15429</t>
  </si>
  <si>
    <t>Column15430</t>
  </si>
  <si>
    <t>Column15431</t>
  </si>
  <si>
    <t>Column15432</t>
  </si>
  <si>
    <t>Column15433</t>
  </si>
  <si>
    <t>Column15434</t>
  </si>
  <si>
    <t>Column15435</t>
  </si>
  <si>
    <t>Column15436</t>
  </si>
  <si>
    <t>Column15437</t>
  </si>
  <si>
    <t>Column15438</t>
  </si>
  <si>
    <t>Column15439</t>
  </si>
  <si>
    <t>Column15440</t>
  </si>
  <si>
    <t>Column15441</t>
  </si>
  <si>
    <t>Column15442</t>
  </si>
  <si>
    <t>Column15443</t>
  </si>
  <si>
    <t>Column15444</t>
  </si>
  <si>
    <t>Column15445</t>
  </si>
  <si>
    <t>Column15446</t>
  </si>
  <si>
    <t>Column15447</t>
  </si>
  <si>
    <t>Column15448</t>
  </si>
  <si>
    <t>Column15449</t>
  </si>
  <si>
    <t>Column15450</t>
  </si>
  <si>
    <t>Column15451</t>
  </si>
  <si>
    <t>Column15452</t>
  </si>
  <si>
    <t>Column15453</t>
  </si>
  <si>
    <t>Column15454</t>
  </si>
  <si>
    <t>Column15455</t>
  </si>
  <si>
    <t>Column15456</t>
  </si>
  <si>
    <t>Column15457</t>
  </si>
  <si>
    <t>Column15458</t>
  </si>
  <si>
    <t>Column15459</t>
  </si>
  <si>
    <t>Column15460</t>
  </si>
  <si>
    <t>Column15461</t>
  </si>
  <si>
    <t>Column15462</t>
  </si>
  <si>
    <t>Column15463</t>
  </si>
  <si>
    <t>Column15464</t>
  </si>
  <si>
    <t>Column15465</t>
  </si>
  <si>
    <t>Column15466</t>
  </si>
  <si>
    <t>Column15467</t>
  </si>
  <si>
    <t>Column15468</t>
  </si>
  <si>
    <t>Column15469</t>
  </si>
  <si>
    <t>Column15470</t>
  </si>
  <si>
    <t>Column15471</t>
  </si>
  <si>
    <t>Column15472</t>
  </si>
  <si>
    <t>Column15473</t>
  </si>
  <si>
    <t>Column15474</t>
  </si>
  <si>
    <t>Column15475</t>
  </si>
  <si>
    <t>Column15476</t>
  </si>
  <si>
    <t>Column15477</t>
  </si>
  <si>
    <t>Column15478</t>
  </si>
  <si>
    <t>Column15479</t>
  </si>
  <si>
    <t>Column15480</t>
  </si>
  <si>
    <t>Column15481</t>
  </si>
  <si>
    <t>Column15482</t>
  </si>
  <si>
    <t>Column15483</t>
  </si>
  <si>
    <t>Column15484</t>
  </si>
  <si>
    <t>Column15485</t>
  </si>
  <si>
    <t>Column15486</t>
  </si>
  <si>
    <t>Column15487</t>
  </si>
  <si>
    <t>Column15488</t>
  </si>
  <si>
    <t>Column15489</t>
  </si>
  <si>
    <t>Column15490</t>
  </si>
  <si>
    <t>Column15491</t>
  </si>
  <si>
    <t>Column15492</t>
  </si>
  <si>
    <t>Column15493</t>
  </si>
  <si>
    <t>Column15494</t>
  </si>
  <si>
    <t>Column15495</t>
  </si>
  <si>
    <t>Column15496</t>
  </si>
  <si>
    <t>Column15497</t>
  </si>
  <si>
    <t>Column15498</t>
  </si>
  <si>
    <t>Column15499</t>
  </si>
  <si>
    <t>Column15500</t>
  </si>
  <si>
    <t>Column15501</t>
  </si>
  <si>
    <t>Column15502</t>
  </si>
  <si>
    <t>Column15503</t>
  </si>
  <si>
    <t>Column15504</t>
  </si>
  <si>
    <t>Column15505</t>
  </si>
  <si>
    <t>Column15506</t>
  </si>
  <si>
    <t>Column15507</t>
  </si>
  <si>
    <t>Column15508</t>
  </si>
  <si>
    <t>Column15509</t>
  </si>
  <si>
    <t>Column15510</t>
  </si>
  <si>
    <t>Column15511</t>
  </si>
  <si>
    <t>Column15512</t>
  </si>
  <si>
    <t>Column15513</t>
  </si>
  <si>
    <t>Column15514</t>
  </si>
  <si>
    <t>Column15515</t>
  </si>
  <si>
    <t>Column15516</t>
  </si>
  <si>
    <t>Column15517</t>
  </si>
  <si>
    <t>Column15518</t>
  </si>
  <si>
    <t>Column15519</t>
  </si>
  <si>
    <t>Column15520</t>
  </si>
  <si>
    <t>Column15521</t>
  </si>
  <si>
    <t>Column15522</t>
  </si>
  <si>
    <t>Column15523</t>
  </si>
  <si>
    <t>Column15524</t>
  </si>
  <si>
    <t>Column15525</t>
  </si>
  <si>
    <t>Column15526</t>
  </si>
  <si>
    <t>Column15527</t>
  </si>
  <si>
    <t>Column15528</t>
  </si>
  <si>
    <t>Column15529</t>
  </si>
  <si>
    <t>Column15530</t>
  </si>
  <si>
    <t>Column15531</t>
  </si>
  <si>
    <t>Column15532</t>
  </si>
  <si>
    <t>Column15533</t>
  </si>
  <si>
    <t>Column15534</t>
  </si>
  <si>
    <t>Column15535</t>
  </si>
  <si>
    <t>Column15536</t>
  </si>
  <si>
    <t>Column15537</t>
  </si>
  <si>
    <t>Column15538</t>
  </si>
  <si>
    <t>Column15539</t>
  </si>
  <si>
    <t>Column15540</t>
  </si>
  <si>
    <t>Column15541</t>
  </si>
  <si>
    <t>Column15542</t>
  </si>
  <si>
    <t>Column15543</t>
  </si>
  <si>
    <t>Column15544</t>
  </si>
  <si>
    <t>Column15545</t>
  </si>
  <si>
    <t>Column15546</t>
  </si>
  <si>
    <t>Column15547</t>
  </si>
  <si>
    <t>Column15548</t>
  </si>
  <si>
    <t>Column15549</t>
  </si>
  <si>
    <t>Column15550</t>
  </si>
  <si>
    <t>Column15551</t>
  </si>
  <si>
    <t>Column15552</t>
  </si>
  <si>
    <t>Column15553</t>
  </si>
  <si>
    <t>Column15554</t>
  </si>
  <si>
    <t>Column15555</t>
  </si>
  <si>
    <t>Column15556</t>
  </si>
  <si>
    <t>Column15557</t>
  </si>
  <si>
    <t>Column15558</t>
  </si>
  <si>
    <t>Column15559</t>
  </si>
  <si>
    <t>Column15560</t>
  </si>
  <si>
    <t>Column15561</t>
  </si>
  <si>
    <t>Column15562</t>
  </si>
  <si>
    <t>Column15563</t>
  </si>
  <si>
    <t>Column15564</t>
  </si>
  <si>
    <t>Column15565</t>
  </si>
  <si>
    <t>Column15566</t>
  </si>
  <si>
    <t>Column15567</t>
  </si>
  <si>
    <t>Column15568</t>
  </si>
  <si>
    <t>Column15569</t>
  </si>
  <si>
    <t>Column15570</t>
  </si>
  <si>
    <t>Column15571</t>
  </si>
  <si>
    <t>Column15572</t>
  </si>
  <si>
    <t>Column15573</t>
  </si>
  <si>
    <t>Column15574</t>
  </si>
  <si>
    <t>Column15575</t>
  </si>
  <si>
    <t>Column15576</t>
  </si>
  <si>
    <t>Column15577</t>
  </si>
  <si>
    <t>Column15578</t>
  </si>
  <si>
    <t>Column15579</t>
  </si>
  <si>
    <t>Column15580</t>
  </si>
  <si>
    <t>Column15581</t>
  </si>
  <si>
    <t>Column15582</t>
  </si>
  <si>
    <t>Column15583</t>
  </si>
  <si>
    <t>Column15584</t>
  </si>
  <si>
    <t>Column15585</t>
  </si>
  <si>
    <t>Column15586</t>
  </si>
  <si>
    <t>Column15587</t>
  </si>
  <si>
    <t>Column15588</t>
  </si>
  <si>
    <t>Column15589</t>
  </si>
  <si>
    <t>Column15590</t>
  </si>
  <si>
    <t>Column15591</t>
  </si>
  <si>
    <t>Column15592</t>
  </si>
  <si>
    <t>Column15593</t>
  </si>
  <si>
    <t>Column15594</t>
  </si>
  <si>
    <t>Column15595</t>
  </si>
  <si>
    <t>Column15596</t>
  </si>
  <si>
    <t>Column15597</t>
  </si>
  <si>
    <t>Column15598</t>
  </si>
  <si>
    <t>Column15599</t>
  </si>
  <si>
    <t>Column15600</t>
  </si>
  <si>
    <t>Column15601</t>
  </si>
  <si>
    <t>Column15602</t>
  </si>
  <si>
    <t>Column15603</t>
  </si>
  <si>
    <t>Column15604</t>
  </si>
  <si>
    <t>Column15605</t>
  </si>
  <si>
    <t>Column15606</t>
  </si>
  <si>
    <t>Column15607</t>
  </si>
  <si>
    <t>Column15608</t>
  </si>
  <si>
    <t>Column15609</t>
  </si>
  <si>
    <t>Column15610</t>
  </si>
  <si>
    <t>Column15611</t>
  </si>
  <si>
    <t>Column15612</t>
  </si>
  <si>
    <t>Column15613</t>
  </si>
  <si>
    <t>Column15614</t>
  </si>
  <si>
    <t>Column15615</t>
  </si>
  <si>
    <t>Column15616</t>
  </si>
  <si>
    <t>Column15617</t>
  </si>
  <si>
    <t>Column15618</t>
  </si>
  <si>
    <t>Column15619</t>
  </si>
  <si>
    <t>Column15620</t>
  </si>
  <si>
    <t>Column15621</t>
  </si>
  <si>
    <t>Column15622</t>
  </si>
  <si>
    <t>Column15623</t>
  </si>
  <si>
    <t>Column15624</t>
  </si>
  <si>
    <t>Column15625</t>
  </si>
  <si>
    <t>Column15626</t>
  </si>
  <si>
    <t>Column15627</t>
  </si>
  <si>
    <t>Column15628</t>
  </si>
  <si>
    <t>Column15629</t>
  </si>
  <si>
    <t>Column15630</t>
  </si>
  <si>
    <t>Column15631</t>
  </si>
  <si>
    <t>Column15632</t>
  </si>
  <si>
    <t>Column15633</t>
  </si>
  <si>
    <t>Column15634</t>
  </si>
  <si>
    <t>Column15635</t>
  </si>
  <si>
    <t>Column15636</t>
  </si>
  <si>
    <t>Column15637</t>
  </si>
  <si>
    <t>Column15638</t>
  </si>
  <si>
    <t>Column15639</t>
  </si>
  <si>
    <t>Column15640</t>
  </si>
  <si>
    <t>Column15641</t>
  </si>
  <si>
    <t>Column15642</t>
  </si>
  <si>
    <t>Column15643</t>
  </si>
  <si>
    <t>Column15644</t>
  </si>
  <si>
    <t>Column15645</t>
  </si>
  <si>
    <t>Column15646</t>
  </si>
  <si>
    <t>Column15647</t>
  </si>
  <si>
    <t>Column15648</t>
  </si>
  <si>
    <t>Column15649</t>
  </si>
  <si>
    <t>Column15650</t>
  </si>
  <si>
    <t>Column15651</t>
  </si>
  <si>
    <t>Column15652</t>
  </si>
  <si>
    <t>Column15653</t>
  </si>
  <si>
    <t>Column15654</t>
  </si>
  <si>
    <t>Column15655</t>
  </si>
  <si>
    <t>Column15656</t>
  </si>
  <si>
    <t>Column15657</t>
  </si>
  <si>
    <t>Column15658</t>
  </si>
  <si>
    <t>Column15659</t>
  </si>
  <si>
    <t>Column15660</t>
  </si>
  <si>
    <t>Column15661</t>
  </si>
  <si>
    <t>Column15662</t>
  </si>
  <si>
    <t>Column15663</t>
  </si>
  <si>
    <t>Column15664</t>
  </si>
  <si>
    <t>Column15665</t>
  </si>
  <si>
    <t>Column15666</t>
  </si>
  <si>
    <t>Column15667</t>
  </si>
  <si>
    <t>Column15668</t>
  </si>
  <si>
    <t>Column15669</t>
  </si>
  <si>
    <t>Column15670</t>
  </si>
  <si>
    <t>Column15671</t>
  </si>
  <si>
    <t>Column15672</t>
  </si>
  <si>
    <t>Column15673</t>
  </si>
  <si>
    <t>Column15674</t>
  </si>
  <si>
    <t>Column15675</t>
  </si>
  <si>
    <t>Column15676</t>
  </si>
  <si>
    <t>Column15677</t>
  </si>
  <si>
    <t>Column15678</t>
  </si>
  <si>
    <t>Column15679</t>
  </si>
  <si>
    <t>Column15680</t>
  </si>
  <si>
    <t>Column15681</t>
  </si>
  <si>
    <t>Column15682</t>
  </si>
  <si>
    <t>Column15683</t>
  </si>
  <si>
    <t>Column15684</t>
  </si>
  <si>
    <t>Column15685</t>
  </si>
  <si>
    <t>Column15686</t>
  </si>
  <si>
    <t>Column15687</t>
  </si>
  <si>
    <t>Column15688</t>
  </si>
  <si>
    <t>Column15689</t>
  </si>
  <si>
    <t>Column15690</t>
  </si>
  <si>
    <t>Column15691</t>
  </si>
  <si>
    <t>Column15692</t>
  </si>
  <si>
    <t>Column15693</t>
  </si>
  <si>
    <t>Column15694</t>
  </si>
  <si>
    <t>Column15695</t>
  </si>
  <si>
    <t>Column15696</t>
  </si>
  <si>
    <t>Column15697</t>
  </si>
  <si>
    <t>Column15698</t>
  </si>
  <si>
    <t>Column15699</t>
  </si>
  <si>
    <t>Column15700</t>
  </si>
  <si>
    <t>Column15701</t>
  </si>
  <si>
    <t>Column15702</t>
  </si>
  <si>
    <t>Column15703</t>
  </si>
  <si>
    <t>Column15704</t>
  </si>
  <si>
    <t>Column15705</t>
  </si>
  <si>
    <t>Column15706</t>
  </si>
  <si>
    <t>Column15707</t>
  </si>
  <si>
    <t>Column15708</t>
  </si>
  <si>
    <t>Column15709</t>
  </si>
  <si>
    <t>Column15710</t>
  </si>
  <si>
    <t>Column15711</t>
  </si>
  <si>
    <t>Column15712</t>
  </si>
  <si>
    <t>Column15713</t>
  </si>
  <si>
    <t>Column15714</t>
  </si>
  <si>
    <t>Column15715</t>
  </si>
  <si>
    <t>Column15716</t>
  </si>
  <si>
    <t>Column15717</t>
  </si>
  <si>
    <t>Column15718</t>
  </si>
  <si>
    <t>Column15719</t>
  </si>
  <si>
    <t>Column15720</t>
  </si>
  <si>
    <t>Column15721</t>
  </si>
  <si>
    <t>Column15722</t>
  </si>
  <si>
    <t>Column15723</t>
  </si>
  <si>
    <t>Column15724</t>
  </si>
  <si>
    <t>Column15725</t>
  </si>
  <si>
    <t>Column15726</t>
  </si>
  <si>
    <t>Column15727</t>
  </si>
  <si>
    <t>Column15728</t>
  </si>
  <si>
    <t>Column15729</t>
  </si>
  <si>
    <t>Column15730</t>
  </si>
  <si>
    <t>Column15731</t>
  </si>
  <si>
    <t>Column15732</t>
  </si>
  <si>
    <t>Column15733</t>
  </si>
  <si>
    <t>Column15734</t>
  </si>
  <si>
    <t>Column15735</t>
  </si>
  <si>
    <t>Column15736</t>
  </si>
  <si>
    <t>Column15737</t>
  </si>
  <si>
    <t>Column15738</t>
  </si>
  <si>
    <t>Column15739</t>
  </si>
  <si>
    <t>Column15740</t>
  </si>
  <si>
    <t>Column15741</t>
  </si>
  <si>
    <t>Column15742</t>
  </si>
  <si>
    <t>Column15743</t>
  </si>
  <si>
    <t>Column15744</t>
  </si>
  <si>
    <t>Column15745</t>
  </si>
  <si>
    <t>Column15746</t>
  </si>
  <si>
    <t>Column15747</t>
  </si>
  <si>
    <t>Column15748</t>
  </si>
  <si>
    <t>Column15749</t>
  </si>
  <si>
    <t>Column15750</t>
  </si>
  <si>
    <t>Column15751</t>
  </si>
  <si>
    <t>Column15752</t>
  </si>
  <si>
    <t>Column15753</t>
  </si>
  <si>
    <t>Column15754</t>
  </si>
  <si>
    <t>Column15755</t>
  </si>
  <si>
    <t>Column15756</t>
  </si>
  <si>
    <t>Column15757</t>
  </si>
  <si>
    <t>Column15758</t>
  </si>
  <si>
    <t>Column15759</t>
  </si>
  <si>
    <t>Column15760</t>
  </si>
  <si>
    <t>Column15761</t>
  </si>
  <si>
    <t>Column15762</t>
  </si>
  <si>
    <t>Column15763</t>
  </si>
  <si>
    <t>Column15764</t>
  </si>
  <si>
    <t>Column15765</t>
  </si>
  <si>
    <t>Column15766</t>
  </si>
  <si>
    <t>Column15767</t>
  </si>
  <si>
    <t>Column15768</t>
  </si>
  <si>
    <t>Column15769</t>
  </si>
  <si>
    <t>Column15770</t>
  </si>
  <si>
    <t>Column15771</t>
  </si>
  <si>
    <t>Column15772</t>
  </si>
  <si>
    <t>Column15773</t>
  </si>
  <si>
    <t>Column15774</t>
  </si>
  <si>
    <t>Column15775</t>
  </si>
  <si>
    <t>Column15776</t>
  </si>
  <si>
    <t>Column15777</t>
  </si>
  <si>
    <t>Column15778</t>
  </si>
  <si>
    <t>Column15779</t>
  </si>
  <si>
    <t>Column15780</t>
  </si>
  <si>
    <t>Column15781</t>
  </si>
  <si>
    <t>Column15782</t>
  </si>
  <si>
    <t>Column15783</t>
  </si>
  <si>
    <t>Column15784</t>
  </si>
  <si>
    <t>Column15785</t>
  </si>
  <si>
    <t>Column15786</t>
  </si>
  <si>
    <t>Column15787</t>
  </si>
  <si>
    <t>Column15788</t>
  </si>
  <si>
    <t>Column15789</t>
  </si>
  <si>
    <t>Column15790</t>
  </si>
  <si>
    <t>Column15791</t>
  </si>
  <si>
    <t>Column15792</t>
  </si>
  <si>
    <t>Column15793</t>
  </si>
  <si>
    <t>Column15794</t>
  </si>
  <si>
    <t>Column15795</t>
  </si>
  <si>
    <t>Column15796</t>
  </si>
  <si>
    <t>Column15797</t>
  </si>
  <si>
    <t>Column15798</t>
  </si>
  <si>
    <t>Column15799</t>
  </si>
  <si>
    <t>Column15800</t>
  </si>
  <si>
    <t>Column15801</t>
  </si>
  <si>
    <t>Column15802</t>
  </si>
  <si>
    <t>Column15803</t>
  </si>
  <si>
    <t>Column15804</t>
  </si>
  <si>
    <t>Column15805</t>
  </si>
  <si>
    <t>Column15806</t>
  </si>
  <si>
    <t>Column15807</t>
  </si>
  <si>
    <t>Column15808</t>
  </si>
  <si>
    <t>Column15809</t>
  </si>
  <si>
    <t>Column15810</t>
  </si>
  <si>
    <t>Column15811</t>
  </si>
  <si>
    <t>Column15812</t>
  </si>
  <si>
    <t>Column15813</t>
  </si>
  <si>
    <t>Column15814</t>
  </si>
  <si>
    <t>Column15815</t>
  </si>
  <si>
    <t>Column15816</t>
  </si>
  <si>
    <t>Column15817</t>
  </si>
  <si>
    <t>Column15818</t>
  </si>
  <si>
    <t>Column15819</t>
  </si>
  <si>
    <t>Column15820</t>
  </si>
  <si>
    <t>Column15821</t>
  </si>
  <si>
    <t>Column15822</t>
  </si>
  <si>
    <t>Column15823</t>
  </si>
  <si>
    <t>Column15824</t>
  </si>
  <si>
    <t>Column15825</t>
  </si>
  <si>
    <t>Column15826</t>
  </si>
  <si>
    <t>Column15827</t>
  </si>
  <si>
    <t>Column15828</t>
  </si>
  <si>
    <t>Column15829</t>
  </si>
  <si>
    <t>Column15830</t>
  </si>
  <si>
    <t>Column15831</t>
  </si>
  <si>
    <t>Column15832</t>
  </si>
  <si>
    <t>Column15833</t>
  </si>
  <si>
    <t>Column15834</t>
  </si>
  <si>
    <t>Column15835</t>
  </si>
  <si>
    <t>Column15836</t>
  </si>
  <si>
    <t>Column15837</t>
  </si>
  <si>
    <t>Column15838</t>
  </si>
  <si>
    <t>Column15839</t>
  </si>
  <si>
    <t>Column15840</t>
  </si>
  <si>
    <t>Column15841</t>
  </si>
  <si>
    <t>Column15842</t>
  </si>
  <si>
    <t>Column15843</t>
  </si>
  <si>
    <t>Column15844</t>
  </si>
  <si>
    <t>Column15845</t>
  </si>
  <si>
    <t>Column15846</t>
  </si>
  <si>
    <t>Column15847</t>
  </si>
  <si>
    <t>Column15848</t>
  </si>
  <si>
    <t>Column15849</t>
  </si>
  <si>
    <t>Column15850</t>
  </si>
  <si>
    <t>Column15851</t>
  </si>
  <si>
    <t>Column15852</t>
  </si>
  <si>
    <t>Column15853</t>
  </si>
  <si>
    <t>Column15854</t>
  </si>
  <si>
    <t>Column15855</t>
  </si>
  <si>
    <t>Column15856</t>
  </si>
  <si>
    <t>Column15857</t>
  </si>
  <si>
    <t>Column15858</t>
  </si>
  <si>
    <t>Column15859</t>
  </si>
  <si>
    <t>Column15860</t>
  </si>
  <si>
    <t>Column15861</t>
  </si>
  <si>
    <t>Column15862</t>
  </si>
  <si>
    <t>Column15863</t>
  </si>
  <si>
    <t>Column15864</t>
  </si>
  <si>
    <t>Column15865</t>
  </si>
  <si>
    <t>Column15866</t>
  </si>
  <si>
    <t>Column15867</t>
  </si>
  <si>
    <t>Column15868</t>
  </si>
  <si>
    <t>Column15869</t>
  </si>
  <si>
    <t>Column15870</t>
  </si>
  <si>
    <t>Column15871</t>
  </si>
  <si>
    <t>Column15872</t>
  </si>
  <si>
    <t>Column15873</t>
  </si>
  <si>
    <t>Column15874</t>
  </si>
  <si>
    <t>Column15875</t>
  </si>
  <si>
    <t>Column15876</t>
  </si>
  <si>
    <t>Column15877</t>
  </si>
  <si>
    <t>Column15878</t>
  </si>
  <si>
    <t>Column15879</t>
  </si>
  <si>
    <t>Column15880</t>
  </si>
  <si>
    <t>Column15881</t>
  </si>
  <si>
    <t>Column15882</t>
  </si>
  <si>
    <t>Column15883</t>
  </si>
  <si>
    <t>Column15884</t>
  </si>
  <si>
    <t>Column15885</t>
  </si>
  <si>
    <t>Column15886</t>
  </si>
  <si>
    <t>Column15887</t>
  </si>
  <si>
    <t>Column15888</t>
  </si>
  <si>
    <t>Column15889</t>
  </si>
  <si>
    <t>Column15890</t>
  </si>
  <si>
    <t>Column15891</t>
  </si>
  <si>
    <t>Column15892</t>
  </si>
  <si>
    <t>Column15893</t>
  </si>
  <si>
    <t>Column15894</t>
  </si>
  <si>
    <t>Column15895</t>
  </si>
  <si>
    <t>Column15896</t>
  </si>
  <si>
    <t>Column15897</t>
  </si>
  <si>
    <t>Column15898</t>
  </si>
  <si>
    <t>Column15899</t>
  </si>
  <si>
    <t>Column15900</t>
  </si>
  <si>
    <t>Column15901</t>
  </si>
  <si>
    <t>Column15902</t>
  </si>
  <si>
    <t>Column15903</t>
  </si>
  <si>
    <t>Column15904</t>
  </si>
  <si>
    <t>Column15905</t>
  </si>
  <si>
    <t>Column15906</t>
  </si>
  <si>
    <t>Column15907</t>
  </si>
  <si>
    <t>Column15908</t>
  </si>
  <si>
    <t>Column15909</t>
  </si>
  <si>
    <t>Column15910</t>
  </si>
  <si>
    <t>Column15911</t>
  </si>
  <si>
    <t>Column15912</t>
  </si>
  <si>
    <t>Column15913</t>
  </si>
  <si>
    <t>Column15914</t>
  </si>
  <si>
    <t>Column15915</t>
  </si>
  <si>
    <t>Column15916</t>
  </si>
  <si>
    <t>Column15917</t>
  </si>
  <si>
    <t>Column15918</t>
  </si>
  <si>
    <t>Column15919</t>
  </si>
  <si>
    <t>Column15920</t>
  </si>
  <si>
    <t>Column15921</t>
  </si>
  <si>
    <t>Column15922</t>
  </si>
  <si>
    <t>Column15923</t>
  </si>
  <si>
    <t>Column15924</t>
  </si>
  <si>
    <t>Column15925</t>
  </si>
  <si>
    <t>Column15926</t>
  </si>
  <si>
    <t>Column15927</t>
  </si>
  <si>
    <t>Column15928</t>
  </si>
  <si>
    <t>Column15929</t>
  </si>
  <si>
    <t>Column15930</t>
  </si>
  <si>
    <t>Column15931</t>
  </si>
  <si>
    <t>Column15932</t>
  </si>
  <si>
    <t>Column15933</t>
  </si>
  <si>
    <t>Column15934</t>
  </si>
  <si>
    <t>Column15935</t>
  </si>
  <si>
    <t>Column15936</t>
  </si>
  <si>
    <t>Column15937</t>
  </si>
  <si>
    <t>Column15938</t>
  </si>
  <si>
    <t>Column15939</t>
  </si>
  <si>
    <t>Column15940</t>
  </si>
  <si>
    <t>Column15941</t>
  </si>
  <si>
    <t>Column15942</t>
  </si>
  <si>
    <t>Column15943</t>
  </si>
  <si>
    <t>Column15944</t>
  </si>
  <si>
    <t>Column15945</t>
  </si>
  <si>
    <t>Column15946</t>
  </si>
  <si>
    <t>Column15947</t>
  </si>
  <si>
    <t>Column15948</t>
  </si>
  <si>
    <t>Column15949</t>
  </si>
  <si>
    <t>Column15950</t>
  </si>
  <si>
    <t>Column15951</t>
  </si>
  <si>
    <t>Column15952</t>
  </si>
  <si>
    <t>Column15953</t>
  </si>
  <si>
    <t>Column15954</t>
  </si>
  <si>
    <t>Column15955</t>
  </si>
  <si>
    <t>Column15956</t>
  </si>
  <si>
    <t>Column15957</t>
  </si>
  <si>
    <t>Column15958</t>
  </si>
  <si>
    <t>Column15959</t>
  </si>
  <si>
    <t>Column15960</t>
  </si>
  <si>
    <t>Column15961</t>
  </si>
  <si>
    <t>Column15962</t>
  </si>
  <si>
    <t>Column15963</t>
  </si>
  <si>
    <t>Column15964</t>
  </si>
  <si>
    <t>Column15965</t>
  </si>
  <si>
    <t>Column15966</t>
  </si>
  <si>
    <t>Column15967</t>
  </si>
  <si>
    <t>Column15968</t>
  </si>
  <si>
    <t>Column15969</t>
  </si>
  <si>
    <t>Column15970</t>
  </si>
  <si>
    <t>Column15971</t>
  </si>
  <si>
    <t>Column15972</t>
  </si>
  <si>
    <t>Column15973</t>
  </si>
  <si>
    <t>Column15974</t>
  </si>
  <si>
    <t>Column15975</t>
  </si>
  <si>
    <t>Column15976</t>
  </si>
  <si>
    <t>Column15977</t>
  </si>
  <si>
    <t>Column15978</t>
  </si>
  <si>
    <t>Column15979</t>
  </si>
  <si>
    <t>Column15980</t>
  </si>
  <si>
    <t>Column15981</t>
  </si>
  <si>
    <t>Column15982</t>
  </si>
  <si>
    <t>Column15983</t>
  </si>
  <si>
    <t>Column15984</t>
  </si>
  <si>
    <t>Column15985</t>
  </si>
  <si>
    <t>Column15986</t>
  </si>
  <si>
    <t>Column15987</t>
  </si>
  <si>
    <t>Column15988</t>
  </si>
  <si>
    <t>Column15989</t>
  </si>
  <si>
    <t>Column15990</t>
  </si>
  <si>
    <t>Column15991</t>
  </si>
  <si>
    <t>Column15992</t>
  </si>
  <si>
    <t>Column15993</t>
  </si>
  <si>
    <t>Column15994</t>
  </si>
  <si>
    <t>Column15995</t>
  </si>
  <si>
    <t>Column15996</t>
  </si>
  <si>
    <t>Column15997</t>
  </si>
  <si>
    <t>Column15998</t>
  </si>
  <si>
    <t>Column15999</t>
  </si>
  <si>
    <t>Column16000</t>
  </si>
  <si>
    <t>Column16001</t>
  </si>
  <si>
    <t>Column16002</t>
  </si>
  <si>
    <t>Column16003</t>
  </si>
  <si>
    <t>Column16004</t>
  </si>
  <si>
    <t>Column16005</t>
  </si>
  <si>
    <t>Column16006</t>
  </si>
  <si>
    <t>Column16007</t>
  </si>
  <si>
    <t>Column16008</t>
  </si>
  <si>
    <t>Column16009</t>
  </si>
  <si>
    <t>Column16010</t>
  </si>
  <si>
    <t>Column16011</t>
  </si>
  <si>
    <t>Column16012</t>
  </si>
  <si>
    <t>Column16013</t>
  </si>
  <si>
    <t>Column16014</t>
  </si>
  <si>
    <t>Column16015</t>
  </si>
  <si>
    <t>Column16016</t>
  </si>
  <si>
    <t>Column16017</t>
  </si>
  <si>
    <t>Column16018</t>
  </si>
  <si>
    <t>Column16019</t>
  </si>
  <si>
    <t>Column16020</t>
  </si>
  <si>
    <t>Column16021</t>
  </si>
  <si>
    <t>Column16022</t>
  </si>
  <si>
    <t>Column16023</t>
  </si>
  <si>
    <t>Column16024</t>
  </si>
  <si>
    <t>Column16025</t>
  </si>
  <si>
    <t>Column16026</t>
  </si>
  <si>
    <t>Column16027</t>
  </si>
  <si>
    <t>Column16028</t>
  </si>
  <si>
    <t>Column16029</t>
  </si>
  <si>
    <t>Column16030</t>
  </si>
  <si>
    <t>Column16031</t>
  </si>
  <si>
    <t>Column16032</t>
  </si>
  <si>
    <t>Column16033</t>
  </si>
  <si>
    <t>Column16034</t>
  </si>
  <si>
    <t>Column16035</t>
  </si>
  <si>
    <t>Column16036</t>
  </si>
  <si>
    <t>Column16037</t>
  </si>
  <si>
    <t>Column16038</t>
  </si>
  <si>
    <t>Column16039</t>
  </si>
  <si>
    <t>Column16040</t>
  </si>
  <si>
    <t>Column16041</t>
  </si>
  <si>
    <t>Column16042</t>
  </si>
  <si>
    <t>Column16043</t>
  </si>
  <si>
    <t>Column16044</t>
  </si>
  <si>
    <t>Column16045</t>
  </si>
  <si>
    <t>Column16046</t>
  </si>
  <si>
    <t>Column16047</t>
  </si>
  <si>
    <t>Column16048</t>
  </si>
  <si>
    <t>Column16049</t>
  </si>
  <si>
    <t>Column16050</t>
  </si>
  <si>
    <t>Column16051</t>
  </si>
  <si>
    <t>Column16052</t>
  </si>
  <si>
    <t>Column16053</t>
  </si>
  <si>
    <t>Column16054</t>
  </si>
  <si>
    <t>Column16055</t>
  </si>
  <si>
    <t>Column16056</t>
  </si>
  <si>
    <t>Column16057</t>
  </si>
  <si>
    <t>Column16058</t>
  </si>
  <si>
    <t>Column16059</t>
  </si>
  <si>
    <t>Column16060</t>
  </si>
  <si>
    <t>Column16061</t>
  </si>
  <si>
    <t>Column16062</t>
  </si>
  <si>
    <t>Column16063</t>
  </si>
  <si>
    <t>Column16064</t>
  </si>
  <si>
    <t>Column16065</t>
  </si>
  <si>
    <t>Column16066</t>
  </si>
  <si>
    <t>Column16067</t>
  </si>
  <si>
    <t>Column16068</t>
  </si>
  <si>
    <t>Column16069</t>
  </si>
  <si>
    <t>Column16070</t>
  </si>
  <si>
    <t>Column16071</t>
  </si>
  <si>
    <t>Column16072</t>
  </si>
  <si>
    <t>Column16073</t>
  </si>
  <si>
    <t>Column16074</t>
  </si>
  <si>
    <t>Column16075</t>
  </si>
  <si>
    <t>Column16076</t>
  </si>
  <si>
    <t>Column16077</t>
  </si>
  <si>
    <t>Column16078</t>
  </si>
  <si>
    <t>Column16079</t>
  </si>
  <si>
    <t>Column16080</t>
  </si>
  <si>
    <t>Column16081</t>
  </si>
  <si>
    <t>Column16082</t>
  </si>
  <si>
    <t>Column16083</t>
  </si>
  <si>
    <t>Column16084</t>
  </si>
  <si>
    <t>Column16085</t>
  </si>
  <si>
    <t>Column16086</t>
  </si>
  <si>
    <t>Column16087</t>
  </si>
  <si>
    <t>Column16088</t>
  </si>
  <si>
    <t>Column16089</t>
  </si>
  <si>
    <t>Column16090</t>
  </si>
  <si>
    <t>Column16091</t>
  </si>
  <si>
    <t>Column16092</t>
  </si>
  <si>
    <t>Column16093</t>
  </si>
  <si>
    <t>Column16094</t>
  </si>
  <si>
    <t>Column16095</t>
  </si>
  <si>
    <t>Column16096</t>
  </si>
  <si>
    <t>Column16097</t>
  </si>
  <si>
    <t>Column16098</t>
  </si>
  <si>
    <t>Column16099</t>
  </si>
  <si>
    <t>Column16100</t>
  </si>
  <si>
    <t>Column16101</t>
  </si>
  <si>
    <t>Column16102</t>
  </si>
  <si>
    <t>Column16103</t>
  </si>
  <si>
    <t>Column16104</t>
  </si>
  <si>
    <t>Column16105</t>
  </si>
  <si>
    <t>Column16106</t>
  </si>
  <si>
    <t>Column16107</t>
  </si>
  <si>
    <t>Column16108</t>
  </si>
  <si>
    <t>Column16109</t>
  </si>
  <si>
    <t>Column16110</t>
  </si>
  <si>
    <t>Column16111</t>
  </si>
  <si>
    <t>Column16112</t>
  </si>
  <si>
    <t>Column16113</t>
  </si>
  <si>
    <t>Column16114</t>
  </si>
  <si>
    <t>Column16115</t>
  </si>
  <si>
    <t>Column16116</t>
  </si>
  <si>
    <t>Column16117</t>
  </si>
  <si>
    <t>Column16118</t>
  </si>
  <si>
    <t>Column16119</t>
  </si>
  <si>
    <t>Column16120</t>
  </si>
  <si>
    <t>Column16121</t>
  </si>
  <si>
    <t>Column16122</t>
  </si>
  <si>
    <t>Column16123</t>
  </si>
  <si>
    <t>Column16124</t>
  </si>
  <si>
    <t>Column16125</t>
  </si>
  <si>
    <t>Column16126</t>
  </si>
  <si>
    <t>Column16127</t>
  </si>
  <si>
    <t>Column16128</t>
  </si>
  <si>
    <t>Column16129</t>
  </si>
  <si>
    <t>Column16130</t>
  </si>
  <si>
    <t>Column16131</t>
  </si>
  <si>
    <t>Column16132</t>
  </si>
  <si>
    <t>Column16133</t>
  </si>
  <si>
    <t>Column16134</t>
  </si>
  <si>
    <t>Column16135</t>
  </si>
  <si>
    <t>Column16136</t>
  </si>
  <si>
    <t>Column16137</t>
  </si>
  <si>
    <t>Column16138</t>
  </si>
  <si>
    <t>Column16139</t>
  </si>
  <si>
    <t>Column16140</t>
  </si>
  <si>
    <t>Column16141</t>
  </si>
  <si>
    <t>Column16142</t>
  </si>
  <si>
    <t>Column16143</t>
  </si>
  <si>
    <t>Column16144</t>
  </si>
  <si>
    <t>Column16145</t>
  </si>
  <si>
    <t>Column16146</t>
  </si>
  <si>
    <t>Column16147</t>
  </si>
  <si>
    <t>Column16148</t>
  </si>
  <si>
    <t>Column16149</t>
  </si>
  <si>
    <t>Column16150</t>
  </si>
  <si>
    <t>Column16151</t>
  </si>
  <si>
    <t>Column16152</t>
  </si>
  <si>
    <t>Column16153</t>
  </si>
  <si>
    <t>Column16154</t>
  </si>
  <si>
    <t>Column16155</t>
  </si>
  <si>
    <t>Column16156</t>
  </si>
  <si>
    <t>Column16157</t>
  </si>
  <si>
    <t>Column16158</t>
  </si>
  <si>
    <t>Column16159</t>
  </si>
  <si>
    <t>Column16160</t>
  </si>
  <si>
    <t>Column16161</t>
  </si>
  <si>
    <t>Column16162</t>
  </si>
  <si>
    <t>Column16163</t>
  </si>
  <si>
    <t>Column16164</t>
  </si>
  <si>
    <t>Column16165</t>
  </si>
  <si>
    <t>Column16166</t>
  </si>
  <si>
    <t>Column16167</t>
  </si>
  <si>
    <t>Column16168</t>
  </si>
  <si>
    <t>Column16169</t>
  </si>
  <si>
    <t>Column16170</t>
  </si>
  <si>
    <t>Column16171</t>
  </si>
  <si>
    <t>Column16172</t>
  </si>
  <si>
    <t>Column16173</t>
  </si>
  <si>
    <t>Column16174</t>
  </si>
  <si>
    <t>Column16175</t>
  </si>
  <si>
    <t>Column16176</t>
  </si>
  <si>
    <t>Column16177</t>
  </si>
  <si>
    <t>Column16178</t>
  </si>
  <si>
    <t>Column16179</t>
  </si>
  <si>
    <t>Column16180</t>
  </si>
  <si>
    <t>Column16181</t>
  </si>
  <si>
    <t>Column16182</t>
  </si>
  <si>
    <t>Column16183</t>
  </si>
  <si>
    <t>Column16184</t>
  </si>
  <si>
    <t>Column16185</t>
  </si>
  <si>
    <t>Column16186</t>
  </si>
  <si>
    <t>Column16187</t>
  </si>
  <si>
    <t>Column16188</t>
  </si>
  <si>
    <t>Column16189</t>
  </si>
  <si>
    <t>Column16190</t>
  </si>
  <si>
    <t>Column16191</t>
  </si>
  <si>
    <t>Column16192</t>
  </si>
  <si>
    <t>Column16193</t>
  </si>
  <si>
    <t>Column16194</t>
  </si>
  <si>
    <t>Column16195</t>
  </si>
  <si>
    <t>Column16196</t>
  </si>
  <si>
    <t>Column16197</t>
  </si>
  <si>
    <t>Column16198</t>
  </si>
  <si>
    <t>Column16199</t>
  </si>
  <si>
    <t>Column16200</t>
  </si>
  <si>
    <t>Column16201</t>
  </si>
  <si>
    <t>Column16202</t>
  </si>
  <si>
    <t>Column16203</t>
  </si>
  <si>
    <t>Column16204</t>
  </si>
  <si>
    <t>Column16205</t>
  </si>
  <si>
    <t>Column16206</t>
  </si>
  <si>
    <t>Column16207</t>
  </si>
  <si>
    <t>Column16208</t>
  </si>
  <si>
    <t>Column16209</t>
  </si>
  <si>
    <t>Column16210</t>
  </si>
  <si>
    <t>Column16211</t>
  </si>
  <si>
    <t>Column16212</t>
  </si>
  <si>
    <t>Column16213</t>
  </si>
  <si>
    <t>Column16214</t>
  </si>
  <si>
    <t>Column16215</t>
  </si>
  <si>
    <t>Column16216</t>
  </si>
  <si>
    <t>Column16217</t>
  </si>
  <si>
    <t>Column16218</t>
  </si>
  <si>
    <t>Column16219</t>
  </si>
  <si>
    <t>Column16220</t>
  </si>
  <si>
    <t>Column16221</t>
  </si>
  <si>
    <t>Column16222</t>
  </si>
  <si>
    <t>Column16223</t>
  </si>
  <si>
    <t>Column16224</t>
  </si>
  <si>
    <t>Column16225</t>
  </si>
  <si>
    <t>Column16226</t>
  </si>
  <si>
    <t>Column16227</t>
  </si>
  <si>
    <t>Column16228</t>
  </si>
  <si>
    <t>Column16229</t>
  </si>
  <si>
    <t>Column16230</t>
  </si>
  <si>
    <t>Column16231</t>
  </si>
  <si>
    <t>Column16232</t>
  </si>
  <si>
    <t>Column16233</t>
  </si>
  <si>
    <t>Column16234</t>
  </si>
  <si>
    <t>Column16235</t>
  </si>
  <si>
    <t>Column16236</t>
  </si>
  <si>
    <t>Column16237</t>
  </si>
  <si>
    <t>Column16238</t>
  </si>
  <si>
    <t>Column16239</t>
  </si>
  <si>
    <t>Column16240</t>
  </si>
  <si>
    <t>Column16241</t>
  </si>
  <si>
    <t>Column16242</t>
  </si>
  <si>
    <t>Column16243</t>
  </si>
  <si>
    <t>Column16244</t>
  </si>
  <si>
    <t>Column16245</t>
  </si>
  <si>
    <t>Column16246</t>
  </si>
  <si>
    <t>Column16247</t>
  </si>
  <si>
    <t>Column16248</t>
  </si>
  <si>
    <t>Column16249</t>
  </si>
  <si>
    <t>Column16250</t>
  </si>
  <si>
    <t>Column16251</t>
  </si>
  <si>
    <t>Column16252</t>
  </si>
  <si>
    <t>Column16253</t>
  </si>
  <si>
    <t>Column16254</t>
  </si>
  <si>
    <t>Column16255</t>
  </si>
  <si>
    <t>Column16256</t>
  </si>
  <si>
    <t>Column16257</t>
  </si>
  <si>
    <t>Column16258</t>
  </si>
  <si>
    <t>Column16259</t>
  </si>
  <si>
    <t>Column16260</t>
  </si>
  <si>
    <t>Column16261</t>
  </si>
  <si>
    <t>Column16262</t>
  </si>
  <si>
    <t>Column16263</t>
  </si>
  <si>
    <t>Column16264</t>
  </si>
  <si>
    <t>Column16265</t>
  </si>
  <si>
    <t>Column16266</t>
  </si>
  <si>
    <t>Column16267</t>
  </si>
  <si>
    <t>Column16268</t>
  </si>
  <si>
    <t>Column16269</t>
  </si>
  <si>
    <t>Column16270</t>
  </si>
  <si>
    <t>Column16271</t>
  </si>
  <si>
    <t>Column16272</t>
  </si>
  <si>
    <t>Column16273</t>
  </si>
  <si>
    <t>Column16274</t>
  </si>
  <si>
    <t>Column16275</t>
  </si>
  <si>
    <t>Column16276</t>
  </si>
  <si>
    <t>Column16277</t>
  </si>
  <si>
    <t>Column16278</t>
  </si>
  <si>
    <t>Column16279</t>
  </si>
  <si>
    <t>Column16280</t>
  </si>
  <si>
    <t>Column16281</t>
  </si>
  <si>
    <t>Column16282</t>
  </si>
  <si>
    <t>Column16283</t>
  </si>
  <si>
    <t>Column16284</t>
  </si>
  <si>
    <t>Column16285</t>
  </si>
  <si>
    <t>Column16286</t>
  </si>
  <si>
    <t>Column16287</t>
  </si>
  <si>
    <t>Column16288</t>
  </si>
  <si>
    <t>Column16289</t>
  </si>
  <si>
    <t>Column16290</t>
  </si>
  <si>
    <t>Column16291</t>
  </si>
  <si>
    <t>Column16292</t>
  </si>
  <si>
    <t>Column16293</t>
  </si>
  <si>
    <t>Column16294</t>
  </si>
  <si>
    <t>Column16295</t>
  </si>
  <si>
    <t>Column16296</t>
  </si>
  <si>
    <t>Column16297</t>
  </si>
  <si>
    <t>Column16298</t>
  </si>
  <si>
    <t>Column16299</t>
  </si>
  <si>
    <t>Column16300</t>
  </si>
  <si>
    <t>Column16301</t>
  </si>
  <si>
    <t>Column16302</t>
  </si>
  <si>
    <t>Column16303</t>
  </si>
  <si>
    <t>Column16304</t>
  </si>
  <si>
    <t>Column16305</t>
  </si>
  <si>
    <t>Column16306</t>
  </si>
  <si>
    <t>Column16307</t>
  </si>
  <si>
    <t>Column16308</t>
  </si>
  <si>
    <t>Column16309</t>
  </si>
  <si>
    <t>Column16310</t>
  </si>
  <si>
    <t>Column16311</t>
  </si>
  <si>
    <t>Column16312</t>
  </si>
  <si>
    <t>Column16313</t>
  </si>
  <si>
    <t>Column16314</t>
  </si>
  <si>
    <t>Column16315</t>
  </si>
  <si>
    <t>Column16316</t>
  </si>
  <si>
    <t>Column16317</t>
  </si>
  <si>
    <t>Column16318</t>
  </si>
  <si>
    <t>Column16319</t>
  </si>
  <si>
    <t>Column16320</t>
  </si>
  <si>
    <t>Column16321</t>
  </si>
  <si>
    <t>Column16322</t>
  </si>
  <si>
    <t>Column16323</t>
  </si>
  <si>
    <t>Column16324</t>
  </si>
  <si>
    <t>Column16325</t>
  </si>
  <si>
    <t>Column16326</t>
  </si>
  <si>
    <t>Column16327</t>
  </si>
  <si>
    <t>Column16328</t>
  </si>
  <si>
    <t>Column16329</t>
  </si>
  <si>
    <t>Column16330</t>
  </si>
  <si>
    <t>Column16331</t>
  </si>
  <si>
    <t>Column16332</t>
  </si>
  <si>
    <t>Column16333</t>
  </si>
  <si>
    <t>Column16334</t>
  </si>
  <si>
    <t>Column16335</t>
  </si>
  <si>
    <t>Column16336</t>
  </si>
  <si>
    <t>Column16337</t>
  </si>
  <si>
    <t>Column16338</t>
  </si>
  <si>
    <t>Column16339</t>
  </si>
  <si>
    <t>Column16340</t>
  </si>
  <si>
    <t>Column16341</t>
  </si>
  <si>
    <t>Column16342</t>
  </si>
  <si>
    <t>Column16343</t>
  </si>
  <si>
    <t>Column16344</t>
  </si>
  <si>
    <t>Column16345</t>
  </si>
  <si>
    <t>Column16346</t>
  </si>
  <si>
    <t>Column16347</t>
  </si>
  <si>
    <t>Column16348</t>
  </si>
  <si>
    <t>Column16349</t>
  </si>
  <si>
    <t>Column16350</t>
  </si>
  <si>
    <t>Column16351</t>
  </si>
  <si>
    <t>Column16352</t>
  </si>
  <si>
    <t>Column16353</t>
  </si>
  <si>
    <t>Column16354</t>
  </si>
  <si>
    <t>Column16355</t>
  </si>
  <si>
    <t>Column16356</t>
  </si>
  <si>
    <t>Column16357</t>
  </si>
  <si>
    <t>Column16358</t>
  </si>
  <si>
    <t>Column16359</t>
  </si>
  <si>
    <t>Column16360</t>
  </si>
  <si>
    <t>Column16361</t>
  </si>
  <si>
    <t>Column16362</t>
  </si>
  <si>
    <t>Column16363</t>
  </si>
  <si>
    <t>Column16364</t>
  </si>
  <si>
    <t>Column16365</t>
  </si>
  <si>
    <t>Column16366</t>
  </si>
  <si>
    <t>Column16367</t>
  </si>
  <si>
    <t>Column16368</t>
  </si>
  <si>
    <t>Column16369</t>
  </si>
  <si>
    <t>Column16370</t>
  </si>
  <si>
    <t>Column16371</t>
  </si>
  <si>
    <t>Column16372</t>
  </si>
  <si>
    <t>Column16373</t>
  </si>
  <si>
    <t>Column16374</t>
  </si>
  <si>
    <t>Column16375</t>
  </si>
  <si>
    <t>Column16376</t>
  </si>
  <si>
    <t>Column16377</t>
  </si>
  <si>
    <t>Column16378</t>
  </si>
  <si>
    <t>Column16379</t>
  </si>
  <si>
    <t>Suppressed</t>
  </si>
  <si>
    <t>Cell suppressed for complementary cell</t>
  </si>
  <si>
    <t>Blank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3" formatCode="_(* #,##0.00_);_(* \(#,##0.00\);_(* &quot;-&quot;??_);_(@_)"/>
    <numFmt numFmtId="164" formatCode="mmmm\ yyyy"/>
    <numFmt numFmtId="165" formatCode="#,###,###,##0"/>
    <numFmt numFmtId="166" formatCode="0.0%"/>
    <numFmt numFmtId="167" formatCode="#########0"/>
    <numFmt numFmtId="168" formatCode="_(* #,##0_);_(* \(#,##0\);_(* &quot;-&quot;??_);_(@_)"/>
    <numFmt numFmtId="169" formatCode="0_);\(0\)"/>
  </numFmts>
  <fonts count="12" x14ac:knownFonts="1">
    <font>
      <sz val="9.5"/>
      <color rgb="FF000000"/>
      <name val="Arial"/>
    </font>
    <font>
      <sz val="9.5"/>
      <color rgb="FF000000"/>
      <name val="Arial"/>
      <family val="2"/>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theme="1"/>
      <name val="Segoe UI"/>
      <family val="2"/>
    </font>
    <font>
      <sz val="12"/>
      <color theme="0" tint="-0.14999847407452621"/>
      <name val="Segoe UI"/>
      <family val="2"/>
    </font>
  </fonts>
  <fills count="6">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
      <patternFill patternType="solid">
        <fgColor theme="0"/>
        <bgColor indexed="64"/>
      </patternFill>
    </fill>
  </fills>
  <borders count="6">
    <border>
      <left/>
      <right/>
      <top/>
      <bottom/>
      <diagonal/>
    </border>
    <border>
      <left style="thin">
        <color rgb="FFB0B7BB"/>
      </left>
      <right style="thin">
        <color rgb="FFB0B7BB"/>
      </right>
      <top style="thin">
        <color rgb="FFB0B7BB"/>
      </top>
      <bottom style="thin">
        <color rgb="FFB0B7BB"/>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7" fillId="0" borderId="0" applyFont="0" applyFill="0" applyBorder="0" applyAlignment="0" applyProtection="0"/>
  </cellStyleXfs>
  <cellXfs count="64">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0" fontId="3" fillId="2" borderId="0" xfId="0" applyFont="1" applyFill="1" applyAlignment="1">
      <alignment horizontal="left" wrapText="1"/>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165" fontId="3" fillId="2" borderId="0" xfId="0" applyNumberFormat="1" applyFont="1" applyFill="1" applyAlignment="1">
      <alignment horizontal="left"/>
    </xf>
    <xf numFmtId="3" fontId="3" fillId="2" borderId="0" xfId="0" applyNumberFormat="1" applyFont="1" applyFill="1" applyAlignment="1">
      <alignment horizontal="left"/>
    </xf>
    <xf numFmtId="168" fontId="0" fillId="2" borderId="0" xfId="0" applyNumberFormat="1" applyFill="1" applyAlignment="1">
      <alignment horizontal="left"/>
    </xf>
    <xf numFmtId="0" fontId="10" fillId="4" borderId="2" xfId="0" applyFont="1" applyFill="1" applyBorder="1" applyAlignment="1" applyProtection="1">
      <alignment horizontal="center"/>
      <protection locked="0"/>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0" fontId="6" fillId="3" borderId="3" xfId="0" applyFont="1" applyFill="1" applyBorder="1" applyAlignment="1" applyProtection="1">
      <alignment horizontal="center" wrapText="1"/>
      <protection locked="0"/>
    </xf>
    <xf numFmtId="164" fontId="3" fillId="4" borderId="2" xfId="0" applyNumberFormat="1" applyFont="1" applyFill="1" applyBorder="1" applyAlignment="1" applyProtection="1">
      <alignment horizontal="left" wrapText="1"/>
      <protection locked="0"/>
    </xf>
    <xf numFmtId="0" fontId="3" fillId="4" borderId="2" xfId="0" applyFont="1" applyFill="1" applyBorder="1" applyAlignment="1" applyProtection="1">
      <alignment horizontal="left"/>
      <protection locked="0"/>
    </xf>
    <xf numFmtId="165" fontId="3" fillId="4" borderId="2" xfId="0" applyNumberFormat="1" applyFont="1" applyFill="1" applyBorder="1" applyAlignment="1" applyProtection="1">
      <alignment horizontal="right"/>
      <protection locked="0"/>
    </xf>
    <xf numFmtId="166" fontId="3" fillId="4" borderId="2" xfId="0" applyNumberFormat="1" applyFont="1" applyFill="1" applyBorder="1" applyAlignment="1" applyProtection="1">
      <alignment horizontal="right"/>
      <protection locked="0"/>
    </xf>
    <xf numFmtId="166" fontId="3" fillId="4" borderId="2" xfId="2" applyNumberFormat="1" applyFont="1" applyFill="1" applyBorder="1" applyAlignment="1" applyProtection="1">
      <alignment horizontal="right"/>
      <protection locked="0"/>
    </xf>
    <xf numFmtId="0" fontId="11" fillId="4" borderId="2" xfId="0" applyFont="1" applyFill="1" applyBorder="1" applyAlignment="1" applyProtection="1">
      <alignment horizontal="right"/>
      <protection locked="0"/>
    </xf>
    <xf numFmtId="0" fontId="3" fillId="4" borderId="2" xfId="0" applyFont="1" applyFill="1" applyBorder="1" applyAlignment="1" applyProtection="1">
      <alignment horizontal="right"/>
      <protection locked="0"/>
    </xf>
    <xf numFmtId="0" fontId="3" fillId="4" borderId="2" xfId="0" applyFont="1" applyFill="1" applyBorder="1" applyAlignment="1" applyProtection="1">
      <alignment horizontal="center"/>
      <protection locked="0"/>
    </xf>
    <xf numFmtId="0" fontId="2" fillId="5" borderId="2" xfId="0" applyFont="1" applyFill="1" applyBorder="1" applyAlignment="1" applyProtection="1">
      <alignment horizontal="right"/>
      <protection locked="0"/>
    </xf>
    <xf numFmtId="0" fontId="3" fillId="4" borderId="2" xfId="0" applyFont="1" applyFill="1" applyBorder="1" applyAlignment="1" applyProtection="1">
      <alignment horizontal="left" wrapText="1"/>
      <protection locked="0"/>
    </xf>
    <xf numFmtId="0" fontId="2" fillId="4" borderId="2" xfId="0" applyFont="1" applyFill="1" applyBorder="1" applyAlignment="1" applyProtection="1">
      <alignment horizontal="right"/>
      <protection locked="0"/>
    </xf>
    <xf numFmtId="9" fontId="3" fillId="4" borderId="2" xfId="2" applyFont="1" applyFill="1" applyBorder="1" applyAlignment="1" applyProtection="1">
      <alignment horizontal="right"/>
      <protection locked="0"/>
    </xf>
    <xf numFmtId="164" fontId="8" fillId="4" borderId="4" xfId="0" applyNumberFormat="1" applyFont="1" applyFill="1" applyBorder="1" applyAlignment="1" applyProtection="1">
      <alignment horizontal="left" wrapText="1"/>
      <protection locked="0"/>
    </xf>
    <xf numFmtId="0" fontId="8" fillId="4" borderId="4" xfId="0" applyFont="1" applyFill="1" applyBorder="1" applyAlignment="1" applyProtection="1">
      <alignment horizontal="left"/>
      <protection locked="0"/>
    </xf>
    <xf numFmtId="165" fontId="8" fillId="4" borderId="4" xfId="0" applyNumberFormat="1" applyFont="1" applyFill="1" applyBorder="1" applyAlignment="1" applyProtection="1">
      <alignment horizontal="right"/>
      <protection locked="0"/>
    </xf>
    <xf numFmtId="166" fontId="8" fillId="4" borderId="4" xfId="0" applyNumberFormat="1" applyFont="1" applyFill="1" applyBorder="1" applyAlignment="1" applyProtection="1">
      <alignment horizontal="right"/>
      <protection locked="0"/>
    </xf>
    <xf numFmtId="166" fontId="8" fillId="4" borderId="4" xfId="2" applyNumberFormat="1" applyFont="1" applyFill="1" applyBorder="1" applyAlignment="1" applyProtection="1">
      <alignment horizontal="right"/>
      <protection locked="0"/>
    </xf>
    <xf numFmtId="0" fontId="9" fillId="2" borderId="0" xfId="0" applyFont="1" applyFill="1" applyAlignment="1" applyProtection="1">
      <alignment horizontal="left"/>
      <protection locked="0"/>
    </xf>
    <xf numFmtId="0" fontId="6" fillId="3" borderId="1" xfId="0" applyFont="1" applyFill="1" applyBorder="1" applyAlignment="1" applyProtection="1">
      <alignment horizontal="center" wrapText="1"/>
      <protection locked="0"/>
    </xf>
    <xf numFmtId="0" fontId="6" fillId="3" borderId="5" xfId="0" applyFont="1" applyFill="1" applyBorder="1" applyAlignment="1" applyProtection="1">
      <alignment horizontal="center" wrapText="1"/>
      <protection locked="0"/>
    </xf>
    <xf numFmtId="9" fontId="3" fillId="0" borderId="2" xfId="2" applyFont="1" applyFill="1" applyBorder="1" applyAlignment="1" applyProtection="1">
      <alignment horizontal="right"/>
      <protection locked="0"/>
    </xf>
    <xf numFmtId="1" fontId="11" fillId="0" borderId="2" xfId="2" applyNumberFormat="1" applyFont="1" applyFill="1" applyBorder="1" applyAlignment="1" applyProtection="1">
      <protection locked="0"/>
    </xf>
    <xf numFmtId="1" fontId="3" fillId="0" borderId="2" xfId="0" applyNumberFormat="1" applyFont="1" applyBorder="1" applyProtection="1">
      <protection locked="0"/>
    </xf>
    <xf numFmtId="1" fontId="2" fillId="0" borderId="2" xfId="2" applyNumberFormat="1" applyFont="1" applyFill="1" applyBorder="1" applyAlignment="1" applyProtection="1">
      <protection locked="0"/>
    </xf>
    <xf numFmtId="9" fontId="8" fillId="4" borderId="4" xfId="2" applyFont="1" applyFill="1" applyBorder="1" applyAlignment="1" applyProtection="1">
      <alignment horizontal="right"/>
      <protection locked="0"/>
    </xf>
    <xf numFmtId="9" fontId="8" fillId="0" borderId="4" xfId="2" applyFont="1" applyFill="1" applyBorder="1" applyAlignment="1" applyProtection="1">
      <alignment horizontal="right"/>
      <protection locked="0"/>
    </xf>
    <xf numFmtId="0" fontId="3" fillId="4" borderId="4" xfId="0" applyFont="1" applyFill="1" applyBorder="1" applyAlignment="1" applyProtection="1">
      <alignment horizontal="left"/>
      <protection locked="0"/>
    </xf>
    <xf numFmtId="3" fontId="3" fillId="4" borderId="4" xfId="0" applyNumberFormat="1" applyFont="1" applyFill="1" applyBorder="1" applyAlignment="1" applyProtection="1">
      <alignment horizontal="right"/>
      <protection locked="0"/>
    </xf>
    <xf numFmtId="0" fontId="6" fillId="3" borderId="3" xfId="0" applyFont="1" applyFill="1" applyBorder="1" applyAlignment="1" applyProtection="1">
      <alignment horizontal="center"/>
      <protection locked="0"/>
    </xf>
    <xf numFmtId="3" fontId="3" fillId="4" borderId="2" xfId="0" applyNumberFormat="1" applyFont="1" applyFill="1" applyBorder="1" applyAlignment="1" applyProtection="1">
      <alignment horizontal="right"/>
      <protection locked="0"/>
    </xf>
    <xf numFmtId="167" fontId="3" fillId="4" borderId="2" xfId="0" applyNumberFormat="1" applyFont="1" applyFill="1" applyBorder="1" applyAlignment="1" applyProtection="1">
      <alignment horizontal="right"/>
      <protection locked="0"/>
    </xf>
    <xf numFmtId="168" fontId="3" fillId="4" borderId="2" xfId="1" applyNumberFormat="1" applyFont="1" applyFill="1" applyBorder="1" applyAlignment="1" applyProtection="1">
      <alignment horizontal="right"/>
      <protection locked="0"/>
    </xf>
    <xf numFmtId="3" fontId="8" fillId="4" borderId="4" xfId="0" applyNumberFormat="1" applyFont="1" applyFill="1" applyBorder="1" applyAlignment="1" applyProtection="1">
      <alignment horizontal="right"/>
      <protection locked="0"/>
    </xf>
    <xf numFmtId="167" fontId="8" fillId="4" borderId="4" xfId="0" applyNumberFormat="1" applyFont="1" applyFill="1" applyBorder="1" applyAlignment="1" applyProtection="1">
      <alignment horizontal="right"/>
      <protection locked="0"/>
    </xf>
    <xf numFmtId="168" fontId="8" fillId="4" borderId="4" xfId="1" applyNumberFormat="1" applyFont="1" applyFill="1" applyBorder="1" applyAlignment="1" applyProtection="1">
      <alignment horizontal="right"/>
      <protection locked="0"/>
    </xf>
    <xf numFmtId="0" fontId="6" fillId="3" borderId="1" xfId="0" applyFont="1" applyFill="1" applyBorder="1" applyAlignment="1" applyProtection="1">
      <alignment horizontal="center"/>
      <protection locked="0"/>
    </xf>
    <xf numFmtId="168" fontId="6" fillId="3" borderId="1" xfId="1" applyNumberFormat="1" applyFont="1" applyFill="1" applyBorder="1" applyAlignment="1" applyProtection="1">
      <alignment horizontal="center"/>
      <protection locked="0"/>
    </xf>
    <xf numFmtId="168" fontId="3" fillId="4" borderId="2" xfId="1" applyNumberFormat="1" applyFont="1" applyFill="1" applyBorder="1" applyAlignment="1" applyProtection="1">
      <alignment horizontal="left"/>
      <protection locked="0"/>
    </xf>
    <xf numFmtId="169" fontId="3" fillId="4" borderId="2" xfId="1" applyNumberFormat="1" applyFont="1" applyFill="1" applyBorder="1" applyAlignment="1" applyProtection="1">
      <alignment horizontal="right"/>
      <protection locked="0"/>
    </xf>
    <xf numFmtId="0" fontId="8" fillId="4" borderId="2" xfId="0" applyFont="1" applyFill="1" applyBorder="1" applyAlignment="1" applyProtection="1">
      <alignment horizontal="left"/>
      <protection locked="0"/>
    </xf>
    <xf numFmtId="168" fontId="8" fillId="4" borderId="2" xfId="1" applyNumberFormat="1" applyFont="1" applyFill="1" applyBorder="1" applyAlignment="1" applyProtection="1">
      <alignment horizontal="left"/>
      <protection locked="0"/>
    </xf>
    <xf numFmtId="0" fontId="2" fillId="4" borderId="2" xfId="0" applyFont="1" applyFill="1" applyBorder="1" applyAlignment="1" applyProtection="1">
      <alignment horizontal="left"/>
      <protection locked="0"/>
    </xf>
    <xf numFmtId="0" fontId="10" fillId="0" borderId="2" xfId="0" applyFont="1" applyBorder="1" applyProtection="1">
      <protection locked="0"/>
    </xf>
    <xf numFmtId="0" fontId="3" fillId="2" borderId="0" xfId="0" applyFont="1" applyFill="1" applyAlignment="1" applyProtection="1">
      <alignment horizontal="left"/>
      <protection locked="0"/>
    </xf>
    <xf numFmtId="0" fontId="5" fillId="2" borderId="0" xfId="0" applyFont="1" applyFill="1" applyAlignment="1" applyProtection="1">
      <alignment horizontal="left"/>
      <protection locked="0"/>
    </xf>
    <xf numFmtId="0" fontId="3" fillId="2" borderId="0" xfId="0" applyFont="1" applyFill="1" applyAlignment="1" applyProtection="1">
      <alignment horizontal="left"/>
    </xf>
    <xf numFmtId="0" fontId="5" fillId="2" borderId="0" xfId="0" applyFont="1" applyFill="1" applyAlignment="1" applyProtection="1">
      <alignment horizontal="left"/>
    </xf>
  </cellXfs>
  <cellStyles count="3">
    <cellStyle name="Comma" xfId="1" builtinId="3"/>
    <cellStyle name="Normal" xfId="0" builtinId="0"/>
    <cellStyle name="Percent" xfId="2" builtinId="5"/>
  </cellStyles>
  <dxfs count="16665">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 formatCode="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ill>
        <patternFill patternType="solid">
          <fgColor indexed="64"/>
          <bgColor rgb="FFFAFBFE"/>
        </patternFill>
      </fill>
      <alignment horizontal="left" vertical="bottom" textRotation="0" wrapText="0" indent="0" justifyLastLine="0" shrinkToFit="0" readingOrder="0"/>
    </dxf>
    <dxf>
      <fill>
        <patternFill patternType="solid">
          <fgColor indexed="64"/>
          <bgColor rgb="FFFAFBFE"/>
        </patternFill>
      </fill>
      <alignment horizontal="left" vertical="bottom" textRotation="0" wrapText="0" indent="0" justifyLastLine="0" shrinkToFit="0" readingOrder="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externalLink" Target="externalLinks/externalLink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PDRD\PDRDGroups\BEDSB\01_EBDS\Enrollment\00_Recurring%20Data%20Pulls\Monthly\90%20Day%20RMR%20Report\County%20Stratification%20RMR%202.1.25%20-%2005.31.25.xlsx" TargetMode="External"/><Relationship Id="rId1" Type="http://schemas.openxmlformats.org/officeDocument/2006/relationships/externalLinkPath" Target="file:///\\dhsintra\dhcs\PDRD\PDRDGroups\BEDSB\01_EBDS\Enrollment\00_Recurring%20Data%20Pulls\Monthly\90%20Day%20RMR%20Report\County%20Stratification%20RMR%202.1.25%20-%2005.31.25.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MAGI Redeterminations"/>
      <sheetName val="Non-MAGI Redeterminations"/>
      <sheetName val="Redeterminations Total"/>
      <sheetName val="Returned Packet + Ex Parte"/>
      <sheetName val="Monthly Redetermination Proc"/>
      <sheetName val="MAGI Discontinuances"/>
      <sheetName val="Non-MAGI Discontinuances"/>
      <sheetName val="ESRI_MAPINFO_SHEET"/>
      <sheetName val="Discontinuances Total"/>
      <sheetName val="MAGI Reinstatements"/>
      <sheetName val="Non-MAGI Reinstatements"/>
      <sheetName val="Total Reinstatements"/>
      <sheetName val="MAGI Redeter Temp"/>
      <sheetName val="Non MAGI Redeter Temp"/>
      <sheetName val="Total Redeter Temp"/>
      <sheetName val="Returned Packet Temp"/>
      <sheetName val="Redeter Proc Temp"/>
      <sheetName val="MAGI Discon Temp"/>
      <sheetName val="Non MAGI Discon Temp"/>
      <sheetName val="Total Discon Temp"/>
      <sheetName val="MAGI REINSTATE Temp"/>
      <sheetName val="NONMAGI REINSTATE Temp"/>
      <sheetName val="Total REINSTATE Tem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row r="3">
          <cell r="F3">
            <v>34</v>
          </cell>
          <cell r="G3">
            <v>31</v>
          </cell>
          <cell r="H3">
            <v>0.91176470588235292</v>
          </cell>
          <cell r="I3">
            <v>31</v>
          </cell>
          <cell r="J3">
            <v>0.91176470588235292</v>
          </cell>
        </row>
      </sheetData>
      <sheetData sheetId="15"/>
      <sheetData sheetId="16"/>
      <sheetData sheetId="17"/>
      <sheetData sheetId="18"/>
      <sheetData sheetId="19"/>
      <sheetData sheetId="20"/>
      <sheetData sheetId="21"/>
      <sheetData sheetId="22"/>
    </sheetDataSet>
  </externalBook>
</externalLink>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F139214B-2011-4868-9AFF-B90C155C92A8}" name="Table1" displayName="Table1" ref="A3:R62" totalsRowShown="0" headerRowDxfId="16664" dataDxfId="16662" headerRowBorderDxfId="16663" tableBorderDxfId="16661" totalsRowBorderDxfId="16660">
  <autoFilter ref="A3:R62" xr:uid="{F139214B-2011-4868-9AFF-B90C155C92A8}"/>
  <tableColumns count="18">
    <tableColumn id="1" xr3:uid="{693FD6E3-8B64-481D-BB63-DC81B2BF5868}" name="Eligibility_x000a_Month" dataDxfId="16659"/>
    <tableColumn id="2" xr3:uid="{3C9C1639-AD6C-461E-90F6-67E3596C1B2F}" name="County" dataDxfId="16658"/>
    <tableColumn id="3" xr3:uid="{EC0B0195-F46E-4A93-892B-F6F3AF99A2D4}" name="MAGI_x000a_Redeterminations_x000a_Due" dataDxfId="16657"/>
    <tableColumn id="4" xr3:uid="{1C526AE8-0F1E-4A4C-A573-8B30DE215315}" name="MAGI_x000a_Redeterminations_x000a_Completed" dataDxfId="16656"/>
    <tableColumn id="5" xr3:uid="{C7CA77DA-D0BC-4B6B-9BB5-C9F0B64D6FDA}" name="MAGI_x000a_Redeterminations_x000a_Completed_x000a_Percentage" dataDxfId="16655"/>
    <tableColumn id="6" xr3:uid="{DDA6AB52-DCB6-4E07-98A5-9015E6729096}" name="MAGI of Completed,_x000a_Total_x000a_Redeterminations_x000a_Continued in_x000a_Coverage" dataDxfId="16654"/>
    <tableColumn id="7" xr3:uid="{61B95993-8E27-4B56-9960-C8A63DD83301}" name="MAGI Renewed_x000a_Via_x000a_Ex-Parte_x000a_Total _x000a_Count" dataDxfId="16653"/>
    <tableColumn id="8" xr3:uid="{7C8E665C-7E96-4457-8763-021BF90FF488}" name="MAGI Renewed _x000a_Via Ex-Parte _x000a_Total_x000a_Percentage" dataDxfId="16652" dataCellStyle="Percent"/>
    <tableColumn id="9" xr3:uid="{E3EA34E2-4E91-4E94-BC99-9D91B4994D2B}" name="MAGI Renewed _x000a_via Auto_x000a_Ex-Parte_x000a_Count" dataDxfId="16651"/>
    <tableColumn id="10" xr3:uid="{3F92916C-CAA2-473A-AC2D-8421E3756F29}" name="MAGI_x000a_Renewed Via_x000a_Auto Ex-Parte_x000a_Percentage" dataDxfId="16650" dataCellStyle="Percent"/>
    <tableColumn id="11" xr3:uid="{7A44C689-08BB-46DA-B72C-49DDDEB02B1D}" name="MAGI Renewed_x000a_Via Manual_x000a_Ex-Parte_x000a_Count" dataDxfId="16649"/>
    <tableColumn id="12" xr3:uid="{378C51C7-8EAF-43FC-8FEB-C4D9920ED2C5}" name="MAGI Renewed_x000a_Via Manual_x000a_Ex-Parte_x000a_Percentage" dataDxfId="16648" dataCellStyle="Percent"/>
    <tableColumn id="13" xr3:uid="{4BD1605D-499A-4677-A90A-F8780AF9ECFA}" name="MAGI Of_x000a_Completed,Total_x000a_Redeterminations_x000a_Discontinued Count" dataDxfId="16647"/>
    <tableColumn id="14" xr3:uid="{D478CDCC-12E6-4E07-A184-9B55D4AAF91C}" name="MAGI Of_x000a_Completed,Total_x000a_Redeterminations_x000a_Discontinued_x000a_Percentage" dataDxfId="16646" dataCellStyle="Percent"/>
    <tableColumn id="15" xr3:uid="{EF60FCC5-8014-446E-9BCA-AE6C12C5094A}" name="MAGI_x000a_Renewals_x000a_In Process_x000a_Count" dataDxfId="16645"/>
    <tableColumn id="16" xr3:uid="{AB9FE4C8-FAE0-4DA6-8132-B1F91B2B9F42}" name="MAGI_x000a_Renewals In_x000a_Process_x000a_Percentage" dataDxfId="16644" dataCellStyle="Percent"/>
    <tableColumn id="17" xr3:uid="{CA7D858E-409A-4196-8F4D-98D0AF2CC4BC}" name="Annotation_x000a_Code" dataDxfId="16643"/>
    <tableColumn id="18" xr3:uid="{A99717FB-BA4F-4D9C-B3CF-4F92F2A90E6C}" name="Count Annotation_x000a_Description" dataDxfId="1664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AC55A1B7-F037-453A-89BB-46BCD84D35C8}" name="Table2" displayName="Table2" ref="A3:R62" totalsRowShown="0" headerRowDxfId="16641" dataDxfId="16639" headerRowBorderDxfId="16640" tableBorderDxfId="16638" totalsRowBorderDxfId="16637">
  <autoFilter ref="A3:R62" xr:uid="{AC55A1B7-F037-453A-89BB-46BCD84D35C8}"/>
  <tableColumns count="18">
    <tableColumn id="1" xr3:uid="{2B168B3D-D0ED-4ADF-A2D2-92FA6187305D}" name="Eligibility_x000a_Month" dataDxfId="16636"/>
    <tableColumn id="2" xr3:uid="{16DAD25B-BE7F-48B6-B7D1-4584DFAB9269}" name="County" dataDxfId="16635"/>
    <tableColumn id="3" xr3:uid="{28D7E260-20E9-4295-AE0D-F5A67840AED3}" name="Non-MAGI_x000a_Redeterminations_x000a_Due" dataDxfId="16634"/>
    <tableColumn id="4" xr3:uid="{9C985A07-6422-40D5-A752-AC079A60FA73}" name="Non-MAGI_x000a_Redeterminations_x000a_Completed" dataDxfId="16633"/>
    <tableColumn id="5" xr3:uid="{7B17C387-DCF1-4EEB-A3E5-69838DF5A17A}" name="Non-MAGI_x000a_Redeterminations_x000a_Completed_x000a_Percentage" dataDxfId="16632" dataCellStyle="Percent"/>
    <tableColumn id="6" xr3:uid="{81A490B1-F89C-4B4B-A857-D1C69F09C376}" name="Non-MAGI of_x000a_Completed, Total_x000a_Redeterminations_x000a_Continued in_x000a_Coverage" dataDxfId="16631"/>
    <tableColumn id="7" xr3:uid="{F38A1137-BE82-4BA2-B6E9-EC18F48256C8}" name="Non-MAGI_x000a_Renewed_x000a_Via_x000a_Ex-Parte_x000a_Total" dataDxfId="16630"/>
    <tableColumn id="8" xr3:uid="{518C1466-87C9-4CD3-9F25-03B4FFE7EFB3}" name="Non-MAGI_x000a_Renewed Via_x000a_Ex-Parte Total_x000a_Percentage" dataDxfId="16629" dataCellStyle="Percent"/>
    <tableColumn id="9" xr3:uid="{183D601F-62E8-43B6-A9A3-C7971D4A4C7B}" name="Non-MAGI_x000a_Renewed via_x000a_Auto_x000a_Ex-Parte_x000a_Count" dataDxfId="16628"/>
    <tableColumn id="10" xr3:uid="{53462A6C-2F95-4DCE-B8DC-CB0AF05E9B0D}" name="Non-MAGI_x000a_Renewed Via_x000a_Auto Ex-Parte_x000a_Percentage" dataDxfId="16627" dataCellStyle="Percent"/>
    <tableColumn id="11" xr3:uid="{6AE05FA0-74CD-4F30-8B4C-AE4CA0026017}" name="Non-MAGI_x000a_Renewed Via_x000a_Manual_x000a_Ex-Parte_x000a_Count" dataDxfId="16626"/>
    <tableColumn id="12" xr3:uid="{500DA65A-8B11-424A-98FB-4DE97A471F5A}" name="Non-MAGI_x000a_Renewed Via_x000a_Manual_x000a_Ex-Parte_x000a_Percentage" dataDxfId="16625" dataCellStyle="Percent"/>
    <tableColumn id="13" xr3:uid="{14FF4D86-8CF2-470C-ABD2-E22D748DD9C4}" name="Non-MAGI Of_x000a_Completed,Total_x000a_Redeterminations_x000a_Discontinued Count" dataDxfId="16624"/>
    <tableColumn id="14" xr3:uid="{E482BA75-D949-42AA-B967-6AFD26911432}" name="Non-MAGI Of_x000a_Completed,Total_x000a_Redeterminations_x000a_Discontinued_x000a_Percentage" dataDxfId="16623" dataCellStyle="Percent"/>
    <tableColumn id="15" xr3:uid="{7374CD37-E445-4D4C-9C7A-35B008EB77C9}" name="Non-MAGI_x000a_Renewals_x000a_In Process_x000a_Count" dataDxfId="16622"/>
    <tableColumn id="16" xr3:uid="{7E0402D8-CC13-4973-BFB3-67BE3F33FDF3}" name="Non-MAGI_x000a_Renewals In_x000a_Process_x000a_Percentage" dataDxfId="16621" dataCellStyle="Percent"/>
    <tableColumn id="17" xr3:uid="{3678A53D-F00F-493B-8B2F-2CCC888BD8BC}" name="Annotation_x000a_Code" dataDxfId="16620"/>
    <tableColumn id="18" xr3:uid="{47E3F9BE-DD7C-4AFF-8173-D963E341331D}" name="Count Annotation_x000a_Description" dataDxfId="16619"/>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1041C71F-8A16-491B-B05E-C0BFB023681D}" name="Table3" displayName="Table3" ref="A3:Q62" totalsRowShown="0" headerRowDxfId="16618" dataDxfId="16616" headerRowBorderDxfId="16617" tableBorderDxfId="16615" totalsRowBorderDxfId="16614">
  <autoFilter ref="A3:Q62" xr:uid="{1041C71F-8A16-491B-B05E-C0BFB023681D}"/>
  <tableColumns count="17">
    <tableColumn id="1" xr3:uid="{C99F835B-2CB8-4F9E-9671-A453F6F640B1}" name="Eligibility_x000a_Month" dataDxfId="16613"/>
    <tableColumn id="2" xr3:uid="{8805F29C-1D2B-42F0-B94E-BF976DADF098}" name="County" dataDxfId="16612"/>
    <tableColumn id="3" xr3:uid="{9054D76A-A399-4F3A-97F3-A9D3109A23DA}" name="Redeterminations_x000a_Due" dataDxfId="16611"/>
    <tableColumn id="4" xr3:uid="{F68B9CE6-5958-4071-B4C8-0FA5FF141F2B}" name="Redeterminations_x000a_Completed" dataDxfId="16610"/>
    <tableColumn id="5" xr3:uid="{6520A07C-0F7E-409F-AC63-9458C8D81C7A}" name="Redeterminations_x000a_Completed_x000a_Percentage" dataDxfId="16609" dataCellStyle="Percent"/>
    <tableColumn id="6" xr3:uid="{BDC68AA7-62AF-4317-AE9C-032AA5C71220}" name="Total_x000a_Redeterminations_x000a_Continued in_x000a_Coverage" dataDxfId="16608"/>
    <tableColumn id="7" xr3:uid="{B993E846-0DB0-431A-8AB6-0BC19BD676DA}" name="Renewed_x000a_Via_x000a_Ex-Parte_x000a_Total_x000a_Count" dataDxfId="16607"/>
    <tableColumn id="8" xr3:uid="{E0783B3D-1D82-4EB5-A57F-C946A526E0A6}" name="Renewed_x000a_Via Ex-Parte_x000a_Total_x000a_Percentage" dataDxfId="16606" dataCellStyle="Percent"/>
    <tableColumn id="9" xr3:uid="{9390721C-B96E-4861-8DDE-D1B97512FE6F}" name="Renewed_x000a_via Auto_x000a_Ex-Parte_x000a_Count" dataDxfId="16605"/>
    <tableColumn id="10" xr3:uid="{9971022D-0CD8-4F47-BCE4-67CAF2C310E0}" name="Renewed_x000a_Via Auto_x000a_Ex-Parte_x000a_Percentage" dataDxfId="16604" dataCellStyle="Percent"/>
    <tableColumn id="11" xr3:uid="{041B363F-53F7-4206-B450-725DC8B00915}" name="Renewed_x000a_Via Manual_x000a_Ex-Parte_x000a_Count" dataDxfId="16603"/>
    <tableColumn id="12" xr3:uid="{81622EF9-56EE-453F-9301-1B3415F6BD8B}" name="Renewed Via_x000a_Manual_x000a_Ex-Parte_x000a_Percentage" dataDxfId="16602" dataCellStyle="Percent"/>
    <tableColumn id="13" xr3:uid="{943FDC17-359C-420E-ABD4-D0A39E8D2841}" name="Total_x000a_Redeterminations_x000a_Discontinued_x000a_Count" dataDxfId="16601"/>
    <tableColumn id="14" xr3:uid="{64DDC6D9-70D7-4B94-B3F9-C5A04D8CAC17}" name="Total_x000a_Redeterminations_x000a_Discontinued_x000a_Percentage" dataDxfId="16600" dataCellStyle="Percent"/>
    <tableColumn id="15" xr3:uid="{4335890C-84C3-499C-B2A3-803D5DD266F4}" name="Renewals_x000a_In_x000a_Process_x000a_Count" dataDxfId="16599"/>
    <tableColumn id="16" xr3:uid="{82DCE601-0FDE-474C-ADF7-EB6DBD328D2D}" name="Renewals_x000a_In Process_x000a_Percentage" dataDxfId="16598" dataCellStyle="Percent"/>
    <tableColumn id="17" xr3:uid="{086395E1-1026-426A-BB89-C42E374FD359}" name="Annotation_x000a_Code" dataDxfId="16597"/>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4E8D3A5C-8CA4-4931-B80A-2FE57B2F163A}" name="Table4" displayName="Table4" ref="A3:G62" totalsRowShown="0" headerRowDxfId="1" dataDxfId="0" tableBorderDxfId="16596">
  <autoFilter ref="A3:G62" xr:uid="{4E8D3A5C-8CA4-4931-B80A-2FE57B2F163A}"/>
  <tableColumns count="7">
    <tableColumn id="1" xr3:uid="{EDAD9664-7360-4292-BBFA-D136B5E6E773}" name="Eligibility_x000a_Month" dataDxfId="8"/>
    <tableColumn id="2" xr3:uid="{855E0A13-043C-49BA-A4D8-48F6DBEFA1D8}" name="County" dataDxfId="7"/>
    <tableColumn id="3" xr3:uid="{7AA914B7-E4FE-400C-A07D-35167E4E01E6}" name="MAGI % Returned Packet and_x000a_Renewed via Ex Parte" dataDxfId="6" dataCellStyle="Percent"/>
    <tableColumn id="4" xr3:uid="{B54B4AD8-A7DF-483D-BD6B-672C1A599033}" name="Non-MAGI % Returned Packet and_x000a_Renewed via Ex Parte" dataDxfId="5" dataCellStyle="Percent"/>
    <tableColumn id="5" xr3:uid="{EF74CB95-494C-4E77-8B67-41FC0248FB18}" name="All % Returned Packet and_x000a_Renewed via Ex Parte" dataDxfId="4" dataCellStyle="Percent"/>
    <tableColumn id="6" xr3:uid="{E8C245C9-DE8D-4CBB-9EBE-1366D8BB3C1B}" name="Annotation_x000a_Code" dataDxfId="3"/>
    <tableColumn id="7" xr3:uid="{05306BAA-8D26-442C-BB8B-1F6F6D64737C}" name="Count Annotation_x000a_Description" dataDxfId="2"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73151F3-A48E-4E0A-82E5-0540875C1C91}" name="Table5" displayName="Table5" ref="A3:G4" totalsRowShown="0" headerRowDxfId="16595" dataDxfId="16593" headerRowBorderDxfId="16594" tableBorderDxfId="16592" totalsRowBorderDxfId="16591">
  <autoFilter ref="A3:G4" xr:uid="{D73151F3-A48E-4E0A-82E5-0540875C1C91}"/>
  <tableColumns count="7">
    <tableColumn id="1" xr3:uid="{EEB8C1A5-D177-4E1A-AC16-3712374C8149}" name="Eligibility_x000a_Month" dataDxfId="16590"/>
    <tableColumn id="2" xr3:uid="{225F619E-521D-4D0A-BC2C-13862F6CF48D}" name="County" dataDxfId="16589"/>
    <tableColumn id="3" xr3:uid="{A35D901C-A420-42D5-8854-56861D445981}" name="Renewed Via_x000a_Ex-Parte Total" dataDxfId="16588"/>
    <tableColumn id="4" xr3:uid="{67B05888-EA43-4EF6-A15B-D8418A719608}" name="Continued in_x000a_Medi-Cal" dataDxfId="16587"/>
    <tableColumn id="5" xr3:uid="{00743454-DA9A-455E-B6F5-5607969D06FC}" name="Total Redeterminations_x000a_Discontinued Count" dataDxfId="16586"/>
    <tableColumn id="6" xr3:uid="{26F81EE6-F367-4EB2-90E6-87BC47B87031}" name="Renewals In_x000a_Process Count" dataDxfId="16585"/>
    <tableColumn id="7" xr3:uid="{4E1E38E0-C370-423E-92B8-9C7D552AD988}" name="Redeterminations_x000a_Due" dataDxfId="16584"/>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5BD7822F-E28F-488A-9AD0-5C3CE1DD8379}" name="Table6" displayName="Table6" ref="A3:G62" totalsRowShown="0" headerRowDxfId="16583" dataDxfId="16581" headerRowBorderDxfId="16582" tableBorderDxfId="16580" totalsRowBorderDxfId="16579">
  <autoFilter ref="A3:G62" xr:uid="{5BD7822F-E28F-488A-9AD0-5C3CE1DD8379}"/>
  <tableColumns count="7">
    <tableColumn id="1" xr3:uid="{54C9B463-86B5-40B3-8835-74792F2CBA1A}" name="Eligibility Month" dataDxfId="16578"/>
    <tableColumn id="2" xr3:uid="{474EF57F-816E-4D6B-8C2E-96213424AFD7}" name="County" dataDxfId="16577"/>
    <tableColumn id="3" xr3:uid="{F6FE50CC-520E-4596-9F48-04D64A1B6701}" name="Procedural" dataDxfId="16576"/>
    <tableColumn id="4" xr3:uid="{C62F52E1-CFE6-41A6-B6C1-FFC5C1432739}" name="Excess Income" dataDxfId="16575"/>
    <tableColumn id="5" xr3:uid="{B97E79BD-512A-452A-BC6F-F107AF0D78B6}" name="Other Reasons" dataDxfId="16574"/>
    <tableColumn id="6" xr3:uid="{17553105-628D-4F48-9ED3-6C67921E8905}" name="Annotation Code" dataDxfId="16573"/>
    <tableColumn id="7" xr3:uid="{164F1507-403E-4879-AA64-4333A3AF92BD}" name="Count Annotation Description" dataDxfId="16572"/>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3EE15C12-3439-4F81-94E7-999A23ABA58C}" name="Table7" displayName="Table7" ref="A3:G62" totalsRowShown="0" headerRowDxfId="16571" dataDxfId="16569" headerRowBorderDxfId="16570" tableBorderDxfId="16568" totalsRowBorderDxfId="16567">
  <autoFilter ref="A3:G62" xr:uid="{3EE15C12-3439-4F81-94E7-999A23ABA58C}"/>
  <tableColumns count="7">
    <tableColumn id="1" xr3:uid="{0EAAD3F3-54BB-44E5-A1FE-DE13EF6D7C69}" name="Eligibility Month" dataDxfId="16566"/>
    <tableColumn id="2" xr3:uid="{C740EA2C-4585-4334-8AD3-3E6658C2DD16}" name="County" dataDxfId="16565"/>
    <tableColumn id="3" xr3:uid="{162653BB-1263-4073-91B5-297DC1879595}" name="Procedural" dataDxfId="16564"/>
    <tableColumn id="4" xr3:uid="{4ACAF6F1-39B7-48C0-B9D0-5866981D23D0}" name="Excess Property" dataDxfId="16563"/>
    <tableColumn id="5" xr3:uid="{0891D310-7E31-4B2A-9196-FD03B57BE912}" name="Other Reasons" dataDxfId="16562"/>
    <tableColumn id="6" xr3:uid="{BD09D9D6-59B2-4ACB-BD97-AAEF8D785549}" name="Annotation Code" dataDxfId="16561"/>
    <tableColumn id="7" xr3:uid="{CCD6D8D4-E917-4A7D-92C2-20552FB93251}" name="Count Annotation Description" dataDxfId="16560"/>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27E41C43-F34F-42BE-883D-92C8298E1FC6}" name="Table8" displayName="Table8" ref="A3:G62" totalsRowShown="0" headerRowDxfId="16559" dataDxfId="16557" headerRowBorderDxfId="16558" tableBorderDxfId="16556" totalsRowBorderDxfId="16555">
  <autoFilter ref="A3:G62" xr:uid="{27E41C43-F34F-42BE-883D-92C8298E1FC6}"/>
  <tableColumns count="7">
    <tableColumn id="1" xr3:uid="{40D3E80C-3FBC-4346-9D97-6F3F8FD7AA24}" name="Eligibility Month" dataDxfId="16554"/>
    <tableColumn id="2" xr3:uid="{168E86A4-5C94-434E-9E9C-0FDD68E5209D}" name="County" dataDxfId="16553"/>
    <tableColumn id="3" xr3:uid="{BB5FE25B-7653-4259-A4FB-CCA52C287002}" name="Procedural" dataDxfId="16552"/>
    <tableColumn id="4" xr3:uid="{F47FF2C5-5FD9-40F7-A46D-C478CE8C502D}" name="Excess Income/Property" dataDxfId="16551"/>
    <tableColumn id="5" xr3:uid="{94DF441B-6C7C-4414-8FA6-9A4AF45C4BB7}" name="Other Reasons" dataDxfId="16550"/>
    <tableColumn id="6" xr3:uid="{8132B629-D00F-43C9-B86C-2D2D7F56D39A}" name="Annotation Code" dataDxfId="16549"/>
    <tableColumn id="7" xr3:uid="{7AFEB159-C081-4E51-8152-31DBB6EF20DC}" name="Count Annotation Description" dataDxfId="16548"/>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65DB2811-F764-4E1C-9098-115A158AD1C1}" name="Table9" displayName="Table9" ref="A3:XFD62" totalsRowShown="0" headerRowDxfId="16547" dataDxfId="16546">
  <autoFilter ref="A3:XFD62" xr:uid="{65DB2811-F764-4E1C-9098-115A158AD1C1}"/>
  <tableColumns count="16384">
    <tableColumn id="1" xr3:uid="{47504134-9E8C-4AEC-8F0B-E1F7986FBC7F}" name="Eligibility Month" dataDxfId="16545"/>
    <tableColumn id="2" xr3:uid="{24A71E64-8019-441B-A0E0-93B14E92FA52}" name="County" dataDxfId="16544"/>
    <tableColumn id="3" xr3:uid="{60E776A7-FE88-4AB0-BC86-E5EB3AD22A3C}" name="Count" dataDxfId="16543" dataCellStyle="Comma"/>
    <tableColumn id="4" xr3:uid="{B2AB1E87-E095-4D6E-9C1D-6D6E18B2352E}" name="Annotation Code" dataDxfId="16542"/>
    <tableColumn id="5" xr3:uid="{55E1EBEB-8CA9-497E-B6AF-EB86605E84A8}" name="Count Annotation Description" dataDxfId="16541"/>
    <tableColumn id="6" xr3:uid="{430E2875-8357-4CCD-B9F7-903584517CA1}" name="Column1" dataDxfId="16540"/>
    <tableColumn id="7" xr3:uid="{C40B343B-99D9-40C9-A646-991B39792219}" name="Column2" dataDxfId="16539"/>
    <tableColumn id="8" xr3:uid="{B5C2612F-1A0B-44CB-A2EF-135325425EF5}" name="Column3" dataDxfId="16538"/>
    <tableColumn id="9" xr3:uid="{26D533A3-9C6B-4F4A-A3F7-28AC2C9CBCDA}" name="Column4" dataDxfId="16537"/>
    <tableColumn id="10" xr3:uid="{88F1FE7A-E62D-48EB-A38C-7E3E6F793A0B}" name="Column5" dataDxfId="16536"/>
    <tableColumn id="11" xr3:uid="{183DA1B9-13B7-46D7-9626-9103AE52FBA8}" name="Column6" dataDxfId="16535"/>
    <tableColumn id="12" xr3:uid="{0FA3BE6D-96B9-46B5-89A4-9174630CFBA3}" name="Column7" dataDxfId="16534"/>
    <tableColumn id="13" xr3:uid="{EF44CEA3-D1CE-42FA-9ED0-9547A2E39938}" name="Column8" dataDxfId="16533"/>
    <tableColumn id="14" xr3:uid="{FAFA29F0-48DC-4CE6-9789-E5DFC0FB84F5}" name="Column9" dataDxfId="16532"/>
    <tableColumn id="15" xr3:uid="{657A0AE7-F016-4532-B7B8-2AA899B11E61}" name="Column10" dataDxfId="16531"/>
    <tableColumn id="16" xr3:uid="{43A45EEB-C9BA-4F47-A4B3-C4FC168E09F3}" name="Column11" dataDxfId="16530"/>
    <tableColumn id="17" xr3:uid="{45910630-F4A9-4396-9BD7-7F84567C729A}" name="Column12" dataDxfId="16529"/>
    <tableColumn id="18" xr3:uid="{BFC03F65-A7E4-4006-A6C0-65716D0C8F3F}" name="Column13" dataDxfId="16528"/>
    <tableColumn id="19" xr3:uid="{37E4B15D-456D-4757-8473-96F60BAB4E63}" name="Column14" dataDxfId="16527"/>
    <tableColumn id="20" xr3:uid="{A3DEA47C-2241-4452-A374-61CDBDFC92CB}" name="Column15" dataDxfId="16526"/>
    <tableColumn id="21" xr3:uid="{C464D8BE-D9D7-43C5-A590-10207C8A577D}" name="Column16" dataDxfId="16525"/>
    <tableColumn id="22" xr3:uid="{3E34AD6E-4915-4A6C-B0BF-615D69F3D623}" name="Column17" dataDxfId="16524"/>
    <tableColumn id="23" xr3:uid="{E7565DE7-6D5F-4027-90B4-84DFE14CAE3C}" name="Column18" dataDxfId="16523"/>
    <tableColumn id="24" xr3:uid="{677200AD-A82F-4AD6-83C7-57A2842E26F1}" name="Column19" dataDxfId="16522"/>
    <tableColumn id="25" xr3:uid="{9C0DDD56-81F5-464A-9D09-298DDA02EE59}" name="Column20" dataDxfId="16521"/>
    <tableColumn id="26" xr3:uid="{EA1A5040-BBEF-44F0-8E32-DAC2EA17817C}" name="Column21" dataDxfId="16520"/>
    <tableColumn id="27" xr3:uid="{ABC725A1-0728-41B7-AF85-FDABBB8D84EE}" name="Column22" dataDxfId="16519"/>
    <tableColumn id="28" xr3:uid="{264FC582-9CBA-4436-9C97-F026E4495609}" name="Column23" dataDxfId="16518"/>
    <tableColumn id="29" xr3:uid="{1B3826E1-D67A-42D9-8FC9-7BEE33C714E4}" name="Column24" dataDxfId="16517"/>
    <tableColumn id="30" xr3:uid="{30A82990-045A-4487-98B9-A41B9CEE551A}" name="Column25" dataDxfId="16516"/>
    <tableColumn id="31" xr3:uid="{BBC11453-C462-48D3-8A1A-A8FD0A8D1804}" name="Column26" dataDxfId="16515"/>
    <tableColumn id="32" xr3:uid="{AB99E2ED-778B-428F-AB34-617570C39A2D}" name="Column27" dataDxfId="16514"/>
    <tableColumn id="33" xr3:uid="{2A86D54A-FD01-48EC-9962-F4DCC91110F6}" name="Column28" dataDxfId="16513"/>
    <tableColumn id="34" xr3:uid="{B391CA88-2F51-498C-B253-6732E198135F}" name="Column29" dataDxfId="16512"/>
    <tableColumn id="35" xr3:uid="{1844781C-114C-4770-96E8-D0B8A6926341}" name="Column30" dataDxfId="16511"/>
    <tableColumn id="36" xr3:uid="{1DA10665-F83D-4D06-9470-079ED1A0FF00}" name="Column31" dataDxfId="16510"/>
    <tableColumn id="37" xr3:uid="{20E73BBA-1208-4F66-BDA7-F294F578260A}" name="Column32" dataDxfId="16509"/>
    <tableColumn id="38" xr3:uid="{EFF77FF8-F686-440C-9DC8-A5FE2B65D7E8}" name="Column33" dataDxfId="16508"/>
    <tableColumn id="39" xr3:uid="{1F0D8DC1-ADE1-4E9E-9EA4-3A4F5E4655A5}" name="Column34" dataDxfId="16507"/>
    <tableColumn id="40" xr3:uid="{07FF71BE-A418-437A-B1C5-4E0CFFD6DB6F}" name="Column35" dataDxfId="16506"/>
    <tableColumn id="41" xr3:uid="{6E0F481D-D86B-466D-820B-8E6E36FEBFB9}" name="Column36" dataDxfId="16505"/>
    <tableColumn id="42" xr3:uid="{2A020349-992B-47C8-8137-A6634D617CCF}" name="Column37" dataDxfId="16504"/>
    <tableColumn id="43" xr3:uid="{96F9AD75-389B-4AB0-9F76-EE86361C129C}" name="Column38" dataDxfId="16503"/>
    <tableColumn id="44" xr3:uid="{3B7F2275-438D-4F12-9500-FF2F7611747A}" name="Column39" dataDxfId="16502"/>
    <tableColumn id="45" xr3:uid="{650567EF-75A1-4EB1-8975-AA4E9B13327D}" name="Column40" dataDxfId="16501"/>
    <tableColumn id="46" xr3:uid="{D8D4746C-39D0-4B23-859C-223204BC63DB}" name="Column41" dataDxfId="16500"/>
    <tableColumn id="47" xr3:uid="{0C451FC3-5EDB-4A04-B167-97B76CCE12FC}" name="Column42" dataDxfId="16499"/>
    <tableColumn id="48" xr3:uid="{69583A33-CF83-4130-AC8C-3F84BF79ADD9}" name="Column43" dataDxfId="16498"/>
    <tableColumn id="49" xr3:uid="{053C76D8-1F4D-4AA9-B55E-F52B3517852F}" name="Column44" dataDxfId="16497"/>
    <tableColumn id="50" xr3:uid="{0F11813A-E62A-4B37-A336-61C899ABE63B}" name="Column45" dataDxfId="16496"/>
    <tableColumn id="51" xr3:uid="{F4479D4B-5CA4-4F68-A86C-ED81BA6CDC2E}" name="Column46" dataDxfId="16495"/>
    <tableColumn id="52" xr3:uid="{BC2FBB18-F915-4CA6-94B1-92503286D054}" name="Column47" dataDxfId="16494"/>
    <tableColumn id="53" xr3:uid="{05AA0408-72B0-4C23-9150-E6EB0D92AFB8}" name="Column48" dataDxfId="16493"/>
    <tableColumn id="54" xr3:uid="{BA2719FA-53C4-4FCD-87A2-009AC2967A26}" name="Column49" dataDxfId="16492"/>
    <tableColumn id="55" xr3:uid="{8478F2B1-93C0-4C44-847D-DBBE2CCD8B75}" name="Column50" dataDxfId="16491"/>
    <tableColumn id="56" xr3:uid="{B5C23F0D-77D3-49B0-8483-8F65172ED63C}" name="Column51" dataDxfId="16490"/>
    <tableColumn id="57" xr3:uid="{545EB105-DA4C-441C-AFB6-DD24E3D9088A}" name="Column52" dataDxfId="16489"/>
    <tableColumn id="58" xr3:uid="{7A3D5AAE-2B3B-4EB6-B04B-B2AB4EB07A85}" name="Column53" dataDxfId="16488"/>
    <tableColumn id="59" xr3:uid="{32344136-925E-4429-9C44-FE06F3C4EF28}" name="Column54" dataDxfId="16487"/>
    <tableColumn id="60" xr3:uid="{C047F6C6-79F8-4F69-AFA8-9900E928ED62}" name="Column55" dataDxfId="16486"/>
    <tableColumn id="61" xr3:uid="{E85BBC58-3EDF-47CB-97F8-8D921424937B}" name="Column56" dataDxfId="16485"/>
    <tableColumn id="62" xr3:uid="{61381F62-F3C7-47DC-A98B-CCC9A5031649}" name="Column57" dataDxfId="16484"/>
    <tableColumn id="63" xr3:uid="{B9585A60-EF31-4CD1-83EA-E2A1AA595CDE}" name="Column58" dataDxfId="16483"/>
    <tableColumn id="64" xr3:uid="{C9E4E308-FF81-46AA-A96C-1FCC51974FC0}" name="Column59" dataDxfId="16482"/>
    <tableColumn id="65" xr3:uid="{807B9342-2966-4FBD-98FA-16519A98ABEC}" name="Column60" dataDxfId="16481"/>
    <tableColumn id="66" xr3:uid="{DE5AE01C-AC55-411B-AD3C-8997E232CBD4}" name="Column61" dataDxfId="16480"/>
    <tableColumn id="67" xr3:uid="{7EA932DC-B6B7-457C-B6FF-729DB3EE42CA}" name="Column62" dataDxfId="16479"/>
    <tableColumn id="68" xr3:uid="{AF764C25-C72A-43B5-B96A-4BE641610D0B}" name="Column63" dataDxfId="16478"/>
    <tableColumn id="69" xr3:uid="{1E0FAE6A-3ED7-47FF-A9C2-013C4BCA723B}" name="Column64" dataDxfId="16477"/>
    <tableColumn id="70" xr3:uid="{F50CF446-6C0C-47A8-B7A7-A63E104BF4B6}" name="Column65" dataDxfId="16476"/>
    <tableColumn id="71" xr3:uid="{1863BC72-B7EB-4DC5-9EF2-B824B963839A}" name="Column66" dataDxfId="16475"/>
    <tableColumn id="72" xr3:uid="{7A28B19C-95AB-4AE2-A840-48EE6F91E3F7}" name="Column67" dataDxfId="16474"/>
    <tableColumn id="73" xr3:uid="{AA7AE01A-7654-42EE-90B3-67B7B4F703E2}" name="Column68" dataDxfId="16473"/>
    <tableColumn id="74" xr3:uid="{CEF26D3B-42F1-4AB1-9F0D-56A16DC20BE0}" name="Column69" dataDxfId="16472"/>
    <tableColumn id="75" xr3:uid="{F81EA3A3-232D-4CB5-8390-7BABEE349C15}" name="Column70" dataDxfId="16471"/>
    <tableColumn id="76" xr3:uid="{EB21FA55-FBE9-4E36-93F0-6FA07CA36CAD}" name="Column71" dataDxfId="16470"/>
    <tableColumn id="77" xr3:uid="{EE0FD550-09CF-4E95-9EB6-37F64704681F}" name="Column72" dataDxfId="16469"/>
    <tableColumn id="78" xr3:uid="{888CF7C2-B5B2-481A-98A3-48CCF7C6AF36}" name="Column73" dataDxfId="16468"/>
    <tableColumn id="79" xr3:uid="{9156EACD-01FA-4CFB-82B3-B97E112373E3}" name="Column74" dataDxfId="16467"/>
    <tableColumn id="80" xr3:uid="{720C7BD1-2E77-43C9-9DC0-5AA2377DAE78}" name="Column75" dataDxfId="16466"/>
    <tableColumn id="81" xr3:uid="{2471D71F-8BD0-4710-A2B3-DFC8E8D07B65}" name="Column76" dataDxfId="16465"/>
    <tableColumn id="82" xr3:uid="{4CB5C493-1668-48F1-8F41-A82D1AD29393}" name="Column77" dataDxfId="16464"/>
    <tableColumn id="83" xr3:uid="{5A2438AC-FC54-400A-BFE2-6BEC131885E9}" name="Column78" dataDxfId="16463"/>
    <tableColumn id="84" xr3:uid="{246B3275-5FE6-49C6-AF42-F0EFCA05097D}" name="Column79" dataDxfId="16462"/>
    <tableColumn id="85" xr3:uid="{5AF8D0EA-1016-4180-B768-F8E8630C2810}" name="Column80" dataDxfId="16461"/>
    <tableColumn id="86" xr3:uid="{CB97739F-73D4-46D1-878D-134264FC9400}" name="Column81" dataDxfId="16460"/>
    <tableColumn id="87" xr3:uid="{261F15D6-EE85-4CBB-AC49-0B4E76F45DB6}" name="Column82" dataDxfId="16459"/>
    <tableColumn id="88" xr3:uid="{AF2ED186-E61E-48D6-A99B-076905BA780F}" name="Column83" dataDxfId="16458"/>
    <tableColumn id="89" xr3:uid="{D9C12401-ED5A-465C-8E6D-CD6591C0644B}" name="Column84" dataDxfId="16457"/>
    <tableColumn id="90" xr3:uid="{D4451144-560B-43AB-AC28-F6E5E89F8ED0}" name="Column85" dataDxfId="16456"/>
    <tableColumn id="91" xr3:uid="{1EF01DDA-88EC-4D42-B587-79B2471871D0}" name="Column86" dataDxfId="16455"/>
    <tableColumn id="92" xr3:uid="{003532A7-EB83-4C3D-AEA3-5874C3530764}" name="Column87" dataDxfId="16454"/>
    <tableColumn id="93" xr3:uid="{96BDEC4C-0087-45B4-9547-9CDAD3B98D65}" name="Column88" dataDxfId="16453"/>
    <tableColumn id="94" xr3:uid="{44E62D51-F5F0-47D9-87A5-139CDBC676B8}" name="Column89" dataDxfId="16452"/>
    <tableColumn id="95" xr3:uid="{AF886581-06A0-408A-8FDF-5A59348E36A6}" name="Column90" dataDxfId="16451"/>
    <tableColumn id="96" xr3:uid="{438E6725-D5D1-4FF5-83E0-55065B13F548}" name="Column91" dataDxfId="16450"/>
    <tableColumn id="97" xr3:uid="{93B854AC-4106-4818-8776-3D9B6A5A0789}" name="Column92" dataDxfId="16449"/>
    <tableColumn id="98" xr3:uid="{97D8D645-01A2-47E9-B8F2-D4A8F4A2B952}" name="Column93" dataDxfId="16448"/>
    <tableColumn id="99" xr3:uid="{28F425B6-EE06-42B1-A070-B5D4CA628843}" name="Column94" dataDxfId="16447"/>
    <tableColumn id="100" xr3:uid="{6E424B21-6996-4DF5-8FD5-D427C808BF0C}" name="Column95" dataDxfId="16446"/>
    <tableColumn id="101" xr3:uid="{A504278B-60EC-46B1-838C-023A4E774139}" name="Column96" dataDxfId="16445"/>
    <tableColumn id="102" xr3:uid="{2B268EBB-671A-462C-91B3-B2EA67F31C8E}" name="Column97" dataDxfId="16444"/>
    <tableColumn id="103" xr3:uid="{220D1AB7-68F2-488D-ABF2-43A677B0E3B8}" name="Column98" dataDxfId="16443"/>
    <tableColumn id="104" xr3:uid="{2E97E058-DFE3-4799-A536-C9E1B91B7E15}" name="Column99" dataDxfId="16442"/>
    <tableColumn id="105" xr3:uid="{3E7F027F-7A75-49F7-B504-179617ED6993}" name="Column100" dataDxfId="16441"/>
    <tableColumn id="106" xr3:uid="{90AEB6A8-A991-4A61-8EFE-1519963DBCC6}" name="Column101" dataDxfId="16440"/>
    <tableColumn id="107" xr3:uid="{27A0A807-1F7F-4FBB-83AB-ABE3A2CC16A4}" name="Column102" dataDxfId="16439"/>
    <tableColumn id="108" xr3:uid="{92017EB6-1782-4BBF-AFBF-2EBB453DBC25}" name="Column103" dataDxfId="16438"/>
    <tableColumn id="109" xr3:uid="{43F5FAA1-EFF9-4E45-A810-D2C0C36B8E9A}" name="Column104" dataDxfId="16437"/>
    <tableColumn id="110" xr3:uid="{FAC305DC-1CDC-47AE-BE7D-F33CA6C02048}" name="Column105" dataDxfId="16436"/>
    <tableColumn id="111" xr3:uid="{1B77896B-AFE5-4844-924F-2E5F945C8306}" name="Column106" dataDxfId="16435"/>
    <tableColumn id="112" xr3:uid="{0C2E855F-30D4-4D39-98F8-8E37B3DFF500}" name="Column107" dataDxfId="16434"/>
    <tableColumn id="113" xr3:uid="{7A09D9E6-0124-42F1-A137-0E409B3E6BEC}" name="Column108" dataDxfId="16433"/>
    <tableColumn id="114" xr3:uid="{9A6F2F54-AA38-4D73-9A5C-7A5EC6391B2C}" name="Column109" dataDxfId="16432"/>
    <tableColumn id="115" xr3:uid="{45BFBF84-424C-47FF-97CA-129B079D0A72}" name="Column110" dataDxfId="16431"/>
    <tableColumn id="116" xr3:uid="{9A664D33-76F1-4D05-9478-9143DA329F38}" name="Column111" dataDxfId="16430"/>
    <tableColumn id="117" xr3:uid="{8F3089DB-65B0-4904-A2DB-8CB21263CCD3}" name="Column112" dataDxfId="16429"/>
    <tableColumn id="118" xr3:uid="{9661D3AA-EA67-4E2E-A5EC-DBCAD7E5FC59}" name="Column113" dataDxfId="16428"/>
    <tableColumn id="119" xr3:uid="{362C7732-994A-4995-A31D-221D50D13877}" name="Column114" dataDxfId="16427"/>
    <tableColumn id="120" xr3:uid="{978BB4A3-9EC1-4BFA-BBFA-DBE793979CEA}" name="Column115" dataDxfId="16426"/>
    <tableColumn id="121" xr3:uid="{FE8FA75F-6A65-42AB-B432-477E60F5AB20}" name="Column116" dataDxfId="16425"/>
    <tableColumn id="122" xr3:uid="{014E5565-59DC-46DF-9854-FA2D508A4A49}" name="Column117" dataDxfId="16424"/>
    <tableColumn id="123" xr3:uid="{BC00C776-27A8-4C65-9281-D8A208977DD2}" name="Column118" dataDxfId="16423"/>
    <tableColumn id="124" xr3:uid="{7D2371C7-3B1C-46E7-9050-E49902DD82E0}" name="Column119" dataDxfId="16422"/>
    <tableColumn id="125" xr3:uid="{5ADF9169-D0A6-4DC7-8779-93C9297D7048}" name="Column120" dataDxfId="16421"/>
    <tableColumn id="126" xr3:uid="{4FD6BB80-FEC2-4294-9B1A-7A6E65BB80EF}" name="Column121" dataDxfId="16420"/>
    <tableColumn id="127" xr3:uid="{77FBC6F3-2724-4D32-8DCE-94EF4E9C19C7}" name="Column122" dataDxfId="16419"/>
    <tableColumn id="128" xr3:uid="{E5808400-7AA1-4CA7-8B06-F39D202DF540}" name="Column123" dataDxfId="16418"/>
    <tableColumn id="129" xr3:uid="{C3D263B1-5C2A-436C-85A2-42313AEF68F1}" name="Column124" dataDxfId="16417"/>
    <tableColumn id="130" xr3:uid="{9F49F88E-B994-4021-B1E2-88E90CA68BE4}" name="Column125" dataDxfId="16416"/>
    <tableColumn id="131" xr3:uid="{A73CE5DE-5B7C-46F0-844A-37DBF7D9A90D}" name="Column126" dataDxfId="16415"/>
    <tableColumn id="132" xr3:uid="{63B50AEF-D6B5-4AEB-9DA6-D4DBD34F27A8}" name="Column127" dataDxfId="16414"/>
    <tableColumn id="133" xr3:uid="{6930CE03-FE49-4A0A-AEE1-14FEE82DC631}" name="Column128" dataDxfId="16413"/>
    <tableColumn id="134" xr3:uid="{EB450066-B7F2-40E8-8359-9C2C20013B1E}" name="Column129" dataDxfId="16412"/>
    <tableColumn id="135" xr3:uid="{F7A7E06D-A691-4908-B0E4-F17E0A1B3F59}" name="Column130" dataDxfId="16411"/>
    <tableColumn id="136" xr3:uid="{66318D95-58EC-4C19-B0F9-069D87881C07}" name="Column131" dataDxfId="16410"/>
    <tableColumn id="137" xr3:uid="{BBEF99F3-A0E8-48FD-8052-9DE1C9F611A2}" name="Column132" dataDxfId="16409"/>
    <tableColumn id="138" xr3:uid="{EBE58EE9-FEB1-4D25-9580-5B4A3A6AD9A2}" name="Column133" dataDxfId="16408"/>
    <tableColumn id="139" xr3:uid="{69092CB1-67B2-4C64-A713-C2F5047D35AF}" name="Column134" dataDxfId="16407"/>
    <tableColumn id="140" xr3:uid="{A57F623D-35C8-42EA-9C2C-348BE8228096}" name="Column135" dataDxfId="16406"/>
    <tableColumn id="141" xr3:uid="{49517995-9D92-4E0D-BC6E-248740089CCB}" name="Column136" dataDxfId="16405"/>
    <tableColumn id="142" xr3:uid="{80BAF95E-9E92-49C0-BC30-50C5ADBD977A}" name="Column137" dataDxfId="16404"/>
    <tableColumn id="143" xr3:uid="{835BC8ED-F83E-44AC-A052-00D143EF6AB8}" name="Column138" dataDxfId="16403"/>
    <tableColumn id="144" xr3:uid="{D1709DF5-7884-4FF7-A61B-AF6C4735781A}" name="Column139" dataDxfId="16402"/>
    <tableColumn id="145" xr3:uid="{B52980DC-4441-42E7-974C-0AD5BF9022D5}" name="Column140" dataDxfId="16401"/>
    <tableColumn id="146" xr3:uid="{98FC4322-2348-484E-B965-555F20A1F16A}" name="Column141" dataDxfId="16400"/>
    <tableColumn id="147" xr3:uid="{C0236D1B-9CEE-4258-B1E0-5FD4CD629A14}" name="Column142" dataDxfId="16399"/>
    <tableColumn id="148" xr3:uid="{F119F2E1-94B7-4C77-A96A-C53EE0E382AF}" name="Column143" dataDxfId="16398"/>
    <tableColumn id="149" xr3:uid="{B59ABE81-CC4E-4081-B56E-269FE5797722}" name="Column144" dataDxfId="16397"/>
    <tableColumn id="150" xr3:uid="{6C9DD67E-1AC1-4106-9A59-5D55CF5EED8E}" name="Column145" dataDxfId="16396"/>
    <tableColumn id="151" xr3:uid="{E967E201-7F01-474E-889B-104266DED4AF}" name="Column146" dataDxfId="16395"/>
    <tableColumn id="152" xr3:uid="{AF3A8FA2-90F1-4477-BA5B-24F0FC298E19}" name="Column147" dataDxfId="16394"/>
    <tableColumn id="153" xr3:uid="{DA329F3F-F3FA-485F-A0B1-5EB29E748E91}" name="Column148" dataDxfId="16393"/>
    <tableColumn id="154" xr3:uid="{0E306C78-586E-4840-8107-C2B377567B2D}" name="Column149" dataDxfId="16392"/>
    <tableColumn id="155" xr3:uid="{50A0E9B1-BD9D-4DE8-8437-DC318C6ACA74}" name="Column150" dataDxfId="16391"/>
    <tableColumn id="156" xr3:uid="{B018D22B-EBB2-4C1E-B772-502BF8C5337A}" name="Column151" dataDxfId="16390"/>
    <tableColumn id="157" xr3:uid="{14B89348-43D8-418B-AF95-0015D5D324EC}" name="Column152" dataDxfId="16389"/>
    <tableColumn id="158" xr3:uid="{5C1D6001-9DC1-4CA0-97EB-181329FB4F88}" name="Column153" dataDxfId="16388"/>
    <tableColumn id="159" xr3:uid="{F408CC61-8317-4C24-B58B-2409C72D7787}" name="Column154" dataDxfId="16387"/>
    <tableColumn id="160" xr3:uid="{85C6E66F-DFEA-470B-ACAD-3ADCA644D158}" name="Column155" dataDxfId="16386"/>
    <tableColumn id="161" xr3:uid="{EFC05E76-B6F1-4885-8177-837C4DBE63E0}" name="Column156" dataDxfId="16385"/>
    <tableColumn id="162" xr3:uid="{448029EC-D18E-4FF7-9941-33F36B0888E2}" name="Column157" dataDxfId="16384"/>
    <tableColumn id="163" xr3:uid="{54BF21FF-0ABE-4447-B3F8-851CAE50379C}" name="Column158" dataDxfId="16383"/>
    <tableColumn id="164" xr3:uid="{5BD517EE-330A-4CE7-93D5-93A0D0D1B3A3}" name="Column159" dataDxfId="16382"/>
    <tableColumn id="165" xr3:uid="{B9BB6644-F761-4AAD-8D69-276EFB553DC4}" name="Column160" dataDxfId="16381"/>
    <tableColumn id="166" xr3:uid="{7D11DE6F-705C-4977-BC02-0403E3F8A708}" name="Column161" dataDxfId="16380"/>
    <tableColumn id="167" xr3:uid="{30D576CE-B2BB-4042-80D8-81A5AAF72FDA}" name="Column162" dataDxfId="16379"/>
    <tableColumn id="168" xr3:uid="{3040C483-3793-4AB5-90D0-3FEFFA662735}" name="Column163" dataDxfId="16378"/>
    <tableColumn id="169" xr3:uid="{F4F9A564-1D4C-4879-A1C0-24F68CAA1135}" name="Column164" dataDxfId="16377"/>
    <tableColumn id="170" xr3:uid="{C3C4F34C-42CB-405E-B219-04A968C94674}" name="Column165" dataDxfId="16376"/>
    <tableColumn id="171" xr3:uid="{903FCC24-EAFA-49E3-B5D2-B11D8FD70BAA}" name="Column166" dataDxfId="16375"/>
    <tableColumn id="172" xr3:uid="{9B2D27C5-8580-4AF3-A4B4-723E9EDDD65B}" name="Column167" dataDxfId="16374"/>
    <tableColumn id="173" xr3:uid="{CDEECF86-577F-4C81-AF01-0D9543495EE0}" name="Column168" dataDxfId="16373"/>
    <tableColumn id="174" xr3:uid="{B190051B-486E-4A88-95F0-A146C6298F99}" name="Column169" dataDxfId="16372"/>
    <tableColumn id="175" xr3:uid="{BA6F34C2-4A64-4153-95B7-8DCB25E63245}" name="Column170" dataDxfId="16371"/>
    <tableColumn id="176" xr3:uid="{718C401A-8353-4669-9FAE-5D907BC475BF}" name="Column171" dataDxfId="16370"/>
    <tableColumn id="177" xr3:uid="{4A5DB0D4-B194-48E3-AFEE-8B90DE2B2F26}" name="Column172" dataDxfId="16369"/>
    <tableColumn id="178" xr3:uid="{828610E5-C765-4170-A750-1AA8CCCFDF98}" name="Column173" dataDxfId="16368"/>
    <tableColumn id="179" xr3:uid="{E9BC7AE4-B3B8-4E2E-9EB1-73BC6F527633}" name="Column174" dataDxfId="16367"/>
    <tableColumn id="180" xr3:uid="{408EDB11-0816-4E1A-8077-453D25DBB76E}" name="Column175" dataDxfId="16366"/>
    <tableColumn id="181" xr3:uid="{C13802B7-E425-4C9D-854A-1F38A42A1D67}" name="Column176" dataDxfId="16365"/>
    <tableColumn id="182" xr3:uid="{3989F3A5-51C7-42A2-B956-A5F209A39EFA}" name="Column177" dataDxfId="16364"/>
    <tableColumn id="183" xr3:uid="{7D742DBA-CC30-4B70-836B-49EE9396A18C}" name="Column178" dataDxfId="16363"/>
    <tableColumn id="184" xr3:uid="{710D75BC-1958-4607-9F3D-21FF321D8F53}" name="Column179" dataDxfId="16362"/>
    <tableColumn id="185" xr3:uid="{230EBD0F-E836-4A0D-81DB-B6FC5AEBE227}" name="Column180" dataDxfId="16361"/>
    <tableColumn id="186" xr3:uid="{8ECCA0C5-37F8-4AEC-BCCB-561ECE0E428C}" name="Column181" dataDxfId="16360"/>
    <tableColumn id="187" xr3:uid="{71BFC1CB-8478-401B-8B30-BFC6669342FA}" name="Column182" dataDxfId="16359"/>
    <tableColumn id="188" xr3:uid="{FCAA9C51-B0C4-4FD3-967E-B941B0701046}" name="Column183" dataDxfId="16358"/>
    <tableColumn id="189" xr3:uid="{7BEDD9FF-A1EA-447A-BA3D-F6127F61D614}" name="Column184" dataDxfId="16357"/>
    <tableColumn id="190" xr3:uid="{F6330FDD-AAF5-4096-A16E-BF0EEE83C6B9}" name="Column185" dataDxfId="16356"/>
    <tableColumn id="191" xr3:uid="{260BF513-EFBE-4856-BD1B-32BB6005DCAD}" name="Column186" dataDxfId="16355"/>
    <tableColumn id="192" xr3:uid="{F869A156-3390-46E9-8A13-76CE0BC868A7}" name="Column187" dataDxfId="16354"/>
    <tableColumn id="193" xr3:uid="{58B07A58-1EA8-4800-AC05-203C7451B3EF}" name="Column188" dataDxfId="16353"/>
    <tableColumn id="194" xr3:uid="{A3F2A31E-520E-413B-B5C8-FCA9CC92002B}" name="Column189" dataDxfId="16352"/>
    <tableColumn id="195" xr3:uid="{78DDFFC9-3234-415E-BD90-FA92DE9942D3}" name="Column190" dataDxfId="16351"/>
    <tableColumn id="196" xr3:uid="{4F9D383F-6B1C-4BD9-BF97-E41E1CB2B834}" name="Column191" dataDxfId="16350"/>
    <tableColumn id="197" xr3:uid="{7DDCCC4D-2DB2-4C95-AAAD-6E3754711F2E}" name="Column192" dataDxfId="16349"/>
    <tableColumn id="198" xr3:uid="{63D884F7-86DB-44C6-A845-9A652A35DB6A}" name="Column193" dataDxfId="16348"/>
    <tableColumn id="199" xr3:uid="{2E746995-A8E9-49D1-8E93-DB5A1836A7B0}" name="Column194" dataDxfId="16347"/>
    <tableColumn id="200" xr3:uid="{5873920A-EC2A-4378-B2CF-73B17D437FDE}" name="Column195" dataDxfId="16346"/>
    <tableColumn id="201" xr3:uid="{7AB7A573-59C2-4E72-81F9-CC6E350B4DA7}" name="Column196" dataDxfId="16345"/>
    <tableColumn id="202" xr3:uid="{E7500DF8-26A0-4DE9-AC34-A84647A2A369}" name="Column197" dataDxfId="16344"/>
    <tableColumn id="203" xr3:uid="{0D41CC31-64DB-4BC4-B529-31E88232E9FA}" name="Column198" dataDxfId="16343"/>
    <tableColumn id="204" xr3:uid="{37134029-ADBE-4568-95B7-89BB48000834}" name="Column199" dataDxfId="16342"/>
    <tableColumn id="205" xr3:uid="{E6921A9C-702B-41D1-903A-59DA131C5D84}" name="Column200" dataDxfId="16341"/>
    <tableColumn id="206" xr3:uid="{1D4BEBC3-90EA-463C-961C-1C6E341FF420}" name="Column201" dataDxfId="16340"/>
    <tableColumn id="207" xr3:uid="{72D190FD-BD04-4E80-B7EC-B9A6836DE397}" name="Column202" dataDxfId="16339"/>
    <tableColumn id="208" xr3:uid="{92119D82-3C45-4E33-BFF3-993C1A48B102}" name="Column203" dataDxfId="16338"/>
    <tableColumn id="209" xr3:uid="{996F1A65-DFD8-48E4-87DD-A3FA2ACF65BC}" name="Column204" dataDxfId="16337"/>
    <tableColumn id="210" xr3:uid="{7BE71D14-A27D-41AF-B6AF-DBCDF0314D79}" name="Column205" dataDxfId="16336"/>
    <tableColumn id="211" xr3:uid="{F18C32CD-E96E-4FA6-AC07-4246E499958B}" name="Column206" dataDxfId="16335"/>
    <tableColumn id="212" xr3:uid="{18120572-A750-4007-A19A-6F5BB168B070}" name="Column207" dataDxfId="16334"/>
    <tableColumn id="213" xr3:uid="{D9F9C2A6-5FC2-4B20-845D-F5FB0F48E96A}" name="Column208" dataDxfId="16333"/>
    <tableColumn id="214" xr3:uid="{1BA6EFE5-6D43-4C50-8F17-CC35FD4DB719}" name="Column209" dataDxfId="16332"/>
    <tableColumn id="215" xr3:uid="{61F38C38-4904-4523-AA01-9E1EF4BCCBA6}" name="Column210" dataDxfId="16331"/>
    <tableColumn id="216" xr3:uid="{5EA8B79C-5BB2-42EB-90A1-EDFE6AA9018E}" name="Column211" dataDxfId="16330"/>
    <tableColumn id="217" xr3:uid="{C8EA210F-E6E8-40B7-9252-65AFE9DD3068}" name="Column212" dataDxfId="16329"/>
    <tableColumn id="218" xr3:uid="{03D676AD-8445-4B7E-B513-D4E51EC1F283}" name="Column213" dataDxfId="16328"/>
    <tableColumn id="219" xr3:uid="{56107E4F-79E9-4BAF-9E86-968FAFEE6BDB}" name="Column214" dataDxfId="16327"/>
    <tableColumn id="220" xr3:uid="{C0AAC260-B0C0-40D8-A409-DAE7C0F64807}" name="Column215" dataDxfId="16326"/>
    <tableColumn id="221" xr3:uid="{16B6CB26-CD66-4560-BF45-DF2C824BEC9D}" name="Column216" dataDxfId="16325"/>
    <tableColumn id="222" xr3:uid="{64459A0F-E9E6-4029-BE55-000BEE9F8AC3}" name="Column217" dataDxfId="16324"/>
    <tableColumn id="223" xr3:uid="{EA5C2A75-DBEF-46CB-B610-DB995AEF652A}" name="Column218" dataDxfId="16323"/>
    <tableColumn id="224" xr3:uid="{9C35D429-E439-4E16-BA3E-D73D5A68B80C}" name="Column219" dataDxfId="16322"/>
    <tableColumn id="225" xr3:uid="{BE54E924-D912-4FCA-8647-E50FAC425110}" name="Column220" dataDxfId="16321"/>
    <tableColumn id="226" xr3:uid="{E559B37A-0BE8-4D0B-A84E-84CCF9D09A4A}" name="Column221" dataDxfId="16320"/>
    <tableColumn id="227" xr3:uid="{33638AB7-9FD9-4196-9421-4BCFC1434D41}" name="Column222" dataDxfId="16319"/>
    <tableColumn id="228" xr3:uid="{A353EF8B-9B12-4505-8444-5E3C0884E83E}" name="Column223" dataDxfId="16318"/>
    <tableColumn id="229" xr3:uid="{3D834E86-A05F-4155-8E8E-0642AF57140E}" name="Column224" dataDxfId="16317"/>
    <tableColumn id="230" xr3:uid="{20E3D5B9-C985-439F-914F-F075EC6C5CAA}" name="Column225" dataDxfId="16316"/>
    <tableColumn id="231" xr3:uid="{356B3AA8-F18A-4F88-8303-9781339287FC}" name="Column226" dataDxfId="16315"/>
    <tableColumn id="232" xr3:uid="{43D62112-A072-4992-ADE0-48D0FFD9D356}" name="Column227" dataDxfId="16314"/>
    <tableColumn id="233" xr3:uid="{1DCF7FC9-D0E2-4EB3-92C0-DC1BF249107C}" name="Column228" dataDxfId="16313"/>
    <tableColumn id="234" xr3:uid="{66D91615-04B8-44CF-B39A-0284877D7905}" name="Column229" dataDxfId="16312"/>
    <tableColumn id="235" xr3:uid="{2BCA6226-C6B6-4338-835F-0895AA0C229A}" name="Column230" dataDxfId="16311"/>
    <tableColumn id="236" xr3:uid="{A79220AA-826E-484C-8D19-2DCE5AFA6D5B}" name="Column231" dataDxfId="16310"/>
    <tableColumn id="237" xr3:uid="{948C904A-D2A6-4DD3-A01F-FA6B8A57917C}" name="Column232" dataDxfId="16309"/>
    <tableColumn id="238" xr3:uid="{C5B16F96-25A7-4D81-BBE8-C2E6DB48F192}" name="Column233" dataDxfId="16308"/>
    <tableColumn id="239" xr3:uid="{E1A7FBA4-2E4C-41C5-818E-47F6F5AABD19}" name="Column234" dataDxfId="16307"/>
    <tableColumn id="240" xr3:uid="{359B3378-ED7E-49FD-BC36-2DFA960CFA6F}" name="Column235" dataDxfId="16306"/>
    <tableColumn id="241" xr3:uid="{3946D600-7CCA-4054-87BF-A8A4875EE2C9}" name="Column236" dataDxfId="16305"/>
    <tableColumn id="242" xr3:uid="{76E69F12-5C7A-4C54-A315-2D6CED761710}" name="Column237" dataDxfId="16304"/>
    <tableColumn id="243" xr3:uid="{F6811469-33FD-448C-9C84-E9609C75CBF2}" name="Column238" dataDxfId="16303"/>
    <tableColumn id="244" xr3:uid="{BDCB599C-992F-4AFA-AEA2-651DE2FE811D}" name="Column239" dataDxfId="16302"/>
    <tableColumn id="245" xr3:uid="{643F6923-A6BF-4306-BF84-928C1416098F}" name="Column240" dataDxfId="16301"/>
    <tableColumn id="246" xr3:uid="{1C5452F9-1200-4646-B2F1-F962666134DF}" name="Column241" dataDxfId="16300"/>
    <tableColumn id="247" xr3:uid="{518E0DDE-9D71-4727-B441-E69780C6419F}" name="Column242" dataDxfId="16299"/>
    <tableColumn id="248" xr3:uid="{A6713EF2-0F15-463B-A158-F2C75256F9EF}" name="Column243" dataDxfId="16298"/>
    <tableColumn id="249" xr3:uid="{0430AA20-4A63-40A1-B6F1-A93936E91F5A}" name="Column244" dataDxfId="16297"/>
    <tableColumn id="250" xr3:uid="{0A1F1A64-D808-492C-82C9-296029AA2C66}" name="Column245" dataDxfId="16296"/>
    <tableColumn id="251" xr3:uid="{8D5464DA-233B-4B72-8CDC-6B7CABBCF0D2}" name="Column246" dataDxfId="16295"/>
    <tableColumn id="252" xr3:uid="{545613D4-FF8F-4DA9-A6C6-98D2F70DC36B}" name="Column247" dataDxfId="16294"/>
    <tableColumn id="253" xr3:uid="{646C8A20-D8AC-48CA-8D8E-2C231E59B8A9}" name="Column248" dataDxfId="16293"/>
    <tableColumn id="254" xr3:uid="{51855D32-8DCB-4DFB-88B6-A10AD1B41946}" name="Column249" dataDxfId="16292"/>
    <tableColumn id="255" xr3:uid="{6214DF4E-2155-4DF6-BACD-D693C05A47D6}" name="Column250" dataDxfId="16291"/>
    <tableColumn id="256" xr3:uid="{E107EEAF-C336-40D2-9252-6C9D047AA62B}" name="Column251" dataDxfId="16290"/>
    <tableColumn id="257" xr3:uid="{435A65F5-CDD9-440A-9136-AADE6D256F9F}" name="Column252" dataDxfId="16289"/>
    <tableColumn id="258" xr3:uid="{4695C9E7-B8B8-4D5C-8B97-074B4A2EAFE3}" name="Column253" dataDxfId="16288"/>
    <tableColumn id="259" xr3:uid="{9263D0EE-5091-4B63-AD21-FCAE4845255A}" name="Column254" dataDxfId="16287"/>
    <tableColumn id="260" xr3:uid="{28A76F8B-E726-4F41-98C1-04ACA42D5835}" name="Column255" dataDxfId="16286"/>
    <tableColumn id="261" xr3:uid="{17860F3A-92C0-4509-9A31-9B62595AEE76}" name="Column256" dataDxfId="16285"/>
    <tableColumn id="262" xr3:uid="{2AA7C67C-5746-4C22-9A0B-47C85944861C}" name="Column257" dataDxfId="16284"/>
    <tableColumn id="263" xr3:uid="{A0BDCA8E-E4D5-41F2-81E9-8EE73FB028C1}" name="Column258" dataDxfId="16283"/>
    <tableColumn id="264" xr3:uid="{498CE1DB-DD24-4626-9224-334DC29402BE}" name="Column259" dataDxfId="16282"/>
    <tableColumn id="265" xr3:uid="{A6628D2D-6784-43B7-8099-5A0ACEDAFF10}" name="Column260" dataDxfId="16281"/>
    <tableColumn id="266" xr3:uid="{2828D7D4-1EEE-4E51-B7AC-90CAA3FAF150}" name="Column261" dataDxfId="16280"/>
    <tableColumn id="267" xr3:uid="{0CF49585-22C3-4371-884D-0FA08B5C5469}" name="Column262" dataDxfId="16279"/>
    <tableColumn id="268" xr3:uid="{15ECBDC6-4500-497C-96D5-FE573C489687}" name="Column263" dataDxfId="16278"/>
    <tableColumn id="269" xr3:uid="{E62F29FB-43EE-4A0F-AE80-BC8DC9B4DE76}" name="Column264" dataDxfId="16277"/>
    <tableColumn id="270" xr3:uid="{167B679A-B10E-443A-9AA3-67C19173758F}" name="Column265" dataDxfId="16276"/>
    <tableColumn id="271" xr3:uid="{BABBF8DA-D712-4819-A942-7EED6E9E5C1E}" name="Column266" dataDxfId="16275"/>
    <tableColumn id="272" xr3:uid="{78743C14-0311-44FA-9D15-FC9D2E93255E}" name="Column267" dataDxfId="16274"/>
    <tableColumn id="273" xr3:uid="{F10742F0-4829-47BE-90A5-3D9785F3E756}" name="Column268" dataDxfId="16273"/>
    <tableColumn id="274" xr3:uid="{491B2972-6A26-4D9D-955C-E095F12D8FA0}" name="Column269" dataDxfId="16272"/>
    <tableColumn id="275" xr3:uid="{576A6083-297D-436F-9E99-F3850AF9DBBF}" name="Column270" dataDxfId="16271"/>
    <tableColumn id="276" xr3:uid="{C3D6F6A4-33F1-45DB-A5D9-00733A532403}" name="Column271" dataDxfId="16270"/>
    <tableColumn id="277" xr3:uid="{21D2E4C2-D1F5-49F1-B95A-5BAD10F657D1}" name="Column272" dataDxfId="16269"/>
    <tableColumn id="278" xr3:uid="{0DC72340-0566-461E-B009-3D0DC6301A3F}" name="Column273" dataDxfId="16268"/>
    <tableColumn id="279" xr3:uid="{047B6ED9-214B-47CE-99CC-5325FD148E21}" name="Column274" dataDxfId="16267"/>
    <tableColumn id="280" xr3:uid="{D5077125-B7B1-45A8-8CE3-82B053D3E55D}" name="Column275" dataDxfId="16266"/>
    <tableColumn id="281" xr3:uid="{B5F7B76D-9E8C-4350-B051-F40823E6D3D9}" name="Column276" dataDxfId="16265"/>
    <tableColumn id="282" xr3:uid="{B2047036-6D4C-4359-8AA3-59009B951764}" name="Column277" dataDxfId="16264"/>
    <tableColumn id="283" xr3:uid="{56F3A44C-65C6-46B3-A371-1C4B6E4DCF2B}" name="Column278" dataDxfId="16263"/>
    <tableColumn id="284" xr3:uid="{80178FCA-E006-46AB-8800-FD2970F20D91}" name="Column279" dataDxfId="16262"/>
    <tableColumn id="285" xr3:uid="{EED208E4-71DD-456F-9A4D-FCE38618A9EA}" name="Column280" dataDxfId="16261"/>
    <tableColumn id="286" xr3:uid="{C691F730-725B-413F-9160-8A1C2CCA2241}" name="Column281" dataDxfId="16260"/>
    <tableColumn id="287" xr3:uid="{08C7A906-CE8F-4784-BC07-144A2F484C18}" name="Column282" dataDxfId="16259"/>
    <tableColumn id="288" xr3:uid="{EFE707D4-0B2F-4045-BAAD-17254F22F1D9}" name="Column283" dataDxfId="16258"/>
    <tableColumn id="289" xr3:uid="{B80E90E6-1C9B-46CA-B385-1F4654E7EF0E}" name="Column284" dataDxfId="16257"/>
    <tableColumn id="290" xr3:uid="{FE377B11-D9CC-40F5-A16B-D84669085280}" name="Column285" dataDxfId="16256"/>
    <tableColumn id="291" xr3:uid="{6F46CFB1-39E5-49B8-A1B3-EA152998F098}" name="Column286" dataDxfId="16255"/>
    <tableColumn id="292" xr3:uid="{4FE69447-6B6C-4757-8CF3-ED2E36F080B6}" name="Column287" dataDxfId="16254"/>
    <tableColumn id="293" xr3:uid="{7BAD2A28-4B9C-4FB7-9E21-3C147CBD2C60}" name="Column288" dataDxfId="16253"/>
    <tableColumn id="294" xr3:uid="{E48141DD-F38E-4AD2-A9D1-61E38E481730}" name="Column289" dataDxfId="16252"/>
    <tableColumn id="295" xr3:uid="{3A4EB9F6-AE86-4E45-999A-0A3D54DDB80F}" name="Column290" dataDxfId="16251"/>
    <tableColumn id="296" xr3:uid="{09D06120-9483-4604-AD9A-530E053D9E44}" name="Column291" dataDxfId="16250"/>
    <tableColumn id="297" xr3:uid="{9238DF55-0707-44CB-949A-90E828DD6C18}" name="Column292" dataDxfId="16249"/>
    <tableColumn id="298" xr3:uid="{65A1E0AD-0DD4-40B4-B6ED-1DDDF33806F4}" name="Column293" dataDxfId="16248"/>
    <tableColumn id="299" xr3:uid="{6D64681C-C39D-4FDC-8E22-56AE7DAC01EA}" name="Column294" dataDxfId="16247"/>
    <tableColumn id="300" xr3:uid="{F3347ACB-EBFF-43C9-8491-378C9D04E6CF}" name="Column295" dataDxfId="16246"/>
    <tableColumn id="301" xr3:uid="{67A11848-8C91-4435-80E0-45799845D4A7}" name="Column296" dataDxfId="16245"/>
    <tableColumn id="302" xr3:uid="{5591E00A-58DC-4FDD-A75E-79A783A5C93B}" name="Column297" dataDxfId="16244"/>
    <tableColumn id="303" xr3:uid="{9C81126C-1D4A-406A-A811-2E61C4A087A7}" name="Column298" dataDxfId="16243"/>
    <tableColumn id="304" xr3:uid="{6E7830C2-6134-4B77-84E8-5CBCE5761E06}" name="Column299" dataDxfId="16242"/>
    <tableColumn id="305" xr3:uid="{B4DED322-C277-44C5-80B9-5728A1B5C10B}" name="Column300" dataDxfId="16241"/>
    <tableColumn id="306" xr3:uid="{67F45DE7-AC54-411D-A5EE-33F07813EE64}" name="Column301" dataDxfId="16240"/>
    <tableColumn id="307" xr3:uid="{8B916099-8C98-406B-AA75-B6FD3569B499}" name="Column302" dataDxfId="16239"/>
    <tableColumn id="308" xr3:uid="{D06E9875-3F98-4D84-9661-B3C8EEFB6402}" name="Column303" dataDxfId="16238"/>
    <tableColumn id="309" xr3:uid="{C96ECC1C-2C03-454E-8EA4-1847E975F06C}" name="Column304" dataDxfId="16237"/>
    <tableColumn id="310" xr3:uid="{CD84F9F1-69D8-407B-A66A-6CE9FDF06D29}" name="Column305" dataDxfId="16236"/>
    <tableColumn id="311" xr3:uid="{FA1F3B43-AE68-4113-AA08-0FEFBABB0677}" name="Column306" dataDxfId="16235"/>
    <tableColumn id="312" xr3:uid="{56369288-3BB5-48D0-8E74-98F1659BF06D}" name="Column307" dataDxfId="16234"/>
    <tableColumn id="313" xr3:uid="{326DBF40-936B-428C-990D-BB55F4F3EF9D}" name="Column308" dataDxfId="16233"/>
    <tableColumn id="314" xr3:uid="{C622525F-AD7F-4819-8736-D9F81440E2F0}" name="Column309" dataDxfId="16232"/>
    <tableColumn id="315" xr3:uid="{227E965E-6478-484A-B2C4-85A5B0B867C0}" name="Column310" dataDxfId="16231"/>
    <tableColumn id="316" xr3:uid="{99987EDC-06F7-434D-B3CB-B905919C97B6}" name="Column311" dataDxfId="16230"/>
    <tableColumn id="317" xr3:uid="{A5F26906-A05D-452D-B8F4-6F1B654EEF04}" name="Column312" dataDxfId="16229"/>
    <tableColumn id="318" xr3:uid="{5FF1DB77-65A6-4101-9CEF-C15E8CDFC3E6}" name="Column313" dataDxfId="16228"/>
    <tableColumn id="319" xr3:uid="{B7947386-CD0C-455A-90FC-B916C492D32D}" name="Column314" dataDxfId="16227"/>
    <tableColumn id="320" xr3:uid="{7F585D40-74E8-46BF-9C30-B69C93C3720C}" name="Column315" dataDxfId="16226"/>
    <tableColumn id="321" xr3:uid="{A2D2C409-3A02-40A5-A00E-0CB3D3F7B413}" name="Column316" dataDxfId="16225"/>
    <tableColumn id="322" xr3:uid="{2D2A028B-E91D-410C-891E-4E378803BFD7}" name="Column317" dataDxfId="16224"/>
    <tableColumn id="323" xr3:uid="{4D4F7C91-B85E-4353-988B-4C9EABCE8766}" name="Column318" dataDxfId="16223"/>
    <tableColumn id="324" xr3:uid="{542A3229-C4BF-4F1D-9E2F-3297B673B008}" name="Column319" dataDxfId="16222"/>
    <tableColumn id="325" xr3:uid="{F3C7F486-9BE1-459D-B892-2264FC681774}" name="Column320" dataDxfId="16221"/>
    <tableColumn id="326" xr3:uid="{E30566CF-D684-4CD0-AB55-A476CC61E846}" name="Column321" dataDxfId="16220"/>
    <tableColumn id="327" xr3:uid="{3DDD57CF-2E94-47FC-84C9-DA61A4380974}" name="Column322" dataDxfId="16219"/>
    <tableColumn id="328" xr3:uid="{62C8262A-B1EE-4E92-914E-BC124CF43BD9}" name="Column323" dataDxfId="16218"/>
    <tableColumn id="329" xr3:uid="{C0DFA523-016B-4744-A47F-9E3AB9D34946}" name="Column324" dataDxfId="16217"/>
    <tableColumn id="330" xr3:uid="{74838FC7-EDF2-4701-B39D-DA30DFBEFC03}" name="Column325" dataDxfId="16216"/>
    <tableColumn id="331" xr3:uid="{280367E2-7DF9-4DFB-AD54-3516DCB9099F}" name="Column326" dataDxfId="16215"/>
    <tableColumn id="332" xr3:uid="{D1D52E07-7268-4E39-BEC4-CF70698C003C}" name="Column327" dataDxfId="16214"/>
    <tableColumn id="333" xr3:uid="{335D0F0B-B7AF-4F9C-AF2A-E676C1AB6F6E}" name="Column328" dataDxfId="16213"/>
    <tableColumn id="334" xr3:uid="{E8FE6E17-5202-43D7-9B73-782AC6C44A62}" name="Column329" dataDxfId="16212"/>
    <tableColumn id="335" xr3:uid="{3FCFDD24-AF2E-420A-9570-73C0510ADBC6}" name="Column330" dataDxfId="16211"/>
    <tableColumn id="336" xr3:uid="{15FD92DB-6646-49DD-81D6-78738A2AF212}" name="Column331" dataDxfId="16210"/>
    <tableColumn id="337" xr3:uid="{504B402B-9B50-4DE3-97E3-8BD86EB9AFCB}" name="Column332" dataDxfId="16209"/>
    <tableColumn id="338" xr3:uid="{15158F0F-D259-4E9D-88AD-B0E85E47F2DC}" name="Column333" dataDxfId="16208"/>
    <tableColumn id="339" xr3:uid="{ED504D02-06AB-49D9-B634-6A22208F8483}" name="Column334" dataDxfId="16207"/>
    <tableColumn id="340" xr3:uid="{BA3DA64D-4421-455E-861D-8B70BF74EAC0}" name="Column335" dataDxfId="16206"/>
    <tableColumn id="341" xr3:uid="{095FAC53-276C-4AC9-8EED-AE244A8E525E}" name="Column336" dataDxfId="16205"/>
    <tableColumn id="342" xr3:uid="{EEF9DD1C-7DB8-4B4A-A147-EBC1FDA93EEE}" name="Column337" dataDxfId="16204"/>
    <tableColumn id="343" xr3:uid="{91D3FFC0-C6CD-4674-89E6-0B733E0BDDAF}" name="Column338" dataDxfId="16203"/>
    <tableColumn id="344" xr3:uid="{89CBC315-1317-42D8-B465-4FC3BAF1DCA0}" name="Column339" dataDxfId="16202"/>
    <tableColumn id="345" xr3:uid="{6F1F6FC8-D35B-4DFA-808C-DFBDBB6D9CBF}" name="Column340" dataDxfId="16201"/>
    <tableColumn id="346" xr3:uid="{C388D9C0-AE4D-4780-A580-604B0888D0A6}" name="Column341" dataDxfId="16200"/>
    <tableColumn id="347" xr3:uid="{0AFC94E1-0D27-4859-9E10-27597EF4F569}" name="Column342" dataDxfId="16199"/>
    <tableColumn id="348" xr3:uid="{BF04BEAA-D4F9-443C-8312-FE37196BB22A}" name="Column343" dataDxfId="16198"/>
    <tableColumn id="349" xr3:uid="{0E2C6E48-E26A-4F09-8943-3DA50F9A0C63}" name="Column344" dataDxfId="16197"/>
    <tableColumn id="350" xr3:uid="{62D7D16C-B250-40BA-AADE-3ADEF057BC1F}" name="Column345" dataDxfId="16196"/>
    <tableColumn id="351" xr3:uid="{AC167326-D9CF-4B3D-B3F8-0C4F3C9E5274}" name="Column346" dataDxfId="16195"/>
    <tableColumn id="352" xr3:uid="{A0B5A24B-93D0-4BFF-AE3E-A28DCDAD3C79}" name="Column347" dataDxfId="16194"/>
    <tableColumn id="353" xr3:uid="{7D65D25B-FD94-4583-8448-4633F1B5C987}" name="Column348" dataDxfId="16193"/>
    <tableColumn id="354" xr3:uid="{6DECAC3A-F526-46D1-861E-A260B5E496E0}" name="Column349" dataDxfId="16192"/>
    <tableColumn id="355" xr3:uid="{41A40C7A-B1BF-4039-B44D-96B524311085}" name="Column350" dataDxfId="16191"/>
    <tableColumn id="356" xr3:uid="{9D7DCE54-BA45-402D-872B-712D0136C024}" name="Column351" dataDxfId="16190"/>
    <tableColumn id="357" xr3:uid="{337974D7-1CE4-4C33-96CE-93D243CAC3D8}" name="Column352" dataDxfId="16189"/>
    <tableColumn id="358" xr3:uid="{3AA158A8-A0EC-46A2-8ABC-4FC105116000}" name="Column353" dataDxfId="16188"/>
    <tableColumn id="359" xr3:uid="{5AD0647F-E7DF-486D-AA96-80D53465DAED}" name="Column354" dataDxfId="16187"/>
    <tableColumn id="360" xr3:uid="{27C88B1F-397A-4E44-9729-91968136203D}" name="Column355" dataDxfId="16186"/>
    <tableColumn id="361" xr3:uid="{85F1FBBA-BE83-4E62-AEF3-C81B99B97657}" name="Column356" dataDxfId="16185"/>
    <tableColumn id="362" xr3:uid="{2941E69B-6CD0-476B-976A-997182872DF3}" name="Column357" dataDxfId="16184"/>
    <tableColumn id="363" xr3:uid="{0C2FF1C4-D0E5-4AC6-8443-9841D53F7209}" name="Column358" dataDxfId="16183"/>
    <tableColumn id="364" xr3:uid="{986E6F48-B045-4E3B-A4C6-FB5A8E7E0F24}" name="Column359" dataDxfId="16182"/>
    <tableColumn id="365" xr3:uid="{B41C9741-F068-4EE7-8EA6-79DA9FA8FFE7}" name="Column360" dataDxfId="16181"/>
    <tableColumn id="366" xr3:uid="{51E6B60E-0DED-4AC4-89C0-4C633C173B3E}" name="Column361" dataDxfId="16180"/>
    <tableColumn id="367" xr3:uid="{88E45A28-085A-4CD6-9FD4-4CBDAFC07EEC}" name="Column362" dataDxfId="16179"/>
    <tableColumn id="368" xr3:uid="{5156EA84-DADB-48C0-A04F-3926B0950140}" name="Column363" dataDxfId="16178"/>
    <tableColumn id="369" xr3:uid="{F4116F15-B6B8-44C6-9AD0-52A1A5694D75}" name="Column364" dataDxfId="16177"/>
    <tableColumn id="370" xr3:uid="{E57FC0A1-0BD8-4A09-8337-898B365F198B}" name="Column365" dataDxfId="16176"/>
    <tableColumn id="371" xr3:uid="{F8E997A5-7B75-4D12-87BC-365D13189B7E}" name="Column366" dataDxfId="16175"/>
    <tableColumn id="372" xr3:uid="{8AD2119B-40D9-4F38-9472-CB8A97145699}" name="Column367" dataDxfId="16174"/>
    <tableColumn id="373" xr3:uid="{117808D6-C65E-46A1-8CF6-A4DE35D97DE2}" name="Column368" dataDxfId="16173"/>
    <tableColumn id="374" xr3:uid="{D894AAB2-A11E-4C87-A25D-B42CF47755E4}" name="Column369" dataDxfId="16172"/>
    <tableColumn id="375" xr3:uid="{82D2C183-6FA0-41FF-80AC-7C682A2CFCF8}" name="Column370" dataDxfId="16171"/>
    <tableColumn id="376" xr3:uid="{755B1E83-8E5B-4023-A72F-4B8688076A8B}" name="Column371" dataDxfId="16170"/>
    <tableColumn id="377" xr3:uid="{BCD1DFA9-5B7B-4054-85F5-8A28C30A916F}" name="Column372" dataDxfId="16169"/>
    <tableColumn id="378" xr3:uid="{3FE11743-84D4-487B-AF98-10871912AD86}" name="Column373" dataDxfId="16168"/>
    <tableColumn id="379" xr3:uid="{B497ABAB-55FD-4FA9-A4B1-0D63D75AF261}" name="Column374" dataDxfId="16167"/>
    <tableColumn id="380" xr3:uid="{05F756B4-0296-488C-A3CD-6B7AF567F7F3}" name="Column375" dataDxfId="16166"/>
    <tableColumn id="381" xr3:uid="{043BE3C8-4509-4592-A1C9-424F4AA8B57B}" name="Column376" dataDxfId="16165"/>
    <tableColumn id="382" xr3:uid="{A2110251-842B-4FC3-B4D9-6D75F06AA167}" name="Column377" dataDxfId="16164"/>
    <tableColumn id="383" xr3:uid="{5A5CAE53-6D58-4235-97B1-542C6EA9AFED}" name="Column378" dataDxfId="16163"/>
    <tableColumn id="384" xr3:uid="{47CDB38C-0196-46B3-98B4-DBB72B7DB08E}" name="Column379" dataDxfId="16162"/>
    <tableColumn id="385" xr3:uid="{FADE738B-E6EC-4E21-81D1-2D6561813252}" name="Column380" dataDxfId="16161"/>
    <tableColumn id="386" xr3:uid="{45F7627D-A0E2-402C-A941-A2FB52994B9F}" name="Column381" dataDxfId="16160"/>
    <tableColumn id="387" xr3:uid="{AFDDCB2C-470C-4855-90FF-D102BA25D4A9}" name="Column382" dataDxfId="16159"/>
    <tableColumn id="388" xr3:uid="{C456937D-1C26-4BA1-9176-EA1BDD76E462}" name="Column383" dataDxfId="16158"/>
    <tableColumn id="389" xr3:uid="{19A22B89-C707-44E2-9863-1665610D4E79}" name="Column384" dataDxfId="16157"/>
    <tableColumn id="390" xr3:uid="{CE2CF53F-B92C-4779-AE6C-2EDF9EDA0BB0}" name="Column385" dataDxfId="16156"/>
    <tableColumn id="391" xr3:uid="{B2572B2B-CE43-4F2F-A9C8-50A73F7CB9F9}" name="Column386" dataDxfId="16155"/>
    <tableColumn id="392" xr3:uid="{479A5901-FF6B-4E9A-831B-7D0C19142848}" name="Column387" dataDxfId="16154"/>
    <tableColumn id="393" xr3:uid="{87209659-498A-4541-998E-56A79C267CF9}" name="Column388" dataDxfId="16153"/>
    <tableColumn id="394" xr3:uid="{0D2C27CA-B0FB-486D-B972-6033BC29F6BF}" name="Column389" dataDxfId="16152"/>
    <tableColumn id="395" xr3:uid="{F26CA5CD-BAB0-4BEE-AB28-CBC8EB956991}" name="Column390" dataDxfId="16151"/>
    <tableColumn id="396" xr3:uid="{B02608DC-58CF-4CE7-9815-93D6D7ACA494}" name="Column391" dataDxfId="16150"/>
    <tableColumn id="397" xr3:uid="{ACFBEE87-7C2B-445F-8271-65DF5EAF3477}" name="Column392" dataDxfId="16149"/>
    <tableColumn id="398" xr3:uid="{0CE605C0-4EF5-4CA7-B628-DBBD6357E10F}" name="Column393" dataDxfId="16148"/>
    <tableColumn id="399" xr3:uid="{1C3FD31B-C14D-410A-BA8D-205BF2670127}" name="Column394" dataDxfId="16147"/>
    <tableColumn id="400" xr3:uid="{899E4D60-4008-4DBB-92E6-9E08ABF70A48}" name="Column395" dataDxfId="16146"/>
    <tableColumn id="401" xr3:uid="{D0C8DC7F-9F0A-47EC-829E-E37734C587B7}" name="Column396" dataDxfId="16145"/>
    <tableColumn id="402" xr3:uid="{0CFEC66B-420C-4906-B2D7-0F1EF60464B8}" name="Column397" dataDxfId="16144"/>
    <tableColumn id="403" xr3:uid="{A0C0ADD0-98D9-4661-A78F-B0727D25D5EA}" name="Column398" dataDxfId="16143"/>
    <tableColumn id="404" xr3:uid="{36BE8950-0295-4EA9-82FF-4A10F6E51DF0}" name="Column399" dataDxfId="16142"/>
    <tableColumn id="405" xr3:uid="{F06532E3-B507-4320-98A6-5C1B296016C8}" name="Column400" dataDxfId="16141"/>
    <tableColumn id="406" xr3:uid="{A040E05D-55E1-4A8E-88FB-C07E8E20CF93}" name="Column401" dataDxfId="16140"/>
    <tableColumn id="407" xr3:uid="{7B3F89F2-BCBC-4849-9358-3BC73D65C1C9}" name="Column402" dataDxfId="16139"/>
    <tableColumn id="408" xr3:uid="{379D51A5-10EE-4CBF-ADEC-605FBC907E31}" name="Column403" dataDxfId="16138"/>
    <tableColumn id="409" xr3:uid="{62F8F49A-E0D8-48C9-B22A-CB2CB9AA45D7}" name="Column404" dataDxfId="16137"/>
    <tableColumn id="410" xr3:uid="{93F76102-F620-477C-83FE-CAC78ECAFDBA}" name="Column405" dataDxfId="16136"/>
    <tableColumn id="411" xr3:uid="{1F3F57F1-D582-44A0-A345-597C9C6694C4}" name="Column406" dataDxfId="16135"/>
    <tableColumn id="412" xr3:uid="{ED0DBCCE-30CA-4E7C-BC42-36E101DD3B47}" name="Column407" dataDxfId="16134"/>
    <tableColumn id="413" xr3:uid="{28218FE1-DAF7-4EFE-A48E-FD18084E88AA}" name="Column408" dataDxfId="16133"/>
    <tableColumn id="414" xr3:uid="{55D2D377-B9D1-4A94-9E52-A036852634BA}" name="Column409" dataDxfId="16132"/>
    <tableColumn id="415" xr3:uid="{F91D13D2-09AB-44A0-9A64-E5D1B4C20AB2}" name="Column410" dataDxfId="16131"/>
    <tableColumn id="416" xr3:uid="{12A78A76-21F2-4B69-9792-69C01585F995}" name="Column411" dataDxfId="16130"/>
    <tableColumn id="417" xr3:uid="{07F3683C-18D8-47D8-AA3F-9511EF54CD98}" name="Column412" dataDxfId="16129"/>
    <tableColumn id="418" xr3:uid="{815DE462-9974-41CD-A3BC-10E2DB9EAD46}" name="Column413" dataDxfId="16128"/>
    <tableColumn id="419" xr3:uid="{FC201EBB-6FBB-4C31-B688-10880AA71375}" name="Column414" dataDxfId="16127"/>
    <tableColumn id="420" xr3:uid="{FDF880C1-178B-4136-9486-1126DD1ACF70}" name="Column415" dataDxfId="16126"/>
    <tableColumn id="421" xr3:uid="{A9B7FB76-7472-4331-9F3A-BAE4754876F3}" name="Column416" dataDxfId="16125"/>
    <tableColumn id="422" xr3:uid="{455BDC0E-E7B0-4691-9775-04122D76B8BC}" name="Column417" dataDxfId="16124"/>
    <tableColumn id="423" xr3:uid="{7A8B56D4-69CE-4467-ACFC-08A6F288F7CA}" name="Column418" dataDxfId="16123"/>
    <tableColumn id="424" xr3:uid="{91A4E4E8-8B6A-4341-8F4E-6B0FF2ED679A}" name="Column419" dataDxfId="16122"/>
    <tableColumn id="425" xr3:uid="{7DAF6FC3-AC64-447C-9A76-5F084A961CD7}" name="Column420" dataDxfId="16121"/>
    <tableColumn id="426" xr3:uid="{309CF8DA-41C2-4CA2-B47C-AF04A38A7E8F}" name="Column421" dataDxfId="16120"/>
    <tableColumn id="427" xr3:uid="{34E9E56E-69F7-4B69-B0C9-7AD681C6FE3D}" name="Column422" dataDxfId="16119"/>
    <tableColumn id="428" xr3:uid="{4A7CEAD0-05DF-4873-B362-AAAE316E0145}" name="Column423" dataDxfId="16118"/>
    <tableColumn id="429" xr3:uid="{CE667121-7FC4-411F-94FF-83E5698EB2AA}" name="Column424" dataDxfId="16117"/>
    <tableColumn id="430" xr3:uid="{9CBABCE8-AEAA-4158-87CE-0A91CE8BA542}" name="Column425" dataDxfId="16116"/>
    <tableColumn id="431" xr3:uid="{AD7AE9D9-35BD-4CA9-BE53-926441855704}" name="Column426" dataDxfId="16115"/>
    <tableColumn id="432" xr3:uid="{FE995179-1955-4283-A59E-2229D2B8B27C}" name="Column427" dataDxfId="16114"/>
    <tableColumn id="433" xr3:uid="{FFCCF58A-3F1A-4965-A345-6CCD6CB59205}" name="Column428" dataDxfId="16113"/>
    <tableColumn id="434" xr3:uid="{51294316-4C70-41B1-AF0D-16B6E1B91412}" name="Column429" dataDxfId="16112"/>
    <tableColumn id="435" xr3:uid="{0F15EDB5-2835-4BEC-B3BC-E8EB6ADC4DFC}" name="Column430" dataDxfId="16111"/>
    <tableColumn id="436" xr3:uid="{69B78B7A-28BE-4880-BA78-9E15D8B67007}" name="Column431" dataDxfId="16110"/>
    <tableColumn id="437" xr3:uid="{4A78DA38-FBA8-4B96-9A35-FF7F7289C00C}" name="Column432" dataDxfId="16109"/>
    <tableColumn id="438" xr3:uid="{08A66A49-F2DF-45A0-9A9D-E5C11FDBAFDE}" name="Column433" dataDxfId="16108"/>
    <tableColumn id="439" xr3:uid="{AB729A3D-AFA8-49E4-8BDD-824496B5245C}" name="Column434" dataDxfId="16107"/>
    <tableColumn id="440" xr3:uid="{19AA7FF1-8FDA-4AD6-BC51-474BC6EADF50}" name="Column435" dataDxfId="16106"/>
    <tableColumn id="441" xr3:uid="{B692BD3C-5C2F-46BC-ADA8-731EE3B30E15}" name="Column436" dataDxfId="16105"/>
    <tableColumn id="442" xr3:uid="{92C4C700-7681-455E-BBF7-BF5DD1EB07A6}" name="Column437" dataDxfId="16104"/>
    <tableColumn id="443" xr3:uid="{F0010C4D-5B4F-4DF5-B7BB-65057AD0AA3F}" name="Column438" dataDxfId="16103"/>
    <tableColumn id="444" xr3:uid="{50EF2AB6-CDE3-41D2-8715-C779482049FC}" name="Column439" dataDxfId="16102"/>
    <tableColumn id="445" xr3:uid="{2624FBC9-F9F9-46FF-8435-7F477C1183EF}" name="Column440" dataDxfId="16101"/>
    <tableColumn id="446" xr3:uid="{0549C70E-5E3F-4A12-9414-D194E43D0AA3}" name="Column441" dataDxfId="16100"/>
    <tableColumn id="447" xr3:uid="{97399E51-F8A1-441C-A47D-B5E174683E33}" name="Column442" dataDxfId="16099"/>
    <tableColumn id="448" xr3:uid="{175553C9-83A3-4C87-9C5F-19772479F4F0}" name="Column443" dataDxfId="16098"/>
    <tableColumn id="449" xr3:uid="{0F42883C-1C27-4823-8508-CEA91DC996B5}" name="Column444" dataDxfId="16097"/>
    <tableColumn id="450" xr3:uid="{3F957936-E26D-4338-980D-96E67338316A}" name="Column445" dataDxfId="16096"/>
    <tableColumn id="451" xr3:uid="{5DA5FB0C-9523-486F-8984-BAA54C5D79CE}" name="Column446" dataDxfId="16095"/>
    <tableColumn id="452" xr3:uid="{E73342C0-BB83-4F6F-9F60-53923F2CF2FC}" name="Column447" dataDxfId="16094"/>
    <tableColumn id="453" xr3:uid="{4B15F998-32C9-4200-B2A4-45E92C75521D}" name="Column448" dataDxfId="16093"/>
    <tableColumn id="454" xr3:uid="{3659E83A-00F1-4CE1-BA48-982217F53F57}" name="Column449" dataDxfId="16092"/>
    <tableColumn id="455" xr3:uid="{70A49A34-BF13-445B-860B-63112072B11B}" name="Column450" dataDxfId="16091"/>
    <tableColumn id="456" xr3:uid="{C4B81420-B801-4B8A-9ADE-792678E3944B}" name="Column451" dataDxfId="16090"/>
    <tableColumn id="457" xr3:uid="{98BA2F65-EB7A-4B40-A2A9-96ED83C7BD7D}" name="Column452" dataDxfId="16089"/>
    <tableColumn id="458" xr3:uid="{369B6DB9-A3DF-4A29-A326-1D74581884BC}" name="Column453" dataDxfId="16088"/>
    <tableColumn id="459" xr3:uid="{9B5BDCA9-51BA-4BFF-AE6E-8F9FD10DCEC4}" name="Column454" dataDxfId="16087"/>
    <tableColumn id="460" xr3:uid="{697471A5-84F6-42C0-8B87-47063295E378}" name="Column455" dataDxfId="16086"/>
    <tableColumn id="461" xr3:uid="{81EFE079-D463-494D-9152-46A5FA1C4C6E}" name="Column456" dataDxfId="16085"/>
    <tableColumn id="462" xr3:uid="{99FF5278-1938-4E04-8383-1FD7275A12EC}" name="Column457" dataDxfId="16084"/>
    <tableColumn id="463" xr3:uid="{1A4A3780-E848-4F52-AA91-E9C676C9240B}" name="Column458" dataDxfId="16083"/>
    <tableColumn id="464" xr3:uid="{20F97903-E326-4657-8473-F2FCBF24B726}" name="Column459" dataDxfId="16082"/>
    <tableColumn id="465" xr3:uid="{8EFE01B9-C62F-4805-8E51-CDB6863A0F6E}" name="Column460" dataDxfId="16081"/>
    <tableColumn id="466" xr3:uid="{F81B0388-08CC-4D19-A3BB-88C543306CB8}" name="Column461" dataDxfId="16080"/>
    <tableColumn id="467" xr3:uid="{16A9E65D-AAE9-4689-9987-045216393554}" name="Column462" dataDxfId="16079"/>
    <tableColumn id="468" xr3:uid="{EA1352B4-E70C-4FBB-8D9B-45699A10FC7C}" name="Column463" dataDxfId="16078"/>
    <tableColumn id="469" xr3:uid="{E88CBDF9-608D-45DA-A805-73F9944DBBBA}" name="Column464" dataDxfId="16077"/>
    <tableColumn id="470" xr3:uid="{A811A024-87CF-4AE1-AFB7-CC8263467928}" name="Column465" dataDxfId="16076"/>
    <tableColumn id="471" xr3:uid="{E9409A27-9069-4556-9EE4-F7997216B598}" name="Column466" dataDxfId="16075"/>
    <tableColumn id="472" xr3:uid="{B5E157A3-5D6E-4F7E-B6EE-C9906501457B}" name="Column467" dataDxfId="16074"/>
    <tableColumn id="473" xr3:uid="{D944EAF9-A78E-47A3-A753-ECB1972930BE}" name="Column468" dataDxfId="16073"/>
    <tableColumn id="474" xr3:uid="{64400991-7D67-46B6-92BC-DA9B859391D3}" name="Column469" dataDxfId="16072"/>
    <tableColumn id="475" xr3:uid="{C626D10E-1955-4B47-8615-2DCA956FAE9B}" name="Column470" dataDxfId="16071"/>
    <tableColumn id="476" xr3:uid="{FB638ACE-A98B-4A55-84D1-57C6C1CEE159}" name="Column471" dataDxfId="16070"/>
    <tableColumn id="477" xr3:uid="{4060E979-51F6-4A90-A4E5-FF99C58F88FB}" name="Column472" dataDxfId="16069"/>
    <tableColumn id="478" xr3:uid="{AFCA94DD-08E1-4367-8802-E8EB304022E7}" name="Column473" dataDxfId="16068"/>
    <tableColumn id="479" xr3:uid="{7A7D6620-CFC8-4E3B-ADF5-23F0234E9AEB}" name="Column474" dataDxfId="16067"/>
    <tableColumn id="480" xr3:uid="{FCDE5F9C-41B9-4856-AFC8-0B862576FC6D}" name="Column475" dataDxfId="16066"/>
    <tableColumn id="481" xr3:uid="{288E164D-A8EA-45F4-9287-8F6F45624CDE}" name="Column476" dataDxfId="16065"/>
    <tableColumn id="482" xr3:uid="{6CCC7CE1-A32E-4AE0-B320-9FA610E1D08F}" name="Column477" dataDxfId="16064"/>
    <tableColumn id="483" xr3:uid="{4343E5CA-04D0-47ED-98E3-7C39616F2A2C}" name="Column478" dataDxfId="16063"/>
    <tableColumn id="484" xr3:uid="{CC6E665B-D1EA-4911-80C7-264CE97C5AFD}" name="Column479" dataDxfId="16062"/>
    <tableColumn id="485" xr3:uid="{49AD5398-E69A-4437-8C2C-8CB77F710B77}" name="Column480" dataDxfId="16061"/>
    <tableColumn id="486" xr3:uid="{F4360798-CAE0-40FC-B31E-22BE57AC7617}" name="Column481" dataDxfId="16060"/>
    <tableColumn id="487" xr3:uid="{48C16F86-5572-4137-94F2-F8E5211FF2A1}" name="Column482" dataDxfId="16059"/>
    <tableColumn id="488" xr3:uid="{76793274-3D34-42D4-A775-23CB1B3D91D0}" name="Column483" dataDxfId="16058"/>
    <tableColumn id="489" xr3:uid="{9DD29B92-7BE2-41A8-B467-0F75E07BC1E5}" name="Column484" dataDxfId="16057"/>
    <tableColumn id="490" xr3:uid="{9FD39734-6885-49F9-B193-C7328B7FF9FF}" name="Column485" dataDxfId="16056"/>
    <tableColumn id="491" xr3:uid="{D6459847-4820-4374-934A-6FC5F34466F3}" name="Column486" dataDxfId="16055"/>
    <tableColumn id="492" xr3:uid="{DB973D26-C440-4F74-B8AC-5696BABCB471}" name="Column487" dataDxfId="16054"/>
    <tableColumn id="493" xr3:uid="{FF7EC3D9-8F6E-4DB5-A34A-3F0BF66FB72C}" name="Column488" dataDxfId="16053"/>
    <tableColumn id="494" xr3:uid="{19D0B911-4C10-4C43-A870-CE6DCC6B6F70}" name="Column489" dataDxfId="16052"/>
    <tableColumn id="495" xr3:uid="{06E82D28-FF61-4E9E-82E7-AA3CD7A124B5}" name="Column490" dataDxfId="16051"/>
    <tableColumn id="496" xr3:uid="{72E36AEE-BAAF-418C-89A0-31A44C5F5DCE}" name="Column491" dataDxfId="16050"/>
    <tableColumn id="497" xr3:uid="{1A80A8A2-956E-4838-8ECC-99BB7201B872}" name="Column492" dataDxfId="16049"/>
    <tableColumn id="498" xr3:uid="{159CB578-4C9D-41BC-A8DE-58B7EA2AF5E0}" name="Column493" dataDxfId="16048"/>
    <tableColumn id="499" xr3:uid="{409EE39A-0DA4-43F9-874E-69EE9D11A5CB}" name="Column494" dataDxfId="16047"/>
    <tableColumn id="500" xr3:uid="{8D836000-8426-47B9-8371-2CDE59C5AF26}" name="Column495" dataDxfId="16046"/>
    <tableColumn id="501" xr3:uid="{34ACE2AC-1021-4FDA-835F-02A39D734EC6}" name="Column496" dataDxfId="16045"/>
    <tableColumn id="502" xr3:uid="{A64273A6-95EC-4F7B-A2BF-EA9265C39CA8}" name="Column497" dataDxfId="16044"/>
    <tableColumn id="503" xr3:uid="{997C38A9-6ACA-4B03-84E3-2DCB791A438C}" name="Column498" dataDxfId="16043"/>
    <tableColumn id="504" xr3:uid="{96156C30-E1D0-4F4C-B208-E29995F407CC}" name="Column499" dataDxfId="16042"/>
    <tableColumn id="505" xr3:uid="{A4CA177C-22A7-43C7-9FE3-39209E46C913}" name="Column500" dataDxfId="16041"/>
    <tableColumn id="506" xr3:uid="{73F78F32-11B3-49FD-A1FE-D1382EF165F9}" name="Column501" dataDxfId="16040"/>
    <tableColumn id="507" xr3:uid="{4D808694-A5A7-43F7-BE2F-F409D360B7F9}" name="Column502" dataDxfId="16039"/>
    <tableColumn id="508" xr3:uid="{A74868EC-6E4E-4BC3-8C61-7CDBF5D7499E}" name="Column503" dataDxfId="16038"/>
    <tableColumn id="509" xr3:uid="{6C35DA46-0FBA-4B46-A94D-B62FA48BDB14}" name="Column504" dataDxfId="16037"/>
    <tableColumn id="510" xr3:uid="{27164378-276E-4616-975D-74421970F129}" name="Column505" dataDxfId="16036"/>
    <tableColumn id="511" xr3:uid="{18A736F1-D718-4052-9A8B-9EB8AD50F458}" name="Column506" dataDxfId="16035"/>
    <tableColumn id="512" xr3:uid="{B75BB6F7-9FBB-4C97-BDB1-D75488257D12}" name="Column507" dataDxfId="16034"/>
    <tableColumn id="513" xr3:uid="{20BA3B7D-4DAD-4E0C-B6E0-10B997F2649C}" name="Column508" dataDxfId="16033"/>
    <tableColumn id="514" xr3:uid="{E9D3A0C9-3A20-4ADF-B111-1BE5BEA454DE}" name="Column509" dataDxfId="16032"/>
    <tableColumn id="515" xr3:uid="{9E71155B-48A9-4E6E-BEA3-14204D14D487}" name="Column510" dataDxfId="16031"/>
    <tableColumn id="516" xr3:uid="{5F394B07-2A65-4C2B-A99C-F8421C4AEB14}" name="Column511" dataDxfId="16030"/>
    <tableColumn id="517" xr3:uid="{F888C713-6D1B-4568-B4CC-538C8C2244A2}" name="Column512" dataDxfId="16029"/>
    <tableColumn id="518" xr3:uid="{20537B1B-CC54-4B71-81A8-64BE2BFCA5C9}" name="Column513" dataDxfId="16028"/>
    <tableColumn id="519" xr3:uid="{EE19CAE8-2907-44FA-A253-33C204030C99}" name="Column514" dataDxfId="16027"/>
    <tableColumn id="520" xr3:uid="{5C741C61-07C5-4A12-A499-6825FF9E2007}" name="Column515" dataDxfId="16026"/>
    <tableColumn id="521" xr3:uid="{F5402DD6-BA22-4B14-9C3B-4286F1B28D00}" name="Column516" dataDxfId="16025"/>
    <tableColumn id="522" xr3:uid="{54A41649-DEAD-436F-A827-E0ABDB98E59F}" name="Column517" dataDxfId="16024"/>
    <tableColumn id="523" xr3:uid="{43938688-3A6B-4D10-89A2-ED32DA2829BE}" name="Column518" dataDxfId="16023"/>
    <tableColumn id="524" xr3:uid="{6AC20A6E-C371-4E1F-801F-81D9951E99EE}" name="Column519" dataDxfId="16022"/>
    <tableColumn id="525" xr3:uid="{A118102D-1DCA-4B9D-9C40-9DA75AE82D3F}" name="Column520" dataDxfId="16021"/>
    <tableColumn id="526" xr3:uid="{009EE2B9-EDDA-4A5A-B528-768E686975F7}" name="Column521" dataDxfId="16020"/>
    <tableColumn id="527" xr3:uid="{94C3AC82-3A74-4E88-BC26-82511580E8FD}" name="Column522" dataDxfId="16019"/>
    <tableColumn id="528" xr3:uid="{CDD6D5BC-1295-4170-95CA-56B75B134808}" name="Column523" dataDxfId="16018"/>
    <tableColumn id="529" xr3:uid="{409E0FD4-4105-4743-8DED-909CAADEFED2}" name="Column524" dataDxfId="16017"/>
    <tableColumn id="530" xr3:uid="{5AA17FC5-D45C-45C5-A2E7-FCA3C022125D}" name="Column525" dataDxfId="16016"/>
    <tableColumn id="531" xr3:uid="{0E681781-444A-4078-951A-3B36DBD1D085}" name="Column526" dataDxfId="16015"/>
    <tableColumn id="532" xr3:uid="{26D7CF26-E810-4ABF-A445-0771EAB65846}" name="Column527" dataDxfId="16014"/>
    <tableColumn id="533" xr3:uid="{DB39C5E8-8E09-43CD-8B6E-272773EF9E15}" name="Column528" dataDxfId="16013"/>
    <tableColumn id="534" xr3:uid="{8910333C-AC49-45F6-9CDF-395223F27E46}" name="Column529" dataDxfId="16012"/>
    <tableColumn id="535" xr3:uid="{52F385C4-74D9-4E56-9FC3-5F88D8ECEF62}" name="Column530" dataDxfId="16011"/>
    <tableColumn id="536" xr3:uid="{81C3AC00-F728-41E0-97FF-94812933329B}" name="Column531" dataDxfId="16010"/>
    <tableColumn id="537" xr3:uid="{E9A49003-CAAD-419A-989C-FB3F01DF34E3}" name="Column532" dataDxfId="16009"/>
    <tableColumn id="538" xr3:uid="{6EDE0CDD-472D-43E2-B885-C0169C0A1C50}" name="Column533" dataDxfId="16008"/>
    <tableColumn id="539" xr3:uid="{7D96D5B1-0FC8-44CB-8DDF-DB72391DC07D}" name="Column534" dataDxfId="16007"/>
    <tableColumn id="540" xr3:uid="{E77B5CFD-CE94-4F61-A14B-5A1827B8BD2E}" name="Column535" dataDxfId="16006"/>
    <tableColumn id="541" xr3:uid="{520DB787-44E6-481D-9B3C-44EF9952BA32}" name="Column536" dataDxfId="16005"/>
    <tableColumn id="542" xr3:uid="{E7E28292-EFA4-4FA2-8CD7-5008DB6FBBA4}" name="Column537" dataDxfId="16004"/>
    <tableColumn id="543" xr3:uid="{BF2BA768-39A0-4C03-AB08-786AEFB4DB56}" name="Column538" dataDxfId="16003"/>
    <tableColumn id="544" xr3:uid="{E30C11F7-D7D8-4C7C-84AA-0EA2452DCB84}" name="Column539" dataDxfId="16002"/>
    <tableColumn id="545" xr3:uid="{2AA1240A-98A8-4565-A27C-DB0141009B76}" name="Column540" dataDxfId="16001"/>
    <tableColumn id="546" xr3:uid="{729CEAF0-03B7-46D8-BEA5-E2FAAF904995}" name="Column541" dataDxfId="16000"/>
    <tableColumn id="547" xr3:uid="{DC60C05A-654E-43F3-BDCE-60D835DE1A3C}" name="Column542" dataDxfId="15999"/>
    <tableColumn id="548" xr3:uid="{03763D02-167E-4B73-95BF-231C44D77573}" name="Column543" dataDxfId="15998"/>
    <tableColumn id="549" xr3:uid="{8CDE11E1-5629-4D9D-8A55-FDA6685DDB21}" name="Column544" dataDxfId="15997"/>
    <tableColumn id="550" xr3:uid="{AA4D2C13-BA50-43DD-BEE7-AF4E32B526AF}" name="Column545" dataDxfId="15996"/>
    <tableColumn id="551" xr3:uid="{894A6B69-9755-4E75-942E-CE0FFD2A3683}" name="Column546" dataDxfId="15995"/>
    <tableColumn id="552" xr3:uid="{ABF87FE1-2A41-4A7B-95E2-94A79BAE02D9}" name="Column547" dataDxfId="15994"/>
    <tableColumn id="553" xr3:uid="{209FA7E1-1160-4F05-B308-8B83D5238037}" name="Column548" dataDxfId="15993"/>
    <tableColumn id="554" xr3:uid="{01369761-3023-4F4C-A579-4EFED4313F2F}" name="Column549" dataDxfId="15992"/>
    <tableColumn id="555" xr3:uid="{8CF1FB65-5072-42FB-BBED-74A0B8C0CC84}" name="Column550" dataDxfId="15991"/>
    <tableColumn id="556" xr3:uid="{3EA7EC64-0FCE-4724-8E1E-38592B87FE3C}" name="Column551" dataDxfId="15990"/>
    <tableColumn id="557" xr3:uid="{7E9694C0-FFDF-4FBC-AC49-393C158D697C}" name="Column552" dataDxfId="15989"/>
    <tableColumn id="558" xr3:uid="{99E485EC-0617-4F3B-A0C5-3A892842C355}" name="Column553" dataDxfId="15988"/>
    <tableColumn id="559" xr3:uid="{2A00EB59-BF12-4528-8074-0D68121CC180}" name="Column554" dataDxfId="15987"/>
    <tableColumn id="560" xr3:uid="{84CB1E09-E63F-4561-9146-A005427E5359}" name="Column555" dataDxfId="15986"/>
    <tableColumn id="561" xr3:uid="{C4C06BFB-E92B-47D0-8248-0C03DD8ACEF9}" name="Column556" dataDxfId="15985"/>
    <tableColumn id="562" xr3:uid="{1E63E0EB-4075-45EF-AB50-CEF09A354D1F}" name="Column557" dataDxfId="15984"/>
    <tableColumn id="563" xr3:uid="{F05B72F0-BB9B-4BFB-8421-4C6A6B552297}" name="Column558" dataDxfId="15983"/>
    <tableColumn id="564" xr3:uid="{2993ABCD-D8AF-46F2-987A-0C767DCE8E80}" name="Column559" dataDxfId="15982"/>
    <tableColumn id="565" xr3:uid="{973D66D3-8EAE-4370-9B9F-3BD0EDCC2E75}" name="Column560" dataDxfId="15981"/>
    <tableColumn id="566" xr3:uid="{353CD295-9B32-437F-A2CE-ACD641BC2B35}" name="Column561" dataDxfId="15980"/>
    <tableColumn id="567" xr3:uid="{379D371B-48E0-48E3-AEDA-48F56D6F90F8}" name="Column562" dataDxfId="15979"/>
    <tableColumn id="568" xr3:uid="{F6AEB718-969B-477E-96C4-5A667E6CCC36}" name="Column563" dataDxfId="15978"/>
    <tableColumn id="569" xr3:uid="{A541A930-2A4E-4104-849C-F3E973BCE2DD}" name="Column564" dataDxfId="15977"/>
    <tableColumn id="570" xr3:uid="{4D83C67A-11F1-4865-AF86-C0FF2B895241}" name="Column565" dataDxfId="15976"/>
    <tableColumn id="571" xr3:uid="{2A93659E-3AA5-4D44-BE6C-2E6ADD131DE8}" name="Column566" dataDxfId="15975"/>
    <tableColumn id="572" xr3:uid="{DB2FD614-FAD5-4058-A9D4-9F5AB4A24E1D}" name="Column567" dataDxfId="15974"/>
    <tableColumn id="573" xr3:uid="{A3A5C10B-5EBF-4101-B7E5-1EDB9875FB40}" name="Column568" dataDxfId="15973"/>
    <tableColumn id="574" xr3:uid="{A9F37135-33E9-445B-BA95-C77D9A70677B}" name="Column569" dataDxfId="15972"/>
    <tableColumn id="575" xr3:uid="{44BC8B31-2ACF-4483-93DA-7A14E42F34CF}" name="Column570" dataDxfId="15971"/>
    <tableColumn id="576" xr3:uid="{B4F19065-9F41-4E03-871E-6D7F3FA9E2F2}" name="Column571" dataDxfId="15970"/>
    <tableColumn id="577" xr3:uid="{1BB15245-2716-4D37-839C-FCC4A171BF8D}" name="Column572" dataDxfId="15969"/>
    <tableColumn id="578" xr3:uid="{F74707F2-7CA4-4D26-8341-F9906488BF2A}" name="Column573" dataDxfId="15968"/>
    <tableColumn id="579" xr3:uid="{BC43C459-1835-4E5A-A25A-0BD4648BD8B9}" name="Column574" dataDxfId="15967"/>
    <tableColumn id="580" xr3:uid="{F6F45AE0-83EA-4CA8-B2EF-76F7EBB23457}" name="Column575" dataDxfId="15966"/>
    <tableColumn id="581" xr3:uid="{2827FC3B-2BC7-4C44-8310-861513BA396D}" name="Column576" dataDxfId="15965"/>
    <tableColumn id="582" xr3:uid="{8E4FC8DF-572C-463F-9F4A-8F8EE5053AF0}" name="Column577" dataDxfId="15964"/>
    <tableColumn id="583" xr3:uid="{181CF844-BF75-4BAB-A550-F8BD208C01AD}" name="Column578" dataDxfId="15963"/>
    <tableColumn id="584" xr3:uid="{B21255F9-DB93-4D35-B27C-942CC7B38C18}" name="Column579" dataDxfId="15962"/>
    <tableColumn id="585" xr3:uid="{E3B0C3D1-80F1-4EAD-9903-7803FA002D0C}" name="Column580" dataDxfId="15961"/>
    <tableColumn id="586" xr3:uid="{DBE4145F-E3BF-496E-8CE8-725C162EEF41}" name="Column581" dataDxfId="15960"/>
    <tableColumn id="587" xr3:uid="{6763E369-E4CD-42E9-AFEF-1FF0ECA6602B}" name="Column582" dataDxfId="15959"/>
    <tableColumn id="588" xr3:uid="{3D36E60F-71C5-44F4-B7CF-4053C8D1121B}" name="Column583" dataDxfId="15958"/>
    <tableColumn id="589" xr3:uid="{979EDF00-B014-4375-802C-E0FBBBF02F89}" name="Column584" dataDxfId="15957"/>
    <tableColumn id="590" xr3:uid="{F675F83C-BCB0-43A9-B28B-760C6432D81D}" name="Column585" dataDxfId="15956"/>
    <tableColumn id="591" xr3:uid="{A92815BA-5BA4-4FCE-A575-F44A92E40590}" name="Column586" dataDxfId="15955"/>
    <tableColumn id="592" xr3:uid="{4C928291-D872-4D06-9AB2-D043004A1BF7}" name="Column587" dataDxfId="15954"/>
    <tableColumn id="593" xr3:uid="{A8BC58DD-A073-42DC-A4F0-509136C0C5CA}" name="Column588" dataDxfId="15953"/>
    <tableColumn id="594" xr3:uid="{8470EE83-A097-4F2D-AD42-CAA18C17634D}" name="Column589" dataDxfId="15952"/>
    <tableColumn id="595" xr3:uid="{45CBF0BD-32EA-4B29-922C-381E5CFB0213}" name="Column590" dataDxfId="15951"/>
    <tableColumn id="596" xr3:uid="{4DDE61FB-CF0B-4B9F-8B6A-DE7220260FFF}" name="Column591" dataDxfId="15950"/>
    <tableColumn id="597" xr3:uid="{59BBE238-672B-420C-9DEE-B3FEF958B42A}" name="Column592" dataDxfId="15949"/>
    <tableColumn id="598" xr3:uid="{042B1B19-8EA0-4417-B642-8B79EE1A8CB4}" name="Column593" dataDxfId="15948"/>
    <tableColumn id="599" xr3:uid="{CA5541F0-0A04-4602-AEA1-0BFF2C90359E}" name="Column594" dataDxfId="15947"/>
    <tableColumn id="600" xr3:uid="{8E0342B9-28D9-465F-A00E-E9A8B8EC8BA4}" name="Column595" dataDxfId="15946"/>
    <tableColumn id="601" xr3:uid="{B8C0D6BE-427F-4B7F-BD65-458D6C51BC15}" name="Column596" dataDxfId="15945"/>
    <tableColumn id="602" xr3:uid="{A561122A-7253-4CDF-94EE-3795243B6F63}" name="Column597" dataDxfId="15944"/>
    <tableColumn id="603" xr3:uid="{F052D4CA-07ED-42A8-A950-E43A5CF05927}" name="Column598" dataDxfId="15943"/>
    <tableColumn id="604" xr3:uid="{04D38276-6259-4DD6-9D2F-0C0B806E7C74}" name="Column599" dataDxfId="15942"/>
    <tableColumn id="605" xr3:uid="{EDCD9A3A-0195-45FD-BB59-20D9EEECC3E3}" name="Column600" dataDxfId="15941"/>
    <tableColumn id="606" xr3:uid="{F3B8CAF9-57D9-4FA4-AA95-5066CB119081}" name="Column601" dataDxfId="15940"/>
    <tableColumn id="607" xr3:uid="{08085399-16A3-4EC0-ADF8-24A94ACD9605}" name="Column602" dataDxfId="15939"/>
    <tableColumn id="608" xr3:uid="{0DD9A31B-DBC6-4151-B6D7-1E43EE057969}" name="Column603" dataDxfId="15938"/>
    <tableColumn id="609" xr3:uid="{03426D0B-DD83-4E37-988D-1DD40F99CA6C}" name="Column604" dataDxfId="15937"/>
    <tableColumn id="610" xr3:uid="{6BDDCDF2-D3B9-4048-88D9-64910F506B7B}" name="Column605" dataDxfId="15936"/>
    <tableColumn id="611" xr3:uid="{2A3ACD54-1698-4993-A641-4C1B123D9798}" name="Column606" dataDxfId="15935"/>
    <tableColumn id="612" xr3:uid="{EB3B1E0D-5FBA-4D2C-B1E7-DA3096738B3F}" name="Column607" dataDxfId="15934"/>
    <tableColumn id="613" xr3:uid="{89E3EB93-BE1F-478E-AF7C-07DF3723187C}" name="Column608" dataDxfId="15933"/>
    <tableColumn id="614" xr3:uid="{EB5A1076-5803-4257-BA47-A2F2DB2A6B85}" name="Column609" dataDxfId="15932"/>
    <tableColumn id="615" xr3:uid="{FF0C2EA9-94AA-49EB-8240-C03F1865A965}" name="Column610" dataDxfId="15931"/>
    <tableColumn id="616" xr3:uid="{700E3643-F6AA-4C12-AA21-5560B0428003}" name="Column611" dataDxfId="15930"/>
    <tableColumn id="617" xr3:uid="{43DC28D7-A3AB-42F5-82B5-C254758CC1FD}" name="Column612" dataDxfId="15929"/>
    <tableColumn id="618" xr3:uid="{09304344-A636-430A-A1F5-88B76F647EF5}" name="Column613" dataDxfId="15928"/>
    <tableColumn id="619" xr3:uid="{2BB2752E-EB57-445C-A665-1EE7FF857F25}" name="Column614" dataDxfId="15927"/>
    <tableColumn id="620" xr3:uid="{8D0BB062-AE83-400B-BA59-F180E21AC428}" name="Column615" dataDxfId="15926"/>
    <tableColumn id="621" xr3:uid="{1448FFC3-F0FA-4529-8083-A0A0A66683DA}" name="Column616" dataDxfId="15925"/>
    <tableColumn id="622" xr3:uid="{6C282D88-1D40-438A-AFDA-1648FB739B67}" name="Column617" dataDxfId="15924"/>
    <tableColumn id="623" xr3:uid="{B2427DF1-4046-4490-B4AF-1408B6FBACB1}" name="Column618" dataDxfId="15923"/>
    <tableColumn id="624" xr3:uid="{95C24E15-AD8B-477A-8CE4-018CE34EC3A4}" name="Column619" dataDxfId="15922"/>
    <tableColumn id="625" xr3:uid="{F419FEA4-071E-4CA5-A017-2F5C63A5077F}" name="Column620" dataDxfId="15921"/>
    <tableColumn id="626" xr3:uid="{BDFC2448-7FA8-462F-9819-D53F890275C1}" name="Column621" dataDxfId="15920"/>
    <tableColumn id="627" xr3:uid="{03138C25-6A04-45BE-B357-DBA2FB3322E1}" name="Column622" dataDxfId="15919"/>
    <tableColumn id="628" xr3:uid="{E18F9B76-09ED-4D12-A9D9-5AE7CEF724A1}" name="Column623" dataDxfId="15918"/>
    <tableColumn id="629" xr3:uid="{84A9FC9D-BE79-4D01-AB17-FBF5E54F3850}" name="Column624" dataDxfId="15917"/>
    <tableColumn id="630" xr3:uid="{C0A16258-D57E-4E7D-826E-A08158D9F1C5}" name="Column625" dataDxfId="15916"/>
    <tableColumn id="631" xr3:uid="{DA53B16D-C1BA-4AFF-A2ED-BB7BFEDC3588}" name="Column626" dataDxfId="15915"/>
    <tableColumn id="632" xr3:uid="{3875C550-14EF-4690-8C4C-3D20933C01CD}" name="Column627" dataDxfId="15914"/>
    <tableColumn id="633" xr3:uid="{C4E01B00-DE60-49A8-9412-131360303BE1}" name="Column628" dataDxfId="15913"/>
    <tableColumn id="634" xr3:uid="{581C25BB-354E-40E0-81C2-755AAC375088}" name="Column629" dataDxfId="15912"/>
    <tableColumn id="635" xr3:uid="{DBFDCAC6-F9D2-46F8-8E37-56BFAD809B79}" name="Column630" dataDxfId="15911"/>
    <tableColumn id="636" xr3:uid="{7609D774-B41B-40D8-B9D6-C06D8D79C120}" name="Column631" dataDxfId="15910"/>
    <tableColumn id="637" xr3:uid="{1EC7D9D3-B6A8-4C4F-8B1B-B344A8139B3F}" name="Column632" dataDxfId="15909"/>
    <tableColumn id="638" xr3:uid="{A097A829-B387-42CB-B32F-22C6C2EA5B98}" name="Column633" dataDxfId="15908"/>
    <tableColumn id="639" xr3:uid="{83E86024-8830-43FC-9ECD-DBAE6B13A5EE}" name="Column634" dataDxfId="15907"/>
    <tableColumn id="640" xr3:uid="{7CCECE15-224D-45E0-AA85-0A5CA6F19160}" name="Column635" dataDxfId="15906"/>
    <tableColumn id="641" xr3:uid="{806374C3-DF13-4412-AE59-70FB8C9B7ABF}" name="Column636" dataDxfId="15905"/>
    <tableColumn id="642" xr3:uid="{82475585-C01A-47AC-A575-866A43ECA4BC}" name="Column637" dataDxfId="15904"/>
    <tableColumn id="643" xr3:uid="{83B9A12F-9716-4D9C-A48F-706EF759F799}" name="Column638" dataDxfId="15903"/>
    <tableColumn id="644" xr3:uid="{50838055-D7C2-4BE8-8B66-8BFAED2915AA}" name="Column639" dataDxfId="15902"/>
    <tableColumn id="645" xr3:uid="{E4DDE156-B17F-408B-A68E-11E1B771CA67}" name="Column640" dataDxfId="15901"/>
    <tableColumn id="646" xr3:uid="{BF508590-844A-45F1-88E9-97DF8E8E4BE1}" name="Column641" dataDxfId="15900"/>
    <tableColumn id="647" xr3:uid="{FF28370F-0F15-4DD3-9CEA-610E7EEEC4E6}" name="Column642" dataDxfId="15899"/>
    <tableColumn id="648" xr3:uid="{6F5FF7B1-561C-4B19-8124-808CCEB320E6}" name="Column643" dataDxfId="15898"/>
    <tableColumn id="649" xr3:uid="{B4E6318D-9348-4F3E-AB83-4739FC79E676}" name="Column644" dataDxfId="15897"/>
    <tableColumn id="650" xr3:uid="{36B2AB27-3C2A-4069-86D5-3F334FCE4543}" name="Column645" dataDxfId="15896"/>
    <tableColumn id="651" xr3:uid="{AE3DC650-D7B5-462F-B23A-B3C3732261EA}" name="Column646" dataDxfId="15895"/>
    <tableColumn id="652" xr3:uid="{B5BDE2CE-AE83-45E2-93DF-6BBAD4B6D0E4}" name="Column647" dataDxfId="15894"/>
    <tableColumn id="653" xr3:uid="{B97CBCB6-E243-4FD8-82EF-F6D628643BCF}" name="Column648" dataDxfId="15893"/>
    <tableColumn id="654" xr3:uid="{84D5667A-81B4-47BC-8C42-FCB47E4C0833}" name="Column649" dataDxfId="15892"/>
    <tableColumn id="655" xr3:uid="{098E7497-E2DB-461A-9C4E-56E4547D4180}" name="Column650" dataDxfId="15891"/>
    <tableColumn id="656" xr3:uid="{CE0B92B6-2A8C-4639-9FCF-D75FAE4013D0}" name="Column651" dataDxfId="15890"/>
    <tableColumn id="657" xr3:uid="{310C4654-7EFC-4E3E-9D08-A93AA94A2B77}" name="Column652" dataDxfId="15889"/>
    <tableColumn id="658" xr3:uid="{81A3EAB7-4382-4CD2-97F5-520F72264BC2}" name="Column653" dataDxfId="15888"/>
    <tableColumn id="659" xr3:uid="{4F20C6B2-12D1-4742-A5D7-69FB6C3F25A0}" name="Column654" dataDxfId="15887"/>
    <tableColumn id="660" xr3:uid="{C371FA10-7903-44DE-AAC8-D4BBDA6883F8}" name="Column655" dataDxfId="15886"/>
    <tableColumn id="661" xr3:uid="{79D511E9-E09E-42C3-B0F8-5D858A1063F9}" name="Column656" dataDxfId="15885"/>
    <tableColumn id="662" xr3:uid="{AE0B07EE-6524-4E63-B801-ECF3708C6BA6}" name="Column657" dataDxfId="15884"/>
    <tableColumn id="663" xr3:uid="{D3AF51E3-AC5D-4AA3-A324-77C400852E53}" name="Column658" dataDxfId="15883"/>
    <tableColumn id="664" xr3:uid="{EAC499BD-0CA8-4E8E-906D-33A17432F0C1}" name="Column659" dataDxfId="15882"/>
    <tableColumn id="665" xr3:uid="{1EA0FC98-1534-4637-8EAB-F9F04C19B7CA}" name="Column660" dataDxfId="15881"/>
    <tableColumn id="666" xr3:uid="{D76AEAA0-3C58-455F-9444-13DD292AF055}" name="Column661" dataDxfId="15880"/>
    <tableColumn id="667" xr3:uid="{4D3B427C-D13A-4C46-8E52-E8F52E06F662}" name="Column662" dataDxfId="15879"/>
    <tableColumn id="668" xr3:uid="{F0B5FCED-A7C1-451E-8BB0-3C1B9E042F36}" name="Column663" dataDxfId="15878"/>
    <tableColumn id="669" xr3:uid="{E43AF9A5-2C18-4514-A548-8E31D40A3BF9}" name="Column664" dataDxfId="15877"/>
    <tableColumn id="670" xr3:uid="{F9460BFF-CCA4-4765-802C-960FA86B1C04}" name="Column665" dataDxfId="15876"/>
    <tableColumn id="671" xr3:uid="{26E5AF9A-2742-420D-8BEF-EA704F948F0E}" name="Column666" dataDxfId="15875"/>
    <tableColumn id="672" xr3:uid="{BE648877-51DB-4D14-8D35-59C08813A7C1}" name="Column667" dataDxfId="15874"/>
    <tableColumn id="673" xr3:uid="{EF21E77A-70BE-4C72-8491-76D9F851D707}" name="Column668" dataDxfId="15873"/>
    <tableColumn id="674" xr3:uid="{172CBCE0-52D1-4713-B145-F9EBAD180415}" name="Column669" dataDxfId="15872"/>
    <tableColumn id="675" xr3:uid="{8A7C63FC-B778-44AB-9D43-4FC5FF162E22}" name="Column670" dataDxfId="15871"/>
    <tableColumn id="676" xr3:uid="{701A15CA-DB56-4E75-AAD3-AB2E0EE8264F}" name="Column671" dataDxfId="15870"/>
    <tableColumn id="677" xr3:uid="{5D8C21E2-5458-4A5B-A0A9-9FCB41A2CC0A}" name="Column672" dataDxfId="15869"/>
    <tableColumn id="678" xr3:uid="{AD725EDA-8CE5-46F7-A211-C707302EF1C9}" name="Column673" dataDxfId="15868"/>
    <tableColumn id="679" xr3:uid="{F27DB66E-8D93-49FB-B0F4-4516AB3EC45F}" name="Column674" dataDxfId="15867"/>
    <tableColumn id="680" xr3:uid="{C6D6C5AB-3609-4CD8-BA57-9C0243CAB9B0}" name="Column675" dataDxfId="15866"/>
    <tableColumn id="681" xr3:uid="{17D451B8-D3F2-4C20-86A7-201666619A19}" name="Column676" dataDxfId="15865"/>
    <tableColumn id="682" xr3:uid="{D725E292-F367-4ED7-B53C-C71B00AEAB56}" name="Column677" dataDxfId="15864"/>
    <tableColumn id="683" xr3:uid="{DE61D75F-F209-4708-BA4B-C55393639277}" name="Column678" dataDxfId="15863"/>
    <tableColumn id="684" xr3:uid="{4145241F-91C9-48EC-A962-5F924A948ADF}" name="Column679" dataDxfId="15862"/>
    <tableColumn id="685" xr3:uid="{79BD7AEB-0207-4E03-93AD-625FFBCBB4B4}" name="Column680" dataDxfId="15861"/>
    <tableColumn id="686" xr3:uid="{A5A4DB40-7516-4808-925A-E69C929627B4}" name="Column681" dataDxfId="15860"/>
    <tableColumn id="687" xr3:uid="{14C4704F-C4F1-4935-959F-3FC5F156A2E6}" name="Column682" dataDxfId="15859"/>
    <tableColumn id="688" xr3:uid="{CD2595E9-C657-468F-A421-0E9A9EF5E9F6}" name="Column683" dataDxfId="15858"/>
    <tableColumn id="689" xr3:uid="{447EDD83-C88F-4A59-9CEB-D4E33F0DAA51}" name="Column684" dataDxfId="15857"/>
    <tableColumn id="690" xr3:uid="{CB3F730F-6677-4541-9C95-47D9562FE025}" name="Column685" dataDxfId="15856"/>
    <tableColumn id="691" xr3:uid="{7E62C201-5450-4330-B5DD-80AE6843C60A}" name="Column686" dataDxfId="15855"/>
    <tableColumn id="692" xr3:uid="{77454BF5-2E44-4813-9047-374807FF2E37}" name="Column687" dataDxfId="15854"/>
    <tableColumn id="693" xr3:uid="{FB058D21-955A-4FA4-A288-DDB2AEBBAAC2}" name="Column688" dataDxfId="15853"/>
    <tableColumn id="694" xr3:uid="{4B23E4A3-2566-401D-8C75-EBF81A24FA0E}" name="Column689" dataDxfId="15852"/>
    <tableColumn id="695" xr3:uid="{3AEFD36B-9497-4BB2-9DCC-D3D0AC08236A}" name="Column690" dataDxfId="15851"/>
    <tableColumn id="696" xr3:uid="{7A961C65-7B7B-40B6-B0BF-08DADD0B0930}" name="Column691" dataDxfId="15850"/>
    <tableColumn id="697" xr3:uid="{B0970CEF-9A08-4917-9CAF-3B5C0F1ECA49}" name="Column692" dataDxfId="15849"/>
    <tableColumn id="698" xr3:uid="{BD5D3E6E-EA3F-4EA7-B9B6-D7D58F7F8698}" name="Column693" dataDxfId="15848"/>
    <tableColumn id="699" xr3:uid="{EE36FAC8-D112-4791-876F-B20736A93EC2}" name="Column694" dataDxfId="15847"/>
    <tableColumn id="700" xr3:uid="{697E42E1-8E8F-461E-A28C-3D7D8C8565DD}" name="Column695" dataDxfId="15846"/>
    <tableColumn id="701" xr3:uid="{57C87CBC-792F-4CFB-B222-1E3D979B8241}" name="Column696" dataDxfId="15845"/>
    <tableColumn id="702" xr3:uid="{9A6EC143-5CD8-4E3B-A1AC-AE24B88BD208}" name="Column697" dataDxfId="15844"/>
    <tableColumn id="703" xr3:uid="{E3EF5696-AF10-4AB3-9A85-975FEF55F3F9}" name="Column698" dataDxfId="15843"/>
    <tableColumn id="704" xr3:uid="{144C39D8-0310-4B6B-888E-8BD501FF9E02}" name="Column699" dataDxfId="15842"/>
    <tableColumn id="705" xr3:uid="{D9270F57-64AC-4EDA-8EEF-A75E80574F02}" name="Column700" dataDxfId="15841"/>
    <tableColumn id="706" xr3:uid="{0FEDE835-1559-409C-8802-0A33CF9FA2B6}" name="Column701" dataDxfId="15840"/>
    <tableColumn id="707" xr3:uid="{35AB4FCB-A472-4C5C-A8D2-E1B1BD3FCCB1}" name="Column702" dataDxfId="15839"/>
    <tableColumn id="708" xr3:uid="{A7A3C0FD-DF13-4A1F-8F53-95018619F660}" name="Column703" dataDxfId="15838"/>
    <tableColumn id="709" xr3:uid="{E30CCF6D-D042-4508-9C1D-72D04CA91C8D}" name="Column704" dataDxfId="15837"/>
    <tableColumn id="710" xr3:uid="{08F3080A-F4E9-45BD-AEB9-FF4D128722A0}" name="Column705" dataDxfId="15836"/>
    <tableColumn id="711" xr3:uid="{289A2C3A-5133-4D3D-84D7-9536D43A31F3}" name="Column706" dataDxfId="15835"/>
    <tableColumn id="712" xr3:uid="{FBBE89B8-444E-4353-B8E5-F8C646BA13EB}" name="Column707" dataDxfId="15834"/>
    <tableColumn id="713" xr3:uid="{8F2D1A06-13FD-40E4-A142-E7369FFE8F27}" name="Column708" dataDxfId="15833"/>
    <tableColumn id="714" xr3:uid="{29C5CA3B-11CC-417C-A264-308E4D9808E9}" name="Column709" dataDxfId="15832"/>
    <tableColumn id="715" xr3:uid="{3C4E6680-BFA9-41EF-9804-673716508B23}" name="Column710" dataDxfId="15831"/>
    <tableColumn id="716" xr3:uid="{3B5D344F-D67B-401E-8254-C22C7AC0EAE1}" name="Column711" dataDxfId="15830"/>
    <tableColumn id="717" xr3:uid="{B50E4DD5-CF61-4A90-9F82-85950CAB130D}" name="Column712" dataDxfId="15829"/>
    <tableColumn id="718" xr3:uid="{4DBB45C0-9670-41AD-8BA6-8513B6381CB8}" name="Column713" dataDxfId="15828"/>
    <tableColumn id="719" xr3:uid="{6ACE5E5B-FEA2-465C-A995-ED7711E25A12}" name="Column714" dataDxfId="15827"/>
    <tableColumn id="720" xr3:uid="{20E9767D-3939-47D0-8CBA-675BFB23B3AE}" name="Column715" dataDxfId="15826"/>
    <tableColumn id="721" xr3:uid="{5BBBC853-53A2-4CF7-80A9-6D0644945B4D}" name="Column716" dataDxfId="15825"/>
    <tableColumn id="722" xr3:uid="{6614B6CF-17CE-41C2-A651-6724BBEABEDA}" name="Column717" dataDxfId="15824"/>
    <tableColumn id="723" xr3:uid="{4E317A85-5E8C-49F1-B5EA-ED536519AB1B}" name="Column718" dataDxfId="15823"/>
    <tableColumn id="724" xr3:uid="{152C590A-64BF-4E3F-9B1E-D93EF9FAFF1E}" name="Column719" dataDxfId="15822"/>
    <tableColumn id="725" xr3:uid="{A3D0E5ED-C426-41F1-9737-C8B20DBB7F83}" name="Column720" dataDxfId="15821"/>
    <tableColumn id="726" xr3:uid="{7C41FB0D-65A1-444B-8414-524E9AC58152}" name="Column721" dataDxfId="15820"/>
    <tableColumn id="727" xr3:uid="{63750430-A51C-4D02-9301-D45DA4E2100E}" name="Column722" dataDxfId="15819"/>
    <tableColumn id="728" xr3:uid="{ED178C03-85FE-4457-BF94-F10614532052}" name="Column723" dataDxfId="15818"/>
    <tableColumn id="729" xr3:uid="{EE7F33D6-69C7-4CA8-96C3-8EB2C9CFBCD6}" name="Column724" dataDxfId="15817"/>
    <tableColumn id="730" xr3:uid="{A1ADA11A-A48C-4BD6-8E34-4D6AED3B5A04}" name="Column725" dataDxfId="15816"/>
    <tableColumn id="731" xr3:uid="{379D7F9C-D8B3-4E8A-A514-2BC642B2899F}" name="Column726" dataDxfId="15815"/>
    <tableColumn id="732" xr3:uid="{1AE8976C-3DFE-4496-9DE7-D9CF743F5F37}" name="Column727" dataDxfId="15814"/>
    <tableColumn id="733" xr3:uid="{58C44232-19CD-4EE2-AF72-25E96CC1A98C}" name="Column728" dataDxfId="15813"/>
    <tableColumn id="734" xr3:uid="{60C1594C-7C29-4A40-BABD-7D1EB044B317}" name="Column729" dataDxfId="15812"/>
    <tableColumn id="735" xr3:uid="{818060EC-9D6E-47FF-91D5-641437AF0B24}" name="Column730" dataDxfId="15811"/>
    <tableColumn id="736" xr3:uid="{BCFF4FCB-92FA-4FDA-A311-11870722F975}" name="Column731" dataDxfId="15810"/>
    <tableColumn id="737" xr3:uid="{AC9FE8E1-25A0-4203-B3DC-1EBFFA9B73A6}" name="Column732" dataDxfId="15809"/>
    <tableColumn id="738" xr3:uid="{58C5CB0C-63FC-4B31-AAB5-3EE76A5417EF}" name="Column733" dataDxfId="15808"/>
    <tableColumn id="739" xr3:uid="{4FE8660C-0741-42FE-99AE-13AA5839C792}" name="Column734" dataDxfId="15807"/>
    <tableColumn id="740" xr3:uid="{AD8826D7-119F-40E2-BB30-453AB60A2910}" name="Column735" dataDxfId="15806"/>
    <tableColumn id="741" xr3:uid="{EF9CDD5E-06EA-4F7C-A326-BE804AFA5389}" name="Column736" dataDxfId="15805"/>
    <tableColumn id="742" xr3:uid="{454C33FC-A39F-4238-B6E5-17A08A6E7937}" name="Column737" dataDxfId="15804"/>
    <tableColumn id="743" xr3:uid="{3A90FEF3-163F-4182-BC15-65F460A663EC}" name="Column738" dataDxfId="15803"/>
    <tableColumn id="744" xr3:uid="{AA6FBA4E-19DE-468C-AB55-0E4B68833524}" name="Column739" dataDxfId="15802"/>
    <tableColumn id="745" xr3:uid="{BB856129-0204-4A37-8FDB-6AB6554D5390}" name="Column740" dataDxfId="15801"/>
    <tableColumn id="746" xr3:uid="{69979B4C-70DC-449D-A891-3B31A406972D}" name="Column741" dataDxfId="15800"/>
    <tableColumn id="747" xr3:uid="{3C1F12EB-2BEF-40A9-8AAB-F3BBEC2FB79C}" name="Column742" dataDxfId="15799"/>
    <tableColumn id="748" xr3:uid="{B61BF0AA-D7D6-4F4A-A608-B223806C24A5}" name="Column743" dataDxfId="15798"/>
    <tableColumn id="749" xr3:uid="{055526B0-842C-4D0B-948B-AC0B071BFCBD}" name="Column744" dataDxfId="15797"/>
    <tableColumn id="750" xr3:uid="{EE02C8A5-9005-4416-BDA3-3E919509D6D0}" name="Column745" dataDxfId="15796"/>
    <tableColumn id="751" xr3:uid="{B0310DE0-EFE1-4BEB-B843-7AB0C4E50E5D}" name="Column746" dataDxfId="15795"/>
    <tableColumn id="752" xr3:uid="{AE386562-C73A-4534-B4CB-25C1130D031F}" name="Column747" dataDxfId="15794"/>
    <tableColumn id="753" xr3:uid="{7F6993E7-26F3-4380-9085-C2D4A4359FA4}" name="Column748" dataDxfId="15793"/>
    <tableColumn id="754" xr3:uid="{5A2F388C-F221-46B5-AB68-C45AFF9C1678}" name="Column749" dataDxfId="15792"/>
    <tableColumn id="755" xr3:uid="{87614DEB-4D53-4826-B42A-462C5097865C}" name="Column750" dataDxfId="15791"/>
    <tableColumn id="756" xr3:uid="{2210F1FF-FE9B-4271-9A26-372773B6FE48}" name="Column751" dataDxfId="15790"/>
    <tableColumn id="757" xr3:uid="{D47C523F-A626-4CBE-87FB-B3EB89F92A0A}" name="Column752" dataDxfId="15789"/>
    <tableColumn id="758" xr3:uid="{E5602A3E-BFC1-4543-9AD0-E9F5730EB5DA}" name="Column753" dataDxfId="15788"/>
    <tableColumn id="759" xr3:uid="{746D5E84-8DE9-4BA1-B5A1-F1250E229628}" name="Column754" dataDxfId="15787"/>
    <tableColumn id="760" xr3:uid="{5F1E693B-3C5E-4986-B619-0F8C0848EE86}" name="Column755" dataDxfId="15786"/>
    <tableColumn id="761" xr3:uid="{9AA815CE-3EDC-42DA-B8D0-19355D1268F4}" name="Column756" dataDxfId="15785"/>
    <tableColumn id="762" xr3:uid="{B979D917-FAFD-4D57-A54D-7FE892BA36D1}" name="Column757" dataDxfId="15784"/>
    <tableColumn id="763" xr3:uid="{E38B9D0F-BFDF-4567-A77B-CB3AB2A7AB8A}" name="Column758" dataDxfId="15783"/>
    <tableColumn id="764" xr3:uid="{F7A4FA7E-9B6D-48D1-B5AC-3002030E78BF}" name="Column759" dataDxfId="15782"/>
    <tableColumn id="765" xr3:uid="{D05A7129-806D-4276-A88E-B7E8D58992DB}" name="Column760" dataDxfId="15781"/>
    <tableColumn id="766" xr3:uid="{957646A2-D905-4E2E-89D8-282A26F4F4F9}" name="Column761" dataDxfId="15780"/>
    <tableColumn id="767" xr3:uid="{50532AC7-2EF8-4616-A037-F026CED0D5E5}" name="Column762" dataDxfId="15779"/>
    <tableColumn id="768" xr3:uid="{F697DA94-D34F-4CD1-97F4-910B5673AC84}" name="Column763" dataDxfId="15778"/>
    <tableColumn id="769" xr3:uid="{5295A7E8-6692-4413-9EA0-3D09ECD217C6}" name="Column764" dataDxfId="15777"/>
    <tableColumn id="770" xr3:uid="{3CEB11DA-1E54-4F78-9051-69D662C29EDD}" name="Column765" dataDxfId="15776"/>
    <tableColumn id="771" xr3:uid="{3A65BF7B-5CFA-4D28-BF09-8F096A3203DB}" name="Column766" dataDxfId="15775"/>
    <tableColumn id="772" xr3:uid="{53BF214E-CDC7-47FA-91D0-F6F685190EED}" name="Column767" dataDxfId="15774"/>
    <tableColumn id="773" xr3:uid="{B6EA1C5C-6FA9-4186-BCF9-BCDE4FE1278C}" name="Column768" dataDxfId="15773"/>
    <tableColumn id="774" xr3:uid="{44D1FD25-396F-4289-9D32-10B78E225768}" name="Column769" dataDxfId="15772"/>
    <tableColumn id="775" xr3:uid="{F70DC6FE-7A8A-4010-877E-4A49292DFB51}" name="Column770" dataDxfId="15771"/>
    <tableColumn id="776" xr3:uid="{DA8F77DC-F2B9-4602-8953-EB60D45EE4A9}" name="Column771" dataDxfId="15770"/>
    <tableColumn id="777" xr3:uid="{05E72A27-E917-4A4B-8814-ACE81529725E}" name="Column772" dataDxfId="15769"/>
    <tableColumn id="778" xr3:uid="{3D606F73-CF26-4E83-8464-FAB59CF06A82}" name="Column773" dataDxfId="15768"/>
    <tableColumn id="779" xr3:uid="{B819286C-53E0-44D9-9839-79FA64FDDC7D}" name="Column774" dataDxfId="15767"/>
    <tableColumn id="780" xr3:uid="{D21C052B-C5D9-4CD4-9029-458D7E2F31C9}" name="Column775" dataDxfId="15766"/>
    <tableColumn id="781" xr3:uid="{4C5DEB53-EE2D-4D6B-B554-F53E35426823}" name="Column776" dataDxfId="15765"/>
    <tableColumn id="782" xr3:uid="{9A27ADC9-D369-436D-A085-1D0EC3D04631}" name="Column777" dataDxfId="15764"/>
    <tableColumn id="783" xr3:uid="{C72B3B8B-031E-41DF-A8CB-6DA60A82BB9E}" name="Column778" dataDxfId="15763"/>
    <tableColumn id="784" xr3:uid="{DD636967-DCB8-406C-B7B6-8D56990BEEEB}" name="Column779" dataDxfId="15762"/>
    <tableColumn id="785" xr3:uid="{F4189C4D-918D-4859-B7BE-53845762B750}" name="Column780" dataDxfId="15761"/>
    <tableColumn id="786" xr3:uid="{0154F888-CE4C-4680-A14A-2CFC72ED64F4}" name="Column781" dataDxfId="15760"/>
    <tableColumn id="787" xr3:uid="{CE1C754B-FA80-4858-A26E-9EB6E47341E7}" name="Column782" dataDxfId="15759"/>
    <tableColumn id="788" xr3:uid="{82F92F76-AD1F-4F0F-98EC-AB4C16CAD513}" name="Column783" dataDxfId="15758"/>
    <tableColumn id="789" xr3:uid="{CEB49FA6-5A88-4A9D-B392-1E03E06987BA}" name="Column784" dataDxfId="15757"/>
    <tableColumn id="790" xr3:uid="{597FEA29-E878-4057-BBFD-1BDEC14AE1A9}" name="Column785" dataDxfId="15756"/>
    <tableColumn id="791" xr3:uid="{3B13727E-D48E-46DC-B24A-784A37E79ADC}" name="Column786" dataDxfId="15755"/>
    <tableColumn id="792" xr3:uid="{AA2030C1-650A-418B-8403-DEB8A05DF4FB}" name="Column787" dataDxfId="15754"/>
    <tableColumn id="793" xr3:uid="{8601FBEE-1246-4C2D-8BB3-BFFC841FF790}" name="Column788" dataDxfId="15753"/>
    <tableColumn id="794" xr3:uid="{449ACAFC-D155-425C-945D-3CA893B3E768}" name="Column789" dataDxfId="15752"/>
    <tableColumn id="795" xr3:uid="{D78AA9CC-753F-40A5-8C70-2D24C55595D8}" name="Column790" dataDxfId="15751"/>
    <tableColumn id="796" xr3:uid="{57221FF4-ED07-49E9-9369-78A747A5E22A}" name="Column791" dataDxfId="15750"/>
    <tableColumn id="797" xr3:uid="{71F5FF1F-AB74-4A6A-AA80-1D2C201DCFAC}" name="Column792" dataDxfId="15749"/>
    <tableColumn id="798" xr3:uid="{B53AB281-0BD7-4ED2-9017-1283C312805C}" name="Column793" dataDxfId="15748"/>
    <tableColumn id="799" xr3:uid="{09FBAF81-FEE6-49B9-9D9F-7B6114AF3AC7}" name="Column794" dataDxfId="15747"/>
    <tableColumn id="800" xr3:uid="{6A96C1F9-2583-428E-8DE3-C5BFE4DB0150}" name="Column795" dataDxfId="15746"/>
    <tableColumn id="801" xr3:uid="{56C708A7-2150-4FDB-8BDC-57439476E856}" name="Column796" dataDxfId="15745"/>
    <tableColumn id="802" xr3:uid="{B31B1F7F-0864-41D0-BA89-AC7F9E81A19E}" name="Column797" dataDxfId="15744"/>
    <tableColumn id="803" xr3:uid="{878274B2-4860-4FBD-BD3F-B802CA791BF5}" name="Column798" dataDxfId="15743"/>
    <tableColumn id="804" xr3:uid="{3A706125-89BF-458B-9BE7-D88101F5956C}" name="Column799" dataDxfId="15742"/>
    <tableColumn id="805" xr3:uid="{7D763F89-F297-4383-92F1-35E798ADBEDB}" name="Column800" dataDxfId="15741"/>
    <tableColumn id="806" xr3:uid="{3AD96DC4-C2D6-48D3-A1F9-834A2D73A2CC}" name="Column801" dataDxfId="15740"/>
    <tableColumn id="807" xr3:uid="{21062641-0129-44B5-9592-1F0DA983BE20}" name="Column802" dataDxfId="15739"/>
    <tableColumn id="808" xr3:uid="{5BF6500A-2479-4EBD-A483-AC01EACE9290}" name="Column803" dataDxfId="15738"/>
    <tableColumn id="809" xr3:uid="{6B0A92E3-60EE-4788-B305-6012369F59ED}" name="Column804" dataDxfId="15737"/>
    <tableColumn id="810" xr3:uid="{CCA957EE-A918-4F79-862F-2A2065DA0613}" name="Column805" dataDxfId="15736"/>
    <tableColumn id="811" xr3:uid="{50A69F5A-9741-4F7E-B964-417EB80A20C2}" name="Column806" dataDxfId="15735"/>
    <tableColumn id="812" xr3:uid="{6F54D670-E25C-4917-BEA1-6F4B9586C544}" name="Column807" dataDxfId="15734"/>
    <tableColumn id="813" xr3:uid="{1C4CDEE4-C663-4BF9-BACF-9247ADCD0F1B}" name="Column808" dataDxfId="15733"/>
    <tableColumn id="814" xr3:uid="{B4A2FB72-43D9-4DFE-B714-2E51F75BA73A}" name="Column809" dataDxfId="15732"/>
    <tableColumn id="815" xr3:uid="{3297FFBE-51A8-479F-8671-065B2409F97A}" name="Column810" dataDxfId="15731"/>
    <tableColumn id="816" xr3:uid="{2FD3388C-D9C8-43E1-A489-72B36DB7688E}" name="Column811" dataDxfId="15730"/>
    <tableColumn id="817" xr3:uid="{F27695AF-A223-4BD2-91AB-79523C7B2E24}" name="Column812" dataDxfId="15729"/>
    <tableColumn id="818" xr3:uid="{6B298093-64E4-45B8-BEAB-542EB24D4330}" name="Column813" dataDxfId="15728"/>
    <tableColumn id="819" xr3:uid="{8B3985C2-F291-4D55-8212-166A196061EC}" name="Column814" dataDxfId="15727"/>
    <tableColumn id="820" xr3:uid="{437B1AD9-5178-4A2D-9770-34F5B5797736}" name="Column815" dataDxfId="15726"/>
    <tableColumn id="821" xr3:uid="{B9F7F1F8-5212-4B6B-B090-1F55A1092B8C}" name="Column816" dataDxfId="15725"/>
    <tableColumn id="822" xr3:uid="{6407E8CA-70FA-4652-8D1F-6A649086159F}" name="Column817" dataDxfId="15724"/>
    <tableColumn id="823" xr3:uid="{EA33B896-3541-4378-B422-519CE97B73FC}" name="Column818" dataDxfId="15723"/>
    <tableColumn id="824" xr3:uid="{31889E44-A960-49B9-AF56-5DBCF23FCF1C}" name="Column819" dataDxfId="15722"/>
    <tableColumn id="825" xr3:uid="{A513309E-E580-4832-AECA-01D4710ABCEA}" name="Column820" dataDxfId="15721"/>
    <tableColumn id="826" xr3:uid="{3030F1F0-DD50-47E4-9B63-51EBFE4C7D7F}" name="Column821" dataDxfId="15720"/>
    <tableColumn id="827" xr3:uid="{4C5606F7-9BF6-4F13-8489-68A74D78455D}" name="Column822" dataDxfId="15719"/>
    <tableColumn id="828" xr3:uid="{1A1CDF86-CAA9-4C92-BFC7-BB818A1A6042}" name="Column823" dataDxfId="15718"/>
    <tableColumn id="829" xr3:uid="{B53CF76D-62C9-4C22-BD81-73FE3139DD73}" name="Column824" dataDxfId="15717"/>
    <tableColumn id="830" xr3:uid="{25A499B6-9A16-4934-8FBF-726A60ABF8C9}" name="Column825" dataDxfId="15716"/>
    <tableColumn id="831" xr3:uid="{A90DB9BB-2242-4342-AD8C-19FCB98CE172}" name="Column826" dataDxfId="15715"/>
    <tableColumn id="832" xr3:uid="{68864195-DBBB-4702-8F88-CB1F9B88BCE5}" name="Column827" dataDxfId="15714"/>
    <tableColumn id="833" xr3:uid="{DE5877E9-3DCB-4635-9FFB-12A3F35DBC5B}" name="Column828" dataDxfId="15713"/>
    <tableColumn id="834" xr3:uid="{D22BF432-CE1F-4638-8D42-4694E576C59D}" name="Column829" dataDxfId="15712"/>
    <tableColumn id="835" xr3:uid="{DC91DF07-B862-49BE-811F-3CDBFD18F6C1}" name="Column830" dataDxfId="15711"/>
    <tableColumn id="836" xr3:uid="{2B083579-C776-4FFB-9C74-51A26D8F1ACC}" name="Column831" dataDxfId="15710"/>
    <tableColumn id="837" xr3:uid="{9FA57EAB-5823-4F96-9715-65E7947A66EE}" name="Column832" dataDxfId="15709"/>
    <tableColumn id="838" xr3:uid="{CB17C977-B327-4D15-B8DE-13DF16DD3677}" name="Column833" dataDxfId="15708"/>
    <tableColumn id="839" xr3:uid="{B39884B5-773C-49EC-AA56-B2698824459C}" name="Column834" dataDxfId="15707"/>
    <tableColumn id="840" xr3:uid="{2F356749-384A-4DB1-B8EC-BA1527D08429}" name="Column835" dataDxfId="15706"/>
    <tableColumn id="841" xr3:uid="{129D13AF-CFD1-4B19-978C-8310F5D8BC03}" name="Column836" dataDxfId="15705"/>
    <tableColumn id="842" xr3:uid="{9B1C99F0-4F82-42D8-A74F-6087D0803943}" name="Column837" dataDxfId="15704"/>
    <tableColumn id="843" xr3:uid="{8498F948-3479-49C5-8CE7-36225B5F3077}" name="Column838" dataDxfId="15703"/>
    <tableColumn id="844" xr3:uid="{B1ADD8FD-56EF-4186-B0DD-C10264427821}" name="Column839" dataDxfId="15702"/>
    <tableColumn id="845" xr3:uid="{BE862FDB-F69D-416D-B526-2AC0FEA8941F}" name="Column840" dataDxfId="15701"/>
    <tableColumn id="846" xr3:uid="{9496439B-6940-4A05-AD0F-7ACA647090FE}" name="Column841" dataDxfId="15700"/>
    <tableColumn id="847" xr3:uid="{BA998B42-45A2-465A-A6BA-FD06DD30D98C}" name="Column842" dataDxfId="15699"/>
    <tableColumn id="848" xr3:uid="{EE344A7A-35B5-47F5-B228-3213F5717BAE}" name="Column843" dataDxfId="15698"/>
    <tableColumn id="849" xr3:uid="{C4645102-3690-4103-A47C-995720665F74}" name="Column844" dataDxfId="15697"/>
    <tableColumn id="850" xr3:uid="{4DEB7F13-DF5C-48DC-BC3B-991E440EAE56}" name="Column845" dataDxfId="15696"/>
    <tableColumn id="851" xr3:uid="{D6E37EA6-1F50-4B07-AF8A-9FA9C1570978}" name="Column846" dataDxfId="15695"/>
    <tableColumn id="852" xr3:uid="{E3F3E39C-BDA9-441E-B2B1-D2CF86F22677}" name="Column847" dataDxfId="15694"/>
    <tableColumn id="853" xr3:uid="{B5C9FA56-3B4E-4553-BF3E-C604C886FF45}" name="Column848" dataDxfId="15693"/>
    <tableColumn id="854" xr3:uid="{D8E99697-F5B1-4A49-9297-259DE2C29B74}" name="Column849" dataDxfId="15692"/>
    <tableColumn id="855" xr3:uid="{01D66EF8-E0A0-493A-8569-3E7DA679CBD6}" name="Column850" dataDxfId="15691"/>
    <tableColumn id="856" xr3:uid="{A2AAAAE7-970B-4162-99CB-B7E3B951C75C}" name="Column851" dataDxfId="15690"/>
    <tableColumn id="857" xr3:uid="{5272C2AB-F4C4-4562-99C7-77B912439CA4}" name="Column852" dataDxfId="15689"/>
    <tableColumn id="858" xr3:uid="{781B1392-4563-49E4-9AEC-1F2B463E1C4D}" name="Column853" dataDxfId="15688"/>
    <tableColumn id="859" xr3:uid="{F0C14952-7DD6-4BBD-B782-C01380709732}" name="Column854" dataDxfId="15687"/>
    <tableColumn id="860" xr3:uid="{23C8314D-9E5D-4E4F-92AE-0029F9D7424A}" name="Column855" dataDxfId="15686"/>
    <tableColumn id="861" xr3:uid="{7333E871-80B1-4654-8A0D-B3A6A6068811}" name="Column856" dataDxfId="15685"/>
    <tableColumn id="862" xr3:uid="{EB97E645-4351-460E-A729-AE644C17EF12}" name="Column857" dataDxfId="15684"/>
    <tableColumn id="863" xr3:uid="{EF6A6FA6-609D-4054-9282-D225D824F78E}" name="Column858" dataDxfId="15683"/>
    <tableColumn id="864" xr3:uid="{B0F2F3C4-317C-4BFC-AE49-F0A284B6E652}" name="Column859" dataDxfId="15682"/>
    <tableColumn id="865" xr3:uid="{B5025A5D-52DE-4A2C-9C36-FA429AE80407}" name="Column860" dataDxfId="15681"/>
    <tableColumn id="866" xr3:uid="{44803DB6-95CD-40E2-824F-B75D2D0FA361}" name="Column861" dataDxfId="15680"/>
    <tableColumn id="867" xr3:uid="{58ADAA1C-71A5-4E8F-B965-00139F6EB994}" name="Column862" dataDxfId="15679"/>
    <tableColumn id="868" xr3:uid="{8F935744-8004-483B-949F-3F168493EFE6}" name="Column863" dataDxfId="15678"/>
    <tableColumn id="869" xr3:uid="{F8C06003-4622-48F3-BB54-E679301C07F5}" name="Column864" dataDxfId="15677"/>
    <tableColumn id="870" xr3:uid="{B2C04DB0-E4F6-4C83-A21D-AECC8BE7913E}" name="Column865" dataDxfId="15676"/>
    <tableColumn id="871" xr3:uid="{7EA8074B-CE15-4D99-8131-EB830BC7762D}" name="Column866" dataDxfId="15675"/>
    <tableColumn id="872" xr3:uid="{E448CE52-399C-4B5B-BEA3-B5367F440875}" name="Column867" dataDxfId="15674"/>
    <tableColumn id="873" xr3:uid="{19B5831D-ABD7-499C-A20D-B312207DD61B}" name="Column868" dataDxfId="15673"/>
    <tableColumn id="874" xr3:uid="{2C56D4DE-B46F-4259-8387-8C346A0076E1}" name="Column869" dataDxfId="15672"/>
    <tableColumn id="875" xr3:uid="{181E3B1C-2D5A-434C-8B0E-604D8E92DAC5}" name="Column870" dataDxfId="15671"/>
    <tableColumn id="876" xr3:uid="{75E45C84-0D74-4EE1-89A5-C98936B6AC4D}" name="Column871" dataDxfId="15670"/>
    <tableColumn id="877" xr3:uid="{AA4B9000-BFAE-4EFB-BBAA-882E9D6E2E4D}" name="Column872" dataDxfId="15669"/>
    <tableColumn id="878" xr3:uid="{70CDBED4-B8DF-418C-9A71-548E18E9DA1E}" name="Column873" dataDxfId="15668"/>
    <tableColumn id="879" xr3:uid="{8CBF4A5F-5410-49A0-BCA8-E0CCB137EDA8}" name="Column874" dataDxfId="15667"/>
    <tableColumn id="880" xr3:uid="{1BE920FB-E3B6-4065-96D0-F7DB528E3C8E}" name="Column875" dataDxfId="15666"/>
    <tableColumn id="881" xr3:uid="{BFCA0561-3DD9-45B2-BBD9-11E31E0DEE00}" name="Column876" dataDxfId="15665"/>
    <tableColumn id="882" xr3:uid="{6110E907-472F-418A-A208-02C6EDD9B6CC}" name="Column877" dataDxfId="15664"/>
    <tableColumn id="883" xr3:uid="{3E8501F0-E1F2-4A9D-BF84-D5F2A066DB11}" name="Column878" dataDxfId="15663"/>
    <tableColumn id="884" xr3:uid="{8A573DA9-AE14-481A-A81E-932885601325}" name="Column879" dataDxfId="15662"/>
    <tableColumn id="885" xr3:uid="{15838631-459F-4171-8659-9DF437574BE6}" name="Column880" dataDxfId="15661"/>
    <tableColumn id="886" xr3:uid="{5DC42839-3AD9-4142-9AA5-5FA19772EFA3}" name="Column881" dataDxfId="15660"/>
    <tableColumn id="887" xr3:uid="{E4FA08E0-FDD6-4301-A7C6-744BE0B787FA}" name="Column882" dataDxfId="15659"/>
    <tableColumn id="888" xr3:uid="{CADFD834-A3A7-4FD2-83D9-7F04B4D08451}" name="Column883" dataDxfId="15658"/>
    <tableColumn id="889" xr3:uid="{A87166FC-4FD6-48EA-BD57-8E849F857952}" name="Column884" dataDxfId="15657"/>
    <tableColumn id="890" xr3:uid="{ED6BAE61-1CBB-4F7B-B6A3-1DB023078504}" name="Column885" dataDxfId="15656"/>
    <tableColumn id="891" xr3:uid="{96C530A1-C7D6-44F6-891A-A99D534AF145}" name="Column886" dataDxfId="15655"/>
    <tableColumn id="892" xr3:uid="{5DB776CB-C790-4E9F-B0CB-0C11D17B2FD3}" name="Column887" dataDxfId="15654"/>
    <tableColumn id="893" xr3:uid="{85EFB824-9665-484F-9C5D-8718FA2B8979}" name="Column888" dataDxfId="15653"/>
    <tableColumn id="894" xr3:uid="{0FE9785D-552A-42A5-9E6C-516038911C5D}" name="Column889" dataDxfId="15652"/>
    <tableColumn id="895" xr3:uid="{D6424B25-E5F2-484E-BF8D-A25167BF50B2}" name="Column890" dataDxfId="15651"/>
    <tableColumn id="896" xr3:uid="{A8E59812-A480-4058-955E-B4C1ABF29FB4}" name="Column891" dataDxfId="15650"/>
    <tableColumn id="897" xr3:uid="{3F7D2126-A68B-42EC-8FAB-2B5473386C01}" name="Column892" dataDxfId="15649"/>
    <tableColumn id="898" xr3:uid="{1FAB4218-0779-4D0D-A7CC-3595BE1A637A}" name="Column893" dataDxfId="15648"/>
    <tableColumn id="899" xr3:uid="{61BCFCF2-4E4D-47C7-8CAC-8E6C4A163008}" name="Column894" dataDxfId="15647"/>
    <tableColumn id="900" xr3:uid="{FF5EA5FD-B096-43FE-B3CD-4788B17B0506}" name="Column895" dataDxfId="15646"/>
    <tableColumn id="901" xr3:uid="{B80A7556-9ECA-423E-9118-78C1148650D5}" name="Column896" dataDxfId="15645"/>
    <tableColumn id="902" xr3:uid="{FE09ED83-486A-49E4-8570-B2E85DA618F1}" name="Column897" dataDxfId="15644"/>
    <tableColumn id="903" xr3:uid="{1DACD394-7DCC-4228-9E49-952C0B23792E}" name="Column898" dataDxfId="15643"/>
    <tableColumn id="904" xr3:uid="{102AFBF2-A1C9-4855-882C-F47BF20911D9}" name="Column899" dataDxfId="15642"/>
    <tableColumn id="905" xr3:uid="{28FF16AD-0954-4EB3-9FE6-C59DB4C51F7E}" name="Column900" dataDxfId="15641"/>
    <tableColumn id="906" xr3:uid="{22D85BA3-C0D2-4A9D-8E73-504B1BB35FA6}" name="Column901" dataDxfId="15640"/>
    <tableColumn id="907" xr3:uid="{EA0D8FE4-1FE1-4A9A-AE92-74B4EC154D74}" name="Column902" dataDxfId="15639"/>
    <tableColumn id="908" xr3:uid="{3F80EAFB-82EF-473C-AD35-D2287ACD5259}" name="Column903" dataDxfId="15638"/>
    <tableColumn id="909" xr3:uid="{6EDFA3EA-526D-4175-8595-FC87F277DA91}" name="Column904" dataDxfId="15637"/>
    <tableColumn id="910" xr3:uid="{C15F7486-8D50-4D6D-91B8-B734C9669BF0}" name="Column905" dataDxfId="15636"/>
    <tableColumn id="911" xr3:uid="{A6FBF58C-15CC-407A-9062-0D699748A348}" name="Column906" dataDxfId="15635"/>
    <tableColumn id="912" xr3:uid="{691D008B-B065-41A9-9081-60851E894488}" name="Column907" dataDxfId="15634"/>
    <tableColumn id="913" xr3:uid="{8E1996F5-CDE8-42FC-832D-215568139362}" name="Column908" dataDxfId="15633"/>
    <tableColumn id="914" xr3:uid="{344B6843-568C-49B7-8B37-B989380EA582}" name="Column909" dataDxfId="15632"/>
    <tableColumn id="915" xr3:uid="{4BDCC335-F65F-4C75-9B6D-0CC748EA6667}" name="Column910" dataDxfId="15631"/>
    <tableColumn id="916" xr3:uid="{77ECDD26-19EA-449D-A02C-B4035D178C81}" name="Column911" dataDxfId="15630"/>
    <tableColumn id="917" xr3:uid="{34D02BC6-084C-40E9-8DFF-FB58E1AA6272}" name="Column912" dataDxfId="15629"/>
    <tableColumn id="918" xr3:uid="{29ECD56C-7BD9-48B9-9968-6667175C2596}" name="Column913" dataDxfId="15628"/>
    <tableColumn id="919" xr3:uid="{5828CA49-E0D2-4948-B789-1E7ED78ED937}" name="Column914" dataDxfId="15627"/>
    <tableColumn id="920" xr3:uid="{6AEE8498-5922-44BA-B896-443717E1C1D1}" name="Column915" dataDxfId="15626"/>
    <tableColumn id="921" xr3:uid="{35AAFC48-B4AF-449A-8709-62CAC7FE9DE1}" name="Column916" dataDxfId="15625"/>
    <tableColumn id="922" xr3:uid="{64174059-11C2-427D-A46F-9C4A7802F611}" name="Column917" dataDxfId="15624"/>
    <tableColumn id="923" xr3:uid="{E93BC6E3-154F-4CAE-B1F8-B879D3B335AD}" name="Column918" dataDxfId="15623"/>
    <tableColumn id="924" xr3:uid="{CFE81C74-04BD-4572-83D1-C464ECBEA7EC}" name="Column919" dataDxfId="15622"/>
    <tableColumn id="925" xr3:uid="{B0A7FACE-7800-4E4D-8E1E-A18666FAC622}" name="Column920" dataDxfId="15621"/>
    <tableColumn id="926" xr3:uid="{D73A4876-0778-4C11-BA44-3CF74A946DB6}" name="Column921" dataDxfId="15620"/>
    <tableColumn id="927" xr3:uid="{ACAB6A4C-4385-466F-9B21-939CFDA468A9}" name="Column922" dataDxfId="15619"/>
    <tableColumn id="928" xr3:uid="{7380A205-BDAA-4F4F-924C-1280EA5538E9}" name="Column923" dataDxfId="15618"/>
    <tableColumn id="929" xr3:uid="{2A6E94FC-7940-4128-9AA0-CA89147977BA}" name="Column924" dataDxfId="15617"/>
    <tableColumn id="930" xr3:uid="{110F5286-EA90-49C4-8CEC-9FCE6FD22ECF}" name="Column925" dataDxfId="15616"/>
    <tableColumn id="931" xr3:uid="{7CDE7B08-A933-44B7-8F1A-43CA2451EB03}" name="Column926" dataDxfId="15615"/>
    <tableColumn id="932" xr3:uid="{322D7608-559D-44BA-99A0-73571FC47A1F}" name="Column927" dataDxfId="15614"/>
    <tableColumn id="933" xr3:uid="{14F9D37D-E72C-46BF-A534-871B3E94A590}" name="Column928" dataDxfId="15613"/>
    <tableColumn id="934" xr3:uid="{97C472A6-E108-4C82-9287-396C857A0027}" name="Column929" dataDxfId="15612"/>
    <tableColumn id="935" xr3:uid="{A10380CB-4976-4744-A230-F64383F4EEB3}" name="Column930" dataDxfId="15611"/>
    <tableColumn id="936" xr3:uid="{EFEFFC9E-E04C-4AE4-B061-8F69C080CA38}" name="Column931" dataDxfId="15610"/>
    <tableColumn id="937" xr3:uid="{7B3B37BD-DEFE-4368-A51A-07C8B62E5FD1}" name="Column932" dataDxfId="15609"/>
    <tableColumn id="938" xr3:uid="{C4C6088F-C4C8-4EFB-AE04-75AC246E3DB5}" name="Column933" dataDxfId="15608"/>
    <tableColumn id="939" xr3:uid="{D6D1578E-6350-4EAA-B6CC-620862436FA5}" name="Column934" dataDxfId="15607"/>
    <tableColumn id="940" xr3:uid="{A5B0D068-66CD-4742-BC6B-BB50334C95FF}" name="Column935" dataDxfId="15606"/>
    <tableColumn id="941" xr3:uid="{53C6A0A7-0026-442B-A774-64965F955D00}" name="Column936" dataDxfId="15605"/>
    <tableColumn id="942" xr3:uid="{3E8923F4-3F83-4C7E-A502-125519D03386}" name="Column937" dataDxfId="15604"/>
    <tableColumn id="943" xr3:uid="{4F39977E-5339-41AE-A18A-EA53BD000C49}" name="Column938" dataDxfId="15603"/>
    <tableColumn id="944" xr3:uid="{974D6EF1-F1EC-4ECA-B230-FECE8A84AEC4}" name="Column939" dataDxfId="15602"/>
    <tableColumn id="945" xr3:uid="{8815899E-187C-44C4-B679-A8A183C0B3B3}" name="Column940" dataDxfId="15601"/>
    <tableColumn id="946" xr3:uid="{3A46F5F0-D3D2-4F4F-AC36-F05ECDC0AD2C}" name="Column941" dataDxfId="15600"/>
    <tableColumn id="947" xr3:uid="{CEE8A907-01EA-4777-A608-4E5ED7FAEA6C}" name="Column942" dataDxfId="15599"/>
    <tableColumn id="948" xr3:uid="{BA3922E3-944A-47AC-ABEE-A64F0256D3A8}" name="Column943" dataDxfId="15598"/>
    <tableColumn id="949" xr3:uid="{F5560866-0FFB-4D23-B409-563BB67BE4F0}" name="Column944" dataDxfId="15597"/>
    <tableColumn id="950" xr3:uid="{7FCDBF7A-8256-48FE-8DD9-7F42730F6717}" name="Column945" dataDxfId="15596"/>
    <tableColumn id="951" xr3:uid="{24E1F7DB-770E-45F3-8E08-BDB6C1F3192A}" name="Column946" dataDxfId="15595"/>
    <tableColumn id="952" xr3:uid="{D09DD2FE-7E22-4DD0-BCE4-3CE3CEA82D8A}" name="Column947" dataDxfId="15594"/>
    <tableColumn id="953" xr3:uid="{A52D607B-D9A8-4F00-AA4A-93A827F8FCC4}" name="Column948" dataDxfId="15593"/>
    <tableColumn id="954" xr3:uid="{AB64F4EF-2946-47C5-83AD-CCEAE2AB89E7}" name="Column949" dataDxfId="15592"/>
    <tableColumn id="955" xr3:uid="{BB8FD9F5-312B-46BE-B2A6-E8A5A414A495}" name="Column950" dataDxfId="15591"/>
    <tableColumn id="956" xr3:uid="{7CBFA958-38AE-43A8-A867-09C8BA894278}" name="Column951" dataDxfId="15590"/>
    <tableColumn id="957" xr3:uid="{A295D48A-3155-44F2-93A3-83414FC58DB9}" name="Column952" dataDxfId="15589"/>
    <tableColumn id="958" xr3:uid="{03264D42-688D-4077-AA1F-60537D661CA1}" name="Column953" dataDxfId="15588"/>
    <tableColumn id="959" xr3:uid="{121F4746-D693-48AC-9241-D44ED66B9D26}" name="Column954" dataDxfId="15587"/>
    <tableColumn id="960" xr3:uid="{B1B14F49-D680-480B-A7A3-E56011D6A2A5}" name="Column955" dataDxfId="15586"/>
    <tableColumn id="961" xr3:uid="{7469A271-2F6D-4AD1-B578-C8B347C1481E}" name="Column956" dataDxfId="15585"/>
    <tableColumn id="962" xr3:uid="{FC67610D-0CFB-43DE-B49C-D604C18BFEFE}" name="Column957" dataDxfId="15584"/>
    <tableColumn id="963" xr3:uid="{EF3E1DF9-23BB-4AC5-8A01-CDF2E9BA5BA1}" name="Column958" dataDxfId="15583"/>
    <tableColumn id="964" xr3:uid="{5812F57A-C4EF-45FB-9D9B-34FBAA2BDA5C}" name="Column959" dataDxfId="15582"/>
    <tableColumn id="965" xr3:uid="{04C2476D-DA35-4920-9DD4-9B1E76DEC481}" name="Column960" dataDxfId="15581"/>
    <tableColumn id="966" xr3:uid="{938AA6D0-1714-4552-A9B9-08C6D5DE20BB}" name="Column961" dataDxfId="15580"/>
    <tableColumn id="967" xr3:uid="{EA628893-8046-417C-89C4-9BFB5F9F88AA}" name="Column962" dataDxfId="15579"/>
    <tableColumn id="968" xr3:uid="{3B7C1FFB-5509-40C8-993D-4CFA948FF496}" name="Column963" dataDxfId="15578"/>
    <tableColumn id="969" xr3:uid="{16E5BB39-25AC-4F6D-87EC-FD5D626C23D1}" name="Column964" dataDxfId="15577"/>
    <tableColumn id="970" xr3:uid="{586EE5E2-6DA5-4F56-96C1-B1B84C448596}" name="Column965" dataDxfId="15576"/>
    <tableColumn id="971" xr3:uid="{AF0722AC-14C1-4BC2-896A-75F362BA7202}" name="Column966" dataDxfId="15575"/>
    <tableColumn id="972" xr3:uid="{4821482F-A6B5-4CDE-9C40-2508A3D7F6AC}" name="Column967" dataDxfId="15574"/>
    <tableColumn id="973" xr3:uid="{53D19A9E-754D-4251-9E0D-0364D8480450}" name="Column968" dataDxfId="15573"/>
    <tableColumn id="974" xr3:uid="{3A28E7F6-7537-4D5F-B95F-B4F6CDEADA22}" name="Column969" dataDxfId="15572"/>
    <tableColumn id="975" xr3:uid="{855925D9-1287-4BAF-B6C1-DFCD0F51A67F}" name="Column970" dataDxfId="15571"/>
    <tableColumn id="976" xr3:uid="{340B3DB4-BF80-4B9F-BF4F-7ED652AE4A05}" name="Column971" dataDxfId="15570"/>
    <tableColumn id="977" xr3:uid="{856C2CFD-153E-4D73-A40A-F2026E131A61}" name="Column972" dataDxfId="15569"/>
    <tableColumn id="978" xr3:uid="{788A474B-348B-4858-8B74-84490C3A8D75}" name="Column973" dataDxfId="15568"/>
    <tableColumn id="979" xr3:uid="{CB0502A8-E2E7-413E-BA0A-E6E30698B9BB}" name="Column974" dataDxfId="15567"/>
    <tableColumn id="980" xr3:uid="{27463AED-414E-4F26-B38C-7A767206C949}" name="Column975" dataDxfId="15566"/>
    <tableColumn id="981" xr3:uid="{FF06002C-DC5F-49C9-B4E5-9DCB8CC34F43}" name="Column976" dataDxfId="15565"/>
    <tableColumn id="982" xr3:uid="{1ACEAEC8-D685-415A-AFB3-006AB5451521}" name="Column977" dataDxfId="15564"/>
    <tableColumn id="983" xr3:uid="{32A37D82-EF91-40B0-91FA-0E1D68FF649A}" name="Column978" dataDxfId="15563"/>
    <tableColumn id="984" xr3:uid="{8105A808-CA30-4E92-8312-D654B7E4AD27}" name="Column979" dataDxfId="15562"/>
    <tableColumn id="985" xr3:uid="{DE701969-A9F1-415F-9DE5-5AE037CD648E}" name="Column980" dataDxfId="15561"/>
    <tableColumn id="986" xr3:uid="{4DE6177D-242A-4E53-9C23-85D150CB6CEF}" name="Column981" dataDxfId="15560"/>
    <tableColumn id="987" xr3:uid="{73B48EDA-7D5F-4B0C-AEED-00BC38E14DD7}" name="Column982" dataDxfId="15559"/>
    <tableColumn id="988" xr3:uid="{B935088E-B5EE-40D3-86A7-4F255122706B}" name="Column983" dataDxfId="15558"/>
    <tableColumn id="989" xr3:uid="{254CA3EF-68FC-4487-842D-45D0E2F63E54}" name="Column984" dataDxfId="15557"/>
    <tableColumn id="990" xr3:uid="{73BE6AFF-C859-4CDD-9EFE-46DAB6D19C7D}" name="Column985" dataDxfId="15556"/>
    <tableColumn id="991" xr3:uid="{333E04B6-4FC9-4F19-88D0-A34CDC73A506}" name="Column986" dataDxfId="15555"/>
    <tableColumn id="992" xr3:uid="{460B35D8-0A58-4118-A900-2F8D0CB9772E}" name="Column987" dataDxfId="15554"/>
    <tableColumn id="993" xr3:uid="{9189040C-6B50-410F-9ACA-C57E322AB52A}" name="Column988" dataDxfId="15553"/>
    <tableColumn id="994" xr3:uid="{872EA3A8-1067-4B31-8F0D-F73A7A39E66C}" name="Column989" dataDxfId="15552"/>
    <tableColumn id="995" xr3:uid="{C88E4477-9D84-41A8-A028-F3EBAA5515E9}" name="Column990" dataDxfId="15551"/>
    <tableColumn id="996" xr3:uid="{7EA83D9B-9030-4C5A-9357-B2B8AC3EE733}" name="Column991" dataDxfId="15550"/>
    <tableColumn id="997" xr3:uid="{E40E60DE-B39B-47E5-818D-E7105A22D27F}" name="Column992" dataDxfId="15549"/>
    <tableColumn id="998" xr3:uid="{DFD01173-17FB-4B40-B17F-425D9590BE83}" name="Column993" dataDxfId="15548"/>
    <tableColumn id="999" xr3:uid="{839BB56D-EA10-4B12-9B17-D9892AECE09E}" name="Column994" dataDxfId="15547"/>
    <tableColumn id="1000" xr3:uid="{3299B60E-7E39-4EF7-98DB-2A14F15ADC02}" name="Column995" dataDxfId="15546"/>
    <tableColumn id="1001" xr3:uid="{8B1C9D27-CDF6-4019-90FC-8E332059397B}" name="Column996" dataDxfId="15545"/>
    <tableColumn id="1002" xr3:uid="{067807F8-AA20-48D9-AE1B-262F1A9A7CD1}" name="Column997" dataDxfId="15544"/>
    <tableColumn id="1003" xr3:uid="{450C0DC8-27BC-412B-90AD-B2BB986ECE2A}" name="Column998" dataDxfId="15543"/>
    <tableColumn id="1004" xr3:uid="{2C820D49-30A1-4942-A034-AC2D593ECDFB}" name="Column999" dataDxfId="15542"/>
    <tableColumn id="1005" xr3:uid="{7C166648-6624-48F8-824D-E4EA31C296CC}" name="Column1000" dataDxfId="15541"/>
    <tableColumn id="1006" xr3:uid="{381E3967-E92D-48FF-BB7C-AEFBEB17FB69}" name="Column1001" dataDxfId="15540"/>
    <tableColumn id="1007" xr3:uid="{F7DEBB8D-539E-4391-8392-D11D73B63D42}" name="Column1002" dataDxfId="15539"/>
    <tableColumn id="1008" xr3:uid="{3E897E06-30B3-4DD8-B0ED-44D42551353E}" name="Column1003" dataDxfId="15538"/>
    <tableColumn id="1009" xr3:uid="{E8DCAA5A-ABBB-46DE-8222-238A43D0CD89}" name="Column1004" dataDxfId="15537"/>
    <tableColumn id="1010" xr3:uid="{86A7FFF6-5EDD-4AB2-A462-A89500A1BCD4}" name="Column1005" dataDxfId="15536"/>
    <tableColumn id="1011" xr3:uid="{E4452E6D-6C79-431B-9EBC-623EADE80FFF}" name="Column1006" dataDxfId="15535"/>
    <tableColumn id="1012" xr3:uid="{748700A0-B2CB-4D8B-9BAF-33DB7F4786A1}" name="Column1007" dataDxfId="15534"/>
    <tableColumn id="1013" xr3:uid="{57480959-50F1-4F19-B73A-3E7399134207}" name="Column1008" dataDxfId="15533"/>
    <tableColumn id="1014" xr3:uid="{02685864-FA46-416E-93C5-27B23C4B6D7D}" name="Column1009" dataDxfId="15532"/>
    <tableColumn id="1015" xr3:uid="{F2D7E1F1-129F-4509-B55C-EDFBFB8219ED}" name="Column1010" dataDxfId="15531"/>
    <tableColumn id="1016" xr3:uid="{03593430-8A78-4E65-AD45-FB6CCACFD959}" name="Column1011" dataDxfId="15530"/>
    <tableColumn id="1017" xr3:uid="{60B7CFBF-D00B-44EB-BE91-216DBED2543E}" name="Column1012" dataDxfId="15529"/>
    <tableColumn id="1018" xr3:uid="{4BA2E95C-044B-4E71-840F-303392495494}" name="Column1013" dataDxfId="15528"/>
    <tableColumn id="1019" xr3:uid="{6B102A1B-802C-4E9A-B49B-CB6756E7C20B}" name="Column1014" dataDxfId="15527"/>
    <tableColumn id="1020" xr3:uid="{192A4564-12FA-4E23-BAD0-4546A57A18DA}" name="Column1015" dataDxfId="15526"/>
    <tableColumn id="1021" xr3:uid="{CE4D5572-D857-4484-8A83-597D5AE47831}" name="Column1016" dataDxfId="15525"/>
    <tableColumn id="1022" xr3:uid="{5890EE93-78C1-4C21-AB41-042030487B9D}" name="Column1017" dataDxfId="15524"/>
    <tableColumn id="1023" xr3:uid="{366A9C8F-8AC1-4441-B232-D5C577A06A60}" name="Column1018" dataDxfId="15523"/>
    <tableColumn id="1024" xr3:uid="{A5E4C584-D8CC-4FA4-BECF-0BC53844940E}" name="Column1019" dataDxfId="15522"/>
    <tableColumn id="1025" xr3:uid="{08CBAC22-3011-4E0E-A227-DD639EAB2114}" name="Column1020" dataDxfId="15521"/>
    <tableColumn id="1026" xr3:uid="{F34508C8-EECE-400E-9ABF-A507606FFE27}" name="Column1021" dataDxfId="15520"/>
    <tableColumn id="1027" xr3:uid="{A2E873C0-C7C5-4AA9-8761-15326083C193}" name="Column1022" dataDxfId="15519"/>
    <tableColumn id="1028" xr3:uid="{88C2FF0E-405A-4DF8-A059-90EEE5083440}" name="Column1023" dataDxfId="15518"/>
    <tableColumn id="1029" xr3:uid="{9FD123B5-C63F-4BAA-99CC-17A9A9189A27}" name="Column1024" dataDxfId="15517"/>
    <tableColumn id="1030" xr3:uid="{A9E77BF7-1577-484A-A862-AE1C3E12C1FC}" name="Column1025" dataDxfId="15516"/>
    <tableColumn id="1031" xr3:uid="{919280B4-DD32-4F6A-ABF6-72641C881969}" name="Column1026" dataDxfId="15515"/>
    <tableColumn id="1032" xr3:uid="{D94121A7-107A-401C-BDC7-88BCF7A4940B}" name="Column1027" dataDxfId="15514"/>
    <tableColumn id="1033" xr3:uid="{79E0C9C8-96E2-49AE-8A05-A8A43B89D0DD}" name="Column1028" dataDxfId="15513"/>
    <tableColumn id="1034" xr3:uid="{2BFF474C-5F00-416A-BA21-1CEF00901073}" name="Column1029" dataDxfId="15512"/>
    <tableColumn id="1035" xr3:uid="{8A63B787-794B-4317-BEFC-7CDC70BDE393}" name="Column1030" dataDxfId="15511"/>
    <tableColumn id="1036" xr3:uid="{88F7C8C9-0502-4E14-B0A1-D2A5F796769C}" name="Column1031" dataDxfId="15510"/>
    <tableColumn id="1037" xr3:uid="{76E5C840-5F27-495B-91D7-E4187009C002}" name="Column1032" dataDxfId="15509"/>
    <tableColumn id="1038" xr3:uid="{EC00934C-944E-46B3-ACC9-6EF85EA20832}" name="Column1033" dataDxfId="15508"/>
    <tableColumn id="1039" xr3:uid="{62EE9621-3D8E-419A-8812-7B38D32CEA6D}" name="Column1034" dataDxfId="15507"/>
    <tableColumn id="1040" xr3:uid="{6EED1C4A-B2BB-4377-9463-42A9CB598DB8}" name="Column1035" dataDxfId="15506"/>
    <tableColumn id="1041" xr3:uid="{E32BCD3C-DC8A-464D-AB03-34EA1D4A7174}" name="Column1036" dataDxfId="15505"/>
    <tableColumn id="1042" xr3:uid="{72C0F9F4-A7B6-4DD3-B0DD-F5032203FD3D}" name="Column1037" dataDxfId="15504"/>
    <tableColumn id="1043" xr3:uid="{F36D212B-5D50-4700-A736-16E77A6C8EE6}" name="Column1038" dataDxfId="15503"/>
    <tableColumn id="1044" xr3:uid="{FE8C5757-9DB3-4EAD-8B97-1F28EDA36911}" name="Column1039" dataDxfId="15502"/>
    <tableColumn id="1045" xr3:uid="{D08AC842-685D-44D0-9CF9-36C814AE2BC5}" name="Column1040" dataDxfId="15501"/>
    <tableColumn id="1046" xr3:uid="{9D88BAC9-D888-4107-B2EF-17BE764C7681}" name="Column1041" dataDxfId="15500"/>
    <tableColumn id="1047" xr3:uid="{95E7F769-EDA8-4FA0-BA89-8425B8B942AF}" name="Column1042" dataDxfId="15499"/>
    <tableColumn id="1048" xr3:uid="{E95D999E-4441-4993-8335-EF4A284D15F2}" name="Column1043" dataDxfId="15498"/>
    <tableColumn id="1049" xr3:uid="{53A20606-1250-444C-9964-E36D4D3AFE3E}" name="Column1044" dataDxfId="15497"/>
    <tableColumn id="1050" xr3:uid="{924F7231-1892-4A03-8F4F-2F85BC4F59C9}" name="Column1045" dataDxfId="15496"/>
    <tableColumn id="1051" xr3:uid="{B3962308-439E-4016-9C06-8DA0F3E3979B}" name="Column1046" dataDxfId="15495"/>
    <tableColumn id="1052" xr3:uid="{F9836F73-62C7-4F07-8CF9-805A80D9C5C9}" name="Column1047" dataDxfId="15494"/>
    <tableColumn id="1053" xr3:uid="{F7BE56CE-2D7F-479F-9CE7-0E440EFDCE24}" name="Column1048" dataDxfId="15493"/>
    <tableColumn id="1054" xr3:uid="{ACE4DFBC-E3B7-4807-AC76-F07EE6A43A6A}" name="Column1049" dataDxfId="15492"/>
    <tableColumn id="1055" xr3:uid="{67E3D057-7F0E-487C-A000-F6DFE2FEEC55}" name="Column1050" dataDxfId="15491"/>
    <tableColumn id="1056" xr3:uid="{0B526256-71FF-4034-8CFA-7F20CBFD5836}" name="Column1051" dataDxfId="15490"/>
    <tableColumn id="1057" xr3:uid="{F4B64CA1-761F-4D1A-AFEA-8A3D04233FAA}" name="Column1052" dataDxfId="15489"/>
    <tableColumn id="1058" xr3:uid="{01EA1522-7834-4669-8CAE-745BDB06B80A}" name="Column1053" dataDxfId="15488"/>
    <tableColumn id="1059" xr3:uid="{78536824-A5C8-4E55-8EFD-A4784E7195C5}" name="Column1054" dataDxfId="15487"/>
    <tableColumn id="1060" xr3:uid="{8FF4FCCB-736E-4032-8D47-C2DC68D13FF1}" name="Column1055" dataDxfId="15486"/>
    <tableColumn id="1061" xr3:uid="{D830D7F5-008C-48B9-9EC8-4D9744105114}" name="Column1056" dataDxfId="15485"/>
    <tableColumn id="1062" xr3:uid="{CFD2C89B-7A9D-4B16-8D8F-DF0C5F4A9BC6}" name="Column1057" dataDxfId="15484"/>
    <tableColumn id="1063" xr3:uid="{D4BDE085-8DDA-4AD8-816F-0304F74EC8B8}" name="Column1058" dataDxfId="15483"/>
    <tableColumn id="1064" xr3:uid="{8FF5681A-1711-4F8A-AD05-425EFB761246}" name="Column1059" dataDxfId="15482"/>
    <tableColumn id="1065" xr3:uid="{B4E7083F-8060-48EC-8951-52A739793079}" name="Column1060" dataDxfId="15481"/>
    <tableColumn id="1066" xr3:uid="{FA7D9E51-9444-4F0A-8D67-9C01B3568CBB}" name="Column1061" dataDxfId="15480"/>
    <tableColumn id="1067" xr3:uid="{52F890B7-7A34-4F18-A67C-F7863C3A92D7}" name="Column1062" dataDxfId="15479"/>
    <tableColumn id="1068" xr3:uid="{3CFC10F2-1718-47D8-AD23-E76FA9DFB09B}" name="Column1063" dataDxfId="15478"/>
    <tableColumn id="1069" xr3:uid="{8AFBBFD7-96D4-4216-AD2B-5DDFDB8D94B9}" name="Column1064" dataDxfId="15477"/>
    <tableColumn id="1070" xr3:uid="{F7291CC6-75A2-408E-B555-D26ED835697D}" name="Column1065" dataDxfId="15476"/>
    <tableColumn id="1071" xr3:uid="{56D8BC5A-99A2-4FF7-9395-DC2C7D1F9B56}" name="Column1066" dataDxfId="15475"/>
    <tableColumn id="1072" xr3:uid="{1E591FD6-5787-4464-8B89-628C2234BA83}" name="Column1067" dataDxfId="15474"/>
    <tableColumn id="1073" xr3:uid="{B486AB21-9119-4624-8EBE-F5EF7685008F}" name="Column1068" dataDxfId="15473"/>
    <tableColumn id="1074" xr3:uid="{9A10EB98-8100-4BAA-8BB6-48023B278532}" name="Column1069" dataDxfId="15472"/>
    <tableColumn id="1075" xr3:uid="{C9654E1C-993F-4430-95B2-309AEF4F5241}" name="Column1070" dataDxfId="15471"/>
    <tableColumn id="1076" xr3:uid="{23973F36-787C-4372-BABD-A74535B2EE6D}" name="Column1071" dataDxfId="15470"/>
    <tableColumn id="1077" xr3:uid="{4EDE544A-519F-4D81-A41D-097D1BE44B5C}" name="Column1072" dataDxfId="15469"/>
    <tableColumn id="1078" xr3:uid="{BA33B551-012D-429C-A990-15999E4848CF}" name="Column1073" dataDxfId="15468"/>
    <tableColumn id="1079" xr3:uid="{C9A8B084-F508-4C4E-8801-013AEE71E00D}" name="Column1074" dataDxfId="15467"/>
    <tableColumn id="1080" xr3:uid="{13D53FD7-3AAE-4EAD-BBBD-8A91F62AB937}" name="Column1075" dataDxfId="15466"/>
    <tableColumn id="1081" xr3:uid="{22BD021F-2C59-492E-A9CB-91C4EBA954D5}" name="Column1076" dataDxfId="15465"/>
    <tableColumn id="1082" xr3:uid="{03C84CAA-C51A-4E22-978E-453E14FDA6E0}" name="Column1077" dataDxfId="15464"/>
    <tableColumn id="1083" xr3:uid="{7963DD2D-19F3-4CCD-B1F3-2A4D28DDF323}" name="Column1078" dataDxfId="15463"/>
    <tableColumn id="1084" xr3:uid="{A2ADF614-83DC-4FF4-B08B-87E0A508A759}" name="Column1079" dataDxfId="15462"/>
    <tableColumn id="1085" xr3:uid="{4A7F64DE-2F44-485C-8CBA-F6323B5A9BD1}" name="Column1080" dataDxfId="15461"/>
    <tableColumn id="1086" xr3:uid="{56408BB7-FC2B-48F8-BE4D-D2D775B8448D}" name="Column1081" dataDxfId="15460"/>
    <tableColumn id="1087" xr3:uid="{1C97A1E2-8E34-45A2-95F2-6B835462D436}" name="Column1082" dataDxfId="15459"/>
    <tableColumn id="1088" xr3:uid="{814515BC-32C3-4DE8-8E4C-CA357B74755C}" name="Column1083" dataDxfId="15458"/>
    <tableColumn id="1089" xr3:uid="{80AAF7DF-008F-496D-953E-D107ACCB9D7D}" name="Column1084" dataDxfId="15457"/>
    <tableColumn id="1090" xr3:uid="{6E69B110-C37C-4055-8AF2-009619A0C82A}" name="Column1085" dataDxfId="15456"/>
    <tableColumn id="1091" xr3:uid="{A8E2FD1E-B622-4E75-827E-CC811CC18B67}" name="Column1086" dataDxfId="15455"/>
    <tableColumn id="1092" xr3:uid="{BE16DAFC-C2AF-4552-BB1C-C1BAF47CB71F}" name="Column1087" dataDxfId="15454"/>
    <tableColumn id="1093" xr3:uid="{F534AD3B-3431-4AAE-9B1C-8FAAFFAB6D3C}" name="Column1088" dataDxfId="15453"/>
    <tableColumn id="1094" xr3:uid="{D0C0815B-2E2B-4FBD-BA48-B1BD40E7F1C7}" name="Column1089" dataDxfId="15452"/>
    <tableColumn id="1095" xr3:uid="{CA8A66BA-3CB8-4AF0-9468-D27CB9DB0B62}" name="Column1090" dataDxfId="15451"/>
    <tableColumn id="1096" xr3:uid="{7C641CE8-28D7-4AB9-8AD0-D19E884AAA08}" name="Column1091" dataDxfId="15450"/>
    <tableColumn id="1097" xr3:uid="{3D384E19-9CB5-47ED-BA06-5B0074B2A96E}" name="Column1092" dataDxfId="15449"/>
    <tableColumn id="1098" xr3:uid="{334201F5-4BEB-4699-86DF-FA65A81A0470}" name="Column1093" dataDxfId="15448"/>
    <tableColumn id="1099" xr3:uid="{57E8D99F-E2C9-49C7-93F4-C3E3CC7CABDD}" name="Column1094" dataDxfId="15447"/>
    <tableColumn id="1100" xr3:uid="{4932664A-3E34-4855-8ACF-2D1C8F92BD9B}" name="Column1095" dataDxfId="15446"/>
    <tableColumn id="1101" xr3:uid="{33FF7A2C-1720-40C8-B803-F2C058C7C9A5}" name="Column1096" dataDxfId="15445"/>
    <tableColumn id="1102" xr3:uid="{D3AA3098-B1A9-43CF-A61E-F97F6EE1A201}" name="Column1097" dataDxfId="15444"/>
    <tableColumn id="1103" xr3:uid="{B28A2D25-1D8D-435E-9992-E39A9239C97C}" name="Column1098" dataDxfId="15443"/>
    <tableColumn id="1104" xr3:uid="{F1702DC3-B248-43FC-8BFC-94A92A65A864}" name="Column1099" dataDxfId="15442"/>
    <tableColumn id="1105" xr3:uid="{CCDBB465-974F-43C0-9BEA-3D7D8C8BEB04}" name="Column1100" dataDxfId="15441"/>
    <tableColumn id="1106" xr3:uid="{25CB571E-BC50-4104-8C10-AB5605D36F05}" name="Column1101" dataDxfId="15440"/>
    <tableColumn id="1107" xr3:uid="{96F15DE2-551D-4D2F-BB44-0C9B61D542E8}" name="Column1102" dataDxfId="15439"/>
    <tableColumn id="1108" xr3:uid="{1AEB7FAD-E233-46D9-B56E-B7333B6C66E0}" name="Column1103" dataDxfId="15438"/>
    <tableColumn id="1109" xr3:uid="{418EE036-2F4F-4AA4-88A1-DCFF17A28AAB}" name="Column1104" dataDxfId="15437"/>
    <tableColumn id="1110" xr3:uid="{7D05D70F-FBC5-492C-BD23-03802A3AF552}" name="Column1105" dataDxfId="15436"/>
    <tableColumn id="1111" xr3:uid="{DDA8DA0C-75A5-4B12-B76D-2EF9D9B1E59A}" name="Column1106" dataDxfId="15435"/>
    <tableColumn id="1112" xr3:uid="{80FBABA4-DADE-4C09-B3E0-7B66B6068C9B}" name="Column1107" dataDxfId="15434"/>
    <tableColumn id="1113" xr3:uid="{ACE2420B-1EBB-41EF-A972-7F73BC4D9E5F}" name="Column1108" dataDxfId="15433"/>
    <tableColumn id="1114" xr3:uid="{43214FD1-6985-4DB0-BA25-22113F15E244}" name="Column1109" dataDxfId="15432"/>
    <tableColumn id="1115" xr3:uid="{D32D2803-945A-4829-813C-8D711E75F55C}" name="Column1110" dataDxfId="15431"/>
    <tableColumn id="1116" xr3:uid="{510D7DCD-15A2-40DB-9154-420824679CA6}" name="Column1111" dataDxfId="15430"/>
    <tableColumn id="1117" xr3:uid="{EE2DEDC9-8063-494E-9B27-8D71AE843305}" name="Column1112" dataDxfId="15429"/>
    <tableColumn id="1118" xr3:uid="{75BF3B55-6065-4F83-9281-6CCF84FB8B5E}" name="Column1113" dataDxfId="15428"/>
    <tableColumn id="1119" xr3:uid="{20D30567-537D-4712-BC25-D6354CF94EA5}" name="Column1114" dataDxfId="15427"/>
    <tableColumn id="1120" xr3:uid="{BA168E4F-2DDD-4F5B-B692-E5A936CD6532}" name="Column1115" dataDxfId="15426"/>
    <tableColumn id="1121" xr3:uid="{86BBACEC-395A-4707-9EB3-5E44E29FBE9B}" name="Column1116" dataDxfId="15425"/>
    <tableColumn id="1122" xr3:uid="{169872E7-822E-4486-8E25-552743B10C27}" name="Column1117" dataDxfId="15424"/>
    <tableColumn id="1123" xr3:uid="{CDB4F1A5-6908-42A4-B473-3B9D851C4A14}" name="Column1118" dataDxfId="15423"/>
    <tableColumn id="1124" xr3:uid="{88D4925C-F6B4-41B7-B930-C46D101B1C32}" name="Column1119" dataDxfId="15422"/>
    <tableColumn id="1125" xr3:uid="{BB1EB695-AE0D-42A9-81A6-F583CDEA5A1D}" name="Column1120" dataDxfId="15421"/>
    <tableColumn id="1126" xr3:uid="{B8C0D486-A740-41E2-AD99-7CC4B9CD1596}" name="Column1121" dataDxfId="15420"/>
    <tableColumn id="1127" xr3:uid="{25D92775-495F-4B0E-BA3B-03BD2B9CF5FC}" name="Column1122" dataDxfId="15419"/>
    <tableColumn id="1128" xr3:uid="{B4E1ECF8-3D1E-4387-A816-34C5CA6F6FF9}" name="Column1123" dataDxfId="15418"/>
    <tableColumn id="1129" xr3:uid="{16ED9076-2634-4778-A33B-2A1C39415BF2}" name="Column1124" dataDxfId="15417"/>
    <tableColumn id="1130" xr3:uid="{0EEAA533-8281-4E36-ABBD-6D6540072083}" name="Column1125" dataDxfId="15416"/>
    <tableColumn id="1131" xr3:uid="{93D53AD0-96BF-46CC-9715-6CE4943D10B9}" name="Column1126" dataDxfId="15415"/>
    <tableColumn id="1132" xr3:uid="{9F6CF5BA-C6F7-4001-8E7F-D4EDA7040FD2}" name="Column1127" dataDxfId="15414"/>
    <tableColumn id="1133" xr3:uid="{01E9D85C-4445-43A0-9EDA-873A8E700A4A}" name="Column1128" dataDxfId="15413"/>
    <tableColumn id="1134" xr3:uid="{D82A0A79-DF89-41FB-AA15-6FCB9BEAB6DC}" name="Column1129" dataDxfId="15412"/>
    <tableColumn id="1135" xr3:uid="{9846645D-44A1-43F4-9C57-2CF0E6A86D7A}" name="Column1130" dataDxfId="15411"/>
    <tableColumn id="1136" xr3:uid="{AABF35FE-4FD2-4EC0-9E3E-2459017F6456}" name="Column1131" dataDxfId="15410"/>
    <tableColumn id="1137" xr3:uid="{D897CBE6-EF18-423D-BDF3-DA1D250F43A7}" name="Column1132" dataDxfId="15409"/>
    <tableColumn id="1138" xr3:uid="{FF8C7FD7-373F-4923-AAE4-27F5744AC428}" name="Column1133" dataDxfId="15408"/>
    <tableColumn id="1139" xr3:uid="{DEA78409-448B-479E-A854-E1EC4A2C774F}" name="Column1134" dataDxfId="15407"/>
    <tableColumn id="1140" xr3:uid="{0DDD1D1D-0617-4E15-A9D2-92DD9B193D74}" name="Column1135" dataDxfId="15406"/>
    <tableColumn id="1141" xr3:uid="{0A913074-0F88-4D86-908C-210835F37788}" name="Column1136" dataDxfId="15405"/>
    <tableColumn id="1142" xr3:uid="{463B2F03-93D9-4408-8A13-BD780CEA3273}" name="Column1137" dataDxfId="15404"/>
    <tableColumn id="1143" xr3:uid="{E569ABD3-E3D0-46D6-91A4-58A0E556A25D}" name="Column1138" dataDxfId="15403"/>
    <tableColumn id="1144" xr3:uid="{B05317F3-DD92-408E-893A-5CE6732FA23B}" name="Column1139" dataDxfId="15402"/>
    <tableColumn id="1145" xr3:uid="{23D0930A-CDDC-4042-ACB7-934915455FBA}" name="Column1140" dataDxfId="15401"/>
    <tableColumn id="1146" xr3:uid="{90404612-BFD5-4E62-B7A7-1C6C921BD7FC}" name="Column1141" dataDxfId="15400"/>
    <tableColumn id="1147" xr3:uid="{C6B2B962-6B4E-4396-B2FA-58464D8B2C7A}" name="Column1142" dataDxfId="15399"/>
    <tableColumn id="1148" xr3:uid="{0B6D0032-6090-41A4-87E0-97C02CA38AD6}" name="Column1143" dataDxfId="15398"/>
    <tableColumn id="1149" xr3:uid="{0C6435C4-ACDB-4723-A06B-0BB384554BCE}" name="Column1144" dataDxfId="15397"/>
    <tableColumn id="1150" xr3:uid="{DEAEF0CF-EDA3-405A-80BB-34D097D1B265}" name="Column1145" dataDxfId="15396"/>
    <tableColumn id="1151" xr3:uid="{B5EF26EC-7D85-4A63-A927-8CCDFDAA6595}" name="Column1146" dataDxfId="15395"/>
    <tableColumn id="1152" xr3:uid="{02472292-B40A-440F-9274-BEAD8A68B4A5}" name="Column1147" dataDxfId="15394"/>
    <tableColumn id="1153" xr3:uid="{69460E1B-A227-4234-AED4-CC9CEB312FCD}" name="Column1148" dataDxfId="15393"/>
    <tableColumn id="1154" xr3:uid="{25432FB0-CFB9-4253-A5F4-6B898A0F301E}" name="Column1149" dataDxfId="15392"/>
    <tableColumn id="1155" xr3:uid="{FA42B5A1-6449-4007-BBFC-C9F7082FA474}" name="Column1150" dataDxfId="15391"/>
    <tableColumn id="1156" xr3:uid="{6BD941A3-9D30-4162-B621-96C767E12462}" name="Column1151" dataDxfId="15390"/>
    <tableColumn id="1157" xr3:uid="{040AAB20-2205-43F8-9BE2-999E794EC08E}" name="Column1152" dataDxfId="15389"/>
    <tableColumn id="1158" xr3:uid="{02C9C126-3C75-4523-83DC-39D16B637DEA}" name="Column1153" dataDxfId="15388"/>
    <tableColumn id="1159" xr3:uid="{C8D8F431-17B9-41BA-8BDC-BF298B5856FA}" name="Column1154" dataDxfId="15387"/>
    <tableColumn id="1160" xr3:uid="{A4A099B7-B3A7-4F10-9F91-E226DFB77B4C}" name="Column1155" dataDxfId="15386"/>
    <tableColumn id="1161" xr3:uid="{150E1C1C-F70C-405F-A67A-E388F53ABB62}" name="Column1156" dataDxfId="15385"/>
    <tableColumn id="1162" xr3:uid="{67C13D56-4127-4120-BAAD-53C23DB5FB15}" name="Column1157" dataDxfId="15384"/>
    <tableColumn id="1163" xr3:uid="{0B52184A-E27B-49BB-B61B-8B082BFFE5BF}" name="Column1158" dataDxfId="15383"/>
    <tableColumn id="1164" xr3:uid="{BCC2D49C-C0FB-48D0-ADF2-4D0F34BCA596}" name="Column1159" dataDxfId="15382"/>
    <tableColumn id="1165" xr3:uid="{A52E5E2D-31A8-47D7-95A8-A99C2394616A}" name="Column1160" dataDxfId="15381"/>
    <tableColumn id="1166" xr3:uid="{0E0F8381-6FF6-45B1-BD0C-9AA65A57CFD8}" name="Column1161" dataDxfId="15380"/>
    <tableColumn id="1167" xr3:uid="{C8A21C40-10C7-40F4-AD59-9F818E22B835}" name="Column1162" dataDxfId="15379"/>
    <tableColumn id="1168" xr3:uid="{4B58524B-A3D9-4E1B-8443-8202646BA2EC}" name="Column1163" dataDxfId="15378"/>
    <tableColumn id="1169" xr3:uid="{418FC970-E036-4029-9407-5A3C6FD4B2BC}" name="Column1164" dataDxfId="15377"/>
    <tableColumn id="1170" xr3:uid="{AAB79886-989C-4E8D-B1C1-FBD90EA8383A}" name="Column1165" dataDxfId="15376"/>
    <tableColumn id="1171" xr3:uid="{DECE06F2-5D7E-43D1-98BC-4AC7AF417CD7}" name="Column1166" dataDxfId="15375"/>
    <tableColumn id="1172" xr3:uid="{27723B1C-8486-437D-BBC4-1A2B258915BC}" name="Column1167" dataDxfId="15374"/>
    <tableColumn id="1173" xr3:uid="{2EEE966E-6421-4143-8931-E58E08DA2541}" name="Column1168" dataDxfId="15373"/>
    <tableColumn id="1174" xr3:uid="{F75452F5-F13C-473B-9024-500EE8D7C439}" name="Column1169" dataDxfId="15372"/>
    <tableColumn id="1175" xr3:uid="{2BCF6EFA-0B82-44DD-ACA6-4ADAD53FEC8A}" name="Column1170" dataDxfId="15371"/>
    <tableColumn id="1176" xr3:uid="{0C5EA4F1-F360-45E9-9886-CA26987AE48D}" name="Column1171" dataDxfId="15370"/>
    <tableColumn id="1177" xr3:uid="{EEA190AC-7374-4DC4-89BE-80B78196D6AD}" name="Column1172" dataDxfId="15369"/>
    <tableColumn id="1178" xr3:uid="{4FABC7CA-1B4E-42B0-9D18-124FF638A165}" name="Column1173" dataDxfId="15368"/>
    <tableColumn id="1179" xr3:uid="{7890DB62-4FBD-4C7F-B8DC-9C6B811ACDC2}" name="Column1174" dataDxfId="15367"/>
    <tableColumn id="1180" xr3:uid="{6BE5F092-4348-4A53-BF5D-8EFD1DB37539}" name="Column1175" dataDxfId="15366"/>
    <tableColumn id="1181" xr3:uid="{40755D93-CA42-40E7-AEC9-21EF7EB84C62}" name="Column1176" dataDxfId="15365"/>
    <tableColumn id="1182" xr3:uid="{5E939948-C425-4AFF-A906-88361487AE86}" name="Column1177" dataDxfId="15364"/>
    <tableColumn id="1183" xr3:uid="{FC3DADE0-2D41-42B0-9544-6670918148AF}" name="Column1178" dataDxfId="15363"/>
    <tableColumn id="1184" xr3:uid="{30C48C5F-7F29-49F1-BCFE-1A9E11EC8506}" name="Column1179" dataDxfId="15362"/>
    <tableColumn id="1185" xr3:uid="{61ADA462-F356-44C5-BC88-8091563F10C1}" name="Column1180" dataDxfId="15361"/>
    <tableColumn id="1186" xr3:uid="{E24F955D-A0BD-460B-9ABF-BD4BECFB66CB}" name="Column1181" dataDxfId="15360"/>
    <tableColumn id="1187" xr3:uid="{5B86918C-4597-468E-80EF-8AADD386888A}" name="Column1182" dataDxfId="15359"/>
    <tableColumn id="1188" xr3:uid="{2E3BD5B2-2AC7-4802-8912-459DC098352B}" name="Column1183" dataDxfId="15358"/>
    <tableColumn id="1189" xr3:uid="{FE18A3E6-51D7-417F-A5DA-EE9DEB229E34}" name="Column1184" dataDxfId="15357"/>
    <tableColumn id="1190" xr3:uid="{8E8AF4B3-D3AD-4D34-A735-50ACE7739AEE}" name="Column1185" dataDxfId="15356"/>
    <tableColumn id="1191" xr3:uid="{9A4BA5A8-5988-4B5B-B34D-3562B1E4C942}" name="Column1186" dataDxfId="15355"/>
    <tableColumn id="1192" xr3:uid="{88FE3908-122B-4816-96E2-D697999F2507}" name="Column1187" dataDxfId="15354"/>
    <tableColumn id="1193" xr3:uid="{734E4CCD-C34E-48A3-945A-EE65700081A2}" name="Column1188" dataDxfId="15353"/>
    <tableColumn id="1194" xr3:uid="{9EF95AC1-44B8-4BBD-BBCD-1D38699C8BA1}" name="Column1189" dataDxfId="15352"/>
    <tableColumn id="1195" xr3:uid="{59F7C753-05F8-45B2-8298-198C7869C0E1}" name="Column1190" dataDxfId="15351"/>
    <tableColumn id="1196" xr3:uid="{995E297B-3A20-4D8D-8104-48DCFD1E6A48}" name="Column1191" dataDxfId="15350"/>
    <tableColumn id="1197" xr3:uid="{C7C292B0-85E3-49B0-B706-080B51FAACA0}" name="Column1192" dataDxfId="15349"/>
    <tableColumn id="1198" xr3:uid="{0EDB116E-55FF-4CDD-8B3B-FBE98FE08C09}" name="Column1193" dataDxfId="15348"/>
    <tableColumn id="1199" xr3:uid="{706A09AD-BB52-4DAE-9F12-896F6AA9ADD3}" name="Column1194" dataDxfId="15347"/>
    <tableColumn id="1200" xr3:uid="{D660E986-F37A-449A-AABB-10212E192CFD}" name="Column1195" dataDxfId="15346"/>
    <tableColumn id="1201" xr3:uid="{F4D7551E-FEA8-4287-AEC8-1052F85F6E61}" name="Column1196" dataDxfId="15345"/>
    <tableColumn id="1202" xr3:uid="{30C7A277-F021-488E-99A6-4F93DC1488FF}" name="Column1197" dataDxfId="15344"/>
    <tableColumn id="1203" xr3:uid="{EF289510-5225-4EAB-BBCD-C66C9B61740B}" name="Column1198" dataDxfId="15343"/>
    <tableColumn id="1204" xr3:uid="{15F0E8E7-DC4D-438E-BB6E-F09A61EA4CCE}" name="Column1199" dataDxfId="15342"/>
    <tableColumn id="1205" xr3:uid="{687C9C19-FCF5-4913-81DF-238290964755}" name="Column1200" dataDxfId="15341"/>
    <tableColumn id="1206" xr3:uid="{B2B1070F-912A-4A83-9FA0-E52F47BD7410}" name="Column1201" dataDxfId="15340"/>
    <tableColumn id="1207" xr3:uid="{DED591F4-8E4B-4114-B638-1FF3BD61A39F}" name="Column1202" dataDxfId="15339"/>
    <tableColumn id="1208" xr3:uid="{5B47BE48-1437-4A4A-B4AC-D1702B33CF7D}" name="Column1203" dataDxfId="15338"/>
    <tableColumn id="1209" xr3:uid="{D6EF48BE-0749-4672-8E8F-2CEF2A7C0595}" name="Column1204" dataDxfId="15337"/>
    <tableColumn id="1210" xr3:uid="{62EE4405-B3E3-4B1A-ADBE-A3F056AEAAC2}" name="Column1205" dataDxfId="15336"/>
    <tableColumn id="1211" xr3:uid="{F081268F-8244-42C4-80AE-C86347784FEE}" name="Column1206" dataDxfId="15335"/>
    <tableColumn id="1212" xr3:uid="{AD1442E6-DF75-4FD7-BF2D-2B31FCB8413F}" name="Column1207" dataDxfId="15334"/>
    <tableColumn id="1213" xr3:uid="{1468EBCB-CA03-434C-A528-3DB5DAA82E20}" name="Column1208" dataDxfId="15333"/>
    <tableColumn id="1214" xr3:uid="{8B360D90-8174-401E-B090-0257B0DEC564}" name="Column1209" dataDxfId="15332"/>
    <tableColumn id="1215" xr3:uid="{86A2E2CF-9CDC-4587-8FB0-4BC769535667}" name="Column1210" dataDxfId="15331"/>
    <tableColumn id="1216" xr3:uid="{0DC6EC72-EF89-4CFF-8376-4450EF2D67D4}" name="Column1211" dataDxfId="15330"/>
    <tableColumn id="1217" xr3:uid="{644E1E70-6FBA-4D40-9FD7-BCF3CFD29FE3}" name="Column1212" dataDxfId="15329"/>
    <tableColumn id="1218" xr3:uid="{E896B2FC-4571-4357-B6E7-5096A8A95253}" name="Column1213" dataDxfId="15328"/>
    <tableColumn id="1219" xr3:uid="{4FB59CEA-CD08-47E1-A2D1-8519ADDBE6AA}" name="Column1214" dataDxfId="15327"/>
    <tableColumn id="1220" xr3:uid="{8782556F-DBAE-4882-880B-F62E92AF0166}" name="Column1215" dataDxfId="15326"/>
    <tableColumn id="1221" xr3:uid="{ED4D553F-034A-4499-91A5-49EED5E86847}" name="Column1216" dataDxfId="15325"/>
    <tableColumn id="1222" xr3:uid="{EDA4639A-74CE-4863-8C8E-9EDB46ECB204}" name="Column1217" dataDxfId="15324"/>
    <tableColumn id="1223" xr3:uid="{485B196F-C947-4A31-A10E-FA262126E7C4}" name="Column1218" dataDxfId="15323"/>
    <tableColumn id="1224" xr3:uid="{DAE36084-8964-4CBB-A7FA-943433B40D03}" name="Column1219" dataDxfId="15322"/>
    <tableColumn id="1225" xr3:uid="{BA2D0FCC-96E0-4185-89D3-4D4270E36FF7}" name="Column1220" dataDxfId="15321"/>
    <tableColumn id="1226" xr3:uid="{DA2D91D1-A903-4F58-BC01-2CDA6F44A334}" name="Column1221" dataDxfId="15320"/>
    <tableColumn id="1227" xr3:uid="{471A0B08-DA24-4F0D-AE10-03869545DA0F}" name="Column1222" dataDxfId="15319"/>
    <tableColumn id="1228" xr3:uid="{67C5431B-255D-4196-A5DD-456413DFA0B6}" name="Column1223" dataDxfId="15318"/>
    <tableColumn id="1229" xr3:uid="{A2EDD4CD-47E2-4693-A53F-E7EF5795F82A}" name="Column1224" dataDxfId="15317"/>
    <tableColumn id="1230" xr3:uid="{CAAE9B39-F666-4811-864C-1B2B7620DC18}" name="Column1225" dataDxfId="15316"/>
    <tableColumn id="1231" xr3:uid="{D2B9627A-D0AC-4373-8855-AD5C24B4492A}" name="Column1226" dataDxfId="15315"/>
    <tableColumn id="1232" xr3:uid="{E6E97728-20EA-42B8-8952-DF2FD9802767}" name="Column1227" dataDxfId="15314"/>
    <tableColumn id="1233" xr3:uid="{CFDBD777-EC99-477A-A5ED-DEDED3BD1534}" name="Column1228" dataDxfId="15313"/>
    <tableColumn id="1234" xr3:uid="{2AFD1C37-B694-45A4-BE8D-7772E4B3DC91}" name="Column1229" dataDxfId="15312"/>
    <tableColumn id="1235" xr3:uid="{237596EE-BF77-4F8A-95F6-C74F40C188D0}" name="Column1230" dataDxfId="15311"/>
    <tableColumn id="1236" xr3:uid="{EAEF715B-F751-44F0-8593-D688970E9665}" name="Column1231" dataDxfId="15310"/>
    <tableColumn id="1237" xr3:uid="{41807F3A-5A8E-45C5-A24C-7CA88E01E032}" name="Column1232" dataDxfId="15309"/>
    <tableColumn id="1238" xr3:uid="{6E929AF2-24DF-4DFB-AB95-6D82B95B3B99}" name="Column1233" dataDxfId="15308"/>
    <tableColumn id="1239" xr3:uid="{5C81ED96-FFB9-4B15-BDD0-B70970E18439}" name="Column1234" dataDxfId="15307"/>
    <tableColumn id="1240" xr3:uid="{477BF204-C020-4EBE-8C71-77DCCAF59E6D}" name="Column1235" dataDxfId="15306"/>
    <tableColumn id="1241" xr3:uid="{64189FE1-53A1-430A-8F40-FF5C8B6531D4}" name="Column1236" dataDxfId="15305"/>
    <tableColumn id="1242" xr3:uid="{590D9A96-27F8-4FD5-806B-D8E6E5F0E38A}" name="Column1237" dataDxfId="15304"/>
    <tableColumn id="1243" xr3:uid="{6FD67F81-FC5D-4313-847E-3A754F120183}" name="Column1238" dataDxfId="15303"/>
    <tableColumn id="1244" xr3:uid="{7A843641-7CE6-49FE-950A-423B6AEE143C}" name="Column1239" dataDxfId="15302"/>
    <tableColumn id="1245" xr3:uid="{27C7A248-EF0F-494D-A792-170C1E498ED1}" name="Column1240" dataDxfId="15301"/>
    <tableColumn id="1246" xr3:uid="{9A0B604E-4A50-4746-AA49-71FD45CE1306}" name="Column1241" dataDxfId="15300"/>
    <tableColumn id="1247" xr3:uid="{2AC4F314-F903-45FE-B0E0-7B18DC911139}" name="Column1242" dataDxfId="15299"/>
    <tableColumn id="1248" xr3:uid="{6C98019E-9E57-4575-9E7B-363434751CDD}" name="Column1243" dataDxfId="15298"/>
    <tableColumn id="1249" xr3:uid="{4CCB4A56-660C-48C8-8CA2-4D012E83C0BD}" name="Column1244" dataDxfId="15297"/>
    <tableColumn id="1250" xr3:uid="{808891B0-F649-4E18-A25E-3F2BDD9189D9}" name="Column1245" dataDxfId="15296"/>
    <tableColumn id="1251" xr3:uid="{28ED9159-45DB-4B72-9C50-11E207CDD458}" name="Column1246" dataDxfId="15295"/>
    <tableColumn id="1252" xr3:uid="{3B631449-9C63-425D-A5C8-4D7D97320449}" name="Column1247" dataDxfId="15294"/>
    <tableColumn id="1253" xr3:uid="{2A096D03-D74B-439D-B4A8-F39940DF0ECB}" name="Column1248" dataDxfId="15293"/>
    <tableColumn id="1254" xr3:uid="{D84AFD69-DF94-4247-997D-D35E0E7EA298}" name="Column1249" dataDxfId="15292"/>
    <tableColumn id="1255" xr3:uid="{A7692DCF-63C4-4DDA-8722-6B1D1FE5C69C}" name="Column1250" dataDxfId="15291"/>
    <tableColumn id="1256" xr3:uid="{96DD18DC-CF73-4688-A9A7-D0300CCFDFA7}" name="Column1251" dataDxfId="15290"/>
    <tableColumn id="1257" xr3:uid="{8E2415B3-654E-45ED-8D0C-618C0F9C086E}" name="Column1252" dataDxfId="15289"/>
    <tableColumn id="1258" xr3:uid="{6C6AD313-79D8-4D4D-A7DB-E0D7FC6DA324}" name="Column1253" dataDxfId="15288"/>
    <tableColumn id="1259" xr3:uid="{2CC6135D-6BD7-4722-9DF3-E99487B6E581}" name="Column1254" dataDxfId="15287"/>
    <tableColumn id="1260" xr3:uid="{ED07A0BC-3EE2-4996-975B-5845677FBC71}" name="Column1255" dataDxfId="15286"/>
    <tableColumn id="1261" xr3:uid="{15FCCD44-67CB-4F1A-82DE-D92F44ABF057}" name="Column1256" dataDxfId="15285"/>
    <tableColumn id="1262" xr3:uid="{6064EB63-2348-4ED9-A8C6-C3F82390F877}" name="Column1257" dataDxfId="15284"/>
    <tableColumn id="1263" xr3:uid="{35785EDE-FA1A-47C5-9FA4-1823DDEF98B5}" name="Column1258" dataDxfId="15283"/>
    <tableColumn id="1264" xr3:uid="{D2027D0D-7E6A-4369-B416-0CF6D2F98A0E}" name="Column1259" dataDxfId="15282"/>
    <tableColumn id="1265" xr3:uid="{5E69BD87-CF2E-477B-B39C-06AB8E83EC74}" name="Column1260" dataDxfId="15281"/>
    <tableColumn id="1266" xr3:uid="{BE5D87F9-0220-470F-8E60-9ADFC207C286}" name="Column1261" dataDxfId="15280"/>
    <tableColumn id="1267" xr3:uid="{F3B66BA6-5537-4FEA-8B7E-36419EF9D18F}" name="Column1262" dataDxfId="15279"/>
    <tableColumn id="1268" xr3:uid="{F6959556-3536-4E43-9422-DB7A25D1F80D}" name="Column1263" dataDxfId="15278"/>
    <tableColumn id="1269" xr3:uid="{E5D4AA23-40BD-4A0D-BB3F-105049457606}" name="Column1264" dataDxfId="15277"/>
    <tableColumn id="1270" xr3:uid="{2A14A65D-4A3A-41F1-8F63-A0F62C85639B}" name="Column1265" dataDxfId="15276"/>
    <tableColumn id="1271" xr3:uid="{691ECD78-D2D7-4964-9879-C3D67FEDBB7F}" name="Column1266" dataDxfId="15275"/>
    <tableColumn id="1272" xr3:uid="{87D1A669-AF8C-475B-B3B0-3845D0DD84E3}" name="Column1267" dataDxfId="15274"/>
    <tableColumn id="1273" xr3:uid="{1165BC06-26F4-4E17-B655-36A16F1E3ECC}" name="Column1268" dataDxfId="15273"/>
    <tableColumn id="1274" xr3:uid="{BB801E53-9384-436A-8931-D8DDBF86B89C}" name="Column1269" dataDxfId="15272"/>
    <tableColumn id="1275" xr3:uid="{02344BC1-4064-4F8E-B0AA-96E3983E0303}" name="Column1270" dataDxfId="15271"/>
    <tableColumn id="1276" xr3:uid="{19602482-275D-4AA7-805D-92052B7A4683}" name="Column1271" dataDxfId="15270"/>
    <tableColumn id="1277" xr3:uid="{7AE474AA-547D-4337-96A6-7956757245B0}" name="Column1272" dataDxfId="15269"/>
    <tableColumn id="1278" xr3:uid="{EFA5A558-51E9-4187-BD40-546A83A55AA7}" name="Column1273" dataDxfId="15268"/>
    <tableColumn id="1279" xr3:uid="{8C06735C-2D36-4B16-BA18-7A49C1DBFCD9}" name="Column1274" dataDxfId="15267"/>
    <tableColumn id="1280" xr3:uid="{883622E3-578C-4419-91AC-18A1EC3D7865}" name="Column1275" dataDxfId="15266"/>
    <tableColumn id="1281" xr3:uid="{A4A72767-D721-4844-9412-97EA4A75BDC1}" name="Column1276" dataDxfId="15265"/>
    <tableColumn id="1282" xr3:uid="{7E702FCE-B110-4CFA-A664-0E37225B2065}" name="Column1277" dataDxfId="15264"/>
    <tableColumn id="1283" xr3:uid="{DC43E97D-95CD-4824-B2BC-BA3785A25EA5}" name="Column1278" dataDxfId="15263"/>
    <tableColumn id="1284" xr3:uid="{9ED0540A-0741-4085-8CC4-39B2DD7C26B1}" name="Column1279" dataDxfId="15262"/>
    <tableColumn id="1285" xr3:uid="{B6D94D59-1D40-4A6D-AD7C-7F1BDD6A7637}" name="Column1280" dataDxfId="15261"/>
    <tableColumn id="1286" xr3:uid="{17E616FF-062D-4C3C-A641-84EAD3F750CD}" name="Column1281" dataDxfId="15260"/>
    <tableColumn id="1287" xr3:uid="{FC5D44FA-6E64-4DE3-9C91-92A82EFE90F8}" name="Column1282" dataDxfId="15259"/>
    <tableColumn id="1288" xr3:uid="{F0C2FB36-56E0-44E3-B531-645AD7B1834C}" name="Column1283" dataDxfId="15258"/>
    <tableColumn id="1289" xr3:uid="{C9DBE115-0DF3-4FF5-90B8-6F65591D06AB}" name="Column1284" dataDxfId="15257"/>
    <tableColumn id="1290" xr3:uid="{50EF2B6C-1590-453C-B60B-94F7B2EEC8C7}" name="Column1285" dataDxfId="15256"/>
    <tableColumn id="1291" xr3:uid="{81D71F00-33E7-4AD0-A5C3-A50DBFFA70EF}" name="Column1286" dataDxfId="15255"/>
    <tableColumn id="1292" xr3:uid="{7CF48CA2-E3FA-4554-B8E9-63A512F9BB04}" name="Column1287" dataDxfId="15254"/>
    <tableColumn id="1293" xr3:uid="{714A570C-F1AB-40C0-A88C-B79E86C91E78}" name="Column1288" dataDxfId="15253"/>
    <tableColumn id="1294" xr3:uid="{D1191D6B-D705-4896-81C2-81F48DE87826}" name="Column1289" dataDxfId="15252"/>
    <tableColumn id="1295" xr3:uid="{7A2C3EE5-720A-40BB-804F-51F2552B2030}" name="Column1290" dataDxfId="15251"/>
    <tableColumn id="1296" xr3:uid="{C2DE5844-C451-41FA-95AC-89C36D625175}" name="Column1291" dataDxfId="15250"/>
    <tableColumn id="1297" xr3:uid="{E942BA36-1148-4F7E-8246-67BAE9D94E22}" name="Column1292" dataDxfId="15249"/>
    <tableColumn id="1298" xr3:uid="{2F03AB5A-9F30-4EED-B9D7-8ACDB0D433E3}" name="Column1293" dataDxfId="15248"/>
    <tableColumn id="1299" xr3:uid="{116BF770-3802-4A6A-A965-BBC6CC65E38B}" name="Column1294" dataDxfId="15247"/>
    <tableColumn id="1300" xr3:uid="{E03BA0A5-CE66-4E70-8631-5D40D3DFA3C7}" name="Column1295" dataDxfId="15246"/>
    <tableColumn id="1301" xr3:uid="{197A2625-74C2-4550-8D4B-E574D90012D1}" name="Column1296" dataDxfId="15245"/>
    <tableColumn id="1302" xr3:uid="{5EACF8B1-1070-4714-8F5F-D4AC02C2080A}" name="Column1297" dataDxfId="15244"/>
    <tableColumn id="1303" xr3:uid="{6F087B2A-087E-4250-AAC9-98CB22B2B728}" name="Column1298" dataDxfId="15243"/>
    <tableColumn id="1304" xr3:uid="{DA86AA4C-0890-43C1-8721-AEFA8109E7B3}" name="Column1299" dataDxfId="15242"/>
    <tableColumn id="1305" xr3:uid="{1FAA2A16-92FE-492F-BDF6-06B3D4133960}" name="Column1300" dataDxfId="15241"/>
    <tableColumn id="1306" xr3:uid="{2653B76E-6C61-44B1-A5F3-F66AC0E633C3}" name="Column1301" dataDxfId="15240"/>
    <tableColumn id="1307" xr3:uid="{76891F00-AAE9-4C60-9F6D-26226C927076}" name="Column1302" dataDxfId="15239"/>
    <tableColumn id="1308" xr3:uid="{0E73C947-0679-45CE-AB67-718009CADAB9}" name="Column1303" dataDxfId="15238"/>
    <tableColumn id="1309" xr3:uid="{A0A970E0-D061-46BE-8A5B-6D82187FF563}" name="Column1304" dataDxfId="15237"/>
    <tableColumn id="1310" xr3:uid="{DA23763D-5F7F-41DF-8F1C-4F0C5B51194F}" name="Column1305" dataDxfId="15236"/>
    <tableColumn id="1311" xr3:uid="{7412C93C-C73E-4C0C-92DE-1AF4448179F7}" name="Column1306" dataDxfId="15235"/>
    <tableColumn id="1312" xr3:uid="{E5394914-661E-47D4-8FF1-DBA68D3617EB}" name="Column1307" dataDxfId="15234"/>
    <tableColumn id="1313" xr3:uid="{11FD79CB-CB72-4337-B3DB-C8CED35A445B}" name="Column1308" dataDxfId="15233"/>
    <tableColumn id="1314" xr3:uid="{76A95AEB-721C-44EB-A1A8-DEB9DCACE414}" name="Column1309" dataDxfId="15232"/>
    <tableColumn id="1315" xr3:uid="{ABBC91FC-22D0-4ABF-8519-E853A14CBD5F}" name="Column1310" dataDxfId="15231"/>
    <tableColumn id="1316" xr3:uid="{C16C359F-97FB-4A68-A5DB-BF9769B69B92}" name="Column1311" dataDxfId="15230"/>
    <tableColumn id="1317" xr3:uid="{1609A103-C767-4A4F-96FF-9CB173F96E35}" name="Column1312" dataDxfId="15229"/>
    <tableColumn id="1318" xr3:uid="{E9EB038B-D740-49D1-BD5C-EFB409B0FCF8}" name="Column1313" dataDxfId="15228"/>
    <tableColumn id="1319" xr3:uid="{16F8E151-B56F-49D4-8103-933EE2823C0D}" name="Column1314" dataDxfId="15227"/>
    <tableColumn id="1320" xr3:uid="{5481DD1B-74E8-444B-AD12-959D437A26E5}" name="Column1315" dataDxfId="15226"/>
    <tableColumn id="1321" xr3:uid="{73F3DE07-A3CA-466F-8718-658A9F1CB372}" name="Column1316" dataDxfId="15225"/>
    <tableColumn id="1322" xr3:uid="{D0317736-F852-458A-9D2F-8A7A16EDB1ED}" name="Column1317" dataDxfId="15224"/>
    <tableColumn id="1323" xr3:uid="{9151C1E8-BC3E-4F38-8F48-9FD24A69A0F1}" name="Column1318" dataDxfId="15223"/>
    <tableColumn id="1324" xr3:uid="{0CA38BF6-FAFD-44D4-9F5C-EE2DDDFFFE40}" name="Column1319" dataDxfId="15222"/>
    <tableColumn id="1325" xr3:uid="{ED4E1C41-4188-43F7-8EEF-07F589B73013}" name="Column1320" dataDxfId="15221"/>
    <tableColumn id="1326" xr3:uid="{26DBC4E6-7F6A-4E99-B141-7CE5375AC96A}" name="Column1321" dataDxfId="15220"/>
    <tableColumn id="1327" xr3:uid="{A9096F18-81EB-4979-A081-5BA08243E403}" name="Column1322" dataDxfId="15219"/>
    <tableColumn id="1328" xr3:uid="{FD67CAA2-9008-4A69-90A5-7EB0C1604623}" name="Column1323" dataDxfId="15218"/>
    <tableColumn id="1329" xr3:uid="{8F10BC80-7AFF-45DB-A151-080BD985CCD8}" name="Column1324" dataDxfId="15217"/>
    <tableColumn id="1330" xr3:uid="{10128AE2-2884-4506-9CBB-C83F00A9478D}" name="Column1325" dataDxfId="15216"/>
    <tableColumn id="1331" xr3:uid="{F4CE0305-A346-4C92-8685-1DDDD0927EBC}" name="Column1326" dataDxfId="15215"/>
    <tableColumn id="1332" xr3:uid="{BF7544BD-62E0-4CF0-9B8D-2E6A0BDDAF42}" name="Column1327" dataDxfId="15214"/>
    <tableColumn id="1333" xr3:uid="{62BB3268-B266-4C3E-865D-91F806429ED4}" name="Column1328" dataDxfId="15213"/>
    <tableColumn id="1334" xr3:uid="{358BF1E9-97ED-4BC3-BB4E-7CC25B8BBCCF}" name="Column1329" dataDxfId="15212"/>
    <tableColumn id="1335" xr3:uid="{277064B8-3969-4F37-951C-27BD7E55EB94}" name="Column1330" dataDxfId="15211"/>
    <tableColumn id="1336" xr3:uid="{5CB5AE18-BC1F-455E-8C0A-AE28D54E2329}" name="Column1331" dataDxfId="15210"/>
    <tableColumn id="1337" xr3:uid="{1376915D-A6A2-49EE-B836-700DFA286EB7}" name="Column1332" dataDxfId="15209"/>
    <tableColumn id="1338" xr3:uid="{037029AD-F85A-419C-B256-045ECFE7FE6C}" name="Column1333" dataDxfId="15208"/>
    <tableColumn id="1339" xr3:uid="{66BFD086-B3F9-49D4-B673-AC86931A6EDE}" name="Column1334" dataDxfId="15207"/>
    <tableColumn id="1340" xr3:uid="{FD8CECDF-2D2C-42CA-AC56-58D8FFA19689}" name="Column1335" dataDxfId="15206"/>
    <tableColumn id="1341" xr3:uid="{D9E4990F-397F-4288-B6D6-C41B46A40229}" name="Column1336" dataDxfId="15205"/>
    <tableColumn id="1342" xr3:uid="{2DAF447A-BD8B-45A9-A0A6-3D9E1753EB58}" name="Column1337" dataDxfId="15204"/>
    <tableColumn id="1343" xr3:uid="{EA8E10CD-8924-4F54-BEF6-E10420D7E513}" name="Column1338" dataDxfId="15203"/>
    <tableColumn id="1344" xr3:uid="{93E2B421-A6DD-4DCC-BD7F-1F42D3ACEBF8}" name="Column1339" dataDxfId="15202"/>
    <tableColumn id="1345" xr3:uid="{F8C2A15E-6ED7-4055-B820-118DA33DC799}" name="Column1340" dataDxfId="15201"/>
    <tableColumn id="1346" xr3:uid="{D6D1FA0C-6784-4712-91D6-415E7FF18543}" name="Column1341" dataDxfId="15200"/>
    <tableColumn id="1347" xr3:uid="{B81DDC67-1D42-4B6F-AAE4-90484474159F}" name="Column1342" dataDxfId="15199"/>
    <tableColumn id="1348" xr3:uid="{66C6FAA3-A93C-45CC-B344-DEF4A968C306}" name="Column1343" dataDxfId="15198"/>
    <tableColumn id="1349" xr3:uid="{A0ECA0A9-D9B6-4DAF-992F-3F74190112EB}" name="Column1344" dataDxfId="15197"/>
    <tableColumn id="1350" xr3:uid="{9AFE3B95-7C8B-431E-889C-4F7B68BDC6C1}" name="Column1345" dataDxfId="15196"/>
    <tableColumn id="1351" xr3:uid="{1309C386-570F-4BCA-BF68-C848E53D36C1}" name="Column1346" dataDxfId="15195"/>
    <tableColumn id="1352" xr3:uid="{F0E93BCF-A442-49C5-A66F-6DE4DC6EBF6A}" name="Column1347" dataDxfId="15194"/>
    <tableColumn id="1353" xr3:uid="{5EB68307-AA2E-4940-B98E-ADAE6FA04ED5}" name="Column1348" dataDxfId="15193"/>
    <tableColumn id="1354" xr3:uid="{8FEAA66C-A1D0-460B-AC21-D7A8A3D7160C}" name="Column1349" dataDxfId="15192"/>
    <tableColumn id="1355" xr3:uid="{4EAAB341-4291-46E3-B8A4-BE5335ABF6A8}" name="Column1350" dataDxfId="15191"/>
    <tableColumn id="1356" xr3:uid="{3E126601-C391-4E0B-B1AF-46A2C19D5FAD}" name="Column1351" dataDxfId="15190"/>
    <tableColumn id="1357" xr3:uid="{7DCAA450-1062-4A3F-898B-556F31D8A1FA}" name="Column1352" dataDxfId="15189"/>
    <tableColumn id="1358" xr3:uid="{57EF2574-1834-40D4-9174-ACC180900325}" name="Column1353" dataDxfId="15188"/>
    <tableColumn id="1359" xr3:uid="{BE444F41-7FA0-42E0-B182-655D195B8697}" name="Column1354" dataDxfId="15187"/>
    <tableColumn id="1360" xr3:uid="{92760081-9586-47C7-83EA-53CB3368720D}" name="Column1355" dataDxfId="15186"/>
    <tableColumn id="1361" xr3:uid="{2CF8ACFA-ED26-4335-91F3-5DC6DF399CFF}" name="Column1356" dataDxfId="15185"/>
    <tableColumn id="1362" xr3:uid="{C3894D65-B97B-414F-92B1-E64CCBC816CC}" name="Column1357" dataDxfId="15184"/>
    <tableColumn id="1363" xr3:uid="{DEDE5967-56E6-438B-A813-E8E0615DE55A}" name="Column1358" dataDxfId="15183"/>
    <tableColumn id="1364" xr3:uid="{EE225C4D-67B9-42BD-A2A1-F79C7E2E55FD}" name="Column1359" dataDxfId="15182"/>
    <tableColumn id="1365" xr3:uid="{6AD7E79E-7977-4C03-A5FB-8005D37DE522}" name="Column1360" dataDxfId="15181"/>
    <tableColumn id="1366" xr3:uid="{07DD6C47-AC66-4B81-8842-221699FCEC44}" name="Column1361" dataDxfId="15180"/>
    <tableColumn id="1367" xr3:uid="{F9B4F971-AF4F-4C20-A7D5-12473749B045}" name="Column1362" dataDxfId="15179"/>
    <tableColumn id="1368" xr3:uid="{D1CABCEC-3A5C-4942-B21F-42B5F7BDE52E}" name="Column1363" dataDxfId="15178"/>
    <tableColumn id="1369" xr3:uid="{C6809DB9-F35A-480D-A5DD-5A26EF073D76}" name="Column1364" dataDxfId="15177"/>
    <tableColumn id="1370" xr3:uid="{619DE9FA-5D69-441B-8355-71E278FF2899}" name="Column1365" dataDxfId="15176"/>
    <tableColumn id="1371" xr3:uid="{2F3D9831-3127-4324-81DD-DCA517F9ED16}" name="Column1366" dataDxfId="15175"/>
    <tableColumn id="1372" xr3:uid="{DF321B79-6F19-4EE3-BC8D-3B678BB87FA9}" name="Column1367" dataDxfId="15174"/>
    <tableColumn id="1373" xr3:uid="{7BCF9674-5060-48BC-ABB3-6289F93092B6}" name="Column1368" dataDxfId="15173"/>
    <tableColumn id="1374" xr3:uid="{C5D0FEB3-76EC-489C-AEC6-317FE4CA2657}" name="Column1369" dataDxfId="15172"/>
    <tableColumn id="1375" xr3:uid="{60159378-88F4-40C1-91ED-0828FD3E52D9}" name="Column1370" dataDxfId="15171"/>
    <tableColumn id="1376" xr3:uid="{D28FA5E7-DB5F-4EE8-9105-304E59EBA742}" name="Column1371" dataDxfId="15170"/>
    <tableColumn id="1377" xr3:uid="{716EEB2A-8F72-4835-A941-16DDEA570577}" name="Column1372" dataDxfId="15169"/>
    <tableColumn id="1378" xr3:uid="{29D9233F-B98E-4C6F-B5B4-DA496B1EE5DF}" name="Column1373" dataDxfId="15168"/>
    <tableColumn id="1379" xr3:uid="{1EB20C86-66F7-4A39-97BC-968555CD29B2}" name="Column1374" dataDxfId="15167"/>
    <tableColumn id="1380" xr3:uid="{C5200F71-A516-46C7-8E06-B3B568F0D528}" name="Column1375" dataDxfId="15166"/>
    <tableColumn id="1381" xr3:uid="{27C7CC2A-D471-43F1-B4FD-FEFC320657E5}" name="Column1376" dataDxfId="15165"/>
    <tableColumn id="1382" xr3:uid="{9B7A3A95-5EB1-4439-A59B-CDA0B6836A10}" name="Column1377" dataDxfId="15164"/>
    <tableColumn id="1383" xr3:uid="{14EBF71C-1A94-48CB-BC3E-F71FDC7CAD66}" name="Column1378" dataDxfId="15163"/>
    <tableColumn id="1384" xr3:uid="{7F507546-8BE8-4B96-8F44-A0B910C934EC}" name="Column1379" dataDxfId="15162"/>
    <tableColumn id="1385" xr3:uid="{0E34B260-6810-4834-9CCC-5CF7E5CF13C6}" name="Column1380" dataDxfId="15161"/>
    <tableColumn id="1386" xr3:uid="{25A20BC6-525F-401A-9BD1-309E8A993717}" name="Column1381" dataDxfId="15160"/>
    <tableColumn id="1387" xr3:uid="{BA4193A3-7352-4371-BD46-33E860A0A78E}" name="Column1382" dataDxfId="15159"/>
    <tableColumn id="1388" xr3:uid="{83099F9D-591D-49DC-B963-41BD45BBE259}" name="Column1383" dataDxfId="15158"/>
    <tableColumn id="1389" xr3:uid="{03CA4F9F-DCFB-4681-BCD5-44EF24B8C8C3}" name="Column1384" dataDxfId="15157"/>
    <tableColumn id="1390" xr3:uid="{6000EE1E-F24E-439B-8069-9254F3832D4B}" name="Column1385" dataDxfId="15156"/>
    <tableColumn id="1391" xr3:uid="{00A9FB42-F012-4D37-B789-9193EA5A57EE}" name="Column1386" dataDxfId="15155"/>
    <tableColumn id="1392" xr3:uid="{796E1AB2-B2FB-4953-BE18-EC6E1C185554}" name="Column1387" dataDxfId="15154"/>
    <tableColumn id="1393" xr3:uid="{2ADBAF4E-759C-4573-AE51-CB0C7DE20CA6}" name="Column1388" dataDxfId="15153"/>
    <tableColumn id="1394" xr3:uid="{7E7218DA-B50E-4525-9CA1-068A691A4AF6}" name="Column1389" dataDxfId="15152"/>
    <tableColumn id="1395" xr3:uid="{10070B8D-CD88-4BE0-BE54-E52FD2D50CF1}" name="Column1390" dataDxfId="15151"/>
    <tableColumn id="1396" xr3:uid="{A4499B1B-1447-4080-8D26-B4C2C42261C3}" name="Column1391" dataDxfId="15150"/>
    <tableColumn id="1397" xr3:uid="{8DC72572-958A-4D8E-A4F2-92070CD1FE69}" name="Column1392" dataDxfId="15149"/>
    <tableColumn id="1398" xr3:uid="{F7580111-37FA-4BFA-8B66-B1304F8584FB}" name="Column1393" dataDxfId="15148"/>
    <tableColumn id="1399" xr3:uid="{7B038BB5-FFF1-48C2-A1A1-A1D483C3D7F3}" name="Column1394" dataDxfId="15147"/>
    <tableColumn id="1400" xr3:uid="{15770122-5C65-47CE-A6D3-096646462816}" name="Column1395" dataDxfId="15146"/>
    <tableColumn id="1401" xr3:uid="{3574A3BA-D7AC-4A8C-AC97-A2692E78404D}" name="Column1396" dataDxfId="15145"/>
    <tableColumn id="1402" xr3:uid="{2A3E686B-0D51-4474-BEA3-F6730FCAD911}" name="Column1397" dataDxfId="15144"/>
    <tableColumn id="1403" xr3:uid="{AE2B3283-F854-481E-8B9C-2F55ECF1D380}" name="Column1398" dataDxfId="15143"/>
    <tableColumn id="1404" xr3:uid="{CBA22ED6-F79A-43D1-899C-E1AA0296049B}" name="Column1399" dataDxfId="15142"/>
    <tableColumn id="1405" xr3:uid="{04916EF9-7CD1-446A-B55C-A9934581B2E3}" name="Column1400" dataDxfId="15141"/>
    <tableColumn id="1406" xr3:uid="{BF8F4597-1807-4BD7-A686-13B11814395C}" name="Column1401" dataDxfId="15140"/>
    <tableColumn id="1407" xr3:uid="{F4FF19C5-0AC8-46E9-B97A-9ADAEE21DC0C}" name="Column1402" dataDxfId="15139"/>
    <tableColumn id="1408" xr3:uid="{A60D6A32-753F-4D03-86AD-32F3EEAAC743}" name="Column1403" dataDxfId="15138"/>
    <tableColumn id="1409" xr3:uid="{C54FF302-F69A-4A9A-8B8C-379FFD6A472D}" name="Column1404" dataDxfId="15137"/>
    <tableColumn id="1410" xr3:uid="{001E4594-B2B4-4C45-808A-125D5067B31A}" name="Column1405" dataDxfId="15136"/>
    <tableColumn id="1411" xr3:uid="{63325B6D-386B-4FBE-98F9-54E0B59168AA}" name="Column1406" dataDxfId="15135"/>
    <tableColumn id="1412" xr3:uid="{4800B27E-EB40-49F6-9AE6-1AA96F5790B4}" name="Column1407" dataDxfId="15134"/>
    <tableColumn id="1413" xr3:uid="{34276DA2-F005-4026-A862-B336929E06ED}" name="Column1408" dataDxfId="15133"/>
    <tableColumn id="1414" xr3:uid="{931FDC41-54D1-48AA-B5D6-0A5E96A4516A}" name="Column1409" dataDxfId="15132"/>
    <tableColumn id="1415" xr3:uid="{3E53DEFE-C8E7-45F6-82AE-38263EA55034}" name="Column1410" dataDxfId="15131"/>
    <tableColumn id="1416" xr3:uid="{8D7F32F8-54D6-4F57-94C2-AF718DE0C39F}" name="Column1411" dataDxfId="15130"/>
    <tableColumn id="1417" xr3:uid="{0C328FC6-61F9-4560-8B47-B20C2571832D}" name="Column1412" dataDxfId="15129"/>
    <tableColumn id="1418" xr3:uid="{13FC262F-8ECC-4C1F-A5F6-2D4A16D4928D}" name="Column1413" dataDxfId="15128"/>
    <tableColumn id="1419" xr3:uid="{ECA05696-1AD4-4472-A52E-769EDF71F2A3}" name="Column1414" dataDxfId="15127"/>
    <tableColumn id="1420" xr3:uid="{065B3940-D698-42D8-8EEB-4D65119AB4D9}" name="Column1415" dataDxfId="15126"/>
    <tableColumn id="1421" xr3:uid="{DF8200C4-6AF7-4C05-B7A6-A04DA3838B66}" name="Column1416" dataDxfId="15125"/>
    <tableColumn id="1422" xr3:uid="{1C1BA7AA-ED42-4626-B0E4-B1819BFFF024}" name="Column1417" dataDxfId="15124"/>
    <tableColumn id="1423" xr3:uid="{2D5691D6-AE09-4AFA-8432-8A6A122E3D13}" name="Column1418" dataDxfId="15123"/>
    <tableColumn id="1424" xr3:uid="{B76E6DE7-053E-4126-9CAD-757B11D6DF95}" name="Column1419" dataDxfId="15122"/>
    <tableColumn id="1425" xr3:uid="{95392E2F-1A0D-4D69-9017-8737E4DB82B3}" name="Column1420" dataDxfId="15121"/>
    <tableColumn id="1426" xr3:uid="{36039ACB-D711-4270-9575-7FB9287150DA}" name="Column1421" dataDxfId="15120"/>
    <tableColumn id="1427" xr3:uid="{7EBA03BF-192A-4A2A-AAC1-480FA621633A}" name="Column1422" dataDxfId="15119"/>
    <tableColumn id="1428" xr3:uid="{E349D7C2-E455-47C9-A15E-3BC56A057CB7}" name="Column1423" dataDxfId="15118"/>
    <tableColumn id="1429" xr3:uid="{A60857EB-C23C-4C26-9624-6874F2997EBF}" name="Column1424" dataDxfId="15117"/>
    <tableColumn id="1430" xr3:uid="{D7D37498-AEA9-4A0E-9A4C-C1DCFF32C41B}" name="Column1425" dataDxfId="15116"/>
    <tableColumn id="1431" xr3:uid="{0EF054FC-7ADA-4DCA-A713-92C24367501F}" name="Column1426" dataDxfId="15115"/>
    <tableColumn id="1432" xr3:uid="{BEF2DC8C-0F7B-46F8-8541-1E1825EE0D36}" name="Column1427" dataDxfId="15114"/>
    <tableColumn id="1433" xr3:uid="{907F44E9-A788-4EE1-9A4B-ABBFBAE4FC7B}" name="Column1428" dataDxfId="15113"/>
    <tableColumn id="1434" xr3:uid="{256EE0C6-BC2A-4E09-9177-5C22A1881757}" name="Column1429" dataDxfId="15112"/>
    <tableColumn id="1435" xr3:uid="{812E8BF4-056A-45D2-9F19-1C16FCB6D833}" name="Column1430" dataDxfId="15111"/>
    <tableColumn id="1436" xr3:uid="{5DD83F77-DB92-45C5-BBDF-15303DAA1417}" name="Column1431" dataDxfId="15110"/>
    <tableColumn id="1437" xr3:uid="{B1C9EEF5-68CD-47BC-8414-E626F01C1BCF}" name="Column1432" dataDxfId="15109"/>
    <tableColumn id="1438" xr3:uid="{A8AB3DC6-EDD7-4F38-B364-41B495106D5A}" name="Column1433" dataDxfId="15108"/>
    <tableColumn id="1439" xr3:uid="{2CF7A8B9-64D5-4866-8A2B-A24C43DE0338}" name="Column1434" dataDxfId="15107"/>
    <tableColumn id="1440" xr3:uid="{1B38D1D5-FBCF-4D4E-8E43-6E9A986206F2}" name="Column1435" dataDxfId="15106"/>
    <tableColumn id="1441" xr3:uid="{AD2DF50E-A469-4063-AE95-C347380C9240}" name="Column1436" dataDxfId="15105"/>
    <tableColumn id="1442" xr3:uid="{D0DD5CFB-6FA5-4B58-BCBA-F81582A8FB59}" name="Column1437" dataDxfId="15104"/>
    <tableColumn id="1443" xr3:uid="{790BCA57-FC5D-42F4-8A3B-5D4466F8F410}" name="Column1438" dataDxfId="15103"/>
    <tableColumn id="1444" xr3:uid="{B5376B10-9A34-44F5-8A06-2AE5EF2A495C}" name="Column1439" dataDxfId="15102"/>
    <tableColumn id="1445" xr3:uid="{614FC9D8-66B8-457A-BFA3-DB20642689BD}" name="Column1440" dataDxfId="15101"/>
    <tableColumn id="1446" xr3:uid="{AA156123-254B-4CE9-AFBF-A7C4165F8073}" name="Column1441" dataDxfId="15100"/>
    <tableColumn id="1447" xr3:uid="{2B52B74A-2760-4C6E-8D36-FAC6F1CAAB62}" name="Column1442" dataDxfId="15099"/>
    <tableColumn id="1448" xr3:uid="{6E4D0C1B-7700-4F8D-BD8E-464BD05163CA}" name="Column1443" dataDxfId="15098"/>
    <tableColumn id="1449" xr3:uid="{BB6D8DC1-F0B5-45D6-95A1-6A561FAE20E7}" name="Column1444" dataDxfId="15097"/>
    <tableColumn id="1450" xr3:uid="{4A0B9084-F336-4D9D-8278-A1973F6CAA6B}" name="Column1445" dataDxfId="15096"/>
    <tableColumn id="1451" xr3:uid="{0ACD3C6E-A436-45DB-8A5D-E316136CC84F}" name="Column1446" dataDxfId="15095"/>
    <tableColumn id="1452" xr3:uid="{770D5439-82B1-4A5E-9DD8-038105A520B6}" name="Column1447" dataDxfId="15094"/>
    <tableColumn id="1453" xr3:uid="{66212BC6-FB56-4B97-B679-128BBEBA66B6}" name="Column1448" dataDxfId="15093"/>
    <tableColumn id="1454" xr3:uid="{84D182A0-F2E6-4F96-9986-52E1811461F0}" name="Column1449" dataDxfId="15092"/>
    <tableColumn id="1455" xr3:uid="{98B8EA36-1EFF-44F0-A0B6-2A45902CF4A0}" name="Column1450" dataDxfId="15091"/>
    <tableColumn id="1456" xr3:uid="{4DFA4D7C-DC69-4F76-B00B-EA3C8A33AD83}" name="Column1451" dataDxfId="15090"/>
    <tableColumn id="1457" xr3:uid="{EDC314E3-EE1B-4FF1-BA12-BCAFD1CF296F}" name="Column1452" dataDxfId="15089"/>
    <tableColumn id="1458" xr3:uid="{788082AC-E6C7-4622-9618-B70841CB9D44}" name="Column1453" dataDxfId="15088"/>
    <tableColumn id="1459" xr3:uid="{3731589E-4F7E-4687-B808-5A2EB67C58F9}" name="Column1454" dataDxfId="15087"/>
    <tableColumn id="1460" xr3:uid="{76C5C5EC-6588-42E2-8457-EB4DEF9E8CFD}" name="Column1455" dataDxfId="15086"/>
    <tableColumn id="1461" xr3:uid="{020C16ED-9DE7-4A5B-A046-A2160ED8BB9A}" name="Column1456" dataDxfId="15085"/>
    <tableColumn id="1462" xr3:uid="{5DAE4EB9-6E87-4E2F-94D1-F03F2F65819B}" name="Column1457" dataDxfId="15084"/>
    <tableColumn id="1463" xr3:uid="{2967BEA4-8C4C-4493-988F-19B5A1090ABA}" name="Column1458" dataDxfId="15083"/>
    <tableColumn id="1464" xr3:uid="{5822E708-1C30-4037-90C9-182CF184784C}" name="Column1459" dataDxfId="15082"/>
    <tableColumn id="1465" xr3:uid="{802D835A-502F-4E0A-AF41-26598FC5FCA0}" name="Column1460" dataDxfId="15081"/>
    <tableColumn id="1466" xr3:uid="{1D29396F-8943-4051-ADB5-8EE0C2711BC5}" name="Column1461" dataDxfId="15080"/>
    <tableColumn id="1467" xr3:uid="{97B9D59C-C0CE-44E4-BA9F-7D44776486BD}" name="Column1462" dataDxfId="15079"/>
    <tableColumn id="1468" xr3:uid="{10A531A5-1ACF-4560-9702-FDD5017B6735}" name="Column1463" dataDxfId="15078"/>
    <tableColumn id="1469" xr3:uid="{C3865E05-F816-41E9-9F7E-C5C5ABEB9C70}" name="Column1464" dataDxfId="15077"/>
    <tableColumn id="1470" xr3:uid="{BB84A3A6-FF85-4071-B601-0913036BCE6E}" name="Column1465" dataDxfId="15076"/>
    <tableColumn id="1471" xr3:uid="{0C74350E-7951-4509-92FB-9D66BFB0B0C7}" name="Column1466" dataDxfId="15075"/>
    <tableColumn id="1472" xr3:uid="{3F96EED0-637D-4DC3-973B-CF1E8E221BCF}" name="Column1467" dataDxfId="15074"/>
    <tableColumn id="1473" xr3:uid="{CB3EABE1-8BEB-4A2A-AD35-E2DE05E4CA54}" name="Column1468" dataDxfId="15073"/>
    <tableColumn id="1474" xr3:uid="{400DD80E-5097-4BA1-95D4-CE77282BBDBF}" name="Column1469" dataDxfId="15072"/>
    <tableColumn id="1475" xr3:uid="{E19F75A1-E8D9-4130-9BF0-3ED340B0AC56}" name="Column1470" dataDxfId="15071"/>
    <tableColumn id="1476" xr3:uid="{5E623B8F-8AC8-4A57-88A5-C87774B25AC6}" name="Column1471" dataDxfId="15070"/>
    <tableColumn id="1477" xr3:uid="{6C07FC2B-5B35-47D7-BBF7-4D28F1628FB2}" name="Column1472" dataDxfId="15069"/>
    <tableColumn id="1478" xr3:uid="{0771C796-0356-45F9-9A96-2F2F4D84C1D3}" name="Column1473" dataDxfId="15068"/>
    <tableColumn id="1479" xr3:uid="{35E365AB-7C93-40FA-A65E-B24B9AFCADE0}" name="Column1474" dataDxfId="15067"/>
    <tableColumn id="1480" xr3:uid="{515D03CA-FF7F-4299-9662-3B0FE92B2FF0}" name="Column1475" dataDxfId="15066"/>
    <tableColumn id="1481" xr3:uid="{A23AABF3-88B7-4F21-B75F-79D0ADC2992A}" name="Column1476" dataDxfId="15065"/>
    <tableColumn id="1482" xr3:uid="{3DC4A3BB-F684-4E0A-8E00-395FAD297085}" name="Column1477" dataDxfId="15064"/>
    <tableColumn id="1483" xr3:uid="{5D513DC9-7171-4717-8C52-326D0D76ACA9}" name="Column1478" dataDxfId="15063"/>
    <tableColumn id="1484" xr3:uid="{957D45C3-2D46-45F0-93B0-9AC69BCA6880}" name="Column1479" dataDxfId="15062"/>
    <tableColumn id="1485" xr3:uid="{05E127D3-45F1-4564-954B-0A8C6F564548}" name="Column1480" dataDxfId="15061"/>
    <tableColumn id="1486" xr3:uid="{55D3E6BB-7D3D-4E5A-9927-8C414D2489B3}" name="Column1481" dataDxfId="15060"/>
    <tableColumn id="1487" xr3:uid="{35FD82B2-2F22-4389-B5AB-1EA3682D00BD}" name="Column1482" dataDxfId="15059"/>
    <tableColumn id="1488" xr3:uid="{9985E640-DCF9-4CDD-9D75-F1D167A2F188}" name="Column1483" dataDxfId="15058"/>
    <tableColumn id="1489" xr3:uid="{7B2CF4B0-D9EE-4996-9747-646DF49B073B}" name="Column1484" dataDxfId="15057"/>
    <tableColumn id="1490" xr3:uid="{0267A2A2-02AF-4F36-B774-6AD90CC51728}" name="Column1485" dataDxfId="15056"/>
    <tableColumn id="1491" xr3:uid="{4199DE2E-AE48-46E7-B261-058FFCB3E4F8}" name="Column1486" dataDxfId="15055"/>
    <tableColumn id="1492" xr3:uid="{D0B56AD8-9C64-4146-944E-2140C76193D9}" name="Column1487" dataDxfId="15054"/>
    <tableColumn id="1493" xr3:uid="{44041FC9-2A99-4F1C-B36A-3267867EFBD8}" name="Column1488" dataDxfId="15053"/>
    <tableColumn id="1494" xr3:uid="{876560AF-3DC1-4CFC-9CB3-6D90891AD468}" name="Column1489" dataDxfId="15052"/>
    <tableColumn id="1495" xr3:uid="{90A8F7B1-0D17-49BE-9EBD-F32ECD9A0E68}" name="Column1490" dataDxfId="15051"/>
    <tableColumn id="1496" xr3:uid="{2BA3F038-F951-48F3-AB60-C4F2EB965392}" name="Column1491" dataDxfId="15050"/>
    <tableColumn id="1497" xr3:uid="{46194CC9-D639-4DDB-8DD3-34AB15DAECFA}" name="Column1492" dataDxfId="15049"/>
    <tableColumn id="1498" xr3:uid="{AFF86801-A40E-46B4-9D99-D20034162FA9}" name="Column1493" dataDxfId="15048"/>
    <tableColumn id="1499" xr3:uid="{1791EB7D-3C2F-417C-93BF-898E13C69D3C}" name="Column1494" dataDxfId="15047"/>
    <tableColumn id="1500" xr3:uid="{BBAFB73D-E6F7-4CB9-BC3C-0EEA37B47AB3}" name="Column1495" dataDxfId="15046"/>
    <tableColumn id="1501" xr3:uid="{B9D8CE5A-5A2E-40D0-AC24-72CC882DC77A}" name="Column1496" dataDxfId="15045"/>
    <tableColumn id="1502" xr3:uid="{C60AE50F-83A3-4383-A289-233D77617E0B}" name="Column1497" dataDxfId="15044"/>
    <tableColumn id="1503" xr3:uid="{FFD0807B-CC5E-48AD-9977-0C05B762964C}" name="Column1498" dataDxfId="15043"/>
    <tableColumn id="1504" xr3:uid="{1393A9C2-8271-40B1-B95F-EE0A7F9FFC6F}" name="Column1499" dataDxfId="15042"/>
    <tableColumn id="1505" xr3:uid="{D667E93A-0304-437A-943E-11E3136AD9DF}" name="Column1500" dataDxfId="15041"/>
    <tableColumn id="1506" xr3:uid="{3D33A6E4-CD5B-4993-B258-CB5C0666E166}" name="Column1501" dataDxfId="15040"/>
    <tableColumn id="1507" xr3:uid="{16809A7D-F441-413E-9F99-AC360F5E8A48}" name="Column1502" dataDxfId="15039"/>
    <tableColumn id="1508" xr3:uid="{0BD3615A-E235-4988-8363-902ABA8EC298}" name="Column1503" dataDxfId="15038"/>
    <tableColumn id="1509" xr3:uid="{4DD2C010-D7B1-4F23-8282-56F5951290ED}" name="Column1504" dataDxfId="15037"/>
    <tableColumn id="1510" xr3:uid="{373B273D-FEC9-4414-93A7-D256E618D381}" name="Column1505" dataDxfId="15036"/>
    <tableColumn id="1511" xr3:uid="{2E0E1DB9-A634-4AFE-A97B-CBFBCAC81FA5}" name="Column1506" dataDxfId="15035"/>
    <tableColumn id="1512" xr3:uid="{4C40B5F3-80A6-4DB9-8749-D06B21C5286C}" name="Column1507" dataDxfId="15034"/>
    <tableColumn id="1513" xr3:uid="{14FB0565-2B1E-46F9-BDF2-BD8D640690BA}" name="Column1508" dataDxfId="15033"/>
    <tableColumn id="1514" xr3:uid="{EEB0F6D5-5F09-4B99-9D52-5B3B85459835}" name="Column1509" dataDxfId="15032"/>
    <tableColumn id="1515" xr3:uid="{048F8237-1F0A-45FD-81F5-F80E97C98B24}" name="Column1510" dataDxfId="15031"/>
    <tableColumn id="1516" xr3:uid="{0AD5D655-C3E8-4303-879D-07F1DAED6C13}" name="Column1511" dataDxfId="15030"/>
    <tableColumn id="1517" xr3:uid="{6FEBEA9B-ACBA-4845-91A9-1F961907707A}" name="Column1512" dataDxfId="15029"/>
    <tableColumn id="1518" xr3:uid="{82379E92-3536-4D9E-A15D-A0AC2CE29317}" name="Column1513" dataDxfId="15028"/>
    <tableColumn id="1519" xr3:uid="{EBF29251-03DC-4098-8519-C6B90234DF36}" name="Column1514" dataDxfId="15027"/>
    <tableColumn id="1520" xr3:uid="{BD525564-3E3E-45A7-8CF9-497A757B1FE8}" name="Column1515" dataDxfId="15026"/>
    <tableColumn id="1521" xr3:uid="{83F05359-9D65-480B-8CA2-FAB7904BC2BA}" name="Column1516" dataDxfId="15025"/>
    <tableColumn id="1522" xr3:uid="{73045582-57E3-4D82-B84B-7E63B2D333BE}" name="Column1517" dataDxfId="15024"/>
    <tableColumn id="1523" xr3:uid="{BF513EA4-6F19-430C-AFC9-B20F3B3B08B4}" name="Column1518" dataDxfId="15023"/>
    <tableColumn id="1524" xr3:uid="{9167299A-7761-4B4A-9AE6-133BC33B8226}" name="Column1519" dataDxfId="15022"/>
    <tableColumn id="1525" xr3:uid="{3B6D912D-FD10-4AB4-9492-EEE40CB10C24}" name="Column1520" dataDxfId="15021"/>
    <tableColumn id="1526" xr3:uid="{5B6B715E-BDD3-44FC-9ADB-39A428A26AE1}" name="Column1521" dataDxfId="15020"/>
    <tableColumn id="1527" xr3:uid="{C85462A6-D535-4582-8FB9-12EB1D8524F8}" name="Column1522" dataDxfId="15019"/>
    <tableColumn id="1528" xr3:uid="{355E6093-1C43-4AEE-B3EB-5939D7050452}" name="Column1523" dataDxfId="15018"/>
    <tableColumn id="1529" xr3:uid="{AC2F0118-2B5A-44CD-B208-A30EC419D4ED}" name="Column1524" dataDxfId="15017"/>
    <tableColumn id="1530" xr3:uid="{0FCB488D-07A6-468A-A305-DDBE7EF20FA2}" name="Column1525" dataDxfId="15016"/>
    <tableColumn id="1531" xr3:uid="{10AD0154-D885-4122-98EF-55B4A9C6BEFF}" name="Column1526" dataDxfId="15015"/>
    <tableColumn id="1532" xr3:uid="{D0080C9F-5DEA-4C37-A79F-847FA27E5714}" name="Column1527" dataDxfId="15014"/>
    <tableColumn id="1533" xr3:uid="{F9A0C304-99BE-43BA-B8C8-9B9C47B0C943}" name="Column1528" dataDxfId="15013"/>
    <tableColumn id="1534" xr3:uid="{F74828CE-97F7-4F02-BE01-227EABA714A3}" name="Column1529" dataDxfId="15012"/>
    <tableColumn id="1535" xr3:uid="{1F13131D-728A-4F2C-AD67-8909A8D76F38}" name="Column1530" dataDxfId="15011"/>
    <tableColumn id="1536" xr3:uid="{290B382B-57E7-49C0-9DC4-1C2F78E64E68}" name="Column1531" dataDxfId="15010"/>
    <tableColumn id="1537" xr3:uid="{BD08AB33-DE9C-476F-9575-F2A11E7FE2B6}" name="Column1532" dataDxfId="15009"/>
    <tableColumn id="1538" xr3:uid="{D9B9959F-8AC7-42F6-8509-5253F3283713}" name="Column1533" dataDxfId="15008"/>
    <tableColumn id="1539" xr3:uid="{D8F6698E-C568-4A8E-841C-DAC10748A725}" name="Column1534" dataDxfId="15007"/>
    <tableColumn id="1540" xr3:uid="{56F02AAA-BDD4-47A0-A0F7-1D632B8B9864}" name="Column1535" dataDxfId="15006"/>
    <tableColumn id="1541" xr3:uid="{BF02ACEB-6E35-4B50-BC89-637F5413448B}" name="Column1536" dataDxfId="15005"/>
    <tableColumn id="1542" xr3:uid="{27BF99E9-99D2-4745-B023-8E803328C485}" name="Column1537" dataDxfId="15004"/>
    <tableColumn id="1543" xr3:uid="{E3221035-89C9-4D89-B28A-910D1F2D277B}" name="Column1538" dataDxfId="15003"/>
    <tableColumn id="1544" xr3:uid="{FA9A83C9-1C0E-4F04-966A-7C43F307191C}" name="Column1539" dataDxfId="15002"/>
    <tableColumn id="1545" xr3:uid="{280398AB-CB07-4D8D-8040-CC613489ABC1}" name="Column1540" dataDxfId="15001"/>
    <tableColumn id="1546" xr3:uid="{FA349E49-4205-40BF-967D-8A2CECAE1752}" name="Column1541" dataDxfId="15000"/>
    <tableColumn id="1547" xr3:uid="{5471783D-8556-44CD-8124-C3E6EF1D61F6}" name="Column1542" dataDxfId="14999"/>
    <tableColumn id="1548" xr3:uid="{009A1367-D5E4-4AD2-B4BC-22B1C1A7E6ED}" name="Column1543" dataDxfId="14998"/>
    <tableColumn id="1549" xr3:uid="{85B2C790-FBF9-4950-93F2-EC48103307C6}" name="Column1544" dataDxfId="14997"/>
    <tableColumn id="1550" xr3:uid="{0F3B7352-7DEE-4EE6-B450-336EC8B45581}" name="Column1545" dataDxfId="14996"/>
    <tableColumn id="1551" xr3:uid="{13239897-C442-4DD1-A4EE-00575997F458}" name="Column1546" dataDxfId="14995"/>
    <tableColumn id="1552" xr3:uid="{B75F5085-1D4C-4D98-A381-5789B4F6D29F}" name="Column1547" dataDxfId="14994"/>
    <tableColumn id="1553" xr3:uid="{2C250B7F-1E2A-4277-8199-BF8182376FBF}" name="Column1548" dataDxfId="14993"/>
    <tableColumn id="1554" xr3:uid="{8959B07B-9018-4519-AA44-4872665E2C04}" name="Column1549" dataDxfId="14992"/>
    <tableColumn id="1555" xr3:uid="{1500EF39-2046-409F-BD3B-2D1D2C5ED947}" name="Column1550" dataDxfId="14991"/>
    <tableColumn id="1556" xr3:uid="{AB056149-52A1-4EBA-AF11-6707565EB602}" name="Column1551" dataDxfId="14990"/>
    <tableColumn id="1557" xr3:uid="{21D1958B-B68E-4855-869C-DEA3EAD1C3CA}" name="Column1552" dataDxfId="14989"/>
    <tableColumn id="1558" xr3:uid="{57A51D6F-269C-43A3-BA1B-47340DA4A2AA}" name="Column1553" dataDxfId="14988"/>
    <tableColumn id="1559" xr3:uid="{D7A68FC6-7FB9-481F-99C8-711A6B3FFD3C}" name="Column1554" dataDxfId="14987"/>
    <tableColumn id="1560" xr3:uid="{252A3859-F5C4-44F3-A9D4-43E1CEAE73B4}" name="Column1555" dataDxfId="14986"/>
    <tableColumn id="1561" xr3:uid="{646A7506-B296-4078-AFB3-D2052C56023D}" name="Column1556" dataDxfId="14985"/>
    <tableColumn id="1562" xr3:uid="{06EBDCCD-BCD2-4145-8848-E73B78C0C04A}" name="Column1557" dataDxfId="14984"/>
    <tableColumn id="1563" xr3:uid="{F2F3247D-9E45-4744-B437-9DEF9C571308}" name="Column1558" dataDxfId="14983"/>
    <tableColumn id="1564" xr3:uid="{DA546CF9-9DC6-48D1-B7C0-56C9D0CB227B}" name="Column1559" dataDxfId="14982"/>
    <tableColumn id="1565" xr3:uid="{18AC01DB-F891-4144-89C8-E1405C63E4F2}" name="Column1560" dataDxfId="14981"/>
    <tableColumn id="1566" xr3:uid="{029188C8-DF6C-4325-977E-9545765BCAAF}" name="Column1561" dataDxfId="14980"/>
    <tableColumn id="1567" xr3:uid="{3A394E64-9294-455F-BA3A-CE107CE80D38}" name="Column1562" dataDxfId="14979"/>
    <tableColumn id="1568" xr3:uid="{D56D9B1B-12DC-46D1-917A-E22546CDD1DD}" name="Column1563" dataDxfId="14978"/>
    <tableColumn id="1569" xr3:uid="{0C9CFADA-4B1B-422F-B54D-2E7420AB9866}" name="Column1564" dataDxfId="14977"/>
    <tableColumn id="1570" xr3:uid="{6F241FE3-F50F-41F4-900D-8BF01EB495DC}" name="Column1565" dataDxfId="14976"/>
    <tableColumn id="1571" xr3:uid="{C707A2ED-9406-41D2-983A-01E07D110C84}" name="Column1566" dataDxfId="14975"/>
    <tableColumn id="1572" xr3:uid="{B4DA3A97-B5EE-4644-9A65-0DC970F85D5B}" name="Column1567" dataDxfId="14974"/>
    <tableColumn id="1573" xr3:uid="{809234A9-1738-4128-A692-79565E56A675}" name="Column1568" dataDxfId="14973"/>
    <tableColumn id="1574" xr3:uid="{D62DB02F-57D9-4F71-9984-AC5F59008EC3}" name="Column1569" dataDxfId="14972"/>
    <tableColumn id="1575" xr3:uid="{2A182F64-6B63-46D2-AFC7-DF692B1114DF}" name="Column1570" dataDxfId="14971"/>
    <tableColumn id="1576" xr3:uid="{842A3BFD-8691-44C4-BC66-7B435C301AC1}" name="Column1571" dataDxfId="14970"/>
    <tableColumn id="1577" xr3:uid="{3D257403-04AA-4093-8E03-C8F9E62D91F1}" name="Column1572" dataDxfId="14969"/>
    <tableColumn id="1578" xr3:uid="{D43E36C1-E828-4759-84AE-556FED0439D8}" name="Column1573" dataDxfId="14968"/>
    <tableColumn id="1579" xr3:uid="{F7A9154C-393B-42E5-AD8A-93DCB2C105CB}" name="Column1574" dataDxfId="14967"/>
    <tableColumn id="1580" xr3:uid="{D50C7C63-F6F7-4A95-A9B8-03BD873A627D}" name="Column1575" dataDxfId="14966"/>
    <tableColumn id="1581" xr3:uid="{56E4DADC-F9BD-4E88-B479-2B7FC80A15D2}" name="Column1576" dataDxfId="14965"/>
    <tableColumn id="1582" xr3:uid="{C3DD1B40-AE7D-4500-A67A-DE983CC878FE}" name="Column1577" dataDxfId="14964"/>
    <tableColumn id="1583" xr3:uid="{A69C4FF0-CC53-4A2C-8697-17E115474913}" name="Column1578" dataDxfId="14963"/>
    <tableColumn id="1584" xr3:uid="{754532BE-4463-4120-8D42-8C4300E90EAA}" name="Column1579" dataDxfId="14962"/>
    <tableColumn id="1585" xr3:uid="{B5E1E3DA-0676-49A0-ABD3-651518584AE0}" name="Column1580" dataDxfId="14961"/>
    <tableColumn id="1586" xr3:uid="{620AB333-2C2C-4504-BBB0-3AECAAC2E2C8}" name="Column1581" dataDxfId="14960"/>
    <tableColumn id="1587" xr3:uid="{7B69FDF8-6773-4DE9-BAED-51715790CEB5}" name="Column1582" dataDxfId="14959"/>
    <tableColumn id="1588" xr3:uid="{675EBCE4-FF78-4295-9048-1EF2CFB6D96E}" name="Column1583" dataDxfId="14958"/>
    <tableColumn id="1589" xr3:uid="{9915581A-90E3-4038-B728-88ABCF7ECC31}" name="Column1584" dataDxfId="14957"/>
    <tableColumn id="1590" xr3:uid="{38FBD985-3232-4A17-9ACE-52ADDA8FD01C}" name="Column1585" dataDxfId="14956"/>
    <tableColumn id="1591" xr3:uid="{84E6D1DD-06B4-489F-9A70-0D7F7A36D000}" name="Column1586" dataDxfId="14955"/>
    <tableColumn id="1592" xr3:uid="{AA32F556-7408-4AF9-B710-BF18729A44AE}" name="Column1587" dataDxfId="14954"/>
    <tableColumn id="1593" xr3:uid="{9FB0703C-62A9-41FC-A319-1A0AAFB5466E}" name="Column1588" dataDxfId="14953"/>
    <tableColumn id="1594" xr3:uid="{B99A7831-F8BC-4D8C-9B79-E8918BD84396}" name="Column1589" dataDxfId="14952"/>
    <tableColumn id="1595" xr3:uid="{79BDAEF6-0354-4911-A924-DBF0B72BBE26}" name="Column1590" dataDxfId="14951"/>
    <tableColumn id="1596" xr3:uid="{618F4EA9-D6C5-47BB-9590-67252E23A4D2}" name="Column1591" dataDxfId="14950"/>
    <tableColumn id="1597" xr3:uid="{1C0845FC-D9E4-41A6-AFF6-716D801A998E}" name="Column1592" dataDxfId="14949"/>
    <tableColumn id="1598" xr3:uid="{C484DA1C-0293-4058-B3DD-163DBD94AF75}" name="Column1593" dataDxfId="14948"/>
    <tableColumn id="1599" xr3:uid="{89A4E8E3-E4A3-413B-9F38-06382315FD11}" name="Column1594" dataDxfId="14947"/>
    <tableColumn id="1600" xr3:uid="{A92596EC-9FC7-4C6F-8E6B-C47916F93AF9}" name="Column1595" dataDxfId="14946"/>
    <tableColumn id="1601" xr3:uid="{B24D4712-EC2E-4EEE-B68B-491970A41C40}" name="Column1596" dataDxfId="14945"/>
    <tableColumn id="1602" xr3:uid="{DDB1E883-783C-4ECB-8274-367E2DC09298}" name="Column1597" dataDxfId="14944"/>
    <tableColumn id="1603" xr3:uid="{CB173A64-9B92-4D46-ADE3-D311E839DBB3}" name="Column1598" dataDxfId="14943"/>
    <tableColumn id="1604" xr3:uid="{90482493-75BE-4AF8-BD8F-1686C26A1B2A}" name="Column1599" dataDxfId="14942"/>
    <tableColumn id="1605" xr3:uid="{93283A12-CD8F-4C5B-81E0-94066915D2DE}" name="Column1600" dataDxfId="14941"/>
    <tableColumn id="1606" xr3:uid="{BE15494C-6CE1-4259-B86C-A14F5664412C}" name="Column1601" dataDxfId="14940"/>
    <tableColumn id="1607" xr3:uid="{3B459E8F-306C-4562-90E2-B1B4A3E0652B}" name="Column1602" dataDxfId="14939"/>
    <tableColumn id="1608" xr3:uid="{F9E44E27-D316-4437-925A-9EDF74E32DD0}" name="Column1603" dataDxfId="14938"/>
    <tableColumn id="1609" xr3:uid="{6C90172B-18B2-443F-AC2D-E21F78B6B45F}" name="Column1604" dataDxfId="14937"/>
    <tableColumn id="1610" xr3:uid="{323B539B-F43C-4069-9EB8-D4201A43741F}" name="Column1605" dataDxfId="14936"/>
    <tableColumn id="1611" xr3:uid="{7DA1A0DB-3B11-4E32-AAFE-B0680C8488F7}" name="Column1606" dataDxfId="14935"/>
    <tableColumn id="1612" xr3:uid="{899A6065-938D-44FF-8DCE-79D198AD8716}" name="Column1607" dataDxfId="14934"/>
    <tableColumn id="1613" xr3:uid="{D04B893F-5532-4CBA-B0C6-D2507913FAA9}" name="Column1608" dataDxfId="14933"/>
    <tableColumn id="1614" xr3:uid="{0F288A6F-112D-4F89-83E8-BE715B84AE85}" name="Column1609" dataDxfId="14932"/>
    <tableColumn id="1615" xr3:uid="{06820622-24CF-44BA-8977-A2797C239485}" name="Column1610" dataDxfId="14931"/>
    <tableColumn id="1616" xr3:uid="{35EA763B-EC15-46C0-9BCC-57D40ECB543D}" name="Column1611" dataDxfId="14930"/>
    <tableColumn id="1617" xr3:uid="{B5AAF12F-1051-46DE-9991-0369168A3230}" name="Column1612" dataDxfId="14929"/>
    <tableColumn id="1618" xr3:uid="{7EA8C7D4-60D9-4630-A09B-B8521826739F}" name="Column1613" dataDxfId="14928"/>
    <tableColumn id="1619" xr3:uid="{72FDB743-10E5-4FC8-9C2B-4F648D8EF23C}" name="Column1614" dataDxfId="14927"/>
    <tableColumn id="1620" xr3:uid="{10100150-CE2B-4E56-B9D5-24FD23FF413B}" name="Column1615" dataDxfId="14926"/>
    <tableColumn id="1621" xr3:uid="{D19961A1-0B09-4877-9A9A-669FD9EB68B6}" name="Column1616" dataDxfId="14925"/>
    <tableColumn id="1622" xr3:uid="{E55D2654-05C1-4AE0-A69E-E4D52D447AF2}" name="Column1617" dataDxfId="14924"/>
    <tableColumn id="1623" xr3:uid="{7EAA27F2-1AF3-4FCB-BDA7-BFEC728BB773}" name="Column1618" dataDxfId="14923"/>
    <tableColumn id="1624" xr3:uid="{C5CE4B3A-075F-40F9-B1F4-6AC3CB0A9D3B}" name="Column1619" dataDxfId="14922"/>
    <tableColumn id="1625" xr3:uid="{A9B71B07-B07A-47A8-BC40-BA60B5686C75}" name="Column1620" dataDxfId="14921"/>
    <tableColumn id="1626" xr3:uid="{70F16B84-DF2D-4C7D-A093-35BCD05BFC27}" name="Column1621" dataDxfId="14920"/>
    <tableColumn id="1627" xr3:uid="{BE44F8BB-0F54-48F4-A4EC-8AFBB2169ECF}" name="Column1622" dataDxfId="14919"/>
    <tableColumn id="1628" xr3:uid="{DFA078D5-DE1A-4168-9611-66FDF9B251D5}" name="Column1623" dataDxfId="14918"/>
    <tableColumn id="1629" xr3:uid="{00154669-5281-4F78-9677-90D1F138C7BF}" name="Column1624" dataDxfId="14917"/>
    <tableColumn id="1630" xr3:uid="{5C507DD3-A834-45B4-BF28-3398CFAA3275}" name="Column1625" dataDxfId="14916"/>
    <tableColumn id="1631" xr3:uid="{952A6555-4388-4E93-8511-503514556E7B}" name="Column1626" dataDxfId="14915"/>
    <tableColumn id="1632" xr3:uid="{6347B440-944B-41C1-8999-279C68A0C9D9}" name="Column1627" dataDxfId="14914"/>
    <tableColumn id="1633" xr3:uid="{2BC00AE4-42F8-4879-9DD7-77EDB09745FD}" name="Column1628" dataDxfId="14913"/>
    <tableColumn id="1634" xr3:uid="{9DF7236C-8ADF-4129-BF3F-26095343B9A8}" name="Column1629" dataDxfId="14912"/>
    <tableColumn id="1635" xr3:uid="{38E0EB05-DCB7-40B7-BE38-C41D2A94E6A4}" name="Column1630" dataDxfId="14911"/>
    <tableColumn id="1636" xr3:uid="{D11257DB-216C-4024-8963-DA54F9BA611F}" name="Column1631" dataDxfId="14910"/>
    <tableColumn id="1637" xr3:uid="{71CA1FB1-8071-4516-B05B-593A1B126858}" name="Column1632" dataDxfId="14909"/>
    <tableColumn id="1638" xr3:uid="{42E3F8F7-6AFE-4925-B2DE-696D17FCA08C}" name="Column1633" dataDxfId="14908"/>
    <tableColumn id="1639" xr3:uid="{165BD495-B267-485D-B8B8-2F1CA5E0F45E}" name="Column1634" dataDxfId="14907"/>
    <tableColumn id="1640" xr3:uid="{66966B36-ABD2-4A67-945E-80F1D8E1EEDF}" name="Column1635" dataDxfId="14906"/>
    <tableColumn id="1641" xr3:uid="{64A6E485-E1D5-4221-8636-06C9E3588885}" name="Column1636" dataDxfId="14905"/>
    <tableColumn id="1642" xr3:uid="{2012AB48-B898-4933-B95B-6278F09A93D8}" name="Column1637" dataDxfId="14904"/>
    <tableColumn id="1643" xr3:uid="{1770151F-71BD-418E-9AB7-A93A4D00A904}" name="Column1638" dataDxfId="14903"/>
    <tableColumn id="1644" xr3:uid="{4647B258-CD10-40BE-A79B-B7E82E774473}" name="Column1639" dataDxfId="14902"/>
    <tableColumn id="1645" xr3:uid="{AF53FC54-27C5-45D1-9BA0-22B291BC316E}" name="Column1640" dataDxfId="14901"/>
    <tableColumn id="1646" xr3:uid="{EBCC14DB-F517-4FD5-9F29-2E511B213FFA}" name="Column1641" dataDxfId="14900"/>
    <tableColumn id="1647" xr3:uid="{64C582E8-4BFF-4482-AF6D-EEE1CE301B01}" name="Column1642" dataDxfId="14899"/>
    <tableColumn id="1648" xr3:uid="{E565146A-7A57-482B-9380-EFFD489AD64C}" name="Column1643" dataDxfId="14898"/>
    <tableColumn id="1649" xr3:uid="{9F68E7C6-2AB5-4C26-ACAC-3144BD532F5F}" name="Column1644" dataDxfId="14897"/>
    <tableColumn id="1650" xr3:uid="{C33BDE1D-6EB2-43F1-84C3-CD1BB133D1C9}" name="Column1645" dataDxfId="14896"/>
    <tableColumn id="1651" xr3:uid="{42735253-139C-4CF6-9D10-01A77FB99C53}" name="Column1646" dataDxfId="14895"/>
    <tableColumn id="1652" xr3:uid="{E79818AE-0FBD-4D15-B7E9-CD56FEC1AD13}" name="Column1647" dataDxfId="14894"/>
    <tableColumn id="1653" xr3:uid="{1CC0627D-B912-424F-BAAE-191F0DB4362B}" name="Column1648" dataDxfId="14893"/>
    <tableColumn id="1654" xr3:uid="{0FEA9529-6DD5-4D59-AFE6-4A6AA0EA40CB}" name="Column1649" dataDxfId="14892"/>
    <tableColumn id="1655" xr3:uid="{BDEF2A78-5E92-497C-8B15-87772D9320E8}" name="Column1650" dataDxfId="14891"/>
    <tableColumn id="1656" xr3:uid="{952AE638-3037-4C06-B93C-7B4FB0467888}" name="Column1651" dataDxfId="14890"/>
    <tableColumn id="1657" xr3:uid="{A2341AC0-5463-491F-A008-6C79DABA71AC}" name="Column1652" dataDxfId="14889"/>
    <tableColumn id="1658" xr3:uid="{F5C5788D-F3E8-448D-9553-4B3C2FFF3894}" name="Column1653" dataDxfId="14888"/>
    <tableColumn id="1659" xr3:uid="{288C6982-D7CF-4C38-A074-9B7BF99411A2}" name="Column1654" dataDxfId="14887"/>
    <tableColumn id="1660" xr3:uid="{97901047-CC3B-406B-8647-7B9C38EB8E64}" name="Column1655" dataDxfId="14886"/>
    <tableColumn id="1661" xr3:uid="{EB54F89E-A855-4B6F-8360-F4493E316634}" name="Column1656" dataDxfId="14885"/>
    <tableColumn id="1662" xr3:uid="{463055AC-6901-4FD1-B772-6371FEA63039}" name="Column1657" dataDxfId="14884"/>
    <tableColumn id="1663" xr3:uid="{6DEEBC15-2FF2-44B0-AED7-910EA4A4F20B}" name="Column1658" dataDxfId="14883"/>
    <tableColumn id="1664" xr3:uid="{C689F1AD-C26F-442F-BC2F-2AB0FF499DD0}" name="Column1659" dataDxfId="14882"/>
    <tableColumn id="1665" xr3:uid="{438562F2-D0F8-49EF-9615-C9FAAC9FF963}" name="Column1660" dataDxfId="14881"/>
    <tableColumn id="1666" xr3:uid="{410F5924-99B1-49D9-8E94-D3EF0DD37C82}" name="Column1661" dataDxfId="14880"/>
    <tableColumn id="1667" xr3:uid="{9814FC31-1302-4B67-8D68-C2AE600A5557}" name="Column1662" dataDxfId="14879"/>
    <tableColumn id="1668" xr3:uid="{00394B44-BC52-4249-970E-B50FC416822F}" name="Column1663" dataDxfId="14878"/>
    <tableColumn id="1669" xr3:uid="{DC7F7B82-06A3-42C6-9F38-F9D8F88245D9}" name="Column1664" dataDxfId="14877"/>
    <tableColumn id="1670" xr3:uid="{C4B59C79-ED1D-47C7-B67A-ADFCAA5997F9}" name="Column1665" dataDxfId="14876"/>
    <tableColumn id="1671" xr3:uid="{9094EA82-1C78-4B20-AD73-4200182C3119}" name="Column1666" dataDxfId="14875"/>
    <tableColumn id="1672" xr3:uid="{073D1990-B1FB-4DE3-A081-E4E7ADB37468}" name="Column1667" dataDxfId="14874"/>
    <tableColumn id="1673" xr3:uid="{3B434C73-1312-4171-B163-E71B0021B381}" name="Column1668" dataDxfId="14873"/>
    <tableColumn id="1674" xr3:uid="{8E480034-A9BD-455D-AC01-F69A12E88462}" name="Column1669" dataDxfId="14872"/>
    <tableColumn id="1675" xr3:uid="{4D3CC561-2280-4EE6-B10E-E34BD69E4B5A}" name="Column1670" dataDxfId="14871"/>
    <tableColumn id="1676" xr3:uid="{BB1835BD-9E58-487A-A7B2-17B5847837FB}" name="Column1671" dataDxfId="14870"/>
    <tableColumn id="1677" xr3:uid="{8042E1FA-063D-44D9-8E81-0ADC514D0947}" name="Column1672" dataDxfId="14869"/>
    <tableColumn id="1678" xr3:uid="{12FA35D6-EE7E-436F-8016-39FDB6E84300}" name="Column1673" dataDxfId="14868"/>
    <tableColumn id="1679" xr3:uid="{AE945B75-D119-4855-B5B5-E6AE58171211}" name="Column1674" dataDxfId="14867"/>
    <tableColumn id="1680" xr3:uid="{E2CFF19E-610E-4CD9-9D5E-D5369D4533FC}" name="Column1675" dataDxfId="14866"/>
    <tableColumn id="1681" xr3:uid="{87AA6C3B-D9F0-4C7F-A318-DBEF1AA9D03E}" name="Column1676" dataDxfId="14865"/>
    <tableColumn id="1682" xr3:uid="{6DA88F6C-8355-4339-8354-6FC8531185D1}" name="Column1677" dataDxfId="14864"/>
    <tableColumn id="1683" xr3:uid="{8BBD4E6C-02CC-4CB3-B3FE-A04A39F976D9}" name="Column1678" dataDxfId="14863"/>
    <tableColumn id="1684" xr3:uid="{DB48B662-1F5C-4138-A95E-EAC4AF18A43F}" name="Column1679" dataDxfId="14862"/>
    <tableColumn id="1685" xr3:uid="{E1F54B16-111B-4A19-9320-E2ECD857F34A}" name="Column1680" dataDxfId="14861"/>
    <tableColumn id="1686" xr3:uid="{29DF2E4C-0989-4366-A015-A0EF0761FB05}" name="Column1681" dataDxfId="14860"/>
    <tableColumn id="1687" xr3:uid="{7D7F4007-0958-4FB4-9F0E-783299D5553F}" name="Column1682" dataDxfId="14859"/>
    <tableColumn id="1688" xr3:uid="{E8FB1EC1-8198-4A77-A73F-B54736742065}" name="Column1683" dataDxfId="14858"/>
    <tableColumn id="1689" xr3:uid="{3FA87713-EC0A-432B-9A86-927953663CDC}" name="Column1684" dataDxfId="14857"/>
    <tableColumn id="1690" xr3:uid="{ED86422B-A49B-4290-A44F-41052E5EF02A}" name="Column1685" dataDxfId="14856"/>
    <tableColumn id="1691" xr3:uid="{442AD18D-FED1-40F4-A8D1-271B7A83188F}" name="Column1686" dataDxfId="14855"/>
    <tableColumn id="1692" xr3:uid="{7617A4B2-FE91-4ACC-A6DC-FBD6C0F135A2}" name="Column1687" dataDxfId="14854"/>
    <tableColumn id="1693" xr3:uid="{0D6AFE8E-7C4C-4078-91DE-F23B89541E8E}" name="Column1688" dataDxfId="14853"/>
    <tableColumn id="1694" xr3:uid="{1555866F-7A83-4D64-8124-0B02323937C9}" name="Column1689" dataDxfId="14852"/>
    <tableColumn id="1695" xr3:uid="{AA901107-BBBA-406A-99DF-8CD4CDF74F55}" name="Column1690" dataDxfId="14851"/>
    <tableColumn id="1696" xr3:uid="{AA17405D-8E16-44D1-94F1-228C71EB821A}" name="Column1691" dataDxfId="14850"/>
    <tableColumn id="1697" xr3:uid="{B93E93AE-8832-4212-BC8C-E3C31E612640}" name="Column1692" dataDxfId="14849"/>
    <tableColumn id="1698" xr3:uid="{D081AC6F-6C22-40C1-9265-28C2A5953D3C}" name="Column1693" dataDxfId="14848"/>
    <tableColumn id="1699" xr3:uid="{20FCC56C-FA4B-4A3B-A14E-4E8A307CD39F}" name="Column1694" dataDxfId="14847"/>
    <tableColumn id="1700" xr3:uid="{AB07DF8B-2122-4C11-A01B-F11B75AD8469}" name="Column1695" dataDxfId="14846"/>
    <tableColumn id="1701" xr3:uid="{85F840CB-893A-4683-ACD6-5FFD86B8977E}" name="Column1696" dataDxfId="14845"/>
    <tableColumn id="1702" xr3:uid="{421949B8-1399-4BB6-A34B-ED46186085D3}" name="Column1697" dataDxfId="14844"/>
    <tableColumn id="1703" xr3:uid="{9B9E7B01-65EF-4448-84B0-DED4536773C4}" name="Column1698" dataDxfId="14843"/>
    <tableColumn id="1704" xr3:uid="{541D4B43-BA84-48EB-85C4-7F2E3B2A7145}" name="Column1699" dataDxfId="14842"/>
    <tableColumn id="1705" xr3:uid="{5DF1F27E-DC98-439A-BDC3-E206DD76811E}" name="Column1700" dataDxfId="14841"/>
    <tableColumn id="1706" xr3:uid="{C0CC4DDB-C534-4FBD-8330-E564D904729C}" name="Column1701" dataDxfId="14840"/>
    <tableColumn id="1707" xr3:uid="{C116B02F-736F-441F-8CB2-14E21A3D641F}" name="Column1702" dataDxfId="14839"/>
    <tableColumn id="1708" xr3:uid="{5DBF32BA-9434-4CAC-B12E-8EE2D47BB78C}" name="Column1703" dataDxfId="14838"/>
    <tableColumn id="1709" xr3:uid="{5718F6A0-8729-4D6B-B706-DD9994623A54}" name="Column1704" dataDxfId="14837"/>
    <tableColumn id="1710" xr3:uid="{E53D883D-01EE-41AD-8A8D-9E1A5554C158}" name="Column1705" dataDxfId="14836"/>
    <tableColumn id="1711" xr3:uid="{984B2CA9-3EAB-4269-88C5-4E8EA3669EE3}" name="Column1706" dataDxfId="14835"/>
    <tableColumn id="1712" xr3:uid="{8C7122F7-7977-474C-A8AC-D9CC6C2288D2}" name="Column1707" dataDxfId="14834"/>
    <tableColumn id="1713" xr3:uid="{E9EB3A73-C0A3-41D1-BAB8-3B15484151B4}" name="Column1708" dataDxfId="14833"/>
    <tableColumn id="1714" xr3:uid="{C5068049-88F7-41FD-9500-6EB57134182B}" name="Column1709" dataDxfId="14832"/>
    <tableColumn id="1715" xr3:uid="{AB6F83CA-6E3A-4DD7-8F5E-8010D1DAB1FF}" name="Column1710" dataDxfId="14831"/>
    <tableColumn id="1716" xr3:uid="{1C2F19A4-C4A7-49E1-86AA-64C00A439E6F}" name="Column1711" dataDxfId="14830"/>
    <tableColumn id="1717" xr3:uid="{3C227234-5A5F-492B-8C76-C8B2F5EE38C9}" name="Column1712" dataDxfId="14829"/>
    <tableColumn id="1718" xr3:uid="{4F73E29C-9F5C-45C3-8B91-0375B754B5CA}" name="Column1713" dataDxfId="14828"/>
    <tableColumn id="1719" xr3:uid="{964E449A-3845-4D48-8B64-CCB50DDFD727}" name="Column1714" dataDxfId="14827"/>
    <tableColumn id="1720" xr3:uid="{7428E4A1-A69D-40D5-81C1-BCF0D2C1262D}" name="Column1715" dataDxfId="14826"/>
    <tableColumn id="1721" xr3:uid="{60C08CDE-9A00-4F22-AB43-BE4EEE8B2507}" name="Column1716" dataDxfId="14825"/>
    <tableColumn id="1722" xr3:uid="{6D5FFCD6-FE72-48AB-A69E-07898D770B01}" name="Column1717" dataDxfId="14824"/>
    <tableColumn id="1723" xr3:uid="{CCD7AD86-DA44-4AD8-A3CA-1F11E28DB95B}" name="Column1718" dataDxfId="14823"/>
    <tableColumn id="1724" xr3:uid="{C91A7891-B90D-4D94-B26D-1E63C77BDA05}" name="Column1719" dataDxfId="14822"/>
    <tableColumn id="1725" xr3:uid="{C8C10480-AB98-4B4C-9D28-33A1BE1921E4}" name="Column1720" dataDxfId="14821"/>
    <tableColumn id="1726" xr3:uid="{B1D00BE4-8DFA-4D03-915D-B1E647456138}" name="Column1721" dataDxfId="14820"/>
    <tableColumn id="1727" xr3:uid="{F486BE26-A533-432C-9219-384D5AFC1351}" name="Column1722" dataDxfId="14819"/>
    <tableColumn id="1728" xr3:uid="{7329CFCC-DB2F-4CD6-89F8-10F0D17B546D}" name="Column1723" dataDxfId="14818"/>
    <tableColumn id="1729" xr3:uid="{A22D98A2-BBF9-44D2-BBAD-26CD871F12BC}" name="Column1724" dataDxfId="14817"/>
    <tableColumn id="1730" xr3:uid="{0A471B4E-D53A-42A8-82CB-0004EE71C051}" name="Column1725" dataDxfId="14816"/>
    <tableColumn id="1731" xr3:uid="{46287F0F-6E4F-46AE-8B33-5BCD70D3976D}" name="Column1726" dataDxfId="14815"/>
    <tableColumn id="1732" xr3:uid="{5CF0823B-255D-4E1C-99F5-9CA37FEACC82}" name="Column1727" dataDxfId="14814"/>
    <tableColumn id="1733" xr3:uid="{D73D6998-FE29-4106-81CE-BA6D44A27174}" name="Column1728" dataDxfId="14813"/>
    <tableColumn id="1734" xr3:uid="{1C34128A-E62F-4E32-BA28-7E06E720FA14}" name="Column1729" dataDxfId="14812"/>
    <tableColumn id="1735" xr3:uid="{F0BEF28A-F653-4275-86AC-F0DA1265BC4C}" name="Column1730" dataDxfId="14811"/>
    <tableColumn id="1736" xr3:uid="{83E5CF72-93B3-45AA-96BC-4BB18D0A9C1C}" name="Column1731" dataDxfId="14810"/>
    <tableColumn id="1737" xr3:uid="{DF255BCF-DE1A-4CC9-8AAD-0BF18C698E84}" name="Column1732" dataDxfId="14809"/>
    <tableColumn id="1738" xr3:uid="{B5E3A90C-8CF6-4D33-A274-625ADF28F22F}" name="Column1733" dataDxfId="14808"/>
    <tableColumn id="1739" xr3:uid="{A1304EEB-7ED0-4286-AF24-942C74B6F2EF}" name="Column1734" dataDxfId="14807"/>
    <tableColumn id="1740" xr3:uid="{1A5EC45E-FEDA-480D-8741-F247B59CEA66}" name="Column1735" dataDxfId="14806"/>
    <tableColumn id="1741" xr3:uid="{FBE8E8E1-232A-483F-AFC4-5F888203A9B7}" name="Column1736" dataDxfId="14805"/>
    <tableColumn id="1742" xr3:uid="{B5FC16F4-664E-4A3E-B4D0-32C2003CE851}" name="Column1737" dataDxfId="14804"/>
    <tableColumn id="1743" xr3:uid="{6C95B879-95AD-47D0-9CE5-4C075E2DAA07}" name="Column1738" dataDxfId="14803"/>
    <tableColumn id="1744" xr3:uid="{955C5EE7-87CA-492F-9DDA-2579E25CE218}" name="Column1739" dataDxfId="14802"/>
    <tableColumn id="1745" xr3:uid="{D616A5DD-8654-46ED-925C-F3B53FDEB2CA}" name="Column1740" dataDxfId="14801"/>
    <tableColumn id="1746" xr3:uid="{2335F447-6B71-4A24-9F0E-5BDEB8284B30}" name="Column1741" dataDxfId="14800"/>
    <tableColumn id="1747" xr3:uid="{A837AF3D-0E22-42D2-9020-F4E5A456AB99}" name="Column1742" dataDxfId="14799"/>
    <tableColumn id="1748" xr3:uid="{7B350B3A-4070-4D75-9A38-55704E8328E2}" name="Column1743" dataDxfId="14798"/>
    <tableColumn id="1749" xr3:uid="{E0619BCE-433E-4D2F-9DDA-575F3A15D8F2}" name="Column1744" dataDxfId="14797"/>
    <tableColumn id="1750" xr3:uid="{2A41C5C9-9071-4918-A62C-39DE2AB513AF}" name="Column1745" dataDxfId="14796"/>
    <tableColumn id="1751" xr3:uid="{07CE5C8B-0A8C-497C-8832-168A74E0ADD0}" name="Column1746" dataDxfId="14795"/>
    <tableColumn id="1752" xr3:uid="{6C8778E5-999E-4ACE-BE9B-0FC40BAD954C}" name="Column1747" dataDxfId="14794"/>
    <tableColumn id="1753" xr3:uid="{CCFCDECE-AF8A-4839-A967-C9C0E161F937}" name="Column1748" dataDxfId="14793"/>
    <tableColumn id="1754" xr3:uid="{30EB7872-CE31-4C31-8BAC-F70190DEF4C5}" name="Column1749" dataDxfId="14792"/>
    <tableColumn id="1755" xr3:uid="{E2BBC390-EF0F-4469-8DBD-9FCEC58D1C7C}" name="Column1750" dataDxfId="14791"/>
    <tableColumn id="1756" xr3:uid="{B283EECD-7549-4FA5-9CF4-4BF63A73748E}" name="Column1751" dataDxfId="14790"/>
    <tableColumn id="1757" xr3:uid="{4BD79DE3-EA54-4803-8737-D5B3BB3EB4A9}" name="Column1752" dataDxfId="14789"/>
    <tableColumn id="1758" xr3:uid="{31741060-F3D6-4E50-B806-E35F7739EBA1}" name="Column1753" dataDxfId="14788"/>
    <tableColumn id="1759" xr3:uid="{912EB8D7-BA08-4A40-9FEB-6FA6F70BA057}" name="Column1754" dataDxfId="14787"/>
    <tableColumn id="1760" xr3:uid="{52CC2B0E-E93F-41D5-82C5-5FE89DA408A8}" name="Column1755" dataDxfId="14786"/>
    <tableColumn id="1761" xr3:uid="{8AC78F0E-7357-4261-BE6E-9FED70E81360}" name="Column1756" dataDxfId="14785"/>
    <tableColumn id="1762" xr3:uid="{2BC33D22-C2B1-4054-9FB5-C976BB7543BC}" name="Column1757" dataDxfId="14784"/>
    <tableColumn id="1763" xr3:uid="{69F0B36E-E8EF-4B34-9DC6-6F00B82D2F25}" name="Column1758" dataDxfId="14783"/>
    <tableColumn id="1764" xr3:uid="{C8EA3390-36B3-422F-8402-8BE3CF5DC9CC}" name="Column1759" dataDxfId="14782"/>
    <tableColumn id="1765" xr3:uid="{0FB65D61-8C7A-40E9-AFAF-53A000058D50}" name="Column1760" dataDxfId="14781"/>
    <tableColumn id="1766" xr3:uid="{17F1061E-16C8-4DBA-A5DF-8EDD32DB59C3}" name="Column1761" dataDxfId="14780"/>
    <tableColumn id="1767" xr3:uid="{A5B23FC6-C93B-4A73-81C4-45D56D9A66B4}" name="Column1762" dataDxfId="14779"/>
    <tableColumn id="1768" xr3:uid="{F701E0F2-31C6-47B3-AC17-3D4066AD2DC6}" name="Column1763" dataDxfId="14778"/>
    <tableColumn id="1769" xr3:uid="{276305F3-16CC-434A-9B6F-97CBE5AE9CEE}" name="Column1764" dataDxfId="14777"/>
    <tableColumn id="1770" xr3:uid="{D4D67759-6E2C-4B35-9870-AD703BA77359}" name="Column1765" dataDxfId="14776"/>
    <tableColumn id="1771" xr3:uid="{BDD71964-5BF9-4E68-B7B6-E35E4C189050}" name="Column1766" dataDxfId="14775"/>
    <tableColumn id="1772" xr3:uid="{592AE80D-AD9A-433E-88B6-23D13D99B7A1}" name="Column1767" dataDxfId="14774"/>
    <tableColumn id="1773" xr3:uid="{BEF4B7B5-4D47-412C-A5BB-77E42E39C9FC}" name="Column1768" dataDxfId="14773"/>
    <tableColumn id="1774" xr3:uid="{A9E756C9-6BB1-44D0-8533-F3873BB1E01D}" name="Column1769" dataDxfId="14772"/>
    <tableColumn id="1775" xr3:uid="{89ACBA11-8A47-4793-A9DE-229D8E64ABEF}" name="Column1770" dataDxfId="14771"/>
    <tableColumn id="1776" xr3:uid="{13257413-8D1B-4A5C-8C6E-1442C688A203}" name="Column1771" dataDxfId="14770"/>
    <tableColumn id="1777" xr3:uid="{81D9516D-C348-473C-BF84-95DF8A289FAD}" name="Column1772" dataDxfId="14769"/>
    <tableColumn id="1778" xr3:uid="{1958EF48-DF49-4DCC-8493-350E58F75CB9}" name="Column1773" dataDxfId="14768"/>
    <tableColumn id="1779" xr3:uid="{2B8C9904-205D-499E-8649-D07690A971FF}" name="Column1774" dataDxfId="14767"/>
    <tableColumn id="1780" xr3:uid="{47F286DD-81A7-458E-B3DF-7A1226E2EEBB}" name="Column1775" dataDxfId="14766"/>
    <tableColumn id="1781" xr3:uid="{9A309800-C632-441A-8FDA-35DE97D3D226}" name="Column1776" dataDxfId="14765"/>
    <tableColumn id="1782" xr3:uid="{B300300C-5B0B-43B3-A774-499914A8069B}" name="Column1777" dataDxfId="14764"/>
    <tableColumn id="1783" xr3:uid="{4B684F6B-64A2-46C5-A9C0-089A4DEFD879}" name="Column1778" dataDxfId="14763"/>
    <tableColumn id="1784" xr3:uid="{523ABF5B-E6AC-4E53-9C27-F93362D7515F}" name="Column1779" dataDxfId="14762"/>
    <tableColumn id="1785" xr3:uid="{CDFF2CFA-4FCF-4288-9008-AEDA189E8D52}" name="Column1780" dataDxfId="14761"/>
    <tableColumn id="1786" xr3:uid="{E93F2C53-0BA5-41CD-9BCA-F7F5CF7E2184}" name="Column1781" dataDxfId="14760"/>
    <tableColumn id="1787" xr3:uid="{A6F3D492-95B1-4916-970F-0BE48BE75AA5}" name="Column1782" dataDxfId="14759"/>
    <tableColumn id="1788" xr3:uid="{CF82BCFA-C5ED-45EA-8FD4-B14E040C836B}" name="Column1783" dataDxfId="14758"/>
    <tableColumn id="1789" xr3:uid="{DDE33CBC-5E41-4D91-8FD3-84A74D96418C}" name="Column1784" dataDxfId="14757"/>
    <tableColumn id="1790" xr3:uid="{59AB944B-FD40-44B5-8AD0-047A814A60A1}" name="Column1785" dataDxfId="14756"/>
    <tableColumn id="1791" xr3:uid="{250CA24F-05E3-43F5-9E56-DA248C33695E}" name="Column1786" dataDxfId="14755"/>
    <tableColumn id="1792" xr3:uid="{44964E00-2DF0-403F-9760-096D51479E5F}" name="Column1787" dataDxfId="14754"/>
    <tableColumn id="1793" xr3:uid="{E535505D-D578-461F-BF3E-5FE94F082DCE}" name="Column1788" dataDxfId="14753"/>
    <tableColumn id="1794" xr3:uid="{A46D4B5D-8459-4C20-B9E7-C402437C0759}" name="Column1789" dataDxfId="14752"/>
    <tableColumn id="1795" xr3:uid="{AEBC59F4-8103-4888-847A-D2DC9109BE81}" name="Column1790" dataDxfId="14751"/>
    <tableColumn id="1796" xr3:uid="{DA860D2A-2187-486B-BE24-48BD296AB912}" name="Column1791" dataDxfId="14750"/>
    <tableColumn id="1797" xr3:uid="{C3C1BAB6-294C-4E1C-9902-6EC700361DF0}" name="Column1792" dataDxfId="14749"/>
    <tableColumn id="1798" xr3:uid="{10157194-23E8-4E61-9F74-CCF6E3BF1EE7}" name="Column1793" dataDxfId="14748"/>
    <tableColumn id="1799" xr3:uid="{90465606-A011-4623-A7C4-DB60AE0214B9}" name="Column1794" dataDxfId="14747"/>
    <tableColumn id="1800" xr3:uid="{5FBB7CC5-7C47-4F34-A945-A9E904ED9097}" name="Column1795" dataDxfId="14746"/>
    <tableColumn id="1801" xr3:uid="{BA6754F3-E605-40FF-9415-A0062DB49F6A}" name="Column1796" dataDxfId="14745"/>
    <tableColumn id="1802" xr3:uid="{8276EDC7-F54E-4666-9795-DD82759563B9}" name="Column1797" dataDxfId="14744"/>
    <tableColumn id="1803" xr3:uid="{B0FFE472-57F9-4653-BC95-BAF2102C2625}" name="Column1798" dataDxfId="14743"/>
    <tableColumn id="1804" xr3:uid="{74B99827-7CC2-4038-858F-5DD9352215FB}" name="Column1799" dataDxfId="14742"/>
    <tableColumn id="1805" xr3:uid="{9C438D56-1D20-4205-A794-BD280919E574}" name="Column1800" dataDxfId="14741"/>
    <tableColumn id="1806" xr3:uid="{7485AF0A-60EE-47B9-A6F8-73B79F82449C}" name="Column1801" dataDxfId="14740"/>
    <tableColumn id="1807" xr3:uid="{4427C331-789F-436C-8743-1602A785C757}" name="Column1802" dataDxfId="14739"/>
    <tableColumn id="1808" xr3:uid="{21366790-DCF0-414D-81D4-31B3E7CF0A39}" name="Column1803" dataDxfId="14738"/>
    <tableColumn id="1809" xr3:uid="{96DBC641-0C85-4C4D-8230-F03B67A15D6C}" name="Column1804" dataDxfId="14737"/>
    <tableColumn id="1810" xr3:uid="{06DDED5A-9CC4-4735-AF13-2551878361A8}" name="Column1805" dataDxfId="14736"/>
    <tableColumn id="1811" xr3:uid="{7E046CE1-1062-43C4-8D93-776E0E6BB6B9}" name="Column1806" dataDxfId="14735"/>
    <tableColumn id="1812" xr3:uid="{60955E8D-8824-458A-B7D2-B4E80779B0DC}" name="Column1807" dataDxfId="14734"/>
    <tableColumn id="1813" xr3:uid="{9873DC6B-78AC-4B58-B2B3-4EB4403336FE}" name="Column1808" dataDxfId="14733"/>
    <tableColumn id="1814" xr3:uid="{B8BE5607-C527-40FF-86E0-115539DF87B7}" name="Column1809" dataDxfId="14732"/>
    <tableColumn id="1815" xr3:uid="{4FBE87EA-0A4C-4C5E-8514-2C8796BA6E70}" name="Column1810" dataDxfId="14731"/>
    <tableColumn id="1816" xr3:uid="{2A4B7C07-DF90-4153-BACC-14A83230B5EC}" name="Column1811" dataDxfId="14730"/>
    <tableColumn id="1817" xr3:uid="{56B76B14-11BB-4901-A75D-47350DEF08E2}" name="Column1812" dataDxfId="14729"/>
    <tableColumn id="1818" xr3:uid="{BC548C63-7013-43C7-8B21-0A9049C27C75}" name="Column1813" dataDxfId="14728"/>
    <tableColumn id="1819" xr3:uid="{948D6186-8943-4C0F-8319-E5F6368E41CB}" name="Column1814" dataDxfId="14727"/>
    <tableColumn id="1820" xr3:uid="{33D4CE3B-F502-499D-BF55-BF2B74D2E7C3}" name="Column1815" dataDxfId="14726"/>
    <tableColumn id="1821" xr3:uid="{D7EBB3A6-D452-4F0D-A0A5-E3C1DD007BC3}" name="Column1816" dataDxfId="14725"/>
    <tableColumn id="1822" xr3:uid="{D5A443ED-DF54-407F-95C7-A39C6C2795C9}" name="Column1817" dataDxfId="14724"/>
    <tableColumn id="1823" xr3:uid="{A2A5772F-440E-4211-AB42-B5FA4A3D6489}" name="Column1818" dataDxfId="14723"/>
    <tableColumn id="1824" xr3:uid="{A5EB8D5F-899F-4BCF-86B8-ACA0A18BAF50}" name="Column1819" dataDxfId="14722"/>
    <tableColumn id="1825" xr3:uid="{04AEC0B3-3D35-480C-A5C2-714D35FFDA28}" name="Column1820" dataDxfId="14721"/>
    <tableColumn id="1826" xr3:uid="{28D72E75-CF38-4987-A5A1-1C48F6D10470}" name="Column1821" dataDxfId="14720"/>
    <tableColumn id="1827" xr3:uid="{1DCE6A01-B919-4A48-8F1F-1FDB7F530DDD}" name="Column1822" dataDxfId="14719"/>
    <tableColumn id="1828" xr3:uid="{28617652-F0EE-44F2-88E6-4F16EC474DB2}" name="Column1823" dataDxfId="14718"/>
    <tableColumn id="1829" xr3:uid="{A4B12681-3DF2-4970-8B73-BAEB94F4B767}" name="Column1824" dataDxfId="14717"/>
    <tableColumn id="1830" xr3:uid="{478437CE-1ABB-434F-9FBB-BE00A21F8621}" name="Column1825" dataDxfId="14716"/>
    <tableColumn id="1831" xr3:uid="{82237F25-5DA6-484A-AD84-27B7EAB2097C}" name="Column1826" dataDxfId="14715"/>
    <tableColumn id="1832" xr3:uid="{305C97F5-D944-45E6-B2B0-DFAE62DA050A}" name="Column1827" dataDxfId="14714"/>
    <tableColumn id="1833" xr3:uid="{82BF5A57-A792-464E-B2A6-62D6C0FF3685}" name="Column1828" dataDxfId="14713"/>
    <tableColumn id="1834" xr3:uid="{A13428DC-0C2E-4E90-95AE-B95230402CD2}" name="Column1829" dataDxfId="14712"/>
    <tableColumn id="1835" xr3:uid="{9F552B66-0BB7-4793-843C-C94D3A7DB2A0}" name="Column1830" dataDxfId="14711"/>
    <tableColumn id="1836" xr3:uid="{F44C3828-336E-43B4-BD85-0FEF2BCC22C0}" name="Column1831" dataDxfId="14710"/>
    <tableColumn id="1837" xr3:uid="{9181B8C8-FF41-419C-920D-165F1C36F5F5}" name="Column1832" dataDxfId="14709"/>
    <tableColumn id="1838" xr3:uid="{196EBC44-9244-48E1-930D-8964509A0961}" name="Column1833" dataDxfId="14708"/>
    <tableColumn id="1839" xr3:uid="{9CF57330-1A1A-4F38-976F-5151CDC0E4A3}" name="Column1834" dataDxfId="14707"/>
    <tableColumn id="1840" xr3:uid="{D78E2BD9-ADFB-476C-AB1B-5D680D0CA77A}" name="Column1835" dataDxfId="14706"/>
    <tableColumn id="1841" xr3:uid="{5EBD04B6-D8E1-42F2-A9A0-1C408E729BBB}" name="Column1836" dataDxfId="14705"/>
    <tableColumn id="1842" xr3:uid="{A7B71A1B-8F3B-484F-9DCA-125D052CAB62}" name="Column1837" dataDxfId="14704"/>
    <tableColumn id="1843" xr3:uid="{6DEAB518-091C-4AE5-A667-0CDA4029BD50}" name="Column1838" dataDxfId="14703"/>
    <tableColumn id="1844" xr3:uid="{27FA70E1-F7F4-47C3-BE4A-C23969446317}" name="Column1839" dataDxfId="14702"/>
    <tableColumn id="1845" xr3:uid="{2137C56E-E6E8-4F3E-9992-8C2042AC99DC}" name="Column1840" dataDxfId="14701"/>
    <tableColumn id="1846" xr3:uid="{018CE181-86F8-4ACB-8895-2EC73B1E286F}" name="Column1841" dataDxfId="14700"/>
    <tableColumn id="1847" xr3:uid="{59EC0B12-6A9B-44DE-9F5B-0DE13F73F173}" name="Column1842" dataDxfId="14699"/>
    <tableColumn id="1848" xr3:uid="{71BA3CA2-EB54-40DD-B6E6-392C913677EF}" name="Column1843" dataDxfId="14698"/>
    <tableColumn id="1849" xr3:uid="{205DF3BE-4C15-4698-8C0C-8C2758B4663B}" name="Column1844" dataDxfId="14697"/>
    <tableColumn id="1850" xr3:uid="{BC40389D-39A4-421D-9700-A3019D5A94E6}" name="Column1845" dataDxfId="14696"/>
    <tableColumn id="1851" xr3:uid="{1BB0CEC9-E29D-4D76-85CE-7262ECF05DF0}" name="Column1846" dataDxfId="14695"/>
    <tableColumn id="1852" xr3:uid="{4A82CE3F-71B6-41C2-AD41-8A7E91F2537A}" name="Column1847" dataDxfId="14694"/>
    <tableColumn id="1853" xr3:uid="{80C341C3-012C-462A-970D-1883F96D1989}" name="Column1848" dataDxfId="14693"/>
    <tableColumn id="1854" xr3:uid="{E6A0F126-C973-4822-AC2E-5CCB8A9ED565}" name="Column1849" dataDxfId="14692"/>
    <tableColumn id="1855" xr3:uid="{A2401E36-1696-41E8-83BE-129E8C26B77F}" name="Column1850" dataDxfId="14691"/>
    <tableColumn id="1856" xr3:uid="{D54DCF7E-C9C8-4DF0-B6F1-2475FCECA905}" name="Column1851" dataDxfId="14690"/>
    <tableColumn id="1857" xr3:uid="{37A85466-95EC-4455-9430-52EE1D3D8B6D}" name="Column1852" dataDxfId="14689"/>
    <tableColumn id="1858" xr3:uid="{5650D140-92D0-43EC-8027-BEE59732B5DF}" name="Column1853" dataDxfId="14688"/>
    <tableColumn id="1859" xr3:uid="{41894FFC-8D7E-4787-9A5D-58B79E6983E9}" name="Column1854" dataDxfId="14687"/>
    <tableColumn id="1860" xr3:uid="{66BF8682-D7A1-454B-A7B9-F55B5D0A321A}" name="Column1855" dataDxfId="14686"/>
    <tableColumn id="1861" xr3:uid="{522E3BED-7AFD-4204-BBF3-124E11D6504F}" name="Column1856" dataDxfId="14685"/>
    <tableColumn id="1862" xr3:uid="{E314468B-28DC-4945-9E30-6A6D1951E0B8}" name="Column1857" dataDxfId="14684"/>
    <tableColumn id="1863" xr3:uid="{E4F32145-7AA9-405A-9830-E2F7ADF0A863}" name="Column1858" dataDxfId="14683"/>
    <tableColumn id="1864" xr3:uid="{08DF397C-E1C4-42B7-B4AA-C775182C531B}" name="Column1859" dataDxfId="14682"/>
    <tableColumn id="1865" xr3:uid="{EC6E1853-4B19-4923-A261-BE08D241E344}" name="Column1860" dataDxfId="14681"/>
    <tableColumn id="1866" xr3:uid="{86C59F94-2210-48F9-93D5-0CA2BAFEFF47}" name="Column1861" dataDxfId="14680"/>
    <tableColumn id="1867" xr3:uid="{FF73B7C4-B115-426F-94C6-BE2181026437}" name="Column1862" dataDxfId="14679"/>
    <tableColumn id="1868" xr3:uid="{5F412480-A520-4CF8-8574-FD1FE18489E9}" name="Column1863" dataDxfId="14678"/>
    <tableColumn id="1869" xr3:uid="{AE0838DA-4C1D-435E-8433-98BFD2E4EDD5}" name="Column1864" dataDxfId="14677"/>
    <tableColumn id="1870" xr3:uid="{889FF87C-77E2-486A-8C91-D47A49FB510F}" name="Column1865" dataDxfId="14676"/>
    <tableColumn id="1871" xr3:uid="{5D2E3A6B-8F65-4ECA-A6C9-6D5866D1ACDF}" name="Column1866" dataDxfId="14675"/>
    <tableColumn id="1872" xr3:uid="{BCEC9366-CE9B-4B9E-9222-B2B828F41B4F}" name="Column1867" dataDxfId="14674"/>
    <tableColumn id="1873" xr3:uid="{309E6E94-CB2E-4B2A-B44F-0B30DB444C6A}" name="Column1868" dataDxfId="14673"/>
    <tableColumn id="1874" xr3:uid="{4DFAFC74-0391-4433-B87A-64AACD7E5284}" name="Column1869" dataDxfId="14672"/>
    <tableColumn id="1875" xr3:uid="{46E95575-1434-468E-8254-593F690AD66F}" name="Column1870" dataDxfId="14671"/>
    <tableColumn id="1876" xr3:uid="{DD068304-938B-4A27-A9A0-FC329F499797}" name="Column1871" dataDxfId="14670"/>
    <tableColumn id="1877" xr3:uid="{2A4454D1-82B1-44A3-A94C-4D13DACCDC68}" name="Column1872" dataDxfId="14669"/>
    <tableColumn id="1878" xr3:uid="{D0E3DEB1-936B-4EA8-B41D-65614DBB6CF8}" name="Column1873" dataDxfId="14668"/>
    <tableColumn id="1879" xr3:uid="{E078E321-3AA7-4377-83E3-55FA4077A632}" name="Column1874" dataDxfId="14667"/>
    <tableColumn id="1880" xr3:uid="{F3403070-0FDC-4719-B416-A8903BC0F2CC}" name="Column1875" dataDxfId="14666"/>
    <tableColumn id="1881" xr3:uid="{A6457D4D-0CA4-4401-9D07-67DAB7FEBB54}" name="Column1876" dataDxfId="14665"/>
    <tableColumn id="1882" xr3:uid="{6A581B98-EE6C-483C-9E0B-EF9C9E2AE979}" name="Column1877" dataDxfId="14664"/>
    <tableColumn id="1883" xr3:uid="{129C801A-069B-450A-A858-2AE79CE4A8AC}" name="Column1878" dataDxfId="14663"/>
    <tableColumn id="1884" xr3:uid="{E56C9248-1C91-4023-A41A-F8288D0A4502}" name="Column1879" dataDxfId="14662"/>
    <tableColumn id="1885" xr3:uid="{6D61C3DB-7EAD-4358-B602-28C2C0128A88}" name="Column1880" dataDxfId="14661"/>
    <tableColumn id="1886" xr3:uid="{022C8C65-A3C7-4A86-B04C-275D6A8ADBA7}" name="Column1881" dataDxfId="14660"/>
    <tableColumn id="1887" xr3:uid="{C4F3595E-5654-40FC-A9E3-995A006AEC70}" name="Column1882" dataDxfId="14659"/>
    <tableColumn id="1888" xr3:uid="{C1470CC2-C5D4-4194-9B0F-49E010CF60D4}" name="Column1883" dataDxfId="14658"/>
    <tableColumn id="1889" xr3:uid="{4DB30E8E-9689-4D28-B679-4CC099F1A69F}" name="Column1884" dataDxfId="14657"/>
    <tableColumn id="1890" xr3:uid="{67844F51-86AD-4E24-AD7E-4C4277495C6B}" name="Column1885" dataDxfId="14656"/>
    <tableColumn id="1891" xr3:uid="{52BABE21-01FA-440B-B0F1-8071E5980EE9}" name="Column1886" dataDxfId="14655"/>
    <tableColumn id="1892" xr3:uid="{8F96E28B-C5AC-4EF3-83B8-38E6B754A286}" name="Column1887" dataDxfId="14654"/>
    <tableColumn id="1893" xr3:uid="{1FC21CC9-EF56-48AD-90D9-36AB02EEF5CF}" name="Column1888" dataDxfId="14653"/>
    <tableColumn id="1894" xr3:uid="{7A6284AC-5CD8-4E77-9554-36B4E671BC7E}" name="Column1889" dataDxfId="14652"/>
    <tableColumn id="1895" xr3:uid="{CE19345D-EB84-4B0B-B6EB-D55D280535E0}" name="Column1890" dataDxfId="14651"/>
    <tableColumn id="1896" xr3:uid="{8936012D-58DA-4FB0-8824-A72E810221EC}" name="Column1891" dataDxfId="14650"/>
    <tableColumn id="1897" xr3:uid="{9C86E1F5-9F6C-4EAD-8B1F-2359366C39E3}" name="Column1892" dataDxfId="14649"/>
    <tableColumn id="1898" xr3:uid="{0025E0D6-A8DD-4FF4-8B00-E39A9FDE2469}" name="Column1893" dataDxfId="14648"/>
    <tableColumn id="1899" xr3:uid="{7B5EF7CB-9E19-45AD-AA19-539A254A3933}" name="Column1894" dataDxfId="14647"/>
    <tableColumn id="1900" xr3:uid="{9B44B009-DFF0-4719-AA4D-EEBE18C07AA7}" name="Column1895" dataDxfId="14646"/>
    <tableColumn id="1901" xr3:uid="{B46E850D-9A29-4437-9FAC-619C85FE5918}" name="Column1896" dataDxfId="14645"/>
    <tableColumn id="1902" xr3:uid="{2433D512-6853-4A9A-90F4-9747F193951D}" name="Column1897" dataDxfId="14644"/>
    <tableColumn id="1903" xr3:uid="{296335CA-D370-4873-ACC0-68C3E8CDE6D3}" name="Column1898" dataDxfId="14643"/>
    <tableColumn id="1904" xr3:uid="{B6F83554-AFB6-4FB6-9C4D-9A0789B83928}" name="Column1899" dataDxfId="14642"/>
    <tableColumn id="1905" xr3:uid="{188D1D4D-3052-471F-B61A-928FD1F6ADD6}" name="Column1900" dataDxfId="14641"/>
    <tableColumn id="1906" xr3:uid="{CE7ACDCA-7D98-492E-9845-B347EE50AFB3}" name="Column1901" dataDxfId="14640"/>
    <tableColumn id="1907" xr3:uid="{A2F841AF-7ECC-4AB5-912E-45F5379B3710}" name="Column1902" dataDxfId="14639"/>
    <tableColumn id="1908" xr3:uid="{80A3E949-7606-45BD-9511-AB954BC37F08}" name="Column1903" dataDxfId="14638"/>
    <tableColumn id="1909" xr3:uid="{CB9C9F68-CE66-44F5-B8AA-6D64B81F390F}" name="Column1904" dataDxfId="14637"/>
    <tableColumn id="1910" xr3:uid="{99E2ECB2-9680-4934-AE67-0DB72425F555}" name="Column1905" dataDxfId="14636"/>
    <tableColumn id="1911" xr3:uid="{BEEE2EA2-A4D8-4B27-8F8A-D3C03F47644E}" name="Column1906" dataDxfId="14635"/>
    <tableColumn id="1912" xr3:uid="{E03C8D14-7521-4312-A050-67A7E1308122}" name="Column1907" dataDxfId="14634"/>
    <tableColumn id="1913" xr3:uid="{710668A9-9A24-4727-9EF8-E2E6FEE8C70E}" name="Column1908" dataDxfId="14633"/>
    <tableColumn id="1914" xr3:uid="{17E41472-E65B-4E6A-A154-74E65C554BA1}" name="Column1909" dataDxfId="14632"/>
    <tableColumn id="1915" xr3:uid="{A9C26CD4-B98A-4E43-888D-7C0956865DEF}" name="Column1910" dataDxfId="14631"/>
    <tableColumn id="1916" xr3:uid="{C6A2093B-2C9A-4BC6-83B2-B9E7EB1D9CC4}" name="Column1911" dataDxfId="14630"/>
    <tableColumn id="1917" xr3:uid="{C9BE792A-CCB7-48AF-9132-F9CA43F42321}" name="Column1912" dataDxfId="14629"/>
    <tableColumn id="1918" xr3:uid="{55767CAA-2490-47B1-9E4D-7AA17F835C88}" name="Column1913" dataDxfId="14628"/>
    <tableColumn id="1919" xr3:uid="{232F716D-8CDE-4622-90EC-21913C0227E8}" name="Column1914" dataDxfId="14627"/>
    <tableColumn id="1920" xr3:uid="{EF6A2E96-7E88-4D58-BCEC-6F30C3978E2F}" name="Column1915" dataDxfId="14626"/>
    <tableColumn id="1921" xr3:uid="{014CA51F-2DAB-4F60-90CA-9DDB8F89A28B}" name="Column1916" dataDxfId="14625"/>
    <tableColumn id="1922" xr3:uid="{E28BB2B1-F747-4724-B952-2992577A5CC8}" name="Column1917" dataDxfId="14624"/>
    <tableColumn id="1923" xr3:uid="{9E487692-87AB-49D7-9AA6-B0FD08BEB921}" name="Column1918" dataDxfId="14623"/>
    <tableColumn id="1924" xr3:uid="{9E1354CD-4CBD-4D17-B088-F1D3DFC24F17}" name="Column1919" dataDxfId="14622"/>
    <tableColumn id="1925" xr3:uid="{31099253-E24E-48DE-8908-BFFF3077F752}" name="Column1920" dataDxfId="14621"/>
    <tableColumn id="1926" xr3:uid="{75E45A62-8E8F-480A-A551-4AE4CFCE4EAF}" name="Column1921" dataDxfId="14620"/>
    <tableColumn id="1927" xr3:uid="{C01D34B7-AB84-4931-B2F3-21DBD7E467D1}" name="Column1922" dataDxfId="14619"/>
    <tableColumn id="1928" xr3:uid="{9A920CD4-B1FC-4479-AA08-E0051EA7C2B7}" name="Column1923" dataDxfId="14618"/>
    <tableColumn id="1929" xr3:uid="{D4A01ADE-9172-4C6A-AE02-D67426947610}" name="Column1924" dataDxfId="14617"/>
    <tableColumn id="1930" xr3:uid="{C46FC58F-9C5F-45CA-BB4F-FB999CF36C32}" name="Column1925" dataDxfId="14616"/>
    <tableColumn id="1931" xr3:uid="{2523DE41-FA87-4063-947C-F5495535EA2D}" name="Column1926" dataDxfId="14615"/>
    <tableColumn id="1932" xr3:uid="{D769BE5C-6581-4509-B7CB-3E4566AE1CAD}" name="Column1927" dataDxfId="14614"/>
    <tableColumn id="1933" xr3:uid="{84AD6927-68CD-4171-9279-85060AA62511}" name="Column1928" dataDxfId="14613"/>
    <tableColumn id="1934" xr3:uid="{57BEF5DC-0C1B-431B-808F-FDF19CE0F4CD}" name="Column1929" dataDxfId="14612"/>
    <tableColumn id="1935" xr3:uid="{633F2A83-1602-45A1-AE36-44F845689EE2}" name="Column1930" dataDxfId="14611"/>
    <tableColumn id="1936" xr3:uid="{E1015AD8-2062-4335-B469-FD2A5A893E1F}" name="Column1931" dataDxfId="14610"/>
    <tableColumn id="1937" xr3:uid="{2F8CB317-B1DD-4B1A-9CDA-53B96801E655}" name="Column1932" dataDxfId="14609"/>
    <tableColumn id="1938" xr3:uid="{9B571464-1054-49A8-98DC-FB56971A10B2}" name="Column1933" dataDxfId="14608"/>
    <tableColumn id="1939" xr3:uid="{64DE4734-D599-4D05-AF75-61AEBE565AD3}" name="Column1934" dataDxfId="14607"/>
    <tableColumn id="1940" xr3:uid="{4F4E8405-1477-4FD6-BC07-2A2235DDB96D}" name="Column1935" dataDxfId="14606"/>
    <tableColumn id="1941" xr3:uid="{E13BADB6-5947-4E36-AB83-CCAE8EAC4C8C}" name="Column1936" dataDxfId="14605"/>
    <tableColumn id="1942" xr3:uid="{DF9DD301-F968-4427-BEBF-58033157CDAA}" name="Column1937" dataDxfId="14604"/>
    <tableColumn id="1943" xr3:uid="{DF8D3AC7-A880-4F83-9097-8FFBD3D04C18}" name="Column1938" dataDxfId="14603"/>
    <tableColumn id="1944" xr3:uid="{C41FDE61-452D-4B7C-BFD7-D50686ED3305}" name="Column1939" dataDxfId="14602"/>
    <tableColumn id="1945" xr3:uid="{F49E9A77-3BBB-4511-BC55-1587CD03C804}" name="Column1940" dataDxfId="14601"/>
    <tableColumn id="1946" xr3:uid="{BC512653-46EA-4DAA-A956-34D38F79C21B}" name="Column1941" dataDxfId="14600"/>
    <tableColumn id="1947" xr3:uid="{8ECFC01A-5F51-4FFF-A43F-BC68842A18DC}" name="Column1942" dataDxfId="14599"/>
    <tableColumn id="1948" xr3:uid="{AA086C0A-DCC2-42F7-AF23-0CE2C7C6F4C0}" name="Column1943" dataDxfId="14598"/>
    <tableColumn id="1949" xr3:uid="{5A63E540-8BFC-4814-9372-F881B3D6FBB0}" name="Column1944" dataDxfId="14597"/>
    <tableColumn id="1950" xr3:uid="{65D4C721-22AD-408A-AE61-1757420476D1}" name="Column1945" dataDxfId="14596"/>
    <tableColumn id="1951" xr3:uid="{4AAEA59A-ACA5-4771-8EF0-88DA4BD0EC95}" name="Column1946" dataDxfId="14595"/>
    <tableColumn id="1952" xr3:uid="{82F202C5-B939-4A2B-9646-CEC947BAB3B3}" name="Column1947" dataDxfId="14594"/>
    <tableColumn id="1953" xr3:uid="{5B666993-5134-4F8E-B48D-CEA0839FF6A8}" name="Column1948" dataDxfId="14593"/>
    <tableColumn id="1954" xr3:uid="{1685E937-7BD2-4172-9E1B-A0F782750397}" name="Column1949" dataDxfId="14592"/>
    <tableColumn id="1955" xr3:uid="{F3425FB8-7F79-4C47-9454-CF36F298CC62}" name="Column1950" dataDxfId="14591"/>
    <tableColumn id="1956" xr3:uid="{3FB0A01A-2904-4F93-91F4-3E4A43B5EF55}" name="Column1951" dataDxfId="14590"/>
    <tableColumn id="1957" xr3:uid="{9217B76A-BE47-448E-A2C9-5ADD0D52F0F9}" name="Column1952" dataDxfId="14589"/>
    <tableColumn id="1958" xr3:uid="{0A3E4717-18F9-4E4B-80B2-90AE3894D9B7}" name="Column1953" dataDxfId="14588"/>
    <tableColumn id="1959" xr3:uid="{8B61F072-588A-49EA-89CF-FD0D0C06485B}" name="Column1954" dataDxfId="14587"/>
    <tableColumn id="1960" xr3:uid="{6C90EBD0-DD14-4360-B2A0-EB653F5091BC}" name="Column1955" dataDxfId="14586"/>
    <tableColumn id="1961" xr3:uid="{F06D75D1-A086-4014-BA57-11151EBEF940}" name="Column1956" dataDxfId="14585"/>
    <tableColumn id="1962" xr3:uid="{F67FE01B-BBAC-4CF9-A938-7A63A6C65AA3}" name="Column1957" dataDxfId="14584"/>
    <tableColumn id="1963" xr3:uid="{FF3ED390-483F-488C-8C13-3ABF0E0330A8}" name="Column1958" dataDxfId="14583"/>
    <tableColumn id="1964" xr3:uid="{415B4425-DB33-42E2-95D0-87D74F62DDD2}" name="Column1959" dataDxfId="14582"/>
    <tableColumn id="1965" xr3:uid="{FFA00BB0-A7BC-46A2-8F22-647B06C55DB1}" name="Column1960" dataDxfId="14581"/>
    <tableColumn id="1966" xr3:uid="{DE75E7C1-0392-4A85-B9FF-6AD0288C9F18}" name="Column1961" dataDxfId="14580"/>
    <tableColumn id="1967" xr3:uid="{1A60E7BE-DC95-4923-A7DE-0448AEA350BE}" name="Column1962" dataDxfId="14579"/>
    <tableColumn id="1968" xr3:uid="{E0CF891E-C682-4620-A9B4-0025F78D55A5}" name="Column1963" dataDxfId="14578"/>
    <tableColumn id="1969" xr3:uid="{0F1D79C2-2D6E-4322-9111-B0B551BABFFB}" name="Column1964" dataDxfId="14577"/>
    <tableColumn id="1970" xr3:uid="{860BF413-876B-4B7A-B370-0E8C539F6745}" name="Column1965" dataDxfId="14576"/>
    <tableColumn id="1971" xr3:uid="{CC2669A7-BA2E-4E8C-B5FA-AC6831E6B230}" name="Column1966" dataDxfId="14575"/>
    <tableColumn id="1972" xr3:uid="{96BDA5BA-373E-45DA-9406-D137B672C249}" name="Column1967" dataDxfId="14574"/>
    <tableColumn id="1973" xr3:uid="{89E99F85-14CF-49E0-98D6-3AC12F865368}" name="Column1968" dataDxfId="14573"/>
    <tableColumn id="1974" xr3:uid="{790370F4-4B45-43FD-9731-02D823E51CDD}" name="Column1969" dataDxfId="14572"/>
    <tableColumn id="1975" xr3:uid="{78DD3E24-6E5D-4411-B87B-6F0951C7D8B5}" name="Column1970" dataDxfId="14571"/>
    <tableColumn id="1976" xr3:uid="{308B3F4A-4C16-4591-825F-A99E72A9DDC3}" name="Column1971" dataDxfId="14570"/>
    <tableColumn id="1977" xr3:uid="{FD743C0B-DC70-41AD-9C50-680B159E044B}" name="Column1972" dataDxfId="14569"/>
    <tableColumn id="1978" xr3:uid="{43759119-35DB-4DC4-86E8-22BF9F3A8B18}" name="Column1973" dataDxfId="14568"/>
    <tableColumn id="1979" xr3:uid="{ED52ADAF-037F-4812-B0EE-A86A996349BB}" name="Column1974" dataDxfId="14567"/>
    <tableColumn id="1980" xr3:uid="{2D5107A5-76F4-433E-8D2E-757019388DCD}" name="Column1975" dataDxfId="14566"/>
    <tableColumn id="1981" xr3:uid="{C0D3E8E1-2A6A-4E8E-9298-786A20A4DC99}" name="Column1976" dataDxfId="14565"/>
    <tableColumn id="1982" xr3:uid="{7C058F42-6B5F-4207-BB8D-196EA1230CD1}" name="Column1977" dataDxfId="14564"/>
    <tableColumn id="1983" xr3:uid="{C00A0BA1-0474-4644-A1C8-79759AD40BB3}" name="Column1978" dataDxfId="14563"/>
    <tableColumn id="1984" xr3:uid="{CCDCC9CD-48F7-4429-8813-25AFB8E3E26E}" name="Column1979" dataDxfId="14562"/>
    <tableColumn id="1985" xr3:uid="{935FCE19-654A-412B-96C3-BFE9EEB84A5C}" name="Column1980" dataDxfId="14561"/>
    <tableColumn id="1986" xr3:uid="{C26E2C62-F339-409D-A3BB-74505BC7E3DC}" name="Column1981" dataDxfId="14560"/>
    <tableColumn id="1987" xr3:uid="{183C54E5-D194-437C-8364-BD640AD73DDE}" name="Column1982" dataDxfId="14559"/>
    <tableColumn id="1988" xr3:uid="{FF01CA5C-34B6-4C65-90C7-F33444F15A50}" name="Column1983" dataDxfId="14558"/>
    <tableColumn id="1989" xr3:uid="{22C9A22D-753B-4B88-80AA-292A9EF0E785}" name="Column1984" dataDxfId="14557"/>
    <tableColumn id="1990" xr3:uid="{EEC25EEA-75E9-44EF-B466-B3710FB56352}" name="Column1985" dataDxfId="14556"/>
    <tableColumn id="1991" xr3:uid="{91C956AC-747C-4DED-9BA4-5CBA0DE4F6B0}" name="Column1986" dataDxfId="14555"/>
    <tableColumn id="1992" xr3:uid="{C2395B09-5C70-4EE4-98D8-A9E9B63522A1}" name="Column1987" dataDxfId="14554"/>
    <tableColumn id="1993" xr3:uid="{6CAA069F-CB56-47FF-A737-BF1D00299CF5}" name="Column1988" dataDxfId="14553"/>
    <tableColumn id="1994" xr3:uid="{8AF44053-9E1F-4E59-9E7A-1F10C6476CDE}" name="Column1989" dataDxfId="14552"/>
    <tableColumn id="1995" xr3:uid="{F296F2A1-43B1-4F98-9DD4-394972B79943}" name="Column1990" dataDxfId="14551"/>
    <tableColumn id="1996" xr3:uid="{0C68C93E-C457-4EF2-BF42-BC016635FFC5}" name="Column1991" dataDxfId="14550"/>
    <tableColumn id="1997" xr3:uid="{08A41321-A5BD-41B6-91FC-DB68CB54E293}" name="Column1992" dataDxfId="14549"/>
    <tableColumn id="1998" xr3:uid="{771C3A55-70CD-4B86-8892-751850F68CC1}" name="Column1993" dataDxfId="14548"/>
    <tableColumn id="1999" xr3:uid="{84B1FF78-150A-4E6D-9F1E-AF35E4584C48}" name="Column1994" dataDxfId="14547"/>
    <tableColumn id="2000" xr3:uid="{0B1B9C47-F347-41A6-9D87-E262173FE6E0}" name="Column1995" dataDxfId="14546"/>
    <tableColumn id="2001" xr3:uid="{392CDBD6-6629-4F78-8B81-6329008AA01F}" name="Column1996" dataDxfId="14545"/>
    <tableColumn id="2002" xr3:uid="{BC9804D7-917B-4D67-8F61-9350FD41D1FD}" name="Column1997" dataDxfId="14544"/>
    <tableColumn id="2003" xr3:uid="{54564CED-3610-42D5-87F9-6CFEFD8525F2}" name="Column1998" dataDxfId="14543"/>
    <tableColumn id="2004" xr3:uid="{8D6EF344-8843-4715-BC18-8E5D7D34504C}" name="Column1999" dataDxfId="14542"/>
    <tableColumn id="2005" xr3:uid="{DBE13402-99BB-433F-88BA-93C6F45608A6}" name="Column2000" dataDxfId="14541"/>
    <tableColumn id="2006" xr3:uid="{0CFC4CE8-DC55-4827-BF6B-8DCA2FD1348B}" name="Column2001" dataDxfId="14540"/>
    <tableColumn id="2007" xr3:uid="{DFA3C870-F18D-4468-ADA5-9A1CC82431DA}" name="Column2002" dataDxfId="14539"/>
    <tableColumn id="2008" xr3:uid="{25279F62-5A02-4BF1-8741-208D3C823D8E}" name="Column2003" dataDxfId="14538"/>
    <tableColumn id="2009" xr3:uid="{929E44E4-EF26-4829-BE76-EAB021A06D63}" name="Column2004" dataDxfId="14537"/>
    <tableColumn id="2010" xr3:uid="{B97AE4E1-64A7-4C7D-A3BA-2C3FFD169E2C}" name="Column2005" dataDxfId="14536"/>
    <tableColumn id="2011" xr3:uid="{E06B7967-947F-4955-9375-BF63F9FABA4C}" name="Column2006" dataDxfId="14535"/>
    <tableColumn id="2012" xr3:uid="{278CC0A9-0474-4859-AE0E-456D268CB6B9}" name="Column2007" dataDxfId="14534"/>
    <tableColumn id="2013" xr3:uid="{A6195908-99F9-42FE-84E8-2F9C087B8D23}" name="Column2008" dataDxfId="14533"/>
    <tableColumn id="2014" xr3:uid="{1505B5DC-F3BD-4EBB-AEAA-828D6559C4AC}" name="Column2009" dataDxfId="14532"/>
    <tableColumn id="2015" xr3:uid="{0B6B86D3-4092-47AA-82FA-8E8ECBBD5121}" name="Column2010" dataDxfId="14531"/>
    <tableColumn id="2016" xr3:uid="{F886F7A7-84C9-4766-AA1C-E4CEB917E3AD}" name="Column2011" dataDxfId="14530"/>
    <tableColumn id="2017" xr3:uid="{EF57F6EB-82FF-4A91-9FEE-E117FA27C0A0}" name="Column2012" dataDxfId="14529"/>
    <tableColumn id="2018" xr3:uid="{8CA6AFCF-329F-485D-9A0E-25E7DBAB2B21}" name="Column2013" dataDxfId="14528"/>
    <tableColumn id="2019" xr3:uid="{F8BFE1FE-3F0D-4468-9F13-92F68FBC99D1}" name="Column2014" dataDxfId="14527"/>
    <tableColumn id="2020" xr3:uid="{5F99A773-5C36-4EF9-8B26-095E0C6D7D7B}" name="Column2015" dataDxfId="14526"/>
    <tableColumn id="2021" xr3:uid="{A9F629B6-97EF-4EC4-819A-CB3F4C716141}" name="Column2016" dataDxfId="14525"/>
    <tableColumn id="2022" xr3:uid="{72FBCB6D-C5EC-4627-937A-261C217ABF4B}" name="Column2017" dataDxfId="14524"/>
    <tableColumn id="2023" xr3:uid="{A35E1C0D-ABF1-4B0C-8CBB-A2B1E23EA3D2}" name="Column2018" dataDxfId="14523"/>
    <tableColumn id="2024" xr3:uid="{FB66E3F3-94B6-4858-B5B6-133694124D7C}" name="Column2019" dataDxfId="14522"/>
    <tableColumn id="2025" xr3:uid="{327634C0-2D4A-4A2C-981E-3F8EFD919DC3}" name="Column2020" dataDxfId="14521"/>
    <tableColumn id="2026" xr3:uid="{8F3457F8-3AD2-45FC-89B0-64BB43C328D8}" name="Column2021" dataDxfId="14520"/>
    <tableColumn id="2027" xr3:uid="{BA06F01B-0F8C-4012-B78E-6A158573BB6E}" name="Column2022" dataDxfId="14519"/>
    <tableColumn id="2028" xr3:uid="{95E7E0A1-296D-4CE6-A0E3-138A4CF6A097}" name="Column2023" dataDxfId="14518"/>
    <tableColumn id="2029" xr3:uid="{8166415B-2CB3-416B-8CAB-8753A1904EB5}" name="Column2024" dataDxfId="14517"/>
    <tableColumn id="2030" xr3:uid="{6E89B606-7FB5-4A5D-B996-28116AEC890E}" name="Column2025" dataDxfId="14516"/>
    <tableColumn id="2031" xr3:uid="{C695EAC6-3C4B-4A14-B71C-55A4A2581056}" name="Column2026" dataDxfId="14515"/>
    <tableColumn id="2032" xr3:uid="{013C309F-0986-4C44-B357-249CFD1B8C1D}" name="Column2027" dataDxfId="14514"/>
    <tableColumn id="2033" xr3:uid="{176BB009-8317-4354-8974-C4C7883F3AAF}" name="Column2028" dataDxfId="14513"/>
    <tableColumn id="2034" xr3:uid="{1FCCE9E2-5C6C-47DB-BB3D-CE00A10C9B97}" name="Column2029" dataDxfId="14512"/>
    <tableColumn id="2035" xr3:uid="{39916152-496C-4B1E-9C49-A39F2E0699B1}" name="Column2030" dataDxfId="14511"/>
    <tableColumn id="2036" xr3:uid="{C1360621-D933-4786-85D6-8C14E7D8FEC4}" name="Column2031" dataDxfId="14510"/>
    <tableColumn id="2037" xr3:uid="{AABB4146-B631-43D2-AD48-79DC803BF196}" name="Column2032" dataDxfId="14509"/>
    <tableColumn id="2038" xr3:uid="{F9D079C1-51E3-464B-9A2A-FEEA084C2058}" name="Column2033" dataDxfId="14508"/>
    <tableColumn id="2039" xr3:uid="{8C9FAFFC-8030-4CEF-A6A3-80B47ECC9384}" name="Column2034" dataDxfId="14507"/>
    <tableColumn id="2040" xr3:uid="{D1DBF07A-12F9-486B-BE29-C492465C5517}" name="Column2035" dataDxfId="14506"/>
    <tableColumn id="2041" xr3:uid="{782CB462-F96A-4443-8502-2507943FCDC9}" name="Column2036" dataDxfId="14505"/>
    <tableColumn id="2042" xr3:uid="{8189D3A5-2F38-44E9-8D15-6C6D1BD3C4F5}" name="Column2037" dataDxfId="14504"/>
    <tableColumn id="2043" xr3:uid="{A6B4388C-88F9-474D-99AD-991148D74FFA}" name="Column2038" dataDxfId="14503"/>
    <tableColumn id="2044" xr3:uid="{89DF51A2-4A5D-4BFC-9294-A31F8501E5FE}" name="Column2039" dataDxfId="14502"/>
    <tableColumn id="2045" xr3:uid="{B92FB956-AC87-47E4-9D36-A690DD592088}" name="Column2040" dataDxfId="14501"/>
    <tableColumn id="2046" xr3:uid="{6086F64D-5D96-448F-AE33-03E28F3F52B6}" name="Column2041" dataDxfId="14500"/>
    <tableColumn id="2047" xr3:uid="{1491E36E-B72F-4291-BC88-1C72CC1AD3A1}" name="Column2042" dataDxfId="14499"/>
    <tableColumn id="2048" xr3:uid="{ECC0840F-2BF6-4DB3-9F05-9C27E93F6CE2}" name="Column2043" dataDxfId="14498"/>
    <tableColumn id="2049" xr3:uid="{BE18F9A1-8A7A-4377-9EE2-CB24D1043FFE}" name="Column2044" dataDxfId="14497"/>
    <tableColumn id="2050" xr3:uid="{7A03D26E-2813-4679-A73D-2EFDDCCDBBC3}" name="Column2045" dataDxfId="14496"/>
    <tableColumn id="2051" xr3:uid="{082E1DA1-B98B-4EE7-BC55-9845A2044613}" name="Column2046" dataDxfId="14495"/>
    <tableColumn id="2052" xr3:uid="{FF3B4A39-A3BC-4188-9176-53FBC00EB0E2}" name="Column2047" dataDxfId="14494"/>
    <tableColumn id="2053" xr3:uid="{FF7F69DA-5A0B-4D4D-9CB6-4432B53600FE}" name="Column2048" dataDxfId="14493"/>
    <tableColumn id="2054" xr3:uid="{7692A682-28FC-4AAE-975A-263BCA15C24E}" name="Column2049" dataDxfId="14492"/>
    <tableColumn id="2055" xr3:uid="{4A7CA86C-E5A2-42C8-97C9-65D1515FFD82}" name="Column2050" dataDxfId="14491"/>
    <tableColumn id="2056" xr3:uid="{2E2B86EE-D4BE-42F7-9F98-062A1735B11E}" name="Column2051" dataDxfId="14490"/>
    <tableColumn id="2057" xr3:uid="{382D63E2-5AC7-4398-826D-15692F8E752E}" name="Column2052" dataDxfId="14489"/>
    <tableColumn id="2058" xr3:uid="{A35A7615-1E80-43C2-ACF8-6CB6D61E9C4A}" name="Column2053" dataDxfId="14488"/>
    <tableColumn id="2059" xr3:uid="{2E5BD59E-1956-476B-9EFD-2C12521161FD}" name="Column2054" dataDxfId="14487"/>
    <tableColumn id="2060" xr3:uid="{32A4F4D3-A974-4D64-BB0B-4D9F96DED160}" name="Column2055" dataDxfId="14486"/>
    <tableColumn id="2061" xr3:uid="{34AB56AE-9836-494E-A469-F160297956AD}" name="Column2056" dataDxfId="14485"/>
    <tableColumn id="2062" xr3:uid="{CE983113-57AA-46FA-B3C1-B92A64BA709A}" name="Column2057" dataDxfId="14484"/>
    <tableColumn id="2063" xr3:uid="{456056D5-DF58-4181-BD96-D19F0B396AB4}" name="Column2058" dataDxfId="14483"/>
    <tableColumn id="2064" xr3:uid="{F8D7566C-1337-482B-AF5A-703DFB88330F}" name="Column2059" dataDxfId="14482"/>
    <tableColumn id="2065" xr3:uid="{A0AB8E9B-7B4A-44DE-AF02-931E1C61CBEE}" name="Column2060" dataDxfId="14481"/>
    <tableColumn id="2066" xr3:uid="{131948C3-28B7-4ADB-B264-3E96655D6FDA}" name="Column2061" dataDxfId="14480"/>
    <tableColumn id="2067" xr3:uid="{E239ACCF-817C-4157-9629-3917D62CBFFD}" name="Column2062" dataDxfId="14479"/>
    <tableColumn id="2068" xr3:uid="{DD01F6F4-E140-4B5D-BF52-71E3FFCEB7F6}" name="Column2063" dataDxfId="14478"/>
    <tableColumn id="2069" xr3:uid="{736CB892-4244-4888-8027-02F180898E9B}" name="Column2064" dataDxfId="14477"/>
    <tableColumn id="2070" xr3:uid="{676467CC-B8B9-4BA3-8A3B-AFC911956BF2}" name="Column2065" dataDxfId="14476"/>
    <tableColumn id="2071" xr3:uid="{7EFB0172-551C-4FCA-9287-F8514AD5BA4D}" name="Column2066" dataDxfId="14475"/>
    <tableColumn id="2072" xr3:uid="{B8B5BB26-3942-4A45-B2BF-781E5C632FB1}" name="Column2067" dataDxfId="14474"/>
    <tableColumn id="2073" xr3:uid="{9C2565D4-B716-4DD9-92C5-E10BC39E7061}" name="Column2068" dataDxfId="14473"/>
    <tableColumn id="2074" xr3:uid="{033A6F9C-E2F7-4DD5-9C36-AC490194A39F}" name="Column2069" dataDxfId="14472"/>
    <tableColumn id="2075" xr3:uid="{FC10B931-7D0F-47B2-9711-8F382A689A50}" name="Column2070" dataDxfId="14471"/>
    <tableColumn id="2076" xr3:uid="{3D87289F-171F-41FD-BDC6-628953B33E1C}" name="Column2071" dataDxfId="14470"/>
    <tableColumn id="2077" xr3:uid="{05705D9D-CE5F-4F57-B2D2-5441BFA28162}" name="Column2072" dataDxfId="14469"/>
    <tableColumn id="2078" xr3:uid="{475556AF-0AA1-4D25-806F-3A0EC4395E3E}" name="Column2073" dataDxfId="14468"/>
    <tableColumn id="2079" xr3:uid="{D254A106-0B85-4A02-8C2A-D3E54F9BBEDC}" name="Column2074" dataDxfId="14467"/>
    <tableColumn id="2080" xr3:uid="{51965225-24A3-42AA-9A85-9BB4A1AB295F}" name="Column2075" dataDxfId="14466"/>
    <tableColumn id="2081" xr3:uid="{D0EF728B-FF34-457C-8EF7-53BD4EF5EBFD}" name="Column2076" dataDxfId="14465"/>
    <tableColumn id="2082" xr3:uid="{A918AF7D-59BD-4D48-97AB-C84128E931A9}" name="Column2077" dataDxfId="14464"/>
    <tableColumn id="2083" xr3:uid="{560A497F-DFC2-4EE7-9412-8D51CB6ECB8C}" name="Column2078" dataDxfId="14463"/>
    <tableColumn id="2084" xr3:uid="{6F4E8C92-7FD2-46A8-A5A7-7C0F02BBE865}" name="Column2079" dataDxfId="14462"/>
    <tableColumn id="2085" xr3:uid="{3342EA5D-DF88-4887-AE5D-BE70151D3329}" name="Column2080" dataDxfId="14461"/>
    <tableColumn id="2086" xr3:uid="{05B49D81-E4AE-410F-BDFD-A4F5BA37F4CA}" name="Column2081" dataDxfId="14460"/>
    <tableColumn id="2087" xr3:uid="{184A5651-178C-433D-9AC6-5EA7FC57262E}" name="Column2082" dataDxfId="14459"/>
    <tableColumn id="2088" xr3:uid="{7984E3A6-7C64-43A7-920A-68C7DB349BF8}" name="Column2083" dataDxfId="14458"/>
    <tableColumn id="2089" xr3:uid="{A1B60F22-4142-40B5-A374-DAD2C58AECFB}" name="Column2084" dataDxfId="14457"/>
    <tableColumn id="2090" xr3:uid="{BC4C70CC-09CB-4EB2-8D3A-ECC408924B32}" name="Column2085" dataDxfId="14456"/>
    <tableColumn id="2091" xr3:uid="{A41C99E5-FCE9-413E-BA13-A63C2AD9BC8C}" name="Column2086" dataDxfId="14455"/>
    <tableColumn id="2092" xr3:uid="{831C8AFF-057B-4CFF-AE42-3833535ECD93}" name="Column2087" dataDxfId="14454"/>
    <tableColumn id="2093" xr3:uid="{B7EBA953-FB2D-4D37-8D42-D0AF35500E67}" name="Column2088" dataDxfId="14453"/>
    <tableColumn id="2094" xr3:uid="{8075F395-6592-439F-8A3E-F742EA1D5D38}" name="Column2089" dataDxfId="14452"/>
    <tableColumn id="2095" xr3:uid="{4B246993-7D45-4070-A1E9-A2780AE24D67}" name="Column2090" dataDxfId="14451"/>
    <tableColumn id="2096" xr3:uid="{CE65250D-5001-4746-99FB-C015B8672CBE}" name="Column2091" dataDxfId="14450"/>
    <tableColumn id="2097" xr3:uid="{EC840E6B-5A14-4044-BF2A-EC3B523776D9}" name="Column2092" dataDxfId="14449"/>
    <tableColumn id="2098" xr3:uid="{D9293A66-0F25-4156-9AAC-E7EBA452A27A}" name="Column2093" dataDxfId="14448"/>
    <tableColumn id="2099" xr3:uid="{E4F1E889-2207-460A-B8FF-1B330F9F235E}" name="Column2094" dataDxfId="14447"/>
    <tableColumn id="2100" xr3:uid="{9D2A30EA-3122-476D-A232-8B21D6E7A8F6}" name="Column2095" dataDxfId="14446"/>
    <tableColumn id="2101" xr3:uid="{1D858944-860A-4351-9DAB-09F2F8ABADCE}" name="Column2096" dataDxfId="14445"/>
    <tableColumn id="2102" xr3:uid="{18E28B0C-221C-4E2D-8D9A-029C4A582403}" name="Column2097" dataDxfId="14444"/>
    <tableColumn id="2103" xr3:uid="{71C13601-6649-4308-AE9C-BE30526D6FAD}" name="Column2098" dataDxfId="14443"/>
    <tableColumn id="2104" xr3:uid="{A33C805F-64D2-48D6-A7D1-93B21755F058}" name="Column2099" dataDxfId="14442"/>
    <tableColumn id="2105" xr3:uid="{58E6C2B1-CCF0-42D0-A9D6-164F817F3604}" name="Column2100" dataDxfId="14441"/>
    <tableColumn id="2106" xr3:uid="{A2510253-D148-4BAC-8A49-B0CB03FA43E0}" name="Column2101" dataDxfId="14440"/>
    <tableColumn id="2107" xr3:uid="{9A9A041E-EF5E-4D36-AE76-AF2CD1F55ACE}" name="Column2102" dataDxfId="14439"/>
    <tableColumn id="2108" xr3:uid="{D1164840-3155-4810-9223-6650F16F401F}" name="Column2103" dataDxfId="14438"/>
    <tableColumn id="2109" xr3:uid="{EC565FE1-469A-4A0F-B5C4-6D353585DFD8}" name="Column2104" dataDxfId="14437"/>
    <tableColumn id="2110" xr3:uid="{B37A89C1-9C70-46BF-8B45-39F9037A15C2}" name="Column2105" dataDxfId="14436"/>
    <tableColumn id="2111" xr3:uid="{AD2B1A3D-1297-4185-B76F-EADE5B0C2F17}" name="Column2106" dataDxfId="14435"/>
    <tableColumn id="2112" xr3:uid="{CFFB9A0B-C23F-4D96-8A30-99D5ED3720B8}" name="Column2107" dataDxfId="14434"/>
    <tableColumn id="2113" xr3:uid="{4EBF392A-4769-499E-A738-C417F7BE8F86}" name="Column2108" dataDxfId="14433"/>
    <tableColumn id="2114" xr3:uid="{0E534130-406C-47E1-9896-22A8BEBD3EFC}" name="Column2109" dataDxfId="14432"/>
    <tableColumn id="2115" xr3:uid="{8E62D7EB-CFE9-4F68-9256-CF30B8CDE6A8}" name="Column2110" dataDxfId="14431"/>
    <tableColumn id="2116" xr3:uid="{67255DA4-BA2B-42DE-88B6-3E65BFCE7765}" name="Column2111" dataDxfId="14430"/>
    <tableColumn id="2117" xr3:uid="{7F030AB2-EF3D-4C11-8667-AACE3FBC8A89}" name="Column2112" dataDxfId="14429"/>
    <tableColumn id="2118" xr3:uid="{BF884062-3A78-4B03-B20E-6C9E24C5095A}" name="Column2113" dataDxfId="14428"/>
    <tableColumn id="2119" xr3:uid="{96829D7F-578D-45B3-AF82-538853DB6F1D}" name="Column2114" dataDxfId="14427"/>
    <tableColumn id="2120" xr3:uid="{55C76749-0337-4B69-9A96-E187F3784748}" name="Column2115" dataDxfId="14426"/>
    <tableColumn id="2121" xr3:uid="{D9674566-1DB8-4582-BD63-E086AAAA3748}" name="Column2116" dataDxfId="14425"/>
    <tableColumn id="2122" xr3:uid="{64EAD728-F15B-4F8C-9206-3EE8E82A9D4D}" name="Column2117" dataDxfId="14424"/>
    <tableColumn id="2123" xr3:uid="{D53409A3-25F2-4C9D-ADBE-EE67892B8A34}" name="Column2118" dataDxfId="14423"/>
    <tableColumn id="2124" xr3:uid="{E5DF6F4D-F2FC-49CD-B79A-5FF2AF0449D9}" name="Column2119" dataDxfId="14422"/>
    <tableColumn id="2125" xr3:uid="{38B86948-1186-492A-A1C4-98EE159C06CF}" name="Column2120" dataDxfId="14421"/>
    <tableColumn id="2126" xr3:uid="{6B51054D-9CB8-45CD-903C-B7C2F175FD18}" name="Column2121" dataDxfId="14420"/>
    <tableColumn id="2127" xr3:uid="{EBFE9CB2-9DD0-4933-BD04-03736A5CC292}" name="Column2122" dataDxfId="14419"/>
    <tableColumn id="2128" xr3:uid="{E0AB5A40-CDDB-4659-A66D-6D0D6994E2F5}" name="Column2123" dataDxfId="14418"/>
    <tableColumn id="2129" xr3:uid="{2ADAFF16-A4FC-45F5-B7C3-ABEF5141C5A0}" name="Column2124" dataDxfId="14417"/>
    <tableColumn id="2130" xr3:uid="{EBD7E769-F6AB-4E7A-86E9-8AC02E6A902E}" name="Column2125" dataDxfId="14416"/>
    <tableColumn id="2131" xr3:uid="{55E47613-46C2-46AD-BF65-736D89A6E106}" name="Column2126" dataDxfId="14415"/>
    <tableColumn id="2132" xr3:uid="{6DD3A071-9536-4FA8-AD7D-47F7548CB994}" name="Column2127" dataDxfId="14414"/>
    <tableColumn id="2133" xr3:uid="{76F943C1-F169-417D-9707-994236CD3059}" name="Column2128" dataDxfId="14413"/>
    <tableColumn id="2134" xr3:uid="{7BE85651-0772-4C32-BC58-2DB8DD04448D}" name="Column2129" dataDxfId="14412"/>
    <tableColumn id="2135" xr3:uid="{B63FB1A2-AF72-43A7-BB85-90D37F0420C0}" name="Column2130" dataDxfId="14411"/>
    <tableColumn id="2136" xr3:uid="{42A66201-87A4-4598-8002-6D3655226EF7}" name="Column2131" dataDxfId="14410"/>
    <tableColumn id="2137" xr3:uid="{5D8BDB19-18FA-4E53-8725-2D998BE726D9}" name="Column2132" dataDxfId="14409"/>
    <tableColumn id="2138" xr3:uid="{8A871C85-6332-4C26-A2A5-1A8CCAF00348}" name="Column2133" dataDxfId="14408"/>
    <tableColumn id="2139" xr3:uid="{82FA3D95-F505-4E43-945A-5B0FD83A2B13}" name="Column2134" dataDxfId="14407"/>
    <tableColumn id="2140" xr3:uid="{57E72F9A-012F-4D65-BA79-6AF7E6D6B93F}" name="Column2135" dataDxfId="14406"/>
    <tableColumn id="2141" xr3:uid="{B2E06063-E79F-491E-980E-D4F5B7D6BA1A}" name="Column2136" dataDxfId="14405"/>
    <tableColumn id="2142" xr3:uid="{11B63E39-E9B8-4D96-870F-0E145CBFB3F8}" name="Column2137" dataDxfId="14404"/>
    <tableColumn id="2143" xr3:uid="{DED40E93-6FB3-447D-B022-E6408C7C5005}" name="Column2138" dataDxfId="14403"/>
    <tableColumn id="2144" xr3:uid="{5742CC5B-E83E-4234-83F6-A79CAED0F338}" name="Column2139" dataDxfId="14402"/>
    <tableColumn id="2145" xr3:uid="{FECC8E31-D762-4744-9B3E-6BE0221FA90F}" name="Column2140" dataDxfId="14401"/>
    <tableColumn id="2146" xr3:uid="{BB056AEE-3419-459A-A36E-DD4983121237}" name="Column2141" dataDxfId="14400"/>
    <tableColumn id="2147" xr3:uid="{68C963DB-DCCD-46B5-977E-AF3A447767DA}" name="Column2142" dataDxfId="14399"/>
    <tableColumn id="2148" xr3:uid="{5D0DE2EA-97AC-4E38-9A53-33B4701CA5CD}" name="Column2143" dataDxfId="14398"/>
    <tableColumn id="2149" xr3:uid="{A5C8B5F8-BAB7-4918-84EA-23D43B370AB4}" name="Column2144" dataDxfId="14397"/>
    <tableColumn id="2150" xr3:uid="{541ECFCA-7C85-4504-AF94-FE480F5B1949}" name="Column2145" dataDxfId="14396"/>
    <tableColumn id="2151" xr3:uid="{9735ACDD-06E7-4E51-8963-763E7AA2A204}" name="Column2146" dataDxfId="14395"/>
    <tableColumn id="2152" xr3:uid="{8581C961-5219-472F-9731-25CE9F663A8B}" name="Column2147" dataDxfId="14394"/>
    <tableColumn id="2153" xr3:uid="{3CC5C10A-D543-4004-A048-FD033BE8D661}" name="Column2148" dataDxfId="14393"/>
    <tableColumn id="2154" xr3:uid="{E31EDECF-19A3-48AB-8448-085DB4B63678}" name="Column2149" dataDxfId="14392"/>
    <tableColumn id="2155" xr3:uid="{7B963313-DED5-40F1-91DF-94D285D1A843}" name="Column2150" dataDxfId="14391"/>
    <tableColumn id="2156" xr3:uid="{F769E06E-CD30-43D2-8C3B-6ADA15DC8FD8}" name="Column2151" dataDxfId="14390"/>
    <tableColumn id="2157" xr3:uid="{459A9335-24BF-4A6C-952F-55D06791D889}" name="Column2152" dataDxfId="14389"/>
    <tableColumn id="2158" xr3:uid="{A7E3B37E-36ED-4C04-AF5F-A9695AEF2FEF}" name="Column2153" dataDxfId="14388"/>
    <tableColumn id="2159" xr3:uid="{1F2899E9-D8F4-4105-B6CD-3F6F23DBA418}" name="Column2154" dataDxfId="14387"/>
    <tableColumn id="2160" xr3:uid="{35313A9D-9354-4B6F-81E9-D6265F3F604A}" name="Column2155" dataDxfId="14386"/>
    <tableColumn id="2161" xr3:uid="{242C66D5-8BE3-4F50-A061-4599963A4AE4}" name="Column2156" dataDxfId="14385"/>
    <tableColumn id="2162" xr3:uid="{D7FC8182-081A-4069-AF6E-0E68D2B06EFD}" name="Column2157" dataDxfId="14384"/>
    <tableColumn id="2163" xr3:uid="{2E60C8F0-1175-414A-900C-5A453DA44581}" name="Column2158" dataDxfId="14383"/>
    <tableColumn id="2164" xr3:uid="{7238B2B1-D221-49B2-8665-2BFE22D92385}" name="Column2159" dataDxfId="14382"/>
    <tableColumn id="2165" xr3:uid="{EA67F14B-99F2-4F09-A29C-F855A816CCAE}" name="Column2160" dataDxfId="14381"/>
    <tableColumn id="2166" xr3:uid="{7EFB44B0-A684-464A-A231-0FC900ABC9AB}" name="Column2161" dataDxfId="14380"/>
    <tableColumn id="2167" xr3:uid="{3E5F6695-F501-40F6-A426-39E9DAEECE37}" name="Column2162" dataDxfId="14379"/>
    <tableColumn id="2168" xr3:uid="{D98C1891-0A32-4A0E-8E76-BE5E8705F55B}" name="Column2163" dataDxfId="14378"/>
    <tableColumn id="2169" xr3:uid="{1A4FAA4D-7942-4DDA-A224-F202D3EF0BB9}" name="Column2164" dataDxfId="14377"/>
    <tableColumn id="2170" xr3:uid="{4AE8F036-1213-4634-9309-859702B2E645}" name="Column2165" dataDxfId="14376"/>
    <tableColumn id="2171" xr3:uid="{0188ECC7-02DF-4B90-8996-15ABF81C8A36}" name="Column2166" dataDxfId="14375"/>
    <tableColumn id="2172" xr3:uid="{7780B91F-2304-485D-9230-E56294C9BC71}" name="Column2167" dataDxfId="14374"/>
    <tableColumn id="2173" xr3:uid="{9BCBD62F-2A23-4105-957B-9A9BA9CBD260}" name="Column2168" dataDxfId="14373"/>
    <tableColumn id="2174" xr3:uid="{C4AF7AA7-C20C-4BBF-AC8B-1E978BA5D616}" name="Column2169" dataDxfId="14372"/>
    <tableColumn id="2175" xr3:uid="{DF9107BA-5524-4D1D-8B2E-B7728D94E997}" name="Column2170" dataDxfId="14371"/>
    <tableColumn id="2176" xr3:uid="{BBEED784-7301-4D9B-B58B-A1880D0C2167}" name="Column2171" dataDxfId="14370"/>
    <tableColumn id="2177" xr3:uid="{B4E33161-5E29-4516-842F-38E972ABCD3C}" name="Column2172" dataDxfId="14369"/>
    <tableColumn id="2178" xr3:uid="{B6111CDF-A04D-45AC-BD51-D8064ADCDDB5}" name="Column2173" dataDxfId="14368"/>
    <tableColumn id="2179" xr3:uid="{A6ED3B25-C41B-470C-B458-7800C0912A73}" name="Column2174" dataDxfId="14367"/>
    <tableColumn id="2180" xr3:uid="{100E8ED3-DDEB-4697-B1AE-B55CCCA74F90}" name="Column2175" dataDxfId="14366"/>
    <tableColumn id="2181" xr3:uid="{A7AF7C3E-5D5F-483F-82FB-E7F4CA7EB27A}" name="Column2176" dataDxfId="14365"/>
    <tableColumn id="2182" xr3:uid="{8516D678-C2B2-489D-9CC0-96435E019BFE}" name="Column2177" dataDxfId="14364"/>
    <tableColumn id="2183" xr3:uid="{21DC3E9F-B375-4B3B-9F20-FD52F5A8413B}" name="Column2178" dataDxfId="14363"/>
    <tableColumn id="2184" xr3:uid="{9C47A488-DAA6-4506-AC59-C786F6B1D476}" name="Column2179" dataDxfId="14362"/>
    <tableColumn id="2185" xr3:uid="{AA01D07F-1E8E-4927-BB3C-0CECE4101AA7}" name="Column2180" dataDxfId="14361"/>
    <tableColumn id="2186" xr3:uid="{39C9D752-9643-499E-9CBD-D866F85F3ABE}" name="Column2181" dataDxfId="14360"/>
    <tableColumn id="2187" xr3:uid="{3FD185FE-4035-41D9-8015-9DFFBA93E632}" name="Column2182" dataDxfId="14359"/>
    <tableColumn id="2188" xr3:uid="{7B38AD46-3E89-4A85-BD6D-D0E704FDD376}" name="Column2183" dataDxfId="14358"/>
    <tableColumn id="2189" xr3:uid="{B2305734-A3CD-46F3-945E-1696F66C2028}" name="Column2184" dataDxfId="14357"/>
    <tableColumn id="2190" xr3:uid="{F355E2B6-D4A6-4D43-940F-0435FBEB9746}" name="Column2185" dataDxfId="14356"/>
    <tableColumn id="2191" xr3:uid="{DE339FF0-156F-4B19-9AD9-B5C1D2F2AAD8}" name="Column2186" dataDxfId="14355"/>
    <tableColumn id="2192" xr3:uid="{95A75514-ACCA-492A-AC5C-3509D399A125}" name="Column2187" dataDxfId="14354"/>
    <tableColumn id="2193" xr3:uid="{6DC33E1A-D6C8-4FF9-B62D-C11FC28BA1CB}" name="Column2188" dataDxfId="14353"/>
    <tableColumn id="2194" xr3:uid="{C86BF853-0CB9-4E1B-B639-7775029EC2E1}" name="Column2189" dataDxfId="14352"/>
    <tableColumn id="2195" xr3:uid="{FEC49202-FA73-4524-8303-1332A5D459D5}" name="Column2190" dataDxfId="14351"/>
    <tableColumn id="2196" xr3:uid="{3D6678C2-3E90-41D4-A00B-9B13D042B8A9}" name="Column2191" dataDxfId="14350"/>
    <tableColumn id="2197" xr3:uid="{F54E820F-4857-4525-B174-DD9BA2F72C04}" name="Column2192" dataDxfId="14349"/>
    <tableColumn id="2198" xr3:uid="{C922DA25-EF26-4555-8347-B56329281D10}" name="Column2193" dataDxfId="14348"/>
    <tableColumn id="2199" xr3:uid="{A95D46C1-A301-41C5-838E-180B08A1126F}" name="Column2194" dataDxfId="14347"/>
    <tableColumn id="2200" xr3:uid="{641044D1-C18C-4C53-B064-72B78579F21F}" name="Column2195" dataDxfId="14346"/>
    <tableColumn id="2201" xr3:uid="{848E03A2-B3C1-4FC7-B4C4-CC5E5D1BDFE6}" name="Column2196" dataDxfId="14345"/>
    <tableColumn id="2202" xr3:uid="{E050BC0A-B2F5-433B-9721-E9AEC3B253C4}" name="Column2197" dataDxfId="14344"/>
    <tableColumn id="2203" xr3:uid="{21FF86E7-0BE4-480B-A9F1-C45C2AE62B43}" name="Column2198" dataDxfId="14343"/>
    <tableColumn id="2204" xr3:uid="{3FE8A981-2D27-4E61-8F25-6EE72AC178CB}" name="Column2199" dataDxfId="14342"/>
    <tableColumn id="2205" xr3:uid="{06476A47-2B12-4474-B87C-1F3D0326A6FD}" name="Column2200" dataDxfId="14341"/>
    <tableColumn id="2206" xr3:uid="{730DA011-88C2-4BDE-8DBA-EF079779F556}" name="Column2201" dataDxfId="14340"/>
    <tableColumn id="2207" xr3:uid="{7FB2D310-8781-44A8-A77B-682A4EF68935}" name="Column2202" dataDxfId="14339"/>
    <tableColumn id="2208" xr3:uid="{76AF3295-737E-4EA0-9104-A9BB72866E31}" name="Column2203" dataDxfId="14338"/>
    <tableColumn id="2209" xr3:uid="{04E540F3-5FF3-4E5A-80F4-11E9F9DAE721}" name="Column2204" dataDxfId="14337"/>
    <tableColumn id="2210" xr3:uid="{C78E9C87-2035-471F-8723-80B10BC4037B}" name="Column2205" dataDxfId="14336"/>
    <tableColumn id="2211" xr3:uid="{EE01BF2A-0912-4304-8681-0AF9318CDEEB}" name="Column2206" dataDxfId="14335"/>
    <tableColumn id="2212" xr3:uid="{0539A5E2-AD87-492E-B50D-0DA5B059A853}" name="Column2207" dataDxfId="14334"/>
    <tableColumn id="2213" xr3:uid="{8E2A9F1A-CD14-4F21-AFFF-A9E460C2A4B8}" name="Column2208" dataDxfId="14333"/>
    <tableColumn id="2214" xr3:uid="{F78D60F9-FEE3-4DB3-BA3A-50070B9649D7}" name="Column2209" dataDxfId="14332"/>
    <tableColumn id="2215" xr3:uid="{461755FE-F75A-49A2-9989-799FF11C3322}" name="Column2210" dataDxfId="14331"/>
    <tableColumn id="2216" xr3:uid="{FF3D9C45-D033-4D5D-BAE9-0DC4DBC85980}" name="Column2211" dataDxfId="14330"/>
    <tableColumn id="2217" xr3:uid="{67B2C3D4-EC90-4E40-9833-16F57E558EE8}" name="Column2212" dataDxfId="14329"/>
    <tableColumn id="2218" xr3:uid="{0BEAB1B2-8A40-43F4-9540-9A05B4AADE9E}" name="Column2213" dataDxfId="14328"/>
    <tableColumn id="2219" xr3:uid="{35E97854-8161-4F99-923F-C6ABF1FFC8AE}" name="Column2214" dataDxfId="14327"/>
    <tableColumn id="2220" xr3:uid="{A4F14698-E837-4D59-BC3F-D9C16DD7285C}" name="Column2215" dataDxfId="14326"/>
    <tableColumn id="2221" xr3:uid="{D2BB9B94-4DBD-4426-9CD0-B2D6B5175A4C}" name="Column2216" dataDxfId="14325"/>
    <tableColumn id="2222" xr3:uid="{AB144B85-0394-4434-BE27-7E2FE16F16A9}" name="Column2217" dataDxfId="14324"/>
    <tableColumn id="2223" xr3:uid="{A5D0D982-D6CA-4D28-989F-4573AC333BBA}" name="Column2218" dataDxfId="14323"/>
    <tableColumn id="2224" xr3:uid="{45E925A3-6F07-43EF-B44C-D02E8BABCE78}" name="Column2219" dataDxfId="14322"/>
    <tableColumn id="2225" xr3:uid="{8B4BB90C-78A6-45A1-841B-DC00404099EF}" name="Column2220" dataDxfId="14321"/>
    <tableColumn id="2226" xr3:uid="{39BA77E9-0FBA-4B57-956B-C7BF5DFB9498}" name="Column2221" dataDxfId="14320"/>
    <tableColumn id="2227" xr3:uid="{49FEB124-D3F8-40C8-9325-560B7DB94385}" name="Column2222" dataDxfId="14319"/>
    <tableColumn id="2228" xr3:uid="{80B573B0-CA44-496F-BD90-63EA11C22544}" name="Column2223" dataDxfId="14318"/>
    <tableColumn id="2229" xr3:uid="{40F31339-019D-4202-909E-C87E99BF025D}" name="Column2224" dataDxfId="14317"/>
    <tableColumn id="2230" xr3:uid="{C2366284-C434-40ED-9845-8EF5233D905E}" name="Column2225" dataDxfId="14316"/>
    <tableColumn id="2231" xr3:uid="{D8E35030-BA6E-4A70-A404-953826691083}" name="Column2226" dataDxfId="14315"/>
    <tableColumn id="2232" xr3:uid="{08E36A0F-712E-4B5B-8B8C-12485EAEB4F5}" name="Column2227" dataDxfId="14314"/>
    <tableColumn id="2233" xr3:uid="{96F94859-7286-48C0-B9B1-2B1BBB12653C}" name="Column2228" dataDxfId="14313"/>
    <tableColumn id="2234" xr3:uid="{475BD807-E98B-4F69-8A6E-7094F1590D33}" name="Column2229" dataDxfId="14312"/>
    <tableColumn id="2235" xr3:uid="{834796B0-2EAB-4FE9-AB52-204D599606F0}" name="Column2230" dataDxfId="14311"/>
    <tableColumn id="2236" xr3:uid="{3240D134-61A2-458C-98B5-BBE8632507C8}" name="Column2231" dataDxfId="14310"/>
    <tableColumn id="2237" xr3:uid="{B0D37588-8341-4751-9E06-1D0264C99237}" name="Column2232" dataDxfId="14309"/>
    <tableColumn id="2238" xr3:uid="{7DFE6F99-C936-47A4-98EB-CBE37150501A}" name="Column2233" dataDxfId="14308"/>
    <tableColumn id="2239" xr3:uid="{06055AF5-7CAC-4D26-9C8A-102D7046734B}" name="Column2234" dataDxfId="14307"/>
    <tableColumn id="2240" xr3:uid="{972079EC-8DD5-4A9C-9F90-8CF990648A30}" name="Column2235" dataDxfId="14306"/>
    <tableColumn id="2241" xr3:uid="{8AB3A26F-E9F2-421A-B2CD-7F921ACF0408}" name="Column2236" dataDxfId="14305"/>
    <tableColumn id="2242" xr3:uid="{AC75165B-38AE-4BC2-A644-4B83E205B0EC}" name="Column2237" dataDxfId="14304"/>
    <tableColumn id="2243" xr3:uid="{815D0FDE-C0BA-40FB-BCBB-237BF9C07358}" name="Column2238" dataDxfId="14303"/>
    <tableColumn id="2244" xr3:uid="{316FD2D8-2B41-4F7A-96B9-7370A57B7C4B}" name="Column2239" dataDxfId="14302"/>
    <tableColumn id="2245" xr3:uid="{CA3BFB1B-43DD-4A5F-8A4D-84DA19C7844D}" name="Column2240" dataDxfId="14301"/>
    <tableColumn id="2246" xr3:uid="{5DEE46DE-4C1A-44E3-A541-36AA113039EE}" name="Column2241" dataDxfId="14300"/>
    <tableColumn id="2247" xr3:uid="{6C8DF309-8DF9-4B1D-8653-6B3E2ADC6D7A}" name="Column2242" dataDxfId="14299"/>
    <tableColumn id="2248" xr3:uid="{47C7C27B-6D9F-47C0-A92F-D0AF6076C0D1}" name="Column2243" dataDxfId="14298"/>
    <tableColumn id="2249" xr3:uid="{E054AB88-854C-4024-907A-CC15E77FB4BE}" name="Column2244" dataDxfId="14297"/>
    <tableColumn id="2250" xr3:uid="{22CACADB-68E1-4DD3-97BC-30955EE7545E}" name="Column2245" dataDxfId="14296"/>
    <tableColumn id="2251" xr3:uid="{3B990336-D461-4E68-B04F-F1EF39762E56}" name="Column2246" dataDxfId="14295"/>
    <tableColumn id="2252" xr3:uid="{DEBF3647-ADAF-48B5-9409-3D215B1896CC}" name="Column2247" dataDxfId="14294"/>
    <tableColumn id="2253" xr3:uid="{0F9875F0-96A8-4C90-833F-AFDB6FB5D526}" name="Column2248" dataDxfId="14293"/>
    <tableColumn id="2254" xr3:uid="{11DAB1C1-6665-47AD-8D13-65AACFC379F6}" name="Column2249" dataDxfId="14292"/>
    <tableColumn id="2255" xr3:uid="{FA231283-736D-4CB1-A5C9-B17168B864D6}" name="Column2250" dataDxfId="14291"/>
    <tableColumn id="2256" xr3:uid="{813840AB-E1D7-466F-9166-32282F9DF08C}" name="Column2251" dataDxfId="14290"/>
    <tableColumn id="2257" xr3:uid="{7BB3C502-107E-43BD-B5BF-9DA69011E7B9}" name="Column2252" dataDxfId="14289"/>
    <tableColumn id="2258" xr3:uid="{61C8B968-BEF0-42FE-8D22-98F570D727D0}" name="Column2253" dataDxfId="14288"/>
    <tableColumn id="2259" xr3:uid="{02B3E65F-9873-43B3-99F3-E966A66857B2}" name="Column2254" dataDxfId="14287"/>
    <tableColumn id="2260" xr3:uid="{15A51E87-D574-466B-8D63-0214D8A92664}" name="Column2255" dataDxfId="14286"/>
    <tableColumn id="2261" xr3:uid="{1F395170-CB1C-4C2D-BD38-5D0A392EC685}" name="Column2256" dataDxfId="14285"/>
    <tableColumn id="2262" xr3:uid="{BC766AF8-9BE6-4B15-BB7C-7A059484A12E}" name="Column2257" dataDxfId="14284"/>
    <tableColumn id="2263" xr3:uid="{1694C0AA-E1BC-4756-BC54-CDAA53D852ED}" name="Column2258" dataDxfId="14283"/>
    <tableColumn id="2264" xr3:uid="{62F21926-C5F3-4F8A-8016-A3A66F560064}" name="Column2259" dataDxfId="14282"/>
    <tableColumn id="2265" xr3:uid="{F31B37FB-057A-47CD-BA41-BDBEDB3080F8}" name="Column2260" dataDxfId="14281"/>
    <tableColumn id="2266" xr3:uid="{CD8B796F-2748-4F2E-B86C-B2F3DAC1602A}" name="Column2261" dataDxfId="14280"/>
    <tableColumn id="2267" xr3:uid="{98F98774-E5C0-4608-B192-E36B5814C886}" name="Column2262" dataDxfId="14279"/>
    <tableColumn id="2268" xr3:uid="{33A56977-92B2-4FBD-92DB-30C9766D9FAF}" name="Column2263" dataDxfId="14278"/>
    <tableColumn id="2269" xr3:uid="{2A6002E8-B722-4D7A-B313-CBF520CBD668}" name="Column2264" dataDxfId="14277"/>
    <tableColumn id="2270" xr3:uid="{75CD7EE4-2C8C-43FE-87ED-6B9C1C4BDC3C}" name="Column2265" dataDxfId="14276"/>
    <tableColumn id="2271" xr3:uid="{D60E441A-36AA-4392-B7B9-BF198449EBB9}" name="Column2266" dataDxfId="14275"/>
    <tableColumn id="2272" xr3:uid="{6D12DE62-1540-4CF4-87B0-3C5DE1B23C92}" name="Column2267" dataDxfId="14274"/>
    <tableColumn id="2273" xr3:uid="{AEEE82B4-DEF7-4FA2-BAA9-86F5C3092CD8}" name="Column2268" dataDxfId="14273"/>
    <tableColumn id="2274" xr3:uid="{63280862-B700-4411-8FF7-C02FF27F0E22}" name="Column2269" dataDxfId="14272"/>
    <tableColumn id="2275" xr3:uid="{205F67D6-CD4D-41B4-AD0E-B84C63707B4B}" name="Column2270" dataDxfId="14271"/>
    <tableColumn id="2276" xr3:uid="{95E3D972-6095-4C55-8A48-146B091F53CF}" name="Column2271" dataDxfId="14270"/>
    <tableColumn id="2277" xr3:uid="{2BD79D93-6194-43BE-9E06-30DF398D7FD5}" name="Column2272" dataDxfId="14269"/>
    <tableColumn id="2278" xr3:uid="{0D3C5AF9-E366-4CAB-8998-DEBF1E097BCD}" name="Column2273" dataDxfId="14268"/>
    <tableColumn id="2279" xr3:uid="{FC588F6A-06A0-4CB8-A16A-D3D844E8665B}" name="Column2274" dataDxfId="14267"/>
    <tableColumn id="2280" xr3:uid="{F3693069-1508-421D-B9DC-0A8E91BC2508}" name="Column2275" dataDxfId="14266"/>
    <tableColumn id="2281" xr3:uid="{BA336C3B-D759-4654-BDC6-5416C9797B82}" name="Column2276" dataDxfId="14265"/>
    <tableColumn id="2282" xr3:uid="{BAD6A4CF-60DD-4E4B-9419-D33EF8CB467D}" name="Column2277" dataDxfId="14264"/>
    <tableColumn id="2283" xr3:uid="{100EAE58-9EB6-458C-87CA-C50A0FE0298C}" name="Column2278" dataDxfId="14263"/>
    <tableColumn id="2284" xr3:uid="{62924B06-EF62-4360-92BE-5281126CE335}" name="Column2279" dataDxfId="14262"/>
    <tableColumn id="2285" xr3:uid="{90794AB3-BBA6-4988-8C15-51A1D9BEFAAD}" name="Column2280" dataDxfId="14261"/>
    <tableColumn id="2286" xr3:uid="{102DBF3C-A54A-49A8-96F4-C534A1469E80}" name="Column2281" dataDxfId="14260"/>
    <tableColumn id="2287" xr3:uid="{829AEB04-0937-450A-A111-FBF586D5225D}" name="Column2282" dataDxfId="14259"/>
    <tableColumn id="2288" xr3:uid="{D987817D-921F-425C-979E-F9118DCC2019}" name="Column2283" dataDxfId="14258"/>
    <tableColumn id="2289" xr3:uid="{F3A3C15B-0601-49F1-B5D3-5E5D460DCE5F}" name="Column2284" dataDxfId="14257"/>
    <tableColumn id="2290" xr3:uid="{50D2D0E7-5DD7-447B-B546-34A89667F791}" name="Column2285" dataDxfId="14256"/>
    <tableColumn id="2291" xr3:uid="{7B344EAD-8D18-4128-9186-AE84786F97D8}" name="Column2286" dataDxfId="14255"/>
    <tableColumn id="2292" xr3:uid="{80B64977-9FD4-4046-93A2-3B0D1AEA00E4}" name="Column2287" dataDxfId="14254"/>
    <tableColumn id="2293" xr3:uid="{B166C9F4-6B92-46EE-B5EB-CB861BACB16E}" name="Column2288" dataDxfId="14253"/>
    <tableColumn id="2294" xr3:uid="{3B0DF502-6B23-4893-9B0B-798409074CBE}" name="Column2289" dataDxfId="14252"/>
    <tableColumn id="2295" xr3:uid="{2FDC69BA-067F-4B8A-B174-F1BFC72BF801}" name="Column2290" dataDxfId="14251"/>
    <tableColumn id="2296" xr3:uid="{A94A7C98-ECA5-4B68-9A20-52FFE93DD325}" name="Column2291" dataDxfId="14250"/>
    <tableColumn id="2297" xr3:uid="{E7EB413D-0E92-4257-92B2-9AFB8E83AB84}" name="Column2292" dataDxfId="14249"/>
    <tableColumn id="2298" xr3:uid="{4CDE0CD6-3EAF-422C-9290-A71D81425CCB}" name="Column2293" dataDxfId="14248"/>
    <tableColumn id="2299" xr3:uid="{E2175032-1B6C-4294-82B3-98C45B0C5EB1}" name="Column2294" dataDxfId="14247"/>
    <tableColumn id="2300" xr3:uid="{7F3E0F55-CA85-467F-B210-8F3CB8584AF6}" name="Column2295" dataDxfId="14246"/>
    <tableColumn id="2301" xr3:uid="{A1891121-3B6A-4CB2-9C49-ED674BB7FDF4}" name="Column2296" dataDxfId="14245"/>
    <tableColumn id="2302" xr3:uid="{D47B434E-73EB-495D-86B8-EBE240D4F42D}" name="Column2297" dataDxfId="14244"/>
    <tableColumn id="2303" xr3:uid="{7E6D7E0C-F914-41FD-A583-028B2DF2630B}" name="Column2298" dataDxfId="14243"/>
    <tableColumn id="2304" xr3:uid="{9A0AB460-0D96-4349-84C2-4155F7ED1277}" name="Column2299" dataDxfId="14242"/>
    <tableColumn id="2305" xr3:uid="{70225E2B-29F3-4FD2-BFB3-471B03DE9A07}" name="Column2300" dataDxfId="14241"/>
    <tableColumn id="2306" xr3:uid="{D668338B-1651-4897-B8CE-5A3937913A1A}" name="Column2301" dataDxfId="14240"/>
    <tableColumn id="2307" xr3:uid="{4E643E0F-D0BB-4E40-83E7-04FA4E09824A}" name="Column2302" dataDxfId="14239"/>
    <tableColumn id="2308" xr3:uid="{58D1E305-348D-404D-9DB7-07E68CDF253D}" name="Column2303" dataDxfId="14238"/>
    <tableColumn id="2309" xr3:uid="{290DD486-C228-4EB6-B7A3-7CEDC549B5C8}" name="Column2304" dataDxfId="14237"/>
    <tableColumn id="2310" xr3:uid="{7BC75273-B166-40A7-8E54-B176740A2432}" name="Column2305" dataDxfId="14236"/>
    <tableColumn id="2311" xr3:uid="{BE2D0AAF-891E-47E9-8A8F-951BC00F59FC}" name="Column2306" dataDxfId="14235"/>
    <tableColumn id="2312" xr3:uid="{A6D4E314-1469-40E0-A78B-5821D81E0648}" name="Column2307" dataDxfId="14234"/>
    <tableColumn id="2313" xr3:uid="{C8A102FF-B4CF-42D1-AFBE-14EB421ED776}" name="Column2308" dataDxfId="14233"/>
    <tableColumn id="2314" xr3:uid="{4DECFAFC-7CAC-4145-9BAF-55A79C035894}" name="Column2309" dataDxfId="14232"/>
    <tableColumn id="2315" xr3:uid="{F4571E53-591F-46E7-8695-15E5EB94CFD7}" name="Column2310" dataDxfId="14231"/>
    <tableColumn id="2316" xr3:uid="{4B9BBA07-1D86-4C40-ADD6-BA009D9E3511}" name="Column2311" dataDxfId="14230"/>
    <tableColumn id="2317" xr3:uid="{E921EF50-59F9-4820-AC0D-EF86E2C4A237}" name="Column2312" dataDxfId="14229"/>
    <tableColumn id="2318" xr3:uid="{1F632701-3FA3-46B5-86C5-AB7B1997AA93}" name="Column2313" dataDxfId="14228"/>
    <tableColumn id="2319" xr3:uid="{2A8842E9-9910-4F50-9F89-D6641B688882}" name="Column2314" dataDxfId="14227"/>
    <tableColumn id="2320" xr3:uid="{631F88CE-7CAD-4F28-B8DE-1AAE9F132E01}" name="Column2315" dataDxfId="14226"/>
    <tableColumn id="2321" xr3:uid="{E7E91B15-4C87-4053-A9CD-3639C05B8C9C}" name="Column2316" dataDxfId="14225"/>
    <tableColumn id="2322" xr3:uid="{728438E7-35A0-4156-9A07-F7BC2B9BE1A5}" name="Column2317" dataDxfId="14224"/>
    <tableColumn id="2323" xr3:uid="{E85EB779-EAE6-497D-8C9A-781509769C4A}" name="Column2318" dataDxfId="14223"/>
    <tableColumn id="2324" xr3:uid="{1B8EE238-E51A-4588-AC21-38CE07BC49CD}" name="Column2319" dataDxfId="14222"/>
    <tableColumn id="2325" xr3:uid="{912A5FDD-660B-42D9-8646-C9E3245C88FB}" name="Column2320" dataDxfId="14221"/>
    <tableColumn id="2326" xr3:uid="{362D817A-0273-4B1D-BF7D-2273717D4628}" name="Column2321" dataDxfId="14220"/>
    <tableColumn id="2327" xr3:uid="{4EEADDCB-0AB1-42A4-BB4C-05B260BD49CC}" name="Column2322" dataDxfId="14219"/>
    <tableColumn id="2328" xr3:uid="{D1C8ED1B-3726-4327-AB74-399E2CB0E89A}" name="Column2323" dataDxfId="14218"/>
    <tableColumn id="2329" xr3:uid="{B431BD45-ADD3-4109-9AE2-B40E2D583515}" name="Column2324" dataDxfId="14217"/>
    <tableColumn id="2330" xr3:uid="{C6DCDD19-4757-42FD-A53B-8146B6761DF3}" name="Column2325" dataDxfId="14216"/>
    <tableColumn id="2331" xr3:uid="{DB78BDA3-1BE1-4A1F-8656-6C7335BB643A}" name="Column2326" dataDxfId="14215"/>
    <tableColumn id="2332" xr3:uid="{58251790-575E-4FC4-8623-7C9E75D0BD7A}" name="Column2327" dataDxfId="14214"/>
    <tableColumn id="2333" xr3:uid="{E98F786C-A360-43B7-9F7E-A0F35A9F57CC}" name="Column2328" dataDxfId="14213"/>
    <tableColumn id="2334" xr3:uid="{E53067E6-DA2D-47B1-8FCF-1A2525C22717}" name="Column2329" dataDxfId="14212"/>
    <tableColumn id="2335" xr3:uid="{F349E6A1-E9AE-4CB2-A2DA-5DEBAFDA53D9}" name="Column2330" dataDxfId="14211"/>
    <tableColumn id="2336" xr3:uid="{40E9C549-1114-400C-AA97-586F170A2C2E}" name="Column2331" dataDxfId="14210"/>
    <tableColumn id="2337" xr3:uid="{A6317A62-87E8-4670-BCB3-71BEC7AD5251}" name="Column2332" dataDxfId="14209"/>
    <tableColumn id="2338" xr3:uid="{DB9002AB-AAA5-4CC8-B502-9B5F32CFAC9F}" name="Column2333" dataDxfId="14208"/>
    <tableColumn id="2339" xr3:uid="{B43E04BA-41B6-4A76-AC22-6A7338C69A1E}" name="Column2334" dataDxfId="14207"/>
    <tableColumn id="2340" xr3:uid="{454FA41F-4DE2-4615-9CAE-018BCAE34895}" name="Column2335" dataDxfId="14206"/>
    <tableColumn id="2341" xr3:uid="{64657E91-C7C0-47D9-B354-2548638E6D9C}" name="Column2336" dataDxfId="14205"/>
    <tableColumn id="2342" xr3:uid="{A15115D5-175D-4FD9-AB5B-22EBB774C8D4}" name="Column2337" dataDxfId="14204"/>
    <tableColumn id="2343" xr3:uid="{BAEACEBC-C01E-488D-A4B1-0C7709AB93FB}" name="Column2338" dataDxfId="14203"/>
    <tableColumn id="2344" xr3:uid="{BDFFE0BD-E58E-4A14-A90D-5FF2139BA0BD}" name="Column2339" dataDxfId="14202"/>
    <tableColumn id="2345" xr3:uid="{EBDEBA1C-876C-47D8-A9DB-073495CB6F01}" name="Column2340" dataDxfId="14201"/>
    <tableColumn id="2346" xr3:uid="{9E7043B6-7C67-4B5B-A44A-CC25F3808AA9}" name="Column2341" dataDxfId="14200"/>
    <tableColumn id="2347" xr3:uid="{CF7E6458-FB55-4ABB-BE78-0336ADDB81B9}" name="Column2342" dataDxfId="14199"/>
    <tableColumn id="2348" xr3:uid="{7616C881-3983-4498-A127-C358ACE3676A}" name="Column2343" dataDxfId="14198"/>
    <tableColumn id="2349" xr3:uid="{CD84CDAF-99A3-472A-8AB2-0EEE96BD8A73}" name="Column2344" dataDxfId="14197"/>
    <tableColumn id="2350" xr3:uid="{53EF5A4B-831C-4F65-B5ED-A270011969FE}" name="Column2345" dataDxfId="14196"/>
    <tableColumn id="2351" xr3:uid="{43991446-E874-4F82-BA09-44B47A2CF1DD}" name="Column2346" dataDxfId="14195"/>
    <tableColumn id="2352" xr3:uid="{AF3F6E57-DEA9-4A44-932A-76DBC79EF1F9}" name="Column2347" dataDxfId="14194"/>
    <tableColumn id="2353" xr3:uid="{BB960810-040D-45B5-B462-87A5B5A4A3C6}" name="Column2348" dataDxfId="14193"/>
    <tableColumn id="2354" xr3:uid="{8B3D27BD-D562-4B03-BDDC-D7DA25087956}" name="Column2349" dataDxfId="14192"/>
    <tableColumn id="2355" xr3:uid="{5E91EC75-360A-487E-8C74-191ED6D57B4B}" name="Column2350" dataDxfId="14191"/>
    <tableColumn id="2356" xr3:uid="{6759274B-EFF2-44D6-9834-7C35CBA8D6A7}" name="Column2351" dataDxfId="14190"/>
    <tableColumn id="2357" xr3:uid="{1107258C-D497-4FD8-BD5D-732EDFD5C091}" name="Column2352" dataDxfId="14189"/>
    <tableColumn id="2358" xr3:uid="{F6A80983-3FDF-4D74-A220-B4E9DBAFF1CE}" name="Column2353" dataDxfId="14188"/>
    <tableColumn id="2359" xr3:uid="{B0F4D172-E163-47DA-921D-6F9BE1B4EAA8}" name="Column2354" dataDxfId="14187"/>
    <tableColumn id="2360" xr3:uid="{C32F5FD1-C568-41A0-814D-979AAFCA0EE8}" name="Column2355" dataDxfId="14186"/>
    <tableColumn id="2361" xr3:uid="{356D2818-92E9-4B5F-A198-7E46BD7E6EA1}" name="Column2356" dataDxfId="14185"/>
    <tableColumn id="2362" xr3:uid="{6F354A34-4D62-401B-9BEF-DB8FAEC060EB}" name="Column2357" dataDxfId="14184"/>
    <tableColumn id="2363" xr3:uid="{58D45793-6A46-4A85-84B9-D85CD9DCA631}" name="Column2358" dataDxfId="14183"/>
    <tableColumn id="2364" xr3:uid="{015FE62E-3383-4E1F-8D32-8F59FE2E7A4C}" name="Column2359" dataDxfId="14182"/>
    <tableColumn id="2365" xr3:uid="{7276646A-3CDC-4481-91C8-9A36B94A2D3C}" name="Column2360" dataDxfId="14181"/>
    <tableColumn id="2366" xr3:uid="{CC554AD2-2F09-437F-B924-7A5E22AF8BA9}" name="Column2361" dataDxfId="14180"/>
    <tableColumn id="2367" xr3:uid="{4872DE64-35CF-4996-88A4-97EDA46D1133}" name="Column2362" dataDxfId="14179"/>
    <tableColumn id="2368" xr3:uid="{10F6D335-4ABA-4F10-B7D3-4F0C13C34F03}" name="Column2363" dataDxfId="14178"/>
    <tableColumn id="2369" xr3:uid="{D065C129-8ABF-42F9-A1AB-5F482879C86E}" name="Column2364" dataDxfId="14177"/>
    <tableColumn id="2370" xr3:uid="{E12AD154-4A28-4392-8A2C-905188884EB3}" name="Column2365" dataDxfId="14176"/>
    <tableColumn id="2371" xr3:uid="{7576A952-36B6-4E00-9886-AF0711B23433}" name="Column2366" dataDxfId="14175"/>
    <tableColumn id="2372" xr3:uid="{268301AB-ACC5-4B65-9F62-5D6913E0423B}" name="Column2367" dataDxfId="14174"/>
    <tableColumn id="2373" xr3:uid="{DA92439E-B41F-4EA5-B16C-305D4C38FFAF}" name="Column2368" dataDxfId="14173"/>
    <tableColumn id="2374" xr3:uid="{F19E3005-DB96-40C6-8524-B286AEEA6FA8}" name="Column2369" dataDxfId="14172"/>
    <tableColumn id="2375" xr3:uid="{91C4D13A-7408-475E-BC3D-62DCF5F82047}" name="Column2370" dataDxfId="14171"/>
    <tableColumn id="2376" xr3:uid="{08F255BF-EA30-4FE7-A644-E3C81177250E}" name="Column2371" dataDxfId="14170"/>
    <tableColumn id="2377" xr3:uid="{AAFAC62A-2AD2-4446-8447-0C1EA7C02FE3}" name="Column2372" dataDxfId="14169"/>
    <tableColumn id="2378" xr3:uid="{4078C21F-8F0B-4D7F-A395-FBF97E6EBF92}" name="Column2373" dataDxfId="14168"/>
    <tableColumn id="2379" xr3:uid="{82A51112-2D50-4E72-A23A-9F9005990DCB}" name="Column2374" dataDxfId="14167"/>
    <tableColumn id="2380" xr3:uid="{05CF900B-0F14-4011-9AC7-F0554136FEEB}" name="Column2375" dataDxfId="14166"/>
    <tableColumn id="2381" xr3:uid="{669115CF-15AC-42BB-9086-DC31F21B28E9}" name="Column2376" dataDxfId="14165"/>
    <tableColumn id="2382" xr3:uid="{01F1CA5E-8ED4-4D5D-97DB-F47C992D6E71}" name="Column2377" dataDxfId="14164"/>
    <tableColumn id="2383" xr3:uid="{126FB68B-C164-4564-82CA-BC6588FC2F26}" name="Column2378" dataDxfId="14163"/>
    <tableColumn id="2384" xr3:uid="{3A8C6D61-F52F-480B-8FC0-713BBC0205E4}" name="Column2379" dataDxfId="14162"/>
    <tableColumn id="2385" xr3:uid="{F41387BD-4351-487B-ABC3-BE7025CE5E04}" name="Column2380" dataDxfId="14161"/>
    <tableColumn id="2386" xr3:uid="{68112C58-A1DD-4538-9B11-BED45C5824D6}" name="Column2381" dataDxfId="14160"/>
    <tableColumn id="2387" xr3:uid="{E23C8B7C-C048-4A4C-B9F7-FD21ED7496FA}" name="Column2382" dataDxfId="14159"/>
    <tableColumn id="2388" xr3:uid="{4C5D7976-FE13-4ECB-869A-64434845B974}" name="Column2383" dataDxfId="14158"/>
    <tableColumn id="2389" xr3:uid="{AE30EDE8-5520-467A-BBC6-EFF61D23648D}" name="Column2384" dataDxfId="14157"/>
    <tableColumn id="2390" xr3:uid="{BC8E42D5-A7B4-48E9-9A05-0966863460FB}" name="Column2385" dataDxfId="14156"/>
    <tableColumn id="2391" xr3:uid="{F4A5A79A-B1FD-4A68-9D19-32996B12D517}" name="Column2386" dataDxfId="14155"/>
    <tableColumn id="2392" xr3:uid="{90F7938B-CFE7-4B3B-ACDA-65D8D4700089}" name="Column2387" dataDxfId="14154"/>
    <tableColumn id="2393" xr3:uid="{708CB13A-3CFC-4EC3-8A9E-E86FEC81353D}" name="Column2388" dataDxfId="14153"/>
    <tableColumn id="2394" xr3:uid="{575343EC-E120-478E-8EF9-6B3CC4FE0872}" name="Column2389" dataDxfId="14152"/>
    <tableColumn id="2395" xr3:uid="{887B9D9C-4DE8-4410-B369-D0F61F075DF1}" name="Column2390" dataDxfId="14151"/>
    <tableColumn id="2396" xr3:uid="{8A606467-D022-4C55-89A2-F37A3D01E134}" name="Column2391" dataDxfId="14150"/>
    <tableColumn id="2397" xr3:uid="{D315ED75-BFD8-4ECB-9522-0663CCB93F1E}" name="Column2392" dataDxfId="14149"/>
    <tableColumn id="2398" xr3:uid="{00FA3B16-7551-42E2-80D0-54C956CABFF1}" name="Column2393" dataDxfId="14148"/>
    <tableColumn id="2399" xr3:uid="{6EB8F52D-7FD2-4783-A664-729A35FDC5A0}" name="Column2394" dataDxfId="14147"/>
    <tableColumn id="2400" xr3:uid="{4BC6D148-A51A-4BFB-8CFA-8FDD742BAF71}" name="Column2395" dataDxfId="14146"/>
    <tableColumn id="2401" xr3:uid="{474396B4-D6EF-4B55-AC29-BD948CBC46A9}" name="Column2396" dataDxfId="14145"/>
    <tableColumn id="2402" xr3:uid="{4F7C1372-A38F-4339-BB98-992D86A0E8BC}" name="Column2397" dataDxfId="14144"/>
    <tableColumn id="2403" xr3:uid="{31F1B32D-41B2-4BF2-8A9B-C690F95EB650}" name="Column2398" dataDxfId="14143"/>
    <tableColumn id="2404" xr3:uid="{67C74986-4799-48D2-8586-231D518F1F42}" name="Column2399" dataDxfId="14142"/>
    <tableColumn id="2405" xr3:uid="{19248A19-DF45-4614-9D52-410C1A6B316A}" name="Column2400" dataDxfId="14141"/>
    <tableColumn id="2406" xr3:uid="{AC7FF30E-CC86-4F9E-B917-ABF83EE43023}" name="Column2401" dataDxfId="14140"/>
    <tableColumn id="2407" xr3:uid="{EB09C4A6-1A38-4140-A381-2E4EBEF898CD}" name="Column2402" dataDxfId="14139"/>
    <tableColumn id="2408" xr3:uid="{03E63C86-EAFB-49D5-B9F9-407E42C65A8F}" name="Column2403" dataDxfId="14138"/>
    <tableColumn id="2409" xr3:uid="{A2619D24-617F-40E9-A79A-CF15F191A365}" name="Column2404" dataDxfId="14137"/>
    <tableColumn id="2410" xr3:uid="{B86E464B-917C-4180-BE87-913E4CC39F9B}" name="Column2405" dataDxfId="14136"/>
    <tableColumn id="2411" xr3:uid="{59BD60D4-877F-428E-A076-486EF433DEAC}" name="Column2406" dataDxfId="14135"/>
    <tableColumn id="2412" xr3:uid="{97D505FC-3808-4739-AE1B-BB3C26B5BE05}" name="Column2407" dataDxfId="14134"/>
    <tableColumn id="2413" xr3:uid="{4A97C9EE-A9BD-468C-A127-7D9D8BF0B6B2}" name="Column2408" dataDxfId="14133"/>
    <tableColumn id="2414" xr3:uid="{112405EA-8639-4310-A4DE-C42969DD6E2F}" name="Column2409" dataDxfId="14132"/>
    <tableColumn id="2415" xr3:uid="{5313C2D5-8F14-4095-85F9-90A8275B6A13}" name="Column2410" dataDxfId="14131"/>
    <tableColumn id="2416" xr3:uid="{B9522C61-5C2E-43BD-A9D7-654050CB200E}" name="Column2411" dataDxfId="14130"/>
    <tableColumn id="2417" xr3:uid="{3CDF8185-8034-4B6E-8D4E-723EF420C3B9}" name="Column2412" dataDxfId="14129"/>
    <tableColumn id="2418" xr3:uid="{F2B958CA-0B25-4B8D-A3F2-5183308494E4}" name="Column2413" dataDxfId="14128"/>
    <tableColumn id="2419" xr3:uid="{72818D9D-9456-4D3D-BF34-9876056CA1F2}" name="Column2414" dataDxfId="14127"/>
    <tableColumn id="2420" xr3:uid="{4F620F00-0EF5-4EC4-8242-C6CB6CE23709}" name="Column2415" dataDxfId="14126"/>
    <tableColumn id="2421" xr3:uid="{6A2C4154-97C1-42AE-BD37-1A7454B85A13}" name="Column2416" dataDxfId="14125"/>
    <tableColumn id="2422" xr3:uid="{668FF6F1-49D8-40B9-A646-D57C03292729}" name="Column2417" dataDxfId="14124"/>
    <tableColumn id="2423" xr3:uid="{49893063-B570-4539-BC7D-D6E6B274F31A}" name="Column2418" dataDxfId="14123"/>
    <tableColumn id="2424" xr3:uid="{EF2E429A-A74D-4A48-8C7D-3991955DAF60}" name="Column2419" dataDxfId="14122"/>
    <tableColumn id="2425" xr3:uid="{AAF2C53E-3F14-4D79-AAEC-0B18E47C02C0}" name="Column2420" dataDxfId="14121"/>
    <tableColumn id="2426" xr3:uid="{4BC5A25A-6CC9-4D21-9F05-5EB6049CE69A}" name="Column2421" dataDxfId="14120"/>
    <tableColumn id="2427" xr3:uid="{D2315E21-6275-4BED-B3BD-39E82AB581E1}" name="Column2422" dataDxfId="14119"/>
    <tableColumn id="2428" xr3:uid="{C8016747-99A6-4776-8745-72BFA2A60B41}" name="Column2423" dataDxfId="14118"/>
    <tableColumn id="2429" xr3:uid="{5D8D0343-125A-4845-B8EA-E8B64A943B96}" name="Column2424" dataDxfId="14117"/>
    <tableColumn id="2430" xr3:uid="{26AEBA86-B349-4606-9F55-CA2AA08818B0}" name="Column2425" dataDxfId="14116"/>
    <tableColumn id="2431" xr3:uid="{BC647E02-FC7A-4830-85C2-B0C17AFD4D18}" name="Column2426" dataDxfId="14115"/>
    <tableColumn id="2432" xr3:uid="{93D56590-616B-4A4B-BCCB-F6CE7F09ACDD}" name="Column2427" dataDxfId="14114"/>
    <tableColumn id="2433" xr3:uid="{EB6FEA84-033B-4C56-87C0-3302547AADBB}" name="Column2428" dataDxfId="14113"/>
    <tableColumn id="2434" xr3:uid="{055D3059-48A0-455C-930C-AA88A266414E}" name="Column2429" dataDxfId="14112"/>
    <tableColumn id="2435" xr3:uid="{53D7EA1F-94E0-4DD2-A6CF-325B6B1E5D64}" name="Column2430" dataDxfId="14111"/>
    <tableColumn id="2436" xr3:uid="{59C93CDF-4636-4201-8B0B-4683979D6630}" name="Column2431" dataDxfId="14110"/>
    <tableColumn id="2437" xr3:uid="{D7504629-1211-4915-9EAA-D400A54AC14C}" name="Column2432" dataDxfId="14109"/>
    <tableColumn id="2438" xr3:uid="{8C783303-A4B8-4CE3-AE03-FA2F604AB209}" name="Column2433" dataDxfId="14108"/>
    <tableColumn id="2439" xr3:uid="{B432A61B-85FD-4043-8DBD-1DD6B84FC4B3}" name="Column2434" dataDxfId="14107"/>
    <tableColumn id="2440" xr3:uid="{6F97B868-2B6B-4028-8A56-2706D9B4C73E}" name="Column2435" dataDxfId="14106"/>
    <tableColumn id="2441" xr3:uid="{D5692235-00D9-47CB-98FC-54DB73FF3AD5}" name="Column2436" dataDxfId="14105"/>
    <tableColumn id="2442" xr3:uid="{E1583804-9DCE-4F40-A66B-46764EB94815}" name="Column2437" dataDxfId="14104"/>
    <tableColumn id="2443" xr3:uid="{69EE8D0D-8527-438B-9031-87B3CA1544BB}" name="Column2438" dataDxfId="14103"/>
    <tableColumn id="2444" xr3:uid="{E15F8DDB-28AD-4CE0-A011-CF746D821944}" name="Column2439" dataDxfId="14102"/>
    <tableColumn id="2445" xr3:uid="{F4735E33-84E1-471C-9666-661039E278B9}" name="Column2440" dataDxfId="14101"/>
    <tableColumn id="2446" xr3:uid="{6358A034-E4AC-4884-A4D3-B72F4EA97DF1}" name="Column2441" dataDxfId="14100"/>
    <tableColumn id="2447" xr3:uid="{A7015688-5CCD-4D25-8C3D-1DF1924A2DB0}" name="Column2442" dataDxfId="14099"/>
    <tableColumn id="2448" xr3:uid="{594BDC3B-814B-4964-A1D5-7859DD73D8AA}" name="Column2443" dataDxfId="14098"/>
    <tableColumn id="2449" xr3:uid="{8196A016-8866-415B-9AED-FC0AE1B92738}" name="Column2444" dataDxfId="14097"/>
    <tableColumn id="2450" xr3:uid="{C48AD596-BB50-4903-AFCE-C44E4733675F}" name="Column2445" dataDxfId="14096"/>
    <tableColumn id="2451" xr3:uid="{4B21CCEB-437E-4ADB-A77C-EF9D3FCE1B1A}" name="Column2446" dataDxfId="14095"/>
    <tableColumn id="2452" xr3:uid="{7DCA5AC6-2EA3-4E8B-881F-2F8DE99D5662}" name="Column2447" dataDxfId="14094"/>
    <tableColumn id="2453" xr3:uid="{101157A6-F49B-488B-AFEF-982C3CCC487D}" name="Column2448" dataDxfId="14093"/>
    <tableColumn id="2454" xr3:uid="{2F50104B-0D42-48AA-A63A-B4F340DDBD03}" name="Column2449" dataDxfId="14092"/>
    <tableColumn id="2455" xr3:uid="{ACC111A2-6159-4907-B5D1-F8B41A7B6FDC}" name="Column2450" dataDxfId="14091"/>
    <tableColumn id="2456" xr3:uid="{5528761D-2128-4F96-B5B7-21EADE0A1D75}" name="Column2451" dataDxfId="14090"/>
    <tableColumn id="2457" xr3:uid="{C7B9ACA7-D33E-41E6-8471-93CF6CACC3C4}" name="Column2452" dataDxfId="14089"/>
    <tableColumn id="2458" xr3:uid="{EE13BEF3-15C4-4652-BC5C-AC8EEE408A4B}" name="Column2453" dataDxfId="14088"/>
    <tableColumn id="2459" xr3:uid="{BE64D702-6CA8-41B4-93CD-BB067EBDBB1C}" name="Column2454" dataDxfId="14087"/>
    <tableColumn id="2460" xr3:uid="{2E593AD8-4E06-4267-A2FC-201562221FB4}" name="Column2455" dataDxfId="14086"/>
    <tableColumn id="2461" xr3:uid="{A0E6DE4E-0ABB-4E50-B0EE-92A8816BFAF1}" name="Column2456" dataDxfId="14085"/>
    <tableColumn id="2462" xr3:uid="{597F69D9-3FEB-42A0-8F15-931E9F261898}" name="Column2457" dataDxfId="14084"/>
    <tableColumn id="2463" xr3:uid="{12145297-9B07-4413-AB29-69A56C73C2FA}" name="Column2458" dataDxfId="14083"/>
    <tableColumn id="2464" xr3:uid="{A80080A9-89DD-4FFE-85EA-A4385B56CB55}" name="Column2459" dataDxfId="14082"/>
    <tableColumn id="2465" xr3:uid="{293F7B53-11B9-4B34-86E6-9120590F03E7}" name="Column2460" dataDxfId="14081"/>
    <tableColumn id="2466" xr3:uid="{E94AE730-0393-41C1-9498-C559119F00D7}" name="Column2461" dataDxfId="14080"/>
    <tableColumn id="2467" xr3:uid="{C1E653BD-89F8-4070-AF30-DB11EE936BB1}" name="Column2462" dataDxfId="14079"/>
    <tableColumn id="2468" xr3:uid="{C84BFCDC-34D2-4544-8FFF-B852B1E4EB7E}" name="Column2463" dataDxfId="14078"/>
    <tableColumn id="2469" xr3:uid="{590EDD1E-E5A2-41FA-892C-BC7F7B232E82}" name="Column2464" dataDxfId="14077"/>
    <tableColumn id="2470" xr3:uid="{020B310F-7672-4D65-95AD-8D6A866AF4EA}" name="Column2465" dataDxfId="14076"/>
    <tableColumn id="2471" xr3:uid="{BE1B9679-2C51-43A7-9597-D7520DECFCB1}" name="Column2466" dataDxfId="14075"/>
    <tableColumn id="2472" xr3:uid="{FFCC3A2C-C421-4303-B2CA-23A8D10DA2F9}" name="Column2467" dataDxfId="14074"/>
    <tableColumn id="2473" xr3:uid="{C79ED4E6-41AE-4D33-B349-CABBE5B8CE89}" name="Column2468" dataDxfId="14073"/>
    <tableColumn id="2474" xr3:uid="{1548ABE9-EACC-4B8D-9496-4169CC3DD12A}" name="Column2469" dataDxfId="14072"/>
    <tableColumn id="2475" xr3:uid="{D87616D7-19B3-4B67-934C-F4ECEE00820C}" name="Column2470" dataDxfId="14071"/>
    <tableColumn id="2476" xr3:uid="{C284C8A9-1A3C-4F15-BA35-A3F3E620D413}" name="Column2471" dataDxfId="14070"/>
    <tableColumn id="2477" xr3:uid="{9728BB97-88AE-4FE9-B8C1-4C002A9D1CF5}" name="Column2472" dataDxfId="14069"/>
    <tableColumn id="2478" xr3:uid="{BC2A3283-52F7-4B38-B4D7-5CED48AD6A16}" name="Column2473" dataDxfId="14068"/>
    <tableColumn id="2479" xr3:uid="{BD55F372-C603-4542-8FEE-B25196CAF15F}" name="Column2474" dataDxfId="14067"/>
    <tableColumn id="2480" xr3:uid="{03EE74A9-FAE1-48FA-971D-9ADE54B99ABB}" name="Column2475" dataDxfId="14066"/>
    <tableColumn id="2481" xr3:uid="{0D22ED11-487F-479A-99E2-96893621F620}" name="Column2476" dataDxfId="14065"/>
    <tableColumn id="2482" xr3:uid="{D6530AD2-E79F-4D26-8CC7-966B24AE36E0}" name="Column2477" dataDxfId="14064"/>
    <tableColumn id="2483" xr3:uid="{1D668979-47BB-42BE-AE40-B36B8A959D66}" name="Column2478" dataDxfId="14063"/>
    <tableColumn id="2484" xr3:uid="{C231E2B6-4C8B-46FD-AE93-EF46B683BB8B}" name="Column2479" dataDxfId="14062"/>
    <tableColumn id="2485" xr3:uid="{0B3C2D43-DC1E-4586-9475-6A1CA22D9E65}" name="Column2480" dataDxfId="14061"/>
    <tableColumn id="2486" xr3:uid="{6E696ABC-50DA-46FA-A110-D10D820E7760}" name="Column2481" dataDxfId="14060"/>
    <tableColumn id="2487" xr3:uid="{8F14BCC9-FC09-476D-AE33-2D8CD66AB55E}" name="Column2482" dataDxfId="14059"/>
    <tableColumn id="2488" xr3:uid="{79ABF682-4B6B-4B0F-873F-7EEFE4EDA7F3}" name="Column2483" dataDxfId="14058"/>
    <tableColumn id="2489" xr3:uid="{E425F0E8-1D51-443E-A101-F60FCDEE18FC}" name="Column2484" dataDxfId="14057"/>
    <tableColumn id="2490" xr3:uid="{F802D574-9189-4371-A944-AFFA5A5253BC}" name="Column2485" dataDxfId="14056"/>
    <tableColumn id="2491" xr3:uid="{5DD4CFCE-C50B-410E-AACD-C11603ABD6FA}" name="Column2486" dataDxfId="14055"/>
    <tableColumn id="2492" xr3:uid="{D893F581-154E-4F46-AAE9-4731E3528231}" name="Column2487" dataDxfId="14054"/>
    <tableColumn id="2493" xr3:uid="{2A5D6A23-D01D-4B90-864E-E3F2D79F24D7}" name="Column2488" dataDxfId="14053"/>
    <tableColumn id="2494" xr3:uid="{63C6355F-D45C-4C99-A901-F715149C088B}" name="Column2489" dataDxfId="14052"/>
    <tableColumn id="2495" xr3:uid="{EB87E2FF-ACBB-4101-8172-C7C12BBE6012}" name="Column2490" dataDxfId="14051"/>
    <tableColumn id="2496" xr3:uid="{75116BF9-D573-438C-90E5-A02884179763}" name="Column2491" dataDxfId="14050"/>
    <tableColumn id="2497" xr3:uid="{DF74A845-7902-44CE-8DE2-2D847AB39EC6}" name="Column2492" dataDxfId="14049"/>
    <tableColumn id="2498" xr3:uid="{20EC0B63-DA4B-4CBE-B844-77F70EA74B9E}" name="Column2493" dataDxfId="14048"/>
    <tableColumn id="2499" xr3:uid="{185F1C39-98E1-4777-AEF1-5A7D7CD947D1}" name="Column2494" dataDxfId="14047"/>
    <tableColumn id="2500" xr3:uid="{1D0977C3-0C36-421F-A5D7-2FD9A5F10F8A}" name="Column2495" dataDxfId="14046"/>
    <tableColumn id="2501" xr3:uid="{4F710C3A-7886-4863-9E58-358F5CC5A938}" name="Column2496" dataDxfId="14045"/>
    <tableColumn id="2502" xr3:uid="{4CFBFD81-07D9-474F-AAE8-754C7745BEA1}" name="Column2497" dataDxfId="14044"/>
    <tableColumn id="2503" xr3:uid="{5AE8A0F6-4E23-447C-8F90-96E319C673A9}" name="Column2498" dataDxfId="14043"/>
    <tableColumn id="2504" xr3:uid="{902D1EA7-BF4C-4D47-98C9-7A39DDE7C4A8}" name="Column2499" dataDxfId="14042"/>
    <tableColumn id="2505" xr3:uid="{D9CA405F-9B77-489F-8B91-D2A70CB77703}" name="Column2500" dataDxfId="14041"/>
    <tableColumn id="2506" xr3:uid="{E37821E7-4AAA-485C-B9B6-C6F253E3B460}" name="Column2501" dataDxfId="14040"/>
    <tableColumn id="2507" xr3:uid="{E215E69B-7C92-44A6-8B8A-46D3642E63CF}" name="Column2502" dataDxfId="14039"/>
    <tableColumn id="2508" xr3:uid="{101097BD-6A35-45BB-9312-DFC508782BF2}" name="Column2503" dataDxfId="14038"/>
    <tableColumn id="2509" xr3:uid="{44DE21DF-2E1F-4F5C-B232-D9D1CAB82F60}" name="Column2504" dataDxfId="14037"/>
    <tableColumn id="2510" xr3:uid="{C391CA29-C652-448B-92EC-B450DEABA351}" name="Column2505" dataDxfId="14036"/>
    <tableColumn id="2511" xr3:uid="{D187F690-CAAD-4907-B3C3-87E167FF4607}" name="Column2506" dataDxfId="14035"/>
    <tableColumn id="2512" xr3:uid="{C9447178-B3F8-40BF-B9C4-59F8B36AC1EE}" name="Column2507" dataDxfId="14034"/>
    <tableColumn id="2513" xr3:uid="{A11358D8-F68A-44E4-B057-D0A934F632AF}" name="Column2508" dataDxfId="14033"/>
    <tableColumn id="2514" xr3:uid="{B8E9F03F-B2C6-46CE-804F-00ED09AE87B6}" name="Column2509" dataDxfId="14032"/>
    <tableColumn id="2515" xr3:uid="{C723DC7F-2DF7-4C8E-A032-0AA2F4F4E28D}" name="Column2510" dataDxfId="14031"/>
    <tableColumn id="2516" xr3:uid="{C4F74098-C81F-4B74-85A9-5E1F5B00B5C3}" name="Column2511" dataDxfId="14030"/>
    <tableColumn id="2517" xr3:uid="{2A8B5129-3D0C-42D4-B7A1-D193EC758AF9}" name="Column2512" dataDxfId="14029"/>
    <tableColumn id="2518" xr3:uid="{2FD58C4C-257C-4498-AE39-BE70C3CD1BB8}" name="Column2513" dataDxfId="14028"/>
    <tableColumn id="2519" xr3:uid="{75C9B425-B430-4BA5-BEC0-0AB2A02979A4}" name="Column2514" dataDxfId="14027"/>
    <tableColumn id="2520" xr3:uid="{7D6C14BA-97F2-4BFE-8686-1E169371BF4D}" name="Column2515" dataDxfId="14026"/>
    <tableColumn id="2521" xr3:uid="{50F6028B-61AA-4D34-9D6F-07586B653391}" name="Column2516" dataDxfId="14025"/>
    <tableColumn id="2522" xr3:uid="{F819751E-BBB9-4156-90B4-9B0FABDAC1B2}" name="Column2517" dataDxfId="14024"/>
    <tableColumn id="2523" xr3:uid="{41C53780-FBA7-4942-888F-EEEBA293F07C}" name="Column2518" dataDxfId="14023"/>
    <tableColumn id="2524" xr3:uid="{A15BD8CC-D332-40F1-AB08-C1F27F8F49C7}" name="Column2519" dataDxfId="14022"/>
    <tableColumn id="2525" xr3:uid="{E5265F63-B159-47E9-BF1B-EF90AEBC7D7E}" name="Column2520" dataDxfId="14021"/>
    <tableColumn id="2526" xr3:uid="{CC440FD3-2505-49B4-986A-A903A6712A4F}" name="Column2521" dataDxfId="14020"/>
    <tableColumn id="2527" xr3:uid="{DBE0C11C-923F-4409-949C-559624BE0BD5}" name="Column2522" dataDxfId="14019"/>
    <tableColumn id="2528" xr3:uid="{E8971612-3FEE-4005-903A-1D18737E3477}" name="Column2523" dataDxfId="14018"/>
    <tableColumn id="2529" xr3:uid="{22F0BE14-B9F2-4652-B663-106513F73B67}" name="Column2524" dataDxfId="14017"/>
    <tableColumn id="2530" xr3:uid="{456D34E2-0DE1-450D-94DF-C3563E1EDB21}" name="Column2525" dataDxfId="14016"/>
    <tableColumn id="2531" xr3:uid="{4931A837-889B-42E3-9445-E34CA889B819}" name="Column2526" dataDxfId="14015"/>
    <tableColumn id="2532" xr3:uid="{9168507A-849D-4846-89A0-4CD6686C179D}" name="Column2527" dataDxfId="14014"/>
    <tableColumn id="2533" xr3:uid="{A707109C-2063-4C7F-B7BA-05D8860E5157}" name="Column2528" dataDxfId="14013"/>
    <tableColumn id="2534" xr3:uid="{09F9E900-FCC9-4AD8-B4EE-4E1D0872785D}" name="Column2529" dataDxfId="14012"/>
    <tableColumn id="2535" xr3:uid="{B8D3E135-4F72-4873-B647-C7E6324BAF93}" name="Column2530" dataDxfId="14011"/>
    <tableColumn id="2536" xr3:uid="{F627B264-AC3F-4F9E-BDF7-17FBB4B9159C}" name="Column2531" dataDxfId="14010"/>
    <tableColumn id="2537" xr3:uid="{8BE2F438-49D1-4E56-A8B3-E65E6A9244A4}" name="Column2532" dataDxfId="14009"/>
    <tableColumn id="2538" xr3:uid="{455A39D4-ACCE-4A21-865B-2BD9718DA7B6}" name="Column2533" dataDxfId="14008"/>
    <tableColumn id="2539" xr3:uid="{5FAA661F-D0B8-47A2-B471-C6C74181E3E9}" name="Column2534" dataDxfId="14007"/>
    <tableColumn id="2540" xr3:uid="{17FB53E7-9A71-460C-8E8E-D8C3E2FDEAD7}" name="Column2535" dataDxfId="14006"/>
    <tableColumn id="2541" xr3:uid="{B13B36C1-C976-4450-881E-A8091DD92D38}" name="Column2536" dataDxfId="14005"/>
    <tableColumn id="2542" xr3:uid="{357464F8-63CB-482A-A48D-2610306E8A85}" name="Column2537" dataDxfId="14004"/>
    <tableColumn id="2543" xr3:uid="{44552505-F2CE-40C7-884E-F132EC9103A6}" name="Column2538" dataDxfId="14003"/>
    <tableColumn id="2544" xr3:uid="{D9A16F85-B778-4167-9EC8-87586F3CB619}" name="Column2539" dataDxfId="14002"/>
    <tableColumn id="2545" xr3:uid="{6FEF87F3-204E-4EFB-B60A-74A34574965B}" name="Column2540" dataDxfId="14001"/>
    <tableColumn id="2546" xr3:uid="{53385D63-6B07-47BB-A3FA-BB93C3321582}" name="Column2541" dataDxfId="14000"/>
    <tableColumn id="2547" xr3:uid="{5D8A9038-8412-4CF5-A247-54FCDBD814DF}" name="Column2542" dataDxfId="13999"/>
    <tableColumn id="2548" xr3:uid="{6E923A25-13B8-4CAC-8C78-170B7F631C0C}" name="Column2543" dataDxfId="13998"/>
    <tableColumn id="2549" xr3:uid="{D9C53B5B-2F51-4B23-9B3A-0CB7A858FEEC}" name="Column2544" dataDxfId="13997"/>
    <tableColumn id="2550" xr3:uid="{FA7EB7DD-DE8C-4AB3-8D50-30AE62B5A636}" name="Column2545" dataDxfId="13996"/>
    <tableColumn id="2551" xr3:uid="{AB431530-A122-46DB-A943-476773DCBC9A}" name="Column2546" dataDxfId="13995"/>
    <tableColumn id="2552" xr3:uid="{D9D93FB9-41D3-4EA5-A207-09698461B858}" name="Column2547" dataDxfId="13994"/>
    <tableColumn id="2553" xr3:uid="{63A387D2-D6B4-456E-9818-1995399A3D7D}" name="Column2548" dataDxfId="13993"/>
    <tableColumn id="2554" xr3:uid="{9F3D9E09-5DF0-42AB-968B-15C0BA1D5B2A}" name="Column2549" dataDxfId="13992"/>
    <tableColumn id="2555" xr3:uid="{EF6363A9-D179-4D91-86EF-E09BA8433EFA}" name="Column2550" dataDxfId="13991"/>
    <tableColumn id="2556" xr3:uid="{066E6A5D-0781-44BB-A0D1-848782F17DB2}" name="Column2551" dataDxfId="13990"/>
    <tableColumn id="2557" xr3:uid="{E74345BB-BE68-47E8-9DF0-06CFE2A8C462}" name="Column2552" dataDxfId="13989"/>
    <tableColumn id="2558" xr3:uid="{73ABBA4E-7CDA-4B23-BD53-8B5B59466921}" name="Column2553" dataDxfId="13988"/>
    <tableColumn id="2559" xr3:uid="{2C24886D-88F3-43B3-A8F9-91453485B461}" name="Column2554" dataDxfId="13987"/>
    <tableColumn id="2560" xr3:uid="{0C53195A-CA4F-46F8-ACCD-1725F0D44D23}" name="Column2555" dataDxfId="13986"/>
    <tableColumn id="2561" xr3:uid="{898944AC-B8A6-4D82-AF35-9A7FA0E47474}" name="Column2556" dataDxfId="13985"/>
    <tableColumn id="2562" xr3:uid="{02D3A733-F596-4C96-B957-537BD22010D2}" name="Column2557" dataDxfId="13984"/>
    <tableColumn id="2563" xr3:uid="{8FF5DEE5-9D3B-437E-98B9-7C1226E76FBD}" name="Column2558" dataDxfId="13983"/>
    <tableColumn id="2564" xr3:uid="{904443D7-D2EF-4851-AAD9-A2D3AF313223}" name="Column2559" dataDxfId="13982"/>
    <tableColumn id="2565" xr3:uid="{CF2893D2-C925-4278-B348-1856AFBCBC1E}" name="Column2560" dataDxfId="13981"/>
    <tableColumn id="2566" xr3:uid="{9267225C-F647-43A9-8A97-034A26CB78D3}" name="Column2561" dataDxfId="13980"/>
    <tableColumn id="2567" xr3:uid="{A75A8B13-3BE6-48AF-916C-29C49A789898}" name="Column2562" dataDxfId="13979"/>
    <tableColumn id="2568" xr3:uid="{238B2FEC-55EE-4FF4-868C-953DB577D90C}" name="Column2563" dataDxfId="13978"/>
    <tableColumn id="2569" xr3:uid="{8360B367-23BC-458D-AB08-B505BFF10390}" name="Column2564" dataDxfId="13977"/>
    <tableColumn id="2570" xr3:uid="{4A1E0700-3128-4D32-84F7-9C89E779B608}" name="Column2565" dataDxfId="13976"/>
    <tableColumn id="2571" xr3:uid="{BC7ED681-6977-4311-8344-ACF23A00F06F}" name="Column2566" dataDxfId="13975"/>
    <tableColumn id="2572" xr3:uid="{FB9EA682-D3A4-462C-8271-5C500FF42A02}" name="Column2567" dataDxfId="13974"/>
    <tableColumn id="2573" xr3:uid="{D638C9AC-EFCC-4173-965A-63823B322E93}" name="Column2568" dataDxfId="13973"/>
    <tableColumn id="2574" xr3:uid="{D8D1752D-4DDD-4CD7-A3A1-70E3742E4AB6}" name="Column2569" dataDxfId="13972"/>
    <tableColumn id="2575" xr3:uid="{1A3114A0-DFE0-442C-9F77-100DCA78A15C}" name="Column2570" dataDxfId="13971"/>
    <tableColumn id="2576" xr3:uid="{38A7CE6B-1F16-4528-9B2E-A2A64249FDAA}" name="Column2571" dataDxfId="13970"/>
    <tableColumn id="2577" xr3:uid="{0C6F9D41-7791-41AA-8C32-C8C8F818FFA5}" name="Column2572" dataDxfId="13969"/>
    <tableColumn id="2578" xr3:uid="{8ECC1570-E1FC-4FF8-9E97-B5E7D17CA2AB}" name="Column2573" dataDxfId="13968"/>
    <tableColumn id="2579" xr3:uid="{91E3F0F0-1167-4169-BBBA-56CE9EB905DC}" name="Column2574" dataDxfId="13967"/>
    <tableColumn id="2580" xr3:uid="{8A1D6431-8E09-4305-903A-FEDEB3508E38}" name="Column2575" dataDxfId="13966"/>
    <tableColumn id="2581" xr3:uid="{1C97C21B-836B-46DB-80FD-6A39ECF39FC6}" name="Column2576" dataDxfId="13965"/>
    <tableColumn id="2582" xr3:uid="{7A7AA00D-8153-4794-9C17-2ECD1D00EFFB}" name="Column2577" dataDxfId="13964"/>
    <tableColumn id="2583" xr3:uid="{804DC727-B3A5-4B0A-8492-19DF61C02F1E}" name="Column2578" dataDxfId="13963"/>
    <tableColumn id="2584" xr3:uid="{00463410-060B-4451-9C05-99019D0B2148}" name="Column2579" dataDxfId="13962"/>
    <tableColumn id="2585" xr3:uid="{2F8552BE-05AF-4A20-B8E6-2D8437BF3364}" name="Column2580" dataDxfId="13961"/>
    <tableColumn id="2586" xr3:uid="{9C1E4E58-D714-4101-9197-22E177671694}" name="Column2581" dataDxfId="13960"/>
    <tableColumn id="2587" xr3:uid="{FA94DD88-D11E-4196-A5F5-3B7928922425}" name="Column2582" dataDxfId="13959"/>
    <tableColumn id="2588" xr3:uid="{0EB3B09F-9317-4A87-B1D8-1CA821417F5D}" name="Column2583" dataDxfId="13958"/>
    <tableColumn id="2589" xr3:uid="{25C26D38-7DE4-47CA-A44E-6D2590B72CD9}" name="Column2584" dataDxfId="13957"/>
    <tableColumn id="2590" xr3:uid="{D35EDBB7-ECF4-4F35-AEB7-5EE3C3CB2CDE}" name="Column2585" dataDxfId="13956"/>
    <tableColumn id="2591" xr3:uid="{241784B1-E248-4A0B-B3E9-1E6EF37DDF95}" name="Column2586" dataDxfId="13955"/>
    <tableColumn id="2592" xr3:uid="{CE067147-9FD0-4D2F-A528-63D64BF7AA60}" name="Column2587" dataDxfId="13954"/>
    <tableColumn id="2593" xr3:uid="{31EBE0EB-DF0C-441C-B5CD-EBB20E0FD990}" name="Column2588" dataDxfId="13953"/>
    <tableColumn id="2594" xr3:uid="{ED4FF156-3C60-4DDA-BE65-0CA0B0BEFF12}" name="Column2589" dataDxfId="13952"/>
    <tableColumn id="2595" xr3:uid="{FFE9EC54-A058-4C54-892F-BE8EF529CEEC}" name="Column2590" dataDxfId="13951"/>
    <tableColumn id="2596" xr3:uid="{2063E804-E3B7-4993-B573-0FC7D9E1A770}" name="Column2591" dataDxfId="13950"/>
    <tableColumn id="2597" xr3:uid="{4E54434D-8707-4B59-AD6A-3069D145DB3C}" name="Column2592" dataDxfId="13949"/>
    <tableColumn id="2598" xr3:uid="{EC7E120C-55D0-404D-9D60-6A8B0AE98BB8}" name="Column2593" dataDxfId="13948"/>
    <tableColumn id="2599" xr3:uid="{84458C0E-3BF2-413B-9851-4EFCC2F8A9AD}" name="Column2594" dataDxfId="13947"/>
    <tableColumn id="2600" xr3:uid="{CC4D7EF5-5CA2-48E6-8B15-88323B23D212}" name="Column2595" dataDxfId="13946"/>
    <tableColumn id="2601" xr3:uid="{D66A9503-2668-43AC-8703-BEACBCB74E70}" name="Column2596" dataDxfId="13945"/>
    <tableColumn id="2602" xr3:uid="{B18623C9-E99A-43BB-AC2B-42AC2B17AF49}" name="Column2597" dataDxfId="13944"/>
    <tableColumn id="2603" xr3:uid="{8C8BF1EF-EADD-4D06-8A17-D7E07EED55E5}" name="Column2598" dataDxfId="13943"/>
    <tableColumn id="2604" xr3:uid="{71E06ED9-284E-4C73-A11F-E4FF3E3621C6}" name="Column2599" dataDxfId="13942"/>
    <tableColumn id="2605" xr3:uid="{F9033CA4-1C4A-4D66-AB42-A1A207855FEC}" name="Column2600" dataDxfId="13941"/>
    <tableColumn id="2606" xr3:uid="{5211B221-6D8E-4159-AFE7-8D7CAC38013E}" name="Column2601" dataDxfId="13940"/>
    <tableColumn id="2607" xr3:uid="{BF0B4AF2-F256-4E47-BA0F-99420F7EE328}" name="Column2602" dataDxfId="13939"/>
    <tableColumn id="2608" xr3:uid="{24D56F1E-E3E8-4193-BD09-EEA12DF89FD9}" name="Column2603" dataDxfId="13938"/>
    <tableColumn id="2609" xr3:uid="{06235D22-8DF2-45E8-94F4-CC977D193F10}" name="Column2604" dataDxfId="13937"/>
    <tableColumn id="2610" xr3:uid="{534B352E-4961-414C-8BA7-7062F15F73E8}" name="Column2605" dataDxfId="13936"/>
    <tableColumn id="2611" xr3:uid="{93E18E21-6A26-45AA-BD89-D2E69D39E9FF}" name="Column2606" dataDxfId="13935"/>
    <tableColumn id="2612" xr3:uid="{F923E642-43A1-4962-97B2-A8BCE6D68928}" name="Column2607" dataDxfId="13934"/>
    <tableColumn id="2613" xr3:uid="{605360B2-0AA8-4542-8A33-19391CB20972}" name="Column2608" dataDxfId="13933"/>
    <tableColumn id="2614" xr3:uid="{5E5F0745-AC2A-48B4-8F7F-BC05A8EDC1C3}" name="Column2609" dataDxfId="13932"/>
    <tableColumn id="2615" xr3:uid="{C8C43DBE-BD86-4469-A8C1-AFD9AFFF4308}" name="Column2610" dataDxfId="13931"/>
    <tableColumn id="2616" xr3:uid="{064B5EFA-3032-46C1-8143-0AAA1BD54B7E}" name="Column2611" dataDxfId="13930"/>
    <tableColumn id="2617" xr3:uid="{E06D792A-0CD0-4EAF-8FC0-69B3A41D9038}" name="Column2612" dataDxfId="13929"/>
    <tableColumn id="2618" xr3:uid="{E7F2DBA5-4D7E-4763-9889-D52CA095E840}" name="Column2613" dataDxfId="13928"/>
    <tableColumn id="2619" xr3:uid="{FF81003B-4643-4CB0-9FA4-903BF8FBCE93}" name="Column2614" dataDxfId="13927"/>
    <tableColumn id="2620" xr3:uid="{EF8FCE2C-AA6C-43C8-99AF-C61ECCEE153B}" name="Column2615" dataDxfId="13926"/>
    <tableColumn id="2621" xr3:uid="{D22031D9-31C8-4E77-BE9E-E0250EBE9F8E}" name="Column2616" dataDxfId="13925"/>
    <tableColumn id="2622" xr3:uid="{3C364C94-EAF1-4250-88AC-BD2A0BBE0DC2}" name="Column2617" dataDxfId="13924"/>
    <tableColumn id="2623" xr3:uid="{163D3B61-1A20-416A-9ABF-683A72081693}" name="Column2618" dataDxfId="13923"/>
    <tableColumn id="2624" xr3:uid="{F451C953-96CF-4FDD-A058-C622CE488952}" name="Column2619" dataDxfId="13922"/>
    <tableColumn id="2625" xr3:uid="{EA5E5A96-A500-4773-8BB9-174C230E579A}" name="Column2620" dataDxfId="13921"/>
    <tableColumn id="2626" xr3:uid="{428D643B-66AF-4715-8180-5BFA538BA2A2}" name="Column2621" dataDxfId="13920"/>
    <tableColumn id="2627" xr3:uid="{426F31BF-29C2-4BD2-9962-8B2068683C27}" name="Column2622" dataDxfId="13919"/>
    <tableColumn id="2628" xr3:uid="{34E7A7D5-9A4C-4809-9AC4-3037EB80DCC8}" name="Column2623" dataDxfId="13918"/>
    <tableColumn id="2629" xr3:uid="{0142BF69-2C11-45CC-A33A-F3BBEC25C960}" name="Column2624" dataDxfId="13917"/>
    <tableColumn id="2630" xr3:uid="{EF127F75-0DFA-4567-978C-0E81EA74B412}" name="Column2625" dataDxfId="13916"/>
    <tableColumn id="2631" xr3:uid="{E5F183CB-3E50-4835-87D6-DDEF351C6CB8}" name="Column2626" dataDxfId="13915"/>
    <tableColumn id="2632" xr3:uid="{29259C8D-06A6-43AA-969F-F72E1C0E1C0D}" name="Column2627" dataDxfId="13914"/>
    <tableColumn id="2633" xr3:uid="{446518E0-A186-42B6-AE33-CE6BB01C2776}" name="Column2628" dataDxfId="13913"/>
    <tableColumn id="2634" xr3:uid="{4977CCC9-C081-4E98-A7CF-B3E57F975E6E}" name="Column2629" dataDxfId="13912"/>
    <tableColumn id="2635" xr3:uid="{74946BE9-1381-4600-9F8E-CA78E5A6D987}" name="Column2630" dataDxfId="13911"/>
    <tableColumn id="2636" xr3:uid="{DFB041E4-0BBD-4D89-9A02-C3173F02E380}" name="Column2631" dataDxfId="13910"/>
    <tableColumn id="2637" xr3:uid="{40948491-005C-4FC0-A20D-EF50449D644C}" name="Column2632" dataDxfId="13909"/>
    <tableColumn id="2638" xr3:uid="{7D5D4828-E8F5-44D6-B20E-86DEE03BA5DE}" name="Column2633" dataDxfId="13908"/>
    <tableColumn id="2639" xr3:uid="{47BF8F1F-DA5A-44F7-90AB-CA989726EEF0}" name="Column2634" dataDxfId="13907"/>
    <tableColumn id="2640" xr3:uid="{AE8AFADB-F1F1-4964-B125-3745CBD43743}" name="Column2635" dataDxfId="13906"/>
    <tableColumn id="2641" xr3:uid="{4070102F-0843-486E-862D-57AB9B4AC3CB}" name="Column2636" dataDxfId="13905"/>
    <tableColumn id="2642" xr3:uid="{E965A1DB-1B96-4089-AFE5-64CDA2F5146A}" name="Column2637" dataDxfId="13904"/>
    <tableColumn id="2643" xr3:uid="{BEE85E87-B6F5-42C6-BCB6-D1A9493957C8}" name="Column2638" dataDxfId="13903"/>
    <tableColumn id="2644" xr3:uid="{F8F8D49D-4904-4123-9DF5-0E6C76CAAC11}" name="Column2639" dataDxfId="13902"/>
    <tableColumn id="2645" xr3:uid="{CF310A7B-68DB-4BF7-BA51-C20A82B7C075}" name="Column2640" dataDxfId="13901"/>
    <tableColumn id="2646" xr3:uid="{DDF22BB2-0C57-4AD5-ADE6-C4277939C19E}" name="Column2641" dataDxfId="13900"/>
    <tableColumn id="2647" xr3:uid="{6572BBCD-5B97-4E13-8FFA-7B1F22C9A3C3}" name="Column2642" dataDxfId="13899"/>
    <tableColumn id="2648" xr3:uid="{4475414D-3A7B-47E8-A189-8C38856E0453}" name="Column2643" dataDxfId="13898"/>
    <tableColumn id="2649" xr3:uid="{4C308621-9048-47B3-A771-E31A40CB7738}" name="Column2644" dataDxfId="13897"/>
    <tableColumn id="2650" xr3:uid="{2E8A2E07-491C-47B7-90A1-677D379ABBB3}" name="Column2645" dataDxfId="13896"/>
    <tableColumn id="2651" xr3:uid="{C0C163FD-5B2B-492A-A3AB-95DA2060506D}" name="Column2646" dataDxfId="13895"/>
    <tableColumn id="2652" xr3:uid="{F4CEEFEA-EF76-4179-83FC-4F27CA4725E6}" name="Column2647" dataDxfId="13894"/>
    <tableColumn id="2653" xr3:uid="{53EFF13A-4849-4CBD-8776-A4A7525AB5FF}" name="Column2648" dataDxfId="13893"/>
    <tableColumn id="2654" xr3:uid="{345C3174-FC26-4410-A099-6E759AEFBB28}" name="Column2649" dataDxfId="13892"/>
    <tableColumn id="2655" xr3:uid="{55E88582-453A-46D5-88E7-1DB72867EDBC}" name="Column2650" dataDxfId="13891"/>
    <tableColumn id="2656" xr3:uid="{84B714B4-8BB3-4352-A8E1-2053E0EA88D1}" name="Column2651" dataDxfId="13890"/>
    <tableColumn id="2657" xr3:uid="{EEB482E4-A51D-4D72-A7C4-CCD58F5B96CA}" name="Column2652" dataDxfId="13889"/>
    <tableColumn id="2658" xr3:uid="{E3A06D2C-2F10-4872-8538-198D9C434755}" name="Column2653" dataDxfId="13888"/>
    <tableColumn id="2659" xr3:uid="{144BC152-2ECB-4A14-83C9-CAFA0A9B9942}" name="Column2654" dataDxfId="13887"/>
    <tableColumn id="2660" xr3:uid="{C896DA70-7991-42A4-AD8A-F0C91E8118D6}" name="Column2655" dataDxfId="13886"/>
    <tableColumn id="2661" xr3:uid="{01D047E5-A6FE-4D10-A3AD-BFC3D5A90326}" name="Column2656" dataDxfId="13885"/>
    <tableColumn id="2662" xr3:uid="{8A16A431-405B-404A-8645-037DC2F4AEEA}" name="Column2657" dataDxfId="13884"/>
    <tableColumn id="2663" xr3:uid="{D34829FB-C079-4595-BDA9-EDE698B0CFD7}" name="Column2658" dataDxfId="13883"/>
    <tableColumn id="2664" xr3:uid="{426E743A-C19B-4E4B-B0F0-330F2DEB301C}" name="Column2659" dataDxfId="13882"/>
    <tableColumn id="2665" xr3:uid="{B19F66F4-6A56-4866-8F82-21E982EF1A2E}" name="Column2660" dataDxfId="13881"/>
    <tableColumn id="2666" xr3:uid="{1C06EDA2-F07E-4981-BB4C-A960B5C9416B}" name="Column2661" dataDxfId="13880"/>
    <tableColumn id="2667" xr3:uid="{FED1C85C-F04B-408A-8986-FF9343DBCA22}" name="Column2662" dataDxfId="13879"/>
    <tableColumn id="2668" xr3:uid="{C4484978-420B-4138-ABE7-369642626376}" name="Column2663" dataDxfId="13878"/>
    <tableColumn id="2669" xr3:uid="{10D16013-5648-4280-8CF8-A45E9D3A0A25}" name="Column2664" dataDxfId="13877"/>
    <tableColumn id="2670" xr3:uid="{31C116E0-69D9-42BB-BBD3-0E86D9A6EC98}" name="Column2665" dataDxfId="13876"/>
    <tableColumn id="2671" xr3:uid="{025FAD18-DBCF-4A3F-88CA-86C580F30608}" name="Column2666" dataDxfId="13875"/>
    <tableColumn id="2672" xr3:uid="{C4EF057D-C3B9-4468-8B7B-469B120551CF}" name="Column2667" dataDxfId="13874"/>
    <tableColumn id="2673" xr3:uid="{D9153B44-1161-4EA1-870B-694FF27E892A}" name="Column2668" dataDxfId="13873"/>
    <tableColumn id="2674" xr3:uid="{A084F1B3-EE3E-4EF6-8646-49EF67F1ED99}" name="Column2669" dataDxfId="13872"/>
    <tableColumn id="2675" xr3:uid="{C69632B4-B152-4986-9E01-409DF3601CE7}" name="Column2670" dataDxfId="13871"/>
    <tableColumn id="2676" xr3:uid="{C9ECA262-7CE6-4952-82FE-8BBB6C3FB912}" name="Column2671" dataDxfId="13870"/>
    <tableColumn id="2677" xr3:uid="{2647D367-E06B-47B3-8176-C9095E1D18A2}" name="Column2672" dataDxfId="13869"/>
    <tableColumn id="2678" xr3:uid="{4B923C83-262E-48F8-B7F0-EFFC2926E71A}" name="Column2673" dataDxfId="13868"/>
    <tableColumn id="2679" xr3:uid="{F4D67627-4382-40A1-BA73-53EDD58C7F8E}" name="Column2674" dataDxfId="13867"/>
    <tableColumn id="2680" xr3:uid="{9F373D88-663B-42F6-ACE5-212B2B60C737}" name="Column2675" dataDxfId="13866"/>
    <tableColumn id="2681" xr3:uid="{9C0548EB-F5FB-41ED-9800-5AFCF6327591}" name="Column2676" dataDxfId="13865"/>
    <tableColumn id="2682" xr3:uid="{8C284910-BA5D-40F0-AEDA-B2D9DD4C64FC}" name="Column2677" dataDxfId="13864"/>
    <tableColumn id="2683" xr3:uid="{D0AAAF63-2CF0-463A-BFA1-FF68DDEE3977}" name="Column2678" dataDxfId="13863"/>
    <tableColumn id="2684" xr3:uid="{CA796115-B7DB-4D18-BD34-20109E02DA7F}" name="Column2679" dataDxfId="13862"/>
    <tableColumn id="2685" xr3:uid="{F11C31CD-FB40-415C-A52E-946EF1FF02DF}" name="Column2680" dataDxfId="13861"/>
    <tableColumn id="2686" xr3:uid="{B5BAB196-D075-431B-AA73-F407D95B7C5C}" name="Column2681" dataDxfId="13860"/>
    <tableColumn id="2687" xr3:uid="{502F137E-BA9C-4C4F-92B3-5816938C461F}" name="Column2682" dataDxfId="13859"/>
    <tableColumn id="2688" xr3:uid="{42AEB789-D2E3-47E6-8AF3-4B9406C8DCE9}" name="Column2683" dataDxfId="13858"/>
    <tableColumn id="2689" xr3:uid="{292E4C8C-7070-42E8-A0A1-7CCCA49205A6}" name="Column2684" dataDxfId="13857"/>
    <tableColumn id="2690" xr3:uid="{CE9B191A-62FE-4058-94BF-14F06E90A829}" name="Column2685" dataDxfId="13856"/>
    <tableColumn id="2691" xr3:uid="{B1B24853-839C-4F0C-B4FD-BD84D9916161}" name="Column2686" dataDxfId="13855"/>
    <tableColumn id="2692" xr3:uid="{F9B369A8-8290-4628-9AA5-43A6AD1B9EE6}" name="Column2687" dataDxfId="13854"/>
    <tableColumn id="2693" xr3:uid="{A9EA8E2A-357F-4B95-94FA-00714950312F}" name="Column2688" dataDxfId="13853"/>
    <tableColumn id="2694" xr3:uid="{C52AA879-329E-4704-AC7E-3F2145DBDC4A}" name="Column2689" dataDxfId="13852"/>
    <tableColumn id="2695" xr3:uid="{F275041E-ABA9-4A7A-918A-050045320202}" name="Column2690" dataDxfId="13851"/>
    <tableColumn id="2696" xr3:uid="{355FBA37-3290-4C4F-A25F-E563F2233506}" name="Column2691" dataDxfId="13850"/>
    <tableColumn id="2697" xr3:uid="{B8BDD3F8-F0B6-40BB-AC7A-B07790D9D554}" name="Column2692" dataDxfId="13849"/>
    <tableColumn id="2698" xr3:uid="{2B1FCBE8-C4AD-400F-A2FA-3229C7BF3A1A}" name="Column2693" dataDxfId="13848"/>
    <tableColumn id="2699" xr3:uid="{DDA398CE-4F52-401C-902E-E8928ABEE259}" name="Column2694" dataDxfId="13847"/>
    <tableColumn id="2700" xr3:uid="{EECA98FC-3E80-4A68-81A5-FF4CA237800F}" name="Column2695" dataDxfId="13846"/>
    <tableColumn id="2701" xr3:uid="{076BDA95-4D2F-4CF2-B8DE-2DF67064692F}" name="Column2696" dataDxfId="13845"/>
    <tableColumn id="2702" xr3:uid="{32DAC8D3-D469-4390-A0CE-AF03A7CEC854}" name="Column2697" dataDxfId="13844"/>
    <tableColumn id="2703" xr3:uid="{0DCD3DEA-71D8-4710-936F-DD9DE7BE6A13}" name="Column2698" dataDxfId="13843"/>
    <tableColumn id="2704" xr3:uid="{3214542A-3066-4662-8071-00E87AA1D7D7}" name="Column2699" dataDxfId="13842"/>
    <tableColumn id="2705" xr3:uid="{00FC53E5-DA37-4346-B7AD-C3C1F4D3A5C4}" name="Column2700" dataDxfId="13841"/>
    <tableColumn id="2706" xr3:uid="{0CD4F627-C657-49E5-AB46-4C6298041B0E}" name="Column2701" dataDxfId="13840"/>
    <tableColumn id="2707" xr3:uid="{71595343-952E-479C-B77E-517353896803}" name="Column2702" dataDxfId="13839"/>
    <tableColumn id="2708" xr3:uid="{280C4879-EFC0-4816-9A80-A74C619EADD5}" name="Column2703" dataDxfId="13838"/>
    <tableColumn id="2709" xr3:uid="{7FD9FE80-B03D-4BF4-91B5-6851E0462A41}" name="Column2704" dataDxfId="13837"/>
    <tableColumn id="2710" xr3:uid="{61159172-4FAA-44ED-84D6-7036AD6F408B}" name="Column2705" dataDxfId="13836"/>
    <tableColumn id="2711" xr3:uid="{AA85D6A5-C756-4ACC-9404-F5001F2F462B}" name="Column2706" dataDxfId="13835"/>
    <tableColumn id="2712" xr3:uid="{7808AB09-7835-4E86-B4B4-6BC9421A1A4E}" name="Column2707" dataDxfId="13834"/>
    <tableColumn id="2713" xr3:uid="{6BA737B5-5A24-4EFC-ACBB-18CDCE8D463E}" name="Column2708" dataDxfId="13833"/>
    <tableColumn id="2714" xr3:uid="{BD1F1F23-97AA-4CFF-A91D-827290BBBB32}" name="Column2709" dataDxfId="13832"/>
    <tableColumn id="2715" xr3:uid="{4D964A34-EA37-4FC9-ABCF-FFDD2E582ABC}" name="Column2710" dataDxfId="13831"/>
    <tableColumn id="2716" xr3:uid="{FA956578-FED1-4268-ACA1-64EB88ED104F}" name="Column2711" dataDxfId="13830"/>
    <tableColumn id="2717" xr3:uid="{E26F93CF-D271-4ACD-BD8A-A08FFD9F1F69}" name="Column2712" dataDxfId="13829"/>
    <tableColumn id="2718" xr3:uid="{FD94E190-316E-42FE-81B3-F95490CCC496}" name="Column2713" dataDxfId="13828"/>
    <tableColumn id="2719" xr3:uid="{4D074096-9AE4-40EB-92EE-4C675DD34E96}" name="Column2714" dataDxfId="13827"/>
    <tableColumn id="2720" xr3:uid="{E7028900-DE74-4465-9F73-00D974957943}" name="Column2715" dataDxfId="13826"/>
    <tableColumn id="2721" xr3:uid="{477A1FD6-5340-4EDE-AFDA-3A8465692842}" name="Column2716" dataDxfId="13825"/>
    <tableColumn id="2722" xr3:uid="{366951C0-B658-4ABE-A4A2-EBBE2E207D30}" name="Column2717" dataDxfId="13824"/>
    <tableColumn id="2723" xr3:uid="{8B9E1CF7-C602-46B6-BAAE-7C92CFAD7376}" name="Column2718" dataDxfId="13823"/>
    <tableColumn id="2724" xr3:uid="{E5CF8704-ABB9-4926-8462-CC13AA596620}" name="Column2719" dataDxfId="13822"/>
    <tableColumn id="2725" xr3:uid="{80F2080F-1675-4688-92E1-FD6B230320F0}" name="Column2720" dataDxfId="13821"/>
    <tableColumn id="2726" xr3:uid="{6104A17F-854D-4EC9-BFDD-C5439C7336C4}" name="Column2721" dataDxfId="13820"/>
    <tableColumn id="2727" xr3:uid="{202D86F8-2771-4FC3-8E43-97AD6EFEAF1C}" name="Column2722" dataDxfId="13819"/>
    <tableColumn id="2728" xr3:uid="{BB5F5400-8389-46E4-84DC-DD96B221E5B3}" name="Column2723" dataDxfId="13818"/>
    <tableColumn id="2729" xr3:uid="{07910627-7F9D-4532-B30C-C61F3D7519B9}" name="Column2724" dataDxfId="13817"/>
    <tableColumn id="2730" xr3:uid="{F81199AD-76D7-4670-961D-1C3F9EE78890}" name="Column2725" dataDxfId="13816"/>
    <tableColumn id="2731" xr3:uid="{6AA4FEA7-47E6-4701-A1C4-05E654544CEA}" name="Column2726" dataDxfId="13815"/>
    <tableColumn id="2732" xr3:uid="{FBF60A03-8B1F-4811-8A16-A7CE3F9978E4}" name="Column2727" dataDxfId="13814"/>
    <tableColumn id="2733" xr3:uid="{7C62F5C3-C9B8-4978-9E37-CA28F5F39D90}" name="Column2728" dataDxfId="13813"/>
    <tableColumn id="2734" xr3:uid="{81A133D8-6D7A-41F7-BF74-4AC27ABA7EE2}" name="Column2729" dataDxfId="13812"/>
    <tableColumn id="2735" xr3:uid="{4BC29F6B-31A5-4285-8F84-28918A93F671}" name="Column2730" dataDxfId="13811"/>
    <tableColumn id="2736" xr3:uid="{02B853D5-0E32-444C-A73E-2D13669C0887}" name="Column2731" dataDxfId="13810"/>
    <tableColumn id="2737" xr3:uid="{CE2009E6-40A9-4725-AAE2-7DA824347C21}" name="Column2732" dataDxfId="13809"/>
    <tableColumn id="2738" xr3:uid="{78B04F09-14EF-4504-9DD9-0B5324532961}" name="Column2733" dataDxfId="13808"/>
    <tableColumn id="2739" xr3:uid="{75DE1B81-931F-455D-913F-B510C921E24C}" name="Column2734" dataDxfId="13807"/>
    <tableColumn id="2740" xr3:uid="{7BC1DCDD-786C-4212-BB24-96D3E00BCEDE}" name="Column2735" dataDxfId="13806"/>
    <tableColumn id="2741" xr3:uid="{FAB9643C-3250-43BC-A525-882366B327BB}" name="Column2736" dataDxfId="13805"/>
    <tableColumn id="2742" xr3:uid="{BE4E3723-9430-46B0-9514-5DF2F6AFA58C}" name="Column2737" dataDxfId="13804"/>
    <tableColumn id="2743" xr3:uid="{8A58C22D-FE27-4170-805B-30CEAB18C0D2}" name="Column2738" dataDxfId="13803"/>
    <tableColumn id="2744" xr3:uid="{A6A22C11-866B-41BF-800D-6993B86A6E18}" name="Column2739" dataDxfId="13802"/>
    <tableColumn id="2745" xr3:uid="{51499629-6C1B-4BDF-B533-2EA0E73322C4}" name="Column2740" dataDxfId="13801"/>
    <tableColumn id="2746" xr3:uid="{F8674B25-8538-4F22-92F4-4742772C59A5}" name="Column2741" dataDxfId="13800"/>
    <tableColumn id="2747" xr3:uid="{7BF1240A-83F4-4BF8-ABD5-7B259F2AA200}" name="Column2742" dataDxfId="13799"/>
    <tableColumn id="2748" xr3:uid="{1087BFE7-5BFB-42D9-888C-4DD3D0CC8713}" name="Column2743" dataDxfId="13798"/>
    <tableColumn id="2749" xr3:uid="{158E48F4-0172-48D1-BFDA-162A774268A7}" name="Column2744" dataDxfId="13797"/>
    <tableColumn id="2750" xr3:uid="{93D6C792-7598-4807-A90F-DF5227CC84BA}" name="Column2745" dataDxfId="13796"/>
    <tableColumn id="2751" xr3:uid="{A32F733E-5F4D-467D-945D-7282FF1FA907}" name="Column2746" dataDxfId="13795"/>
    <tableColumn id="2752" xr3:uid="{896E3C52-5ECE-4C75-9A12-9F664503529D}" name="Column2747" dataDxfId="13794"/>
    <tableColumn id="2753" xr3:uid="{5B9B05F6-FEA7-46F3-A9CB-811E8ACA0E61}" name="Column2748" dataDxfId="13793"/>
    <tableColumn id="2754" xr3:uid="{86DD6675-698E-4EAC-AFA9-C819DF45701E}" name="Column2749" dataDxfId="13792"/>
    <tableColumn id="2755" xr3:uid="{696E8457-B350-44D2-B344-7A272C70E2E2}" name="Column2750" dataDxfId="13791"/>
    <tableColumn id="2756" xr3:uid="{08FB1B72-E2C8-48D0-83C4-AA96A1B457A4}" name="Column2751" dataDxfId="13790"/>
    <tableColumn id="2757" xr3:uid="{72572A59-2365-4A25-96D6-3ABFA7994AFB}" name="Column2752" dataDxfId="13789"/>
    <tableColumn id="2758" xr3:uid="{A394281B-1902-433A-827C-F611F58A674B}" name="Column2753" dataDxfId="13788"/>
    <tableColumn id="2759" xr3:uid="{78709A03-660D-4865-8DD5-2187A47DB428}" name="Column2754" dataDxfId="13787"/>
    <tableColumn id="2760" xr3:uid="{12350662-60A1-4EAB-A7C4-BF81BF056677}" name="Column2755" dataDxfId="13786"/>
    <tableColumn id="2761" xr3:uid="{F0979286-95EC-46F1-AD05-4036493F2315}" name="Column2756" dataDxfId="13785"/>
    <tableColumn id="2762" xr3:uid="{8522E9A1-B4D7-4E24-BDE9-2BBD10F2086C}" name="Column2757" dataDxfId="13784"/>
    <tableColumn id="2763" xr3:uid="{319E23C1-AAA1-4728-BBE2-5D5B9D53252E}" name="Column2758" dataDxfId="13783"/>
    <tableColumn id="2764" xr3:uid="{905C66BE-88F0-4B13-A833-913B3BD3AC1F}" name="Column2759" dataDxfId="13782"/>
    <tableColumn id="2765" xr3:uid="{2DE00FE7-7E6E-4925-B785-23C6563B6649}" name="Column2760" dataDxfId="13781"/>
    <tableColumn id="2766" xr3:uid="{7FEA981E-A7D6-45FC-97AE-822449B0AA9F}" name="Column2761" dataDxfId="13780"/>
    <tableColumn id="2767" xr3:uid="{A0B470A6-42F3-4D05-A040-51A7458F5A29}" name="Column2762" dataDxfId="13779"/>
    <tableColumn id="2768" xr3:uid="{BB38DE97-D5D2-44E1-8846-0718D62846BC}" name="Column2763" dataDxfId="13778"/>
    <tableColumn id="2769" xr3:uid="{B02F6562-81F8-48BA-825A-53C134FE4FF5}" name="Column2764" dataDxfId="13777"/>
    <tableColumn id="2770" xr3:uid="{6E2EC0BA-F6C5-441D-B58D-F3F41235774D}" name="Column2765" dataDxfId="13776"/>
    <tableColumn id="2771" xr3:uid="{484ABBFF-03F2-4B8B-946A-CA44198A76E0}" name="Column2766" dataDxfId="13775"/>
    <tableColumn id="2772" xr3:uid="{3301680F-CCD9-4367-8E81-62A718A9FA63}" name="Column2767" dataDxfId="13774"/>
    <tableColumn id="2773" xr3:uid="{42E098A9-3ECB-427F-8AE7-7B294A6AFA50}" name="Column2768" dataDxfId="13773"/>
    <tableColumn id="2774" xr3:uid="{B86F9695-EB09-49AC-B379-41C70B1619C7}" name="Column2769" dataDxfId="13772"/>
    <tableColumn id="2775" xr3:uid="{19AC3442-8427-4885-BD00-B96E7504A704}" name="Column2770" dataDxfId="13771"/>
    <tableColumn id="2776" xr3:uid="{72813719-5760-4699-93E3-98007040482D}" name="Column2771" dataDxfId="13770"/>
    <tableColumn id="2777" xr3:uid="{8B07997A-24DA-4629-92ED-E2E67423A997}" name="Column2772" dataDxfId="13769"/>
    <tableColumn id="2778" xr3:uid="{5AF9FBF7-F70D-4B30-85A7-4AEE9118CB6B}" name="Column2773" dataDxfId="13768"/>
    <tableColumn id="2779" xr3:uid="{C41F4C78-3456-43D4-96E3-08177C2BDD36}" name="Column2774" dataDxfId="13767"/>
    <tableColumn id="2780" xr3:uid="{C5F8934B-78AB-4AC7-B8DE-85310472E52E}" name="Column2775" dataDxfId="13766"/>
    <tableColumn id="2781" xr3:uid="{0E292E57-A4F5-4846-9A7C-7B6294CFD90C}" name="Column2776" dataDxfId="13765"/>
    <tableColumn id="2782" xr3:uid="{1C30B676-8897-4316-B0C3-F66B17283EBD}" name="Column2777" dataDxfId="13764"/>
    <tableColumn id="2783" xr3:uid="{147C8E89-15DD-475B-AC5B-D57AA8732B03}" name="Column2778" dataDxfId="13763"/>
    <tableColumn id="2784" xr3:uid="{B016FB63-2E4A-474C-8D19-F5CD17AECF52}" name="Column2779" dataDxfId="13762"/>
    <tableColumn id="2785" xr3:uid="{2F0E9558-1CEF-4E70-91B8-167CEE5314C7}" name="Column2780" dataDxfId="13761"/>
    <tableColumn id="2786" xr3:uid="{F18265B9-BACD-4CDB-92C2-FD606E2CFBD7}" name="Column2781" dataDxfId="13760"/>
    <tableColumn id="2787" xr3:uid="{B6FD2D01-DC29-4569-8D1C-E4D4F5B97038}" name="Column2782" dataDxfId="13759"/>
    <tableColumn id="2788" xr3:uid="{02CCABE1-D090-437C-8860-E82D6D3CF9AF}" name="Column2783" dataDxfId="13758"/>
    <tableColumn id="2789" xr3:uid="{20DE9857-1BA1-4322-AE64-D02741BA7B58}" name="Column2784" dataDxfId="13757"/>
    <tableColumn id="2790" xr3:uid="{3ECAFFE6-88DD-4DEC-BEC4-8EA9C558B613}" name="Column2785" dataDxfId="13756"/>
    <tableColumn id="2791" xr3:uid="{590DEC40-41B0-437E-8EF3-0AAABB8AE547}" name="Column2786" dataDxfId="13755"/>
    <tableColumn id="2792" xr3:uid="{43AE7E08-4153-4B6D-8DB0-46D0C3E9BD4A}" name="Column2787" dataDxfId="13754"/>
    <tableColumn id="2793" xr3:uid="{D8B06EDF-8BE9-4DE4-9B0E-F914C1FBBE55}" name="Column2788" dataDxfId="13753"/>
    <tableColumn id="2794" xr3:uid="{DBB7FD0C-A0CD-4F9A-9988-A2FC6E951218}" name="Column2789" dataDxfId="13752"/>
    <tableColumn id="2795" xr3:uid="{060A357E-988A-43AF-8327-20EEA5750528}" name="Column2790" dataDxfId="13751"/>
    <tableColumn id="2796" xr3:uid="{E68FC110-2C42-412D-A89B-A228E9E9A827}" name="Column2791" dataDxfId="13750"/>
    <tableColumn id="2797" xr3:uid="{AF800A45-332B-4E6E-BA2C-6CA8B7A2A87B}" name="Column2792" dataDxfId="13749"/>
    <tableColumn id="2798" xr3:uid="{F3F0AF3D-E21D-4957-B9F5-0835F5ED3E8B}" name="Column2793" dataDxfId="13748"/>
    <tableColumn id="2799" xr3:uid="{B4127881-B172-4AC0-A714-858F6E344ACD}" name="Column2794" dataDxfId="13747"/>
    <tableColumn id="2800" xr3:uid="{C42143ED-A4D7-44B9-98FD-F31C148767ED}" name="Column2795" dataDxfId="13746"/>
    <tableColumn id="2801" xr3:uid="{5112A341-2A9B-4FFE-A86F-BB380D72F244}" name="Column2796" dataDxfId="13745"/>
    <tableColumn id="2802" xr3:uid="{1F84A9C0-96C4-4715-AE44-47AD8441F071}" name="Column2797" dataDxfId="13744"/>
    <tableColumn id="2803" xr3:uid="{4B68652C-E1FD-477F-9689-448E130B87FF}" name="Column2798" dataDxfId="13743"/>
    <tableColumn id="2804" xr3:uid="{62BDBF2A-E307-4080-8618-623C07D59DD3}" name="Column2799" dataDxfId="13742"/>
    <tableColumn id="2805" xr3:uid="{929B8E5F-259B-450F-AF7D-D308ED7ED5AB}" name="Column2800" dataDxfId="13741"/>
    <tableColumn id="2806" xr3:uid="{985A6DD1-F6E6-4FD5-ACF0-03F263CEA58E}" name="Column2801" dataDxfId="13740"/>
    <tableColumn id="2807" xr3:uid="{074180B4-0AE3-435E-BF48-FCB147595121}" name="Column2802" dataDxfId="13739"/>
    <tableColumn id="2808" xr3:uid="{272A9357-E204-4B56-92F1-7172A74CDC90}" name="Column2803" dataDxfId="13738"/>
    <tableColumn id="2809" xr3:uid="{8E2C4C47-CDD9-4E9D-99C4-C50743A00A4A}" name="Column2804" dataDxfId="13737"/>
    <tableColumn id="2810" xr3:uid="{1876626D-0279-4F9C-A0E0-E052779622F0}" name="Column2805" dataDxfId="13736"/>
    <tableColumn id="2811" xr3:uid="{C758B37D-EEF2-43C6-A20C-7410994416BC}" name="Column2806" dataDxfId="13735"/>
    <tableColumn id="2812" xr3:uid="{268264E9-6582-44D9-B03A-F5B5A99FDB38}" name="Column2807" dataDxfId="13734"/>
    <tableColumn id="2813" xr3:uid="{775D28EB-FFB6-4EE6-9344-3D4FB1F3DD6F}" name="Column2808" dataDxfId="13733"/>
    <tableColumn id="2814" xr3:uid="{B1D57D58-53AC-401B-ACE6-5C69CCFE9886}" name="Column2809" dataDxfId="13732"/>
    <tableColumn id="2815" xr3:uid="{69D51A6C-568C-4BBC-A991-8AB44F11EC20}" name="Column2810" dataDxfId="13731"/>
    <tableColumn id="2816" xr3:uid="{78D4B0C7-FEF4-4193-AC88-C66DBDDBC8F6}" name="Column2811" dataDxfId="13730"/>
    <tableColumn id="2817" xr3:uid="{2488316A-8703-4F36-A4F4-6229F2002BE1}" name="Column2812" dataDxfId="13729"/>
    <tableColumn id="2818" xr3:uid="{1D1D5389-A11D-4B54-80C0-A6C644AC19E3}" name="Column2813" dataDxfId="13728"/>
    <tableColumn id="2819" xr3:uid="{1B523DE4-8A1A-4D55-B004-EB0D1B1D5583}" name="Column2814" dataDxfId="13727"/>
    <tableColumn id="2820" xr3:uid="{38290EB2-ECAA-4E63-9AFA-10C24AB9020C}" name="Column2815" dataDxfId="13726"/>
    <tableColumn id="2821" xr3:uid="{D13EFB22-CDFF-41F4-8E86-71B9BA15E36F}" name="Column2816" dataDxfId="13725"/>
    <tableColumn id="2822" xr3:uid="{76A05A9B-BDB5-4F1E-B64F-1236B78F6F95}" name="Column2817" dataDxfId="13724"/>
    <tableColumn id="2823" xr3:uid="{C95E3352-2FAA-4685-A9A7-E0AFCA97F86B}" name="Column2818" dataDxfId="13723"/>
    <tableColumn id="2824" xr3:uid="{690ABFFE-4D46-420D-9F4C-3033106E466A}" name="Column2819" dataDxfId="13722"/>
    <tableColumn id="2825" xr3:uid="{470F0A46-C381-4AA8-819F-6E136D62DCF0}" name="Column2820" dataDxfId="13721"/>
    <tableColumn id="2826" xr3:uid="{A43C2195-803A-4F40-A4FE-42FAE9E7B847}" name="Column2821" dataDxfId="13720"/>
    <tableColumn id="2827" xr3:uid="{905A64CE-C22F-4C70-8442-339AFF075A07}" name="Column2822" dataDxfId="13719"/>
    <tableColumn id="2828" xr3:uid="{DCFC1735-7455-445F-96F5-1309A67CDECC}" name="Column2823" dataDxfId="13718"/>
    <tableColumn id="2829" xr3:uid="{9E3FE697-CF61-473B-AC48-CA34F378D9F7}" name="Column2824" dataDxfId="13717"/>
    <tableColumn id="2830" xr3:uid="{651B52BE-1965-4F25-8B14-DA5A82A0C3F7}" name="Column2825" dataDxfId="13716"/>
    <tableColumn id="2831" xr3:uid="{68BE00FC-79B1-4AA4-9505-4BC71D3032AF}" name="Column2826" dataDxfId="13715"/>
    <tableColumn id="2832" xr3:uid="{C2AC3FCA-6B8C-48AC-961A-F2FF28B31933}" name="Column2827" dataDxfId="13714"/>
    <tableColumn id="2833" xr3:uid="{4DB2DFD2-B7E0-4C33-BB51-EAF8EE3E913C}" name="Column2828" dataDxfId="13713"/>
    <tableColumn id="2834" xr3:uid="{882948BC-B932-4702-88C1-6927823F326E}" name="Column2829" dataDxfId="13712"/>
    <tableColumn id="2835" xr3:uid="{DEFE0CF3-9EE1-4B73-9DD0-5C5590D8DFFE}" name="Column2830" dataDxfId="13711"/>
    <tableColumn id="2836" xr3:uid="{F53128D2-EE14-42B9-9BDA-B1D0D829179A}" name="Column2831" dataDxfId="13710"/>
    <tableColumn id="2837" xr3:uid="{D1C7E726-45F3-4D42-BD10-5191208EB64C}" name="Column2832" dataDxfId="13709"/>
    <tableColumn id="2838" xr3:uid="{CC4EE533-014D-4AD0-BE77-1105571E0999}" name="Column2833" dataDxfId="13708"/>
    <tableColumn id="2839" xr3:uid="{82D86A34-3E9E-4D88-9FA5-E7BEEF070E49}" name="Column2834" dataDxfId="13707"/>
    <tableColumn id="2840" xr3:uid="{95C4D326-DB4F-4047-9B79-9FBBFAEC2612}" name="Column2835" dataDxfId="13706"/>
    <tableColumn id="2841" xr3:uid="{2CBB5468-07AB-448A-A90E-397348E43CD9}" name="Column2836" dataDxfId="13705"/>
    <tableColumn id="2842" xr3:uid="{C4540439-95FD-4CB4-ADC6-3CF4F834E799}" name="Column2837" dataDxfId="13704"/>
    <tableColumn id="2843" xr3:uid="{0052808C-92BA-4821-AA89-F8EF9B5A63C5}" name="Column2838" dataDxfId="13703"/>
    <tableColumn id="2844" xr3:uid="{04F2FC5B-2D44-46CF-9A52-11B2E3948550}" name="Column2839" dataDxfId="13702"/>
    <tableColumn id="2845" xr3:uid="{063DBA52-2D00-42FE-964F-281B7488ECFB}" name="Column2840" dataDxfId="13701"/>
    <tableColumn id="2846" xr3:uid="{9DD10D17-18C6-480F-AA12-02DDBDAB53AE}" name="Column2841" dataDxfId="13700"/>
    <tableColumn id="2847" xr3:uid="{A9849374-B94F-4578-AFCB-012B57F8AB53}" name="Column2842" dataDxfId="13699"/>
    <tableColumn id="2848" xr3:uid="{426E6996-FB27-4AF6-AA12-CD54E133822A}" name="Column2843" dataDxfId="13698"/>
    <tableColumn id="2849" xr3:uid="{486D8F1B-07FA-478C-9F49-97DB2AF7DEF1}" name="Column2844" dataDxfId="13697"/>
    <tableColumn id="2850" xr3:uid="{5337892D-3080-424A-8A7B-0F93ABCC3802}" name="Column2845" dataDxfId="13696"/>
    <tableColumn id="2851" xr3:uid="{4605DA3F-828D-4D5C-BC0C-CFA76884E913}" name="Column2846" dataDxfId="13695"/>
    <tableColumn id="2852" xr3:uid="{E59658D9-ADAE-4FEB-899A-FA14A39CB578}" name="Column2847" dataDxfId="13694"/>
    <tableColumn id="2853" xr3:uid="{46C4685C-D027-4EDC-A9AE-F020007B9856}" name="Column2848" dataDxfId="13693"/>
    <tableColumn id="2854" xr3:uid="{EB7BBCFE-8747-43CE-844A-5D87E1E84711}" name="Column2849" dataDxfId="13692"/>
    <tableColumn id="2855" xr3:uid="{052BAA07-E7B3-45EC-94F8-C86FE669A2FA}" name="Column2850" dataDxfId="13691"/>
    <tableColumn id="2856" xr3:uid="{025BE0C4-D324-4F30-8291-EC0152FBBC61}" name="Column2851" dataDxfId="13690"/>
    <tableColumn id="2857" xr3:uid="{9F254DC3-B4F2-448B-B884-88D7E4DBD13B}" name="Column2852" dataDxfId="13689"/>
    <tableColumn id="2858" xr3:uid="{9326662D-197E-4B33-901A-84AA20839D98}" name="Column2853" dataDxfId="13688"/>
    <tableColumn id="2859" xr3:uid="{5BFAD865-1595-41BA-B8D4-403F6F0167DB}" name="Column2854" dataDxfId="13687"/>
    <tableColumn id="2860" xr3:uid="{D7D1C729-33ED-4F34-B417-A740D19F017A}" name="Column2855" dataDxfId="13686"/>
    <tableColumn id="2861" xr3:uid="{58ED26A8-AF9C-4C3A-ADBF-F76D7F099895}" name="Column2856" dataDxfId="13685"/>
    <tableColumn id="2862" xr3:uid="{525203EE-930A-499D-A9F2-DE196602F1EF}" name="Column2857" dataDxfId="13684"/>
    <tableColumn id="2863" xr3:uid="{E16CF92F-F185-4F04-85DF-79F93CD4CDF7}" name="Column2858" dataDxfId="13683"/>
    <tableColumn id="2864" xr3:uid="{31DB7B5F-AEEB-4C69-B74D-F55AC5C5A386}" name="Column2859" dataDxfId="13682"/>
    <tableColumn id="2865" xr3:uid="{A3B5FE17-92A8-44A5-A8CC-70148743514A}" name="Column2860" dataDxfId="13681"/>
    <tableColumn id="2866" xr3:uid="{41AFEA72-E592-493F-9FFD-54601BF625E8}" name="Column2861" dataDxfId="13680"/>
    <tableColumn id="2867" xr3:uid="{0FBDE7F7-BB41-4B02-8AC7-DB37ECCCDBAA}" name="Column2862" dataDxfId="13679"/>
    <tableColumn id="2868" xr3:uid="{894329CA-1661-4EF4-85DF-240C4C7CBF98}" name="Column2863" dataDxfId="13678"/>
    <tableColumn id="2869" xr3:uid="{FB1C9B9A-4BED-4957-80D0-48E4C8384660}" name="Column2864" dataDxfId="13677"/>
    <tableColumn id="2870" xr3:uid="{640468A4-6DF1-418E-8DD1-513AABE476E8}" name="Column2865" dataDxfId="13676"/>
    <tableColumn id="2871" xr3:uid="{993353A4-D358-4B90-BA8E-EE76F5CE9E6E}" name="Column2866" dataDxfId="13675"/>
    <tableColumn id="2872" xr3:uid="{13844D40-2976-4F69-A1DA-033A18EEFBFC}" name="Column2867" dataDxfId="13674"/>
    <tableColumn id="2873" xr3:uid="{62EC4D3E-087B-4507-8AEA-7F20A182D253}" name="Column2868" dataDxfId="13673"/>
    <tableColumn id="2874" xr3:uid="{D009B47D-D665-4324-8270-9BF5C177190C}" name="Column2869" dataDxfId="13672"/>
    <tableColumn id="2875" xr3:uid="{AE942316-F674-4115-AF50-6B685BF47336}" name="Column2870" dataDxfId="13671"/>
    <tableColumn id="2876" xr3:uid="{6CD29323-8F56-416C-876E-43C6C4501C1A}" name="Column2871" dataDxfId="13670"/>
    <tableColumn id="2877" xr3:uid="{0C963533-9286-4564-A3AD-5991FA684E12}" name="Column2872" dataDxfId="13669"/>
    <tableColumn id="2878" xr3:uid="{BFAE8D79-671A-47EB-B16E-FFE551953AAD}" name="Column2873" dataDxfId="13668"/>
    <tableColumn id="2879" xr3:uid="{AD62A777-77E1-4335-8D7C-224D3323FE1E}" name="Column2874" dataDxfId="13667"/>
    <tableColumn id="2880" xr3:uid="{32F42B13-4544-4643-9C68-316725E2F2A3}" name="Column2875" dataDxfId="13666"/>
    <tableColumn id="2881" xr3:uid="{5BB57007-DCA6-44F2-94C9-5D71DC3D84AF}" name="Column2876" dataDxfId="13665"/>
    <tableColumn id="2882" xr3:uid="{5B64A342-E331-4191-B0A8-BAA7ADBD2B7F}" name="Column2877" dataDxfId="13664"/>
    <tableColumn id="2883" xr3:uid="{1483B11B-0939-4737-8EF4-4D9E8844FBF6}" name="Column2878" dataDxfId="13663"/>
    <tableColumn id="2884" xr3:uid="{79413B0B-A53F-43C8-B1CA-71B046BF6224}" name="Column2879" dataDxfId="13662"/>
    <tableColumn id="2885" xr3:uid="{DF2A689E-C3B4-4E60-8E46-FD524B68C718}" name="Column2880" dataDxfId="13661"/>
    <tableColumn id="2886" xr3:uid="{180589FE-4054-4146-8DAC-A3253E0AA9A5}" name="Column2881" dataDxfId="13660"/>
    <tableColumn id="2887" xr3:uid="{D0CF4812-4391-4D70-9C83-D18E4CF2C559}" name="Column2882" dataDxfId="13659"/>
    <tableColumn id="2888" xr3:uid="{D02A4778-796E-4D4E-8C62-B414AC1A83E3}" name="Column2883" dataDxfId="13658"/>
    <tableColumn id="2889" xr3:uid="{BE035EFF-4D6D-4796-8941-EF619B5B0548}" name="Column2884" dataDxfId="13657"/>
    <tableColumn id="2890" xr3:uid="{CF4BDBE0-4DCF-4228-A57F-CBD7CF1319B7}" name="Column2885" dataDxfId="13656"/>
    <tableColumn id="2891" xr3:uid="{2E2F9C61-9A48-4D29-9B68-7B7DC5D54E09}" name="Column2886" dataDxfId="13655"/>
    <tableColumn id="2892" xr3:uid="{DEA534B4-0343-4B0E-AAA6-DD376CBC00E6}" name="Column2887" dataDxfId="13654"/>
    <tableColumn id="2893" xr3:uid="{B90F81F9-080F-4DBE-9F85-2ED1FF64D9FA}" name="Column2888" dataDxfId="13653"/>
    <tableColumn id="2894" xr3:uid="{11B94E95-6DB9-4AD8-B2E2-C939CDC5A830}" name="Column2889" dataDxfId="13652"/>
    <tableColumn id="2895" xr3:uid="{7FBDA45D-388C-4460-B549-D89E6D4A56EF}" name="Column2890" dataDxfId="13651"/>
    <tableColumn id="2896" xr3:uid="{902F6D42-1D64-40B5-AA62-C42E378D5795}" name="Column2891" dataDxfId="13650"/>
    <tableColumn id="2897" xr3:uid="{FB3C7CBA-FEC3-4758-B001-666A1303B79F}" name="Column2892" dataDxfId="13649"/>
    <tableColumn id="2898" xr3:uid="{AFEA7594-9A4C-47A8-9BCC-F4A9BD60D598}" name="Column2893" dataDxfId="13648"/>
    <tableColumn id="2899" xr3:uid="{483CC72B-D1D2-4AC5-98CD-33F6040B1925}" name="Column2894" dataDxfId="13647"/>
    <tableColumn id="2900" xr3:uid="{6D5FFBBB-504B-4212-8734-E328E715ED47}" name="Column2895" dataDxfId="13646"/>
    <tableColumn id="2901" xr3:uid="{4692D3BC-377D-45AC-AD0D-90ED84C1B98E}" name="Column2896" dataDxfId="13645"/>
    <tableColumn id="2902" xr3:uid="{9DCAE96E-CDF9-4C9E-BA58-E3B217F90879}" name="Column2897" dataDxfId="13644"/>
    <tableColumn id="2903" xr3:uid="{6E83F468-C212-403C-84DD-AC0A365950C2}" name="Column2898" dataDxfId="13643"/>
    <tableColumn id="2904" xr3:uid="{66A761B1-323E-4F89-9601-48723B97D860}" name="Column2899" dataDxfId="13642"/>
    <tableColumn id="2905" xr3:uid="{8FC94C46-9E98-4402-9CF3-2751CF07BCD9}" name="Column2900" dataDxfId="13641"/>
    <tableColumn id="2906" xr3:uid="{3D798B83-8B05-449B-BA9B-07680309DC02}" name="Column2901" dataDxfId="13640"/>
    <tableColumn id="2907" xr3:uid="{C3131D18-D634-4A22-AE53-D316A144A486}" name="Column2902" dataDxfId="13639"/>
    <tableColumn id="2908" xr3:uid="{6407313C-A814-4A62-9CE4-8A189DA307FA}" name="Column2903" dataDxfId="13638"/>
    <tableColumn id="2909" xr3:uid="{77C8D869-1E48-4C38-BB1E-9F8B5408F0DC}" name="Column2904" dataDxfId="13637"/>
    <tableColumn id="2910" xr3:uid="{7A02A2DB-00FD-40E0-9CE0-D943A794E7CF}" name="Column2905" dataDxfId="13636"/>
    <tableColumn id="2911" xr3:uid="{B0794507-F7C6-48D5-98AA-5EF5B600FB13}" name="Column2906" dataDxfId="13635"/>
    <tableColumn id="2912" xr3:uid="{B86474DC-F517-459F-8FE3-9148E8231B66}" name="Column2907" dataDxfId="13634"/>
    <tableColumn id="2913" xr3:uid="{D45ECF8A-CCC3-412E-A026-72D977AA0B5B}" name="Column2908" dataDxfId="13633"/>
    <tableColumn id="2914" xr3:uid="{25C4D669-BD52-44DC-8B4D-EE70D0CA2B63}" name="Column2909" dataDxfId="13632"/>
    <tableColumn id="2915" xr3:uid="{D516FCE0-10B4-4DA7-A6DB-C96533E5BE54}" name="Column2910" dataDxfId="13631"/>
    <tableColumn id="2916" xr3:uid="{FB3A67FA-89E0-4584-B218-17F562FEE507}" name="Column2911" dataDxfId="13630"/>
    <tableColumn id="2917" xr3:uid="{2F8AC9CB-A8C9-4477-858E-ABCF99CC87E2}" name="Column2912" dataDxfId="13629"/>
    <tableColumn id="2918" xr3:uid="{03812C54-003F-4DBE-A6D1-87717EEC2BF5}" name="Column2913" dataDxfId="13628"/>
    <tableColumn id="2919" xr3:uid="{50133333-F724-4FB5-9E33-81D2F084862A}" name="Column2914" dataDxfId="13627"/>
    <tableColumn id="2920" xr3:uid="{0E45070E-F84E-435B-9ACF-E2C6FB16182F}" name="Column2915" dataDxfId="13626"/>
    <tableColumn id="2921" xr3:uid="{BB703AF7-C801-4B35-B866-3296D9E24EC1}" name="Column2916" dataDxfId="13625"/>
    <tableColumn id="2922" xr3:uid="{A5B2BC17-2E0E-436E-A4D4-D59BE35A2B9C}" name="Column2917" dataDxfId="13624"/>
    <tableColumn id="2923" xr3:uid="{3E0CA623-9345-4BB9-814C-DE363726B4C0}" name="Column2918" dataDxfId="13623"/>
    <tableColumn id="2924" xr3:uid="{D070C9EC-0D85-4680-80A6-A01E204CA5A0}" name="Column2919" dataDxfId="13622"/>
    <tableColumn id="2925" xr3:uid="{2A344D18-3389-46C6-A7EE-96A7CE21768C}" name="Column2920" dataDxfId="13621"/>
    <tableColumn id="2926" xr3:uid="{7583D4DF-7F66-4392-AE47-E2038A865323}" name="Column2921" dataDxfId="13620"/>
    <tableColumn id="2927" xr3:uid="{B4EEA788-7A38-4D9E-A4AD-DA3A18A2D596}" name="Column2922" dataDxfId="13619"/>
    <tableColumn id="2928" xr3:uid="{23CE827A-8093-4CD2-A7AC-5F7E3DD4D973}" name="Column2923" dataDxfId="13618"/>
    <tableColumn id="2929" xr3:uid="{4B5557F0-C5FE-4B8B-91A2-5D8C22673C0E}" name="Column2924" dataDxfId="13617"/>
    <tableColumn id="2930" xr3:uid="{43537492-74B5-4A52-B8A3-D25FCD10E182}" name="Column2925" dataDxfId="13616"/>
    <tableColumn id="2931" xr3:uid="{1C58474C-14F7-4FF5-82A6-08FC5432348E}" name="Column2926" dataDxfId="13615"/>
    <tableColumn id="2932" xr3:uid="{6A2D7AC4-4135-41B5-BE95-3CB5F95DA3DD}" name="Column2927" dataDxfId="13614"/>
    <tableColumn id="2933" xr3:uid="{8F70EA32-5C5D-4205-AAB2-B28E50302DAA}" name="Column2928" dataDxfId="13613"/>
    <tableColumn id="2934" xr3:uid="{B20D757C-1A44-4638-8B99-BB1A791D7108}" name="Column2929" dataDxfId="13612"/>
    <tableColumn id="2935" xr3:uid="{B59FB378-DB00-47AC-BDEA-7966ECF5EDA7}" name="Column2930" dataDxfId="13611"/>
    <tableColumn id="2936" xr3:uid="{4FE5D985-CC08-4996-A724-F46DBD3D91A8}" name="Column2931" dataDxfId="13610"/>
    <tableColumn id="2937" xr3:uid="{0C52518A-5DE1-450D-9ADF-88E530D1A9C8}" name="Column2932" dataDxfId="13609"/>
    <tableColumn id="2938" xr3:uid="{9A933068-65CD-4AA2-A5D5-6550E8ABBB34}" name="Column2933" dataDxfId="13608"/>
    <tableColumn id="2939" xr3:uid="{1ABFE38C-D765-4673-A7FC-27879B7DFCCF}" name="Column2934" dataDxfId="13607"/>
    <tableColumn id="2940" xr3:uid="{EDB05061-E60F-415E-808F-BC5156D88672}" name="Column2935" dataDxfId="13606"/>
    <tableColumn id="2941" xr3:uid="{87B4F0A5-FCCF-48EC-8A7F-6A91743AA9C8}" name="Column2936" dataDxfId="13605"/>
    <tableColumn id="2942" xr3:uid="{654FD983-0D7F-438F-8AD2-43FC6CA8A5A0}" name="Column2937" dataDxfId="13604"/>
    <tableColumn id="2943" xr3:uid="{BC4FCD72-9E2B-46A3-BFE6-2F5A7F4E145B}" name="Column2938" dataDxfId="13603"/>
    <tableColumn id="2944" xr3:uid="{14B8C661-E285-4F95-AD6F-D4A8B487B750}" name="Column2939" dataDxfId="13602"/>
    <tableColumn id="2945" xr3:uid="{81F5E365-C48C-4C2E-8704-6EB9E6897DDF}" name="Column2940" dataDxfId="13601"/>
    <tableColumn id="2946" xr3:uid="{62CCECFD-69F2-4325-B185-A6C85432F7FB}" name="Column2941" dataDxfId="13600"/>
    <tableColumn id="2947" xr3:uid="{DB748F4C-375B-4F2E-B353-494DD70AEE39}" name="Column2942" dataDxfId="13599"/>
    <tableColumn id="2948" xr3:uid="{A014F1D5-5803-40E6-B285-1076277A71B5}" name="Column2943" dataDxfId="13598"/>
    <tableColumn id="2949" xr3:uid="{A187F124-847A-4932-BD01-73BCB76828E6}" name="Column2944" dataDxfId="13597"/>
    <tableColumn id="2950" xr3:uid="{0F0F0E88-F804-459E-8A49-D843A4A29A26}" name="Column2945" dataDxfId="13596"/>
    <tableColumn id="2951" xr3:uid="{909BA2F5-5C25-4956-8346-03FCD88F8761}" name="Column2946" dataDxfId="13595"/>
    <tableColumn id="2952" xr3:uid="{4E29166F-88D7-4F7E-B28C-1FFC0D828CC7}" name="Column2947" dataDxfId="13594"/>
    <tableColumn id="2953" xr3:uid="{40E192A9-1AAD-4CDE-B955-659BACF2DFD0}" name="Column2948" dataDxfId="13593"/>
    <tableColumn id="2954" xr3:uid="{AE6D6608-243C-4A4C-9438-65506D5C8483}" name="Column2949" dataDxfId="13592"/>
    <tableColumn id="2955" xr3:uid="{96AAD96D-E402-484A-B303-251C19EC85B5}" name="Column2950" dataDxfId="13591"/>
    <tableColumn id="2956" xr3:uid="{29344F9C-08DD-4C0E-898B-ED4ED8058B89}" name="Column2951" dataDxfId="13590"/>
    <tableColumn id="2957" xr3:uid="{023782FE-08F4-4678-BA27-B7FD8BC79EE2}" name="Column2952" dataDxfId="13589"/>
    <tableColumn id="2958" xr3:uid="{C7CBD7FA-602A-4B60-861F-8CBAF3B8804F}" name="Column2953" dataDxfId="13588"/>
    <tableColumn id="2959" xr3:uid="{AA7E0067-A2EA-43F5-93E8-F590585F8413}" name="Column2954" dataDxfId="13587"/>
    <tableColumn id="2960" xr3:uid="{28C72027-FB2A-4F6F-937C-0804AB7BEE65}" name="Column2955" dataDxfId="13586"/>
    <tableColumn id="2961" xr3:uid="{C03C9892-507C-40E1-8305-5036E23318A8}" name="Column2956" dataDxfId="13585"/>
    <tableColumn id="2962" xr3:uid="{5D496741-604A-4B57-B643-F6560E9A879F}" name="Column2957" dataDxfId="13584"/>
    <tableColumn id="2963" xr3:uid="{D62DE848-3E21-4264-AE1A-83C670F6F170}" name="Column2958" dataDxfId="13583"/>
    <tableColumn id="2964" xr3:uid="{C50A4966-BD40-422C-9F48-D4A1D4EFE3C4}" name="Column2959" dataDxfId="13582"/>
    <tableColumn id="2965" xr3:uid="{8437DCF1-0CE8-48F2-8BBD-97E404F0956D}" name="Column2960" dataDxfId="13581"/>
    <tableColumn id="2966" xr3:uid="{A5359812-9A56-42D8-B671-309E23A0E0FB}" name="Column2961" dataDxfId="13580"/>
    <tableColumn id="2967" xr3:uid="{05294E9D-1DA1-47A2-9D84-F846E63C8D2C}" name="Column2962" dataDxfId="13579"/>
    <tableColumn id="2968" xr3:uid="{7AE9ECCF-F295-4122-A34B-833AACB4DAD4}" name="Column2963" dataDxfId="13578"/>
    <tableColumn id="2969" xr3:uid="{56F82D98-F32F-4005-AF86-0683E1562341}" name="Column2964" dataDxfId="13577"/>
    <tableColumn id="2970" xr3:uid="{91B62C67-3DDD-4FAA-BE88-1D7BD88207CA}" name="Column2965" dataDxfId="13576"/>
    <tableColumn id="2971" xr3:uid="{0D625037-95C6-4F18-A8D8-12971F3FCFE3}" name="Column2966" dataDxfId="13575"/>
    <tableColumn id="2972" xr3:uid="{19ED7A39-54C1-492B-B23B-30A6E465E366}" name="Column2967" dataDxfId="13574"/>
    <tableColumn id="2973" xr3:uid="{AD6FE935-2D1C-4195-93CB-6FE7B40C131D}" name="Column2968" dataDxfId="13573"/>
    <tableColumn id="2974" xr3:uid="{CA77DD2A-DBF2-4820-8982-9453AC234014}" name="Column2969" dataDxfId="13572"/>
    <tableColumn id="2975" xr3:uid="{C7D999CE-1C68-4608-BB34-658E7CAE2233}" name="Column2970" dataDxfId="13571"/>
    <tableColumn id="2976" xr3:uid="{0B78AC9A-B517-45EF-8E8A-6B8A23A63E9C}" name="Column2971" dataDxfId="13570"/>
    <tableColumn id="2977" xr3:uid="{FCB759FB-3C6F-4D24-AEDD-8206988E91A5}" name="Column2972" dataDxfId="13569"/>
    <tableColumn id="2978" xr3:uid="{BC03032D-860B-4520-99F9-FC8E88939101}" name="Column2973" dataDxfId="13568"/>
    <tableColumn id="2979" xr3:uid="{D1920B6D-0276-48CD-A201-D7F27AB92544}" name="Column2974" dataDxfId="13567"/>
    <tableColumn id="2980" xr3:uid="{41FC9EC5-7C9E-4668-B4C5-7255F14BEC44}" name="Column2975" dataDxfId="13566"/>
    <tableColumn id="2981" xr3:uid="{53686943-FAAD-4CC7-9E72-25DBF2AD993E}" name="Column2976" dataDxfId="13565"/>
    <tableColumn id="2982" xr3:uid="{1D1FA06B-040D-4D63-AC86-80FFC3DDE54C}" name="Column2977" dataDxfId="13564"/>
    <tableColumn id="2983" xr3:uid="{3B1604BF-8928-4F74-A142-7EE505D84C91}" name="Column2978" dataDxfId="13563"/>
    <tableColumn id="2984" xr3:uid="{3349D0F0-944A-4EEB-8D61-DAC443EDFE89}" name="Column2979" dataDxfId="13562"/>
    <tableColumn id="2985" xr3:uid="{8220EBDC-31D9-4966-9888-8A6A4A39DF70}" name="Column2980" dataDxfId="13561"/>
    <tableColumn id="2986" xr3:uid="{D946836B-6679-462E-95FE-5484997A362F}" name="Column2981" dataDxfId="13560"/>
    <tableColumn id="2987" xr3:uid="{89FD9387-3BF5-4A5D-8A48-11F25F248129}" name="Column2982" dataDxfId="13559"/>
    <tableColumn id="2988" xr3:uid="{CA31BC41-F2BF-4DDB-86A1-999975E4CF34}" name="Column2983" dataDxfId="13558"/>
    <tableColumn id="2989" xr3:uid="{421999BF-A8A0-4841-8AC5-FED127B9B6A5}" name="Column2984" dataDxfId="13557"/>
    <tableColumn id="2990" xr3:uid="{B476E41A-D850-43D9-B2CC-DA649802921C}" name="Column2985" dataDxfId="13556"/>
    <tableColumn id="2991" xr3:uid="{4FC2E2A0-6574-42CA-9F80-A0BB8076BE28}" name="Column2986" dataDxfId="13555"/>
    <tableColumn id="2992" xr3:uid="{956FF3F9-6E22-4E90-A39B-3258BC79B537}" name="Column2987" dataDxfId="13554"/>
    <tableColumn id="2993" xr3:uid="{D60836FD-28DE-4F48-94E5-7CE46DFFAF84}" name="Column2988" dataDxfId="13553"/>
    <tableColumn id="2994" xr3:uid="{0750D13E-E799-4EC2-81A9-15D75C7FF3D7}" name="Column2989" dataDxfId="13552"/>
    <tableColumn id="2995" xr3:uid="{C7B46A9A-8DDD-4206-B40E-A112CF9AF7DA}" name="Column2990" dataDxfId="13551"/>
    <tableColumn id="2996" xr3:uid="{41BA9C13-2B20-4B72-AC51-E80C1B66F143}" name="Column2991" dataDxfId="13550"/>
    <tableColumn id="2997" xr3:uid="{90F4145D-D252-41E6-A82D-CF79A82B5068}" name="Column2992" dataDxfId="13549"/>
    <tableColumn id="2998" xr3:uid="{90F49523-1CF1-4598-AEE0-87A96348F5C4}" name="Column2993" dataDxfId="13548"/>
    <tableColumn id="2999" xr3:uid="{8C094E80-9154-4B2A-93D0-5D34CBE916FB}" name="Column2994" dataDxfId="13547"/>
    <tableColumn id="3000" xr3:uid="{758B6D3E-5D79-43FB-948C-0FAE9992B0B1}" name="Column2995" dataDxfId="13546"/>
    <tableColumn id="3001" xr3:uid="{ABC195DD-4D46-46CE-B509-714BA6418566}" name="Column2996" dataDxfId="13545"/>
    <tableColumn id="3002" xr3:uid="{4A528408-EB81-4E51-B269-9D04DF6E01D8}" name="Column2997" dataDxfId="13544"/>
    <tableColumn id="3003" xr3:uid="{0091573A-E865-4276-8E97-260B6417D91A}" name="Column2998" dataDxfId="13543"/>
    <tableColumn id="3004" xr3:uid="{A33BF65A-8F69-4489-B5C4-BBFE1A85E5B9}" name="Column2999" dataDxfId="13542"/>
    <tableColumn id="3005" xr3:uid="{8AC4873C-210A-49F2-8C3F-855143CC72BD}" name="Column3000" dataDxfId="13541"/>
    <tableColumn id="3006" xr3:uid="{82FB4671-D062-4940-B290-E69AF7000E26}" name="Column3001" dataDxfId="13540"/>
    <tableColumn id="3007" xr3:uid="{8AFF7CA7-99F8-4375-BC7A-94741C49728E}" name="Column3002" dataDxfId="13539"/>
    <tableColumn id="3008" xr3:uid="{FDDA66A4-41F4-4024-9230-86A84E164836}" name="Column3003" dataDxfId="13538"/>
    <tableColumn id="3009" xr3:uid="{FC12018E-82A1-4BEF-82A7-8463BEB4AEC0}" name="Column3004" dataDxfId="13537"/>
    <tableColumn id="3010" xr3:uid="{68D643A3-2853-446F-ACAB-A02B15B5EB96}" name="Column3005" dataDxfId="13536"/>
    <tableColumn id="3011" xr3:uid="{6228B136-F702-407F-BA08-739B3224C3DE}" name="Column3006" dataDxfId="13535"/>
    <tableColumn id="3012" xr3:uid="{ADA6C4A8-F18E-4D1A-8289-4C56890DBE96}" name="Column3007" dataDxfId="13534"/>
    <tableColumn id="3013" xr3:uid="{F2FF9301-02F3-4802-96E6-4F51895EC8B2}" name="Column3008" dataDxfId="13533"/>
    <tableColumn id="3014" xr3:uid="{BA4B5DF5-144B-4CC0-A8E0-82F0A07E3A44}" name="Column3009" dataDxfId="13532"/>
    <tableColumn id="3015" xr3:uid="{E4D3A2C7-51AF-409F-9CD9-341CD998967E}" name="Column3010" dataDxfId="13531"/>
    <tableColumn id="3016" xr3:uid="{D970DB35-E388-43B9-AFD7-23A3B37E1A75}" name="Column3011" dataDxfId="13530"/>
    <tableColumn id="3017" xr3:uid="{7FBB2A00-F2C2-4C47-B45F-3FB016D9152E}" name="Column3012" dataDxfId="13529"/>
    <tableColumn id="3018" xr3:uid="{C23F75CB-E10F-46AD-ADD3-B49D24144D80}" name="Column3013" dataDxfId="13528"/>
    <tableColumn id="3019" xr3:uid="{B195EF15-3082-4B8D-BEEF-B7EC9A5EEB50}" name="Column3014" dataDxfId="13527"/>
    <tableColumn id="3020" xr3:uid="{1B728990-CB8B-43EE-B18D-035E7BC3E119}" name="Column3015" dataDxfId="13526"/>
    <tableColumn id="3021" xr3:uid="{F8FE16E3-EBC4-492C-BB0B-D5CFE82C255B}" name="Column3016" dataDxfId="13525"/>
    <tableColumn id="3022" xr3:uid="{4959085B-7DA4-484D-BB67-54BCF76FD03A}" name="Column3017" dataDxfId="13524"/>
    <tableColumn id="3023" xr3:uid="{9F2A8CB5-3E07-4D2C-8CF5-462EF7EF4983}" name="Column3018" dataDxfId="13523"/>
    <tableColumn id="3024" xr3:uid="{7BF0F73A-E073-4024-9F17-5121E6F1256F}" name="Column3019" dataDxfId="13522"/>
    <tableColumn id="3025" xr3:uid="{CB88263D-2195-4030-AAFA-15660196B603}" name="Column3020" dataDxfId="13521"/>
    <tableColumn id="3026" xr3:uid="{0299B1B6-977A-4F4F-AA3A-E9C07D5A03C4}" name="Column3021" dataDxfId="13520"/>
    <tableColumn id="3027" xr3:uid="{6A90273B-9AD0-4C94-B776-032F6647F9BA}" name="Column3022" dataDxfId="13519"/>
    <tableColumn id="3028" xr3:uid="{1794CF33-B083-4D94-8AB7-7C1D0AD01EDB}" name="Column3023" dataDxfId="13518"/>
    <tableColumn id="3029" xr3:uid="{374FF787-E336-4E92-9305-21A5AB01D7C7}" name="Column3024" dataDxfId="13517"/>
    <tableColumn id="3030" xr3:uid="{AC2B78C5-211D-4AEF-B570-6F28E79CF302}" name="Column3025" dataDxfId="13516"/>
    <tableColumn id="3031" xr3:uid="{21A5FD2E-7F74-4F2F-A72F-301CF16ADF5A}" name="Column3026" dataDxfId="13515"/>
    <tableColumn id="3032" xr3:uid="{0F5FD45F-A0FF-4E41-A3D5-2FA28C008492}" name="Column3027" dataDxfId="13514"/>
    <tableColumn id="3033" xr3:uid="{8CD549B9-2E62-4E54-A5D2-9E663EE1C6F4}" name="Column3028" dataDxfId="13513"/>
    <tableColumn id="3034" xr3:uid="{56B4CB69-B18B-4680-9C0C-64442E2FB227}" name="Column3029" dataDxfId="13512"/>
    <tableColumn id="3035" xr3:uid="{4DDAD3C9-10B2-4472-A1F5-97906D87DD7D}" name="Column3030" dataDxfId="13511"/>
    <tableColumn id="3036" xr3:uid="{F9615BB6-EF0C-43B6-8505-BC887F43E30E}" name="Column3031" dataDxfId="13510"/>
    <tableColumn id="3037" xr3:uid="{3783717B-3AED-4A0A-917F-C9D6EAFF2511}" name="Column3032" dataDxfId="13509"/>
    <tableColumn id="3038" xr3:uid="{DDFF7660-3FE6-49CE-ADDA-01407364CC67}" name="Column3033" dataDxfId="13508"/>
    <tableColumn id="3039" xr3:uid="{4944A21D-1570-4308-A74B-44A48052E50A}" name="Column3034" dataDxfId="13507"/>
    <tableColumn id="3040" xr3:uid="{394BCE8C-4D48-4D1C-B674-2C51744E9FDE}" name="Column3035" dataDxfId="13506"/>
    <tableColumn id="3041" xr3:uid="{E798D20E-038A-4915-AB24-DC917CD29496}" name="Column3036" dataDxfId="13505"/>
    <tableColumn id="3042" xr3:uid="{7BE13B0A-09FF-48D2-A4B6-7FD8D3AD707B}" name="Column3037" dataDxfId="13504"/>
    <tableColumn id="3043" xr3:uid="{B2FDB58A-B10D-430A-8536-62BFF6FC4A09}" name="Column3038" dataDxfId="13503"/>
    <tableColumn id="3044" xr3:uid="{F7260DEE-EEA2-4634-90A6-ABB237AD3513}" name="Column3039" dataDxfId="13502"/>
    <tableColumn id="3045" xr3:uid="{EC27E9DA-0F7D-4538-B22A-F3D498DAD30D}" name="Column3040" dataDxfId="13501"/>
    <tableColumn id="3046" xr3:uid="{3CD56FB3-B280-4AEE-BCCE-B10FF6A6209E}" name="Column3041" dataDxfId="13500"/>
    <tableColumn id="3047" xr3:uid="{9D74D70F-933D-4910-8DF2-79DE48BF933E}" name="Column3042" dataDxfId="13499"/>
    <tableColumn id="3048" xr3:uid="{116DD877-EC59-4739-A53F-E03D46E18767}" name="Column3043" dataDxfId="13498"/>
    <tableColumn id="3049" xr3:uid="{D87F863E-9E7B-46D0-B31A-38D3CE24B722}" name="Column3044" dataDxfId="13497"/>
    <tableColumn id="3050" xr3:uid="{D9A98AC2-ED88-4C18-8427-E8CC564BFED5}" name="Column3045" dataDxfId="13496"/>
    <tableColumn id="3051" xr3:uid="{21EF2699-FB50-445A-A82A-DC71ED360015}" name="Column3046" dataDxfId="13495"/>
    <tableColumn id="3052" xr3:uid="{0490806A-A242-4261-983D-16DBC4938891}" name="Column3047" dataDxfId="13494"/>
    <tableColumn id="3053" xr3:uid="{D231F555-FCC4-4E73-B8DE-F9EB1AAB9A39}" name="Column3048" dataDxfId="13493"/>
    <tableColumn id="3054" xr3:uid="{7D13931F-A88A-486D-B70C-6090D73196A5}" name="Column3049" dataDxfId="13492"/>
    <tableColumn id="3055" xr3:uid="{DD402A4E-4F60-48BB-AE40-9A3C37A88E49}" name="Column3050" dataDxfId="13491"/>
    <tableColumn id="3056" xr3:uid="{0C6A86C1-E2A6-41A5-8510-CBE09DDD8AA6}" name="Column3051" dataDxfId="13490"/>
    <tableColumn id="3057" xr3:uid="{F4021375-D0C8-4E2F-A7F0-36141D4791C3}" name="Column3052" dataDxfId="13489"/>
    <tableColumn id="3058" xr3:uid="{A5188349-D7A9-4FD1-A5AB-824B485BCE7B}" name="Column3053" dataDxfId="13488"/>
    <tableColumn id="3059" xr3:uid="{A86EBD74-7419-41CD-81B1-913FE01E0EA7}" name="Column3054" dataDxfId="13487"/>
    <tableColumn id="3060" xr3:uid="{6FA7DC8E-6531-4818-8D18-D8DDED9BF07A}" name="Column3055" dataDxfId="13486"/>
    <tableColumn id="3061" xr3:uid="{C25AB0CE-7FD0-408B-A136-213A64063FFA}" name="Column3056" dataDxfId="13485"/>
    <tableColumn id="3062" xr3:uid="{E8C2E567-9FE9-43BD-B783-E1B6A83F4B8D}" name="Column3057" dataDxfId="13484"/>
    <tableColumn id="3063" xr3:uid="{3101605D-CEE7-4C00-98DD-4FBEFCDCE2D9}" name="Column3058" dataDxfId="13483"/>
    <tableColumn id="3064" xr3:uid="{1E5FB78F-2601-4F28-AD8F-62F2736F29E8}" name="Column3059" dataDxfId="13482"/>
    <tableColumn id="3065" xr3:uid="{85A8DF4B-DEAA-4795-B899-D3AA97CC6684}" name="Column3060" dataDxfId="13481"/>
    <tableColumn id="3066" xr3:uid="{07686286-4570-453B-982B-579F611A4789}" name="Column3061" dataDxfId="13480"/>
    <tableColumn id="3067" xr3:uid="{821EB298-C017-48F5-847A-E923B2DACC9F}" name="Column3062" dataDxfId="13479"/>
    <tableColumn id="3068" xr3:uid="{247B85CB-54A1-4711-841C-26CC198055E0}" name="Column3063" dataDxfId="13478"/>
    <tableColumn id="3069" xr3:uid="{6443A04B-CFE6-4238-81AC-41C119854D67}" name="Column3064" dataDxfId="13477"/>
    <tableColumn id="3070" xr3:uid="{DBF59682-640F-4D13-A584-908F6167A82B}" name="Column3065" dataDxfId="13476"/>
    <tableColumn id="3071" xr3:uid="{EBB50618-5161-4D8A-8BE0-00F45E422824}" name="Column3066" dataDxfId="13475"/>
    <tableColumn id="3072" xr3:uid="{870A5629-168B-44E1-A212-63BF7737382E}" name="Column3067" dataDxfId="13474"/>
    <tableColumn id="3073" xr3:uid="{AE255B86-489D-4418-AF43-81481347C3CD}" name="Column3068" dataDxfId="13473"/>
    <tableColumn id="3074" xr3:uid="{FF8F9E5C-CD18-40EC-89C9-7555A4855236}" name="Column3069" dataDxfId="13472"/>
    <tableColumn id="3075" xr3:uid="{26D0B6D0-335E-45C3-B2B4-9EA6ABB7D4F6}" name="Column3070" dataDxfId="13471"/>
    <tableColumn id="3076" xr3:uid="{F9207EE2-7BE1-408E-9C76-19D7FCFFAC64}" name="Column3071" dataDxfId="13470"/>
    <tableColumn id="3077" xr3:uid="{3963DCBB-504D-4B79-82D6-BAA2CFABBA54}" name="Column3072" dataDxfId="13469"/>
    <tableColumn id="3078" xr3:uid="{962F48BE-83F5-4378-9725-3AD6C9385F32}" name="Column3073" dataDxfId="13468"/>
    <tableColumn id="3079" xr3:uid="{96CD4962-B1A2-4399-97AB-DC3F253D9ED1}" name="Column3074" dataDxfId="13467"/>
    <tableColumn id="3080" xr3:uid="{85BB8B4A-3109-4849-A314-4E40EFA8382F}" name="Column3075" dataDxfId="13466"/>
    <tableColumn id="3081" xr3:uid="{1D2563BA-4780-429F-A1AD-5382EECFEC88}" name="Column3076" dataDxfId="13465"/>
    <tableColumn id="3082" xr3:uid="{A0E0F67B-FC45-482E-8962-D6253B08F580}" name="Column3077" dataDxfId="13464"/>
    <tableColumn id="3083" xr3:uid="{4AAB75EE-C959-420B-9B81-636D37A668B4}" name="Column3078" dataDxfId="13463"/>
    <tableColumn id="3084" xr3:uid="{3A3F9F3D-5068-43B4-A7DD-030BDCC7A465}" name="Column3079" dataDxfId="13462"/>
    <tableColumn id="3085" xr3:uid="{D332CAE7-2A74-43AC-9DB7-0B2626063429}" name="Column3080" dataDxfId="13461"/>
    <tableColumn id="3086" xr3:uid="{C977044C-F3B8-4A2B-8E02-60B6AC0A1901}" name="Column3081" dataDxfId="13460"/>
    <tableColumn id="3087" xr3:uid="{9D0D66D6-0AAE-464B-9FF0-2A66F30E26D0}" name="Column3082" dataDxfId="13459"/>
    <tableColumn id="3088" xr3:uid="{440CEB85-44AA-4B6F-91AC-8C9E81215D78}" name="Column3083" dataDxfId="13458"/>
    <tableColumn id="3089" xr3:uid="{9B2AFDE4-6151-4F10-AB6B-7C2CFE712929}" name="Column3084" dataDxfId="13457"/>
    <tableColumn id="3090" xr3:uid="{4CAE8F98-ECAE-4018-A694-96C5524717F0}" name="Column3085" dataDxfId="13456"/>
    <tableColumn id="3091" xr3:uid="{92BC0833-B8AE-4202-9CF9-66E9E464D6E0}" name="Column3086" dataDxfId="13455"/>
    <tableColumn id="3092" xr3:uid="{567C1BDD-12AB-4118-BB49-D60E062F678D}" name="Column3087" dataDxfId="13454"/>
    <tableColumn id="3093" xr3:uid="{A0C036E4-1A5C-4A83-9437-823DD5F04B78}" name="Column3088" dataDxfId="13453"/>
    <tableColumn id="3094" xr3:uid="{B39AA94B-2F63-43F5-B18D-9B314040FE7C}" name="Column3089" dataDxfId="13452"/>
    <tableColumn id="3095" xr3:uid="{6F36655F-FCD0-4ED4-AC8D-8B9B37CB7994}" name="Column3090" dataDxfId="13451"/>
    <tableColumn id="3096" xr3:uid="{30599015-EFC8-4B77-BB7D-E552817C2323}" name="Column3091" dataDxfId="13450"/>
    <tableColumn id="3097" xr3:uid="{D2B71BF3-CA86-41D6-9E8E-05CF971E688A}" name="Column3092" dataDxfId="13449"/>
    <tableColumn id="3098" xr3:uid="{EC307C39-B1F2-44F2-A432-B18AA93C99A6}" name="Column3093" dataDxfId="13448"/>
    <tableColumn id="3099" xr3:uid="{B20B00EF-C3AC-43FE-9528-8B5C829EF365}" name="Column3094" dataDxfId="13447"/>
    <tableColumn id="3100" xr3:uid="{DB20FC18-00C4-4B05-A66C-DE3A5B047377}" name="Column3095" dataDxfId="13446"/>
    <tableColumn id="3101" xr3:uid="{F6976614-3926-4694-AF55-AB474B6DB391}" name="Column3096" dataDxfId="13445"/>
    <tableColumn id="3102" xr3:uid="{2579B2BA-59B4-444C-A0BA-6C87F5BDCDEC}" name="Column3097" dataDxfId="13444"/>
    <tableColumn id="3103" xr3:uid="{6B6E2C8C-6D3B-4D38-A233-491EE72AC600}" name="Column3098" dataDxfId="13443"/>
    <tableColumn id="3104" xr3:uid="{353086F0-B0C1-450D-83B6-18FF1AD96776}" name="Column3099" dataDxfId="13442"/>
    <tableColumn id="3105" xr3:uid="{D8DD3378-16A1-4878-ABD9-EE351E4F71D8}" name="Column3100" dataDxfId="13441"/>
    <tableColumn id="3106" xr3:uid="{2872B8F1-2495-439A-AA8F-B5207B36D526}" name="Column3101" dataDxfId="13440"/>
    <tableColumn id="3107" xr3:uid="{8FD43447-BD46-4960-9CBF-53367F873209}" name="Column3102" dataDxfId="13439"/>
    <tableColumn id="3108" xr3:uid="{BF569903-CEDC-436D-B3A8-97CA432FB838}" name="Column3103" dataDxfId="13438"/>
    <tableColumn id="3109" xr3:uid="{313F3AC5-E125-4C82-8179-944E578F2D0A}" name="Column3104" dataDxfId="13437"/>
    <tableColumn id="3110" xr3:uid="{89BC9BBF-D122-47F4-876A-470A10A57816}" name="Column3105" dataDxfId="13436"/>
    <tableColumn id="3111" xr3:uid="{E8527859-F3A2-4ACC-A149-0C8118391C6F}" name="Column3106" dataDxfId="13435"/>
    <tableColumn id="3112" xr3:uid="{8ABC7DA8-1CA8-4A6A-8573-2108266424BF}" name="Column3107" dataDxfId="13434"/>
    <tableColumn id="3113" xr3:uid="{DCF766A9-E53D-4099-B900-A6865643AC1C}" name="Column3108" dataDxfId="13433"/>
    <tableColumn id="3114" xr3:uid="{83BB3D71-1C49-4758-B255-E5701726BBAD}" name="Column3109" dataDxfId="13432"/>
    <tableColumn id="3115" xr3:uid="{C9A91071-5AC9-4DA1-8DBD-55C12FEE482B}" name="Column3110" dataDxfId="13431"/>
    <tableColumn id="3116" xr3:uid="{F04B2A10-6398-4A37-9292-C77DA2EDFD2F}" name="Column3111" dataDxfId="13430"/>
    <tableColumn id="3117" xr3:uid="{DBAE09ED-9ABD-4370-A38F-5059964F5D15}" name="Column3112" dataDxfId="13429"/>
    <tableColumn id="3118" xr3:uid="{D3538EFF-F9FC-4ADD-A4F0-5BB0337825D1}" name="Column3113" dataDxfId="13428"/>
    <tableColumn id="3119" xr3:uid="{BE3A7AB4-1193-4807-80D9-6589143BC86C}" name="Column3114" dataDxfId="13427"/>
    <tableColumn id="3120" xr3:uid="{0FE44169-E4CF-4DCD-9600-76AFE20353AD}" name="Column3115" dataDxfId="13426"/>
    <tableColumn id="3121" xr3:uid="{60E957FC-56AC-4BAB-B859-D0C896143C81}" name="Column3116" dataDxfId="13425"/>
    <tableColumn id="3122" xr3:uid="{00A7D15C-8A11-4B7C-90A0-DECCF0568ADF}" name="Column3117" dataDxfId="13424"/>
    <tableColumn id="3123" xr3:uid="{3441E9DA-E4A8-48AA-AAE6-AED922BA0725}" name="Column3118" dataDxfId="13423"/>
    <tableColumn id="3124" xr3:uid="{3986E683-FD62-47D8-94B8-A0BFA01BBFD4}" name="Column3119" dataDxfId="13422"/>
    <tableColumn id="3125" xr3:uid="{8B2681DB-F9AB-4CC5-ACF3-115F51C73582}" name="Column3120" dataDxfId="13421"/>
    <tableColumn id="3126" xr3:uid="{7EFAAAF9-DB90-4A93-AA36-2A96F2FEBB71}" name="Column3121" dataDxfId="13420"/>
    <tableColumn id="3127" xr3:uid="{E7A5A421-908D-439E-92A3-DBB7CF445737}" name="Column3122" dataDxfId="13419"/>
    <tableColumn id="3128" xr3:uid="{BE744E74-7E91-4641-9CC3-AEBDA67F4929}" name="Column3123" dataDxfId="13418"/>
    <tableColumn id="3129" xr3:uid="{4C63F946-AA45-4008-8F36-365443878149}" name="Column3124" dataDxfId="13417"/>
    <tableColumn id="3130" xr3:uid="{F963D16F-C11A-4F2D-8C73-B250A8C68843}" name="Column3125" dataDxfId="13416"/>
    <tableColumn id="3131" xr3:uid="{9AC1E373-BE0F-4CDC-ACB6-3B4B2595EB22}" name="Column3126" dataDxfId="13415"/>
    <tableColumn id="3132" xr3:uid="{29539BB0-D16D-4DC0-88E8-BDAB7CFDA00E}" name="Column3127" dataDxfId="13414"/>
    <tableColumn id="3133" xr3:uid="{3A92DB71-3734-4347-90EA-9F56EADDA12B}" name="Column3128" dataDxfId="13413"/>
    <tableColumn id="3134" xr3:uid="{D54AF029-4166-44C5-84E5-04A7B577F95B}" name="Column3129" dataDxfId="13412"/>
    <tableColumn id="3135" xr3:uid="{3CCB4834-4DBA-40A2-89BC-0C69EFC580B1}" name="Column3130" dataDxfId="13411"/>
    <tableColumn id="3136" xr3:uid="{46A01CB6-923F-492A-8A90-BF25926CE2A4}" name="Column3131" dataDxfId="13410"/>
    <tableColumn id="3137" xr3:uid="{F7D05303-D3F9-46A0-BB58-34360EEE34CD}" name="Column3132" dataDxfId="13409"/>
    <tableColumn id="3138" xr3:uid="{F0C1446C-D584-466A-BAD0-9AC25AEA9611}" name="Column3133" dataDxfId="13408"/>
    <tableColumn id="3139" xr3:uid="{9A2A4760-2737-41D1-A8A0-C3648AD3BFF5}" name="Column3134" dataDxfId="13407"/>
    <tableColumn id="3140" xr3:uid="{5C2CE5EF-BFB3-46A7-99B2-77BA33C3B041}" name="Column3135" dataDxfId="13406"/>
    <tableColumn id="3141" xr3:uid="{9132F2A5-FBCA-4FBD-B00E-B528445F9CCA}" name="Column3136" dataDxfId="13405"/>
    <tableColumn id="3142" xr3:uid="{A4E756C5-1F48-4EC8-8A59-4C4D5CE45680}" name="Column3137" dataDxfId="13404"/>
    <tableColumn id="3143" xr3:uid="{26736D98-8085-4309-A3BE-BE40CE26E481}" name="Column3138" dataDxfId="13403"/>
    <tableColumn id="3144" xr3:uid="{6EB6C70D-B921-4849-98E6-2388D8969B0D}" name="Column3139" dataDxfId="13402"/>
    <tableColumn id="3145" xr3:uid="{F2F25EFC-35EB-42AC-AB46-399B77AC0712}" name="Column3140" dataDxfId="13401"/>
    <tableColumn id="3146" xr3:uid="{40C58349-7F1C-4A6A-8CEC-4AF5D9C971CF}" name="Column3141" dataDxfId="13400"/>
    <tableColumn id="3147" xr3:uid="{1F035C8C-1A1C-4043-945F-7ECE0D6C18C4}" name="Column3142" dataDxfId="13399"/>
    <tableColumn id="3148" xr3:uid="{5F230E42-BF95-4D1E-BA62-5DB8C016F4C6}" name="Column3143" dataDxfId="13398"/>
    <tableColumn id="3149" xr3:uid="{F68A7D70-8846-4F69-A901-122BC36FE5B4}" name="Column3144" dataDxfId="13397"/>
    <tableColumn id="3150" xr3:uid="{0D299C0D-7585-4CCE-B768-A815C7A85138}" name="Column3145" dataDxfId="13396"/>
    <tableColumn id="3151" xr3:uid="{20495756-1083-4AD9-B7F7-C89708FA3F95}" name="Column3146" dataDxfId="13395"/>
    <tableColumn id="3152" xr3:uid="{F712DB78-2A41-4039-B7A0-E273246387FA}" name="Column3147" dataDxfId="13394"/>
    <tableColumn id="3153" xr3:uid="{055581F3-6324-4890-A83E-43944BD6D7C3}" name="Column3148" dataDxfId="13393"/>
    <tableColumn id="3154" xr3:uid="{688EB447-4C5D-4B77-AA73-20EF91843EFC}" name="Column3149" dataDxfId="13392"/>
    <tableColumn id="3155" xr3:uid="{08A9A409-8EAD-43FF-AF7B-AAD7EDC1CB71}" name="Column3150" dataDxfId="13391"/>
    <tableColumn id="3156" xr3:uid="{1426CABE-3247-48BF-9A77-13C896AEE142}" name="Column3151" dataDxfId="13390"/>
    <tableColumn id="3157" xr3:uid="{33F96C66-0AC9-47EC-A5EF-FFD4985277D6}" name="Column3152" dataDxfId="13389"/>
    <tableColumn id="3158" xr3:uid="{2C12AB6B-640F-445B-BCA6-AE655CD0A745}" name="Column3153" dataDxfId="13388"/>
    <tableColumn id="3159" xr3:uid="{90374BDD-0A5F-409F-8D26-6B7771E6CA8D}" name="Column3154" dataDxfId="13387"/>
    <tableColumn id="3160" xr3:uid="{1FE43706-D8D7-4B02-AE5F-923F2295A69B}" name="Column3155" dataDxfId="13386"/>
    <tableColumn id="3161" xr3:uid="{15F0ED1D-92DE-4296-A7F6-22B20C2098F9}" name="Column3156" dataDxfId="13385"/>
    <tableColumn id="3162" xr3:uid="{CD2C8BAE-C2D4-4E76-A33C-2410205F0FBB}" name="Column3157" dataDxfId="13384"/>
    <tableColumn id="3163" xr3:uid="{B81EBEFD-84FF-4991-9030-1760D81BE854}" name="Column3158" dataDxfId="13383"/>
    <tableColumn id="3164" xr3:uid="{966C9C85-19D5-4FBC-8B81-BE2268E34BE3}" name="Column3159" dataDxfId="13382"/>
    <tableColumn id="3165" xr3:uid="{872C10A4-3DE3-45B2-9A03-2F6C9B2C943D}" name="Column3160" dataDxfId="13381"/>
    <tableColumn id="3166" xr3:uid="{71277B08-B3C8-4FCD-BB2F-3B9C591D61C7}" name="Column3161" dataDxfId="13380"/>
    <tableColumn id="3167" xr3:uid="{EE381CA4-9BA4-4281-8A14-53F9A0F3C1D6}" name="Column3162" dataDxfId="13379"/>
    <tableColumn id="3168" xr3:uid="{A4CE69FE-DBDB-4B5A-8AF5-26F9F1DAE2EC}" name="Column3163" dataDxfId="13378"/>
    <tableColumn id="3169" xr3:uid="{CA1F73C4-D377-4642-841E-D4EF12CA8856}" name="Column3164" dataDxfId="13377"/>
    <tableColumn id="3170" xr3:uid="{0AB099EB-BE51-431D-AC7E-5E6F62FDAC02}" name="Column3165" dataDxfId="13376"/>
    <tableColumn id="3171" xr3:uid="{66A9193B-F13E-496D-8E2F-A1002967CB9A}" name="Column3166" dataDxfId="13375"/>
    <tableColumn id="3172" xr3:uid="{62456BE3-9994-4376-A047-C26AAF4A3AFE}" name="Column3167" dataDxfId="13374"/>
    <tableColumn id="3173" xr3:uid="{5ADB8094-B3E3-4508-973A-C7253376049F}" name="Column3168" dataDxfId="13373"/>
    <tableColumn id="3174" xr3:uid="{35610803-88D8-4F77-B1F2-91F8FFBF717E}" name="Column3169" dataDxfId="13372"/>
    <tableColumn id="3175" xr3:uid="{4F41CD6F-2DAB-4F0E-8F4E-0280A7A97302}" name="Column3170" dataDxfId="13371"/>
    <tableColumn id="3176" xr3:uid="{4CBA3057-9BBF-494C-9C37-5E7109ED8288}" name="Column3171" dataDxfId="13370"/>
    <tableColumn id="3177" xr3:uid="{965004C5-C28D-4491-9FDD-2D6803D0EF07}" name="Column3172" dataDxfId="13369"/>
    <tableColumn id="3178" xr3:uid="{BABCBEA3-82BA-494B-8D5E-B76663F7EF96}" name="Column3173" dataDxfId="13368"/>
    <tableColumn id="3179" xr3:uid="{E90D41EF-2381-4DCF-A364-334FC1700806}" name="Column3174" dataDxfId="13367"/>
    <tableColumn id="3180" xr3:uid="{89FCF20F-ECB5-4FDF-A366-1CE534AC8271}" name="Column3175" dataDxfId="13366"/>
    <tableColumn id="3181" xr3:uid="{085D01F8-D5A7-4D4C-89E7-0AEBB7EF86FA}" name="Column3176" dataDxfId="13365"/>
    <tableColumn id="3182" xr3:uid="{44677BB8-8AA3-4E15-8321-61124D6D5EC8}" name="Column3177" dataDxfId="13364"/>
    <tableColumn id="3183" xr3:uid="{A779B24E-5588-44D8-A9B8-668D40C68104}" name="Column3178" dataDxfId="13363"/>
    <tableColumn id="3184" xr3:uid="{4C4C6C2B-CD97-47B8-9DEC-0E8905487660}" name="Column3179" dataDxfId="13362"/>
    <tableColumn id="3185" xr3:uid="{F30AF9C9-DDA0-4D42-AFD6-09E948E0E128}" name="Column3180" dataDxfId="13361"/>
    <tableColumn id="3186" xr3:uid="{09F82CFB-A092-4594-86A0-DA4E22E35C85}" name="Column3181" dataDxfId="13360"/>
    <tableColumn id="3187" xr3:uid="{D1EACF6A-3EAB-4407-8F28-0563B1975952}" name="Column3182" dataDxfId="13359"/>
    <tableColumn id="3188" xr3:uid="{041DCC42-1C95-40D9-94AE-8161961727BF}" name="Column3183" dataDxfId="13358"/>
    <tableColumn id="3189" xr3:uid="{D70007C9-BD60-431E-8648-6B3A89B2AD25}" name="Column3184" dataDxfId="13357"/>
    <tableColumn id="3190" xr3:uid="{82AFC537-78AE-4921-B954-5E2EBA7D936F}" name="Column3185" dataDxfId="13356"/>
    <tableColumn id="3191" xr3:uid="{BA23A879-B370-401E-98EB-B10650C1CA78}" name="Column3186" dataDxfId="13355"/>
    <tableColumn id="3192" xr3:uid="{02807602-C4AF-48FF-9AB4-5DC4F9806392}" name="Column3187" dataDxfId="13354"/>
    <tableColumn id="3193" xr3:uid="{ACE31A1C-B41E-4F0E-BE95-67E9DC33E101}" name="Column3188" dataDxfId="13353"/>
    <tableColumn id="3194" xr3:uid="{4E94A087-1F9D-422C-BAD2-021B5A0B62ED}" name="Column3189" dataDxfId="13352"/>
    <tableColumn id="3195" xr3:uid="{090ACC10-463C-42D0-B814-E5AB5768C536}" name="Column3190" dataDxfId="13351"/>
    <tableColumn id="3196" xr3:uid="{2B7E9C19-69BC-461F-84A2-08B3AF673075}" name="Column3191" dataDxfId="13350"/>
    <tableColumn id="3197" xr3:uid="{6F08D4A8-B10B-47EE-8546-A96B82142F8C}" name="Column3192" dataDxfId="13349"/>
    <tableColumn id="3198" xr3:uid="{9ADE62AD-8310-4E1D-A6F8-A1791C6152F1}" name="Column3193" dataDxfId="13348"/>
    <tableColumn id="3199" xr3:uid="{B189ECDE-C6FB-400F-9B13-32F3AA0BCCBF}" name="Column3194" dataDxfId="13347"/>
    <tableColumn id="3200" xr3:uid="{CF566900-B223-436E-A9F0-D84D951926C9}" name="Column3195" dataDxfId="13346"/>
    <tableColumn id="3201" xr3:uid="{D9CB7399-8943-4CD9-8ACD-5365CAD0BCC7}" name="Column3196" dataDxfId="13345"/>
    <tableColumn id="3202" xr3:uid="{5DEE2E37-3E9A-418A-88B9-9647F5F566A3}" name="Column3197" dataDxfId="13344"/>
    <tableColumn id="3203" xr3:uid="{964B57AA-ADBB-4C78-9A79-407F35B8AB36}" name="Column3198" dataDxfId="13343"/>
    <tableColumn id="3204" xr3:uid="{EF349A3D-2F4E-465F-8F73-E3D9EC66709C}" name="Column3199" dataDxfId="13342"/>
    <tableColumn id="3205" xr3:uid="{2B9AF497-A72D-49EB-9A46-D88B753DC47C}" name="Column3200" dataDxfId="13341"/>
    <tableColumn id="3206" xr3:uid="{84573B84-E4AA-4DB8-9CB6-8D959AC68A34}" name="Column3201" dataDxfId="13340"/>
    <tableColumn id="3207" xr3:uid="{BFE829F5-E8BF-4CC2-A02E-A4F8B043EE59}" name="Column3202" dataDxfId="13339"/>
    <tableColumn id="3208" xr3:uid="{353C64BA-F1A3-4F5B-A6CC-4A8F57BB6D01}" name="Column3203" dataDxfId="13338"/>
    <tableColumn id="3209" xr3:uid="{EFE16399-DF4C-474F-A074-062BE677D981}" name="Column3204" dataDxfId="13337"/>
    <tableColumn id="3210" xr3:uid="{CCA1370E-AC8F-4E18-A496-8381F057472D}" name="Column3205" dataDxfId="13336"/>
    <tableColumn id="3211" xr3:uid="{1C793819-236B-4924-B081-91B87C59E955}" name="Column3206" dataDxfId="13335"/>
    <tableColumn id="3212" xr3:uid="{B9989133-A24E-4054-ACFB-6718A505E686}" name="Column3207" dataDxfId="13334"/>
    <tableColumn id="3213" xr3:uid="{143AB4C7-2CFD-4FF7-BD26-73771659EF75}" name="Column3208" dataDxfId="13333"/>
    <tableColumn id="3214" xr3:uid="{6D3DD332-0F1A-4DB7-9BA1-BE10FB910099}" name="Column3209" dataDxfId="13332"/>
    <tableColumn id="3215" xr3:uid="{C02E1CA3-B694-4E34-A627-C2A22EEBA3B7}" name="Column3210" dataDxfId="13331"/>
    <tableColumn id="3216" xr3:uid="{9CF03EF4-EEC0-4BA2-9AAE-4FAA1946836D}" name="Column3211" dataDxfId="13330"/>
    <tableColumn id="3217" xr3:uid="{A30026BB-CF32-4B87-A5F2-C7332F9BE9A3}" name="Column3212" dataDxfId="13329"/>
    <tableColumn id="3218" xr3:uid="{DDC8D412-630E-4318-B4FA-669997869A54}" name="Column3213" dataDxfId="13328"/>
    <tableColumn id="3219" xr3:uid="{BFA73839-B606-43E8-8355-1DC34BA8EB7A}" name="Column3214" dataDxfId="13327"/>
    <tableColumn id="3220" xr3:uid="{1A2720C3-79FD-4F5C-8256-D275303A1A37}" name="Column3215" dataDxfId="13326"/>
    <tableColumn id="3221" xr3:uid="{ECD1C7C6-98FF-4953-8C6F-7E57D213607E}" name="Column3216" dataDxfId="13325"/>
    <tableColumn id="3222" xr3:uid="{3D3828AB-FF21-4BB6-AE9C-1EE9FD1A17C2}" name="Column3217" dataDxfId="13324"/>
    <tableColumn id="3223" xr3:uid="{C25B3949-D203-498D-A0FD-E7AC61EC826F}" name="Column3218" dataDxfId="13323"/>
    <tableColumn id="3224" xr3:uid="{B6E757D6-4B3B-4DA7-9A3D-9148210C724B}" name="Column3219" dataDxfId="13322"/>
    <tableColumn id="3225" xr3:uid="{CBB54DAB-3301-4394-B75D-F52DD52B4FA1}" name="Column3220" dataDxfId="13321"/>
    <tableColumn id="3226" xr3:uid="{BDA9EFDA-8E3F-458A-A639-59B05AACA401}" name="Column3221" dataDxfId="13320"/>
    <tableColumn id="3227" xr3:uid="{E9F3C1A8-2C74-476C-BAC4-89859FCEFACA}" name="Column3222" dataDxfId="13319"/>
    <tableColumn id="3228" xr3:uid="{AB6FAB06-317B-4780-9503-628A75A451E6}" name="Column3223" dataDxfId="13318"/>
    <tableColumn id="3229" xr3:uid="{9FD65D03-B95C-4E27-B50B-CA7F83B23CBF}" name="Column3224" dataDxfId="13317"/>
    <tableColumn id="3230" xr3:uid="{092D42B3-8C3F-4D4D-ADEF-2A8F758CCE61}" name="Column3225" dataDxfId="13316"/>
    <tableColumn id="3231" xr3:uid="{F2B7833D-61E5-4F40-911C-47D1FA8FB563}" name="Column3226" dataDxfId="13315"/>
    <tableColumn id="3232" xr3:uid="{FED504BD-43AA-4FC4-AC4B-58522A957ECD}" name="Column3227" dataDxfId="13314"/>
    <tableColumn id="3233" xr3:uid="{0C4262E6-3F6A-4A23-B537-AD479080EA25}" name="Column3228" dataDxfId="13313"/>
    <tableColumn id="3234" xr3:uid="{87D6DBE3-19F1-442A-A924-FD44A0B50A27}" name="Column3229" dataDxfId="13312"/>
    <tableColumn id="3235" xr3:uid="{926226DE-79D5-42C2-A878-841765C6B89D}" name="Column3230" dataDxfId="13311"/>
    <tableColumn id="3236" xr3:uid="{4535DA8E-2763-4EE7-B92F-E893DA0EB1A4}" name="Column3231" dataDxfId="13310"/>
    <tableColumn id="3237" xr3:uid="{F8F6543B-2200-40BC-BF22-998D032090AA}" name="Column3232" dataDxfId="13309"/>
    <tableColumn id="3238" xr3:uid="{FDAC4BD3-F7E6-45B5-9981-1795FE2BFA17}" name="Column3233" dataDxfId="13308"/>
    <tableColumn id="3239" xr3:uid="{4D1FA73F-B992-4628-8D96-2FF502D1B8E0}" name="Column3234" dataDxfId="13307"/>
    <tableColumn id="3240" xr3:uid="{57AD56AE-F6AB-4325-A7B0-8D973DF86224}" name="Column3235" dataDxfId="13306"/>
    <tableColumn id="3241" xr3:uid="{3CBB4791-1DA9-435B-9A16-A3E3919B8197}" name="Column3236" dataDxfId="13305"/>
    <tableColumn id="3242" xr3:uid="{44A15B1C-FDA6-4496-A759-D0DCA3342B92}" name="Column3237" dataDxfId="13304"/>
    <tableColumn id="3243" xr3:uid="{153B98EC-A8AD-4BC0-ABCF-E5CB022513F4}" name="Column3238" dataDxfId="13303"/>
    <tableColumn id="3244" xr3:uid="{5970358E-F924-4CAF-86A7-3EEC32202666}" name="Column3239" dataDxfId="13302"/>
    <tableColumn id="3245" xr3:uid="{2830CFAF-668E-44E1-8CA2-5F6602A02727}" name="Column3240" dataDxfId="13301"/>
    <tableColumn id="3246" xr3:uid="{4F554046-58F6-49DA-BB4D-765CF2221B8C}" name="Column3241" dataDxfId="13300"/>
    <tableColumn id="3247" xr3:uid="{B03A2C24-E632-4C83-9142-7F8F3724D2EA}" name="Column3242" dataDxfId="13299"/>
    <tableColumn id="3248" xr3:uid="{A4B59D64-2537-495D-9892-C0AEF5AAFFE5}" name="Column3243" dataDxfId="13298"/>
    <tableColumn id="3249" xr3:uid="{071DB467-C3C6-4098-8DDF-5B8C6BADA6D7}" name="Column3244" dataDxfId="13297"/>
    <tableColumn id="3250" xr3:uid="{8B12B4E4-4770-41EF-B96A-E039B17DEC4B}" name="Column3245" dataDxfId="13296"/>
    <tableColumn id="3251" xr3:uid="{A67FC726-227C-4BEB-A581-7D442C279E13}" name="Column3246" dataDxfId="13295"/>
    <tableColumn id="3252" xr3:uid="{A046CA18-1395-4ABA-BA67-D1B3BA936934}" name="Column3247" dataDxfId="13294"/>
    <tableColumn id="3253" xr3:uid="{2256B9CC-E9B8-41E8-9136-5CB99B54881A}" name="Column3248" dataDxfId="13293"/>
    <tableColumn id="3254" xr3:uid="{EF1F2722-C7D4-452F-803B-FFB8F1A3F7E3}" name="Column3249" dataDxfId="13292"/>
    <tableColumn id="3255" xr3:uid="{07420A2A-0A41-4D82-AE6E-0D01D479B446}" name="Column3250" dataDxfId="13291"/>
    <tableColumn id="3256" xr3:uid="{62C45643-4D4A-4C92-A19C-4A194048E79B}" name="Column3251" dataDxfId="13290"/>
    <tableColumn id="3257" xr3:uid="{273134F4-2E01-492F-AE8C-9B2ECFDF49EE}" name="Column3252" dataDxfId="13289"/>
    <tableColumn id="3258" xr3:uid="{C42CB223-E12B-47A4-B2FE-C54D233E45B5}" name="Column3253" dataDxfId="13288"/>
    <tableColumn id="3259" xr3:uid="{7279AB7D-AE3B-4EEE-8FEC-CA2B8E1E0DC7}" name="Column3254" dataDxfId="13287"/>
    <tableColumn id="3260" xr3:uid="{2BD818B8-2704-476B-9FE6-334744CEAE44}" name="Column3255" dataDxfId="13286"/>
    <tableColumn id="3261" xr3:uid="{9E827FDC-B320-4099-ADCA-86FC9A924615}" name="Column3256" dataDxfId="13285"/>
    <tableColumn id="3262" xr3:uid="{A0BABCC9-E13E-401C-90C0-1D21DA528EA6}" name="Column3257" dataDxfId="13284"/>
    <tableColumn id="3263" xr3:uid="{05D73053-E178-4544-86E8-5EB4EC20C308}" name="Column3258" dataDxfId="13283"/>
    <tableColumn id="3264" xr3:uid="{5263B50F-AC42-4E0E-9191-02E364872099}" name="Column3259" dataDxfId="13282"/>
    <tableColumn id="3265" xr3:uid="{DD889D67-911D-48E1-B4CC-66300CD432AB}" name="Column3260" dataDxfId="13281"/>
    <tableColumn id="3266" xr3:uid="{4C04FFBA-6AF6-465F-AA47-3D9C51089175}" name="Column3261" dataDxfId="13280"/>
    <tableColumn id="3267" xr3:uid="{D9BB14F6-14E4-4BB9-8706-254AA37A8663}" name="Column3262" dataDxfId="13279"/>
    <tableColumn id="3268" xr3:uid="{FDA93A2E-4D92-4DD4-9944-1608CF9BE3FF}" name="Column3263" dataDxfId="13278"/>
    <tableColumn id="3269" xr3:uid="{9439272B-2C56-4168-8187-D8BBD5600760}" name="Column3264" dataDxfId="13277"/>
    <tableColumn id="3270" xr3:uid="{21578A73-00EB-45BA-9EC4-A67CA01B80D3}" name="Column3265" dataDxfId="13276"/>
    <tableColumn id="3271" xr3:uid="{68B0C7D2-5161-4E1E-9239-723AE1719E65}" name="Column3266" dataDxfId="13275"/>
    <tableColumn id="3272" xr3:uid="{6F6BA16A-E9B4-4105-82D8-844E1E1BA5E4}" name="Column3267" dataDxfId="13274"/>
    <tableColumn id="3273" xr3:uid="{BA7D5BA3-503E-46E9-AAD9-C02665D2DD0A}" name="Column3268" dataDxfId="13273"/>
    <tableColumn id="3274" xr3:uid="{CE5E9569-F160-4CE4-A0DE-D56B4FF6B3FF}" name="Column3269" dataDxfId="13272"/>
    <tableColumn id="3275" xr3:uid="{9ABB485E-F316-41CD-A9A8-AA71BF2C5BA6}" name="Column3270" dataDxfId="13271"/>
    <tableColumn id="3276" xr3:uid="{7B05DF26-FA74-4703-9F5A-E3F6B3A678B1}" name="Column3271" dataDxfId="13270"/>
    <tableColumn id="3277" xr3:uid="{05FB7660-B4E4-4ED8-9CF3-ACDB520D650F}" name="Column3272" dataDxfId="13269"/>
    <tableColumn id="3278" xr3:uid="{F73BD64E-2CD3-4FB8-92E3-82227F720CE8}" name="Column3273" dataDxfId="13268"/>
    <tableColumn id="3279" xr3:uid="{8CE63CF9-F4F7-4E3F-B77A-D3BAFEF7BF00}" name="Column3274" dataDxfId="13267"/>
    <tableColumn id="3280" xr3:uid="{96493987-18E2-466D-9E5C-4B9FD6C89015}" name="Column3275" dataDxfId="13266"/>
    <tableColumn id="3281" xr3:uid="{C2793AB5-514D-4190-8389-C29DC3FB96C0}" name="Column3276" dataDxfId="13265"/>
    <tableColumn id="3282" xr3:uid="{AAF35D46-E2B0-410D-B5CA-51BD2C072A99}" name="Column3277" dataDxfId="13264"/>
    <tableColumn id="3283" xr3:uid="{DDAAB805-D9BA-4000-A98F-63E1F59564EB}" name="Column3278" dataDxfId="13263"/>
    <tableColumn id="3284" xr3:uid="{5A3747E2-D74F-4E7B-8B46-37EEDBBD74BD}" name="Column3279" dataDxfId="13262"/>
    <tableColumn id="3285" xr3:uid="{CBB59F11-243F-4259-8912-3DA1D2146164}" name="Column3280" dataDxfId="13261"/>
    <tableColumn id="3286" xr3:uid="{087FF0E7-0657-47FB-A61A-EBB905F3F08F}" name="Column3281" dataDxfId="13260"/>
    <tableColumn id="3287" xr3:uid="{F83727DF-AD74-4B5D-98C5-EB4642830D4D}" name="Column3282" dataDxfId="13259"/>
    <tableColumn id="3288" xr3:uid="{22B82F18-64B0-4B02-B720-01DBF0284679}" name="Column3283" dataDxfId="13258"/>
    <tableColumn id="3289" xr3:uid="{057DBFE6-2423-4DE5-9C10-4060A72A96EC}" name="Column3284" dataDxfId="13257"/>
    <tableColumn id="3290" xr3:uid="{6286AFF7-4CBF-47B9-9BFB-86EE30B70679}" name="Column3285" dataDxfId="13256"/>
    <tableColumn id="3291" xr3:uid="{C8251113-AFF8-47D9-B204-1A11A876837A}" name="Column3286" dataDxfId="13255"/>
    <tableColumn id="3292" xr3:uid="{CDFDC958-7B44-466C-8A60-74D16C9AA3B4}" name="Column3287" dataDxfId="13254"/>
    <tableColumn id="3293" xr3:uid="{9B5BA6ED-AFCE-4C37-953B-8FF1521E12F6}" name="Column3288" dataDxfId="13253"/>
    <tableColumn id="3294" xr3:uid="{7AB64C6D-8E3E-4E90-8D72-B1A46CA799F0}" name="Column3289" dataDxfId="13252"/>
    <tableColumn id="3295" xr3:uid="{E19B8F71-A26C-4EDF-9A8C-AE4F741CFE48}" name="Column3290" dataDxfId="13251"/>
    <tableColumn id="3296" xr3:uid="{447F6D17-2102-402D-A66A-0CB6BB59C1DB}" name="Column3291" dataDxfId="13250"/>
    <tableColumn id="3297" xr3:uid="{88DCFBDE-8232-4414-8522-713CE3D7BF4D}" name="Column3292" dataDxfId="13249"/>
    <tableColumn id="3298" xr3:uid="{B69EEFF1-52E4-4230-9CC2-5FFF2393588B}" name="Column3293" dataDxfId="13248"/>
    <tableColumn id="3299" xr3:uid="{11AE65C7-632B-4565-B505-96CACEF982D7}" name="Column3294" dataDxfId="13247"/>
    <tableColumn id="3300" xr3:uid="{7B36A2C8-E59C-4A9C-9D93-84FFD289CE27}" name="Column3295" dataDxfId="13246"/>
    <tableColumn id="3301" xr3:uid="{6B9C5C73-AEF0-439B-836B-E1B837926E8D}" name="Column3296" dataDxfId="13245"/>
    <tableColumn id="3302" xr3:uid="{8D3C6842-494A-4C7A-ACFB-C9B060FAB1C8}" name="Column3297" dataDxfId="13244"/>
    <tableColumn id="3303" xr3:uid="{7001FBAD-A99B-4EA9-B541-18F8F098B782}" name="Column3298" dataDxfId="13243"/>
    <tableColumn id="3304" xr3:uid="{2619A105-C860-489D-A0F2-CB264DA62F2A}" name="Column3299" dataDxfId="13242"/>
    <tableColumn id="3305" xr3:uid="{23D149E4-0ABD-4524-9669-ABF50D0119E6}" name="Column3300" dataDxfId="13241"/>
    <tableColumn id="3306" xr3:uid="{19B8591F-0DB8-4007-8A2C-6A3A61A7F6EC}" name="Column3301" dataDxfId="13240"/>
    <tableColumn id="3307" xr3:uid="{1545AE94-2732-4D34-A922-0B2DBD56FAC6}" name="Column3302" dataDxfId="13239"/>
    <tableColumn id="3308" xr3:uid="{E1635BB6-B542-40B9-BE10-8E56537D5A30}" name="Column3303" dataDxfId="13238"/>
    <tableColumn id="3309" xr3:uid="{F33ADEA3-3E37-4A29-9582-165F1070CE65}" name="Column3304" dataDxfId="13237"/>
    <tableColumn id="3310" xr3:uid="{D9AD6FDD-0C11-4C91-86F8-22B36B0C14E1}" name="Column3305" dataDxfId="13236"/>
    <tableColumn id="3311" xr3:uid="{E9C35AF1-2946-438F-95ED-537B56A6A758}" name="Column3306" dataDxfId="13235"/>
    <tableColumn id="3312" xr3:uid="{880C14EF-E755-4B83-936C-09B71BA94564}" name="Column3307" dataDxfId="13234"/>
    <tableColumn id="3313" xr3:uid="{A34AC071-CCD2-488D-9EC6-78BEA2CC2672}" name="Column3308" dataDxfId="13233"/>
    <tableColumn id="3314" xr3:uid="{512624E3-130D-427F-B07F-042E6FDA008E}" name="Column3309" dataDxfId="13232"/>
    <tableColumn id="3315" xr3:uid="{ED40CCAF-C0CC-44B2-B4DA-3AF66C4C666F}" name="Column3310" dataDxfId="13231"/>
    <tableColumn id="3316" xr3:uid="{512635C9-4115-4C1A-91B9-E12874F076D3}" name="Column3311" dataDxfId="13230"/>
    <tableColumn id="3317" xr3:uid="{9E135320-F9DA-4D48-B660-6C9048D6B727}" name="Column3312" dataDxfId="13229"/>
    <tableColumn id="3318" xr3:uid="{71CA3131-52C0-4CCD-83F7-ED51AB67F037}" name="Column3313" dataDxfId="13228"/>
    <tableColumn id="3319" xr3:uid="{DC3A104B-B24B-47CB-8924-64649C77ADC5}" name="Column3314" dataDxfId="13227"/>
    <tableColumn id="3320" xr3:uid="{E6195D9F-A2E0-4275-908F-DBFF86F51802}" name="Column3315" dataDxfId="13226"/>
    <tableColumn id="3321" xr3:uid="{CBAFD4BB-31BB-43DA-92DA-10C6190A97F5}" name="Column3316" dataDxfId="13225"/>
    <tableColumn id="3322" xr3:uid="{C219DB61-274E-4CAC-89CD-7BC52BC0AFCA}" name="Column3317" dataDxfId="13224"/>
    <tableColumn id="3323" xr3:uid="{D6F6853E-F8D4-4C98-87CE-CB687A54800A}" name="Column3318" dataDxfId="13223"/>
    <tableColumn id="3324" xr3:uid="{80D7B57C-15B0-414C-AE83-1ADE42DDF43C}" name="Column3319" dataDxfId="13222"/>
    <tableColumn id="3325" xr3:uid="{10A984BB-61D4-4881-B9E2-CB7EE4408CDE}" name="Column3320" dataDxfId="13221"/>
    <tableColumn id="3326" xr3:uid="{FE2C173B-AFE1-4EA3-BD89-C00A218CF169}" name="Column3321" dataDxfId="13220"/>
    <tableColumn id="3327" xr3:uid="{4573F249-E7FD-4E1C-B320-F0A368BC3B6B}" name="Column3322" dataDxfId="13219"/>
    <tableColumn id="3328" xr3:uid="{A7760ABA-68D3-4991-862A-4284DAECB178}" name="Column3323" dataDxfId="13218"/>
    <tableColumn id="3329" xr3:uid="{A7028C8C-F82D-413D-9A6E-2B474B97692B}" name="Column3324" dataDxfId="13217"/>
    <tableColumn id="3330" xr3:uid="{E4979A06-464B-48DA-83B2-058C34E167E7}" name="Column3325" dataDxfId="13216"/>
    <tableColumn id="3331" xr3:uid="{63D8A380-F61F-4FFD-8A17-0CE25F466936}" name="Column3326" dataDxfId="13215"/>
    <tableColumn id="3332" xr3:uid="{D495E5DB-98FB-4C66-BF27-DBB5B71D3EBC}" name="Column3327" dataDxfId="13214"/>
    <tableColumn id="3333" xr3:uid="{5F96A1BA-938C-4692-B0E4-412E2714367F}" name="Column3328" dataDxfId="13213"/>
    <tableColumn id="3334" xr3:uid="{5E41A96F-7E8E-462E-A5AA-30FEBA001467}" name="Column3329" dataDxfId="13212"/>
    <tableColumn id="3335" xr3:uid="{3AF27AA7-852A-4650-BFC4-0BB0F5CE9AEF}" name="Column3330" dataDxfId="13211"/>
    <tableColumn id="3336" xr3:uid="{C8F6835B-FBE0-4227-BA1D-830F25631F69}" name="Column3331" dataDxfId="13210"/>
    <tableColumn id="3337" xr3:uid="{D60C177D-0CBF-4F37-AF91-ED1488490DEA}" name="Column3332" dataDxfId="13209"/>
    <tableColumn id="3338" xr3:uid="{51295C5F-FF76-402A-BA82-E126F0FB4BC8}" name="Column3333" dataDxfId="13208"/>
    <tableColumn id="3339" xr3:uid="{06291960-ACA0-43F4-ACBB-C00620D420B0}" name="Column3334" dataDxfId="13207"/>
    <tableColumn id="3340" xr3:uid="{F7ABC1E2-9FD4-49D4-8E99-668B6FD71F26}" name="Column3335" dataDxfId="13206"/>
    <tableColumn id="3341" xr3:uid="{690E2ADF-2CE2-46E0-A17C-892BDA87205D}" name="Column3336" dataDxfId="13205"/>
    <tableColumn id="3342" xr3:uid="{C6F6767C-1DD0-4027-B015-B281D84095A9}" name="Column3337" dataDxfId="13204"/>
    <tableColumn id="3343" xr3:uid="{6E1B17A8-C433-441B-A73D-E6AD5C55FDAE}" name="Column3338" dataDxfId="13203"/>
    <tableColumn id="3344" xr3:uid="{E47810F2-1A21-4E79-AD90-BB5249057DF2}" name="Column3339" dataDxfId="13202"/>
    <tableColumn id="3345" xr3:uid="{4652511C-DC7D-42EE-A2A0-B4C06A14F7A2}" name="Column3340" dataDxfId="13201"/>
    <tableColumn id="3346" xr3:uid="{B0DD8F6F-C5C1-4F1B-8CF4-B88B889CE6FE}" name="Column3341" dataDxfId="13200"/>
    <tableColumn id="3347" xr3:uid="{223B3EEF-9860-4B6C-B1E9-904A1353ED1C}" name="Column3342" dataDxfId="13199"/>
    <tableColumn id="3348" xr3:uid="{1F8EF6EA-22BD-4485-A253-B3101A47038E}" name="Column3343" dataDxfId="13198"/>
    <tableColumn id="3349" xr3:uid="{2DEC7650-86B3-4D9F-92A2-5FFE89B20F59}" name="Column3344" dataDxfId="13197"/>
    <tableColumn id="3350" xr3:uid="{1EE99654-DE1D-4648-91A8-CDCCF1176715}" name="Column3345" dataDxfId="13196"/>
    <tableColumn id="3351" xr3:uid="{A2BF80F6-DF13-4C9C-A4A9-FD7361567656}" name="Column3346" dataDxfId="13195"/>
    <tableColumn id="3352" xr3:uid="{EF2CE8DE-3582-458A-A378-7D54C7D84095}" name="Column3347" dataDxfId="13194"/>
    <tableColumn id="3353" xr3:uid="{E84FD17E-70A4-44C9-8CA4-8064391A7969}" name="Column3348" dataDxfId="13193"/>
    <tableColumn id="3354" xr3:uid="{9D1B5660-6DB6-4AA6-BE58-0203BFFEBA81}" name="Column3349" dataDxfId="13192"/>
    <tableColumn id="3355" xr3:uid="{1340B5D0-F472-4C3B-B7FE-C3CD48F3BE68}" name="Column3350" dataDxfId="13191"/>
    <tableColumn id="3356" xr3:uid="{0ED10112-31CA-4621-93F9-BBBF3AD691A4}" name="Column3351" dataDxfId="13190"/>
    <tableColumn id="3357" xr3:uid="{EEA7E706-D4F3-422E-ABBC-ADC6FCF00F45}" name="Column3352" dataDxfId="13189"/>
    <tableColumn id="3358" xr3:uid="{2EE8EBBF-B7E6-48EB-8F90-365420B9D7DF}" name="Column3353" dataDxfId="13188"/>
    <tableColumn id="3359" xr3:uid="{5B92CF10-9922-4D72-8FA9-F279C27FBA19}" name="Column3354" dataDxfId="13187"/>
    <tableColumn id="3360" xr3:uid="{CCDEE985-607F-4484-BBFC-FC0922F6F3E6}" name="Column3355" dataDxfId="13186"/>
    <tableColumn id="3361" xr3:uid="{5319F689-62B9-4A39-966C-E388FAE1B53C}" name="Column3356" dataDxfId="13185"/>
    <tableColumn id="3362" xr3:uid="{91C69E2C-C352-4421-B32B-2A5B5785C46E}" name="Column3357" dataDxfId="13184"/>
    <tableColumn id="3363" xr3:uid="{594656EB-A03C-45DF-A1E3-62E73CF8FFE6}" name="Column3358" dataDxfId="13183"/>
    <tableColumn id="3364" xr3:uid="{39A6BEAA-8E40-44F7-8C39-9D9294681ED7}" name="Column3359" dataDxfId="13182"/>
    <tableColumn id="3365" xr3:uid="{4BAA67F3-33D0-4FB2-863D-8910F72D71BB}" name="Column3360" dataDxfId="13181"/>
    <tableColumn id="3366" xr3:uid="{4F456FD4-54E3-4829-A03D-276FD0015907}" name="Column3361" dataDxfId="13180"/>
    <tableColumn id="3367" xr3:uid="{D661C6C8-EC9D-4E74-8D2B-3C03B8985F19}" name="Column3362" dataDxfId="13179"/>
    <tableColumn id="3368" xr3:uid="{A5FEB7B5-F689-481E-8485-085A440E65FE}" name="Column3363" dataDxfId="13178"/>
    <tableColumn id="3369" xr3:uid="{96D3BCF7-5DD9-4682-AA2F-3601CB888B1F}" name="Column3364" dataDxfId="13177"/>
    <tableColumn id="3370" xr3:uid="{24F2A4C9-4293-46B5-9541-0AD44AD542ED}" name="Column3365" dataDxfId="13176"/>
    <tableColumn id="3371" xr3:uid="{885C9F77-2F66-4ECF-B413-446BDEB36A4D}" name="Column3366" dataDxfId="13175"/>
    <tableColumn id="3372" xr3:uid="{7D653E65-1F45-4FFB-B36C-1C6073847896}" name="Column3367" dataDxfId="13174"/>
    <tableColumn id="3373" xr3:uid="{801AD4FD-B5AE-4E91-B7D5-38FDA9773FF4}" name="Column3368" dataDxfId="13173"/>
    <tableColumn id="3374" xr3:uid="{AB53725E-25F9-481A-AF47-63B9529BC3F7}" name="Column3369" dataDxfId="13172"/>
    <tableColumn id="3375" xr3:uid="{60BCCF48-C3A9-4D3B-9BE6-EB74ED7460F7}" name="Column3370" dataDxfId="13171"/>
    <tableColumn id="3376" xr3:uid="{E7A13A58-8AF2-4301-B47F-5C496EB23F34}" name="Column3371" dataDxfId="13170"/>
    <tableColumn id="3377" xr3:uid="{658F5C5A-F9D4-4629-B5A1-AA4CD781BFBB}" name="Column3372" dataDxfId="13169"/>
    <tableColumn id="3378" xr3:uid="{37C66107-899D-4365-9070-14A3FA60B575}" name="Column3373" dataDxfId="13168"/>
    <tableColumn id="3379" xr3:uid="{A1BEBE4C-8BCB-4C29-BD7D-93A7F7B708DA}" name="Column3374" dataDxfId="13167"/>
    <tableColumn id="3380" xr3:uid="{0DCD1F16-4F05-46B3-B68E-0A4004127C31}" name="Column3375" dataDxfId="13166"/>
    <tableColumn id="3381" xr3:uid="{409433EC-D589-445C-9C10-74983095757F}" name="Column3376" dataDxfId="13165"/>
    <tableColumn id="3382" xr3:uid="{4729243B-9879-4EE8-83D6-0774C8FC2371}" name="Column3377" dataDxfId="13164"/>
    <tableColumn id="3383" xr3:uid="{7934B368-80EE-4A20-8BA6-E8AC9D093C0F}" name="Column3378" dataDxfId="13163"/>
    <tableColumn id="3384" xr3:uid="{DBD7AAE4-FF52-4E2D-A4C0-3B1E4008EC80}" name="Column3379" dataDxfId="13162"/>
    <tableColumn id="3385" xr3:uid="{C9FD81DD-D834-4D6B-8303-F737AC3EF89A}" name="Column3380" dataDxfId="13161"/>
    <tableColumn id="3386" xr3:uid="{978B7153-1D5C-4EA2-877C-8FAC96CADC78}" name="Column3381" dataDxfId="13160"/>
    <tableColumn id="3387" xr3:uid="{99294AB7-FD57-4487-AFA3-2D51D8103970}" name="Column3382" dataDxfId="13159"/>
    <tableColumn id="3388" xr3:uid="{1AFCBAC2-C78C-453D-9C57-4C5A35A002F5}" name="Column3383" dataDxfId="13158"/>
    <tableColumn id="3389" xr3:uid="{1C9DD32C-AF2A-41AA-90F7-3FD065DD1FB1}" name="Column3384" dataDxfId="13157"/>
    <tableColumn id="3390" xr3:uid="{67A8F1D0-747E-4818-98DD-EE0A964F9877}" name="Column3385" dataDxfId="13156"/>
    <tableColumn id="3391" xr3:uid="{490A4A2C-74E6-46D2-9D2F-5CE266F753EB}" name="Column3386" dataDxfId="13155"/>
    <tableColumn id="3392" xr3:uid="{80AF9405-1F01-42F5-B738-576DC95C9CFA}" name="Column3387" dataDxfId="13154"/>
    <tableColumn id="3393" xr3:uid="{B4D5D6DC-A2EF-442C-BD52-F09ADC282337}" name="Column3388" dataDxfId="13153"/>
    <tableColumn id="3394" xr3:uid="{00C95D88-5229-46C1-A8CE-B77C2D6AD932}" name="Column3389" dataDxfId="13152"/>
    <tableColumn id="3395" xr3:uid="{D63ED4D2-21C9-4F4E-A4A7-A07F2379CD61}" name="Column3390" dataDxfId="13151"/>
    <tableColumn id="3396" xr3:uid="{18CD715E-3AE9-4924-85F5-27B8305F8299}" name="Column3391" dataDxfId="13150"/>
    <tableColumn id="3397" xr3:uid="{C6957DFB-4844-4051-B046-CB69F045BF8A}" name="Column3392" dataDxfId="13149"/>
    <tableColumn id="3398" xr3:uid="{3159D3DF-97B1-453B-8C7B-17C509E10FA0}" name="Column3393" dataDxfId="13148"/>
    <tableColumn id="3399" xr3:uid="{F6A26B63-A0C5-4F9F-9145-05130D4ED64E}" name="Column3394" dataDxfId="13147"/>
    <tableColumn id="3400" xr3:uid="{F74AC77E-C097-4FA5-BBA8-9FC671E34E2A}" name="Column3395" dataDxfId="13146"/>
    <tableColumn id="3401" xr3:uid="{5BEDC428-F7AD-4E0A-B82A-CB0625841A73}" name="Column3396" dataDxfId="13145"/>
    <tableColumn id="3402" xr3:uid="{75056DDB-0D00-4579-BC59-B69E24B56986}" name="Column3397" dataDxfId="13144"/>
    <tableColumn id="3403" xr3:uid="{65D92265-77D0-4DAC-845F-6A5CDEACD019}" name="Column3398" dataDxfId="13143"/>
    <tableColumn id="3404" xr3:uid="{F1B7145A-46E6-4615-AF62-70C1387B8546}" name="Column3399" dataDxfId="13142"/>
    <tableColumn id="3405" xr3:uid="{05BC9BE0-AC95-4B96-B971-BC6E782FE4AE}" name="Column3400" dataDxfId="13141"/>
    <tableColumn id="3406" xr3:uid="{27D0B37E-B5A1-4551-A531-0E977E3AE99E}" name="Column3401" dataDxfId="13140"/>
    <tableColumn id="3407" xr3:uid="{68F6DAD0-9F0F-41B0-A0F3-D116D05DBA4C}" name="Column3402" dataDxfId="13139"/>
    <tableColumn id="3408" xr3:uid="{4F219583-6FC7-4E95-9D4B-4FCE6E185258}" name="Column3403" dataDxfId="13138"/>
    <tableColumn id="3409" xr3:uid="{055BBF92-BEF9-47F6-B50C-52CA19152810}" name="Column3404" dataDxfId="13137"/>
    <tableColumn id="3410" xr3:uid="{04C48871-B542-4197-AC17-9BA69FEB88FE}" name="Column3405" dataDxfId="13136"/>
    <tableColumn id="3411" xr3:uid="{D5617664-1E44-4C4B-95C5-DF72CA2244D6}" name="Column3406" dataDxfId="13135"/>
    <tableColumn id="3412" xr3:uid="{E8110CE8-FD05-441B-8427-79D2C64D12B7}" name="Column3407" dataDxfId="13134"/>
    <tableColumn id="3413" xr3:uid="{CEC9115D-44E2-4036-9123-FE3029D2EF9C}" name="Column3408" dataDxfId="13133"/>
    <tableColumn id="3414" xr3:uid="{69251A54-A1B6-4BB0-8850-5259DAE761A0}" name="Column3409" dataDxfId="13132"/>
    <tableColumn id="3415" xr3:uid="{5B0D5228-2F63-4A1E-905B-93912EE4000F}" name="Column3410" dataDxfId="13131"/>
    <tableColumn id="3416" xr3:uid="{5B4D5788-4B6D-4943-BB9D-6D7B6C46C060}" name="Column3411" dataDxfId="13130"/>
    <tableColumn id="3417" xr3:uid="{63EFE88F-3F2A-49D9-AE3F-F95E3E807A32}" name="Column3412" dataDxfId="13129"/>
    <tableColumn id="3418" xr3:uid="{E3DB4524-D433-4EEC-B0E2-01AB76A2B60F}" name="Column3413" dataDxfId="13128"/>
    <tableColumn id="3419" xr3:uid="{96C3D29C-F58C-481C-B0BD-24CAC4B74B08}" name="Column3414" dataDxfId="13127"/>
    <tableColumn id="3420" xr3:uid="{23266CBA-2F31-4265-99CC-6E503E037730}" name="Column3415" dataDxfId="13126"/>
    <tableColumn id="3421" xr3:uid="{1E88946F-3E03-4254-BB27-5738C48A698E}" name="Column3416" dataDxfId="13125"/>
    <tableColumn id="3422" xr3:uid="{8181AA74-2F0F-4F72-AE88-B222FCFD74E1}" name="Column3417" dataDxfId="13124"/>
    <tableColumn id="3423" xr3:uid="{B912A264-9E41-487F-A0C7-95B05D8AC84B}" name="Column3418" dataDxfId="13123"/>
    <tableColumn id="3424" xr3:uid="{DA155E63-A978-4D1B-AB8E-7588E194C0C5}" name="Column3419" dataDxfId="13122"/>
    <tableColumn id="3425" xr3:uid="{74E1332D-5C9C-49EC-B3B0-9BAD49BDB58E}" name="Column3420" dataDxfId="13121"/>
    <tableColumn id="3426" xr3:uid="{0DA4DDC9-CC55-49E2-9716-B5C85F0CB02B}" name="Column3421" dataDxfId="13120"/>
    <tableColumn id="3427" xr3:uid="{200C4E91-88FC-44A7-9C6B-8EC90AE8EB75}" name="Column3422" dataDxfId="13119"/>
    <tableColumn id="3428" xr3:uid="{D55FCE55-04B3-4D9D-877E-ED3002E5BBD7}" name="Column3423" dataDxfId="13118"/>
    <tableColumn id="3429" xr3:uid="{85BE2F36-3D72-4AEC-B5F2-603434DD47A9}" name="Column3424" dataDxfId="13117"/>
    <tableColumn id="3430" xr3:uid="{AF5F4248-F5B3-4D7F-BA17-B2EF151AD7D6}" name="Column3425" dataDxfId="13116"/>
    <tableColumn id="3431" xr3:uid="{25A431DF-AE11-4774-880F-C75BAAD75F55}" name="Column3426" dataDxfId="13115"/>
    <tableColumn id="3432" xr3:uid="{4FF2BAED-63FE-4146-9E08-3D56EE4853A2}" name="Column3427" dataDxfId="13114"/>
    <tableColumn id="3433" xr3:uid="{E8F558A1-EE88-4C44-80DB-56E2307C6485}" name="Column3428" dataDxfId="13113"/>
    <tableColumn id="3434" xr3:uid="{E605E502-E23A-4990-8D67-6C8EEEE3B629}" name="Column3429" dataDxfId="13112"/>
    <tableColumn id="3435" xr3:uid="{156C14BB-EFEE-4065-86EF-9D72A16A49A7}" name="Column3430" dataDxfId="13111"/>
    <tableColumn id="3436" xr3:uid="{E8E2154B-3A50-4C68-A7D9-1434CA2EABDB}" name="Column3431" dataDxfId="13110"/>
    <tableColumn id="3437" xr3:uid="{5CACFB84-0D46-4550-BAF6-DACE73B23247}" name="Column3432" dataDxfId="13109"/>
    <tableColumn id="3438" xr3:uid="{C4BEC043-AC47-4DE7-9FAB-B17CA175465D}" name="Column3433" dataDxfId="13108"/>
    <tableColumn id="3439" xr3:uid="{F03D627E-ECE0-423E-8B6B-9B5A40CFFDAE}" name="Column3434" dataDxfId="13107"/>
    <tableColumn id="3440" xr3:uid="{0874F6E2-CA5A-45FB-B502-6D31C3BB82A3}" name="Column3435" dataDxfId="13106"/>
    <tableColumn id="3441" xr3:uid="{BF286162-2466-4600-85D0-1EB4E64DEFFF}" name="Column3436" dataDxfId="13105"/>
    <tableColumn id="3442" xr3:uid="{B0037AAE-DC5A-464D-A851-679A173DE1E3}" name="Column3437" dataDxfId="13104"/>
    <tableColumn id="3443" xr3:uid="{DC69AD8E-623E-4874-A898-4762A749B297}" name="Column3438" dataDxfId="13103"/>
    <tableColumn id="3444" xr3:uid="{9A844A1A-5175-43BA-A3E2-0328BB37363B}" name="Column3439" dataDxfId="13102"/>
    <tableColumn id="3445" xr3:uid="{FAF2BFEE-4415-488C-9FCB-DF41FDDA2D7D}" name="Column3440" dataDxfId="13101"/>
    <tableColumn id="3446" xr3:uid="{833F6176-698C-490B-A92F-A660A0481732}" name="Column3441" dataDxfId="13100"/>
    <tableColumn id="3447" xr3:uid="{75E704A8-E75E-4184-B6F6-93D66000C682}" name="Column3442" dataDxfId="13099"/>
    <tableColumn id="3448" xr3:uid="{47685497-D535-46A3-A1C3-0270EBF05E10}" name="Column3443" dataDxfId="13098"/>
    <tableColumn id="3449" xr3:uid="{F257DEE2-DEDA-4C85-83E3-9B96B4B70F0A}" name="Column3444" dataDxfId="13097"/>
    <tableColumn id="3450" xr3:uid="{72BA9EE7-F27D-466D-92A3-C1550F0D10A0}" name="Column3445" dataDxfId="13096"/>
    <tableColumn id="3451" xr3:uid="{B1ED7545-3D88-4F2C-A99A-E07515E154D9}" name="Column3446" dataDxfId="13095"/>
    <tableColumn id="3452" xr3:uid="{5C74BBB1-71E8-4271-9825-30CE29C11590}" name="Column3447" dataDxfId="13094"/>
    <tableColumn id="3453" xr3:uid="{14052714-59BF-4202-875D-3FE0BD4EB7CC}" name="Column3448" dataDxfId="13093"/>
    <tableColumn id="3454" xr3:uid="{0D780B70-32C0-4051-A8A6-7291660ECE81}" name="Column3449" dataDxfId="13092"/>
    <tableColumn id="3455" xr3:uid="{B66FD988-3119-41C9-A417-92760FE8FCD6}" name="Column3450" dataDxfId="13091"/>
    <tableColumn id="3456" xr3:uid="{0B574830-2764-408D-8516-7D193FC26DB8}" name="Column3451" dataDxfId="13090"/>
    <tableColumn id="3457" xr3:uid="{0E20F602-C1D5-4A93-B6D7-3565406E3E33}" name="Column3452" dataDxfId="13089"/>
    <tableColumn id="3458" xr3:uid="{C8D03433-CAF7-4F20-9267-5E7558808201}" name="Column3453" dataDxfId="13088"/>
    <tableColumn id="3459" xr3:uid="{FB62A203-5220-4AFB-B561-ED13C962A001}" name="Column3454" dataDxfId="13087"/>
    <tableColumn id="3460" xr3:uid="{F8525CDE-372C-478D-803A-6BE790D4B9ED}" name="Column3455" dataDxfId="13086"/>
    <tableColumn id="3461" xr3:uid="{0B208BBA-FA24-4F17-852F-E37605CD14D9}" name="Column3456" dataDxfId="13085"/>
    <tableColumn id="3462" xr3:uid="{E1720CF4-AB65-44DF-84CC-51D00EE49244}" name="Column3457" dataDxfId="13084"/>
    <tableColumn id="3463" xr3:uid="{D18F55C4-07D4-4319-ABEE-0020C0E52A96}" name="Column3458" dataDxfId="13083"/>
    <tableColumn id="3464" xr3:uid="{9F6B8206-DAE2-405D-B0D4-14B909A7A878}" name="Column3459" dataDxfId="13082"/>
    <tableColumn id="3465" xr3:uid="{82FBB3AA-9953-4FE5-A97C-F696CD5E3F6A}" name="Column3460" dataDxfId="13081"/>
    <tableColumn id="3466" xr3:uid="{C08DE8D8-4D6C-4D61-B533-8A219F24D926}" name="Column3461" dataDxfId="13080"/>
    <tableColumn id="3467" xr3:uid="{E14283F1-10E8-4DD7-B1C3-C9339F916A1B}" name="Column3462" dataDxfId="13079"/>
    <tableColumn id="3468" xr3:uid="{0044D791-B9F6-4121-8DE1-56D1986A7EC9}" name="Column3463" dataDxfId="13078"/>
    <tableColumn id="3469" xr3:uid="{CC7EF405-AF63-4930-BDE4-41D9E046F6CB}" name="Column3464" dataDxfId="13077"/>
    <tableColumn id="3470" xr3:uid="{DB4AE8EE-FE9F-4E21-A332-AFBFA0FE9282}" name="Column3465" dataDxfId="13076"/>
    <tableColumn id="3471" xr3:uid="{C6CD4AE7-A88E-4D58-B0BD-A1948612BECC}" name="Column3466" dataDxfId="13075"/>
    <tableColumn id="3472" xr3:uid="{51FD3ACE-FEA5-4F97-8F3C-D802E3D3E293}" name="Column3467" dataDxfId="13074"/>
    <tableColumn id="3473" xr3:uid="{E3D7DBF8-1E38-4CA3-AA4F-03C9DF9B2C1D}" name="Column3468" dataDxfId="13073"/>
    <tableColumn id="3474" xr3:uid="{209A87F8-3BC5-405C-8599-6F360F85E49F}" name="Column3469" dataDxfId="13072"/>
    <tableColumn id="3475" xr3:uid="{3AF035B3-11E7-44D4-987C-49B9220B7FBE}" name="Column3470" dataDxfId="13071"/>
    <tableColumn id="3476" xr3:uid="{61834AD6-14E8-4C34-B6A9-8763B8F4AB91}" name="Column3471" dataDxfId="13070"/>
    <tableColumn id="3477" xr3:uid="{FE2C6E87-6F21-4C7F-B81E-7EFF5A062A71}" name="Column3472" dataDxfId="13069"/>
    <tableColumn id="3478" xr3:uid="{66720A28-5673-4E58-BD89-C7AE3FE67B2D}" name="Column3473" dataDxfId="13068"/>
    <tableColumn id="3479" xr3:uid="{95B2C5B9-74E4-42C5-A1A2-17C8BC05246E}" name="Column3474" dataDxfId="13067"/>
    <tableColumn id="3480" xr3:uid="{47A63072-C337-43E0-9547-420A055F91F4}" name="Column3475" dataDxfId="13066"/>
    <tableColumn id="3481" xr3:uid="{3AE98C1F-E303-4251-8ADA-3765CB3685AC}" name="Column3476" dataDxfId="13065"/>
    <tableColumn id="3482" xr3:uid="{A53B2288-99F4-4E16-9BA7-A4697A7C19C2}" name="Column3477" dataDxfId="13064"/>
    <tableColumn id="3483" xr3:uid="{53415A06-0C41-40FD-8EAB-4EEE5FCAB111}" name="Column3478" dataDxfId="13063"/>
    <tableColumn id="3484" xr3:uid="{660E43DB-DDFF-4EA5-BBA9-4E1904FC7277}" name="Column3479" dataDxfId="13062"/>
    <tableColumn id="3485" xr3:uid="{941909DC-03A4-4ACC-B01B-C9FB457502FB}" name="Column3480" dataDxfId="13061"/>
    <tableColumn id="3486" xr3:uid="{18C8EFA1-F9F8-47A0-8309-3DE2CABC3753}" name="Column3481" dataDxfId="13060"/>
    <tableColumn id="3487" xr3:uid="{982A798D-DB58-4517-9120-CDB68806F6C1}" name="Column3482" dataDxfId="13059"/>
    <tableColumn id="3488" xr3:uid="{0242AC9A-DD9A-4083-B16B-AD180E675280}" name="Column3483" dataDxfId="13058"/>
    <tableColumn id="3489" xr3:uid="{0FEFAC2E-5016-4FAA-8566-F7A8BFD85C61}" name="Column3484" dataDxfId="13057"/>
    <tableColumn id="3490" xr3:uid="{DC7F1264-85DE-4491-8212-3DCF08E46821}" name="Column3485" dataDxfId="13056"/>
    <tableColumn id="3491" xr3:uid="{DAB4E82C-0CDF-4625-BC67-C2ABAA3943EF}" name="Column3486" dataDxfId="13055"/>
    <tableColumn id="3492" xr3:uid="{6735DED6-5CB7-48A5-832F-BB6C20C4831F}" name="Column3487" dataDxfId="13054"/>
    <tableColumn id="3493" xr3:uid="{2F1CF40F-7909-40A6-B438-A7AF93A7EF1A}" name="Column3488" dataDxfId="13053"/>
    <tableColumn id="3494" xr3:uid="{81A49F1D-17A5-40F9-A4CE-A49AF95358F0}" name="Column3489" dataDxfId="13052"/>
    <tableColumn id="3495" xr3:uid="{F1C7B895-2D33-40EE-966D-884ABF750CCD}" name="Column3490" dataDxfId="13051"/>
    <tableColumn id="3496" xr3:uid="{15B7682E-8ADB-4C3E-BF7E-BF4BEE91C923}" name="Column3491" dataDxfId="13050"/>
    <tableColumn id="3497" xr3:uid="{0BA9A1F1-0EF2-43EC-B47F-11BB743A5D59}" name="Column3492" dataDxfId="13049"/>
    <tableColumn id="3498" xr3:uid="{B5C68291-1220-45CB-ACEA-CBF86E3C8210}" name="Column3493" dataDxfId="13048"/>
    <tableColumn id="3499" xr3:uid="{D688CE5F-3421-412C-83DA-D765904FF4BF}" name="Column3494" dataDxfId="13047"/>
    <tableColumn id="3500" xr3:uid="{9BA09915-45A3-4860-A186-2A870C398A90}" name="Column3495" dataDxfId="13046"/>
    <tableColumn id="3501" xr3:uid="{60C7E2E9-73CB-4E7D-807C-2E9093967020}" name="Column3496" dataDxfId="13045"/>
    <tableColumn id="3502" xr3:uid="{8E80AF53-5927-429B-8DE7-484D6E8E9C24}" name="Column3497" dataDxfId="13044"/>
    <tableColumn id="3503" xr3:uid="{F96DBD78-C5B2-414C-BADF-C55799363593}" name="Column3498" dataDxfId="13043"/>
    <tableColumn id="3504" xr3:uid="{8E042D4B-3575-48B0-8991-C94674EFBA9C}" name="Column3499" dataDxfId="13042"/>
    <tableColumn id="3505" xr3:uid="{EF5431D6-C98D-4E1E-9C7F-B2223475EE42}" name="Column3500" dataDxfId="13041"/>
    <tableColumn id="3506" xr3:uid="{53B79C77-098F-4F45-A07C-2F50CAEC6D48}" name="Column3501" dataDxfId="13040"/>
    <tableColumn id="3507" xr3:uid="{DE20A079-37A3-46F8-BCB4-D74DD354E112}" name="Column3502" dataDxfId="13039"/>
    <tableColumn id="3508" xr3:uid="{BE7167E5-1815-4F36-A9CE-4E4572D2FB05}" name="Column3503" dataDxfId="13038"/>
    <tableColumn id="3509" xr3:uid="{C342E135-DA17-4F7A-9023-955D2EAE84A6}" name="Column3504" dataDxfId="13037"/>
    <tableColumn id="3510" xr3:uid="{BC6DD0A3-84E9-4C53-9A6F-437B71B147D8}" name="Column3505" dataDxfId="13036"/>
    <tableColumn id="3511" xr3:uid="{194D7B53-2B9A-4B2B-AABC-71D016469C08}" name="Column3506" dataDxfId="13035"/>
    <tableColumn id="3512" xr3:uid="{ADB1584F-4162-4A98-B63A-DB4DF03DF2DA}" name="Column3507" dataDxfId="13034"/>
    <tableColumn id="3513" xr3:uid="{E6A0F683-3C45-40AE-852F-C5DD5267CDBE}" name="Column3508" dataDxfId="13033"/>
    <tableColumn id="3514" xr3:uid="{11837382-95FF-4079-B273-B79C67A03C65}" name="Column3509" dataDxfId="13032"/>
    <tableColumn id="3515" xr3:uid="{8779AC1C-C602-4C65-9EC2-FB62CD2BF3FF}" name="Column3510" dataDxfId="13031"/>
    <tableColumn id="3516" xr3:uid="{28D2826B-24D8-4746-A9CA-7F3D5D5D9116}" name="Column3511" dataDxfId="13030"/>
    <tableColumn id="3517" xr3:uid="{970639F1-68A1-4CFA-9D1A-8D86BBD4B9C8}" name="Column3512" dataDxfId="13029"/>
    <tableColumn id="3518" xr3:uid="{10E77BC5-5A3A-479F-9E94-03167197813D}" name="Column3513" dataDxfId="13028"/>
    <tableColumn id="3519" xr3:uid="{BF628CDC-0CE8-4335-A838-31DD4036DA5A}" name="Column3514" dataDxfId="13027"/>
    <tableColumn id="3520" xr3:uid="{EF1D1073-B5B3-4B8C-B18D-1237D6C2F4EC}" name="Column3515" dataDxfId="13026"/>
    <tableColumn id="3521" xr3:uid="{612BFE17-A80A-484A-B93A-18F73B7E4E02}" name="Column3516" dataDxfId="13025"/>
    <tableColumn id="3522" xr3:uid="{4156C0F4-DDC5-446C-AFE1-F02D4B12B708}" name="Column3517" dataDxfId="13024"/>
    <tableColumn id="3523" xr3:uid="{3CD0D618-EC9C-4FF3-AE32-C728BF1BA705}" name="Column3518" dataDxfId="13023"/>
    <tableColumn id="3524" xr3:uid="{6DAE9AFA-C753-47C5-A13D-3B9D98B636A0}" name="Column3519" dataDxfId="13022"/>
    <tableColumn id="3525" xr3:uid="{F4724D24-48C1-4F89-91F1-9D2CBA2E1B7D}" name="Column3520" dataDxfId="13021"/>
    <tableColumn id="3526" xr3:uid="{F9879A68-5356-425E-B8BE-E7240C38C2F4}" name="Column3521" dataDxfId="13020"/>
    <tableColumn id="3527" xr3:uid="{A1CAD492-9F09-4456-8B4B-B99D8B60CE83}" name="Column3522" dataDxfId="13019"/>
    <tableColumn id="3528" xr3:uid="{04B1E4BC-7CD2-43DD-97F1-D97CCDA3C5AA}" name="Column3523" dataDxfId="13018"/>
    <tableColumn id="3529" xr3:uid="{15E739FF-3CD6-4FBD-A3BC-5126B5F64622}" name="Column3524" dataDxfId="13017"/>
    <tableColumn id="3530" xr3:uid="{B6BD0EDF-E091-4A29-BD3D-8FA2359B8C52}" name="Column3525" dataDxfId="13016"/>
    <tableColumn id="3531" xr3:uid="{B3E5CFBE-49EC-429E-BF67-A05BA417389B}" name="Column3526" dataDxfId="13015"/>
    <tableColumn id="3532" xr3:uid="{23D6A5C7-2B38-42CC-AA5E-881B45DBDED5}" name="Column3527" dataDxfId="13014"/>
    <tableColumn id="3533" xr3:uid="{82564DE9-E885-4732-8751-8B0B79BDCE25}" name="Column3528" dataDxfId="13013"/>
    <tableColumn id="3534" xr3:uid="{67EAE477-437F-4E49-B060-68227EAAC714}" name="Column3529" dataDxfId="13012"/>
    <tableColumn id="3535" xr3:uid="{990E3070-FA50-4524-B8B1-11BC83F21869}" name="Column3530" dataDxfId="13011"/>
    <tableColumn id="3536" xr3:uid="{33B3024A-D857-463E-AC22-C6343FBD14FF}" name="Column3531" dataDxfId="13010"/>
    <tableColumn id="3537" xr3:uid="{A39C3907-2118-43AB-9122-ECCAC988F5BD}" name="Column3532" dataDxfId="13009"/>
    <tableColumn id="3538" xr3:uid="{6BB887C8-53CF-4F15-8FB2-F0896B6F4D0D}" name="Column3533" dataDxfId="13008"/>
    <tableColumn id="3539" xr3:uid="{20935083-CB7A-4703-AEB9-74C6EA4D36EE}" name="Column3534" dataDxfId="13007"/>
    <tableColumn id="3540" xr3:uid="{657B022D-2155-46DA-A9D0-81AA4DDE0CA1}" name="Column3535" dataDxfId="13006"/>
    <tableColumn id="3541" xr3:uid="{0363834E-F534-4046-8FF1-E2955FDCE832}" name="Column3536" dataDxfId="13005"/>
    <tableColumn id="3542" xr3:uid="{5ECE0AC5-930A-48F7-83EC-8A1C1261B072}" name="Column3537" dataDxfId="13004"/>
    <tableColumn id="3543" xr3:uid="{9C7662AE-9CD9-4875-A2B6-88822E985FE9}" name="Column3538" dataDxfId="13003"/>
    <tableColumn id="3544" xr3:uid="{0F558F7A-4793-46A1-8849-ABDCB9502A9F}" name="Column3539" dataDxfId="13002"/>
    <tableColumn id="3545" xr3:uid="{C3EB598A-94AB-4D8A-BE62-32010FC789EA}" name="Column3540" dataDxfId="13001"/>
    <tableColumn id="3546" xr3:uid="{49AA62D8-6C9C-496D-9B4B-13C6BF700BF7}" name="Column3541" dataDxfId="13000"/>
    <tableColumn id="3547" xr3:uid="{C6AA8C59-70D2-44F4-9BC3-DC938726B5C8}" name="Column3542" dataDxfId="12999"/>
    <tableColumn id="3548" xr3:uid="{3B026021-2BB5-4863-B657-815C5DACB577}" name="Column3543" dataDxfId="12998"/>
    <tableColumn id="3549" xr3:uid="{C8375DDE-169B-4DB8-90E1-C4AE42D91849}" name="Column3544" dataDxfId="12997"/>
    <tableColumn id="3550" xr3:uid="{37CDF1BB-3506-41F1-8537-FF89E2B9C172}" name="Column3545" dataDxfId="12996"/>
    <tableColumn id="3551" xr3:uid="{B8D2591C-2313-46D4-8BD9-205C2F301559}" name="Column3546" dataDxfId="12995"/>
    <tableColumn id="3552" xr3:uid="{CA1D5465-32A1-4573-A224-0CB82AA3ED92}" name="Column3547" dataDxfId="12994"/>
    <tableColumn id="3553" xr3:uid="{2162B68B-6DEB-44F8-A57C-D2BCAD8E78CB}" name="Column3548" dataDxfId="12993"/>
    <tableColumn id="3554" xr3:uid="{A242D0B4-64BE-49EA-8B0F-FE8E79B840B8}" name="Column3549" dataDxfId="12992"/>
    <tableColumn id="3555" xr3:uid="{DBA130CB-C4CA-4E28-B175-78587DB64A8A}" name="Column3550" dataDxfId="12991"/>
    <tableColumn id="3556" xr3:uid="{CD3829B0-355B-44C9-9AD0-68E2E462A710}" name="Column3551" dataDxfId="12990"/>
    <tableColumn id="3557" xr3:uid="{3374F641-686A-4F97-8CA7-A501EE321A7F}" name="Column3552" dataDxfId="12989"/>
    <tableColumn id="3558" xr3:uid="{7C572EAF-2340-41D2-86A5-8C7A976B87B8}" name="Column3553" dataDxfId="12988"/>
    <tableColumn id="3559" xr3:uid="{072DF6E3-AE17-4A2E-83E6-8865FC3451EE}" name="Column3554" dataDxfId="12987"/>
    <tableColumn id="3560" xr3:uid="{16BF82AA-4D0D-4077-9FDD-F41FC496D575}" name="Column3555" dataDxfId="12986"/>
    <tableColumn id="3561" xr3:uid="{C0C0DCEF-FC53-4EAF-943E-A5B4D96E1C33}" name="Column3556" dataDxfId="12985"/>
    <tableColumn id="3562" xr3:uid="{D7AC4555-E381-49C1-B6FA-EFBFA229D36F}" name="Column3557" dataDxfId="12984"/>
    <tableColumn id="3563" xr3:uid="{AB1D8243-2D73-484F-A8AE-78F7B4450882}" name="Column3558" dataDxfId="12983"/>
    <tableColumn id="3564" xr3:uid="{5A4481B4-9FE4-4380-9989-044C69817690}" name="Column3559" dataDxfId="12982"/>
    <tableColumn id="3565" xr3:uid="{650A616C-E8A4-418A-A19C-671DD08A7C21}" name="Column3560" dataDxfId="12981"/>
    <tableColumn id="3566" xr3:uid="{5F620178-FA46-4021-93C8-04527D511142}" name="Column3561" dataDxfId="12980"/>
    <tableColumn id="3567" xr3:uid="{1B0DECCC-0A70-4204-B380-397B0D5D0530}" name="Column3562" dataDxfId="12979"/>
    <tableColumn id="3568" xr3:uid="{F86A1712-624C-43F6-B122-15768C4094AF}" name="Column3563" dataDxfId="12978"/>
    <tableColumn id="3569" xr3:uid="{967AFE83-1C20-4356-90C9-5D6FF3342B0C}" name="Column3564" dataDxfId="12977"/>
    <tableColumn id="3570" xr3:uid="{C42D9A9E-CCB3-42E4-A344-B77492B61E40}" name="Column3565" dataDxfId="12976"/>
    <tableColumn id="3571" xr3:uid="{7116D114-C079-4089-8D9E-F3186999CB58}" name="Column3566" dataDxfId="12975"/>
    <tableColumn id="3572" xr3:uid="{BCDC6983-C6FC-4E72-9C47-3B76EB499AD4}" name="Column3567" dataDxfId="12974"/>
    <tableColumn id="3573" xr3:uid="{5D3A3C1D-7EE3-45B7-BC85-CD903281A971}" name="Column3568" dataDxfId="12973"/>
    <tableColumn id="3574" xr3:uid="{4D1D06EB-2CD0-42A5-9C26-DC1F8D2AD93E}" name="Column3569" dataDxfId="12972"/>
    <tableColumn id="3575" xr3:uid="{DEDEDAC5-8BDE-4FC2-9608-850E742E5DB1}" name="Column3570" dataDxfId="12971"/>
    <tableColumn id="3576" xr3:uid="{1D619399-755A-4645-B850-C8DC75701660}" name="Column3571" dataDxfId="12970"/>
    <tableColumn id="3577" xr3:uid="{FE4319CD-74FC-4B19-8A5E-5C499494BC02}" name="Column3572" dataDxfId="12969"/>
    <tableColumn id="3578" xr3:uid="{FEE4BC98-4C48-4000-819E-2309280C2F0E}" name="Column3573" dataDxfId="12968"/>
    <tableColumn id="3579" xr3:uid="{6B5ED87B-94D4-44CD-ACC1-DE2E600F7956}" name="Column3574" dataDxfId="12967"/>
    <tableColumn id="3580" xr3:uid="{2F476B97-FD43-4C71-9653-B5F4AE2447A2}" name="Column3575" dataDxfId="12966"/>
    <tableColumn id="3581" xr3:uid="{1A986E15-F194-4E86-8517-1C742071F947}" name="Column3576" dataDxfId="12965"/>
    <tableColumn id="3582" xr3:uid="{E8E89E71-667B-444E-AC2C-446BEC3F61E5}" name="Column3577" dataDxfId="12964"/>
    <tableColumn id="3583" xr3:uid="{6A91EF46-AC7E-4D01-858E-B26D3F2B19E6}" name="Column3578" dataDxfId="12963"/>
    <tableColumn id="3584" xr3:uid="{FA2DD450-7212-4541-9A42-CDCF744E43D9}" name="Column3579" dataDxfId="12962"/>
    <tableColumn id="3585" xr3:uid="{E86F9898-08A2-47FB-9BCC-46B4AB1B0ADA}" name="Column3580" dataDxfId="12961"/>
    <tableColumn id="3586" xr3:uid="{FB11567A-5D81-4C40-907B-5CAB82E86377}" name="Column3581" dataDxfId="12960"/>
    <tableColumn id="3587" xr3:uid="{CE7C3FB7-56D4-4A27-B330-FD70584568BD}" name="Column3582" dataDxfId="12959"/>
    <tableColumn id="3588" xr3:uid="{AC199071-0953-4085-8974-A2CA36F17491}" name="Column3583" dataDxfId="12958"/>
    <tableColumn id="3589" xr3:uid="{3D78EC74-6252-4ECA-B4E9-1FAC1E087161}" name="Column3584" dataDxfId="12957"/>
    <tableColumn id="3590" xr3:uid="{25A9578A-0F26-4489-9FC1-4DCA2998FE13}" name="Column3585" dataDxfId="12956"/>
    <tableColumn id="3591" xr3:uid="{7229C1EC-7C59-440A-A49C-56D2F9F36409}" name="Column3586" dataDxfId="12955"/>
    <tableColumn id="3592" xr3:uid="{4275F5E2-B9A2-4817-AF41-04E7C97B6753}" name="Column3587" dataDxfId="12954"/>
    <tableColumn id="3593" xr3:uid="{C6CFFD0C-0028-492C-9463-E9E1B4217745}" name="Column3588" dataDxfId="12953"/>
    <tableColumn id="3594" xr3:uid="{A23C7202-BE80-4899-9B29-D3F03C819ED6}" name="Column3589" dataDxfId="12952"/>
    <tableColumn id="3595" xr3:uid="{734CE742-4029-4DD3-87D2-072D653FE659}" name="Column3590" dataDxfId="12951"/>
    <tableColumn id="3596" xr3:uid="{0D537796-2FC5-4A77-947E-AA68EDD30CD0}" name="Column3591" dataDxfId="12950"/>
    <tableColumn id="3597" xr3:uid="{AAE654A3-13B3-464C-BD36-3A0ECBE03CA8}" name="Column3592" dataDxfId="12949"/>
    <tableColumn id="3598" xr3:uid="{093BE757-2C42-4EF5-95EC-0A90CBEE87A6}" name="Column3593" dataDxfId="12948"/>
    <tableColumn id="3599" xr3:uid="{9E20A64F-0052-41EE-AD6A-9D534BEF7DC5}" name="Column3594" dataDxfId="12947"/>
    <tableColumn id="3600" xr3:uid="{B9740762-6FF1-490F-8D51-A7609495D502}" name="Column3595" dataDxfId="12946"/>
    <tableColumn id="3601" xr3:uid="{6A1B8339-EDBC-452F-9FBC-733981327F13}" name="Column3596" dataDxfId="12945"/>
    <tableColumn id="3602" xr3:uid="{0D589636-5A6C-4DB3-8302-B6D73D39F995}" name="Column3597" dataDxfId="12944"/>
    <tableColumn id="3603" xr3:uid="{19F5DDB4-1F7E-4514-8D75-59E8C295A26A}" name="Column3598" dataDxfId="12943"/>
    <tableColumn id="3604" xr3:uid="{F3478CD8-7F36-4924-911F-A2086848F310}" name="Column3599" dataDxfId="12942"/>
    <tableColumn id="3605" xr3:uid="{9D597220-B047-47E9-A18D-87EF3E901730}" name="Column3600" dataDxfId="12941"/>
    <tableColumn id="3606" xr3:uid="{E7119F1B-AE1C-4163-93FF-4A87F0E8051A}" name="Column3601" dataDxfId="12940"/>
    <tableColumn id="3607" xr3:uid="{80959F05-26C6-49F5-84B1-9CA0C994996B}" name="Column3602" dataDxfId="12939"/>
    <tableColumn id="3608" xr3:uid="{E37FEB82-4DB3-4244-B04A-7E54AB35DE59}" name="Column3603" dataDxfId="12938"/>
    <tableColumn id="3609" xr3:uid="{BF078F97-6CCE-42E8-BA51-AE9729A3C28F}" name="Column3604" dataDxfId="12937"/>
    <tableColumn id="3610" xr3:uid="{261B396D-39C3-43D1-A79D-B448B343FE6F}" name="Column3605" dataDxfId="12936"/>
    <tableColumn id="3611" xr3:uid="{14D6AFD8-3142-4538-980F-E3835ACA38BE}" name="Column3606" dataDxfId="12935"/>
    <tableColumn id="3612" xr3:uid="{5D765D9B-E879-4E96-99DF-A5DB2B8A1EC6}" name="Column3607" dataDxfId="12934"/>
    <tableColumn id="3613" xr3:uid="{CB8ABF8E-4277-406C-A8D0-314DC276F49F}" name="Column3608" dataDxfId="12933"/>
    <tableColumn id="3614" xr3:uid="{B23B5F26-9768-4373-97B0-405816F7F854}" name="Column3609" dataDxfId="12932"/>
    <tableColumn id="3615" xr3:uid="{D37F21FD-F817-4053-9522-44A3F8DF2E78}" name="Column3610" dataDxfId="12931"/>
    <tableColumn id="3616" xr3:uid="{299BC9C0-D7BD-4186-A23B-8C539E5BA9BE}" name="Column3611" dataDxfId="12930"/>
    <tableColumn id="3617" xr3:uid="{A426F80D-374D-472E-AAB6-FD0FFE2677C4}" name="Column3612" dataDxfId="12929"/>
    <tableColumn id="3618" xr3:uid="{F152ECCF-AFAF-4F23-A047-35762EA379C2}" name="Column3613" dataDxfId="12928"/>
    <tableColumn id="3619" xr3:uid="{FD76F347-BE6A-4095-98DD-95408C7F4249}" name="Column3614" dataDxfId="12927"/>
    <tableColumn id="3620" xr3:uid="{B1A23ECC-1BC5-4D5D-97C8-B98E0F87F809}" name="Column3615" dataDxfId="12926"/>
    <tableColumn id="3621" xr3:uid="{2F598569-3E14-48BE-9B49-F78E334871EA}" name="Column3616" dataDxfId="12925"/>
    <tableColumn id="3622" xr3:uid="{EBDF3587-A1A6-486B-A2E2-68EB492B01A2}" name="Column3617" dataDxfId="12924"/>
    <tableColumn id="3623" xr3:uid="{B7C60201-EE2D-4171-A004-7A050AA0AA2D}" name="Column3618" dataDxfId="12923"/>
    <tableColumn id="3624" xr3:uid="{1530CE2E-9994-4362-A28F-E43F1939775D}" name="Column3619" dataDxfId="12922"/>
    <tableColumn id="3625" xr3:uid="{AAE1DA30-A35D-40A2-84E4-200B040EDBF8}" name="Column3620" dataDxfId="12921"/>
    <tableColumn id="3626" xr3:uid="{C225534F-86E3-4A7A-A5B5-E62A20275C1D}" name="Column3621" dataDxfId="12920"/>
    <tableColumn id="3627" xr3:uid="{BFC7E50C-D43A-423E-89E8-85DB72439854}" name="Column3622" dataDxfId="12919"/>
    <tableColumn id="3628" xr3:uid="{56C63F66-14EE-4697-9BAB-0DA6AF08D399}" name="Column3623" dataDxfId="12918"/>
    <tableColumn id="3629" xr3:uid="{392A8522-979B-4D47-A53E-B90B0FFE1017}" name="Column3624" dataDxfId="12917"/>
    <tableColumn id="3630" xr3:uid="{7FB82D39-2DB4-47C1-AEBF-EF71C863D16B}" name="Column3625" dataDxfId="12916"/>
    <tableColumn id="3631" xr3:uid="{5325CF08-175C-433F-BB71-D19DE1B00CB2}" name="Column3626" dataDxfId="12915"/>
    <tableColumn id="3632" xr3:uid="{AD5DF250-273F-4DD7-8219-0B869C5DCE02}" name="Column3627" dataDxfId="12914"/>
    <tableColumn id="3633" xr3:uid="{DDF1AA86-043C-45E5-B968-4C711C662012}" name="Column3628" dataDxfId="12913"/>
    <tableColumn id="3634" xr3:uid="{7165089E-B1CD-48EA-8D7D-9B139EF61E92}" name="Column3629" dataDxfId="12912"/>
    <tableColumn id="3635" xr3:uid="{486C7710-253D-425D-A97E-BEEA7A671A4C}" name="Column3630" dataDxfId="12911"/>
    <tableColumn id="3636" xr3:uid="{F10BF055-6234-4C7D-81E5-06694AF992EE}" name="Column3631" dataDxfId="12910"/>
    <tableColumn id="3637" xr3:uid="{D9790EFC-FBC7-42FC-B8A5-DAF5ECE71A85}" name="Column3632" dataDxfId="12909"/>
    <tableColumn id="3638" xr3:uid="{AF4F1E13-7B32-4B50-8C0D-2EA5E4FE6381}" name="Column3633" dataDxfId="12908"/>
    <tableColumn id="3639" xr3:uid="{0424187D-F44D-41DD-BAF2-CBE1F5FA4879}" name="Column3634" dataDxfId="12907"/>
    <tableColumn id="3640" xr3:uid="{00DB95BC-20B0-46AE-B11F-2E09EA6422DE}" name="Column3635" dataDxfId="12906"/>
    <tableColumn id="3641" xr3:uid="{A8FAE11C-193E-424D-8A52-3550BA480141}" name="Column3636" dataDxfId="12905"/>
    <tableColumn id="3642" xr3:uid="{384DD849-C333-43DB-A711-64116C914230}" name="Column3637" dataDxfId="12904"/>
    <tableColumn id="3643" xr3:uid="{4CA3940E-1616-4633-A215-4BF41674C08F}" name="Column3638" dataDxfId="12903"/>
    <tableColumn id="3644" xr3:uid="{5EDDE96D-F3CF-4964-907B-30932096908A}" name="Column3639" dataDxfId="12902"/>
    <tableColumn id="3645" xr3:uid="{B02E7083-83E0-42A2-89E7-270DFBCDB46C}" name="Column3640" dataDxfId="12901"/>
    <tableColumn id="3646" xr3:uid="{2AE3C228-2DBE-428C-9A14-45C711231175}" name="Column3641" dataDxfId="12900"/>
    <tableColumn id="3647" xr3:uid="{3BA3F7B7-CC2E-44DD-B661-B8F6DB8B8FF4}" name="Column3642" dataDxfId="12899"/>
    <tableColumn id="3648" xr3:uid="{8B5EDAD7-87E4-4E42-AAC5-669DA902999D}" name="Column3643" dataDxfId="12898"/>
    <tableColumn id="3649" xr3:uid="{EC3A70AB-757A-466E-8F58-AE20443B95D9}" name="Column3644" dataDxfId="12897"/>
    <tableColumn id="3650" xr3:uid="{DF06614A-A1FF-4CA3-AEBE-AE918DCF493E}" name="Column3645" dataDxfId="12896"/>
    <tableColumn id="3651" xr3:uid="{B2049F44-1BB2-4831-B7B9-626A01693019}" name="Column3646" dataDxfId="12895"/>
    <tableColumn id="3652" xr3:uid="{E80D9750-FD53-4196-B6F2-9BB222B715ED}" name="Column3647" dataDxfId="12894"/>
    <tableColumn id="3653" xr3:uid="{D2F723F0-C410-4868-A10F-DAAC6260FDC8}" name="Column3648" dataDxfId="12893"/>
    <tableColumn id="3654" xr3:uid="{97A97097-B3D9-420D-ACA3-CE14808B9501}" name="Column3649" dataDxfId="12892"/>
    <tableColumn id="3655" xr3:uid="{B1B144B2-A082-4A13-8ED2-EBF5EEB611E7}" name="Column3650" dataDxfId="12891"/>
    <tableColumn id="3656" xr3:uid="{1CA1B759-8C1F-4594-96C2-1FAC9A95435F}" name="Column3651" dataDxfId="12890"/>
    <tableColumn id="3657" xr3:uid="{628AAE11-4ED2-4433-973A-F16CECE6D6C1}" name="Column3652" dataDxfId="12889"/>
    <tableColumn id="3658" xr3:uid="{6CD76A26-7A1A-4D55-BE34-18C2EA50AABD}" name="Column3653" dataDxfId="12888"/>
    <tableColumn id="3659" xr3:uid="{475640D2-CBDF-4DE9-9241-06913832E624}" name="Column3654" dataDxfId="12887"/>
    <tableColumn id="3660" xr3:uid="{1F301AE1-150B-46C8-9899-5B6F2B688B59}" name="Column3655" dataDxfId="12886"/>
    <tableColumn id="3661" xr3:uid="{1C58015B-85E3-464A-BA42-CCCDA2A76EF6}" name="Column3656" dataDxfId="12885"/>
    <tableColumn id="3662" xr3:uid="{07F42278-F68A-41B1-AC00-2E508D3172CF}" name="Column3657" dataDxfId="12884"/>
    <tableColumn id="3663" xr3:uid="{D6AFCF8B-C4B5-44CA-97DF-C6DF8E164CA2}" name="Column3658" dataDxfId="12883"/>
    <tableColumn id="3664" xr3:uid="{0C3B5AA6-93DD-4756-9B5F-74E1CD609C38}" name="Column3659" dataDxfId="12882"/>
    <tableColumn id="3665" xr3:uid="{314B777A-22DA-478D-8A48-F65346C6B957}" name="Column3660" dataDxfId="12881"/>
    <tableColumn id="3666" xr3:uid="{1F70FEBA-F7E8-4CFB-B336-4D2EB2E06796}" name="Column3661" dataDxfId="12880"/>
    <tableColumn id="3667" xr3:uid="{876713BD-F327-4A6D-A168-7D0E17F428AC}" name="Column3662" dataDxfId="12879"/>
    <tableColumn id="3668" xr3:uid="{211D324A-BC8B-44E2-B411-6B4C83562D07}" name="Column3663" dataDxfId="12878"/>
    <tableColumn id="3669" xr3:uid="{5AEB076C-1019-409F-B01E-9E6BA4EBFB90}" name="Column3664" dataDxfId="12877"/>
    <tableColumn id="3670" xr3:uid="{3E08D555-10DF-4CE2-B014-F2C143A7182A}" name="Column3665" dataDxfId="12876"/>
    <tableColumn id="3671" xr3:uid="{9D86FAFA-5D8B-47CB-810F-1A8B8766A4B8}" name="Column3666" dataDxfId="12875"/>
    <tableColumn id="3672" xr3:uid="{0B7E7B50-FCE5-4239-B648-D0C8B74B4524}" name="Column3667" dataDxfId="12874"/>
    <tableColumn id="3673" xr3:uid="{5966A442-006D-4149-A995-D85D98890BE4}" name="Column3668" dataDxfId="12873"/>
    <tableColumn id="3674" xr3:uid="{9750A8C1-2C8F-4D84-B7D7-717B98932CED}" name="Column3669" dataDxfId="12872"/>
    <tableColumn id="3675" xr3:uid="{8810821B-E46F-4B4F-B4B4-E0ED1E49A58E}" name="Column3670" dataDxfId="12871"/>
    <tableColumn id="3676" xr3:uid="{BDB7553E-D8FC-43FA-AD65-8CCCE329CB3D}" name="Column3671" dataDxfId="12870"/>
    <tableColumn id="3677" xr3:uid="{68CE0D5D-5811-4DDF-9F0E-B195ED26119D}" name="Column3672" dataDxfId="12869"/>
    <tableColumn id="3678" xr3:uid="{4B9ACF7F-FB68-4E20-BF8D-3C1F8A666647}" name="Column3673" dataDxfId="12868"/>
    <tableColumn id="3679" xr3:uid="{7C7A8AAE-3DC5-45C1-B9DF-16224EE19276}" name="Column3674" dataDxfId="12867"/>
    <tableColumn id="3680" xr3:uid="{4A01F27B-E73F-43C2-8D01-17CB7DABE4F0}" name="Column3675" dataDxfId="12866"/>
    <tableColumn id="3681" xr3:uid="{2440EF7B-6026-4178-ABB8-83A4C9945F54}" name="Column3676" dataDxfId="12865"/>
    <tableColumn id="3682" xr3:uid="{3BB7BBBE-8662-4659-8DE9-F93A40E8638F}" name="Column3677" dataDxfId="12864"/>
    <tableColumn id="3683" xr3:uid="{EE8DD51F-0119-45D7-A5E8-E9650629CDAB}" name="Column3678" dataDxfId="12863"/>
    <tableColumn id="3684" xr3:uid="{40A8FB26-EC46-4DE4-B2B4-9619B5384BB4}" name="Column3679" dataDxfId="12862"/>
    <tableColumn id="3685" xr3:uid="{0F0B9B1B-3BB8-4151-9E34-D2CED6716DFC}" name="Column3680" dataDxfId="12861"/>
    <tableColumn id="3686" xr3:uid="{3548ACF2-06CE-4EDF-A7D0-C2AC8BCEA3D6}" name="Column3681" dataDxfId="12860"/>
    <tableColumn id="3687" xr3:uid="{31F1CB93-5144-4A15-B360-8FE5DC52B687}" name="Column3682" dataDxfId="12859"/>
    <tableColumn id="3688" xr3:uid="{058779A7-533B-4095-A4A8-38108BFD0A60}" name="Column3683" dataDxfId="12858"/>
    <tableColumn id="3689" xr3:uid="{564BC09C-D539-4E02-90C3-D05734B85279}" name="Column3684" dataDxfId="12857"/>
    <tableColumn id="3690" xr3:uid="{18F59187-C12E-487E-8E8B-B52E468BBEFD}" name="Column3685" dataDxfId="12856"/>
    <tableColumn id="3691" xr3:uid="{1E20D5EB-FDAA-468F-9A6C-3B59990CFAB2}" name="Column3686" dataDxfId="12855"/>
    <tableColumn id="3692" xr3:uid="{2398E175-FA26-48FB-9DEB-D0C795E1F3C7}" name="Column3687" dataDxfId="12854"/>
    <tableColumn id="3693" xr3:uid="{409046D6-612B-42FF-9B43-616C3532B689}" name="Column3688" dataDxfId="12853"/>
    <tableColumn id="3694" xr3:uid="{C44B1654-44F4-4C07-8DE7-947BB23F8DCA}" name="Column3689" dataDxfId="12852"/>
    <tableColumn id="3695" xr3:uid="{74C5D546-8B34-4308-9FBA-96A3DE265DCE}" name="Column3690" dataDxfId="12851"/>
    <tableColumn id="3696" xr3:uid="{3D921ED8-4AF6-4AC9-A80B-24AB613DAC60}" name="Column3691" dataDxfId="12850"/>
    <tableColumn id="3697" xr3:uid="{F488B17A-2D50-4A68-9D1C-3C3BED0FABE5}" name="Column3692" dataDxfId="12849"/>
    <tableColumn id="3698" xr3:uid="{84F8C81B-ED82-4442-BB12-826A25D6D31F}" name="Column3693" dataDxfId="12848"/>
    <tableColumn id="3699" xr3:uid="{A36FF8B3-D0DC-4802-99A4-1710FC58AED8}" name="Column3694" dataDxfId="12847"/>
    <tableColumn id="3700" xr3:uid="{BD2EE85B-70E3-4F5A-BDA1-C997B1112BD4}" name="Column3695" dataDxfId="12846"/>
    <tableColumn id="3701" xr3:uid="{2A431C1B-3EE5-4193-AF07-B5669516CCE5}" name="Column3696" dataDxfId="12845"/>
    <tableColumn id="3702" xr3:uid="{B61B766F-AED8-4C91-873B-2C8C17AB28CE}" name="Column3697" dataDxfId="12844"/>
    <tableColumn id="3703" xr3:uid="{AF857195-F44D-4D8D-AD97-099954E0EDBA}" name="Column3698" dataDxfId="12843"/>
    <tableColumn id="3704" xr3:uid="{B57AB1EB-1599-4453-889D-5E6C53E9B626}" name="Column3699" dataDxfId="12842"/>
    <tableColumn id="3705" xr3:uid="{CEBF4DBF-C7C6-479C-ADC2-0B46E1A2D127}" name="Column3700" dataDxfId="12841"/>
    <tableColumn id="3706" xr3:uid="{5538921F-8895-4FE7-948D-6712966BE8F2}" name="Column3701" dataDxfId="12840"/>
    <tableColumn id="3707" xr3:uid="{1182B6AF-9686-4A39-955B-308A9F03D45E}" name="Column3702" dataDxfId="12839"/>
    <tableColumn id="3708" xr3:uid="{9FD05E01-4C35-4D06-B7CF-981ACD8A10C7}" name="Column3703" dataDxfId="12838"/>
    <tableColumn id="3709" xr3:uid="{9EBF3861-9491-4972-9E34-EC80739D7E2D}" name="Column3704" dataDxfId="12837"/>
    <tableColumn id="3710" xr3:uid="{4BA6EE9B-FA02-4884-A12B-05F5F2435D2F}" name="Column3705" dataDxfId="12836"/>
    <tableColumn id="3711" xr3:uid="{255DBB88-E667-4520-A296-292BB26A9C92}" name="Column3706" dataDxfId="12835"/>
    <tableColumn id="3712" xr3:uid="{412774B2-9C57-41DC-BB4A-C339B74499C9}" name="Column3707" dataDxfId="12834"/>
    <tableColumn id="3713" xr3:uid="{1D515252-B034-4FCD-B63F-7DF4A3A2C4C1}" name="Column3708" dataDxfId="12833"/>
    <tableColumn id="3714" xr3:uid="{9EE44D3F-4EC7-45E4-BB36-296265F3FF37}" name="Column3709" dataDxfId="12832"/>
    <tableColumn id="3715" xr3:uid="{B1C52530-ADB5-47EF-BB0F-E2A6C510CD70}" name="Column3710" dataDxfId="12831"/>
    <tableColumn id="3716" xr3:uid="{741828E6-A4A3-4CEE-9425-5BF680D7DA57}" name="Column3711" dataDxfId="12830"/>
    <tableColumn id="3717" xr3:uid="{D5816229-CCD3-4B47-BFA6-092A0F10C099}" name="Column3712" dataDxfId="12829"/>
    <tableColumn id="3718" xr3:uid="{8B1140BF-41D6-4FE8-B588-E4374D872BAA}" name="Column3713" dataDxfId="12828"/>
    <tableColumn id="3719" xr3:uid="{941A065F-D609-4CB8-A7F4-12995B64BA17}" name="Column3714" dataDxfId="12827"/>
    <tableColumn id="3720" xr3:uid="{B7F3747E-920D-428C-AE2D-E0D3B167ECA7}" name="Column3715" dataDxfId="12826"/>
    <tableColumn id="3721" xr3:uid="{A228907B-2BDC-4B1A-8902-17558F51A0D6}" name="Column3716" dataDxfId="12825"/>
    <tableColumn id="3722" xr3:uid="{5DAA8F57-0691-4F00-BD4A-ACFC1D1D6E01}" name="Column3717" dataDxfId="12824"/>
    <tableColumn id="3723" xr3:uid="{77ECE0D6-C12F-4CA1-9A18-3662CCF3AACD}" name="Column3718" dataDxfId="12823"/>
    <tableColumn id="3724" xr3:uid="{F1006FD3-8FE6-4476-862F-0594705A6F78}" name="Column3719" dataDxfId="12822"/>
    <tableColumn id="3725" xr3:uid="{7A327984-FAD9-48BB-94B6-95F4709AAFAF}" name="Column3720" dataDxfId="12821"/>
    <tableColumn id="3726" xr3:uid="{083D09DA-7649-445B-87CE-DAE750BD1A23}" name="Column3721" dataDxfId="12820"/>
    <tableColumn id="3727" xr3:uid="{BE446177-8D04-4008-AC42-9A23DA7D139F}" name="Column3722" dataDxfId="12819"/>
    <tableColumn id="3728" xr3:uid="{A3087C12-3C88-480C-96E6-1254DE28AAD9}" name="Column3723" dataDxfId="12818"/>
    <tableColumn id="3729" xr3:uid="{BCF69B17-44A6-473C-BFA7-F2ECC17ADE67}" name="Column3724" dataDxfId="12817"/>
    <tableColumn id="3730" xr3:uid="{ABA39D9D-07BF-49BD-B6D5-7BC8676C3DB8}" name="Column3725" dataDxfId="12816"/>
    <tableColumn id="3731" xr3:uid="{3B7B06CC-262F-415D-9EE7-3BAB134DC40B}" name="Column3726" dataDxfId="12815"/>
    <tableColumn id="3732" xr3:uid="{06CECB6C-6E40-4A4C-981C-F4781CE221E3}" name="Column3727" dataDxfId="12814"/>
    <tableColumn id="3733" xr3:uid="{C44FD933-D197-466D-AF28-5A822B81486D}" name="Column3728" dataDxfId="12813"/>
    <tableColumn id="3734" xr3:uid="{8E104171-366C-4273-BEAF-59843B3D4A07}" name="Column3729" dataDxfId="12812"/>
    <tableColumn id="3735" xr3:uid="{D24B56F2-C740-4C12-A410-20E79B8A3ACC}" name="Column3730" dataDxfId="12811"/>
    <tableColumn id="3736" xr3:uid="{F7CF992A-C108-45CD-8C45-5CE0245279D5}" name="Column3731" dataDxfId="12810"/>
    <tableColumn id="3737" xr3:uid="{4931B2A3-DD17-4198-B7C0-46FEBE99FB20}" name="Column3732" dataDxfId="12809"/>
    <tableColumn id="3738" xr3:uid="{4F15A29B-25C8-4FAD-8CA4-015F915FF132}" name="Column3733" dataDxfId="12808"/>
    <tableColumn id="3739" xr3:uid="{55964EDD-D447-489B-B9B4-E87352534BE5}" name="Column3734" dataDxfId="12807"/>
    <tableColumn id="3740" xr3:uid="{AC6A2550-6470-402E-913F-D3ABD8D6FD73}" name="Column3735" dataDxfId="12806"/>
    <tableColumn id="3741" xr3:uid="{2CF442AA-25B7-4E77-B50E-ADBE424E59A7}" name="Column3736" dataDxfId="12805"/>
    <tableColumn id="3742" xr3:uid="{3BC17A8C-68F2-475A-8BCD-F03CAB82747C}" name="Column3737" dataDxfId="12804"/>
    <tableColumn id="3743" xr3:uid="{94BAA0B9-99AD-4C14-AD27-502E696F5FD8}" name="Column3738" dataDxfId="12803"/>
    <tableColumn id="3744" xr3:uid="{C7189C4F-9860-4891-AEE8-5A7284B8A453}" name="Column3739" dataDxfId="12802"/>
    <tableColumn id="3745" xr3:uid="{8A7095CF-8A69-48CD-A3CB-A7BC9B412402}" name="Column3740" dataDxfId="12801"/>
    <tableColumn id="3746" xr3:uid="{35E0B236-F5F6-4015-9156-82178C4F5B3D}" name="Column3741" dataDxfId="12800"/>
    <tableColumn id="3747" xr3:uid="{848180EE-B1DA-4123-8219-3CC24F7487D1}" name="Column3742" dataDxfId="12799"/>
    <tableColumn id="3748" xr3:uid="{3B4A80A8-69B6-48DE-95F1-8E28400382D6}" name="Column3743" dataDxfId="12798"/>
    <tableColumn id="3749" xr3:uid="{17748F50-1EF8-4556-A329-D36759852E47}" name="Column3744" dataDxfId="12797"/>
    <tableColumn id="3750" xr3:uid="{AD56ADA8-7029-44C5-A6D0-7509BE835A7F}" name="Column3745" dataDxfId="12796"/>
    <tableColumn id="3751" xr3:uid="{9974D835-012B-48AE-8A4F-2AB57455800E}" name="Column3746" dataDxfId="12795"/>
    <tableColumn id="3752" xr3:uid="{FAEBF467-F5F4-4573-A961-6C3747416561}" name="Column3747" dataDxfId="12794"/>
    <tableColumn id="3753" xr3:uid="{16FD0ECE-4FA0-48DA-B726-BF070BAD8220}" name="Column3748" dataDxfId="12793"/>
    <tableColumn id="3754" xr3:uid="{B5EFA91A-CA01-4982-9D79-C42CDA5433C6}" name="Column3749" dataDxfId="12792"/>
    <tableColumn id="3755" xr3:uid="{34E9978E-6B52-46E0-9D76-12DBF3DA775F}" name="Column3750" dataDxfId="12791"/>
    <tableColumn id="3756" xr3:uid="{F52D9047-ECF2-4613-B755-BEAA4F547CE2}" name="Column3751" dataDxfId="12790"/>
    <tableColumn id="3757" xr3:uid="{83BA128E-08C0-4D2B-B06B-C95C6DDF6DAF}" name="Column3752" dataDxfId="12789"/>
    <tableColumn id="3758" xr3:uid="{87EDD0D2-88C0-467D-AC80-39D3B063491D}" name="Column3753" dataDxfId="12788"/>
    <tableColumn id="3759" xr3:uid="{5DB5ADCE-D7F1-4788-87AE-CB8955ABCAC8}" name="Column3754" dataDxfId="12787"/>
    <tableColumn id="3760" xr3:uid="{02E594EF-0E22-46C9-8DE2-CF6DE17A35FB}" name="Column3755" dataDxfId="12786"/>
    <tableColumn id="3761" xr3:uid="{2C0DB1C2-0C88-4263-A970-7485C8E33183}" name="Column3756" dataDxfId="12785"/>
    <tableColumn id="3762" xr3:uid="{604731F2-21F6-4D8D-9ECE-91E884222D9B}" name="Column3757" dataDxfId="12784"/>
    <tableColumn id="3763" xr3:uid="{2FAC28A0-AC5A-4707-9062-B09C8D748F95}" name="Column3758" dataDxfId="12783"/>
    <tableColumn id="3764" xr3:uid="{08CF2025-016C-41ED-8462-E066690973C2}" name="Column3759" dataDxfId="12782"/>
    <tableColumn id="3765" xr3:uid="{04DF9A3D-0F95-49E5-AE86-9D38DD5B458E}" name="Column3760" dataDxfId="12781"/>
    <tableColumn id="3766" xr3:uid="{29F9E579-06D5-4972-812E-CDD4911629BD}" name="Column3761" dataDxfId="12780"/>
    <tableColumn id="3767" xr3:uid="{7437DD72-3D56-43FB-A41A-164FC1A82994}" name="Column3762" dataDxfId="12779"/>
    <tableColumn id="3768" xr3:uid="{12DDE097-57EC-47F5-BF92-B592FA4F9083}" name="Column3763" dataDxfId="12778"/>
    <tableColumn id="3769" xr3:uid="{68398646-BC41-4E91-BE32-00BE311ADCFA}" name="Column3764" dataDxfId="12777"/>
    <tableColumn id="3770" xr3:uid="{109B73CB-F7B9-4E0A-8601-737779EC709E}" name="Column3765" dataDxfId="12776"/>
    <tableColumn id="3771" xr3:uid="{792EB278-F8C1-4A45-8DF8-65F8337EBFE2}" name="Column3766" dataDxfId="12775"/>
    <tableColumn id="3772" xr3:uid="{8E9C4BC9-36BC-4B89-9796-C67792CF9850}" name="Column3767" dataDxfId="12774"/>
    <tableColumn id="3773" xr3:uid="{66AC2F44-5525-4A09-8AEF-BA88055A8685}" name="Column3768" dataDxfId="12773"/>
    <tableColumn id="3774" xr3:uid="{7913EAED-230C-408A-8A2E-E9532AE2951F}" name="Column3769" dataDxfId="12772"/>
    <tableColumn id="3775" xr3:uid="{9375B845-A29B-4774-ABF9-D6E001EC4F17}" name="Column3770" dataDxfId="12771"/>
    <tableColumn id="3776" xr3:uid="{C2584843-26CF-45B1-90E4-25C52F5C2A42}" name="Column3771" dataDxfId="12770"/>
    <tableColumn id="3777" xr3:uid="{CE070452-7EBA-4F24-AE6C-EE91CA41A0B6}" name="Column3772" dataDxfId="12769"/>
    <tableColumn id="3778" xr3:uid="{7000054D-AFAF-4DFF-AA1C-F6F9A50E8422}" name="Column3773" dataDxfId="12768"/>
    <tableColumn id="3779" xr3:uid="{8716014A-4920-4730-930B-319A1C7FE6E8}" name="Column3774" dataDxfId="12767"/>
    <tableColumn id="3780" xr3:uid="{37359DFE-EC6F-4BA4-B2CC-D19340157268}" name="Column3775" dataDxfId="12766"/>
    <tableColumn id="3781" xr3:uid="{F0BE4B06-2FF0-45CE-B066-9825630E2E36}" name="Column3776" dataDxfId="12765"/>
    <tableColumn id="3782" xr3:uid="{9F3A2692-A9EB-401A-84F3-2489087D2AB0}" name="Column3777" dataDxfId="12764"/>
    <tableColumn id="3783" xr3:uid="{0729108E-96B3-4EE6-B3F8-E533EBBFDB8F}" name="Column3778" dataDxfId="12763"/>
    <tableColumn id="3784" xr3:uid="{A524DCEB-C422-462F-B97C-AE029BF36772}" name="Column3779" dataDxfId="12762"/>
    <tableColumn id="3785" xr3:uid="{4F59210F-34EE-451A-B0B3-0178BDAE9F73}" name="Column3780" dataDxfId="12761"/>
    <tableColumn id="3786" xr3:uid="{370A0F46-5C86-425D-B548-38056FAC78BE}" name="Column3781" dataDxfId="12760"/>
    <tableColumn id="3787" xr3:uid="{3D94BFA2-905C-487F-B3B0-674F4AC26D27}" name="Column3782" dataDxfId="12759"/>
    <tableColumn id="3788" xr3:uid="{C71329E8-8214-482F-9ED4-07CB30DB6AEC}" name="Column3783" dataDxfId="12758"/>
    <tableColumn id="3789" xr3:uid="{36AE10B7-CF37-4C22-AB8E-C9108F5F1FA8}" name="Column3784" dataDxfId="12757"/>
    <tableColumn id="3790" xr3:uid="{89230F8A-26D7-4980-A8E8-63BCCA4CE77F}" name="Column3785" dataDxfId="12756"/>
    <tableColumn id="3791" xr3:uid="{498101C6-FDFB-488E-9AFD-AA73EAEFBCC2}" name="Column3786" dataDxfId="12755"/>
    <tableColumn id="3792" xr3:uid="{5493AE9E-B459-4A19-8A39-F532E45E69D8}" name="Column3787" dataDxfId="12754"/>
    <tableColumn id="3793" xr3:uid="{36671B20-61FD-4A45-9ADA-40A896622830}" name="Column3788" dataDxfId="12753"/>
    <tableColumn id="3794" xr3:uid="{4A0389AD-140E-463F-B002-C68D72B720B6}" name="Column3789" dataDxfId="12752"/>
    <tableColumn id="3795" xr3:uid="{F8DDC14F-0C1E-4C30-A34B-94BFA2B23BC9}" name="Column3790" dataDxfId="12751"/>
    <tableColumn id="3796" xr3:uid="{9AF32399-C889-4E56-8496-510DFE8005ED}" name="Column3791" dataDxfId="12750"/>
    <tableColumn id="3797" xr3:uid="{D857EF43-0178-442A-B814-FA0C57A50F6A}" name="Column3792" dataDxfId="12749"/>
    <tableColumn id="3798" xr3:uid="{2067EEBF-7F2D-455D-9127-39806A3B5CCD}" name="Column3793" dataDxfId="12748"/>
    <tableColumn id="3799" xr3:uid="{F3C5228E-EECF-4305-9D68-7B3543C8E57F}" name="Column3794" dataDxfId="12747"/>
    <tableColumn id="3800" xr3:uid="{6FE3FBF8-E681-481D-BF28-9E4DB332D9B1}" name="Column3795" dataDxfId="12746"/>
    <tableColumn id="3801" xr3:uid="{8EE4C2C4-0E46-4CBF-8E3A-24C191413D38}" name="Column3796" dataDxfId="12745"/>
    <tableColumn id="3802" xr3:uid="{E400A186-2245-42B5-A432-0A6407ED63BA}" name="Column3797" dataDxfId="12744"/>
    <tableColumn id="3803" xr3:uid="{E84F02DE-7467-455D-93E4-504D4C5B6BD4}" name="Column3798" dataDxfId="12743"/>
    <tableColumn id="3804" xr3:uid="{7F543B73-4AA4-43B3-8AEE-0BB03F04378D}" name="Column3799" dataDxfId="12742"/>
    <tableColumn id="3805" xr3:uid="{6FB6FBAC-4A23-472C-A9D7-627397CDD286}" name="Column3800" dataDxfId="12741"/>
    <tableColumn id="3806" xr3:uid="{C255CEA5-6768-40D3-92AE-E1887C549C4A}" name="Column3801" dataDxfId="12740"/>
    <tableColumn id="3807" xr3:uid="{E0A0241B-8E46-44FF-ABC5-78D08D26BCF0}" name="Column3802" dataDxfId="12739"/>
    <tableColumn id="3808" xr3:uid="{F36D39A6-B739-47E6-A07B-6DD9C40948C2}" name="Column3803" dataDxfId="12738"/>
    <tableColumn id="3809" xr3:uid="{273D1C64-E858-4E37-BA46-A88A7C4AFDE7}" name="Column3804" dataDxfId="12737"/>
    <tableColumn id="3810" xr3:uid="{33457D9C-E063-40DD-9819-F5E209E1005A}" name="Column3805" dataDxfId="12736"/>
    <tableColumn id="3811" xr3:uid="{D88AD7BC-B92D-4367-9B47-02D8391DAE6D}" name="Column3806" dataDxfId="12735"/>
    <tableColumn id="3812" xr3:uid="{D4A246A8-35D2-4339-AC07-DEEA587A27AC}" name="Column3807" dataDxfId="12734"/>
    <tableColumn id="3813" xr3:uid="{CD62B3F9-A698-4445-9A62-186F4FD58EB0}" name="Column3808" dataDxfId="12733"/>
    <tableColumn id="3814" xr3:uid="{58545AD6-CFD4-44A0-AC38-5706522CB0D0}" name="Column3809" dataDxfId="12732"/>
    <tableColumn id="3815" xr3:uid="{99E9C00D-38ED-41FD-BD72-EE4D900E1611}" name="Column3810" dataDxfId="12731"/>
    <tableColumn id="3816" xr3:uid="{F1FFA933-0854-4B15-A537-24F29C59E9B8}" name="Column3811" dataDxfId="12730"/>
    <tableColumn id="3817" xr3:uid="{4940115F-87BC-41E1-9786-6E8832A71665}" name="Column3812" dataDxfId="12729"/>
    <tableColumn id="3818" xr3:uid="{7A928FA8-8A0F-4528-8C9B-4909EE29508C}" name="Column3813" dataDxfId="12728"/>
    <tableColumn id="3819" xr3:uid="{3434E618-DA53-4A9E-B22C-2FBEE6F6DDBF}" name="Column3814" dataDxfId="12727"/>
    <tableColumn id="3820" xr3:uid="{D3B4D350-0F63-4572-979B-D1E5B4D6586C}" name="Column3815" dataDxfId="12726"/>
    <tableColumn id="3821" xr3:uid="{D1602900-97CC-4FEF-9ACE-9D55574D4AC1}" name="Column3816" dataDxfId="12725"/>
    <tableColumn id="3822" xr3:uid="{773FE341-3906-4F69-8AF8-6F1DAA7179CF}" name="Column3817" dataDxfId="12724"/>
    <tableColumn id="3823" xr3:uid="{FBD94492-3941-499F-98E1-B50AF33BB54F}" name="Column3818" dataDxfId="12723"/>
    <tableColumn id="3824" xr3:uid="{56FED4BB-AB09-4BE2-B22E-61931C0BF09C}" name="Column3819" dataDxfId="12722"/>
    <tableColumn id="3825" xr3:uid="{F7CEEBE4-D8AA-4364-B828-22E06D143D3B}" name="Column3820" dataDxfId="12721"/>
    <tableColumn id="3826" xr3:uid="{B7261948-0C2F-485A-BC82-0DE514CAF58F}" name="Column3821" dataDxfId="12720"/>
    <tableColumn id="3827" xr3:uid="{285EAE23-09BB-4B10-BB5E-D8C316ECA4AE}" name="Column3822" dataDxfId="12719"/>
    <tableColumn id="3828" xr3:uid="{FD502B51-350D-4695-976C-D89278924DDE}" name="Column3823" dataDxfId="12718"/>
    <tableColumn id="3829" xr3:uid="{B1218E21-CAD9-4748-AD14-D1CFFE4BC308}" name="Column3824" dataDxfId="12717"/>
    <tableColumn id="3830" xr3:uid="{83F538A6-C07A-40B4-944C-32F9F7CC6D05}" name="Column3825" dataDxfId="12716"/>
    <tableColumn id="3831" xr3:uid="{4C1CAA2B-655C-4014-950E-18F8CDC1B6FF}" name="Column3826" dataDxfId="12715"/>
    <tableColumn id="3832" xr3:uid="{9572C806-A662-4E62-86EE-A64B1A2CF569}" name="Column3827" dataDxfId="12714"/>
    <tableColumn id="3833" xr3:uid="{9B5714F6-F9E0-45A6-AACF-5128CBE2C9B4}" name="Column3828" dataDxfId="12713"/>
    <tableColumn id="3834" xr3:uid="{C1E2BFAD-A042-4729-9F86-54D6E77B7A27}" name="Column3829" dataDxfId="12712"/>
    <tableColumn id="3835" xr3:uid="{9CAD66FE-DF01-4447-833D-0F236C8B9434}" name="Column3830" dataDxfId="12711"/>
    <tableColumn id="3836" xr3:uid="{91481D40-F837-473A-89FA-1D3F98D8E151}" name="Column3831" dataDxfId="12710"/>
    <tableColumn id="3837" xr3:uid="{C4FCCCCB-471A-48C5-B423-2BFA3C1DEC17}" name="Column3832" dataDxfId="12709"/>
    <tableColumn id="3838" xr3:uid="{FB59BCD6-4E31-497C-B14E-B6ABC8F15A57}" name="Column3833" dataDxfId="12708"/>
    <tableColumn id="3839" xr3:uid="{822FC0FC-1A8F-4C33-BA4C-65E74D87AEA5}" name="Column3834" dataDxfId="12707"/>
    <tableColumn id="3840" xr3:uid="{515305D6-2AFB-4B7E-A654-46A9E670BC1D}" name="Column3835" dataDxfId="12706"/>
    <tableColumn id="3841" xr3:uid="{7F07E25F-9DBF-4B56-97CE-AAC4F9B471CD}" name="Column3836" dataDxfId="12705"/>
    <tableColumn id="3842" xr3:uid="{322731F6-10DA-4205-9D5C-C047D5729756}" name="Column3837" dataDxfId="12704"/>
    <tableColumn id="3843" xr3:uid="{65443F7E-A355-47FE-BE33-2F5CA3DD20FA}" name="Column3838" dataDxfId="12703"/>
    <tableColumn id="3844" xr3:uid="{9DD2514C-8CC6-4EB1-AA1B-68152F74DD1A}" name="Column3839" dataDxfId="12702"/>
    <tableColumn id="3845" xr3:uid="{E68792FB-6B81-46B6-90A7-E1BD350D8F26}" name="Column3840" dataDxfId="12701"/>
    <tableColumn id="3846" xr3:uid="{BFEF2B20-5103-46D2-9305-427545D055B2}" name="Column3841" dataDxfId="12700"/>
    <tableColumn id="3847" xr3:uid="{E6A12090-DCFA-42C2-957C-FFF49D3A3E84}" name="Column3842" dataDxfId="12699"/>
    <tableColumn id="3848" xr3:uid="{55B6D910-706A-4175-BA1A-CDBA9203A7FF}" name="Column3843" dataDxfId="12698"/>
    <tableColumn id="3849" xr3:uid="{477AC6A8-D1EA-479C-914F-FA84A178A124}" name="Column3844" dataDxfId="12697"/>
    <tableColumn id="3850" xr3:uid="{1C930F09-E445-4EFE-9D03-C584DF17C933}" name="Column3845" dataDxfId="12696"/>
    <tableColumn id="3851" xr3:uid="{E2055412-8302-4D46-B5EC-3238AB351AD0}" name="Column3846" dataDxfId="12695"/>
    <tableColumn id="3852" xr3:uid="{AF4633B8-B716-4B65-9D52-9642DA606C81}" name="Column3847" dataDxfId="12694"/>
    <tableColumn id="3853" xr3:uid="{1BAA4CCA-32CB-46A8-BD05-9FE30D609A1B}" name="Column3848" dataDxfId="12693"/>
    <tableColumn id="3854" xr3:uid="{D2A81E62-C508-4196-A6F9-CAFFD11344D8}" name="Column3849" dataDxfId="12692"/>
    <tableColumn id="3855" xr3:uid="{91F03E8A-D8F2-46AC-8D4A-308BA3489FEB}" name="Column3850" dataDxfId="12691"/>
    <tableColumn id="3856" xr3:uid="{734BC4CF-404E-4C4B-B8AE-FCF4723E0B60}" name="Column3851" dataDxfId="12690"/>
    <tableColumn id="3857" xr3:uid="{916701A1-C4E2-470B-9918-81BCC932A812}" name="Column3852" dataDxfId="12689"/>
    <tableColumn id="3858" xr3:uid="{CF867366-7A0B-4FB5-8A79-2BBC668BD757}" name="Column3853" dataDxfId="12688"/>
    <tableColumn id="3859" xr3:uid="{AD64FF3A-4E8A-4230-9D68-06E15D0EFA15}" name="Column3854" dataDxfId="12687"/>
    <tableColumn id="3860" xr3:uid="{79C89A98-F654-4F00-9CAF-3E1335BA50A5}" name="Column3855" dataDxfId="12686"/>
    <tableColumn id="3861" xr3:uid="{5FFFD03D-8082-4742-97EB-87DF9922BC83}" name="Column3856" dataDxfId="12685"/>
    <tableColumn id="3862" xr3:uid="{FF913A2F-BE86-40F0-AD02-37E1D3316A56}" name="Column3857" dataDxfId="12684"/>
    <tableColumn id="3863" xr3:uid="{81888DEF-8824-4E73-90CF-AA25A994D3D8}" name="Column3858" dataDxfId="12683"/>
    <tableColumn id="3864" xr3:uid="{E5E7365B-A499-4B5F-9C2E-27E763F09059}" name="Column3859" dataDxfId="12682"/>
    <tableColumn id="3865" xr3:uid="{09B55E4F-4318-4B56-8210-091F8FFB7037}" name="Column3860" dataDxfId="12681"/>
    <tableColumn id="3866" xr3:uid="{1EDC0DDD-E7DC-492B-BBCE-0B50C06654F5}" name="Column3861" dataDxfId="12680"/>
    <tableColumn id="3867" xr3:uid="{F17712AF-5056-4DB1-875E-A03367937CA7}" name="Column3862" dataDxfId="12679"/>
    <tableColumn id="3868" xr3:uid="{97A65456-702A-4507-BC53-D9A01CF4D95A}" name="Column3863" dataDxfId="12678"/>
    <tableColumn id="3869" xr3:uid="{7BF01A80-2BED-42EC-8A2F-6287739D98F6}" name="Column3864" dataDxfId="12677"/>
    <tableColumn id="3870" xr3:uid="{6726CF4B-E187-4E41-B27E-4AAC0A934CE1}" name="Column3865" dataDxfId="12676"/>
    <tableColumn id="3871" xr3:uid="{7BC0FDFD-8C67-4A30-9001-5CCD91927CFF}" name="Column3866" dataDxfId="12675"/>
    <tableColumn id="3872" xr3:uid="{B077247D-7204-40F8-A3DF-71FAC4063012}" name="Column3867" dataDxfId="12674"/>
    <tableColumn id="3873" xr3:uid="{16E29F22-A6F3-442E-983E-98EE0240C06A}" name="Column3868" dataDxfId="12673"/>
    <tableColumn id="3874" xr3:uid="{5FD86C28-B07D-4BD5-876B-B57EB0619A15}" name="Column3869" dataDxfId="12672"/>
    <tableColumn id="3875" xr3:uid="{E739E67C-67E1-4772-8950-AE612141A33F}" name="Column3870" dataDxfId="12671"/>
    <tableColumn id="3876" xr3:uid="{085E2771-03E0-4152-ACF0-04AB53196BC1}" name="Column3871" dataDxfId="12670"/>
    <tableColumn id="3877" xr3:uid="{307D96F5-D751-4380-B33E-A92F34817A01}" name="Column3872" dataDxfId="12669"/>
    <tableColumn id="3878" xr3:uid="{303560AC-D0C4-4116-B9E9-164CA7CB8DC3}" name="Column3873" dataDxfId="12668"/>
    <tableColumn id="3879" xr3:uid="{F94CF873-979F-4341-B3BF-694D5D92FB8A}" name="Column3874" dataDxfId="12667"/>
    <tableColumn id="3880" xr3:uid="{8AFAB54F-7065-419B-BA70-86FEE31F8AB4}" name="Column3875" dataDxfId="12666"/>
    <tableColumn id="3881" xr3:uid="{9DA64C29-434B-4D8B-BA16-2201ADBD1B47}" name="Column3876" dataDxfId="12665"/>
    <tableColumn id="3882" xr3:uid="{B21B5BF3-4D13-4604-8557-FD8AD55C867F}" name="Column3877" dataDxfId="12664"/>
    <tableColumn id="3883" xr3:uid="{486B6C26-DDBD-46B6-9296-2CA3E28C69C6}" name="Column3878" dataDxfId="12663"/>
    <tableColumn id="3884" xr3:uid="{F4080A84-92A2-4EE3-986E-75F9A0154718}" name="Column3879" dataDxfId="12662"/>
    <tableColumn id="3885" xr3:uid="{5B92ED67-1E07-4D62-A71B-3F508023606D}" name="Column3880" dataDxfId="12661"/>
    <tableColumn id="3886" xr3:uid="{2B9D76E3-184F-4F24-B8B1-C6103334EEEB}" name="Column3881" dataDxfId="12660"/>
    <tableColumn id="3887" xr3:uid="{3D01DC5B-6952-4C69-8D89-9DB2EFB6CB7F}" name="Column3882" dataDxfId="12659"/>
    <tableColumn id="3888" xr3:uid="{84939C1B-4ED3-4A48-AA2C-AF08C899CF3C}" name="Column3883" dataDxfId="12658"/>
    <tableColumn id="3889" xr3:uid="{960E25C0-6AFA-4F77-9639-28D001066B29}" name="Column3884" dataDxfId="12657"/>
    <tableColumn id="3890" xr3:uid="{9224DAB1-00CE-4B97-9544-D7338D008045}" name="Column3885" dataDxfId="12656"/>
    <tableColumn id="3891" xr3:uid="{CD673E04-7154-489A-9FC0-A3D8A7C90918}" name="Column3886" dataDxfId="12655"/>
    <tableColumn id="3892" xr3:uid="{E34FF46E-2C06-4915-90B4-4DAC8530597B}" name="Column3887" dataDxfId="12654"/>
    <tableColumn id="3893" xr3:uid="{EEAC1209-D853-48D1-ADE3-AAF02A8D6380}" name="Column3888" dataDxfId="12653"/>
    <tableColumn id="3894" xr3:uid="{08745C3F-352C-431D-A7A7-97519EE0FC45}" name="Column3889" dataDxfId="12652"/>
    <tableColumn id="3895" xr3:uid="{24C2F865-AE4E-48BB-8B59-8D737AB444D0}" name="Column3890" dataDxfId="12651"/>
    <tableColumn id="3896" xr3:uid="{202ED97B-FC23-4837-8A6E-F0CD636D77B9}" name="Column3891" dataDxfId="12650"/>
    <tableColumn id="3897" xr3:uid="{E87FC968-5B66-41FB-AE72-591E6C1596C1}" name="Column3892" dataDxfId="12649"/>
    <tableColumn id="3898" xr3:uid="{1CC52B0B-08F0-4F9A-AD48-92B931BB99FC}" name="Column3893" dataDxfId="12648"/>
    <tableColumn id="3899" xr3:uid="{E0BABD0A-9DE1-4BA6-BDEE-739F916FECCC}" name="Column3894" dataDxfId="12647"/>
    <tableColumn id="3900" xr3:uid="{51C79161-D357-4242-AF08-A91143FA864E}" name="Column3895" dataDxfId="12646"/>
    <tableColumn id="3901" xr3:uid="{BF6E4D56-7791-4F0B-B832-272131AB249C}" name="Column3896" dataDxfId="12645"/>
    <tableColumn id="3902" xr3:uid="{AA3A2C59-BA98-4F7C-BB0F-7CFC1D98D73F}" name="Column3897" dataDxfId="12644"/>
    <tableColumn id="3903" xr3:uid="{07756695-6ABE-43D5-9E94-4C3B8B014F10}" name="Column3898" dataDxfId="12643"/>
    <tableColumn id="3904" xr3:uid="{5E7FB398-E4AE-4867-9091-B3B2C01C599F}" name="Column3899" dataDxfId="12642"/>
    <tableColumn id="3905" xr3:uid="{B9A50007-D47B-44FC-B07A-3FD91A725F06}" name="Column3900" dataDxfId="12641"/>
    <tableColumn id="3906" xr3:uid="{4C745DEB-4367-4D54-B7D7-5E35C64A166F}" name="Column3901" dataDxfId="12640"/>
    <tableColumn id="3907" xr3:uid="{67BA8251-045C-4616-B906-2031EBF32918}" name="Column3902" dataDxfId="12639"/>
    <tableColumn id="3908" xr3:uid="{718BCDDA-AAD1-44C2-8853-4914C37A75B3}" name="Column3903" dataDxfId="12638"/>
    <tableColumn id="3909" xr3:uid="{46991CB0-CC7E-423B-B457-FCE9101E139B}" name="Column3904" dataDxfId="12637"/>
    <tableColumn id="3910" xr3:uid="{554AEEB9-9469-4B75-8E4F-7A2BB94432AA}" name="Column3905" dataDxfId="12636"/>
    <tableColumn id="3911" xr3:uid="{5FE8635F-3277-43FF-BBA6-7FD1B8E661AB}" name="Column3906" dataDxfId="12635"/>
    <tableColumn id="3912" xr3:uid="{9CFCBB66-887C-4C1E-B9F9-CBCF6BE5DCB4}" name="Column3907" dataDxfId="12634"/>
    <tableColumn id="3913" xr3:uid="{8B3A2316-50CD-458C-9373-6C05B89F6ECB}" name="Column3908" dataDxfId="12633"/>
    <tableColumn id="3914" xr3:uid="{AB7A6DFE-BBEC-462C-9833-81CEE9CEEB09}" name="Column3909" dataDxfId="12632"/>
    <tableColumn id="3915" xr3:uid="{305BDDBF-7A01-447B-9068-47DAC03B3713}" name="Column3910" dataDxfId="12631"/>
    <tableColumn id="3916" xr3:uid="{7DCA56A8-BFFF-41B7-B5A2-FA8A010E3F73}" name="Column3911" dataDxfId="12630"/>
    <tableColumn id="3917" xr3:uid="{6A80D41D-BC75-40EC-B98A-E786ED430BE9}" name="Column3912" dataDxfId="12629"/>
    <tableColumn id="3918" xr3:uid="{2B07762B-C48D-4E5B-8A8F-3C6808B461F0}" name="Column3913" dataDxfId="12628"/>
    <tableColumn id="3919" xr3:uid="{D22CADF1-4633-4CBF-B35D-F0677D615090}" name="Column3914" dataDxfId="12627"/>
    <tableColumn id="3920" xr3:uid="{422465A2-7FC5-42DC-BC0A-8A9331CFA782}" name="Column3915" dataDxfId="12626"/>
    <tableColumn id="3921" xr3:uid="{EBAA1047-E150-4C03-B0DB-DD9D235CF31E}" name="Column3916" dataDxfId="12625"/>
    <tableColumn id="3922" xr3:uid="{CF91298A-D86D-4519-8FD6-9F35BF0B2F0F}" name="Column3917" dataDxfId="12624"/>
    <tableColumn id="3923" xr3:uid="{FC72F4CB-DB7F-47AF-A07C-A7D8DE1CC8EF}" name="Column3918" dataDxfId="12623"/>
    <tableColumn id="3924" xr3:uid="{815CD60F-B779-4BB8-A97D-2915CA2B975B}" name="Column3919" dataDxfId="12622"/>
    <tableColumn id="3925" xr3:uid="{0B69D081-6AF8-4433-BC53-F84FA364ADCC}" name="Column3920" dataDxfId="12621"/>
    <tableColumn id="3926" xr3:uid="{DE807AA9-4B36-444D-9CB6-F8276F7C5A25}" name="Column3921" dataDxfId="12620"/>
    <tableColumn id="3927" xr3:uid="{BE0A6E32-3E3B-4DBF-B525-4FA6BA23EB51}" name="Column3922" dataDxfId="12619"/>
    <tableColumn id="3928" xr3:uid="{18F1BC40-DF50-4CF6-ADF9-37F94234A532}" name="Column3923" dataDxfId="12618"/>
    <tableColumn id="3929" xr3:uid="{E719AEDE-147F-47E1-B201-6D0F39F4B29E}" name="Column3924" dataDxfId="12617"/>
    <tableColumn id="3930" xr3:uid="{839C9B9A-E981-446B-82D2-4608AB967581}" name="Column3925" dataDxfId="12616"/>
    <tableColumn id="3931" xr3:uid="{B86DC6DD-D39F-4CD5-8DF8-DF9D11F12AB1}" name="Column3926" dataDxfId="12615"/>
    <tableColumn id="3932" xr3:uid="{91047259-E702-45CD-842A-C8F7F1F36301}" name="Column3927" dataDxfId="12614"/>
    <tableColumn id="3933" xr3:uid="{9E82CD88-2618-4D79-8616-9F9FEC652C41}" name="Column3928" dataDxfId="12613"/>
    <tableColumn id="3934" xr3:uid="{10F80326-3332-489B-B085-61A71B70B798}" name="Column3929" dataDxfId="12612"/>
    <tableColumn id="3935" xr3:uid="{D14D706E-61B1-439A-AFAC-C4F2A1FC9FD9}" name="Column3930" dataDxfId="12611"/>
    <tableColumn id="3936" xr3:uid="{F644D7B3-A183-433D-AF9D-226A7D54168E}" name="Column3931" dataDxfId="12610"/>
    <tableColumn id="3937" xr3:uid="{266376FA-9644-4ABF-87CA-3978294F62AF}" name="Column3932" dataDxfId="12609"/>
    <tableColumn id="3938" xr3:uid="{8DA4D342-AFE5-47E3-B017-B91AA02F88B0}" name="Column3933" dataDxfId="12608"/>
    <tableColumn id="3939" xr3:uid="{4557A21E-D68A-4911-BBE0-6A06C59D99AE}" name="Column3934" dataDxfId="12607"/>
    <tableColumn id="3940" xr3:uid="{D0D38290-B52E-4422-B683-0A4B95E9DDAF}" name="Column3935" dataDxfId="12606"/>
    <tableColumn id="3941" xr3:uid="{76367B66-B294-4E14-B4A4-D23C565D69C0}" name="Column3936" dataDxfId="12605"/>
    <tableColumn id="3942" xr3:uid="{EE99AF1A-D541-4BC0-9081-6A95EF3AE734}" name="Column3937" dataDxfId="12604"/>
    <tableColumn id="3943" xr3:uid="{642C1321-D2EB-46E2-93EF-C8B02CD06997}" name="Column3938" dataDxfId="12603"/>
    <tableColumn id="3944" xr3:uid="{B12497F8-D2A7-457B-9829-CBF2D1C9C7A0}" name="Column3939" dataDxfId="12602"/>
    <tableColumn id="3945" xr3:uid="{AA79539C-F41C-4216-AFDB-17BE64023A99}" name="Column3940" dataDxfId="12601"/>
    <tableColumn id="3946" xr3:uid="{AF5B05BB-CC06-423F-9CA3-84B6C1D9ED1C}" name="Column3941" dataDxfId="12600"/>
    <tableColumn id="3947" xr3:uid="{1FF8AD37-2C7E-45E8-B6A6-46D4EAFEE848}" name="Column3942" dataDxfId="12599"/>
    <tableColumn id="3948" xr3:uid="{77D323A4-0023-4661-ADEC-210212B0C38E}" name="Column3943" dataDxfId="12598"/>
    <tableColumn id="3949" xr3:uid="{6710CBE1-2987-4B02-A243-23C5F8EBF6D4}" name="Column3944" dataDxfId="12597"/>
    <tableColumn id="3950" xr3:uid="{33182062-6E0D-417C-B2A1-BE45F74713B0}" name="Column3945" dataDxfId="12596"/>
    <tableColumn id="3951" xr3:uid="{66A1C071-D29A-4399-98EF-B02A4209709D}" name="Column3946" dataDxfId="12595"/>
    <tableColumn id="3952" xr3:uid="{E8A9EEED-C30A-4B48-8D87-6A49CACB3848}" name="Column3947" dataDxfId="12594"/>
    <tableColumn id="3953" xr3:uid="{CA71D665-3533-4BF5-AA5B-9B80A078BF6C}" name="Column3948" dataDxfId="12593"/>
    <tableColumn id="3954" xr3:uid="{A3EF2BB4-C28D-46C7-B8C0-9A99B882F441}" name="Column3949" dataDxfId="12592"/>
    <tableColumn id="3955" xr3:uid="{3FB457E4-99FF-4B29-AAB1-DB394CFFFBF7}" name="Column3950" dataDxfId="12591"/>
    <tableColumn id="3956" xr3:uid="{F5E69CD4-7A1E-423B-B4BE-E00CF0BBE73A}" name="Column3951" dataDxfId="12590"/>
    <tableColumn id="3957" xr3:uid="{A2087873-4172-450A-BE22-2AE88C53562F}" name="Column3952" dataDxfId="12589"/>
    <tableColumn id="3958" xr3:uid="{4FC53B8F-5784-4277-A9D8-4642129BB79A}" name="Column3953" dataDxfId="12588"/>
    <tableColumn id="3959" xr3:uid="{94682F72-30D7-419C-A5C3-FA28D341C8C9}" name="Column3954" dataDxfId="12587"/>
    <tableColumn id="3960" xr3:uid="{2732B10D-156C-43B2-AD1C-ACFF378F1C06}" name="Column3955" dataDxfId="12586"/>
    <tableColumn id="3961" xr3:uid="{287B00E1-E111-4C02-88CC-B7D1F21811B1}" name="Column3956" dataDxfId="12585"/>
    <tableColumn id="3962" xr3:uid="{E3A51D3E-4317-49BF-AD56-17B9B33F0285}" name="Column3957" dataDxfId="12584"/>
    <tableColumn id="3963" xr3:uid="{516DA9E1-7522-4EA0-B83E-941E7F951BBD}" name="Column3958" dataDxfId="12583"/>
    <tableColumn id="3964" xr3:uid="{9620AA1A-2C59-4545-B3C8-6C6280A69849}" name="Column3959" dataDxfId="12582"/>
    <tableColumn id="3965" xr3:uid="{2C817858-A5BB-4C88-840B-961BE80E2F80}" name="Column3960" dataDxfId="12581"/>
    <tableColumn id="3966" xr3:uid="{6C45CA3F-60B0-42C9-896C-0E30DF7A136E}" name="Column3961" dataDxfId="12580"/>
    <tableColumn id="3967" xr3:uid="{C8774141-6D44-498F-BECF-FC11C17A25B7}" name="Column3962" dataDxfId="12579"/>
    <tableColumn id="3968" xr3:uid="{B7FF048B-CB54-4AF9-8F6F-6384E0FCA3B3}" name="Column3963" dataDxfId="12578"/>
    <tableColumn id="3969" xr3:uid="{4EDAA94E-4329-4503-AAC6-64F0D86C5A63}" name="Column3964" dataDxfId="12577"/>
    <tableColumn id="3970" xr3:uid="{D1D06D7B-4514-40D2-B87A-EA9619AA393C}" name="Column3965" dataDxfId="12576"/>
    <tableColumn id="3971" xr3:uid="{39BF161D-5E8F-46E0-B39F-062AACAF0D87}" name="Column3966" dataDxfId="12575"/>
    <tableColumn id="3972" xr3:uid="{A145B284-5218-4C76-85A3-FF9FA89C627A}" name="Column3967" dataDxfId="12574"/>
    <tableColumn id="3973" xr3:uid="{7FB8D9A9-1D7D-4951-B79A-C59C432110CC}" name="Column3968" dataDxfId="12573"/>
    <tableColumn id="3974" xr3:uid="{F837F441-6786-4A3E-9A63-BBC86CD156E9}" name="Column3969" dataDxfId="12572"/>
    <tableColumn id="3975" xr3:uid="{F628C6CA-9C42-4A5C-8FF2-291E3B289CD7}" name="Column3970" dataDxfId="12571"/>
    <tableColumn id="3976" xr3:uid="{F6597869-5675-47A3-8659-4541F33EAE83}" name="Column3971" dataDxfId="12570"/>
    <tableColumn id="3977" xr3:uid="{BB01D734-5D41-4879-9FC1-21C41BAB8828}" name="Column3972" dataDxfId="12569"/>
    <tableColumn id="3978" xr3:uid="{BA84A986-9D46-4DE3-AB02-B4B87F6C35DB}" name="Column3973" dataDxfId="12568"/>
    <tableColumn id="3979" xr3:uid="{D864CED3-D374-46DD-9C82-19F5E862F1E1}" name="Column3974" dataDxfId="12567"/>
    <tableColumn id="3980" xr3:uid="{030AF934-8AC0-4E8E-AD42-4E50A88DB567}" name="Column3975" dataDxfId="12566"/>
    <tableColumn id="3981" xr3:uid="{E1144548-941B-472A-B650-DD104B987B12}" name="Column3976" dataDxfId="12565"/>
    <tableColumn id="3982" xr3:uid="{D91B1CD1-574F-4D9C-A95C-B2FF4DE12C58}" name="Column3977" dataDxfId="12564"/>
    <tableColumn id="3983" xr3:uid="{11B61209-35A3-483C-9722-3249BBDD2C5A}" name="Column3978" dataDxfId="12563"/>
    <tableColumn id="3984" xr3:uid="{36F1BD24-C41A-4951-BFCE-403F6620B107}" name="Column3979" dataDxfId="12562"/>
    <tableColumn id="3985" xr3:uid="{84B2197E-ABF1-4465-9D1D-86D4F02E74D7}" name="Column3980" dataDxfId="12561"/>
    <tableColumn id="3986" xr3:uid="{A5EFD3B6-79C8-44D9-9F30-5E2A212C75C5}" name="Column3981" dataDxfId="12560"/>
    <tableColumn id="3987" xr3:uid="{BE2523B1-0FBA-4DF2-A62E-708C9EEC9136}" name="Column3982" dataDxfId="12559"/>
    <tableColumn id="3988" xr3:uid="{DDCAD04F-73E9-4AF5-A211-4FAF7F8C36A1}" name="Column3983" dataDxfId="12558"/>
    <tableColumn id="3989" xr3:uid="{509C7773-4F8B-4552-9ECA-FF92506F7EBE}" name="Column3984" dataDxfId="12557"/>
    <tableColumn id="3990" xr3:uid="{58D2C497-73A4-4E16-A82E-761D91CBEF3B}" name="Column3985" dataDxfId="12556"/>
    <tableColumn id="3991" xr3:uid="{510375EF-103A-4D90-B487-342389DF179E}" name="Column3986" dataDxfId="12555"/>
    <tableColumn id="3992" xr3:uid="{30D28ABB-4F02-422F-A759-BBAA59F884B6}" name="Column3987" dataDxfId="12554"/>
    <tableColumn id="3993" xr3:uid="{0BC797A2-B083-4C07-8C91-379FE25612E4}" name="Column3988" dataDxfId="12553"/>
    <tableColumn id="3994" xr3:uid="{280D4463-936D-4350-BBC1-DEB15ECDEBAD}" name="Column3989" dataDxfId="12552"/>
    <tableColumn id="3995" xr3:uid="{F989DE98-4021-4C17-A5A8-74CBBD3624D3}" name="Column3990" dataDxfId="12551"/>
    <tableColumn id="3996" xr3:uid="{09864B71-45A8-4033-9E0F-5B0DBA580D6F}" name="Column3991" dataDxfId="12550"/>
    <tableColumn id="3997" xr3:uid="{4550C637-8FF8-4A4C-A02E-26EB4D52B2D3}" name="Column3992" dataDxfId="12549"/>
    <tableColumn id="3998" xr3:uid="{D8FCA610-8FCC-4946-B8D9-FF2FFD7AFB2A}" name="Column3993" dataDxfId="12548"/>
    <tableColumn id="3999" xr3:uid="{D3EE5BAA-3B80-4EB7-8693-823A56228C13}" name="Column3994" dataDxfId="12547"/>
    <tableColumn id="4000" xr3:uid="{A64A27CA-D4B8-46B0-9C5B-A9BD7C1C8DC1}" name="Column3995" dataDxfId="12546"/>
    <tableColumn id="4001" xr3:uid="{A47204DE-DCFF-4ED4-A399-D3EFD296C7FF}" name="Column3996" dataDxfId="12545"/>
    <tableColumn id="4002" xr3:uid="{1E7CA148-E9EF-4C4B-B324-A62CD83943EE}" name="Column3997" dataDxfId="12544"/>
    <tableColumn id="4003" xr3:uid="{990C4D5B-0AEE-407B-AF36-303378617167}" name="Column3998" dataDxfId="12543"/>
    <tableColumn id="4004" xr3:uid="{912EC219-5731-42F5-AC8F-55D93D1E2BAB}" name="Column3999" dataDxfId="12542"/>
    <tableColumn id="4005" xr3:uid="{58FCF921-BF8E-4ED2-B886-C0D81E189B54}" name="Column4000" dataDxfId="12541"/>
    <tableColumn id="4006" xr3:uid="{BFCE38A2-8DF6-4766-9AAE-52B9921A4E51}" name="Column4001" dataDxfId="12540"/>
    <tableColumn id="4007" xr3:uid="{C3110BF4-DD09-4AFC-A06D-976D5220DBB7}" name="Column4002" dataDxfId="12539"/>
    <tableColumn id="4008" xr3:uid="{C2363319-77DE-4884-BAFB-10FE9EC1B797}" name="Column4003" dataDxfId="12538"/>
    <tableColumn id="4009" xr3:uid="{D063269E-E437-428A-BAC2-4D63156F0079}" name="Column4004" dataDxfId="12537"/>
    <tableColumn id="4010" xr3:uid="{445439D2-419A-4B83-B869-18CEC5BFBF19}" name="Column4005" dataDxfId="12536"/>
    <tableColumn id="4011" xr3:uid="{172E28E1-E830-4043-AF28-736AFFC8FA80}" name="Column4006" dataDxfId="12535"/>
    <tableColumn id="4012" xr3:uid="{E810C84A-2DA1-4FBC-84F5-08B3AE1FD1D2}" name="Column4007" dataDxfId="12534"/>
    <tableColumn id="4013" xr3:uid="{59083769-9753-475A-97AF-8F95E84E19C6}" name="Column4008" dataDxfId="12533"/>
    <tableColumn id="4014" xr3:uid="{B6CB081F-0191-4BBE-917B-7B3074BE14E5}" name="Column4009" dataDxfId="12532"/>
    <tableColumn id="4015" xr3:uid="{D2B42B8F-544F-4E93-B7E1-0B84D6E4115B}" name="Column4010" dataDxfId="12531"/>
    <tableColumn id="4016" xr3:uid="{C3023EBE-60E7-4DAD-B057-FACD06288CF0}" name="Column4011" dataDxfId="12530"/>
    <tableColumn id="4017" xr3:uid="{642DA1D7-FE38-4C3B-80CB-E4BA4A589C58}" name="Column4012" dataDxfId="12529"/>
    <tableColumn id="4018" xr3:uid="{7BE406BB-DECC-46B5-B5C0-AEBEE4A4054B}" name="Column4013" dataDxfId="12528"/>
    <tableColumn id="4019" xr3:uid="{6BE46550-631E-4EBD-A5BA-F5785CA99205}" name="Column4014" dataDxfId="12527"/>
    <tableColumn id="4020" xr3:uid="{17A4D336-D95C-4796-8F8D-F5EFB9956801}" name="Column4015" dataDxfId="12526"/>
    <tableColumn id="4021" xr3:uid="{8C13896F-B6FC-4B7B-8478-B25CC58CE7EB}" name="Column4016" dataDxfId="12525"/>
    <tableColumn id="4022" xr3:uid="{AE36381C-598A-4018-8DFF-CCC714593F99}" name="Column4017" dataDxfId="12524"/>
    <tableColumn id="4023" xr3:uid="{DFB6E479-306C-479A-A6C7-D1BAA51EA5F7}" name="Column4018" dataDxfId="12523"/>
    <tableColumn id="4024" xr3:uid="{18B47D34-004E-4E54-8DDA-DE3C22AA44B3}" name="Column4019" dataDxfId="12522"/>
    <tableColumn id="4025" xr3:uid="{497F3EAA-EAAF-4783-AEDD-EC7C9F572817}" name="Column4020" dataDxfId="12521"/>
    <tableColumn id="4026" xr3:uid="{0F0AB526-EEF5-4F8E-B1DA-945B5936F94C}" name="Column4021" dataDxfId="12520"/>
    <tableColumn id="4027" xr3:uid="{187CF2FA-81CD-46F9-BAAE-7F7A1AD36D6A}" name="Column4022" dataDxfId="12519"/>
    <tableColumn id="4028" xr3:uid="{725BE3DB-CB98-4BE9-8188-CD0A26C0E976}" name="Column4023" dataDxfId="12518"/>
    <tableColumn id="4029" xr3:uid="{87F7E933-B4E3-485C-9154-E5046E172BDB}" name="Column4024" dataDxfId="12517"/>
    <tableColumn id="4030" xr3:uid="{6BF11801-0284-4373-BF4B-F298FE4B3495}" name="Column4025" dataDxfId="12516"/>
    <tableColumn id="4031" xr3:uid="{19681E91-3397-4A71-897F-A853DBF550CE}" name="Column4026" dataDxfId="12515"/>
    <tableColumn id="4032" xr3:uid="{1E3B5254-602B-4A25-A5D8-3DD51FD059F9}" name="Column4027" dataDxfId="12514"/>
    <tableColumn id="4033" xr3:uid="{472C05A3-F09D-498D-8675-7AC1021B194C}" name="Column4028" dataDxfId="12513"/>
    <tableColumn id="4034" xr3:uid="{8F6C0701-8A41-41E1-87B1-DC4205DB5E3C}" name="Column4029" dataDxfId="12512"/>
    <tableColumn id="4035" xr3:uid="{62C2A4DC-26A4-4F63-BBEB-6163C2208578}" name="Column4030" dataDxfId="12511"/>
    <tableColumn id="4036" xr3:uid="{D97F81CF-A79E-4AC4-BF62-682FB5B65711}" name="Column4031" dataDxfId="12510"/>
    <tableColumn id="4037" xr3:uid="{B4636466-1D80-44E8-A4E1-241720C8260E}" name="Column4032" dataDxfId="12509"/>
    <tableColumn id="4038" xr3:uid="{28C3D0C7-B356-4119-8AD8-D2AD0BE76846}" name="Column4033" dataDxfId="12508"/>
    <tableColumn id="4039" xr3:uid="{0D454324-B8BC-4ECD-80A3-91F5FDF8B7C7}" name="Column4034" dataDxfId="12507"/>
    <tableColumn id="4040" xr3:uid="{0C1D7AEA-8970-4246-A541-44B0A2E1EC00}" name="Column4035" dataDxfId="12506"/>
    <tableColumn id="4041" xr3:uid="{E8CA75AE-7FE5-46E5-8284-E5DF00F403EF}" name="Column4036" dataDxfId="12505"/>
    <tableColumn id="4042" xr3:uid="{DC8D5CB5-C2E0-4CF4-ADB1-EE6DBF48F0BB}" name="Column4037" dataDxfId="12504"/>
    <tableColumn id="4043" xr3:uid="{D8766952-E211-4B99-82BF-420511D13C39}" name="Column4038" dataDxfId="12503"/>
    <tableColumn id="4044" xr3:uid="{7FFE6C06-2432-4C1A-8E93-051669895FD2}" name="Column4039" dataDxfId="12502"/>
    <tableColumn id="4045" xr3:uid="{3DA652F4-8A48-45B3-926C-097DB3D46811}" name="Column4040" dataDxfId="12501"/>
    <tableColumn id="4046" xr3:uid="{BC2D7112-BD4C-4264-BC31-134F79477980}" name="Column4041" dataDxfId="12500"/>
    <tableColumn id="4047" xr3:uid="{011E08AF-553C-4D4B-A7A0-FB754ADCCA14}" name="Column4042" dataDxfId="12499"/>
    <tableColumn id="4048" xr3:uid="{F64E5EF3-7238-4333-88E7-64C76CAE408F}" name="Column4043" dataDxfId="12498"/>
    <tableColumn id="4049" xr3:uid="{83B9DE26-DF45-46B8-8795-573AB6F56782}" name="Column4044" dataDxfId="12497"/>
    <tableColumn id="4050" xr3:uid="{73DFB86E-1E91-49E5-8255-22754379E584}" name="Column4045" dataDxfId="12496"/>
    <tableColumn id="4051" xr3:uid="{73289630-CFB7-4B06-9EF5-D9E81E0D7B48}" name="Column4046" dataDxfId="12495"/>
    <tableColumn id="4052" xr3:uid="{D93D55BC-868B-4E1B-8B06-31E6522170A1}" name="Column4047" dataDxfId="12494"/>
    <tableColumn id="4053" xr3:uid="{0EBE22E4-A199-407D-8590-0A0428F7F0AB}" name="Column4048" dataDxfId="12493"/>
    <tableColumn id="4054" xr3:uid="{132D901E-100C-41A7-B9B0-0B7AFCC8968E}" name="Column4049" dataDxfId="12492"/>
    <tableColumn id="4055" xr3:uid="{0B395859-7364-476B-BD02-A78802E6959C}" name="Column4050" dataDxfId="12491"/>
    <tableColumn id="4056" xr3:uid="{C397C750-4FD4-456C-BC29-D24650AB31FD}" name="Column4051" dataDxfId="12490"/>
    <tableColumn id="4057" xr3:uid="{673E275A-943F-4BE1-A235-4DBAECDEA85F}" name="Column4052" dataDxfId="12489"/>
    <tableColumn id="4058" xr3:uid="{E38F7BAB-FF82-4A8D-A05F-12310368107B}" name="Column4053" dataDxfId="12488"/>
    <tableColumn id="4059" xr3:uid="{89014905-DCE7-4A76-ADA5-301D5DAADDF5}" name="Column4054" dataDxfId="12487"/>
    <tableColumn id="4060" xr3:uid="{A1B6D8FE-FF21-4A26-9C1C-415EE9B7D2C5}" name="Column4055" dataDxfId="12486"/>
    <tableColumn id="4061" xr3:uid="{66D5C64D-4970-47EC-AC09-3F56499882BC}" name="Column4056" dataDxfId="12485"/>
    <tableColumn id="4062" xr3:uid="{6A915549-48CF-4168-BE89-4CB74AFC9A56}" name="Column4057" dataDxfId="12484"/>
    <tableColumn id="4063" xr3:uid="{91205371-3540-42D8-9026-DF7BC069682A}" name="Column4058" dataDxfId="12483"/>
    <tableColumn id="4064" xr3:uid="{17780A1B-1C40-4B67-B5C9-2AEDAFE49708}" name="Column4059" dataDxfId="12482"/>
    <tableColumn id="4065" xr3:uid="{42F55172-6BDB-495A-A769-C13DF40EC78D}" name="Column4060" dataDxfId="12481"/>
    <tableColumn id="4066" xr3:uid="{4484D004-4364-4B72-B661-2C2515F697C9}" name="Column4061" dataDxfId="12480"/>
    <tableColumn id="4067" xr3:uid="{21111B2F-B6F1-44FF-BDBB-8F18BFA3C133}" name="Column4062" dataDxfId="12479"/>
    <tableColumn id="4068" xr3:uid="{60066D08-0E0F-4AC5-8255-661D600024F0}" name="Column4063" dataDxfId="12478"/>
    <tableColumn id="4069" xr3:uid="{149C0A96-514B-4A84-B525-863B317589FA}" name="Column4064" dataDxfId="12477"/>
    <tableColumn id="4070" xr3:uid="{7170D68F-6FCB-4201-BF98-F2E39675311A}" name="Column4065" dataDxfId="12476"/>
    <tableColumn id="4071" xr3:uid="{39D085A1-08C8-4864-8F7A-D2E5BE156516}" name="Column4066" dataDxfId="12475"/>
    <tableColumn id="4072" xr3:uid="{6E0821A8-E1AB-4969-A876-3481628D6275}" name="Column4067" dataDxfId="12474"/>
    <tableColumn id="4073" xr3:uid="{54D2C0C6-22C5-412B-8F2E-8C4DACD5E8A9}" name="Column4068" dataDxfId="12473"/>
    <tableColumn id="4074" xr3:uid="{7E51539D-BF6E-4839-B82D-0A9A355855CA}" name="Column4069" dataDxfId="12472"/>
    <tableColumn id="4075" xr3:uid="{6AE95D47-6ABC-425C-BADB-992609411CBC}" name="Column4070" dataDxfId="12471"/>
    <tableColumn id="4076" xr3:uid="{9B1EAA99-28A8-4CFA-B445-D7A2EE94BE38}" name="Column4071" dataDxfId="12470"/>
    <tableColumn id="4077" xr3:uid="{68F03240-A894-46AA-9866-C1D7EBA6B68B}" name="Column4072" dataDxfId="12469"/>
    <tableColumn id="4078" xr3:uid="{8C3B4528-D6D0-4649-902B-3F46E5ADD3CA}" name="Column4073" dataDxfId="12468"/>
    <tableColumn id="4079" xr3:uid="{04BE67F1-B3E3-4452-9322-841B7038F00E}" name="Column4074" dataDxfId="12467"/>
    <tableColumn id="4080" xr3:uid="{C4805400-14F7-48FA-A92D-7FBBD689EFC1}" name="Column4075" dataDxfId="12466"/>
    <tableColumn id="4081" xr3:uid="{5C5BF6A4-9286-4F94-BD37-82567A177497}" name="Column4076" dataDxfId="12465"/>
    <tableColumn id="4082" xr3:uid="{BD0011DF-B5DC-4483-BDF5-E4DB1A25F68B}" name="Column4077" dataDxfId="12464"/>
    <tableColumn id="4083" xr3:uid="{B7B22ABE-C7B5-4F6B-86E8-2102038B835A}" name="Column4078" dataDxfId="12463"/>
    <tableColumn id="4084" xr3:uid="{205DE4E2-1E86-496A-A885-F8CB83F8237B}" name="Column4079" dataDxfId="12462"/>
    <tableColumn id="4085" xr3:uid="{ED2429FB-596F-4DD2-8D0C-48119484D3FF}" name="Column4080" dataDxfId="12461"/>
    <tableColumn id="4086" xr3:uid="{0169EECA-763E-45B3-A20D-735E96F145CA}" name="Column4081" dataDxfId="12460"/>
    <tableColumn id="4087" xr3:uid="{6A75A1DC-205B-4F2F-841F-C660CBE46374}" name="Column4082" dataDxfId="12459"/>
    <tableColumn id="4088" xr3:uid="{E2D70F62-FE3C-405A-94CA-7EAF1D7D8801}" name="Column4083" dataDxfId="12458"/>
    <tableColumn id="4089" xr3:uid="{2B9A792E-FA6D-4827-8CA1-8907F604E4D3}" name="Column4084" dataDxfId="12457"/>
    <tableColumn id="4090" xr3:uid="{2D9945B2-78FF-4280-B571-DE6F9512A989}" name="Column4085" dataDxfId="12456"/>
    <tableColumn id="4091" xr3:uid="{5DBC164F-4F68-43B3-9045-5E026EA40F5F}" name="Column4086" dataDxfId="12455"/>
    <tableColumn id="4092" xr3:uid="{0197E981-9820-489C-8D81-F0BEA39F0C63}" name="Column4087" dataDxfId="12454"/>
    <tableColumn id="4093" xr3:uid="{E4CAEEF5-B686-4C6E-A571-985B8399B0A6}" name="Column4088" dataDxfId="12453"/>
    <tableColumn id="4094" xr3:uid="{B26CB062-C63C-430D-B778-384F19240775}" name="Column4089" dataDxfId="12452"/>
    <tableColumn id="4095" xr3:uid="{69F310A3-6D56-4667-A5C0-26CE9287017F}" name="Column4090" dataDxfId="12451"/>
    <tableColumn id="4096" xr3:uid="{EE575AEB-1DD0-4A41-8435-7BB7EED09727}" name="Column4091" dataDxfId="12450"/>
    <tableColumn id="4097" xr3:uid="{0F22B777-EE84-4F24-9CA4-17762805F7EF}" name="Column4092" dataDxfId="12449"/>
    <tableColumn id="4098" xr3:uid="{043372B5-EFB7-4897-9BBB-ECA3C0A9CCE7}" name="Column4093" dataDxfId="12448"/>
    <tableColumn id="4099" xr3:uid="{4BBE023E-973D-4366-8684-5406F81900A8}" name="Column4094" dataDxfId="12447"/>
    <tableColumn id="4100" xr3:uid="{BD3A142B-C2F6-4AFE-9E81-16B8FD445F74}" name="Column4095" dataDxfId="12446"/>
    <tableColumn id="4101" xr3:uid="{E81B735A-EBAA-43D8-9989-A6A254216F8F}" name="Column4096" dataDxfId="12445"/>
    <tableColumn id="4102" xr3:uid="{50A8FB73-F289-4D0B-AA08-ADAB793A50BF}" name="Column4097" dataDxfId="12444"/>
    <tableColumn id="4103" xr3:uid="{C8A19C27-8203-4D9B-9C01-E08590F1B6C0}" name="Column4098" dataDxfId="12443"/>
    <tableColumn id="4104" xr3:uid="{AE673BD1-6D5F-4EFA-BE51-E0E805D94D8D}" name="Column4099" dataDxfId="12442"/>
    <tableColumn id="4105" xr3:uid="{A63DFE54-EACF-4E53-87BC-247C31A239FC}" name="Column4100" dataDxfId="12441"/>
    <tableColumn id="4106" xr3:uid="{9BF0AF84-E43F-4241-AE11-A3484534DA64}" name="Column4101" dataDxfId="12440"/>
    <tableColumn id="4107" xr3:uid="{4E5F6459-5A63-45DC-8100-CAE1B1EECDA6}" name="Column4102" dataDxfId="12439"/>
    <tableColumn id="4108" xr3:uid="{94BBFBEF-7499-406C-AA8A-C3FA8759AAC2}" name="Column4103" dataDxfId="12438"/>
    <tableColumn id="4109" xr3:uid="{EDA086E0-C5D0-4348-AE12-A70930736725}" name="Column4104" dataDxfId="12437"/>
    <tableColumn id="4110" xr3:uid="{89380E6F-12EC-4C3C-ACFA-FFA2C7A0F3A3}" name="Column4105" dataDxfId="12436"/>
    <tableColumn id="4111" xr3:uid="{B412AF88-3718-451C-9E8E-83DBE8DAED46}" name="Column4106" dataDxfId="12435"/>
    <tableColumn id="4112" xr3:uid="{4B03DD04-58E3-4555-A2AB-6A06B8185234}" name="Column4107" dataDxfId="12434"/>
    <tableColumn id="4113" xr3:uid="{2C7D710E-8C47-4E6D-A8A0-26166F933C5C}" name="Column4108" dataDxfId="12433"/>
    <tableColumn id="4114" xr3:uid="{2F0B0436-430F-4EA8-A5C1-68BB33740ACC}" name="Column4109" dataDxfId="12432"/>
    <tableColumn id="4115" xr3:uid="{9E3FF9F2-A461-4F98-A37C-BE9ABAB2F5E7}" name="Column4110" dataDxfId="12431"/>
    <tableColumn id="4116" xr3:uid="{B2B53A99-481D-4D77-ADF9-28AA762B8488}" name="Column4111" dataDxfId="12430"/>
    <tableColumn id="4117" xr3:uid="{37A07FC7-ACCF-4531-BFE9-D03865AA5AB4}" name="Column4112" dataDxfId="12429"/>
    <tableColumn id="4118" xr3:uid="{8FAA447D-DC9A-4127-BC3F-D6082DD00FE4}" name="Column4113" dataDxfId="12428"/>
    <tableColumn id="4119" xr3:uid="{2EF7BEED-22CD-49AB-96EC-29853E3793E7}" name="Column4114" dataDxfId="12427"/>
    <tableColumn id="4120" xr3:uid="{2B19FA7B-677E-42E8-A8C3-2EC08E1A8FD2}" name="Column4115" dataDxfId="12426"/>
    <tableColumn id="4121" xr3:uid="{228BD1E9-4DAE-42A6-BA08-81601F9A4ADF}" name="Column4116" dataDxfId="12425"/>
    <tableColumn id="4122" xr3:uid="{5BC10508-0FD7-471A-8E90-38D6BE0583C2}" name="Column4117" dataDxfId="12424"/>
    <tableColumn id="4123" xr3:uid="{EEDFC7A2-D912-4C1F-B7AF-025B68E10D19}" name="Column4118" dataDxfId="12423"/>
    <tableColumn id="4124" xr3:uid="{705DDE7A-6FC6-4322-A68C-B252D21DAE88}" name="Column4119" dataDxfId="12422"/>
    <tableColumn id="4125" xr3:uid="{0752BF97-3023-4E19-80E0-AE4C5020AA07}" name="Column4120" dataDxfId="12421"/>
    <tableColumn id="4126" xr3:uid="{5F2A7496-A3C4-4CF6-8A48-C0ABB7F57032}" name="Column4121" dataDxfId="12420"/>
    <tableColumn id="4127" xr3:uid="{A3144642-3861-4382-B61A-47651E056BEC}" name="Column4122" dataDxfId="12419"/>
    <tableColumn id="4128" xr3:uid="{A82BA172-4CBC-4584-81C7-03FBBF497FD0}" name="Column4123" dataDxfId="12418"/>
    <tableColumn id="4129" xr3:uid="{B1B21383-502B-4952-91F1-43E0EEA341C0}" name="Column4124" dataDxfId="12417"/>
    <tableColumn id="4130" xr3:uid="{44093081-0921-4B6C-BBCA-B6DBDDDFA7FE}" name="Column4125" dataDxfId="12416"/>
    <tableColumn id="4131" xr3:uid="{6A30BA51-F230-45FA-AA99-8F5E04662B82}" name="Column4126" dataDxfId="12415"/>
    <tableColumn id="4132" xr3:uid="{422D2B86-7013-43E7-AFC7-2325635BBCFF}" name="Column4127" dataDxfId="12414"/>
    <tableColumn id="4133" xr3:uid="{1127AD26-D25C-4013-A6A6-01AC6072786F}" name="Column4128" dataDxfId="12413"/>
    <tableColumn id="4134" xr3:uid="{FC490C65-379B-40A7-B7D4-1BA0EF5612C4}" name="Column4129" dataDxfId="12412"/>
    <tableColumn id="4135" xr3:uid="{B19A2128-5598-42C9-B30D-5DEA23290B8E}" name="Column4130" dataDxfId="12411"/>
    <tableColumn id="4136" xr3:uid="{0113B243-B027-4C81-BBB8-58E85D1B5A19}" name="Column4131" dataDxfId="12410"/>
    <tableColumn id="4137" xr3:uid="{3B9607EB-5546-4322-9473-3A99BA32C780}" name="Column4132" dataDxfId="12409"/>
    <tableColumn id="4138" xr3:uid="{0336E59A-92AB-4CB9-AE1C-13A6AEE6BFCF}" name="Column4133" dataDxfId="12408"/>
    <tableColumn id="4139" xr3:uid="{B7E94B0D-E86D-40FC-89F9-4637FF425FCF}" name="Column4134" dataDxfId="12407"/>
    <tableColumn id="4140" xr3:uid="{F10F590B-318A-4D8C-B078-2BAD378735DD}" name="Column4135" dataDxfId="12406"/>
    <tableColumn id="4141" xr3:uid="{91F14922-BC92-48AC-B0AD-CD46024FA315}" name="Column4136" dataDxfId="12405"/>
    <tableColumn id="4142" xr3:uid="{DB9D46F3-91A1-425D-B3FC-BCEB29B4367C}" name="Column4137" dataDxfId="12404"/>
    <tableColumn id="4143" xr3:uid="{AFC67098-8A76-44E0-B837-093C286293A4}" name="Column4138" dataDxfId="12403"/>
    <tableColumn id="4144" xr3:uid="{4E72F544-0E96-4B33-AC47-ECF193D2F16C}" name="Column4139" dataDxfId="12402"/>
    <tableColumn id="4145" xr3:uid="{9F170200-93FD-4A7F-9954-AD779E0434E1}" name="Column4140" dataDxfId="12401"/>
    <tableColumn id="4146" xr3:uid="{D4DA9873-7DB7-480C-920F-E13294F7A721}" name="Column4141" dataDxfId="12400"/>
    <tableColumn id="4147" xr3:uid="{A5224B59-60A4-4631-835A-416B7537F40C}" name="Column4142" dataDxfId="12399"/>
    <tableColumn id="4148" xr3:uid="{FFD94D8B-AFD0-4123-98A7-B010581EAB1D}" name="Column4143" dataDxfId="12398"/>
    <tableColumn id="4149" xr3:uid="{E7099FAC-F6AC-4F5C-898A-E4FE9B16DED9}" name="Column4144" dataDxfId="12397"/>
    <tableColumn id="4150" xr3:uid="{6204A822-6D66-4E09-B2EB-C510DF32A7C1}" name="Column4145" dataDxfId="12396"/>
    <tableColumn id="4151" xr3:uid="{7AFE591B-CC32-4B77-99E0-C62037A6D414}" name="Column4146" dataDxfId="12395"/>
    <tableColumn id="4152" xr3:uid="{6538A995-6911-422E-949D-989DEEF9C14F}" name="Column4147" dataDxfId="12394"/>
    <tableColumn id="4153" xr3:uid="{AEAB4002-0CA2-4B96-B471-02C1EE3ED044}" name="Column4148" dataDxfId="12393"/>
    <tableColumn id="4154" xr3:uid="{8394C52B-7CDE-415C-A6FC-C28F0E2D65F3}" name="Column4149" dataDxfId="12392"/>
    <tableColumn id="4155" xr3:uid="{D7074024-1C0F-4385-9612-34DAC01F7287}" name="Column4150" dataDxfId="12391"/>
    <tableColumn id="4156" xr3:uid="{F576A15F-E092-4155-B448-0006D8F5EB64}" name="Column4151" dataDxfId="12390"/>
    <tableColumn id="4157" xr3:uid="{D6FF152F-61E5-4887-B5E1-51D5176A54DF}" name="Column4152" dataDxfId="12389"/>
    <tableColumn id="4158" xr3:uid="{421FFD90-E514-49D8-A9A6-301AF0FDBA15}" name="Column4153" dataDxfId="12388"/>
    <tableColumn id="4159" xr3:uid="{7FD720BF-BB96-471B-A1D2-5852A8411203}" name="Column4154" dataDxfId="12387"/>
    <tableColumn id="4160" xr3:uid="{F8082825-D584-4C4E-A4E7-36A513F0C56E}" name="Column4155" dataDxfId="12386"/>
    <tableColumn id="4161" xr3:uid="{D8C63E24-80A2-481F-A2D4-8F3A69E7151A}" name="Column4156" dataDxfId="12385"/>
    <tableColumn id="4162" xr3:uid="{E01E089E-F60D-41FD-915C-AE687BFBBBEE}" name="Column4157" dataDxfId="12384"/>
    <tableColumn id="4163" xr3:uid="{827CBD53-DF71-4395-A535-F45F52163500}" name="Column4158" dataDxfId="12383"/>
    <tableColumn id="4164" xr3:uid="{78BBFF31-ADEB-4EBC-A9C1-AB9CB93728E1}" name="Column4159" dataDxfId="12382"/>
    <tableColumn id="4165" xr3:uid="{7749D1DA-D182-4192-8ECB-4AE7D98B3A58}" name="Column4160" dataDxfId="12381"/>
    <tableColumn id="4166" xr3:uid="{AEB3DA6C-0EB7-479A-80F2-CF6AAB20AD99}" name="Column4161" dataDxfId="12380"/>
    <tableColumn id="4167" xr3:uid="{9B68F299-264F-4D0C-9B26-22DEC6D9FDA8}" name="Column4162" dataDxfId="12379"/>
    <tableColumn id="4168" xr3:uid="{B1E17984-111A-4E5D-B9D7-A4508453AAB7}" name="Column4163" dataDxfId="12378"/>
    <tableColumn id="4169" xr3:uid="{B8BA98D6-97FA-4B3C-9F46-7E6E8ABD5813}" name="Column4164" dataDxfId="12377"/>
    <tableColumn id="4170" xr3:uid="{10D2965E-131C-4FC6-B26C-A80FE4D18EA1}" name="Column4165" dataDxfId="12376"/>
    <tableColumn id="4171" xr3:uid="{F63DA057-A5C9-4281-A47D-BDA4D3CBE3F3}" name="Column4166" dataDxfId="12375"/>
    <tableColumn id="4172" xr3:uid="{6305D8E9-3DA3-45F1-B74C-AE145204A8C3}" name="Column4167" dataDxfId="12374"/>
    <tableColumn id="4173" xr3:uid="{028691E7-D6B8-4A7D-9C52-4AA023C70B19}" name="Column4168" dataDxfId="12373"/>
    <tableColumn id="4174" xr3:uid="{3D22EEF0-1E28-4FA9-A98F-A7B701CA8437}" name="Column4169" dataDxfId="12372"/>
    <tableColumn id="4175" xr3:uid="{2051E2C6-4F90-4B95-B384-E8939847DE4C}" name="Column4170" dataDxfId="12371"/>
    <tableColumn id="4176" xr3:uid="{AB925665-8A0A-4151-BE78-9B7714A2E5E3}" name="Column4171" dataDxfId="12370"/>
    <tableColumn id="4177" xr3:uid="{E021657A-1D71-47AC-8C61-B6EA5BC9DB53}" name="Column4172" dataDxfId="12369"/>
    <tableColumn id="4178" xr3:uid="{33C774D2-8F0D-45F8-ADFF-BF5EBB20C9E8}" name="Column4173" dataDxfId="12368"/>
    <tableColumn id="4179" xr3:uid="{ECE09A95-96B2-4D91-A44F-B65454AA628C}" name="Column4174" dataDxfId="12367"/>
    <tableColumn id="4180" xr3:uid="{4C36DE60-2320-456E-BDE1-FCDC08E6F7D6}" name="Column4175" dataDxfId="12366"/>
    <tableColumn id="4181" xr3:uid="{337661F2-FD8B-49DA-8E8A-05B4CF20BB63}" name="Column4176" dataDxfId="12365"/>
    <tableColumn id="4182" xr3:uid="{47D90AC4-E9FA-4FA6-A8D5-963F0F82CB75}" name="Column4177" dataDxfId="12364"/>
    <tableColumn id="4183" xr3:uid="{AC59C11B-3457-4E69-8067-9881B60F9E33}" name="Column4178" dataDxfId="12363"/>
    <tableColumn id="4184" xr3:uid="{59684A5B-26B0-479E-B664-1A18F1B2CFAF}" name="Column4179" dataDxfId="12362"/>
    <tableColumn id="4185" xr3:uid="{8E67B4F3-AC4B-4611-96BF-8AF9D5F11045}" name="Column4180" dataDxfId="12361"/>
    <tableColumn id="4186" xr3:uid="{07EE8F19-B6C4-422D-AE3A-BDD6EC21F548}" name="Column4181" dataDxfId="12360"/>
    <tableColumn id="4187" xr3:uid="{3E90C88B-D633-4DBB-A46D-67467F85B4DF}" name="Column4182" dataDxfId="12359"/>
    <tableColumn id="4188" xr3:uid="{B544E4BF-BFBC-42C5-A239-B7001FFDF996}" name="Column4183" dataDxfId="12358"/>
    <tableColumn id="4189" xr3:uid="{201C54C2-7372-4624-9D9B-7400BFDCD391}" name="Column4184" dataDxfId="12357"/>
    <tableColumn id="4190" xr3:uid="{94D8AD84-910C-4052-8A31-C7B70CA631CA}" name="Column4185" dataDxfId="12356"/>
    <tableColumn id="4191" xr3:uid="{19F93BAD-ABEF-4B94-8B54-426869D7B914}" name="Column4186" dataDxfId="12355"/>
    <tableColumn id="4192" xr3:uid="{67A3DA03-6A5E-44D1-B885-6B54E0A94CC7}" name="Column4187" dataDxfId="12354"/>
    <tableColumn id="4193" xr3:uid="{418B416F-835B-4E68-B565-034D4F887AE8}" name="Column4188" dataDxfId="12353"/>
    <tableColumn id="4194" xr3:uid="{1F8C29EC-ABA6-41EA-BE6D-F7AB7C8AC1B4}" name="Column4189" dataDxfId="12352"/>
    <tableColumn id="4195" xr3:uid="{E9C33B9C-FC6B-49DB-B504-A2277DBFB778}" name="Column4190" dataDxfId="12351"/>
    <tableColumn id="4196" xr3:uid="{A66E863E-4201-4AB5-A57C-10A2DF952DFE}" name="Column4191" dataDxfId="12350"/>
    <tableColumn id="4197" xr3:uid="{92FBE9EE-8C53-4C74-89FB-039C53A0AC11}" name="Column4192" dataDxfId="12349"/>
    <tableColumn id="4198" xr3:uid="{EEE656FE-5A2B-4090-A707-0E697851E34A}" name="Column4193" dataDxfId="12348"/>
    <tableColumn id="4199" xr3:uid="{C5FDD43D-7B25-45D7-AE8A-2769851838F5}" name="Column4194" dataDxfId="12347"/>
    <tableColumn id="4200" xr3:uid="{E6ECF145-9845-451E-9ABC-E4753164FB9F}" name="Column4195" dataDxfId="12346"/>
    <tableColumn id="4201" xr3:uid="{942181AE-C21C-4E6E-BAF6-9336F4B3E56C}" name="Column4196" dataDxfId="12345"/>
    <tableColumn id="4202" xr3:uid="{49389842-6194-46C1-AFAE-01E12C3244A6}" name="Column4197" dataDxfId="12344"/>
    <tableColumn id="4203" xr3:uid="{0D6D0A72-4340-4B0D-A5DE-9AFB24C382E6}" name="Column4198" dataDxfId="12343"/>
    <tableColumn id="4204" xr3:uid="{E3F8DFE8-E1AA-468C-BC3E-1DB36F31492E}" name="Column4199" dataDxfId="12342"/>
    <tableColumn id="4205" xr3:uid="{0FD2A45B-5DC4-48C7-AAFC-3D2B4FA50075}" name="Column4200" dataDxfId="12341"/>
    <tableColumn id="4206" xr3:uid="{71D4A1EA-1CA1-4E4D-94C0-97870768B0D2}" name="Column4201" dataDxfId="12340"/>
    <tableColumn id="4207" xr3:uid="{E6C80135-6261-4700-B3E8-F5DA93470A2A}" name="Column4202" dataDxfId="12339"/>
    <tableColumn id="4208" xr3:uid="{CF96F860-D142-429A-97E9-FBAC40AC306B}" name="Column4203" dataDxfId="12338"/>
    <tableColumn id="4209" xr3:uid="{0E86B340-B075-4294-BBF3-29B226B48C23}" name="Column4204" dataDxfId="12337"/>
    <tableColumn id="4210" xr3:uid="{833EB5B2-FDEF-4741-B0B2-711630660524}" name="Column4205" dataDxfId="12336"/>
    <tableColumn id="4211" xr3:uid="{8CF22CF0-AC8B-4AC5-B131-E1F29E207FA0}" name="Column4206" dataDxfId="12335"/>
    <tableColumn id="4212" xr3:uid="{BEA5287D-DB3A-47F4-80F2-B46E1BD7BB0B}" name="Column4207" dataDxfId="12334"/>
    <tableColumn id="4213" xr3:uid="{757DABBF-A862-45A0-96FE-D4F885E9AC3A}" name="Column4208" dataDxfId="12333"/>
    <tableColumn id="4214" xr3:uid="{79553AFF-422A-4ECE-B921-78C465F8404C}" name="Column4209" dataDxfId="12332"/>
    <tableColumn id="4215" xr3:uid="{A5C40C85-F90E-4E5F-BF49-61AE2883C89B}" name="Column4210" dataDxfId="12331"/>
    <tableColumn id="4216" xr3:uid="{E9301FF1-953D-45B9-A89D-BD63B9DADD22}" name="Column4211" dataDxfId="12330"/>
    <tableColumn id="4217" xr3:uid="{D310289A-BE65-4DE8-98FD-8AEFB7DB5AC9}" name="Column4212" dataDxfId="12329"/>
    <tableColumn id="4218" xr3:uid="{3C1FEE74-857B-4347-8D11-74470A7F0C1A}" name="Column4213" dataDxfId="12328"/>
    <tableColumn id="4219" xr3:uid="{C176FF9A-B787-4559-9D89-F0B2DA523BB0}" name="Column4214" dataDxfId="12327"/>
    <tableColumn id="4220" xr3:uid="{42DE54B1-EFBF-4D14-8751-27DC8F1717D6}" name="Column4215" dataDxfId="12326"/>
    <tableColumn id="4221" xr3:uid="{80A0B31C-1802-4449-9C89-B0F19D3ECC5E}" name="Column4216" dataDxfId="12325"/>
    <tableColumn id="4222" xr3:uid="{6F486FE2-98AE-4373-AE10-3E0B32CE9B38}" name="Column4217" dataDxfId="12324"/>
    <tableColumn id="4223" xr3:uid="{2398D891-B229-4319-A8C8-B28865564578}" name="Column4218" dataDxfId="12323"/>
    <tableColumn id="4224" xr3:uid="{92FC861E-BE36-4023-BFF8-90EED9057509}" name="Column4219" dataDxfId="12322"/>
    <tableColumn id="4225" xr3:uid="{9BBE6E06-21FA-4B3F-8818-6C93BCA2688E}" name="Column4220" dataDxfId="12321"/>
    <tableColumn id="4226" xr3:uid="{FD30E87B-9709-4D9D-B613-9AD9CBA03B72}" name="Column4221" dataDxfId="12320"/>
    <tableColumn id="4227" xr3:uid="{2DB87AC1-2BC3-41E5-96F1-5E5516905B7A}" name="Column4222" dataDxfId="12319"/>
    <tableColumn id="4228" xr3:uid="{6A269D6F-2F64-4A51-9744-2BBB81DADEE6}" name="Column4223" dataDxfId="12318"/>
    <tableColumn id="4229" xr3:uid="{BA938A56-8902-4E41-8CB8-9D167DD54683}" name="Column4224" dataDxfId="12317"/>
    <tableColumn id="4230" xr3:uid="{5D39B97A-8FA0-40F4-BAE5-8801034D1085}" name="Column4225" dataDxfId="12316"/>
    <tableColumn id="4231" xr3:uid="{D4485BDE-FCE2-45A1-A934-771CF2EFA266}" name="Column4226" dataDxfId="12315"/>
    <tableColumn id="4232" xr3:uid="{6B039A2A-41C6-471C-9DA2-C8034DF1A628}" name="Column4227" dataDxfId="12314"/>
    <tableColumn id="4233" xr3:uid="{8DB7B3AA-1B87-456E-8680-7D3AE789E9CB}" name="Column4228" dataDxfId="12313"/>
    <tableColumn id="4234" xr3:uid="{64F3CC1C-1F32-49F2-876D-BF4E276E6AC1}" name="Column4229" dataDxfId="12312"/>
    <tableColumn id="4235" xr3:uid="{AC2A779D-358F-4FB5-88C1-6B6142D215AA}" name="Column4230" dataDxfId="12311"/>
    <tableColumn id="4236" xr3:uid="{BEA1039B-D9B1-4D47-BEB9-3A7AA33B0670}" name="Column4231" dataDxfId="12310"/>
    <tableColumn id="4237" xr3:uid="{56AFD76E-6F95-4D9F-A681-A1A31F34FEF5}" name="Column4232" dataDxfId="12309"/>
    <tableColumn id="4238" xr3:uid="{AE49E290-CC07-43BC-9082-E17CA7165CC1}" name="Column4233" dataDxfId="12308"/>
    <tableColumn id="4239" xr3:uid="{49C15089-DA4D-4124-ACE3-50A73E8ABDE2}" name="Column4234" dataDxfId="12307"/>
    <tableColumn id="4240" xr3:uid="{986B226F-EE1C-40BD-9D5B-DF5774AF8C17}" name="Column4235" dataDxfId="12306"/>
    <tableColumn id="4241" xr3:uid="{398F0768-6401-44C0-8E99-DEE18CE8A58E}" name="Column4236" dataDxfId="12305"/>
    <tableColumn id="4242" xr3:uid="{FE8D4318-3AE4-4482-8398-08615BC19174}" name="Column4237" dataDxfId="12304"/>
    <tableColumn id="4243" xr3:uid="{A8A93239-8969-4C7A-B96D-8E730817E06C}" name="Column4238" dataDxfId="12303"/>
    <tableColumn id="4244" xr3:uid="{03890F5C-FC92-4D4E-8658-F8C8DDFF88A3}" name="Column4239" dataDxfId="12302"/>
    <tableColumn id="4245" xr3:uid="{E384FF20-7417-4160-AF31-AF490B37D03B}" name="Column4240" dataDxfId="12301"/>
    <tableColumn id="4246" xr3:uid="{48A3CD3A-82A8-4DBB-8C27-9FC9E7BB8842}" name="Column4241" dataDxfId="12300"/>
    <tableColumn id="4247" xr3:uid="{47530EB8-8073-48C5-81BD-CA61859F4A37}" name="Column4242" dataDxfId="12299"/>
    <tableColumn id="4248" xr3:uid="{E04E4D11-14A8-4F71-95E4-8DB96D36685D}" name="Column4243" dataDxfId="12298"/>
    <tableColumn id="4249" xr3:uid="{207B9CEE-9522-4502-8E63-540D83E0D6B1}" name="Column4244" dataDxfId="12297"/>
    <tableColumn id="4250" xr3:uid="{FBF1CAC6-2A70-4A95-BE89-221A595B8C63}" name="Column4245" dataDxfId="12296"/>
    <tableColumn id="4251" xr3:uid="{DD2F0635-2461-4660-BB33-53AB64E5E2DB}" name="Column4246" dataDxfId="12295"/>
    <tableColumn id="4252" xr3:uid="{8384D3CA-8980-4936-A56D-04EA54B6389E}" name="Column4247" dataDxfId="12294"/>
    <tableColumn id="4253" xr3:uid="{04971F4A-4B0C-4F25-82DB-14F49743C3E1}" name="Column4248" dataDxfId="12293"/>
    <tableColumn id="4254" xr3:uid="{E1A0B0AD-D8BC-48B5-AB7B-42FC6D03589C}" name="Column4249" dataDxfId="12292"/>
    <tableColumn id="4255" xr3:uid="{1ECCAC85-B96B-4DF3-99F6-DDA0E07FE452}" name="Column4250" dataDxfId="12291"/>
    <tableColumn id="4256" xr3:uid="{02988C59-5999-420F-A080-D6C2AE912C1C}" name="Column4251" dataDxfId="12290"/>
    <tableColumn id="4257" xr3:uid="{6E1D64A5-703A-4054-8604-1289637722CD}" name="Column4252" dataDxfId="12289"/>
    <tableColumn id="4258" xr3:uid="{BF912ED7-6D82-42A6-BD17-C5B56D2DDA90}" name="Column4253" dataDxfId="12288"/>
    <tableColumn id="4259" xr3:uid="{76A7F8AA-1321-41C8-B230-E0EF15556722}" name="Column4254" dataDxfId="12287"/>
    <tableColumn id="4260" xr3:uid="{18E31D53-ED78-470A-8CA1-852B437CBF77}" name="Column4255" dataDxfId="12286"/>
    <tableColumn id="4261" xr3:uid="{88BB66E6-0B4D-4761-90C6-5C22E66EF0E3}" name="Column4256" dataDxfId="12285"/>
    <tableColumn id="4262" xr3:uid="{2861904B-0AC7-47F2-ABCB-0562DBEE4E2D}" name="Column4257" dataDxfId="12284"/>
    <tableColumn id="4263" xr3:uid="{876A4A15-6D32-477F-80C3-4F71C1A588D3}" name="Column4258" dataDxfId="12283"/>
    <tableColumn id="4264" xr3:uid="{F25F69A7-36BA-4848-935B-451A123731F5}" name="Column4259" dataDxfId="12282"/>
    <tableColumn id="4265" xr3:uid="{8F498156-BAB5-4B9A-8541-23438C071234}" name="Column4260" dataDxfId="12281"/>
    <tableColumn id="4266" xr3:uid="{4BFC7CCD-DB32-4D96-911E-D399EB4A9597}" name="Column4261" dataDxfId="12280"/>
    <tableColumn id="4267" xr3:uid="{94B34C5C-6229-41DA-9071-77D1824B9A73}" name="Column4262" dataDxfId="12279"/>
    <tableColumn id="4268" xr3:uid="{43B0A79C-E424-436B-80BB-D60E9D005481}" name="Column4263" dataDxfId="12278"/>
    <tableColumn id="4269" xr3:uid="{4B48828A-705D-465B-AD05-F2F8DD0EDB9A}" name="Column4264" dataDxfId="12277"/>
    <tableColumn id="4270" xr3:uid="{E558BB55-4787-41A6-83C4-55CF405CE576}" name="Column4265" dataDxfId="12276"/>
    <tableColumn id="4271" xr3:uid="{7C7F7993-8337-4398-A0E2-D133C7225AFF}" name="Column4266" dataDxfId="12275"/>
    <tableColumn id="4272" xr3:uid="{75D3A9E1-3F32-4415-9C2F-BC645469D34A}" name="Column4267" dataDxfId="12274"/>
    <tableColumn id="4273" xr3:uid="{15D2B4E0-F95B-4AFE-AA07-AB651F687943}" name="Column4268" dataDxfId="12273"/>
    <tableColumn id="4274" xr3:uid="{D0D2CD73-33D9-4511-9130-95CD459CFDA6}" name="Column4269" dataDxfId="12272"/>
    <tableColumn id="4275" xr3:uid="{36EF7878-E221-418A-9138-D82B51EA6D2E}" name="Column4270" dataDxfId="12271"/>
    <tableColumn id="4276" xr3:uid="{00F5366E-49D8-402D-A0AB-F6565533B3BF}" name="Column4271" dataDxfId="12270"/>
    <tableColumn id="4277" xr3:uid="{24DCE3E9-EBF7-4EDB-AD08-E2FDE964EF6F}" name="Column4272" dataDxfId="12269"/>
    <tableColumn id="4278" xr3:uid="{6C14BCD8-7C39-4D60-A29C-DF663F720F4A}" name="Column4273" dataDxfId="12268"/>
    <tableColumn id="4279" xr3:uid="{042E8042-A76B-4C04-A6ED-468CA2346DB7}" name="Column4274" dataDxfId="12267"/>
    <tableColumn id="4280" xr3:uid="{2DCF694A-0977-4CB5-870D-D57825BD613A}" name="Column4275" dataDxfId="12266"/>
    <tableColumn id="4281" xr3:uid="{E86F82D3-AC4F-4CAF-8230-69DFEBCD0FC8}" name="Column4276" dataDxfId="12265"/>
    <tableColumn id="4282" xr3:uid="{A7F9295E-59CD-48B5-AC6F-CF16B5942788}" name="Column4277" dataDxfId="12264"/>
    <tableColumn id="4283" xr3:uid="{93063460-6BBD-4653-B915-95CBCA9E5488}" name="Column4278" dataDxfId="12263"/>
    <tableColumn id="4284" xr3:uid="{E7EBE0E0-FC0F-4364-96DB-48F35C4C36B8}" name="Column4279" dataDxfId="12262"/>
    <tableColumn id="4285" xr3:uid="{B3F4F079-E820-443C-91B1-E54DF6F383C4}" name="Column4280" dataDxfId="12261"/>
    <tableColumn id="4286" xr3:uid="{FE391FF9-228E-4AA3-9274-43ECD4B0DB3E}" name="Column4281" dataDxfId="12260"/>
    <tableColumn id="4287" xr3:uid="{91510891-A10D-4314-9F08-303D51AD51D8}" name="Column4282" dataDxfId="12259"/>
    <tableColumn id="4288" xr3:uid="{9779FDEF-6B6F-4A1B-96C8-7BC2D9F1EB70}" name="Column4283" dataDxfId="12258"/>
    <tableColumn id="4289" xr3:uid="{603F6D11-5027-40DB-9AA1-A1CB56AF3AB4}" name="Column4284" dataDxfId="12257"/>
    <tableColumn id="4290" xr3:uid="{7A0232B3-057F-4EDF-8EFD-B9F249D864E8}" name="Column4285" dataDxfId="12256"/>
    <tableColumn id="4291" xr3:uid="{63FEEC09-A33B-4762-B860-8929DEAC9950}" name="Column4286" dataDxfId="12255"/>
    <tableColumn id="4292" xr3:uid="{20F6122F-863C-4D3A-A064-49BE98FE1483}" name="Column4287" dataDxfId="12254"/>
    <tableColumn id="4293" xr3:uid="{51127DB1-3F37-41AC-9345-91EF015956C8}" name="Column4288" dataDxfId="12253"/>
    <tableColumn id="4294" xr3:uid="{14D7AD3E-61F8-4C29-B412-C67E8072AB43}" name="Column4289" dataDxfId="12252"/>
    <tableColumn id="4295" xr3:uid="{95CC5B7F-FBDC-4ECF-980B-5E641A02798E}" name="Column4290" dataDxfId="12251"/>
    <tableColumn id="4296" xr3:uid="{85D1BCC0-F4F2-4B7E-85CA-30133A8CCC07}" name="Column4291" dataDxfId="12250"/>
    <tableColumn id="4297" xr3:uid="{8D6A2F2C-5CAE-4157-A7CF-8CE589306BEF}" name="Column4292" dataDxfId="12249"/>
    <tableColumn id="4298" xr3:uid="{783B9DF1-1078-4BFD-B9C1-D3EA0EAC1EFC}" name="Column4293" dataDxfId="12248"/>
    <tableColumn id="4299" xr3:uid="{5C93AAE9-CC39-4901-A9AA-53EE8D86B472}" name="Column4294" dataDxfId="12247"/>
    <tableColumn id="4300" xr3:uid="{842C7908-3EAB-48D4-B534-1B379A773D82}" name="Column4295" dataDxfId="12246"/>
    <tableColumn id="4301" xr3:uid="{87E923F7-5DCE-4516-AA9D-3E2FF2C1E17C}" name="Column4296" dataDxfId="12245"/>
    <tableColumn id="4302" xr3:uid="{87F77727-7475-4E38-870F-1E9BB34E5C37}" name="Column4297" dataDxfId="12244"/>
    <tableColumn id="4303" xr3:uid="{D85173ED-F4B5-4973-B91B-327486BDB7D4}" name="Column4298" dataDxfId="12243"/>
    <tableColumn id="4304" xr3:uid="{EDF8E01E-8863-421E-AF8B-237F19B62BC3}" name="Column4299" dataDxfId="12242"/>
    <tableColumn id="4305" xr3:uid="{9C4FD376-1E16-46DB-8D7B-91531A2A8719}" name="Column4300" dataDxfId="12241"/>
    <tableColumn id="4306" xr3:uid="{553B85B3-247A-4764-B644-609A403E3761}" name="Column4301" dataDxfId="12240"/>
    <tableColumn id="4307" xr3:uid="{0DE7F9F8-384E-4B5F-9922-90DE7344DEB9}" name="Column4302" dataDxfId="12239"/>
    <tableColumn id="4308" xr3:uid="{72B4DE90-A557-4AE1-B29D-C914CF9BE65B}" name="Column4303" dataDxfId="12238"/>
    <tableColumn id="4309" xr3:uid="{F8D31D35-923C-4C5B-A3A6-E1542EF92AB4}" name="Column4304" dataDxfId="12237"/>
    <tableColumn id="4310" xr3:uid="{7A2404AE-15DE-4B6C-8450-7C7E899BE0F4}" name="Column4305" dataDxfId="12236"/>
    <tableColumn id="4311" xr3:uid="{C50BE9F9-53F3-49AA-AE6E-41CD8CA3A1FB}" name="Column4306" dataDxfId="12235"/>
    <tableColumn id="4312" xr3:uid="{5F1BA329-2B4D-4947-ABF8-777CE29FEEF7}" name="Column4307" dataDxfId="12234"/>
    <tableColumn id="4313" xr3:uid="{65D15C2E-43E9-45AB-AABE-8D4AA8B9DE38}" name="Column4308" dataDxfId="12233"/>
    <tableColumn id="4314" xr3:uid="{E75B157B-D265-4403-9712-6CD641CD0177}" name="Column4309" dataDxfId="12232"/>
    <tableColumn id="4315" xr3:uid="{B4E48892-CFF4-485D-9213-7D47E8FF0F84}" name="Column4310" dataDxfId="12231"/>
    <tableColumn id="4316" xr3:uid="{E1A93552-4A55-4DFD-BB6D-BB8CB1F3AFEF}" name="Column4311" dataDxfId="12230"/>
    <tableColumn id="4317" xr3:uid="{D1055683-4BA4-4DE9-9C37-535804C5E797}" name="Column4312" dataDxfId="12229"/>
    <tableColumn id="4318" xr3:uid="{07DE8027-C0EC-4FC3-8174-C061FAA61E40}" name="Column4313" dataDxfId="12228"/>
    <tableColumn id="4319" xr3:uid="{C40A4ABE-DA47-4596-8A46-ED37F4785D10}" name="Column4314" dataDxfId="12227"/>
    <tableColumn id="4320" xr3:uid="{D6D7603A-7195-451C-8E61-3EC38DBDFF0E}" name="Column4315" dataDxfId="12226"/>
    <tableColumn id="4321" xr3:uid="{2C7311B5-B67D-4A54-9BF9-96888A9879A1}" name="Column4316" dataDxfId="12225"/>
    <tableColumn id="4322" xr3:uid="{D243F48E-8175-4910-A1E2-D344E43EB648}" name="Column4317" dataDxfId="12224"/>
    <tableColumn id="4323" xr3:uid="{0E67D690-B1FB-49E7-9BAD-C120B30593A5}" name="Column4318" dataDxfId="12223"/>
    <tableColumn id="4324" xr3:uid="{8B657EFE-AA67-47FF-B79C-966981B4DCC9}" name="Column4319" dataDxfId="12222"/>
    <tableColumn id="4325" xr3:uid="{5DEC5224-E460-4C62-9B68-2A4BB989DB79}" name="Column4320" dataDxfId="12221"/>
    <tableColumn id="4326" xr3:uid="{412828C7-9ADB-44A5-9560-42282F77897C}" name="Column4321" dataDxfId="12220"/>
    <tableColumn id="4327" xr3:uid="{6674903A-669E-4B24-BE92-0308E0AACCF5}" name="Column4322" dataDxfId="12219"/>
    <tableColumn id="4328" xr3:uid="{64C9E787-7BC5-41DE-8D2A-A9ED876DAB7E}" name="Column4323" dataDxfId="12218"/>
    <tableColumn id="4329" xr3:uid="{1CDBBBE7-D0C3-42A3-A6A8-04C6C0CD6898}" name="Column4324" dataDxfId="12217"/>
    <tableColumn id="4330" xr3:uid="{FEEC29D2-C140-4452-A8BF-DF1C24290F4F}" name="Column4325" dataDxfId="12216"/>
    <tableColumn id="4331" xr3:uid="{7A6E1AFD-0271-4E2F-B7FF-FD07A39F199D}" name="Column4326" dataDxfId="12215"/>
    <tableColumn id="4332" xr3:uid="{97D02E2F-E64E-4A7C-876B-A1BFB4571B45}" name="Column4327" dataDxfId="12214"/>
    <tableColumn id="4333" xr3:uid="{580A3ADD-7D1F-423E-8C51-F17A4490B1FE}" name="Column4328" dataDxfId="12213"/>
    <tableColumn id="4334" xr3:uid="{A9055DF4-F0AC-4039-9366-6B0B7D5EFAC5}" name="Column4329" dataDxfId="12212"/>
    <tableColumn id="4335" xr3:uid="{33E71F19-8CF9-46BC-BF6F-BEBC721521AE}" name="Column4330" dataDxfId="12211"/>
    <tableColumn id="4336" xr3:uid="{8FCBDA7B-1205-4386-9BE2-91FB4D92D4B7}" name="Column4331" dataDxfId="12210"/>
    <tableColumn id="4337" xr3:uid="{02590C96-6CC4-4ACD-A39B-8910409DF6DD}" name="Column4332" dataDxfId="12209"/>
    <tableColumn id="4338" xr3:uid="{79ADE74F-F2E5-48A9-B9C6-A2471DD4B76D}" name="Column4333" dataDxfId="12208"/>
    <tableColumn id="4339" xr3:uid="{DC162F74-F11A-4CEB-A5F5-D1BA486A29BB}" name="Column4334" dataDxfId="12207"/>
    <tableColumn id="4340" xr3:uid="{7A5528BA-BFFC-474B-80A2-C49DA82038D7}" name="Column4335" dataDxfId="12206"/>
    <tableColumn id="4341" xr3:uid="{37567F72-CDD0-476C-A2F2-9607B58A8E06}" name="Column4336" dataDxfId="12205"/>
    <tableColumn id="4342" xr3:uid="{8C4C783D-8053-4DCC-9C9C-DFE5C497A01A}" name="Column4337" dataDxfId="12204"/>
    <tableColumn id="4343" xr3:uid="{02167B1C-5B7B-4AFF-8E1C-16831752CAC7}" name="Column4338" dataDxfId="12203"/>
    <tableColumn id="4344" xr3:uid="{F715EAA2-948D-42FF-A83F-3535E74763D9}" name="Column4339" dataDxfId="12202"/>
    <tableColumn id="4345" xr3:uid="{AB90B9C2-78CF-416A-8337-778F0E780A17}" name="Column4340" dataDxfId="12201"/>
    <tableColumn id="4346" xr3:uid="{45890686-E9EA-42DA-814B-813C06E37290}" name="Column4341" dataDxfId="12200"/>
    <tableColumn id="4347" xr3:uid="{7AE6F5D9-8A72-45F1-A5C6-FFC51BBE13C2}" name="Column4342" dataDxfId="12199"/>
    <tableColumn id="4348" xr3:uid="{84A4E9FB-0ECF-4AE6-A10C-6F02EA60A35A}" name="Column4343" dataDxfId="12198"/>
    <tableColumn id="4349" xr3:uid="{E29299CD-6515-4D1F-A9D3-DCD38F1034F0}" name="Column4344" dataDxfId="12197"/>
    <tableColumn id="4350" xr3:uid="{2EA5B1B3-B247-43AB-8024-08E189B7B36C}" name="Column4345" dataDxfId="12196"/>
    <tableColumn id="4351" xr3:uid="{70C22474-64E5-4A4E-AD56-B7EAD4CBC49B}" name="Column4346" dataDxfId="12195"/>
    <tableColumn id="4352" xr3:uid="{6B826EAD-BE63-43D6-8469-1F73748C000C}" name="Column4347" dataDxfId="12194"/>
    <tableColumn id="4353" xr3:uid="{10B79FB9-73B7-4E8D-B9C9-02F9A5E9739F}" name="Column4348" dataDxfId="12193"/>
    <tableColumn id="4354" xr3:uid="{B3F90B16-BADB-445A-B90F-1DDCB2798499}" name="Column4349" dataDxfId="12192"/>
    <tableColumn id="4355" xr3:uid="{A5B31FF1-5260-4326-91D7-D6C01DD32A22}" name="Column4350" dataDxfId="12191"/>
    <tableColumn id="4356" xr3:uid="{96D7E2BF-586A-41C1-8ECD-85408DFB4E4A}" name="Column4351" dataDxfId="12190"/>
    <tableColumn id="4357" xr3:uid="{81B5153C-BB9F-480A-9555-61E85EB7F1A2}" name="Column4352" dataDxfId="12189"/>
    <tableColumn id="4358" xr3:uid="{52F661CB-B5C9-43D3-BA22-79624750FAC2}" name="Column4353" dataDxfId="12188"/>
    <tableColumn id="4359" xr3:uid="{E564ED4F-9822-47D5-8AC6-498D69E73FE6}" name="Column4354" dataDxfId="12187"/>
    <tableColumn id="4360" xr3:uid="{DBF558D1-E29C-4CB3-AC46-242B7FC2CE22}" name="Column4355" dataDxfId="12186"/>
    <tableColumn id="4361" xr3:uid="{752EC3E1-EBD1-4018-A08F-BA323BB403FC}" name="Column4356" dataDxfId="12185"/>
    <tableColumn id="4362" xr3:uid="{F6653ABF-781B-43DC-946F-32CDA12CC4C9}" name="Column4357" dataDxfId="12184"/>
    <tableColumn id="4363" xr3:uid="{A85108B9-2F66-4851-A22C-538D78C4EE6E}" name="Column4358" dataDxfId="12183"/>
    <tableColumn id="4364" xr3:uid="{A4D5EEA5-FF53-405B-A663-23F48EB030D5}" name="Column4359" dataDxfId="12182"/>
    <tableColumn id="4365" xr3:uid="{D7154734-DA30-45D8-A109-A9CC07369F00}" name="Column4360" dataDxfId="12181"/>
    <tableColumn id="4366" xr3:uid="{F7FB23A7-82D3-4373-B768-B9E05637C161}" name="Column4361" dataDxfId="12180"/>
    <tableColumn id="4367" xr3:uid="{14869A34-4DD0-429F-BD6C-2C8B30E44390}" name="Column4362" dataDxfId="12179"/>
    <tableColumn id="4368" xr3:uid="{22DE5217-F909-47F6-A17E-EEDD999F855A}" name="Column4363" dataDxfId="12178"/>
    <tableColumn id="4369" xr3:uid="{07E8687D-F917-4056-8D8C-1022E3E54889}" name="Column4364" dataDxfId="12177"/>
    <tableColumn id="4370" xr3:uid="{BCB90241-6E00-4FC1-8B29-7E27B919030F}" name="Column4365" dataDxfId="12176"/>
    <tableColumn id="4371" xr3:uid="{1BD03D6A-44EB-49B9-8429-3A8B641AD18E}" name="Column4366" dataDxfId="12175"/>
    <tableColumn id="4372" xr3:uid="{49D77F7D-B0F7-4470-A50F-89FA474C5889}" name="Column4367" dataDxfId="12174"/>
    <tableColumn id="4373" xr3:uid="{5F72F392-08EA-47E3-A707-41DD0FFED361}" name="Column4368" dataDxfId="12173"/>
    <tableColumn id="4374" xr3:uid="{F1098D03-94C9-4B6C-9247-E593988B4165}" name="Column4369" dataDxfId="12172"/>
    <tableColumn id="4375" xr3:uid="{B43F978C-1744-4042-AE67-25D9513BC0A5}" name="Column4370" dataDxfId="12171"/>
    <tableColumn id="4376" xr3:uid="{4BCA4344-D703-46A9-BF19-331B80F5042B}" name="Column4371" dataDxfId="12170"/>
    <tableColumn id="4377" xr3:uid="{F325ACD9-745F-45FC-A8CA-E8E03D09EFE3}" name="Column4372" dataDxfId="12169"/>
    <tableColumn id="4378" xr3:uid="{676E7886-70BE-46D5-B471-E46CA3C45EA1}" name="Column4373" dataDxfId="12168"/>
    <tableColumn id="4379" xr3:uid="{91F78C10-78E1-44E2-AD93-775933C8D523}" name="Column4374" dataDxfId="12167"/>
    <tableColumn id="4380" xr3:uid="{43C3FDF4-352A-405E-9232-25560831AEFE}" name="Column4375" dataDxfId="12166"/>
    <tableColumn id="4381" xr3:uid="{217314FE-7EC9-46F7-A361-C614F795E96F}" name="Column4376" dataDxfId="12165"/>
    <tableColumn id="4382" xr3:uid="{3AE3DB82-A140-4952-B77D-093E1052B512}" name="Column4377" dataDxfId="12164"/>
    <tableColumn id="4383" xr3:uid="{F09AE329-45CF-4B10-BA45-DD4C6A52C22E}" name="Column4378" dataDxfId="12163"/>
    <tableColumn id="4384" xr3:uid="{15F62F0A-ECC4-4DEE-A2D5-673BB341F32E}" name="Column4379" dataDxfId="12162"/>
    <tableColumn id="4385" xr3:uid="{C59B9098-91AE-4E19-A84A-BAD2CDCE8B8F}" name="Column4380" dataDxfId="12161"/>
    <tableColumn id="4386" xr3:uid="{C347F244-4F6C-4A5C-B91C-7FDCCC709C4D}" name="Column4381" dataDxfId="12160"/>
    <tableColumn id="4387" xr3:uid="{3A9560A2-BDDB-4A66-8FB4-5EDBEDC07FDB}" name="Column4382" dataDxfId="12159"/>
    <tableColumn id="4388" xr3:uid="{58C29A80-2343-4A3D-8DBF-293F724BADCD}" name="Column4383" dataDxfId="12158"/>
    <tableColumn id="4389" xr3:uid="{B203A6B4-9D3D-42F7-A651-C97764B6F1CA}" name="Column4384" dataDxfId="12157"/>
    <tableColumn id="4390" xr3:uid="{8F5C523D-897A-43B5-BBDB-6432EC7A5AEA}" name="Column4385" dataDxfId="12156"/>
    <tableColumn id="4391" xr3:uid="{DCF998E3-F75E-467F-B3CD-E7E2091C7D11}" name="Column4386" dataDxfId="12155"/>
    <tableColumn id="4392" xr3:uid="{2DDF39E4-C791-4177-873D-E74EF35E05FC}" name="Column4387" dataDxfId="12154"/>
    <tableColumn id="4393" xr3:uid="{7D1E6EA1-1278-4D48-81E9-600956163457}" name="Column4388" dataDxfId="12153"/>
    <tableColumn id="4394" xr3:uid="{D77AA962-7BFE-43E5-A14F-D3DFB59B59D1}" name="Column4389" dataDxfId="12152"/>
    <tableColumn id="4395" xr3:uid="{8383179E-148C-45AF-BD4C-9A4542235E09}" name="Column4390" dataDxfId="12151"/>
    <tableColumn id="4396" xr3:uid="{0A5FF58A-70FF-402B-8F93-84843B2A16A4}" name="Column4391" dataDxfId="12150"/>
    <tableColumn id="4397" xr3:uid="{CA8E1D8E-F871-49CB-9AB9-D5F9417A4E7E}" name="Column4392" dataDxfId="12149"/>
    <tableColumn id="4398" xr3:uid="{B850E8C7-2908-4E1C-A2C9-F377683D9BF6}" name="Column4393" dataDxfId="12148"/>
    <tableColumn id="4399" xr3:uid="{DAED1CDF-906F-4962-8C5E-CAA3D208B8F2}" name="Column4394" dataDxfId="12147"/>
    <tableColumn id="4400" xr3:uid="{22678BE8-A43F-429C-9177-48485F59518E}" name="Column4395" dataDxfId="12146"/>
    <tableColumn id="4401" xr3:uid="{BA27A77D-5307-4023-B51C-80921684679A}" name="Column4396" dataDxfId="12145"/>
    <tableColumn id="4402" xr3:uid="{E1DFE54E-CCD6-4A74-8C8B-63211F2DBA57}" name="Column4397" dataDxfId="12144"/>
    <tableColumn id="4403" xr3:uid="{B7A76A1E-339E-4C12-924E-494A9F90AE77}" name="Column4398" dataDxfId="12143"/>
    <tableColumn id="4404" xr3:uid="{E24B1BFA-72F6-4ECE-84C9-5261CE7B52EE}" name="Column4399" dataDxfId="12142"/>
    <tableColumn id="4405" xr3:uid="{09FA0F58-62D1-4DE8-9071-59B0FC0A3D68}" name="Column4400" dataDxfId="12141"/>
    <tableColumn id="4406" xr3:uid="{300F7F42-107F-42E3-BD2F-3325158EC4D2}" name="Column4401" dataDxfId="12140"/>
    <tableColumn id="4407" xr3:uid="{D8353740-9E83-4C5F-A8EB-DA32BB865F4C}" name="Column4402" dataDxfId="12139"/>
    <tableColumn id="4408" xr3:uid="{C58C2DAF-549B-4D0C-B1B7-84B95FB4568F}" name="Column4403" dataDxfId="12138"/>
    <tableColumn id="4409" xr3:uid="{35386E8C-FE78-4336-B188-4C69082A461B}" name="Column4404" dataDxfId="12137"/>
    <tableColumn id="4410" xr3:uid="{F920C04F-EB7B-4A35-ADE1-6C4BD2FDFFD8}" name="Column4405" dataDxfId="12136"/>
    <tableColumn id="4411" xr3:uid="{67DF18FD-91AC-47FC-B571-E2949DCE507F}" name="Column4406" dataDxfId="12135"/>
    <tableColumn id="4412" xr3:uid="{56931C2F-9197-47BC-B8F7-CF529C0E6589}" name="Column4407" dataDxfId="12134"/>
    <tableColumn id="4413" xr3:uid="{7BF768F0-23E0-436F-84F6-6F7B3FB38243}" name="Column4408" dataDxfId="12133"/>
    <tableColumn id="4414" xr3:uid="{01075F0B-DD14-4A6D-9549-9B112E92F87B}" name="Column4409" dataDxfId="12132"/>
    <tableColumn id="4415" xr3:uid="{63658B69-A5FF-4202-BFE7-4E7B17363F5C}" name="Column4410" dataDxfId="12131"/>
    <tableColumn id="4416" xr3:uid="{AF14441A-3A5B-47C6-96E4-C72FDC1923A8}" name="Column4411" dataDxfId="12130"/>
    <tableColumn id="4417" xr3:uid="{84FF7FF0-1FF7-4BB8-BBD3-05A035B78DD1}" name="Column4412" dataDxfId="12129"/>
    <tableColumn id="4418" xr3:uid="{672E1802-6EE7-484A-8442-A49271F006D1}" name="Column4413" dataDxfId="12128"/>
    <tableColumn id="4419" xr3:uid="{84DC8A92-6F92-4739-8345-993A1B64631B}" name="Column4414" dataDxfId="12127"/>
    <tableColumn id="4420" xr3:uid="{07128EFF-69BD-44F6-98B1-151823A2EFC8}" name="Column4415" dataDxfId="12126"/>
    <tableColumn id="4421" xr3:uid="{F884FC42-EE6B-4B39-9AEA-E7A075171861}" name="Column4416" dataDxfId="12125"/>
    <tableColumn id="4422" xr3:uid="{77458CAD-89FA-4B04-8ED7-59564484F90B}" name="Column4417" dataDxfId="12124"/>
    <tableColumn id="4423" xr3:uid="{1FED676B-3ACA-4644-81BE-B7DFB058EBCA}" name="Column4418" dataDxfId="12123"/>
    <tableColumn id="4424" xr3:uid="{35D4094A-BB36-44B3-8A13-F791CE79B324}" name="Column4419" dataDxfId="12122"/>
    <tableColumn id="4425" xr3:uid="{81D39F44-1836-4902-8FFD-3BE9E2B1E1CC}" name="Column4420" dataDxfId="12121"/>
    <tableColumn id="4426" xr3:uid="{BE9FE1BB-3DD9-45AE-8195-98D1C9490CF7}" name="Column4421" dataDxfId="12120"/>
    <tableColumn id="4427" xr3:uid="{784C8401-3246-4314-B4CF-18A27E9484D2}" name="Column4422" dataDxfId="12119"/>
    <tableColumn id="4428" xr3:uid="{473688B7-EDDF-4766-9956-904004FCF84E}" name="Column4423" dataDxfId="12118"/>
    <tableColumn id="4429" xr3:uid="{FC0F0A65-8CDB-467E-BBFD-43224149FED6}" name="Column4424" dataDxfId="12117"/>
    <tableColumn id="4430" xr3:uid="{21149F16-9A1B-4F30-975B-25DE05B791FD}" name="Column4425" dataDxfId="12116"/>
    <tableColumn id="4431" xr3:uid="{99C58A4B-A289-4E2C-8414-6E8AE1EBD389}" name="Column4426" dataDxfId="12115"/>
    <tableColumn id="4432" xr3:uid="{5768F8D3-5CFA-41BF-A3D6-6A126A2EF415}" name="Column4427" dataDxfId="12114"/>
    <tableColumn id="4433" xr3:uid="{EE71A8FE-17D2-4314-BFCA-F5732F62BD69}" name="Column4428" dataDxfId="12113"/>
    <tableColumn id="4434" xr3:uid="{20CCBD2B-3FFA-425A-BC54-32D4CDDA5ED5}" name="Column4429" dataDxfId="12112"/>
    <tableColumn id="4435" xr3:uid="{9E7C3FDE-2B08-47B1-BBDF-BD807239D2B9}" name="Column4430" dataDxfId="12111"/>
    <tableColumn id="4436" xr3:uid="{E12DEB94-A705-4660-8A4B-BDFE35687BBB}" name="Column4431" dataDxfId="12110"/>
    <tableColumn id="4437" xr3:uid="{AAADB95D-11DD-40B3-B315-FF4C93D6B1FF}" name="Column4432" dataDxfId="12109"/>
    <tableColumn id="4438" xr3:uid="{086203F6-859B-44C9-89CD-7645B3AD7B75}" name="Column4433" dataDxfId="12108"/>
    <tableColumn id="4439" xr3:uid="{4DEAF40B-2A1D-4FED-9DD4-C3C79CF08071}" name="Column4434" dataDxfId="12107"/>
    <tableColumn id="4440" xr3:uid="{CA71E27B-774F-40AF-8E6D-2E69E513EFB4}" name="Column4435" dataDxfId="12106"/>
    <tableColumn id="4441" xr3:uid="{3A8015E1-6733-414C-9ED7-833DF5D86443}" name="Column4436" dataDxfId="12105"/>
    <tableColumn id="4442" xr3:uid="{9B667AEE-21C4-41D1-BF63-DE882BD671D6}" name="Column4437" dataDxfId="12104"/>
    <tableColumn id="4443" xr3:uid="{C48E2B2D-44E4-416F-812B-92676D4BEB03}" name="Column4438" dataDxfId="12103"/>
    <tableColumn id="4444" xr3:uid="{4102EA9E-A16F-431D-BC06-FBBBF368386E}" name="Column4439" dataDxfId="12102"/>
    <tableColumn id="4445" xr3:uid="{59F77BE9-D7D9-4AFE-94EC-7FC76F7DCE4D}" name="Column4440" dataDxfId="12101"/>
    <tableColumn id="4446" xr3:uid="{A800E7DE-7B5C-4576-A3DC-64FA95C8E038}" name="Column4441" dataDxfId="12100"/>
    <tableColumn id="4447" xr3:uid="{5B07B58B-C59F-4A57-AE2D-9028EF0A3990}" name="Column4442" dataDxfId="12099"/>
    <tableColumn id="4448" xr3:uid="{DDB4150A-277C-4A14-924D-C28FEB383520}" name="Column4443" dataDxfId="12098"/>
    <tableColumn id="4449" xr3:uid="{5BD5606C-1B69-4F5D-A571-CA3643147B43}" name="Column4444" dataDxfId="12097"/>
    <tableColumn id="4450" xr3:uid="{10A7A8FE-7028-4EDB-9F83-EAB1179592B2}" name="Column4445" dataDxfId="12096"/>
    <tableColumn id="4451" xr3:uid="{06DA258D-918D-4E30-ACE3-332DDD9EAF2E}" name="Column4446" dataDxfId="12095"/>
    <tableColumn id="4452" xr3:uid="{A26F1AAE-F439-452D-BBF9-E410CEFAD43B}" name="Column4447" dataDxfId="12094"/>
    <tableColumn id="4453" xr3:uid="{EFD533D7-B624-4997-891C-D5D27A792490}" name="Column4448" dataDxfId="12093"/>
    <tableColumn id="4454" xr3:uid="{FEC7F53C-86F0-4AF6-8DE2-2053FF0A7801}" name="Column4449" dataDxfId="12092"/>
    <tableColumn id="4455" xr3:uid="{FD32419C-5B3B-444B-AD02-476F117C0F08}" name="Column4450" dataDxfId="12091"/>
    <tableColumn id="4456" xr3:uid="{4B7F24FA-38E7-4700-84E3-5D04C5BEA196}" name="Column4451" dataDxfId="12090"/>
    <tableColumn id="4457" xr3:uid="{6E0B384C-0C49-4DF3-A178-552AE8E05199}" name="Column4452" dataDxfId="12089"/>
    <tableColumn id="4458" xr3:uid="{B191C35B-602A-49E4-B544-8F71D98C6062}" name="Column4453" dataDxfId="12088"/>
    <tableColumn id="4459" xr3:uid="{25C29F70-7929-4F09-B847-57A4EEC9B1D6}" name="Column4454" dataDxfId="12087"/>
    <tableColumn id="4460" xr3:uid="{0E0AA9CA-81BB-4ED5-B855-7992B62F8D3C}" name="Column4455" dataDxfId="12086"/>
    <tableColumn id="4461" xr3:uid="{E8489BE1-FF14-4FED-BA20-02334882320C}" name="Column4456" dataDxfId="12085"/>
    <tableColumn id="4462" xr3:uid="{7A99A5AF-0BEF-488C-A32B-7B2429F2CF3B}" name="Column4457" dataDxfId="12084"/>
    <tableColumn id="4463" xr3:uid="{8175335A-7FFD-412E-9583-450EE754C884}" name="Column4458" dataDxfId="12083"/>
    <tableColumn id="4464" xr3:uid="{CA21CFCE-1591-43AD-8A92-BBCC07AFB98D}" name="Column4459" dataDxfId="12082"/>
    <tableColumn id="4465" xr3:uid="{61EB121C-1165-4A63-846B-D85A7917908F}" name="Column4460" dataDxfId="12081"/>
    <tableColumn id="4466" xr3:uid="{BAE9D3D7-68B3-4470-BFA9-4B2A502B5944}" name="Column4461" dataDxfId="12080"/>
    <tableColumn id="4467" xr3:uid="{916E79BA-660B-482F-A8AD-F65C6BDFA6AD}" name="Column4462" dataDxfId="12079"/>
    <tableColumn id="4468" xr3:uid="{74C112C1-BD6D-467D-BB12-AE9AABE9F983}" name="Column4463" dataDxfId="12078"/>
    <tableColumn id="4469" xr3:uid="{CBD09BF5-66C8-4770-B675-9442AE377A19}" name="Column4464" dataDxfId="12077"/>
    <tableColumn id="4470" xr3:uid="{5A17D9C2-4ED4-43B0-B3A8-33C7858A5BC3}" name="Column4465" dataDxfId="12076"/>
    <tableColumn id="4471" xr3:uid="{3D79E93B-0AA6-4CE3-B907-25D27354CD09}" name="Column4466" dataDxfId="12075"/>
    <tableColumn id="4472" xr3:uid="{28F0E5B7-5FBE-4AF3-B777-867683757062}" name="Column4467" dataDxfId="12074"/>
    <tableColumn id="4473" xr3:uid="{3A55190D-B5B6-4676-A497-C97187BBC278}" name="Column4468" dataDxfId="12073"/>
    <tableColumn id="4474" xr3:uid="{FB496677-DE8E-4EF4-B26F-458BB428BE1F}" name="Column4469" dataDxfId="12072"/>
    <tableColumn id="4475" xr3:uid="{AF809190-4561-43A0-AB3D-F71B33A9765F}" name="Column4470" dataDxfId="12071"/>
    <tableColumn id="4476" xr3:uid="{43560AA4-2A81-40FA-9C3D-681919BEEAF3}" name="Column4471" dataDxfId="12070"/>
    <tableColumn id="4477" xr3:uid="{49BC2F8F-292A-4188-945D-40E40FBF23B4}" name="Column4472" dataDxfId="12069"/>
    <tableColumn id="4478" xr3:uid="{34F21B40-59FA-48B2-A982-A0BC5A1A15CC}" name="Column4473" dataDxfId="12068"/>
    <tableColumn id="4479" xr3:uid="{BFCBFF36-33B6-4C0A-8F3B-646049E513E7}" name="Column4474" dataDxfId="12067"/>
    <tableColumn id="4480" xr3:uid="{F869B4FD-7170-4E59-8BB7-011DC35A45C6}" name="Column4475" dataDxfId="12066"/>
    <tableColumn id="4481" xr3:uid="{9B18EF91-3E76-4070-B906-F74187E1FAE0}" name="Column4476" dataDxfId="12065"/>
    <tableColumn id="4482" xr3:uid="{B0439767-F694-4640-8684-0063FA32BE0F}" name="Column4477" dataDxfId="12064"/>
    <tableColumn id="4483" xr3:uid="{33E8D775-CD3E-4C60-A636-C4386A299CE0}" name="Column4478" dataDxfId="12063"/>
    <tableColumn id="4484" xr3:uid="{D27107D2-4520-450D-BBDF-59922BA59DA3}" name="Column4479" dataDxfId="12062"/>
    <tableColumn id="4485" xr3:uid="{51C8D7FE-397A-4CDD-ABFE-A51DFDFFA147}" name="Column4480" dataDxfId="12061"/>
    <tableColumn id="4486" xr3:uid="{A8CAA638-E660-4C20-9376-9AF9ED2A6A64}" name="Column4481" dataDxfId="12060"/>
    <tableColumn id="4487" xr3:uid="{BC4DEB74-7635-4CB8-A053-9110D7D46CD1}" name="Column4482" dataDxfId="12059"/>
    <tableColumn id="4488" xr3:uid="{158C09B4-A666-4450-97F8-392EAC4314BA}" name="Column4483" dataDxfId="12058"/>
    <tableColumn id="4489" xr3:uid="{8D5584EB-45B9-4DBE-97BD-B0FBFC5BD7F5}" name="Column4484" dataDxfId="12057"/>
    <tableColumn id="4490" xr3:uid="{D06F3D99-AB2E-4319-9C50-48C80CD9D56E}" name="Column4485" dataDxfId="12056"/>
    <tableColumn id="4491" xr3:uid="{3872E775-1E79-48B8-A102-B06BA1BAFCBD}" name="Column4486" dataDxfId="12055"/>
    <tableColumn id="4492" xr3:uid="{04827022-0C27-46F4-A721-63ED560A1527}" name="Column4487" dataDxfId="12054"/>
    <tableColumn id="4493" xr3:uid="{4A52244A-1D2E-48B8-B39D-96B2984301AF}" name="Column4488" dataDxfId="12053"/>
    <tableColumn id="4494" xr3:uid="{6C614E5B-10CA-483A-9DBD-F3FF616144BB}" name="Column4489" dataDxfId="12052"/>
    <tableColumn id="4495" xr3:uid="{949A3692-2EB7-43B2-A42D-42D033F6C20F}" name="Column4490" dataDxfId="12051"/>
    <tableColumn id="4496" xr3:uid="{26DD07F7-C203-4D76-84BA-5A7641DABFEC}" name="Column4491" dataDxfId="12050"/>
    <tableColumn id="4497" xr3:uid="{E22EEE78-DFDA-4E70-9B67-434985BC0C36}" name="Column4492" dataDxfId="12049"/>
    <tableColumn id="4498" xr3:uid="{753558BC-1F0E-475D-B21F-93C80B926F3F}" name="Column4493" dataDxfId="12048"/>
    <tableColumn id="4499" xr3:uid="{DE46D470-5F13-47B1-BF1A-299F308E2327}" name="Column4494" dataDxfId="12047"/>
    <tableColumn id="4500" xr3:uid="{7FD405DB-3FA2-4DE9-A146-87A59AB6C525}" name="Column4495" dataDxfId="12046"/>
    <tableColumn id="4501" xr3:uid="{CD3632A3-678D-4E4C-AEAA-F78CEE095A53}" name="Column4496" dataDxfId="12045"/>
    <tableColumn id="4502" xr3:uid="{679C84A6-3196-443B-87AD-F87002666CCC}" name="Column4497" dataDxfId="12044"/>
    <tableColumn id="4503" xr3:uid="{289925D9-ED17-43AE-AF95-2C9E18B8843B}" name="Column4498" dataDxfId="12043"/>
    <tableColumn id="4504" xr3:uid="{FFF29C0D-EDEE-42B5-A841-501A7EFA29FA}" name="Column4499" dataDxfId="12042"/>
    <tableColumn id="4505" xr3:uid="{ED7CF1BD-3095-4739-9990-270C7DA77F7F}" name="Column4500" dataDxfId="12041"/>
    <tableColumn id="4506" xr3:uid="{B6AC80DF-78AF-4915-9C14-1E3C143013D7}" name="Column4501" dataDxfId="12040"/>
    <tableColumn id="4507" xr3:uid="{F4E56937-624B-4D18-AF76-5D7D74B1AA8C}" name="Column4502" dataDxfId="12039"/>
    <tableColumn id="4508" xr3:uid="{24714321-5A80-4038-8B2B-2EACA69580CA}" name="Column4503" dataDxfId="12038"/>
    <tableColumn id="4509" xr3:uid="{E4DA7EF4-B574-4B2A-BE52-0A54203B2434}" name="Column4504" dataDxfId="12037"/>
    <tableColumn id="4510" xr3:uid="{3B59469E-2EC8-4B4D-855E-ACFF0763EA46}" name="Column4505" dataDxfId="12036"/>
    <tableColumn id="4511" xr3:uid="{0BF092DE-0C34-409B-847F-5E7C3B5EF5E8}" name="Column4506" dataDxfId="12035"/>
    <tableColumn id="4512" xr3:uid="{F2995DED-0EF8-49D8-9B4E-5675ABB18850}" name="Column4507" dataDxfId="12034"/>
    <tableColumn id="4513" xr3:uid="{668B49B7-ECFD-479F-9383-5C7A7B8219F8}" name="Column4508" dataDxfId="12033"/>
    <tableColumn id="4514" xr3:uid="{CE862CBD-FB2B-46D2-879F-43C9CC3858F8}" name="Column4509" dataDxfId="12032"/>
    <tableColumn id="4515" xr3:uid="{599BC9BF-39BE-4F83-96BF-3951C19DE9E1}" name="Column4510" dataDxfId="12031"/>
    <tableColumn id="4516" xr3:uid="{9F07635D-6430-4C4E-A2A6-D36DDC2646FA}" name="Column4511" dataDxfId="12030"/>
    <tableColumn id="4517" xr3:uid="{67E5E379-C7D6-4AE3-8435-2F27505DC2EE}" name="Column4512" dataDxfId="12029"/>
    <tableColumn id="4518" xr3:uid="{4589ED5C-A937-4CC0-80B8-BEB0A0466526}" name="Column4513" dataDxfId="12028"/>
    <tableColumn id="4519" xr3:uid="{DBFE45D2-6520-4AB6-9552-C5DDD2CC6D18}" name="Column4514" dataDxfId="12027"/>
    <tableColumn id="4520" xr3:uid="{9E9A4212-85EC-45F5-8970-E553616A58E0}" name="Column4515" dataDxfId="12026"/>
    <tableColumn id="4521" xr3:uid="{E1D134DA-4BA2-4C33-B6C4-00BB48BC8E9E}" name="Column4516" dataDxfId="12025"/>
    <tableColumn id="4522" xr3:uid="{EA882989-4244-42E9-8B57-6E4073A8EED1}" name="Column4517" dataDxfId="12024"/>
    <tableColumn id="4523" xr3:uid="{1D0AD3C3-04BF-43E7-8206-E937E7CD2B1B}" name="Column4518" dataDxfId="12023"/>
    <tableColumn id="4524" xr3:uid="{77A57F65-9D97-47CB-B3A7-21BBE34C3B10}" name="Column4519" dataDxfId="12022"/>
    <tableColumn id="4525" xr3:uid="{9728CFE2-FAE7-4931-9E87-AEE511940A7B}" name="Column4520" dataDxfId="12021"/>
    <tableColumn id="4526" xr3:uid="{E907FAEB-4DB7-4F15-B7A7-FB5AAC00D497}" name="Column4521" dataDxfId="12020"/>
    <tableColumn id="4527" xr3:uid="{78A8D7D1-FC95-4344-96D2-D005B1087799}" name="Column4522" dataDxfId="12019"/>
    <tableColumn id="4528" xr3:uid="{E4620F70-9FE0-4C12-8B6C-41EF018E09E9}" name="Column4523" dataDxfId="12018"/>
    <tableColumn id="4529" xr3:uid="{51AF6C2D-1171-42F7-BB31-46A7CB46BBD0}" name="Column4524" dataDxfId="12017"/>
    <tableColumn id="4530" xr3:uid="{1E32E52A-7DDD-4698-9136-8EB3DFF45D98}" name="Column4525" dataDxfId="12016"/>
    <tableColumn id="4531" xr3:uid="{1E321577-C05D-4772-AFFE-E1B57EEFB6BD}" name="Column4526" dataDxfId="12015"/>
    <tableColumn id="4532" xr3:uid="{A061CD7A-E6A0-43E7-ACB3-AED6540E98C2}" name="Column4527" dataDxfId="12014"/>
    <tableColumn id="4533" xr3:uid="{8043656E-6CE8-42A4-A0C7-DF4B5B6BE296}" name="Column4528" dataDxfId="12013"/>
    <tableColumn id="4534" xr3:uid="{455B1361-3916-4995-8CB7-67147AB589A9}" name="Column4529" dataDxfId="12012"/>
    <tableColumn id="4535" xr3:uid="{657D7BF8-10EE-4283-8694-D94099046415}" name="Column4530" dataDxfId="12011"/>
    <tableColumn id="4536" xr3:uid="{417FABC2-7A22-4317-86D1-E64CA59EF08A}" name="Column4531" dataDxfId="12010"/>
    <tableColumn id="4537" xr3:uid="{1CA16760-F953-49C4-9910-A3D35831A624}" name="Column4532" dataDxfId="12009"/>
    <tableColumn id="4538" xr3:uid="{517A9C30-2C5C-4742-BA04-46E044810E57}" name="Column4533" dataDxfId="12008"/>
    <tableColumn id="4539" xr3:uid="{CAA6F95A-4B40-4C1C-B03F-2EBB48397CFC}" name="Column4534" dataDxfId="12007"/>
    <tableColumn id="4540" xr3:uid="{2BD1C6B0-1F99-453F-BC9E-97751C170C14}" name="Column4535" dataDxfId="12006"/>
    <tableColumn id="4541" xr3:uid="{2A4478F3-605B-436C-A892-CB8B43312477}" name="Column4536" dataDxfId="12005"/>
    <tableColumn id="4542" xr3:uid="{38076696-1BE7-42EA-8A32-FD1CB311C129}" name="Column4537" dataDxfId="12004"/>
    <tableColumn id="4543" xr3:uid="{6A1CA77C-52E5-4700-B0F2-FC25008A36F2}" name="Column4538" dataDxfId="12003"/>
    <tableColumn id="4544" xr3:uid="{40BFDFAA-4B00-4738-B1DE-132C0418214E}" name="Column4539" dataDxfId="12002"/>
    <tableColumn id="4545" xr3:uid="{FCFD63B6-D43D-463E-A824-0B2894BEF463}" name="Column4540" dataDxfId="12001"/>
    <tableColumn id="4546" xr3:uid="{478D2190-38FA-4441-8E46-C7DCC5A3B08C}" name="Column4541" dataDxfId="12000"/>
    <tableColumn id="4547" xr3:uid="{56C18864-0158-4903-A5BF-EF0627ABCA57}" name="Column4542" dataDxfId="11999"/>
    <tableColumn id="4548" xr3:uid="{866C9DCE-0F01-4375-A552-2EFD2082910B}" name="Column4543" dataDxfId="11998"/>
    <tableColumn id="4549" xr3:uid="{CDA0EDFE-7CE5-4847-A271-6AF4243E7887}" name="Column4544" dataDxfId="11997"/>
    <tableColumn id="4550" xr3:uid="{21E605E6-971A-4C5F-9245-EFCEC3B89ECD}" name="Column4545" dataDxfId="11996"/>
    <tableColumn id="4551" xr3:uid="{CCDEEB20-7C7D-4194-8377-88104C0E7FF2}" name="Column4546" dataDxfId="11995"/>
    <tableColumn id="4552" xr3:uid="{9CC8321C-EEFE-4BFE-ACAC-374EE67F3F4B}" name="Column4547" dataDxfId="11994"/>
    <tableColumn id="4553" xr3:uid="{851CD685-25A6-42EC-8994-160AFB3E2C8C}" name="Column4548" dataDxfId="11993"/>
    <tableColumn id="4554" xr3:uid="{324DD915-886A-4CFA-B6BF-80796FA1C765}" name="Column4549" dataDxfId="11992"/>
    <tableColumn id="4555" xr3:uid="{D322C5FA-B79A-4FAC-BCEE-66BBF9E49A5E}" name="Column4550" dataDxfId="11991"/>
    <tableColumn id="4556" xr3:uid="{9E24A7AE-B8AE-46A1-ABCE-D091C364B86A}" name="Column4551" dataDxfId="11990"/>
    <tableColumn id="4557" xr3:uid="{7FBDC8F9-1763-4F7B-8B38-4AFB49F1F022}" name="Column4552" dataDxfId="11989"/>
    <tableColumn id="4558" xr3:uid="{59BF07D1-0E7C-4368-8460-AC5FBD06AB4B}" name="Column4553" dataDxfId="11988"/>
    <tableColumn id="4559" xr3:uid="{07F5689F-3180-4F5F-AD69-AD07D7A721C4}" name="Column4554" dataDxfId="11987"/>
    <tableColumn id="4560" xr3:uid="{76CA18F7-9278-49CE-9340-C395CE6E7F39}" name="Column4555" dataDxfId="11986"/>
    <tableColumn id="4561" xr3:uid="{CBEC5954-DE1E-4BD7-BF43-5902DDFE8DA1}" name="Column4556" dataDxfId="11985"/>
    <tableColumn id="4562" xr3:uid="{6FDEF880-5B2E-4521-985E-F603BF272113}" name="Column4557" dataDxfId="11984"/>
    <tableColumn id="4563" xr3:uid="{1E869B9C-EF6E-491A-BD6C-7B3CA03BD576}" name="Column4558" dataDxfId="11983"/>
    <tableColumn id="4564" xr3:uid="{278CD9E6-D9C5-48AC-842B-82CAE698D769}" name="Column4559" dataDxfId="11982"/>
    <tableColumn id="4565" xr3:uid="{0F36AD56-AD15-40CC-8FD5-17AFCC02C160}" name="Column4560" dataDxfId="11981"/>
    <tableColumn id="4566" xr3:uid="{C909695D-A297-41B9-B8E3-B336FEAD4028}" name="Column4561" dataDxfId="11980"/>
    <tableColumn id="4567" xr3:uid="{B1566400-3099-4666-9524-26EA7BD877C9}" name="Column4562" dataDxfId="11979"/>
    <tableColumn id="4568" xr3:uid="{6E7545DB-2CD6-412F-AE59-C052ED40E334}" name="Column4563" dataDxfId="11978"/>
    <tableColumn id="4569" xr3:uid="{B9A237F6-0216-4BE6-8C1E-D2B7EC7748EE}" name="Column4564" dataDxfId="11977"/>
    <tableColumn id="4570" xr3:uid="{FE5D3218-6023-4B40-9795-E4A209B52F14}" name="Column4565" dataDxfId="11976"/>
    <tableColumn id="4571" xr3:uid="{F91B282A-A74F-48F3-A138-B08169058503}" name="Column4566" dataDxfId="11975"/>
    <tableColumn id="4572" xr3:uid="{DA53838E-517F-4C13-B763-80E4DCE88F62}" name="Column4567" dataDxfId="11974"/>
    <tableColumn id="4573" xr3:uid="{67E44774-7865-4087-B08D-97F41F07629E}" name="Column4568" dataDxfId="11973"/>
    <tableColumn id="4574" xr3:uid="{22B58C54-6C03-438D-B8A8-CC23D3D66DB7}" name="Column4569" dataDxfId="11972"/>
    <tableColumn id="4575" xr3:uid="{BBFB5572-A09D-47E2-A312-250C079B5A87}" name="Column4570" dataDxfId="11971"/>
    <tableColumn id="4576" xr3:uid="{DBE70216-5225-43EB-AFC9-E88C95B1DAB7}" name="Column4571" dataDxfId="11970"/>
    <tableColumn id="4577" xr3:uid="{0A24B5BA-F5A4-4283-8370-20626C34E870}" name="Column4572" dataDxfId="11969"/>
    <tableColumn id="4578" xr3:uid="{D952263A-540D-4E4A-AD99-B20892AB7268}" name="Column4573" dataDxfId="11968"/>
    <tableColumn id="4579" xr3:uid="{802B64C7-2103-40A8-80D6-D3799BAE7B83}" name="Column4574" dataDxfId="11967"/>
    <tableColumn id="4580" xr3:uid="{DBAF0BDA-7B02-435B-9E25-7C127A652758}" name="Column4575" dataDxfId="11966"/>
    <tableColumn id="4581" xr3:uid="{2D06118E-839C-48C4-BB50-875B8D7CFED7}" name="Column4576" dataDxfId="11965"/>
    <tableColumn id="4582" xr3:uid="{CCE7CB02-57EA-478E-A219-D6E8D8A400A6}" name="Column4577" dataDxfId="11964"/>
    <tableColumn id="4583" xr3:uid="{6497CF6F-0AEA-41EB-BE81-25C03A6409AD}" name="Column4578" dataDxfId="11963"/>
    <tableColumn id="4584" xr3:uid="{5DE99981-BA95-48A6-BD41-09AEE83967CB}" name="Column4579" dataDxfId="11962"/>
    <tableColumn id="4585" xr3:uid="{7589B9E2-627B-41BD-AF2F-69F20D86100E}" name="Column4580" dataDxfId="11961"/>
    <tableColumn id="4586" xr3:uid="{3B656521-79FA-4522-81BA-44FF5903C040}" name="Column4581" dataDxfId="11960"/>
    <tableColumn id="4587" xr3:uid="{19CFB5EE-C869-4E73-B429-CF64820C320A}" name="Column4582" dataDxfId="11959"/>
    <tableColumn id="4588" xr3:uid="{B602BBA4-03FA-4B65-8B44-A96F863C7ADD}" name="Column4583" dataDxfId="11958"/>
    <tableColumn id="4589" xr3:uid="{FED42216-2FEC-47AC-BB75-41BAF64EAB80}" name="Column4584" dataDxfId="11957"/>
    <tableColumn id="4590" xr3:uid="{F2500CAF-8152-4C64-B647-CAC08AFB0ABE}" name="Column4585" dataDxfId="11956"/>
    <tableColumn id="4591" xr3:uid="{B9C80F57-CC4C-4803-B149-A0F986295B41}" name="Column4586" dataDxfId="11955"/>
    <tableColumn id="4592" xr3:uid="{9B96C14D-7735-468C-B8D6-24EBC0A3F2F5}" name="Column4587" dataDxfId="11954"/>
    <tableColumn id="4593" xr3:uid="{83B3A0D3-D2B9-4838-B53D-3CA01706604A}" name="Column4588" dataDxfId="11953"/>
    <tableColumn id="4594" xr3:uid="{4E31D056-B134-4AD3-9A55-9D841989F10B}" name="Column4589" dataDxfId="11952"/>
    <tableColumn id="4595" xr3:uid="{F867C5D3-85C1-484F-950C-F1D972EFDCB1}" name="Column4590" dataDxfId="11951"/>
    <tableColumn id="4596" xr3:uid="{DE9442B4-F294-426D-BC8A-FB92A1B8101F}" name="Column4591" dataDxfId="11950"/>
    <tableColumn id="4597" xr3:uid="{62713B47-BE06-4782-A791-503573689405}" name="Column4592" dataDxfId="11949"/>
    <tableColumn id="4598" xr3:uid="{73600BDA-C488-412A-BEC1-70B412EAF17C}" name="Column4593" dataDxfId="11948"/>
    <tableColumn id="4599" xr3:uid="{72040312-23B2-42CD-B3CC-4361E4EA9124}" name="Column4594" dataDxfId="11947"/>
    <tableColumn id="4600" xr3:uid="{F04939C2-2966-4D90-B01C-BDFAB2398424}" name="Column4595" dataDxfId="11946"/>
    <tableColumn id="4601" xr3:uid="{78FF043E-5A91-41DC-8609-5D1BD45AA1AC}" name="Column4596" dataDxfId="11945"/>
    <tableColumn id="4602" xr3:uid="{60EC6091-CD28-4C06-9690-8652F84942EA}" name="Column4597" dataDxfId="11944"/>
    <tableColumn id="4603" xr3:uid="{47B13BC9-E73E-45B1-82A5-69D52C07572C}" name="Column4598" dataDxfId="11943"/>
    <tableColumn id="4604" xr3:uid="{C5C67D08-BFCD-4F0C-A41B-9DA82D58484D}" name="Column4599" dataDxfId="11942"/>
    <tableColumn id="4605" xr3:uid="{CA6A145D-B142-4023-AE28-71976391756F}" name="Column4600" dataDxfId="11941"/>
    <tableColumn id="4606" xr3:uid="{173A69C1-BEA3-4BE7-A190-F75ADD852A6F}" name="Column4601" dataDxfId="11940"/>
    <tableColumn id="4607" xr3:uid="{A991725B-E6C2-444F-BFD8-672611510CF2}" name="Column4602" dataDxfId="11939"/>
    <tableColumn id="4608" xr3:uid="{2464B09B-0618-4D1B-9A3E-E7C31A264081}" name="Column4603" dataDxfId="11938"/>
    <tableColumn id="4609" xr3:uid="{C6893E5F-F4CE-48E7-972D-EB006AD5E80F}" name="Column4604" dataDxfId="11937"/>
    <tableColumn id="4610" xr3:uid="{0A8C1210-47B3-4F68-9D10-1A0E6BE96AB9}" name="Column4605" dataDxfId="11936"/>
    <tableColumn id="4611" xr3:uid="{B8EAFD90-394D-4F9D-8D5E-BCB6511DAC4A}" name="Column4606" dataDxfId="11935"/>
    <tableColumn id="4612" xr3:uid="{77E64F68-5435-4A4F-B32A-CE8C4DEF041B}" name="Column4607" dataDxfId="11934"/>
    <tableColumn id="4613" xr3:uid="{53036318-07D7-4CBC-8D52-BD6185130900}" name="Column4608" dataDxfId="11933"/>
    <tableColumn id="4614" xr3:uid="{A29FD523-3804-4077-BE6D-47B78FA56CCA}" name="Column4609" dataDxfId="11932"/>
    <tableColumn id="4615" xr3:uid="{3D3150B5-EC46-455F-88C5-AC96DF2AB90A}" name="Column4610" dataDxfId="11931"/>
    <tableColumn id="4616" xr3:uid="{CBD06CC6-3036-400B-B03A-8164939A74EF}" name="Column4611" dataDxfId="11930"/>
    <tableColumn id="4617" xr3:uid="{7D0BD0ED-0159-4DCF-B900-94ADD74FBE40}" name="Column4612" dataDxfId="11929"/>
    <tableColumn id="4618" xr3:uid="{9F937205-C01A-4247-8E34-EDEFEE111827}" name="Column4613" dataDxfId="11928"/>
    <tableColumn id="4619" xr3:uid="{8A1164C9-741F-4D59-8EFD-014D9167CA14}" name="Column4614" dataDxfId="11927"/>
    <tableColumn id="4620" xr3:uid="{FCEE2847-018D-4E8C-B83B-A32132CD6EB5}" name="Column4615" dataDxfId="11926"/>
    <tableColumn id="4621" xr3:uid="{64EFF234-2D81-4C3B-B48E-AB61477B9F53}" name="Column4616" dataDxfId="11925"/>
    <tableColumn id="4622" xr3:uid="{1F2932FF-3310-4CB0-A4EB-1B0EF9B27BF6}" name="Column4617" dataDxfId="11924"/>
    <tableColumn id="4623" xr3:uid="{2A00EB6F-4977-4CAF-9428-EECF10E9CE59}" name="Column4618" dataDxfId="11923"/>
    <tableColumn id="4624" xr3:uid="{D47C5628-97DB-4E02-94C2-104324E7A0F0}" name="Column4619" dataDxfId="11922"/>
    <tableColumn id="4625" xr3:uid="{7942F14E-3885-478A-A0B6-6EF138F88079}" name="Column4620" dataDxfId="11921"/>
    <tableColumn id="4626" xr3:uid="{4C9602C9-E89D-481F-97C8-AAED43B4F6D4}" name="Column4621" dataDxfId="11920"/>
    <tableColumn id="4627" xr3:uid="{255745B8-0204-486F-A050-9B52200E565B}" name="Column4622" dataDxfId="11919"/>
    <tableColumn id="4628" xr3:uid="{4B18F6D2-C723-4478-9C00-4AE4FC006F11}" name="Column4623" dataDxfId="11918"/>
    <tableColumn id="4629" xr3:uid="{6D4A5697-B2A5-4D3F-8F7B-6F0109C1EF83}" name="Column4624" dataDxfId="11917"/>
    <tableColumn id="4630" xr3:uid="{89F87F49-209B-454B-991B-62439C15A135}" name="Column4625" dataDxfId="11916"/>
    <tableColumn id="4631" xr3:uid="{844EB07C-6A8C-44B3-A5A2-2ABF5EE033DF}" name="Column4626" dataDxfId="11915"/>
    <tableColumn id="4632" xr3:uid="{0047D30A-1BE7-4A27-B448-321A30C4347E}" name="Column4627" dataDxfId="11914"/>
    <tableColumn id="4633" xr3:uid="{F906863D-FA5B-4713-B71A-595687D23939}" name="Column4628" dataDxfId="11913"/>
    <tableColumn id="4634" xr3:uid="{6D6C2B27-1D93-41A9-AA66-7F095BFDB5C2}" name="Column4629" dataDxfId="11912"/>
    <tableColumn id="4635" xr3:uid="{1951953C-817A-40D3-A08B-4CEBA3FA05DD}" name="Column4630" dataDxfId="11911"/>
    <tableColumn id="4636" xr3:uid="{55D9804D-094D-43E7-AF0E-10D85B854421}" name="Column4631" dataDxfId="11910"/>
    <tableColumn id="4637" xr3:uid="{4737B1B8-95E9-47D0-B76A-827441BD8311}" name="Column4632" dataDxfId="11909"/>
    <tableColumn id="4638" xr3:uid="{BF147A93-C7C6-44A7-A35A-FC0A721892F9}" name="Column4633" dataDxfId="11908"/>
    <tableColumn id="4639" xr3:uid="{EA8547F6-1D50-4829-A6CA-D8D10317CC57}" name="Column4634" dataDxfId="11907"/>
    <tableColumn id="4640" xr3:uid="{B6686E79-4D82-4244-BB4B-A60CCF97DCBE}" name="Column4635" dataDxfId="11906"/>
    <tableColumn id="4641" xr3:uid="{89F9338F-2F38-4B61-B426-BAE9D728D950}" name="Column4636" dataDxfId="11905"/>
    <tableColumn id="4642" xr3:uid="{A1E68959-AD50-4672-B741-431DF8C93D76}" name="Column4637" dataDxfId="11904"/>
    <tableColumn id="4643" xr3:uid="{4ECFB07B-0ADF-43A4-BC47-32EB80CBD7AA}" name="Column4638" dataDxfId="11903"/>
    <tableColumn id="4644" xr3:uid="{C82C63BE-F313-4404-804B-D3B46C8AB43F}" name="Column4639" dataDxfId="11902"/>
    <tableColumn id="4645" xr3:uid="{2E8AD8B5-4624-4B82-99D8-E89C40E8833A}" name="Column4640" dataDxfId="11901"/>
    <tableColumn id="4646" xr3:uid="{5C6B61A7-F933-4913-8473-B176B2804BCA}" name="Column4641" dataDxfId="11900"/>
    <tableColumn id="4647" xr3:uid="{41A453AA-186B-4277-A541-E66C2B7C0718}" name="Column4642" dataDxfId="11899"/>
    <tableColumn id="4648" xr3:uid="{50EDE418-2238-468F-B5BB-FC511B184601}" name="Column4643" dataDxfId="11898"/>
    <tableColumn id="4649" xr3:uid="{97CC3E02-0411-46DF-96B4-BEE93767A6EA}" name="Column4644" dataDxfId="11897"/>
    <tableColumn id="4650" xr3:uid="{18F176E4-E104-4661-A1DD-D4F6F43C794E}" name="Column4645" dataDxfId="11896"/>
    <tableColumn id="4651" xr3:uid="{D9903DB3-DFB6-4DD0-B9B8-8CE4A431E1AE}" name="Column4646" dataDxfId="11895"/>
    <tableColumn id="4652" xr3:uid="{7D28C096-8FCF-46C9-A4EF-C867C68B7BFC}" name="Column4647" dataDxfId="11894"/>
    <tableColumn id="4653" xr3:uid="{3F1AEFC6-DE97-42A8-BF5F-B9844AADD58E}" name="Column4648" dataDxfId="11893"/>
    <tableColumn id="4654" xr3:uid="{0F2FFF88-8A7B-49A4-AC03-2103EA9C1E68}" name="Column4649" dataDxfId="11892"/>
    <tableColumn id="4655" xr3:uid="{94C61C42-BB4F-48F7-8156-D97D54F3D93F}" name="Column4650" dataDxfId="11891"/>
    <tableColumn id="4656" xr3:uid="{57E1CEFD-72FB-4850-9CF3-DEC1A0003DCA}" name="Column4651" dataDxfId="11890"/>
    <tableColumn id="4657" xr3:uid="{545FC47E-2AB2-43B4-87F5-B99718BF6342}" name="Column4652" dataDxfId="11889"/>
    <tableColumn id="4658" xr3:uid="{968A568F-E2D7-47B2-B920-159761057F46}" name="Column4653" dataDxfId="11888"/>
    <tableColumn id="4659" xr3:uid="{84A4AFEE-57B0-4964-8CF0-5B573637F866}" name="Column4654" dataDxfId="11887"/>
    <tableColumn id="4660" xr3:uid="{62FE2199-8965-479B-8326-0E9AE8334256}" name="Column4655" dataDxfId="11886"/>
    <tableColumn id="4661" xr3:uid="{77886A86-93ED-4866-A3A2-71B8B91371D0}" name="Column4656" dataDxfId="11885"/>
    <tableColumn id="4662" xr3:uid="{A9A21607-2FCA-4AAF-BE6C-FA882308413E}" name="Column4657" dataDxfId="11884"/>
    <tableColumn id="4663" xr3:uid="{D2FB37D5-B81F-4C98-8B18-845548F447EA}" name="Column4658" dataDxfId="11883"/>
    <tableColumn id="4664" xr3:uid="{C653DABE-1013-4746-82BF-B712E6DFACCA}" name="Column4659" dataDxfId="11882"/>
    <tableColumn id="4665" xr3:uid="{A4DB3A4C-DE5B-44FC-869F-889313BC563C}" name="Column4660" dataDxfId="11881"/>
    <tableColumn id="4666" xr3:uid="{D56CFD23-A995-4416-B67A-B84F7217D210}" name="Column4661" dataDxfId="11880"/>
    <tableColumn id="4667" xr3:uid="{8543E631-F84B-473D-899A-1A3D8AB8CFE6}" name="Column4662" dataDxfId="11879"/>
    <tableColumn id="4668" xr3:uid="{627A08B0-9DAD-4804-BF22-40484BF8D6E9}" name="Column4663" dataDxfId="11878"/>
    <tableColumn id="4669" xr3:uid="{5E02FE4D-7688-4A78-A8BC-04237300D064}" name="Column4664" dataDxfId="11877"/>
    <tableColumn id="4670" xr3:uid="{246D353A-5B95-402D-A9F9-9DB2E5BC1902}" name="Column4665" dataDxfId="11876"/>
    <tableColumn id="4671" xr3:uid="{0B15326E-AFCD-4A67-BBAB-866C7F7C185D}" name="Column4666" dataDxfId="11875"/>
    <tableColumn id="4672" xr3:uid="{CA1A1095-C7D9-4BE2-920F-92EF825B1956}" name="Column4667" dataDxfId="11874"/>
    <tableColumn id="4673" xr3:uid="{C199A4C5-54AD-448E-87B3-264F2982C8E5}" name="Column4668" dataDxfId="11873"/>
    <tableColumn id="4674" xr3:uid="{8777A2CE-F120-4E9B-B664-DB230D230C3C}" name="Column4669" dataDxfId="11872"/>
    <tableColumn id="4675" xr3:uid="{09AAC7CA-2F7D-4A8E-8AD3-12F9D40D6B28}" name="Column4670" dataDxfId="11871"/>
    <tableColumn id="4676" xr3:uid="{CC2525AD-AC1E-442C-A193-DA8308A73A42}" name="Column4671" dataDxfId="11870"/>
    <tableColumn id="4677" xr3:uid="{66A41625-AE91-451A-A037-C55ED4097B75}" name="Column4672" dataDxfId="11869"/>
    <tableColumn id="4678" xr3:uid="{EB4D3773-22D6-4E75-8A64-8A13BD6475C8}" name="Column4673" dataDxfId="11868"/>
    <tableColumn id="4679" xr3:uid="{93C52414-4654-4D44-B3D1-00181C3A2210}" name="Column4674" dataDxfId="11867"/>
    <tableColumn id="4680" xr3:uid="{4D5B4990-A4B1-4B27-8A9C-BC8570856819}" name="Column4675" dataDxfId="11866"/>
    <tableColumn id="4681" xr3:uid="{EA51E2C6-5042-4C95-A1F5-11BEB6B17644}" name="Column4676" dataDxfId="11865"/>
    <tableColumn id="4682" xr3:uid="{1804ACB7-4F49-4E8A-8ECD-1436D11E2E90}" name="Column4677" dataDxfId="11864"/>
    <tableColumn id="4683" xr3:uid="{CC68AA6A-9842-4707-9D63-37EDF2DD70AF}" name="Column4678" dataDxfId="11863"/>
    <tableColumn id="4684" xr3:uid="{F669C9FE-242C-4188-A5C0-48CEF5510708}" name="Column4679" dataDxfId="11862"/>
    <tableColumn id="4685" xr3:uid="{342367E3-F61C-40AA-882A-7F5C2C19D46A}" name="Column4680" dataDxfId="11861"/>
    <tableColumn id="4686" xr3:uid="{C02E662F-869D-434E-9CF7-985951FBC276}" name="Column4681" dataDxfId="11860"/>
    <tableColumn id="4687" xr3:uid="{B2B9377F-DD3C-4AF2-9FAC-CC326DA24F21}" name="Column4682" dataDxfId="11859"/>
    <tableColumn id="4688" xr3:uid="{B4F3EDF5-EB8A-45C6-A567-7894976B3175}" name="Column4683" dataDxfId="11858"/>
    <tableColumn id="4689" xr3:uid="{BB3F3942-58BB-4689-9957-5E52C83664DD}" name="Column4684" dataDxfId="11857"/>
    <tableColumn id="4690" xr3:uid="{FCB1B3A8-D91B-491C-BF13-A2C77CA18FCE}" name="Column4685" dataDxfId="11856"/>
    <tableColumn id="4691" xr3:uid="{F57C85DD-D025-490D-B889-6172ED08F081}" name="Column4686" dataDxfId="11855"/>
    <tableColumn id="4692" xr3:uid="{FE5C28BE-A7FE-4434-B01E-7F0C0A08D460}" name="Column4687" dataDxfId="11854"/>
    <tableColumn id="4693" xr3:uid="{AEC84DB1-AD50-48E3-90E7-354D3964F606}" name="Column4688" dataDxfId="11853"/>
    <tableColumn id="4694" xr3:uid="{EF343AAA-862E-44DA-AAC2-A24618A908B1}" name="Column4689" dataDxfId="11852"/>
    <tableColumn id="4695" xr3:uid="{7313FD1A-C6A6-4F70-8428-36968BA2C911}" name="Column4690" dataDxfId="11851"/>
    <tableColumn id="4696" xr3:uid="{BA6ACCF5-7626-41DA-BFCE-01E93F76ECA7}" name="Column4691" dataDxfId="11850"/>
    <tableColumn id="4697" xr3:uid="{1C753C23-2BCE-4BCA-98BA-72749831A4C2}" name="Column4692" dataDxfId="11849"/>
    <tableColumn id="4698" xr3:uid="{01FF7E69-8506-4D9A-963B-0FEFFCF92F20}" name="Column4693" dataDxfId="11848"/>
    <tableColumn id="4699" xr3:uid="{BE734D47-0509-4CA5-B7F7-58C386DAC91D}" name="Column4694" dataDxfId="11847"/>
    <tableColumn id="4700" xr3:uid="{72071910-AF81-4D2D-BB8E-CA5E42A4B412}" name="Column4695" dataDxfId="11846"/>
    <tableColumn id="4701" xr3:uid="{4AF43522-897D-4C7E-803D-A877F26FF317}" name="Column4696" dataDxfId="11845"/>
    <tableColumn id="4702" xr3:uid="{6EFAC460-2435-4BFD-9D4F-97779C569255}" name="Column4697" dataDxfId="11844"/>
    <tableColumn id="4703" xr3:uid="{B0567EA9-B6C6-4A99-A4D6-C0D2E55732D4}" name="Column4698" dataDxfId="11843"/>
    <tableColumn id="4704" xr3:uid="{7A15701E-DEAA-4448-A6BD-7D3B608897CD}" name="Column4699" dataDxfId="11842"/>
    <tableColumn id="4705" xr3:uid="{0F1A73C6-02A2-4308-950E-8DCA24A70185}" name="Column4700" dataDxfId="11841"/>
    <tableColumn id="4706" xr3:uid="{29EC3536-6578-4F14-B050-48E15EB649E1}" name="Column4701" dataDxfId="11840"/>
    <tableColumn id="4707" xr3:uid="{647739E0-3449-42B6-A3FA-B9296EB792FF}" name="Column4702" dataDxfId="11839"/>
    <tableColumn id="4708" xr3:uid="{0CAB874B-BA1A-4F39-82B8-DE7D35BDFF93}" name="Column4703" dataDxfId="11838"/>
    <tableColumn id="4709" xr3:uid="{B311D1C2-439B-467C-8F88-C998F60EE2BA}" name="Column4704" dataDxfId="11837"/>
    <tableColumn id="4710" xr3:uid="{05CA4129-D309-4375-BB11-90DED0D5B36E}" name="Column4705" dataDxfId="11836"/>
    <tableColumn id="4711" xr3:uid="{9D2E5E57-2C1C-4604-8621-C28BE8364B3B}" name="Column4706" dataDxfId="11835"/>
    <tableColumn id="4712" xr3:uid="{3E948032-B69A-4690-9F18-71CE4285EA03}" name="Column4707" dataDxfId="11834"/>
    <tableColumn id="4713" xr3:uid="{DF5A2D22-4716-4DD4-B874-059D9BC7070E}" name="Column4708" dataDxfId="11833"/>
    <tableColumn id="4714" xr3:uid="{A111CF09-7BDE-49D4-9602-15AF51BE8799}" name="Column4709" dataDxfId="11832"/>
    <tableColumn id="4715" xr3:uid="{092C36B1-6E25-4E7D-81EC-275DFAF2B413}" name="Column4710" dataDxfId="11831"/>
    <tableColumn id="4716" xr3:uid="{58974208-12A5-4682-83E0-E9C67EAB0F1A}" name="Column4711" dataDxfId="11830"/>
    <tableColumn id="4717" xr3:uid="{707D1FA9-36A3-4712-A26D-457B467515AD}" name="Column4712" dataDxfId="11829"/>
    <tableColumn id="4718" xr3:uid="{8986C4C7-129E-4FA9-917D-2CB1F0E9F076}" name="Column4713" dataDxfId="11828"/>
    <tableColumn id="4719" xr3:uid="{1DD00FA8-D1D4-4E80-89DF-9EC388C7BC5F}" name="Column4714" dataDxfId="11827"/>
    <tableColumn id="4720" xr3:uid="{7CA51064-6787-4962-9413-4E64C7EEBBBB}" name="Column4715" dataDxfId="11826"/>
    <tableColumn id="4721" xr3:uid="{A7C2BEAF-0CE2-4C7D-9D59-E2D40531F693}" name="Column4716" dataDxfId="11825"/>
    <tableColumn id="4722" xr3:uid="{6772081F-FA0D-43D5-9192-8721C2B66E5C}" name="Column4717" dataDxfId="11824"/>
    <tableColumn id="4723" xr3:uid="{6EF30F7F-663C-4B18-947B-D89DCF96C667}" name="Column4718" dataDxfId="11823"/>
    <tableColumn id="4724" xr3:uid="{7F8A9DC9-4A60-41FD-A26C-F285F88DFCEE}" name="Column4719" dataDxfId="11822"/>
    <tableColumn id="4725" xr3:uid="{1459361D-6F2B-4305-93B3-C2A713CDB8FE}" name="Column4720" dataDxfId="11821"/>
    <tableColumn id="4726" xr3:uid="{5C30FDBF-9E41-47A3-9015-C0C039B984E8}" name="Column4721" dataDxfId="11820"/>
    <tableColumn id="4727" xr3:uid="{11D5CDB2-12C1-41D2-AFCA-9CB677A15EF2}" name="Column4722" dataDxfId="11819"/>
    <tableColumn id="4728" xr3:uid="{6D0B3B2E-195D-4A17-92FE-A79CB6133B92}" name="Column4723" dataDxfId="11818"/>
    <tableColumn id="4729" xr3:uid="{39C3B9A4-B74F-43EB-A493-361FBA6DE057}" name="Column4724" dataDxfId="11817"/>
    <tableColumn id="4730" xr3:uid="{21B0946B-6C0A-4064-B69A-B1B747F82D5C}" name="Column4725" dataDxfId="11816"/>
    <tableColumn id="4731" xr3:uid="{3B26CF34-9402-4532-BFB0-10F490CC5A62}" name="Column4726" dataDxfId="11815"/>
    <tableColumn id="4732" xr3:uid="{3AE48581-22DC-4A9E-87DC-240FB4D974BE}" name="Column4727" dataDxfId="11814"/>
    <tableColumn id="4733" xr3:uid="{F0343B85-032A-47F8-9839-C8BE437866C4}" name="Column4728" dataDxfId="11813"/>
    <tableColumn id="4734" xr3:uid="{B0A74DF3-6958-4C3E-8A64-34C928965324}" name="Column4729" dataDxfId="11812"/>
    <tableColumn id="4735" xr3:uid="{32F80116-22CA-4A63-A465-31A5D6F00425}" name="Column4730" dataDxfId="11811"/>
    <tableColumn id="4736" xr3:uid="{53A510C0-52E7-4AA1-8689-A13DD2B0A60B}" name="Column4731" dataDxfId="11810"/>
    <tableColumn id="4737" xr3:uid="{87A95EFA-6342-4110-83ED-8EB4675D6ECA}" name="Column4732" dataDxfId="11809"/>
    <tableColumn id="4738" xr3:uid="{2358E7B8-01FB-4094-A20A-B2047259261D}" name="Column4733" dataDxfId="11808"/>
    <tableColumn id="4739" xr3:uid="{81C37115-3C1A-4966-B6BC-E755E4274EED}" name="Column4734" dataDxfId="11807"/>
    <tableColumn id="4740" xr3:uid="{48322CDE-1670-477E-B690-1D170E1D5520}" name="Column4735" dataDxfId="11806"/>
    <tableColumn id="4741" xr3:uid="{9111A944-F2AA-4A69-A17E-F931829DA503}" name="Column4736" dataDxfId="11805"/>
    <tableColumn id="4742" xr3:uid="{3BA15192-080E-461A-88E3-01254B619EB9}" name="Column4737" dataDxfId="11804"/>
    <tableColumn id="4743" xr3:uid="{3B40FA2D-D4D0-4D65-88F8-C3CADA60A57E}" name="Column4738" dataDxfId="11803"/>
    <tableColumn id="4744" xr3:uid="{08861EE3-8C25-41F0-AB21-7ADED98E8F16}" name="Column4739" dataDxfId="11802"/>
    <tableColumn id="4745" xr3:uid="{9EF9261A-6EFB-48D4-B469-B4E320CAE96F}" name="Column4740" dataDxfId="11801"/>
    <tableColumn id="4746" xr3:uid="{CB24E6F8-CC50-41F3-94EA-17F95004E81D}" name="Column4741" dataDxfId="11800"/>
    <tableColumn id="4747" xr3:uid="{8FF9F8DC-969B-400B-A343-5C7C29803C78}" name="Column4742" dataDxfId="11799"/>
    <tableColumn id="4748" xr3:uid="{BAA670EB-4A5F-44A3-84D5-EDE259B68E1E}" name="Column4743" dataDxfId="11798"/>
    <tableColumn id="4749" xr3:uid="{4960FF09-AD4C-4CDC-AFDC-E91497AA4A80}" name="Column4744" dataDxfId="11797"/>
    <tableColumn id="4750" xr3:uid="{B892FB87-649D-4832-B546-C651431DCBCC}" name="Column4745" dataDxfId="11796"/>
    <tableColumn id="4751" xr3:uid="{D6E111CD-4AA7-4C8C-B16D-4E1779E2547D}" name="Column4746" dataDxfId="11795"/>
    <tableColumn id="4752" xr3:uid="{233537CE-A798-4FD5-92AA-C25AD5FC64A7}" name="Column4747" dataDxfId="11794"/>
    <tableColumn id="4753" xr3:uid="{E78C6E1F-55C8-429C-A59C-8E5675D64016}" name="Column4748" dataDxfId="11793"/>
    <tableColumn id="4754" xr3:uid="{DCD545FC-C206-4CF6-97FF-1F9EC9AAF479}" name="Column4749" dataDxfId="11792"/>
    <tableColumn id="4755" xr3:uid="{39C8E7B3-D9F6-4F85-8660-1476A14371F1}" name="Column4750" dataDxfId="11791"/>
    <tableColumn id="4756" xr3:uid="{E32A1D19-C5A5-4790-9861-E7FD4EA52315}" name="Column4751" dataDxfId="11790"/>
    <tableColumn id="4757" xr3:uid="{44D9218A-FB64-408B-9DE6-8F329411F38E}" name="Column4752" dataDxfId="11789"/>
    <tableColumn id="4758" xr3:uid="{782F0B2A-FC60-4E6C-88D6-C5AE223219F5}" name="Column4753" dataDxfId="11788"/>
    <tableColumn id="4759" xr3:uid="{1C034ED5-F6B5-4D39-9BA3-0547E5EB3E1C}" name="Column4754" dataDxfId="11787"/>
    <tableColumn id="4760" xr3:uid="{D7D7B421-8FFF-4159-98C2-8249F4529593}" name="Column4755" dataDxfId="11786"/>
    <tableColumn id="4761" xr3:uid="{FA593EAF-BED4-4978-8F28-444FF02DDB0B}" name="Column4756" dataDxfId="11785"/>
    <tableColumn id="4762" xr3:uid="{D323F5F5-66F5-4E33-BD80-DEAB552554AC}" name="Column4757" dataDxfId="11784"/>
    <tableColumn id="4763" xr3:uid="{1FF94E22-944F-4743-B4B7-7CAD32826DB3}" name="Column4758" dataDxfId="11783"/>
    <tableColumn id="4764" xr3:uid="{9DADAAF5-DB41-4BFD-927F-E559B0728AB7}" name="Column4759" dataDxfId="11782"/>
    <tableColumn id="4765" xr3:uid="{EDE0E227-90DF-437B-99EF-6369AB202F73}" name="Column4760" dataDxfId="11781"/>
    <tableColumn id="4766" xr3:uid="{68148BF1-FD87-4664-902D-F93C6150549F}" name="Column4761" dataDxfId="11780"/>
    <tableColumn id="4767" xr3:uid="{107D0D73-13B5-4A41-B2B8-4E519D38F76C}" name="Column4762" dataDxfId="11779"/>
    <tableColumn id="4768" xr3:uid="{594B15FB-038F-4FC3-B885-3760AAA4B2AB}" name="Column4763" dataDxfId="11778"/>
    <tableColumn id="4769" xr3:uid="{5DA1821B-517F-4179-AAF3-552353C4B146}" name="Column4764" dataDxfId="11777"/>
    <tableColumn id="4770" xr3:uid="{5E00B3F1-388E-4547-B8F9-F124E0454986}" name="Column4765" dataDxfId="11776"/>
    <tableColumn id="4771" xr3:uid="{C00EB4C8-571D-4734-8717-3DE6C0BD2B55}" name="Column4766" dataDxfId="11775"/>
    <tableColumn id="4772" xr3:uid="{EE55AB62-ECB9-4684-B97B-6F0672F34D31}" name="Column4767" dataDxfId="11774"/>
    <tableColumn id="4773" xr3:uid="{84157B1A-F338-40D0-B244-9CB9ABC2912D}" name="Column4768" dataDxfId="11773"/>
    <tableColumn id="4774" xr3:uid="{8A95D9E1-8AE5-46D5-ADDC-2F77AACCE7EF}" name="Column4769" dataDxfId="11772"/>
    <tableColumn id="4775" xr3:uid="{33817F9C-6D1F-4508-93E5-5C679906B598}" name="Column4770" dataDxfId="11771"/>
    <tableColumn id="4776" xr3:uid="{BDCC34CE-0559-482C-B827-7944C28F1A41}" name="Column4771" dataDxfId="11770"/>
    <tableColumn id="4777" xr3:uid="{4C4A4305-AAAF-4CA7-82F6-E89059ACCC58}" name="Column4772" dataDxfId="11769"/>
    <tableColumn id="4778" xr3:uid="{5987D15A-D1A6-4B3C-AACF-2719DA48EA79}" name="Column4773" dataDxfId="11768"/>
    <tableColumn id="4779" xr3:uid="{1C894F4A-9193-479F-B3BC-9E7D81789FCD}" name="Column4774" dataDxfId="11767"/>
    <tableColumn id="4780" xr3:uid="{A1D8CE2A-B60D-4103-819B-01A365CF72B2}" name="Column4775" dataDxfId="11766"/>
    <tableColumn id="4781" xr3:uid="{089E2502-3EC1-47A6-8DD4-83A51378F4D5}" name="Column4776" dataDxfId="11765"/>
    <tableColumn id="4782" xr3:uid="{C5EDFE4C-19F0-4B50-95BA-192CCA04D17C}" name="Column4777" dataDxfId="11764"/>
    <tableColumn id="4783" xr3:uid="{E6983DEA-2C7E-469D-8FE0-16B96C828156}" name="Column4778" dataDxfId="11763"/>
    <tableColumn id="4784" xr3:uid="{78693F15-BC0F-4AD7-881A-B17F3EB3F702}" name="Column4779" dataDxfId="11762"/>
    <tableColumn id="4785" xr3:uid="{8CFCE4A1-8B87-43C6-BA2F-D81575C30370}" name="Column4780" dataDxfId="11761"/>
    <tableColumn id="4786" xr3:uid="{FA100435-D25E-4BBB-B9F4-11C61B6D98DB}" name="Column4781" dataDxfId="11760"/>
    <tableColumn id="4787" xr3:uid="{9C1D04C5-19E4-4F1D-B158-C00A5DA63246}" name="Column4782" dataDxfId="11759"/>
    <tableColumn id="4788" xr3:uid="{757AFD5D-9B95-428D-B3B0-3EE21938B8B7}" name="Column4783" dataDxfId="11758"/>
    <tableColumn id="4789" xr3:uid="{08F50022-7F04-4278-BD18-60215FA8BD27}" name="Column4784" dataDxfId="11757"/>
    <tableColumn id="4790" xr3:uid="{75070274-03AF-4FEF-93FC-057EBA3F0508}" name="Column4785" dataDxfId="11756"/>
    <tableColumn id="4791" xr3:uid="{1460F160-F2CE-4E7A-9225-E73A5FEAD5E7}" name="Column4786" dataDxfId="11755"/>
    <tableColumn id="4792" xr3:uid="{291191B1-3402-4C27-A727-4181481496D4}" name="Column4787" dataDxfId="11754"/>
    <tableColumn id="4793" xr3:uid="{7EEB188F-825E-4C4C-9FA4-D043837417CF}" name="Column4788" dataDxfId="11753"/>
    <tableColumn id="4794" xr3:uid="{79D94B9E-2669-4881-8F83-A1E3617A606E}" name="Column4789" dataDxfId="11752"/>
    <tableColumn id="4795" xr3:uid="{6F4143D3-9485-4848-98AA-EE1F67A699B5}" name="Column4790" dataDxfId="11751"/>
    <tableColumn id="4796" xr3:uid="{B1F6A1BE-FBDF-4EA6-BCE3-BE9FF6F6B21E}" name="Column4791" dataDxfId="11750"/>
    <tableColumn id="4797" xr3:uid="{6012468F-85F1-4867-A2C3-7AF0ADC90991}" name="Column4792" dataDxfId="11749"/>
    <tableColumn id="4798" xr3:uid="{32D40F55-97A7-418B-A7E7-2CD0E772F296}" name="Column4793" dataDxfId="11748"/>
    <tableColumn id="4799" xr3:uid="{D34C0043-E89F-4A08-9333-513880C8302B}" name="Column4794" dataDxfId="11747"/>
    <tableColumn id="4800" xr3:uid="{C5D5528C-3A94-4E34-B18E-8C9BE3ACB44B}" name="Column4795" dataDxfId="11746"/>
    <tableColumn id="4801" xr3:uid="{2885DA3E-BC4D-422F-BBAA-2E4786CE9F6C}" name="Column4796" dataDxfId="11745"/>
    <tableColumn id="4802" xr3:uid="{37B3B0AC-AB37-4A25-8CB7-0DF4CB033181}" name="Column4797" dataDxfId="11744"/>
    <tableColumn id="4803" xr3:uid="{86866026-029B-43CE-8507-3F2F7753E729}" name="Column4798" dataDxfId="11743"/>
    <tableColumn id="4804" xr3:uid="{97733199-0FDA-4497-AF08-0BC1C0EE14D9}" name="Column4799" dataDxfId="11742"/>
    <tableColumn id="4805" xr3:uid="{1CC3C76A-AD6F-45A6-89D6-E6E367C30621}" name="Column4800" dataDxfId="11741"/>
    <tableColumn id="4806" xr3:uid="{C52F335D-2BD2-4852-A21F-2903342D68EB}" name="Column4801" dataDxfId="11740"/>
    <tableColumn id="4807" xr3:uid="{DB421DD4-1D97-4C3A-846D-18B0E1F3C8C9}" name="Column4802" dataDxfId="11739"/>
    <tableColumn id="4808" xr3:uid="{D4F0DFB1-569D-4D1B-8FFA-BF15F4DC1F76}" name="Column4803" dataDxfId="11738"/>
    <tableColumn id="4809" xr3:uid="{1597C1CA-9070-4817-9347-90AF277ED429}" name="Column4804" dataDxfId="11737"/>
    <tableColumn id="4810" xr3:uid="{E982662C-5896-4E43-99C4-2D6D6DD9496F}" name="Column4805" dataDxfId="11736"/>
    <tableColumn id="4811" xr3:uid="{350354D6-64E0-45E9-B7E5-9D99D473B148}" name="Column4806" dataDxfId="11735"/>
    <tableColumn id="4812" xr3:uid="{EE5D28DC-DB40-4AF9-851A-C7462D80EADD}" name="Column4807" dataDxfId="11734"/>
    <tableColumn id="4813" xr3:uid="{6C657DFF-8FC4-4BF6-9E1C-986DD46940DB}" name="Column4808" dataDxfId="11733"/>
    <tableColumn id="4814" xr3:uid="{A40EF30B-DD0F-43BC-A270-B28A20DF608E}" name="Column4809" dataDxfId="11732"/>
    <tableColumn id="4815" xr3:uid="{6F80A696-D4C4-4609-94B2-656092A1B0E0}" name="Column4810" dataDxfId="11731"/>
    <tableColumn id="4816" xr3:uid="{6054AD18-42BD-4BBC-8C0F-13E85BC4C5CA}" name="Column4811" dataDxfId="11730"/>
    <tableColumn id="4817" xr3:uid="{B412D353-7453-4561-8407-3A880388B176}" name="Column4812" dataDxfId="11729"/>
    <tableColumn id="4818" xr3:uid="{483E0840-9C36-48FE-B019-D823789D6865}" name="Column4813" dataDxfId="11728"/>
    <tableColumn id="4819" xr3:uid="{025FE33E-B329-4C34-9920-AA7C16346BA0}" name="Column4814" dataDxfId="11727"/>
    <tableColumn id="4820" xr3:uid="{818E8E73-E2D3-4AF9-81B3-7C98372A2034}" name="Column4815" dataDxfId="11726"/>
    <tableColumn id="4821" xr3:uid="{930F715F-C451-44D4-9512-EAF4DEE01E98}" name="Column4816" dataDxfId="11725"/>
    <tableColumn id="4822" xr3:uid="{ED3EEAE7-FCEE-46D0-B0D4-25CD69F288D4}" name="Column4817" dataDxfId="11724"/>
    <tableColumn id="4823" xr3:uid="{EE77CF39-A350-4535-9811-EC0692073E3A}" name="Column4818" dataDxfId="11723"/>
    <tableColumn id="4824" xr3:uid="{D4328676-D8EF-4EC1-8F6F-EC024B1BEBB3}" name="Column4819" dataDxfId="11722"/>
    <tableColumn id="4825" xr3:uid="{64786CE3-1FDD-4841-9B3A-3FC8EC41B405}" name="Column4820" dataDxfId="11721"/>
    <tableColumn id="4826" xr3:uid="{DD98BEDB-573B-4067-920B-5CAA7461C04D}" name="Column4821" dataDxfId="11720"/>
    <tableColumn id="4827" xr3:uid="{197C192A-2025-4803-BF85-5018AA5BD5D4}" name="Column4822" dataDxfId="11719"/>
    <tableColumn id="4828" xr3:uid="{7CC4F900-A33D-4420-B2C9-1C37B7663493}" name="Column4823" dataDxfId="11718"/>
    <tableColumn id="4829" xr3:uid="{C66811D8-F45F-4F69-A252-B829EBDFD0CD}" name="Column4824" dataDxfId="11717"/>
    <tableColumn id="4830" xr3:uid="{7551874C-8D64-4A93-B1B5-6A3E0EAEEE43}" name="Column4825" dataDxfId="11716"/>
    <tableColumn id="4831" xr3:uid="{13B5FB41-E245-4AB7-B965-A2970E2312F0}" name="Column4826" dataDxfId="11715"/>
    <tableColumn id="4832" xr3:uid="{8D5DA376-26DB-48C5-A7F9-7E591176BC9E}" name="Column4827" dataDxfId="11714"/>
    <tableColumn id="4833" xr3:uid="{B945A0FD-06FB-4281-8CA8-4471A5E094E5}" name="Column4828" dataDxfId="11713"/>
    <tableColumn id="4834" xr3:uid="{813F234C-5A81-4AA6-AA41-3EE524276929}" name="Column4829" dataDxfId="11712"/>
    <tableColumn id="4835" xr3:uid="{BD078BA6-A31E-4C8C-AF0E-F1885D85256E}" name="Column4830" dataDxfId="11711"/>
    <tableColumn id="4836" xr3:uid="{E222BDE4-30ED-4000-9408-DFDFCDD9E378}" name="Column4831" dataDxfId="11710"/>
    <tableColumn id="4837" xr3:uid="{D2E69BE3-D078-4588-8AB8-ECCAFC864753}" name="Column4832" dataDxfId="11709"/>
    <tableColumn id="4838" xr3:uid="{A7E556BF-89B4-4729-9713-B89C0D4D4741}" name="Column4833" dataDxfId="11708"/>
    <tableColumn id="4839" xr3:uid="{2CF5235C-7A15-4760-BC51-71066D4C1ABD}" name="Column4834" dataDxfId="11707"/>
    <tableColumn id="4840" xr3:uid="{D9E1174E-C1FD-48CD-A56D-24509FF8E01A}" name="Column4835" dataDxfId="11706"/>
    <tableColumn id="4841" xr3:uid="{6865CC9C-FDB6-417C-8B89-49F1ACE5F022}" name="Column4836" dataDxfId="11705"/>
    <tableColumn id="4842" xr3:uid="{0F86B25C-5FB0-4423-A9B3-D6EA607CA84F}" name="Column4837" dataDxfId="11704"/>
    <tableColumn id="4843" xr3:uid="{6B0D5BA1-C870-41EA-B4C4-0F637C2FB1FD}" name="Column4838" dataDxfId="11703"/>
    <tableColumn id="4844" xr3:uid="{C00722AE-730C-4490-9D49-FA7257E7500B}" name="Column4839" dataDxfId="11702"/>
    <tableColumn id="4845" xr3:uid="{3C5CF68F-5E1D-4728-B2DD-63A76C67F7C2}" name="Column4840" dataDxfId="11701"/>
    <tableColumn id="4846" xr3:uid="{A893A328-00E4-4369-8113-F97CD4642CEB}" name="Column4841" dataDxfId="11700"/>
    <tableColumn id="4847" xr3:uid="{FD275C2C-D78A-4D3E-8DD4-E1C04E21A796}" name="Column4842" dataDxfId="11699"/>
    <tableColumn id="4848" xr3:uid="{495EBA40-ADE8-4EC2-AF32-4A638489C794}" name="Column4843" dataDxfId="11698"/>
    <tableColumn id="4849" xr3:uid="{E9B48B0B-9C59-44F0-9CBC-76D94F35B7D7}" name="Column4844" dataDxfId="11697"/>
    <tableColumn id="4850" xr3:uid="{9C733136-2836-4C49-854A-87B183F649E3}" name="Column4845" dataDxfId="11696"/>
    <tableColumn id="4851" xr3:uid="{0D1DBE74-0D13-4BBF-ACDF-D14986933EE6}" name="Column4846" dataDxfId="11695"/>
    <tableColumn id="4852" xr3:uid="{F17652D5-B3F8-42A9-86D1-A2049B355191}" name="Column4847" dataDxfId="11694"/>
    <tableColumn id="4853" xr3:uid="{9F218D34-2550-4C1E-975A-F38FB1AB4943}" name="Column4848" dataDxfId="11693"/>
    <tableColumn id="4854" xr3:uid="{692F85A1-32E1-4E0C-A550-A863D2EFCD33}" name="Column4849" dataDxfId="11692"/>
    <tableColumn id="4855" xr3:uid="{C9B4CCD0-200E-4926-9C58-5478133C8180}" name="Column4850" dataDxfId="11691"/>
    <tableColumn id="4856" xr3:uid="{135B1272-3A4C-4351-9996-012615C7CC77}" name="Column4851" dataDxfId="11690"/>
    <tableColumn id="4857" xr3:uid="{814D8E60-E84D-4DCB-AA60-E8C22B7D8F93}" name="Column4852" dataDxfId="11689"/>
    <tableColumn id="4858" xr3:uid="{9DE29E75-CBAE-4D30-B757-B932125191D1}" name="Column4853" dataDxfId="11688"/>
    <tableColumn id="4859" xr3:uid="{FC89B408-18D5-47E0-8AAB-B90353C5750B}" name="Column4854" dataDxfId="11687"/>
    <tableColumn id="4860" xr3:uid="{0B5932D8-43C6-4007-BD9A-DC664807B4B9}" name="Column4855" dataDxfId="11686"/>
    <tableColumn id="4861" xr3:uid="{0C8B78FD-13F7-48EB-88FE-9CB8E630AD67}" name="Column4856" dataDxfId="11685"/>
    <tableColumn id="4862" xr3:uid="{DA46C78B-9403-4AEF-9AAB-C64E7A0539C6}" name="Column4857" dataDxfId="11684"/>
    <tableColumn id="4863" xr3:uid="{AD703BAC-72D5-428F-BA1D-25AA142072A6}" name="Column4858" dataDxfId="11683"/>
    <tableColumn id="4864" xr3:uid="{91AA1B80-0F69-46B0-AD1E-4BEE337A0ACE}" name="Column4859" dataDxfId="11682"/>
    <tableColumn id="4865" xr3:uid="{3597E996-E971-4F74-8012-C478578224A5}" name="Column4860" dataDxfId="11681"/>
    <tableColumn id="4866" xr3:uid="{39E0BE70-513C-4BAF-A077-FD58179466B8}" name="Column4861" dataDxfId="11680"/>
    <tableColumn id="4867" xr3:uid="{47A2EE34-51B3-4DCE-B31B-E357C7D2F293}" name="Column4862" dataDxfId="11679"/>
    <tableColumn id="4868" xr3:uid="{0C57836C-E504-414B-866C-836E340DFFEC}" name="Column4863" dataDxfId="11678"/>
    <tableColumn id="4869" xr3:uid="{CF337E3C-B7DC-4EB0-A169-BBA9E7A0600C}" name="Column4864" dataDxfId="11677"/>
    <tableColumn id="4870" xr3:uid="{460AB13D-67A8-48A9-877C-4846A671AAE1}" name="Column4865" dataDxfId="11676"/>
    <tableColumn id="4871" xr3:uid="{410D4176-4B67-40BF-8DB7-9D63B842CD22}" name="Column4866" dataDxfId="11675"/>
    <tableColumn id="4872" xr3:uid="{87FBDC38-EC46-47C4-AC5B-C7995DD19D82}" name="Column4867" dataDxfId="11674"/>
    <tableColumn id="4873" xr3:uid="{D32779CB-A5D6-4DD9-B3D5-DC5E2F753FBB}" name="Column4868" dataDxfId="11673"/>
    <tableColumn id="4874" xr3:uid="{79ED2BFF-8A5E-469A-8762-A857AAAA180E}" name="Column4869" dataDxfId="11672"/>
    <tableColumn id="4875" xr3:uid="{3F6F1287-6545-406B-AF9F-51B81C8BB076}" name="Column4870" dataDxfId="11671"/>
    <tableColumn id="4876" xr3:uid="{24E1B7D0-8481-49A9-99DC-E5B4CE1450A1}" name="Column4871" dataDxfId="11670"/>
    <tableColumn id="4877" xr3:uid="{08C323B5-78D3-4840-8057-340CE73E86AE}" name="Column4872" dataDxfId="11669"/>
    <tableColumn id="4878" xr3:uid="{B7810E7D-4A63-42F7-A1A1-388C93C45F32}" name="Column4873" dataDxfId="11668"/>
    <tableColumn id="4879" xr3:uid="{9B1D7E8F-2F40-433F-A440-8280AAF3E8A3}" name="Column4874" dataDxfId="11667"/>
    <tableColumn id="4880" xr3:uid="{724D3849-82A9-47C1-BAA8-44961F9AC896}" name="Column4875" dataDxfId="11666"/>
    <tableColumn id="4881" xr3:uid="{08A2DBDD-1E5F-432D-BC1D-13D1AA072CD8}" name="Column4876" dataDxfId="11665"/>
    <tableColumn id="4882" xr3:uid="{D33CE858-16E5-4B01-A939-010D16A2A6F7}" name="Column4877" dataDxfId="11664"/>
    <tableColumn id="4883" xr3:uid="{6F315FE5-23BD-4B6F-BB1E-5A0709133FCA}" name="Column4878" dataDxfId="11663"/>
    <tableColumn id="4884" xr3:uid="{3F6CF33C-F23A-483F-A3A4-0C3530FE6111}" name="Column4879" dataDxfId="11662"/>
    <tableColumn id="4885" xr3:uid="{543E9374-6D01-4321-9050-C4A4269CBE6A}" name="Column4880" dataDxfId="11661"/>
    <tableColumn id="4886" xr3:uid="{EDBA07DE-74F5-4C22-B566-3EEEF25D37F9}" name="Column4881" dataDxfId="11660"/>
    <tableColumn id="4887" xr3:uid="{6EADDFCA-AABD-4B52-B3FE-51D048BBDDBB}" name="Column4882" dataDxfId="11659"/>
    <tableColumn id="4888" xr3:uid="{BBF388D4-C7F2-440D-95E2-E8AD194ACA1C}" name="Column4883" dataDxfId="11658"/>
    <tableColumn id="4889" xr3:uid="{435DAEF5-74B9-4FF8-AF21-A5EAC679A883}" name="Column4884" dataDxfId="11657"/>
    <tableColumn id="4890" xr3:uid="{1A020CEB-51B8-4D31-87C7-5CA8F7AF8947}" name="Column4885" dataDxfId="11656"/>
    <tableColumn id="4891" xr3:uid="{8793412E-E746-4113-99FC-2F76A86CC039}" name="Column4886" dataDxfId="11655"/>
    <tableColumn id="4892" xr3:uid="{3F12FE51-973D-4169-AF95-318DD81DD972}" name="Column4887" dataDxfId="11654"/>
    <tableColumn id="4893" xr3:uid="{8FF224FF-3A4B-4AE4-8AC7-3C7A3D8895CD}" name="Column4888" dataDxfId="11653"/>
    <tableColumn id="4894" xr3:uid="{BD7F4961-34F9-4A58-BBF8-387FA1CAE786}" name="Column4889" dataDxfId="11652"/>
    <tableColumn id="4895" xr3:uid="{241FF234-3DC7-42DD-8C48-DC62E74002E3}" name="Column4890" dataDxfId="11651"/>
    <tableColumn id="4896" xr3:uid="{F3A59C44-9C54-4EAF-BAE3-7197E9730D08}" name="Column4891" dataDxfId="11650"/>
    <tableColumn id="4897" xr3:uid="{2EF5E0EA-8146-4428-85AD-37345EF9B18A}" name="Column4892" dataDxfId="11649"/>
    <tableColumn id="4898" xr3:uid="{AF126966-DF7D-4EB5-A99B-0DA32ABF6506}" name="Column4893" dataDxfId="11648"/>
    <tableColumn id="4899" xr3:uid="{B86A960C-8D63-49B1-A09E-59096CF0DE0C}" name="Column4894" dataDxfId="11647"/>
    <tableColumn id="4900" xr3:uid="{4BA48CF9-2990-44D3-98D3-5DF44D0BDBC1}" name="Column4895" dataDxfId="11646"/>
    <tableColumn id="4901" xr3:uid="{77F1453D-3D66-473E-B4AA-08D590AED7E4}" name="Column4896" dataDxfId="11645"/>
    <tableColumn id="4902" xr3:uid="{C9AFC3DC-ED7D-4E1F-9355-E794CCE2DD2F}" name="Column4897" dataDxfId="11644"/>
    <tableColumn id="4903" xr3:uid="{E186696C-3BA7-4F1E-8335-DBEB29B0B9D4}" name="Column4898" dataDxfId="11643"/>
    <tableColumn id="4904" xr3:uid="{6921EC67-15D9-457B-9BE2-09679150D708}" name="Column4899" dataDxfId="11642"/>
    <tableColumn id="4905" xr3:uid="{D109BD01-62F4-420B-986F-5A3407146515}" name="Column4900" dataDxfId="11641"/>
    <tableColumn id="4906" xr3:uid="{3D7FD347-795C-455B-BED5-852173A95364}" name="Column4901" dataDxfId="11640"/>
    <tableColumn id="4907" xr3:uid="{DEB96B8F-6DFA-4BA8-929D-5F3D7A7C72EA}" name="Column4902" dataDxfId="11639"/>
    <tableColumn id="4908" xr3:uid="{98B1C728-EB28-4936-B5AB-6DCACBC2AE3A}" name="Column4903" dataDxfId="11638"/>
    <tableColumn id="4909" xr3:uid="{E581765B-794C-4FAD-B200-69900BD4E013}" name="Column4904" dataDxfId="11637"/>
    <tableColumn id="4910" xr3:uid="{DFB94CA9-6B9A-49DC-AD0B-32FAF229F939}" name="Column4905" dataDxfId="11636"/>
    <tableColumn id="4911" xr3:uid="{0F8CCF03-7EEC-4790-BA18-5145AEE02324}" name="Column4906" dataDxfId="11635"/>
    <tableColumn id="4912" xr3:uid="{3153AE81-F584-48F6-AC8F-57A7B4AAAEA0}" name="Column4907" dataDxfId="11634"/>
    <tableColumn id="4913" xr3:uid="{1F910AF4-1453-4341-85D3-4070E04C90B7}" name="Column4908" dataDxfId="11633"/>
    <tableColumn id="4914" xr3:uid="{E1B7F4C0-3254-42D7-BF7E-12984503A1AF}" name="Column4909" dataDxfId="11632"/>
    <tableColumn id="4915" xr3:uid="{62A35D5C-9331-48E5-B0FC-FC7B40F277EA}" name="Column4910" dataDxfId="11631"/>
    <tableColumn id="4916" xr3:uid="{3848AA74-815B-46A3-877C-1B4330D8AE16}" name="Column4911" dataDxfId="11630"/>
    <tableColumn id="4917" xr3:uid="{B846FE00-5F05-4183-AADC-405B5FB46B5E}" name="Column4912" dataDxfId="11629"/>
    <tableColumn id="4918" xr3:uid="{3595E376-DE76-4F32-9091-677C644D8641}" name="Column4913" dataDxfId="11628"/>
    <tableColumn id="4919" xr3:uid="{AFBA4B7E-5449-4C05-A096-B71A1B2CFB93}" name="Column4914" dataDxfId="11627"/>
    <tableColumn id="4920" xr3:uid="{F4D9109C-CE2B-4483-9075-7D634643807D}" name="Column4915" dataDxfId="11626"/>
    <tableColumn id="4921" xr3:uid="{7E7574D1-283D-4878-BA46-CC2E7715981F}" name="Column4916" dataDxfId="11625"/>
    <tableColumn id="4922" xr3:uid="{E1A417FC-6C60-4C30-A852-17997B983913}" name="Column4917" dataDxfId="11624"/>
    <tableColumn id="4923" xr3:uid="{F3D5BEE6-BE20-4AB3-98EA-9D1EDFA6DEDD}" name="Column4918" dataDxfId="11623"/>
    <tableColumn id="4924" xr3:uid="{EF0A3872-81F7-4D54-8B97-FB0B000EF57E}" name="Column4919" dataDxfId="11622"/>
    <tableColumn id="4925" xr3:uid="{278EB624-48B7-4CE7-8A61-22C5C6B3AEEE}" name="Column4920" dataDxfId="11621"/>
    <tableColumn id="4926" xr3:uid="{90E9199D-9ED9-428C-8D80-0EB07795EBA4}" name="Column4921" dataDxfId="11620"/>
    <tableColumn id="4927" xr3:uid="{CA1EF5FB-51CF-431A-8703-1B3A78449293}" name="Column4922" dataDxfId="11619"/>
    <tableColumn id="4928" xr3:uid="{B7EEC1DC-35D1-414F-A69D-DDD8FCDE2658}" name="Column4923" dataDxfId="11618"/>
    <tableColumn id="4929" xr3:uid="{E44D3096-9760-48F8-8040-AA3F7BD7C09E}" name="Column4924" dataDxfId="11617"/>
    <tableColumn id="4930" xr3:uid="{1198CBB8-05AB-46C1-8102-351958C14495}" name="Column4925" dataDxfId="11616"/>
    <tableColumn id="4931" xr3:uid="{88DCCF27-F29A-4FB6-BC24-5DBD873605DD}" name="Column4926" dataDxfId="11615"/>
    <tableColumn id="4932" xr3:uid="{2780778C-8BD9-4650-92BB-3D1F0759B73F}" name="Column4927" dataDxfId="11614"/>
    <tableColumn id="4933" xr3:uid="{F62B1D60-CA1A-4C16-BF23-86CCEEE63D9D}" name="Column4928" dataDxfId="11613"/>
    <tableColumn id="4934" xr3:uid="{FE6FC093-E7FF-44D8-89F5-FE4EB0A0CBB8}" name="Column4929" dataDxfId="11612"/>
    <tableColumn id="4935" xr3:uid="{1EDAB4EB-475E-46E4-A6DF-DDDB234B3E92}" name="Column4930" dataDxfId="11611"/>
    <tableColumn id="4936" xr3:uid="{21917B3F-847F-4E1A-9CAD-E84798512A62}" name="Column4931" dataDxfId="11610"/>
    <tableColumn id="4937" xr3:uid="{7984CCEE-CE72-44DA-A4B9-B9731C199E1F}" name="Column4932" dataDxfId="11609"/>
    <tableColumn id="4938" xr3:uid="{39E29DF2-98E3-4639-B0F4-AFD4693588D0}" name="Column4933" dataDxfId="11608"/>
    <tableColumn id="4939" xr3:uid="{680473B7-4DD1-4E68-985D-22D806B17A4A}" name="Column4934" dataDxfId="11607"/>
    <tableColumn id="4940" xr3:uid="{B6890F42-352A-4399-BE75-C1645D94DE95}" name="Column4935" dataDxfId="11606"/>
    <tableColumn id="4941" xr3:uid="{13F77836-5580-4841-9BF6-8376FB5CE563}" name="Column4936" dataDxfId="11605"/>
    <tableColumn id="4942" xr3:uid="{7E3D5797-B2EB-4EE2-890D-5848969FDEB4}" name="Column4937" dataDxfId="11604"/>
    <tableColumn id="4943" xr3:uid="{C42F15A9-D429-4831-B2DB-ABAD2E4E906A}" name="Column4938" dataDxfId="11603"/>
    <tableColumn id="4944" xr3:uid="{18CA77D3-2549-4DEC-AEB4-9F9B7B247EC1}" name="Column4939" dataDxfId="11602"/>
    <tableColumn id="4945" xr3:uid="{89FA6CC1-133E-4CCA-8A77-A27879EFBFBC}" name="Column4940" dataDxfId="11601"/>
    <tableColumn id="4946" xr3:uid="{FE3F60E0-1A64-4674-A3CA-41C9F9550D02}" name="Column4941" dataDxfId="11600"/>
    <tableColumn id="4947" xr3:uid="{236B341C-12E6-499B-8227-327F8FBD6645}" name="Column4942" dataDxfId="11599"/>
    <tableColumn id="4948" xr3:uid="{C5012A42-5970-4154-A30A-902D8E60584F}" name="Column4943" dataDxfId="11598"/>
    <tableColumn id="4949" xr3:uid="{8C2D212A-54A6-47FE-A739-D7E1AA555BC2}" name="Column4944" dataDxfId="11597"/>
    <tableColumn id="4950" xr3:uid="{B7638B79-61BD-4B49-9A27-D4600491566B}" name="Column4945" dataDxfId="11596"/>
    <tableColumn id="4951" xr3:uid="{6AD5B4B8-CB8F-48BA-9324-3875957A73DC}" name="Column4946" dataDxfId="11595"/>
    <tableColumn id="4952" xr3:uid="{1A67A45C-2234-4D97-9F1D-B97766D9E194}" name="Column4947" dataDxfId="11594"/>
    <tableColumn id="4953" xr3:uid="{627704B6-8B94-43FA-B965-CA677531023B}" name="Column4948" dataDxfId="11593"/>
    <tableColumn id="4954" xr3:uid="{523FA1F8-4FD5-48D2-8F18-7BC9E20CFF9F}" name="Column4949" dataDxfId="11592"/>
    <tableColumn id="4955" xr3:uid="{64D101C8-E99F-4F5D-A6F6-4B9B3E8DE733}" name="Column4950" dataDxfId="11591"/>
    <tableColumn id="4956" xr3:uid="{B004FBA8-E139-4A8B-9BB7-CC931EB98A33}" name="Column4951" dataDxfId="11590"/>
    <tableColumn id="4957" xr3:uid="{681D4C07-DCED-4A02-9098-4EDE4EC4FDE5}" name="Column4952" dataDxfId="11589"/>
    <tableColumn id="4958" xr3:uid="{11ABDBBC-B5B5-4AEB-8849-408B174E046A}" name="Column4953" dataDxfId="11588"/>
    <tableColumn id="4959" xr3:uid="{5FFD3911-0009-4D35-8C11-3C0F164B3413}" name="Column4954" dataDxfId="11587"/>
    <tableColumn id="4960" xr3:uid="{957AFA8B-8FC3-44A5-8320-02E9BD26AF4F}" name="Column4955" dataDxfId="11586"/>
    <tableColumn id="4961" xr3:uid="{0760FE1C-E2FF-4709-82C3-193C3D22838F}" name="Column4956" dataDxfId="11585"/>
    <tableColumn id="4962" xr3:uid="{0A71062F-0BC4-417B-A154-E7CBACEB3669}" name="Column4957" dataDxfId="11584"/>
    <tableColumn id="4963" xr3:uid="{9356C730-E9FF-47C0-9487-D71CDA2C2CFC}" name="Column4958" dataDxfId="11583"/>
    <tableColumn id="4964" xr3:uid="{A70CBFAB-B890-4AE3-80FE-0EC30644C565}" name="Column4959" dataDxfId="11582"/>
    <tableColumn id="4965" xr3:uid="{E9B337BB-A9AF-418B-977A-FE4008D9CE58}" name="Column4960" dataDxfId="11581"/>
    <tableColumn id="4966" xr3:uid="{D8608612-9ED3-49C6-B9F4-1B0700DB0979}" name="Column4961" dataDxfId="11580"/>
    <tableColumn id="4967" xr3:uid="{BF69F783-3E4F-409D-9F92-3B59CC848E77}" name="Column4962" dataDxfId="11579"/>
    <tableColumn id="4968" xr3:uid="{F03F11E8-B5D0-4578-94AF-AE5D5DFA79B2}" name="Column4963" dataDxfId="11578"/>
    <tableColumn id="4969" xr3:uid="{00331A20-A497-4CD9-8F49-052FF3F35C69}" name="Column4964" dataDxfId="11577"/>
    <tableColumn id="4970" xr3:uid="{7EC54E4D-D10C-4D9B-B95D-1704B4956A0B}" name="Column4965" dataDxfId="11576"/>
    <tableColumn id="4971" xr3:uid="{BB0BD05D-6B06-4543-92D8-6608D9A6B9EE}" name="Column4966" dataDxfId="11575"/>
    <tableColumn id="4972" xr3:uid="{C6A66D43-5DBB-4449-9DAC-8AC683E88DCD}" name="Column4967" dataDxfId="11574"/>
    <tableColumn id="4973" xr3:uid="{ACBD3634-56FA-48E5-98F0-CE33A1FD78EE}" name="Column4968" dataDxfId="11573"/>
    <tableColumn id="4974" xr3:uid="{66233D4C-DD45-4D1A-B448-3C6ADDCEF3DA}" name="Column4969" dataDxfId="11572"/>
    <tableColumn id="4975" xr3:uid="{C2F6E5DF-3654-45E7-9789-D4A961B24D97}" name="Column4970" dataDxfId="11571"/>
    <tableColumn id="4976" xr3:uid="{34FB39F8-4701-48E8-9B0C-65F5F69BD8ED}" name="Column4971" dataDxfId="11570"/>
    <tableColumn id="4977" xr3:uid="{3C81DD82-C9B2-408F-9CB7-BC8037C26377}" name="Column4972" dataDxfId="11569"/>
    <tableColumn id="4978" xr3:uid="{2BA787B8-CAD1-4322-B00C-338D3370D399}" name="Column4973" dataDxfId="11568"/>
    <tableColumn id="4979" xr3:uid="{1B121CC6-0F24-4D88-8D7A-25862B26F497}" name="Column4974" dataDxfId="11567"/>
    <tableColumn id="4980" xr3:uid="{6952DCD2-EC5C-4985-A9A7-02AAB9BDAE15}" name="Column4975" dataDxfId="11566"/>
    <tableColumn id="4981" xr3:uid="{DC186007-D3E4-4138-A522-38374799B7B4}" name="Column4976" dataDxfId="11565"/>
    <tableColumn id="4982" xr3:uid="{73FF8ADB-4759-4309-A17D-7B18229B448E}" name="Column4977" dataDxfId="11564"/>
    <tableColumn id="4983" xr3:uid="{9BAA1BF0-6A06-4DA1-97D9-17F53CE267F7}" name="Column4978" dataDxfId="11563"/>
    <tableColumn id="4984" xr3:uid="{D0F82BC5-1892-47B3-94F5-92AFE55D55F6}" name="Column4979" dataDxfId="11562"/>
    <tableColumn id="4985" xr3:uid="{4AB9A455-CB1C-4219-934D-BF9FC8B5ED22}" name="Column4980" dataDxfId="11561"/>
    <tableColumn id="4986" xr3:uid="{75635CA2-D006-4FCA-A275-46F1CDA03F35}" name="Column4981" dataDxfId="11560"/>
    <tableColumn id="4987" xr3:uid="{E3135201-2F26-4C39-9EAE-EB585ABA4657}" name="Column4982" dataDxfId="11559"/>
    <tableColumn id="4988" xr3:uid="{77832233-0960-48C0-A2B8-689EA9AAF20B}" name="Column4983" dataDxfId="11558"/>
    <tableColumn id="4989" xr3:uid="{9DDB162F-843B-43CA-A476-622C6999329F}" name="Column4984" dataDxfId="11557"/>
    <tableColumn id="4990" xr3:uid="{ADB525DB-FE42-4206-8268-97CCD0B6B679}" name="Column4985" dataDxfId="11556"/>
    <tableColumn id="4991" xr3:uid="{547E6A79-BF44-4493-A3EB-CE3F4534CAFF}" name="Column4986" dataDxfId="11555"/>
    <tableColumn id="4992" xr3:uid="{75BFEF92-36B7-4C0E-8C92-196E35842297}" name="Column4987" dataDxfId="11554"/>
    <tableColumn id="4993" xr3:uid="{0A1294DA-8102-45AD-8C7E-99F842992FCB}" name="Column4988" dataDxfId="11553"/>
    <tableColumn id="4994" xr3:uid="{B8CDD9EC-1FA8-44E4-BDCF-F5AF46A9C48C}" name="Column4989" dataDxfId="11552"/>
    <tableColumn id="4995" xr3:uid="{2F2D822B-A33F-444E-8750-8AA85087FE49}" name="Column4990" dataDxfId="11551"/>
    <tableColumn id="4996" xr3:uid="{C1B80343-006A-4DC0-99F0-077703035D76}" name="Column4991" dataDxfId="11550"/>
    <tableColumn id="4997" xr3:uid="{0B30DB36-6303-4857-B9F1-A7DEF2C02C91}" name="Column4992" dataDxfId="11549"/>
    <tableColumn id="4998" xr3:uid="{88797B78-C6E6-4844-8E66-A11BE34E80FF}" name="Column4993" dataDxfId="11548"/>
    <tableColumn id="4999" xr3:uid="{6B85799A-91FC-4663-9658-054B615ECB47}" name="Column4994" dataDxfId="11547"/>
    <tableColumn id="5000" xr3:uid="{8948D096-F8C9-4F4A-AB6E-10A1EE36BC01}" name="Column4995" dataDxfId="11546"/>
    <tableColumn id="5001" xr3:uid="{38C8B909-8C49-47FF-8664-D0698562D731}" name="Column4996" dataDxfId="11545"/>
    <tableColumn id="5002" xr3:uid="{81BFD9E5-9782-437A-A5C6-2CB22ECDA104}" name="Column4997" dataDxfId="11544"/>
    <tableColumn id="5003" xr3:uid="{C2B50BC0-F166-4CAC-88E0-7CC68BDE4E95}" name="Column4998" dataDxfId="11543"/>
    <tableColumn id="5004" xr3:uid="{26259208-CBD9-4A7A-9B3F-71286D04E637}" name="Column4999" dataDxfId="11542"/>
    <tableColumn id="5005" xr3:uid="{4DD79E24-09AE-46DE-96B5-04BDED65A24F}" name="Column5000" dataDxfId="11541"/>
    <tableColumn id="5006" xr3:uid="{5438F643-89DE-4603-BC85-69EF59BC58EB}" name="Column5001" dataDxfId="11540"/>
    <tableColumn id="5007" xr3:uid="{D4513A5D-94C6-4E5C-A451-18AA04619D0F}" name="Column5002" dataDxfId="11539"/>
    <tableColumn id="5008" xr3:uid="{ACF666CC-484D-41DF-8151-E28600301D78}" name="Column5003" dataDxfId="11538"/>
    <tableColumn id="5009" xr3:uid="{6F14A581-FB55-42F7-AF60-B7FA71A167A8}" name="Column5004" dataDxfId="11537"/>
    <tableColumn id="5010" xr3:uid="{423C7D4A-DFCE-4099-A3C8-F7CAF4928D20}" name="Column5005" dataDxfId="11536"/>
    <tableColumn id="5011" xr3:uid="{1B623C23-A3D6-4D39-990C-A57071692F9B}" name="Column5006" dataDxfId="11535"/>
    <tableColumn id="5012" xr3:uid="{89B92BFA-F55B-405A-B352-B1443AFCC432}" name="Column5007" dataDxfId="11534"/>
    <tableColumn id="5013" xr3:uid="{4C97EC9C-6672-4B92-84E9-8800BFA30E98}" name="Column5008" dataDxfId="11533"/>
    <tableColumn id="5014" xr3:uid="{7B83BB7D-4743-48A5-B062-0EAE07403EF7}" name="Column5009" dataDxfId="11532"/>
    <tableColumn id="5015" xr3:uid="{9D208962-E5EB-46CE-8904-2595569C656F}" name="Column5010" dataDxfId="11531"/>
    <tableColumn id="5016" xr3:uid="{88B204D1-37FA-4036-95FC-0EAB00FBF4EF}" name="Column5011" dataDxfId="11530"/>
    <tableColumn id="5017" xr3:uid="{0B1F518B-2170-497A-AD03-82F7E9B4AC3D}" name="Column5012" dataDxfId="11529"/>
    <tableColumn id="5018" xr3:uid="{112B5C4B-7059-4FE9-B036-846EF2136A91}" name="Column5013" dataDxfId="11528"/>
    <tableColumn id="5019" xr3:uid="{7866EE21-3246-4AF4-AF9B-BDD6D93EA8EF}" name="Column5014" dataDxfId="11527"/>
    <tableColumn id="5020" xr3:uid="{6B49B128-4F4A-4529-8470-B8809232D86F}" name="Column5015" dataDxfId="11526"/>
    <tableColumn id="5021" xr3:uid="{0608D03E-5C42-4528-A027-AE9E5AF5C3A1}" name="Column5016" dataDxfId="11525"/>
    <tableColumn id="5022" xr3:uid="{D1F8A905-A151-4A14-B2AB-608DDDE0B7B6}" name="Column5017" dataDxfId="11524"/>
    <tableColumn id="5023" xr3:uid="{6BF7E5F7-4064-48B8-9155-0DE637FE8F74}" name="Column5018" dataDxfId="11523"/>
    <tableColumn id="5024" xr3:uid="{A8A4256A-9ACE-43E9-B9A5-DC0A2BBAED19}" name="Column5019" dataDxfId="11522"/>
    <tableColumn id="5025" xr3:uid="{29A587B0-4760-4E18-90B1-62EE106FB1F2}" name="Column5020" dataDxfId="11521"/>
    <tableColumn id="5026" xr3:uid="{BE154871-62B5-4259-91A8-4D3E425C23F1}" name="Column5021" dataDxfId="11520"/>
    <tableColumn id="5027" xr3:uid="{71466317-CBC7-459B-B708-3B41E5C171B0}" name="Column5022" dataDxfId="11519"/>
    <tableColumn id="5028" xr3:uid="{086F3235-8956-4FE0-9B07-68E22EB6AEE3}" name="Column5023" dataDxfId="11518"/>
    <tableColumn id="5029" xr3:uid="{273B0C99-6B56-4290-AABD-3B7836946491}" name="Column5024" dataDxfId="11517"/>
    <tableColumn id="5030" xr3:uid="{A8A80AC6-5355-4FA5-98BF-96070C88FEB9}" name="Column5025" dataDxfId="11516"/>
    <tableColumn id="5031" xr3:uid="{A2C06227-2FC6-426F-8290-98E048D2ADDD}" name="Column5026" dataDxfId="11515"/>
    <tableColumn id="5032" xr3:uid="{FA1E09A2-1309-491F-A79D-1B9B06D1BF62}" name="Column5027" dataDxfId="11514"/>
    <tableColumn id="5033" xr3:uid="{A95D02D2-9883-4DD7-B8AA-8B5E4C9BD2E9}" name="Column5028" dataDxfId="11513"/>
    <tableColumn id="5034" xr3:uid="{52840023-9B4A-4B21-BD6F-1A31A7349AAE}" name="Column5029" dataDxfId="11512"/>
    <tableColumn id="5035" xr3:uid="{70DC3EB6-8672-4E69-B7D0-058252F6C6D3}" name="Column5030" dataDxfId="11511"/>
    <tableColumn id="5036" xr3:uid="{7D9FA157-92B9-4B63-A65E-4B89EDACFB71}" name="Column5031" dataDxfId="11510"/>
    <tableColumn id="5037" xr3:uid="{9984E85B-A5A6-48A5-9277-065102E82B1C}" name="Column5032" dataDxfId="11509"/>
    <tableColumn id="5038" xr3:uid="{95EC4AB5-93AF-4B32-8ACF-0A7FE1803547}" name="Column5033" dataDxfId="11508"/>
    <tableColumn id="5039" xr3:uid="{B9238D6F-ACBB-4306-BD47-FA30FC070BB4}" name="Column5034" dataDxfId="11507"/>
    <tableColumn id="5040" xr3:uid="{E6C29554-6F49-4D54-901C-23C4EB69B7AE}" name="Column5035" dataDxfId="11506"/>
    <tableColumn id="5041" xr3:uid="{C44521E1-F373-434B-9C72-B49F6A2DDB6E}" name="Column5036" dataDxfId="11505"/>
    <tableColumn id="5042" xr3:uid="{81330A14-CB6F-4AB9-9AC2-45B5F1157CC9}" name="Column5037" dataDxfId="11504"/>
    <tableColumn id="5043" xr3:uid="{F22018CA-D198-442F-AE26-D1F79429ABC2}" name="Column5038" dataDxfId="11503"/>
    <tableColumn id="5044" xr3:uid="{CE463145-8D8A-4871-AED4-483A563CB49B}" name="Column5039" dataDxfId="11502"/>
    <tableColumn id="5045" xr3:uid="{00418CA9-615D-47AC-AD18-926E6CEAE5F6}" name="Column5040" dataDxfId="11501"/>
    <tableColumn id="5046" xr3:uid="{E4C35D0D-C30E-4CDB-818D-4754DCF9AB8F}" name="Column5041" dataDxfId="11500"/>
    <tableColumn id="5047" xr3:uid="{A6F0C12B-B6F9-454E-88BF-6AA2295F8DCF}" name="Column5042" dataDxfId="11499"/>
    <tableColumn id="5048" xr3:uid="{3802BE03-A593-453F-A80A-1DF15636C523}" name="Column5043" dataDxfId="11498"/>
    <tableColumn id="5049" xr3:uid="{2FC569AB-1B47-4704-9111-1A5F93BAF272}" name="Column5044" dataDxfId="11497"/>
    <tableColumn id="5050" xr3:uid="{41BBD7C4-1A0A-413E-AB20-02E797F87B2F}" name="Column5045" dataDxfId="11496"/>
    <tableColumn id="5051" xr3:uid="{DB4748B5-9884-46C7-BAE6-43BFFF44F6A3}" name="Column5046" dataDxfId="11495"/>
    <tableColumn id="5052" xr3:uid="{224789FA-2728-4B76-8C2B-58686E39EF12}" name="Column5047" dataDxfId="11494"/>
    <tableColumn id="5053" xr3:uid="{4301955B-FF83-4FCA-B9E5-D969170ABF9F}" name="Column5048" dataDxfId="11493"/>
    <tableColumn id="5054" xr3:uid="{1C9F4B94-BA26-4940-A2B4-725656A8525F}" name="Column5049" dataDxfId="11492"/>
    <tableColumn id="5055" xr3:uid="{56A20119-A4B5-49AC-9145-B0308377C430}" name="Column5050" dataDxfId="11491"/>
    <tableColumn id="5056" xr3:uid="{3475F52A-6FB7-4EC1-8367-641D88146455}" name="Column5051" dataDxfId="11490"/>
    <tableColumn id="5057" xr3:uid="{4C4D74F5-3D03-4E5D-888F-57C27817CD5D}" name="Column5052" dataDxfId="11489"/>
    <tableColumn id="5058" xr3:uid="{65E70E13-5EF0-407C-8289-5AA084F64E44}" name="Column5053" dataDxfId="11488"/>
    <tableColumn id="5059" xr3:uid="{74E9737E-2F2D-48C1-9769-AFF1942ECC29}" name="Column5054" dataDxfId="11487"/>
    <tableColumn id="5060" xr3:uid="{0C43FC0F-546B-4C27-8FED-154868877E10}" name="Column5055" dataDxfId="11486"/>
    <tableColumn id="5061" xr3:uid="{41CA64A7-D178-4798-A6B6-C7DE99D80E85}" name="Column5056" dataDxfId="11485"/>
    <tableColumn id="5062" xr3:uid="{87C96CC6-A04E-4BAA-8C07-EAE30FCBABA4}" name="Column5057" dataDxfId="11484"/>
    <tableColumn id="5063" xr3:uid="{0EB180C2-6228-482D-AD0F-ECE85FBBE04E}" name="Column5058" dataDxfId="11483"/>
    <tableColumn id="5064" xr3:uid="{3562D79B-22DB-48FB-833C-BA1A5EBB3786}" name="Column5059" dataDxfId="11482"/>
    <tableColumn id="5065" xr3:uid="{53B13268-915F-4E8B-8F30-D70F8A086608}" name="Column5060" dataDxfId="11481"/>
    <tableColumn id="5066" xr3:uid="{E1E031AF-9139-408B-B72F-4470B085B92E}" name="Column5061" dataDxfId="11480"/>
    <tableColumn id="5067" xr3:uid="{2FD3FF13-5B9F-4565-A9E2-4F31D8A49E8F}" name="Column5062" dataDxfId="11479"/>
    <tableColumn id="5068" xr3:uid="{35EC294B-6B87-4314-ACB1-52B65BC0AC65}" name="Column5063" dataDxfId="11478"/>
    <tableColumn id="5069" xr3:uid="{961AA9DD-A923-4B10-83BF-8E9DE36174FC}" name="Column5064" dataDxfId="11477"/>
    <tableColumn id="5070" xr3:uid="{DC028748-3CE9-4BF1-95B7-21BB5D346A40}" name="Column5065" dataDxfId="11476"/>
    <tableColumn id="5071" xr3:uid="{9225955A-4C34-4627-94EB-5C9A56FB7A0D}" name="Column5066" dataDxfId="11475"/>
    <tableColumn id="5072" xr3:uid="{3EE30288-751F-49C4-BAEF-E9FFE3AE2BA9}" name="Column5067" dataDxfId="11474"/>
    <tableColumn id="5073" xr3:uid="{E3A19ADE-BD8F-4B81-A08E-C7BD07DC7EFB}" name="Column5068" dataDxfId="11473"/>
    <tableColumn id="5074" xr3:uid="{83F44697-759D-4555-A946-987D1BCBE97B}" name="Column5069" dataDxfId="11472"/>
    <tableColumn id="5075" xr3:uid="{81FC8250-CAAA-4E22-8A75-F24235FDB27E}" name="Column5070" dataDxfId="11471"/>
    <tableColumn id="5076" xr3:uid="{D8E2A092-02AD-4A74-972A-67F36238C444}" name="Column5071" dataDxfId="11470"/>
    <tableColumn id="5077" xr3:uid="{A9B274CD-EA91-448A-9A9E-9B38043627C0}" name="Column5072" dataDxfId="11469"/>
    <tableColumn id="5078" xr3:uid="{17152445-4880-44BA-AFF4-541CC2C3F010}" name="Column5073" dataDxfId="11468"/>
    <tableColumn id="5079" xr3:uid="{84434AFB-B945-43AA-BCE6-BF7A43649DE0}" name="Column5074" dataDxfId="11467"/>
    <tableColumn id="5080" xr3:uid="{7927637B-69B5-483B-8C1F-C229B3E8372A}" name="Column5075" dataDxfId="11466"/>
    <tableColumn id="5081" xr3:uid="{557AA1EE-376E-4D09-A108-0D6014751417}" name="Column5076" dataDxfId="11465"/>
    <tableColumn id="5082" xr3:uid="{6FC1E45C-1B0B-45A1-97AE-27B6F67443ED}" name="Column5077" dataDxfId="11464"/>
    <tableColumn id="5083" xr3:uid="{22789398-56A0-40C1-BA4E-1AFC89A32A11}" name="Column5078" dataDxfId="11463"/>
    <tableColumn id="5084" xr3:uid="{F463AE79-6E2E-457D-A79A-CF3BC38B5E08}" name="Column5079" dataDxfId="11462"/>
    <tableColumn id="5085" xr3:uid="{37C2C5A3-C740-4690-B1BF-59036082A2FA}" name="Column5080" dataDxfId="11461"/>
    <tableColumn id="5086" xr3:uid="{056A0A92-050E-4C4D-A029-4227E2013F8F}" name="Column5081" dataDxfId="11460"/>
    <tableColumn id="5087" xr3:uid="{7A92E0E6-1637-4AFB-9D34-34AE1F9B6D9C}" name="Column5082" dataDxfId="11459"/>
    <tableColumn id="5088" xr3:uid="{6943EAB3-4B2B-43DC-91FE-4D9BD7004681}" name="Column5083" dataDxfId="11458"/>
    <tableColumn id="5089" xr3:uid="{DB2A695C-4F07-4C0B-8B06-0DF5AFCF1124}" name="Column5084" dataDxfId="11457"/>
    <tableColumn id="5090" xr3:uid="{F12F8AFD-1F5E-45F4-9C5B-BCF0E32DB640}" name="Column5085" dataDxfId="11456"/>
    <tableColumn id="5091" xr3:uid="{1A1C799C-10DB-48BE-A888-3E32C2B90626}" name="Column5086" dataDxfId="11455"/>
    <tableColumn id="5092" xr3:uid="{A2171AA0-3A02-4016-85D4-37E30F1C5126}" name="Column5087" dataDxfId="11454"/>
    <tableColumn id="5093" xr3:uid="{FC04D961-7CEC-47C5-B0E1-F795FD0CA6A5}" name="Column5088" dataDxfId="11453"/>
    <tableColumn id="5094" xr3:uid="{70791DC7-5F6A-491B-AEE8-37F25B42A30D}" name="Column5089" dataDxfId="11452"/>
    <tableColumn id="5095" xr3:uid="{C04A2E6E-C624-4CF4-B986-2FDAA20EC9D8}" name="Column5090" dataDxfId="11451"/>
    <tableColumn id="5096" xr3:uid="{30B394CA-3850-4A38-915C-D202F2421882}" name="Column5091" dataDxfId="11450"/>
    <tableColumn id="5097" xr3:uid="{7CF08FCE-6FD3-4BD3-A0EC-E1B8123C3565}" name="Column5092" dataDxfId="11449"/>
    <tableColumn id="5098" xr3:uid="{7C05635A-5028-45A2-9F9B-D310B4C965A3}" name="Column5093" dataDxfId="11448"/>
    <tableColumn id="5099" xr3:uid="{788D60BE-81B6-42A5-A22A-55BED2309E00}" name="Column5094" dataDxfId="11447"/>
    <tableColumn id="5100" xr3:uid="{112C89E5-7057-4AD3-A54B-D4C0A67A2967}" name="Column5095" dataDxfId="11446"/>
    <tableColumn id="5101" xr3:uid="{2D576220-2E75-45DE-89C6-1DC51839CA3A}" name="Column5096" dataDxfId="11445"/>
    <tableColumn id="5102" xr3:uid="{0571338A-EB6C-48A8-80F9-C03C9D80EE10}" name="Column5097" dataDxfId="11444"/>
    <tableColumn id="5103" xr3:uid="{03C6E96B-3DC6-4FEA-AFE3-7C7EDAF929E1}" name="Column5098" dataDxfId="11443"/>
    <tableColumn id="5104" xr3:uid="{1F8802A4-7AAC-4CD3-8911-39A59B541986}" name="Column5099" dataDxfId="11442"/>
    <tableColumn id="5105" xr3:uid="{55AB0BF9-C45A-4382-B7D3-424043247C73}" name="Column5100" dataDxfId="11441"/>
    <tableColumn id="5106" xr3:uid="{1667723C-047A-494C-BD7C-E24EE5325AAA}" name="Column5101" dataDxfId="11440"/>
    <tableColumn id="5107" xr3:uid="{D52AD275-D068-431D-BE41-B2B5E4E39CB8}" name="Column5102" dataDxfId="11439"/>
    <tableColumn id="5108" xr3:uid="{2FB4BC66-4985-4C6D-84B0-226BB8A54613}" name="Column5103" dataDxfId="11438"/>
    <tableColumn id="5109" xr3:uid="{B751FAAF-ECC0-49EF-A882-29DDB8DFCC77}" name="Column5104" dataDxfId="11437"/>
    <tableColumn id="5110" xr3:uid="{F79BC159-876E-4211-94A0-B071CE756118}" name="Column5105" dataDxfId="11436"/>
    <tableColumn id="5111" xr3:uid="{CDA75254-E93D-40C2-9A01-960034860361}" name="Column5106" dataDxfId="11435"/>
    <tableColumn id="5112" xr3:uid="{6409BF7D-9B18-4D2F-A799-33D1D7607D4D}" name="Column5107" dataDxfId="11434"/>
    <tableColumn id="5113" xr3:uid="{7F3B3C1F-F493-4AFB-BE28-1FE93D1102F9}" name="Column5108" dataDxfId="11433"/>
    <tableColumn id="5114" xr3:uid="{27B4665D-3CB3-4AC1-8F7C-402F01A185FD}" name="Column5109" dataDxfId="11432"/>
    <tableColumn id="5115" xr3:uid="{E11D9091-488A-42A6-A7BF-AEE3863AB02C}" name="Column5110" dataDxfId="11431"/>
    <tableColumn id="5116" xr3:uid="{BCF67472-2C22-4D1D-8DD0-1DAF9858A9DE}" name="Column5111" dataDxfId="11430"/>
    <tableColumn id="5117" xr3:uid="{C23005B2-5EB8-4FE1-BF21-F40E49A06BEA}" name="Column5112" dataDxfId="11429"/>
    <tableColumn id="5118" xr3:uid="{284FBFFD-74D3-4D1B-98D2-CC98034B7CD9}" name="Column5113" dataDxfId="11428"/>
    <tableColumn id="5119" xr3:uid="{C1E5415C-243C-47E3-97DC-99DF3CA4C811}" name="Column5114" dataDxfId="11427"/>
    <tableColumn id="5120" xr3:uid="{AE02C78E-292F-45F7-A727-C2DDA348F1E5}" name="Column5115" dataDxfId="11426"/>
    <tableColumn id="5121" xr3:uid="{80A91C34-483F-4876-8423-0B89ACAF1842}" name="Column5116" dataDxfId="11425"/>
    <tableColumn id="5122" xr3:uid="{8C089B7A-367A-4E06-B3CC-AA4669F03881}" name="Column5117" dataDxfId="11424"/>
    <tableColumn id="5123" xr3:uid="{695801AD-88F3-46E4-ABF4-7580A795C08B}" name="Column5118" dataDxfId="11423"/>
    <tableColumn id="5124" xr3:uid="{66CE0CB6-F364-49AE-B777-0323E337A043}" name="Column5119" dataDxfId="11422"/>
    <tableColumn id="5125" xr3:uid="{BAF9ADBC-2471-45CE-8D5C-12A85368D7BE}" name="Column5120" dataDxfId="11421"/>
    <tableColumn id="5126" xr3:uid="{CB8547BD-2398-47AF-84F8-5958801BAB75}" name="Column5121" dataDxfId="11420"/>
    <tableColumn id="5127" xr3:uid="{B6097C65-4A57-4EDD-AF1B-E4A60A612D3E}" name="Column5122" dataDxfId="11419"/>
    <tableColumn id="5128" xr3:uid="{55AE741A-E3FF-48ED-9C0F-E158B3D7E970}" name="Column5123" dataDxfId="11418"/>
    <tableColumn id="5129" xr3:uid="{614CA825-CD76-4FD4-BB3E-2817445FF312}" name="Column5124" dataDxfId="11417"/>
    <tableColumn id="5130" xr3:uid="{1F985E74-4B09-4E91-A390-CA38C3F2C33B}" name="Column5125" dataDxfId="11416"/>
    <tableColumn id="5131" xr3:uid="{77842B90-3583-43C1-BCCE-3E4043274865}" name="Column5126" dataDxfId="11415"/>
    <tableColumn id="5132" xr3:uid="{B1705087-7117-4F62-8029-D9ED28A3F163}" name="Column5127" dataDxfId="11414"/>
    <tableColumn id="5133" xr3:uid="{08307EE1-F015-4969-8EF2-07B1F2EEEBC4}" name="Column5128" dataDxfId="11413"/>
    <tableColumn id="5134" xr3:uid="{914166EA-0F3B-43BC-8A54-6C2FF561889C}" name="Column5129" dataDxfId="11412"/>
    <tableColumn id="5135" xr3:uid="{7B71F5E8-BACE-465C-94C8-301D8E51ED63}" name="Column5130" dataDxfId="11411"/>
    <tableColumn id="5136" xr3:uid="{3DB6AED6-DE47-481C-818E-1DBF68515AF0}" name="Column5131" dataDxfId="11410"/>
    <tableColumn id="5137" xr3:uid="{BCA0E5C3-4674-407F-9ED0-369B0DCAECF4}" name="Column5132" dataDxfId="11409"/>
    <tableColumn id="5138" xr3:uid="{69F4B640-C0A9-489B-BD53-5CF0C6A9F857}" name="Column5133" dataDxfId="11408"/>
    <tableColumn id="5139" xr3:uid="{CD180C66-0ABF-467F-8B2D-F0C94F41E65D}" name="Column5134" dataDxfId="11407"/>
    <tableColumn id="5140" xr3:uid="{AFC5DD7A-5D16-4D17-8AAD-7B5D6897170B}" name="Column5135" dataDxfId="11406"/>
    <tableColumn id="5141" xr3:uid="{E620831C-A115-488C-89D5-76F8B635D3BB}" name="Column5136" dataDxfId="11405"/>
    <tableColumn id="5142" xr3:uid="{CD228949-C9E6-4CE9-8287-9BC14CFA4AA5}" name="Column5137" dataDxfId="11404"/>
    <tableColumn id="5143" xr3:uid="{CABBE950-F724-4E7C-84F8-094FE624F6D5}" name="Column5138" dataDxfId="11403"/>
    <tableColumn id="5144" xr3:uid="{5AC0FF06-0E45-4CAC-A563-72454D0308B4}" name="Column5139" dataDxfId="11402"/>
    <tableColumn id="5145" xr3:uid="{2D7B7347-FC0A-4B18-B821-DB3E65EF1AE0}" name="Column5140" dataDxfId="11401"/>
    <tableColumn id="5146" xr3:uid="{7FC00964-8A79-4081-AB08-6C4C0AA03412}" name="Column5141" dataDxfId="11400"/>
    <tableColumn id="5147" xr3:uid="{C7E1F5A7-28A7-403A-BD5F-975C9B1213F2}" name="Column5142" dataDxfId="11399"/>
    <tableColumn id="5148" xr3:uid="{602F4B6E-A649-4B0D-9704-FED0053AAB68}" name="Column5143" dataDxfId="11398"/>
    <tableColumn id="5149" xr3:uid="{3E6BF255-A764-4CD8-B5CB-6D561B1A35DF}" name="Column5144" dataDxfId="11397"/>
    <tableColumn id="5150" xr3:uid="{02EC4BCA-1DC7-428C-A1BF-EA9FC7EF5097}" name="Column5145" dataDxfId="11396"/>
    <tableColumn id="5151" xr3:uid="{FE58109F-FEEB-4968-AD85-B6827DC032EF}" name="Column5146" dataDxfId="11395"/>
    <tableColumn id="5152" xr3:uid="{07E01A58-462E-4360-921A-4CE03F86E06C}" name="Column5147" dataDxfId="11394"/>
    <tableColumn id="5153" xr3:uid="{1442A7A5-FEA2-451E-99CC-624F5D6BB11D}" name="Column5148" dataDxfId="11393"/>
    <tableColumn id="5154" xr3:uid="{9D9DBDDC-424D-4A90-A6F6-FF4BDAE7A911}" name="Column5149" dataDxfId="11392"/>
    <tableColumn id="5155" xr3:uid="{AE0120C0-68FC-40F2-8F73-586744177705}" name="Column5150" dataDxfId="11391"/>
    <tableColumn id="5156" xr3:uid="{A9804BC0-0341-4F06-8131-B3E6181462B3}" name="Column5151" dataDxfId="11390"/>
    <tableColumn id="5157" xr3:uid="{ED2748E8-CDC4-4C70-A8ED-4C85613139AE}" name="Column5152" dataDxfId="11389"/>
    <tableColumn id="5158" xr3:uid="{C76EAE61-67CD-441B-937B-B1C735EDBC58}" name="Column5153" dataDxfId="11388"/>
    <tableColumn id="5159" xr3:uid="{DE086F87-77BD-42FD-B92D-359438D7717D}" name="Column5154" dataDxfId="11387"/>
    <tableColumn id="5160" xr3:uid="{3AC09CD1-9D0A-4E61-AEFE-2062E8F089E3}" name="Column5155" dataDxfId="11386"/>
    <tableColumn id="5161" xr3:uid="{FB7B99DF-2C6F-45EB-9F78-704C263F2CA7}" name="Column5156" dataDxfId="11385"/>
    <tableColumn id="5162" xr3:uid="{9F9CE2BE-18CB-4DDA-A65E-D9B71B5F485A}" name="Column5157" dataDxfId="11384"/>
    <tableColumn id="5163" xr3:uid="{207CC9D0-9D1E-42D6-9E4C-A56F57F42A93}" name="Column5158" dataDxfId="11383"/>
    <tableColumn id="5164" xr3:uid="{2FD66DF0-6B5B-42F6-BC70-4E1A6B357DDE}" name="Column5159" dataDxfId="11382"/>
    <tableColumn id="5165" xr3:uid="{C8607717-A375-4CF4-A266-FEF2B89A1819}" name="Column5160" dataDxfId="11381"/>
    <tableColumn id="5166" xr3:uid="{1D598A86-B8FA-4D3C-9326-5FBD54CA638B}" name="Column5161" dataDxfId="11380"/>
    <tableColumn id="5167" xr3:uid="{94DC06B0-68DB-4AF6-BFBB-BC2DD4DA2859}" name="Column5162" dataDxfId="11379"/>
    <tableColumn id="5168" xr3:uid="{0086D6E9-B3DB-4480-97B4-235C1D869881}" name="Column5163" dataDxfId="11378"/>
    <tableColumn id="5169" xr3:uid="{D99FBB4D-B505-425B-8717-0AFDEB1639D0}" name="Column5164" dataDxfId="11377"/>
    <tableColumn id="5170" xr3:uid="{14672B82-16F4-45BC-A6FF-4C048EA29A90}" name="Column5165" dataDxfId="11376"/>
    <tableColumn id="5171" xr3:uid="{0415515F-45B3-4B27-8906-35475EF86C1B}" name="Column5166" dataDxfId="11375"/>
    <tableColumn id="5172" xr3:uid="{95028B59-02D3-48CA-A37D-53E6B72B6750}" name="Column5167" dataDxfId="11374"/>
    <tableColumn id="5173" xr3:uid="{34D5B052-8531-45CA-978B-76FCC1505749}" name="Column5168" dataDxfId="11373"/>
    <tableColumn id="5174" xr3:uid="{FC42D40C-FC10-4AC0-8519-EFA0F89DDB07}" name="Column5169" dataDxfId="11372"/>
    <tableColumn id="5175" xr3:uid="{97256538-8417-46D5-B32E-DCA59B3515A8}" name="Column5170" dataDxfId="11371"/>
    <tableColumn id="5176" xr3:uid="{C1F2B6F7-7889-4B59-9461-018F3F45D284}" name="Column5171" dataDxfId="11370"/>
    <tableColumn id="5177" xr3:uid="{48B6CCC9-2AED-46A9-900E-3CB648C0DF7F}" name="Column5172" dataDxfId="11369"/>
    <tableColumn id="5178" xr3:uid="{A5464431-A83A-4733-8138-AFFC96CF1AA3}" name="Column5173" dataDxfId="11368"/>
    <tableColumn id="5179" xr3:uid="{3C8A0FB7-0ABE-4501-9D15-15016EEBFAA1}" name="Column5174" dataDxfId="11367"/>
    <tableColumn id="5180" xr3:uid="{845D1A52-6719-4BFF-A9A2-A87CCC248E47}" name="Column5175" dataDxfId="11366"/>
    <tableColumn id="5181" xr3:uid="{C8AE71CC-06FD-4C2F-8741-A26BA2158E44}" name="Column5176" dataDxfId="11365"/>
    <tableColumn id="5182" xr3:uid="{C95FF655-E9FB-45E2-961C-B2D752EAD60F}" name="Column5177" dataDxfId="11364"/>
    <tableColumn id="5183" xr3:uid="{FDB1A257-DC69-422D-96E7-2785E3C56669}" name="Column5178" dataDxfId="11363"/>
    <tableColumn id="5184" xr3:uid="{35C559E9-60EF-469C-91F6-5D4DA166B5C7}" name="Column5179" dataDxfId="11362"/>
    <tableColumn id="5185" xr3:uid="{64FB09C7-6634-4449-9964-57A7AC606580}" name="Column5180" dataDxfId="11361"/>
    <tableColumn id="5186" xr3:uid="{A0D9E154-4A9B-4BEE-B694-BC04D85EDB08}" name="Column5181" dataDxfId="11360"/>
    <tableColumn id="5187" xr3:uid="{A5979CD6-6264-43BB-B845-518059243722}" name="Column5182" dataDxfId="11359"/>
    <tableColumn id="5188" xr3:uid="{F3A03D7D-7F39-467D-A858-6A0C4B3C906B}" name="Column5183" dataDxfId="11358"/>
    <tableColumn id="5189" xr3:uid="{094E11F3-BD6D-4A4D-B706-3EF19D94BB6E}" name="Column5184" dataDxfId="11357"/>
    <tableColumn id="5190" xr3:uid="{EBCFBC2E-4AC3-4505-9CE5-92DAFC0604BA}" name="Column5185" dataDxfId="11356"/>
    <tableColumn id="5191" xr3:uid="{D800314A-F0F8-4A5B-8933-DDD6AAC08898}" name="Column5186" dataDxfId="11355"/>
    <tableColumn id="5192" xr3:uid="{B52D8CCF-2197-4565-A7F6-2CCACD79D9AE}" name="Column5187" dataDxfId="11354"/>
    <tableColumn id="5193" xr3:uid="{AF80E52C-365F-4915-9298-7DF4C2EBCD2D}" name="Column5188" dataDxfId="11353"/>
    <tableColumn id="5194" xr3:uid="{80B82D46-0FB0-489E-8468-DFD3A75D892B}" name="Column5189" dataDxfId="11352"/>
    <tableColumn id="5195" xr3:uid="{9F67DCD1-FA5F-4932-8CD6-3F21ADE285DD}" name="Column5190" dataDxfId="11351"/>
    <tableColumn id="5196" xr3:uid="{9DCFC0F5-65F3-4B7E-A686-512740934AE5}" name="Column5191" dataDxfId="11350"/>
    <tableColumn id="5197" xr3:uid="{0FFC9AD2-F42E-4D34-AC32-B20617A2FC02}" name="Column5192" dataDxfId="11349"/>
    <tableColumn id="5198" xr3:uid="{298F72BE-20FF-4A42-BCDD-601DE3C2B598}" name="Column5193" dataDxfId="11348"/>
    <tableColumn id="5199" xr3:uid="{ED5A48CC-0555-464D-8F9D-C702763F30D7}" name="Column5194" dataDxfId="11347"/>
    <tableColumn id="5200" xr3:uid="{4422AE24-473A-4892-969A-CEE40E243F4E}" name="Column5195" dataDxfId="11346"/>
    <tableColumn id="5201" xr3:uid="{399EB3C8-0F6B-49B4-8A12-300F3DDBF82D}" name="Column5196" dataDxfId="11345"/>
    <tableColumn id="5202" xr3:uid="{C3D8D2C6-CC41-47D2-998B-B1911D584E45}" name="Column5197" dataDxfId="11344"/>
    <tableColumn id="5203" xr3:uid="{ED83F5E8-E6C1-4E72-9D8A-E80758E04CA0}" name="Column5198" dataDxfId="11343"/>
    <tableColumn id="5204" xr3:uid="{5F8B7599-25E6-4FA4-816B-180D1E67BC29}" name="Column5199" dataDxfId="11342"/>
    <tableColumn id="5205" xr3:uid="{F760903A-FAB3-490B-9EC8-FAA72285448B}" name="Column5200" dataDxfId="11341"/>
    <tableColumn id="5206" xr3:uid="{67305FC8-D4D2-40BF-8532-64E77D055201}" name="Column5201" dataDxfId="11340"/>
    <tableColumn id="5207" xr3:uid="{8AF584B4-D9E2-475E-989A-E761517CEF9E}" name="Column5202" dataDxfId="11339"/>
    <tableColumn id="5208" xr3:uid="{8F6C0A16-6FEB-4671-B9B6-22AD2A25AAA3}" name="Column5203" dataDxfId="11338"/>
    <tableColumn id="5209" xr3:uid="{AAC27140-6595-4584-819D-2D547EE2F72B}" name="Column5204" dataDxfId="11337"/>
    <tableColumn id="5210" xr3:uid="{9B980609-3CB6-4533-B259-87962A52F3ED}" name="Column5205" dataDxfId="11336"/>
    <tableColumn id="5211" xr3:uid="{E58EC33A-34EA-4CE8-AA23-F145A4B51CAE}" name="Column5206" dataDxfId="11335"/>
    <tableColumn id="5212" xr3:uid="{FA436ED2-0264-49AB-8E41-C0757D71D670}" name="Column5207" dataDxfId="11334"/>
    <tableColumn id="5213" xr3:uid="{8ACD8EF5-A009-4FFC-B643-E7B3BAFF9FFA}" name="Column5208" dataDxfId="11333"/>
    <tableColumn id="5214" xr3:uid="{CF01ED6A-6A31-41B2-B683-6AC7D10BEF95}" name="Column5209" dataDxfId="11332"/>
    <tableColumn id="5215" xr3:uid="{66E7C5BC-C2F3-4707-8B74-941A9F657224}" name="Column5210" dataDxfId="11331"/>
    <tableColumn id="5216" xr3:uid="{94DD53C5-4F6D-42A6-9195-C00486B4BAF4}" name="Column5211" dataDxfId="11330"/>
    <tableColumn id="5217" xr3:uid="{F3497633-010F-4F58-9DE9-5670E4EB2DDC}" name="Column5212" dataDxfId="11329"/>
    <tableColumn id="5218" xr3:uid="{FCC9C497-FCAC-4D4D-BE76-9D5E198E24A6}" name="Column5213" dataDxfId="11328"/>
    <tableColumn id="5219" xr3:uid="{EDDAB55B-BA14-4E3D-986B-D74C2B7E5908}" name="Column5214" dataDxfId="11327"/>
    <tableColumn id="5220" xr3:uid="{33353761-365C-4AF8-BDF3-AA3047096883}" name="Column5215" dataDxfId="11326"/>
    <tableColumn id="5221" xr3:uid="{FF5D0E75-2F8F-4FA1-9E5F-810E81AA5F32}" name="Column5216" dataDxfId="11325"/>
    <tableColumn id="5222" xr3:uid="{34D110AD-5666-4E05-B06A-004976441FE1}" name="Column5217" dataDxfId="11324"/>
    <tableColumn id="5223" xr3:uid="{D5C2D15F-F486-4B81-9EFB-00AC99B71364}" name="Column5218" dataDxfId="11323"/>
    <tableColumn id="5224" xr3:uid="{5D517584-07A3-4029-899B-9AEB7D30E862}" name="Column5219" dataDxfId="11322"/>
    <tableColumn id="5225" xr3:uid="{CB9D3485-06B8-487A-BEF4-07AC6A384BDB}" name="Column5220" dataDxfId="11321"/>
    <tableColumn id="5226" xr3:uid="{4BDD2261-0601-46D7-A735-54287FD52259}" name="Column5221" dataDxfId="11320"/>
    <tableColumn id="5227" xr3:uid="{A122FB45-AB81-4CD0-94A4-D53CE61E420F}" name="Column5222" dataDxfId="11319"/>
    <tableColumn id="5228" xr3:uid="{5817AFCA-2A0A-4259-88CA-C25B8EF9D1BD}" name="Column5223" dataDxfId="11318"/>
    <tableColumn id="5229" xr3:uid="{E092B6C5-2620-4BDC-BBEF-18D3736560C6}" name="Column5224" dataDxfId="11317"/>
    <tableColumn id="5230" xr3:uid="{C4E4D8DC-E07A-461A-8993-84030FB5ACDB}" name="Column5225" dataDxfId="11316"/>
    <tableColumn id="5231" xr3:uid="{900C3741-3875-46E8-B880-5BA839AFC728}" name="Column5226" dataDxfId="11315"/>
    <tableColumn id="5232" xr3:uid="{D1E406CF-D40F-4E83-BE0D-F608800F6CDA}" name="Column5227" dataDxfId="11314"/>
    <tableColumn id="5233" xr3:uid="{63D4ACE0-4F57-4E73-A1A2-58F7427FA927}" name="Column5228" dataDxfId="11313"/>
    <tableColumn id="5234" xr3:uid="{C077269E-5035-4088-A44B-B2EFBE4F6C18}" name="Column5229" dataDxfId="11312"/>
    <tableColumn id="5235" xr3:uid="{31D8BC28-799C-4442-AAEC-1CDBCC2CAD0F}" name="Column5230" dataDxfId="11311"/>
    <tableColumn id="5236" xr3:uid="{70F06E56-7989-46A1-92EE-657A66A130C9}" name="Column5231" dataDxfId="11310"/>
    <tableColumn id="5237" xr3:uid="{052A20AD-2FFA-43F8-B0B7-82708808A717}" name="Column5232" dataDxfId="11309"/>
    <tableColumn id="5238" xr3:uid="{D637A344-58D9-4948-BFD0-AFFA96722285}" name="Column5233" dataDxfId="11308"/>
    <tableColumn id="5239" xr3:uid="{EDAD7BBE-8B2F-415E-972F-DE3DAEE8BF73}" name="Column5234" dataDxfId="11307"/>
    <tableColumn id="5240" xr3:uid="{D9BA59F2-53AB-457B-813B-DA3C6BC90F79}" name="Column5235" dataDxfId="11306"/>
    <tableColumn id="5241" xr3:uid="{B0858F04-439A-4B97-9AC1-C4F02A5CB489}" name="Column5236" dataDxfId="11305"/>
    <tableColumn id="5242" xr3:uid="{61D92C94-85C8-4364-A424-720F219BF72F}" name="Column5237" dataDxfId="11304"/>
    <tableColumn id="5243" xr3:uid="{D649E117-2B20-4B63-AE0E-15BC5C96AACA}" name="Column5238" dataDxfId="11303"/>
    <tableColumn id="5244" xr3:uid="{AFBDB199-3F04-4A78-82E5-1B343581C414}" name="Column5239" dataDxfId="11302"/>
    <tableColumn id="5245" xr3:uid="{B80FC769-5E3B-4E38-AE83-8AEF43C3478D}" name="Column5240" dataDxfId="11301"/>
    <tableColumn id="5246" xr3:uid="{83B71ECE-F09B-4FFB-9B3F-CC19706666B4}" name="Column5241" dataDxfId="11300"/>
    <tableColumn id="5247" xr3:uid="{A0D27408-B19B-47B3-A0A0-02B1F46DB8DA}" name="Column5242" dataDxfId="11299"/>
    <tableColumn id="5248" xr3:uid="{C507578D-E673-4297-8D44-A8B586FD8C3B}" name="Column5243" dataDxfId="11298"/>
    <tableColumn id="5249" xr3:uid="{4FFEE8A6-E52F-4A96-924D-587EC45411D5}" name="Column5244" dataDxfId="11297"/>
    <tableColumn id="5250" xr3:uid="{75F409EF-BEA2-42D8-8236-FDD0213593DC}" name="Column5245" dataDxfId="11296"/>
    <tableColumn id="5251" xr3:uid="{F53038D6-E78E-4B6B-A2FB-E496F1031F38}" name="Column5246" dataDxfId="11295"/>
    <tableColumn id="5252" xr3:uid="{D30DFC82-4AAC-4EBA-88D8-476ECFF99439}" name="Column5247" dataDxfId="11294"/>
    <tableColumn id="5253" xr3:uid="{7C9ABFD0-4EDF-495C-951A-06E385D0F21B}" name="Column5248" dataDxfId="11293"/>
    <tableColumn id="5254" xr3:uid="{EA8E2C4F-33B4-4424-B339-42D9A054F6A3}" name="Column5249" dataDxfId="11292"/>
    <tableColumn id="5255" xr3:uid="{F03D72CC-9933-4895-8E31-1D8CDCD123F3}" name="Column5250" dataDxfId="11291"/>
    <tableColumn id="5256" xr3:uid="{A35AC29F-F621-4D36-8820-40A4BEBF0ACC}" name="Column5251" dataDxfId="11290"/>
    <tableColumn id="5257" xr3:uid="{7F2D96B7-EAC4-4425-8CB1-3302B54197E6}" name="Column5252" dataDxfId="11289"/>
    <tableColumn id="5258" xr3:uid="{D9C5C573-549C-4977-98DA-0B87109CD7F2}" name="Column5253" dataDxfId="11288"/>
    <tableColumn id="5259" xr3:uid="{C58119E0-7860-4AF1-B852-D3BC1DE98FB3}" name="Column5254" dataDxfId="11287"/>
    <tableColumn id="5260" xr3:uid="{D9AC3C92-056F-4A25-81C2-25B43CBA6970}" name="Column5255" dataDxfId="11286"/>
    <tableColumn id="5261" xr3:uid="{3759CBFF-970A-425C-87D2-AA42A6F29C74}" name="Column5256" dataDxfId="11285"/>
    <tableColumn id="5262" xr3:uid="{EE572A2C-3478-4A93-B8CB-061D971D9F92}" name="Column5257" dataDxfId="11284"/>
    <tableColumn id="5263" xr3:uid="{2C40E57B-F1DE-45B3-A9D9-FC41817D54AD}" name="Column5258" dataDxfId="11283"/>
    <tableColumn id="5264" xr3:uid="{54727E07-1FB9-4E71-B1D4-94B5FD4543D2}" name="Column5259" dataDxfId="11282"/>
    <tableColumn id="5265" xr3:uid="{22C66918-50F7-4D6C-A799-34D0BDBF0630}" name="Column5260" dataDxfId="11281"/>
    <tableColumn id="5266" xr3:uid="{190BA2D3-D71E-4AF5-9FF8-9575F1FF407C}" name="Column5261" dataDxfId="11280"/>
    <tableColumn id="5267" xr3:uid="{5D1E617D-ED17-4016-B88A-DA4A2A47303D}" name="Column5262" dataDxfId="11279"/>
    <tableColumn id="5268" xr3:uid="{13538D28-9024-47BB-94F9-88EA4F8501F0}" name="Column5263" dataDxfId="11278"/>
    <tableColumn id="5269" xr3:uid="{42C8D8CD-5C87-4D4D-98FA-87F486775FD2}" name="Column5264" dataDxfId="11277"/>
    <tableColumn id="5270" xr3:uid="{92756D3D-E070-4DA1-8532-7A0A8AED0592}" name="Column5265" dataDxfId="11276"/>
    <tableColumn id="5271" xr3:uid="{8E867B9D-7CED-473E-BE3B-DDD84167D3F1}" name="Column5266" dataDxfId="11275"/>
    <tableColumn id="5272" xr3:uid="{9FB8B0B8-F792-45F8-A650-F29BFDD9F779}" name="Column5267" dataDxfId="11274"/>
    <tableColumn id="5273" xr3:uid="{2DC14155-00F1-41F0-AE26-B555C2BB2290}" name="Column5268" dataDxfId="11273"/>
    <tableColumn id="5274" xr3:uid="{4B17349B-2FEF-45F1-BBE0-707EA74C6CA3}" name="Column5269" dataDxfId="11272"/>
    <tableColumn id="5275" xr3:uid="{15BB0806-FD05-4071-8D0D-897C2B34DA18}" name="Column5270" dataDxfId="11271"/>
    <tableColumn id="5276" xr3:uid="{888FA997-4AE6-48D9-85F4-6E7B0D93F59D}" name="Column5271" dataDxfId="11270"/>
    <tableColumn id="5277" xr3:uid="{5783E37C-E458-4D09-89DD-CAC9FA8CC223}" name="Column5272" dataDxfId="11269"/>
    <tableColumn id="5278" xr3:uid="{07AA593F-E6B1-49AE-A758-6FB0745A4C80}" name="Column5273" dataDxfId="11268"/>
    <tableColumn id="5279" xr3:uid="{37731A29-EB06-4342-892F-F52A4397D279}" name="Column5274" dataDxfId="11267"/>
    <tableColumn id="5280" xr3:uid="{C38AFDA4-3480-4A10-962B-0F10E4743AC3}" name="Column5275" dataDxfId="11266"/>
    <tableColumn id="5281" xr3:uid="{F664ACEB-ADC4-4DD1-BE75-7E1BC519E5BC}" name="Column5276" dataDxfId="11265"/>
    <tableColumn id="5282" xr3:uid="{C769032C-A733-48C9-B7FD-F8DEB9AA9643}" name="Column5277" dataDxfId="11264"/>
    <tableColumn id="5283" xr3:uid="{7060859D-BA70-493D-B18C-B90A52429A80}" name="Column5278" dataDxfId="11263"/>
    <tableColumn id="5284" xr3:uid="{80C9CC7B-3FB4-4109-B9DC-7C90767064D8}" name="Column5279" dataDxfId="11262"/>
    <tableColumn id="5285" xr3:uid="{FF3DBA79-3021-4C5F-B529-593F94A01244}" name="Column5280" dataDxfId="11261"/>
    <tableColumn id="5286" xr3:uid="{6C6025C7-8459-4A50-98E2-00987D957425}" name="Column5281" dataDxfId="11260"/>
    <tableColumn id="5287" xr3:uid="{8C64B0FE-5334-4522-9223-8623854BCCE5}" name="Column5282" dataDxfId="11259"/>
    <tableColumn id="5288" xr3:uid="{01FBA91A-D1CE-43C4-8A1E-7A437409C9FE}" name="Column5283" dataDxfId="11258"/>
    <tableColumn id="5289" xr3:uid="{6CD04A65-63F9-49C6-BA6E-1596644F6861}" name="Column5284" dataDxfId="11257"/>
    <tableColumn id="5290" xr3:uid="{5D81A34A-DB81-4164-A4E3-EDE84515A945}" name="Column5285" dataDxfId="11256"/>
    <tableColumn id="5291" xr3:uid="{0A3F9FC1-F149-440D-B193-A27AA9F27EFB}" name="Column5286" dataDxfId="11255"/>
    <tableColumn id="5292" xr3:uid="{07511E93-DC12-458C-994C-430799DA6E8E}" name="Column5287" dataDxfId="11254"/>
    <tableColumn id="5293" xr3:uid="{DAB61631-B333-475F-9A39-A0C2150D1E4F}" name="Column5288" dataDxfId="11253"/>
    <tableColumn id="5294" xr3:uid="{5E8E4583-688E-462F-AD71-42AB875DBF64}" name="Column5289" dataDxfId="11252"/>
    <tableColumn id="5295" xr3:uid="{8555826C-326D-4B80-81DD-85E521FB3BD0}" name="Column5290" dataDxfId="11251"/>
    <tableColumn id="5296" xr3:uid="{56356A3E-1CF2-44BA-BF48-E46AD3863B5B}" name="Column5291" dataDxfId="11250"/>
    <tableColumn id="5297" xr3:uid="{756BF0E5-4DCE-4F58-A2D6-8B8B3360CBD5}" name="Column5292" dataDxfId="11249"/>
    <tableColumn id="5298" xr3:uid="{FA907206-ACDF-4059-B05E-9D7D10868762}" name="Column5293" dataDxfId="11248"/>
    <tableColumn id="5299" xr3:uid="{2BCE3F4E-F368-478D-BA2D-F57178942C7B}" name="Column5294" dataDxfId="11247"/>
    <tableColumn id="5300" xr3:uid="{9A2508F7-CBD3-47E1-B51C-EB97D5EE0428}" name="Column5295" dataDxfId="11246"/>
    <tableColumn id="5301" xr3:uid="{94578351-44D6-45F5-AC9D-C3F389A546AE}" name="Column5296" dataDxfId="11245"/>
    <tableColumn id="5302" xr3:uid="{A5CAD8D6-F347-4737-9F4A-D7EA222CBBF2}" name="Column5297" dataDxfId="11244"/>
    <tableColumn id="5303" xr3:uid="{EE53995C-938C-4B3D-8A15-200717B6E653}" name="Column5298" dataDxfId="11243"/>
    <tableColumn id="5304" xr3:uid="{12518E0F-9721-4D97-B12A-0455656666A6}" name="Column5299" dataDxfId="11242"/>
    <tableColumn id="5305" xr3:uid="{28143C36-4D1C-4F39-B9BB-9313FC1FADDA}" name="Column5300" dataDxfId="11241"/>
    <tableColumn id="5306" xr3:uid="{B7CDC7E2-9048-4626-B66E-B5756D1CD569}" name="Column5301" dataDxfId="11240"/>
    <tableColumn id="5307" xr3:uid="{8C8A2E29-B47C-4F5D-8655-FD9C0A13728F}" name="Column5302" dataDxfId="11239"/>
    <tableColumn id="5308" xr3:uid="{D6C793AE-69EB-4D8A-AC55-C6ED87132D93}" name="Column5303" dataDxfId="11238"/>
    <tableColumn id="5309" xr3:uid="{691D2AD3-D610-4C8E-AA5E-D86A16850C25}" name="Column5304" dataDxfId="11237"/>
    <tableColumn id="5310" xr3:uid="{2CE52ACA-F7D5-424E-90E2-7FD83E8E94A2}" name="Column5305" dataDxfId="11236"/>
    <tableColumn id="5311" xr3:uid="{83905A43-D7F2-482C-9B37-25FC867239D0}" name="Column5306" dataDxfId="11235"/>
    <tableColumn id="5312" xr3:uid="{E0302A2E-3F7F-4B97-91DD-01F98A070375}" name="Column5307" dataDxfId="11234"/>
    <tableColumn id="5313" xr3:uid="{8C6A7AE4-C12B-4275-92BD-8A32F0A3788C}" name="Column5308" dataDxfId="11233"/>
    <tableColumn id="5314" xr3:uid="{5F24F1C8-77A9-4A80-B158-8FD266ADEC4B}" name="Column5309" dataDxfId="11232"/>
    <tableColumn id="5315" xr3:uid="{79BB4E8C-9EB4-45F2-A37E-BC3AA66814FA}" name="Column5310" dataDxfId="11231"/>
    <tableColumn id="5316" xr3:uid="{14C5467B-1752-4898-BFAC-F38FE469A0A9}" name="Column5311" dataDxfId="11230"/>
    <tableColumn id="5317" xr3:uid="{E9C1DFBA-F93A-4891-A1CC-6C36F2E8F633}" name="Column5312" dataDxfId="11229"/>
    <tableColumn id="5318" xr3:uid="{369C1395-008C-4E54-8722-F1EC2C6BBDE5}" name="Column5313" dataDxfId="11228"/>
    <tableColumn id="5319" xr3:uid="{8161BBDE-E494-41E3-8DFB-C283222EEF29}" name="Column5314" dataDxfId="11227"/>
    <tableColumn id="5320" xr3:uid="{E887E49E-A929-42AF-8652-111C05F34D08}" name="Column5315" dataDxfId="11226"/>
    <tableColumn id="5321" xr3:uid="{93B5D5DC-41B9-4244-B239-3A2B32727C10}" name="Column5316" dataDxfId="11225"/>
    <tableColumn id="5322" xr3:uid="{156F9D80-AC0D-485F-98B5-73E68C7A615A}" name="Column5317" dataDxfId="11224"/>
    <tableColumn id="5323" xr3:uid="{999206BC-E4DA-47C0-B937-28952C7EE46C}" name="Column5318" dataDxfId="11223"/>
    <tableColumn id="5324" xr3:uid="{4611F8B3-C9C7-4DE3-A7A3-136FF75CCD13}" name="Column5319" dataDxfId="11222"/>
    <tableColumn id="5325" xr3:uid="{9BDE9CA2-8FB7-4EF6-B426-049E3DEE3FB6}" name="Column5320" dataDxfId="11221"/>
    <tableColumn id="5326" xr3:uid="{FC2BCDE1-26D1-4E71-A5CD-2517CC246A14}" name="Column5321" dataDxfId="11220"/>
    <tableColumn id="5327" xr3:uid="{EB1A22AF-90DD-4395-BAB8-DD1E71959530}" name="Column5322" dataDxfId="11219"/>
    <tableColumn id="5328" xr3:uid="{AD939CFB-CC01-402A-8D19-D185F719C6D6}" name="Column5323" dataDxfId="11218"/>
    <tableColumn id="5329" xr3:uid="{0C1F4233-A75F-495D-A799-9307A014ECD2}" name="Column5324" dataDxfId="11217"/>
    <tableColumn id="5330" xr3:uid="{CBC99854-45F2-428E-8815-CCF09CA90D3D}" name="Column5325" dataDxfId="11216"/>
    <tableColumn id="5331" xr3:uid="{8BB7BA63-94CA-403E-926A-9E603E3F8425}" name="Column5326" dataDxfId="11215"/>
    <tableColumn id="5332" xr3:uid="{E9BB9483-1E9A-4A0F-8916-927966E74395}" name="Column5327" dataDxfId="11214"/>
    <tableColumn id="5333" xr3:uid="{9F99223B-854A-4727-B783-5AC4947E8864}" name="Column5328" dataDxfId="11213"/>
    <tableColumn id="5334" xr3:uid="{729DA732-D33D-4E9B-9244-A3642D106B1A}" name="Column5329" dataDxfId="11212"/>
    <tableColumn id="5335" xr3:uid="{2FB6B9AC-E75D-49D6-9F25-53B0111A050A}" name="Column5330" dataDxfId="11211"/>
    <tableColumn id="5336" xr3:uid="{D327D488-14FA-48D9-ACA2-9D60BDDF4496}" name="Column5331" dataDxfId="11210"/>
    <tableColumn id="5337" xr3:uid="{12288DA1-79D1-42F0-ADCE-AD07E4E9EA4A}" name="Column5332" dataDxfId="11209"/>
    <tableColumn id="5338" xr3:uid="{9A830B33-B44D-441E-94B2-3AA8004497AE}" name="Column5333" dataDxfId="11208"/>
    <tableColumn id="5339" xr3:uid="{76A810B6-0C6E-4DCF-82EA-2CF1525A1EB9}" name="Column5334" dataDxfId="11207"/>
    <tableColumn id="5340" xr3:uid="{030541E9-941E-4276-B255-CF90585BDA23}" name="Column5335" dataDxfId="11206"/>
    <tableColumn id="5341" xr3:uid="{06FA58A8-5D92-46C8-8683-0F830BC59E53}" name="Column5336" dataDxfId="11205"/>
    <tableColumn id="5342" xr3:uid="{66E116B2-EE0B-495B-863E-DD33D48F08BD}" name="Column5337" dataDxfId="11204"/>
    <tableColumn id="5343" xr3:uid="{4C19FEB5-E783-43CB-8A12-8B5845AF5B5F}" name="Column5338" dataDxfId="11203"/>
    <tableColumn id="5344" xr3:uid="{84A0BACD-454D-4C58-A5D3-FE3E0A98CCC3}" name="Column5339" dataDxfId="11202"/>
    <tableColumn id="5345" xr3:uid="{DD5EF1F5-F8ED-405B-B45A-8EAE36E41193}" name="Column5340" dataDxfId="11201"/>
    <tableColumn id="5346" xr3:uid="{768BEC41-9517-45A6-945D-5FF1E29FCB0A}" name="Column5341" dataDxfId="11200"/>
    <tableColumn id="5347" xr3:uid="{C35F0075-0724-43B0-85E1-B5436991CCEA}" name="Column5342" dataDxfId="11199"/>
    <tableColumn id="5348" xr3:uid="{D405DFFB-2110-4B3F-8FD1-A44A2CE1F7F3}" name="Column5343" dataDxfId="11198"/>
    <tableColumn id="5349" xr3:uid="{6183F54A-2316-4A98-95AD-FF5FF26A49EC}" name="Column5344" dataDxfId="11197"/>
    <tableColumn id="5350" xr3:uid="{B3D8397B-F200-4C08-B654-67A5ADD2701F}" name="Column5345" dataDxfId="11196"/>
    <tableColumn id="5351" xr3:uid="{6FEAE98B-DEBF-444C-8801-B4ABBE0AAC0D}" name="Column5346" dataDxfId="11195"/>
    <tableColumn id="5352" xr3:uid="{FDA91520-D3AD-48A3-B9AA-B3E3D9E82215}" name="Column5347" dataDxfId="11194"/>
    <tableColumn id="5353" xr3:uid="{D5F98856-7810-46B5-A4B7-44A6BCA959A5}" name="Column5348" dataDxfId="11193"/>
    <tableColumn id="5354" xr3:uid="{ADC1A93E-9423-4CA9-8EF1-F17C06C63052}" name="Column5349" dataDxfId="11192"/>
    <tableColumn id="5355" xr3:uid="{E382346A-E24D-48FB-9EEC-834BB37936DD}" name="Column5350" dataDxfId="11191"/>
    <tableColumn id="5356" xr3:uid="{7CA47D71-F682-477F-940A-895B51276798}" name="Column5351" dataDxfId="11190"/>
    <tableColumn id="5357" xr3:uid="{765DB87D-F1E0-45D5-84F8-F1E205B10A3F}" name="Column5352" dataDxfId="11189"/>
    <tableColumn id="5358" xr3:uid="{B2921465-1D00-4341-A7DB-D80B0F34B666}" name="Column5353" dataDxfId="11188"/>
    <tableColumn id="5359" xr3:uid="{64711185-348D-4940-B5AB-78E7AFED78F2}" name="Column5354" dataDxfId="11187"/>
    <tableColumn id="5360" xr3:uid="{45D8D2A0-77B2-4E08-B5A0-A168C6047C30}" name="Column5355" dataDxfId="11186"/>
    <tableColumn id="5361" xr3:uid="{CC1143BA-58CD-4034-92AE-6AFF02285669}" name="Column5356" dataDxfId="11185"/>
    <tableColumn id="5362" xr3:uid="{4F5E5FDC-C527-4F09-9B52-07CC9009C0FE}" name="Column5357" dataDxfId="11184"/>
    <tableColumn id="5363" xr3:uid="{8E639EDD-9EB9-4E05-A647-4C5C846E80D5}" name="Column5358" dataDxfId="11183"/>
    <tableColumn id="5364" xr3:uid="{C0A3D805-4C48-430A-9215-81A4C381AB1A}" name="Column5359" dataDxfId="11182"/>
    <tableColumn id="5365" xr3:uid="{135B4DD0-8B0E-409C-8B52-B55FAED3EDD8}" name="Column5360" dataDxfId="11181"/>
    <tableColumn id="5366" xr3:uid="{6841C5D6-C99D-4052-B5B1-DC5B9BB1CE1D}" name="Column5361" dataDxfId="11180"/>
    <tableColumn id="5367" xr3:uid="{ACCA2A58-4105-4C25-9861-42419BAD393F}" name="Column5362" dataDxfId="11179"/>
    <tableColumn id="5368" xr3:uid="{F1261E71-A028-4327-84C8-59333E79C600}" name="Column5363" dataDxfId="11178"/>
    <tableColumn id="5369" xr3:uid="{92695372-D10D-4E7C-942C-BC4C72F12E9B}" name="Column5364" dataDxfId="11177"/>
    <tableColumn id="5370" xr3:uid="{5C41B522-5086-4252-A9E3-EF1DB105AB29}" name="Column5365" dataDxfId="11176"/>
    <tableColumn id="5371" xr3:uid="{D842F5F9-DB2D-4A1F-BB44-A9D535090907}" name="Column5366" dataDxfId="11175"/>
    <tableColumn id="5372" xr3:uid="{0F3FF9EE-49C6-4752-A169-57DA67ED08E5}" name="Column5367" dataDxfId="11174"/>
    <tableColumn id="5373" xr3:uid="{E450D4F0-901E-4C99-A13C-635E9DA7BF71}" name="Column5368" dataDxfId="11173"/>
    <tableColumn id="5374" xr3:uid="{45208E49-203F-48F3-A28A-6800299BE53E}" name="Column5369" dataDxfId="11172"/>
    <tableColumn id="5375" xr3:uid="{22BDAB58-FE40-4980-9E70-78286C11ED38}" name="Column5370" dataDxfId="11171"/>
    <tableColumn id="5376" xr3:uid="{F88C7872-EF39-4300-BA6A-3D5293DE8388}" name="Column5371" dataDxfId="11170"/>
    <tableColumn id="5377" xr3:uid="{186B2381-0FB1-480A-8838-9062F61F96FE}" name="Column5372" dataDxfId="11169"/>
    <tableColumn id="5378" xr3:uid="{EDEB02FE-BAC7-4A11-BE82-84C6ACBCDA83}" name="Column5373" dataDxfId="11168"/>
    <tableColumn id="5379" xr3:uid="{9E625E77-114D-445C-96A4-A664830E6CD2}" name="Column5374" dataDxfId="11167"/>
    <tableColumn id="5380" xr3:uid="{EAAB3556-B8AD-4CB2-9CD1-BF8BA02E9D74}" name="Column5375" dataDxfId="11166"/>
    <tableColumn id="5381" xr3:uid="{7782F750-F827-4A29-A282-E7E1DB5A0181}" name="Column5376" dataDxfId="11165"/>
    <tableColumn id="5382" xr3:uid="{BF033BF5-45F6-4169-A3B2-21272412E7FF}" name="Column5377" dataDxfId="11164"/>
    <tableColumn id="5383" xr3:uid="{EAE7864F-C985-468F-BD64-8992EB0439A3}" name="Column5378" dataDxfId="11163"/>
    <tableColumn id="5384" xr3:uid="{49EC5441-E3B7-4CEE-8151-AB049FCEBF77}" name="Column5379" dataDxfId="11162"/>
    <tableColumn id="5385" xr3:uid="{84F4C720-8F7A-4418-B4FF-BE04D03750E2}" name="Column5380" dataDxfId="11161"/>
    <tableColumn id="5386" xr3:uid="{0582925D-DF99-4BD4-B6F6-C59E741B5536}" name="Column5381" dataDxfId="11160"/>
    <tableColumn id="5387" xr3:uid="{AA4E2B56-EADA-47F9-9BB4-9FEDB9309EA6}" name="Column5382" dataDxfId="11159"/>
    <tableColumn id="5388" xr3:uid="{C0CC893F-E1CD-43CF-9ECB-8CE388EE4E84}" name="Column5383" dataDxfId="11158"/>
    <tableColumn id="5389" xr3:uid="{16FA71BE-4544-48F9-9723-1AD9A174164E}" name="Column5384" dataDxfId="11157"/>
    <tableColumn id="5390" xr3:uid="{88D313A9-FBED-4F1D-9192-0BE6534EB882}" name="Column5385" dataDxfId="11156"/>
    <tableColumn id="5391" xr3:uid="{A37C6410-3738-44DC-A51D-5355B217C4D4}" name="Column5386" dataDxfId="11155"/>
    <tableColumn id="5392" xr3:uid="{6302D212-E4F1-48A5-A3FE-0F628AC14569}" name="Column5387" dataDxfId="11154"/>
    <tableColumn id="5393" xr3:uid="{90C434C5-481A-4B9A-BDDE-424588C8EC4F}" name="Column5388" dataDxfId="11153"/>
    <tableColumn id="5394" xr3:uid="{9B654667-97DA-4C21-B4DD-B72A645E7D67}" name="Column5389" dataDxfId="11152"/>
    <tableColumn id="5395" xr3:uid="{51677950-089F-4763-8C5D-A0A04A8A20AC}" name="Column5390" dataDxfId="11151"/>
    <tableColumn id="5396" xr3:uid="{F7242566-E837-4909-8822-52CD647DBFE9}" name="Column5391" dataDxfId="11150"/>
    <tableColumn id="5397" xr3:uid="{E1234B9B-9D21-4C79-BB78-551B449924BD}" name="Column5392" dataDxfId="11149"/>
    <tableColumn id="5398" xr3:uid="{C181DD20-AA35-4A1F-84F9-2B1C13E863E5}" name="Column5393" dataDxfId="11148"/>
    <tableColumn id="5399" xr3:uid="{47DF56FC-6548-4D7C-A71C-B5B3DEEC01E6}" name="Column5394" dataDxfId="11147"/>
    <tableColumn id="5400" xr3:uid="{4F7116AE-E686-42C3-B066-B5EBB6BEDFF9}" name="Column5395" dataDxfId="11146"/>
    <tableColumn id="5401" xr3:uid="{D45D7259-D5EA-4063-A46A-3207A4A9CC5F}" name="Column5396" dataDxfId="11145"/>
    <tableColumn id="5402" xr3:uid="{D1C534B5-6C13-49CE-96C8-89F076845D03}" name="Column5397" dataDxfId="11144"/>
    <tableColumn id="5403" xr3:uid="{63F8435E-0BB4-4171-922C-F4A2F9393392}" name="Column5398" dataDxfId="11143"/>
    <tableColumn id="5404" xr3:uid="{3B836E1E-6630-4D23-BF20-945C65F7DFED}" name="Column5399" dataDxfId="11142"/>
    <tableColumn id="5405" xr3:uid="{557200D7-BFB1-464C-93D7-85C4DB25CAA6}" name="Column5400" dataDxfId="11141"/>
    <tableColumn id="5406" xr3:uid="{F103326F-B90B-441E-9B2A-B1D2958085AA}" name="Column5401" dataDxfId="11140"/>
    <tableColumn id="5407" xr3:uid="{88B5D609-5848-4FAD-ACE6-62F9F7D4DDFD}" name="Column5402" dataDxfId="11139"/>
    <tableColumn id="5408" xr3:uid="{2675DF86-6043-42C6-9B71-F60946F600A2}" name="Column5403" dataDxfId="11138"/>
    <tableColumn id="5409" xr3:uid="{6C4B07E2-FA87-4CAD-A087-81025CDD5686}" name="Column5404" dataDxfId="11137"/>
    <tableColumn id="5410" xr3:uid="{79E5DD7A-EEF4-4F87-B651-BE45931BB870}" name="Column5405" dataDxfId="11136"/>
    <tableColumn id="5411" xr3:uid="{CBEBBDE9-5502-4162-ABC1-8BDD4714A493}" name="Column5406" dataDxfId="11135"/>
    <tableColumn id="5412" xr3:uid="{E6F6C8F5-9C76-4FE1-A3F6-8D8CD68DC274}" name="Column5407" dataDxfId="11134"/>
    <tableColumn id="5413" xr3:uid="{C1285170-AF04-4617-904C-32F89DEB0CE2}" name="Column5408" dataDxfId="11133"/>
    <tableColumn id="5414" xr3:uid="{31DBE5D5-3520-4BD4-8A88-F14C62DD453B}" name="Column5409" dataDxfId="11132"/>
    <tableColumn id="5415" xr3:uid="{DE36EDF2-A2CB-4C6E-BE8D-70BF56224AD4}" name="Column5410" dataDxfId="11131"/>
    <tableColumn id="5416" xr3:uid="{396222E0-9003-40B7-90D9-88DF84AD141F}" name="Column5411" dataDxfId="11130"/>
    <tableColumn id="5417" xr3:uid="{121BCF75-51A1-47D6-8AF5-83C2EE5F57A5}" name="Column5412" dataDxfId="11129"/>
    <tableColumn id="5418" xr3:uid="{B7EE73DF-728D-4B5F-B3F0-352CDBAE468A}" name="Column5413" dataDxfId="11128"/>
    <tableColumn id="5419" xr3:uid="{CE7866BD-9F40-4D49-A9F3-F2FE34865686}" name="Column5414" dataDxfId="11127"/>
    <tableColumn id="5420" xr3:uid="{D46A2E3D-5592-436E-A775-BAB79457A8B4}" name="Column5415" dataDxfId="11126"/>
    <tableColumn id="5421" xr3:uid="{E5FB31B2-6A8B-49D8-9028-56F8D56DCDFA}" name="Column5416" dataDxfId="11125"/>
    <tableColumn id="5422" xr3:uid="{D52759CC-8AE1-4C0C-BAFF-937FA2BD45A4}" name="Column5417" dataDxfId="11124"/>
    <tableColumn id="5423" xr3:uid="{B4FE2ACB-0A03-40F5-ADCB-0B72D829F8BC}" name="Column5418" dataDxfId="11123"/>
    <tableColumn id="5424" xr3:uid="{BE5B0D12-49FF-490C-B41B-2AD47BFF510D}" name="Column5419" dataDxfId="11122"/>
    <tableColumn id="5425" xr3:uid="{40BA48A6-81D8-422A-9CAF-5A6CA6867234}" name="Column5420" dataDxfId="11121"/>
    <tableColumn id="5426" xr3:uid="{DB94FC06-EDBC-45F3-A4A8-15371DC0E672}" name="Column5421" dataDxfId="11120"/>
    <tableColumn id="5427" xr3:uid="{6EE3095C-8E5A-4E22-B943-81E592BCCF25}" name="Column5422" dataDxfId="11119"/>
    <tableColumn id="5428" xr3:uid="{F6A0359C-CC2F-4DF2-B562-FE8998861460}" name="Column5423" dataDxfId="11118"/>
    <tableColumn id="5429" xr3:uid="{880A282B-4B26-4DAB-BFAA-794CBB8897EF}" name="Column5424" dataDxfId="11117"/>
    <tableColumn id="5430" xr3:uid="{D4123F50-F4C0-45E4-BA18-CB6E6119FC4C}" name="Column5425" dataDxfId="11116"/>
    <tableColumn id="5431" xr3:uid="{DB79ED0D-0071-45CA-BA7A-2F432905502B}" name="Column5426" dataDxfId="11115"/>
    <tableColumn id="5432" xr3:uid="{F0C8AC8B-3C68-4752-8778-B13AA1C84E0D}" name="Column5427" dataDxfId="11114"/>
    <tableColumn id="5433" xr3:uid="{7565C345-17E9-4712-A33D-2B7293077BE0}" name="Column5428" dataDxfId="11113"/>
    <tableColumn id="5434" xr3:uid="{3F8CF97E-C5D1-48B7-B592-1B9CEF0DD68D}" name="Column5429" dataDxfId="11112"/>
    <tableColumn id="5435" xr3:uid="{6AC75BC9-8370-4D66-836E-2FCDA526AE11}" name="Column5430" dataDxfId="11111"/>
    <tableColumn id="5436" xr3:uid="{2AE8D7F9-A07C-4D93-B8F9-31C43BE1D42D}" name="Column5431" dataDxfId="11110"/>
    <tableColumn id="5437" xr3:uid="{D7A9BE02-A7B9-40EB-9D1F-853775B0B423}" name="Column5432" dataDxfId="11109"/>
    <tableColumn id="5438" xr3:uid="{3AB9D2BC-5BDD-46E3-A4FC-96C69667082E}" name="Column5433" dataDxfId="11108"/>
    <tableColumn id="5439" xr3:uid="{C9DE6E86-F147-49B8-9E3D-21172D112DD3}" name="Column5434" dataDxfId="11107"/>
    <tableColumn id="5440" xr3:uid="{DC636D3F-6065-405C-8A34-362C32BF98AA}" name="Column5435" dataDxfId="11106"/>
    <tableColumn id="5441" xr3:uid="{F91DDD43-A030-40BA-A34D-0BF4D2E0B569}" name="Column5436" dataDxfId="11105"/>
    <tableColumn id="5442" xr3:uid="{869A59E7-E904-40C9-985D-8E4840FC41DA}" name="Column5437" dataDxfId="11104"/>
    <tableColumn id="5443" xr3:uid="{519005A7-F2B7-4362-8C4E-D6D09674B644}" name="Column5438" dataDxfId="11103"/>
    <tableColumn id="5444" xr3:uid="{806D506B-EBE0-42BB-B9B6-91BF2DA2FBE7}" name="Column5439" dataDxfId="11102"/>
    <tableColumn id="5445" xr3:uid="{7EBD47C4-142B-49E2-997E-E76268F89998}" name="Column5440" dataDxfId="11101"/>
    <tableColumn id="5446" xr3:uid="{78AABFDE-7C96-4472-9EE7-25103D63D2B9}" name="Column5441" dataDxfId="11100"/>
    <tableColumn id="5447" xr3:uid="{ADA0866B-0B00-4384-8FC6-500BCE5DCAC9}" name="Column5442" dataDxfId="11099"/>
    <tableColumn id="5448" xr3:uid="{C29AC144-C303-4DA6-B1AE-09B495979292}" name="Column5443" dataDxfId="11098"/>
    <tableColumn id="5449" xr3:uid="{68A82FC1-F2D5-4CEA-AE9C-2E973808C780}" name="Column5444" dataDxfId="11097"/>
    <tableColumn id="5450" xr3:uid="{104AA6F2-A1EA-453D-85A8-0D9B147E19FE}" name="Column5445" dataDxfId="11096"/>
    <tableColumn id="5451" xr3:uid="{57204357-E860-4B54-AB5F-1742252CB6C0}" name="Column5446" dataDxfId="11095"/>
    <tableColumn id="5452" xr3:uid="{EFA3835B-A89C-4DAC-BEC7-CF99C946DC32}" name="Column5447" dataDxfId="11094"/>
    <tableColumn id="5453" xr3:uid="{4F3E793C-DE83-4736-9DAF-A26B1AB9DFE5}" name="Column5448" dataDxfId="11093"/>
    <tableColumn id="5454" xr3:uid="{8C675683-F721-49E9-9A4F-00ADA79D8C81}" name="Column5449" dataDxfId="11092"/>
    <tableColumn id="5455" xr3:uid="{8FF79767-63DF-407F-8650-BF5B91067086}" name="Column5450" dataDxfId="11091"/>
    <tableColumn id="5456" xr3:uid="{F3E72304-7A4C-40AD-83A5-EAC79C93169A}" name="Column5451" dataDxfId="11090"/>
    <tableColumn id="5457" xr3:uid="{19C29FF9-4D0D-43BD-A019-6B7698F03A47}" name="Column5452" dataDxfId="11089"/>
    <tableColumn id="5458" xr3:uid="{ACE0C1ED-F9A7-4591-9B3F-D3333E5D0B07}" name="Column5453" dataDxfId="11088"/>
    <tableColumn id="5459" xr3:uid="{FBC53FC3-D420-43A6-AE5B-7DFF01D92546}" name="Column5454" dataDxfId="11087"/>
    <tableColumn id="5460" xr3:uid="{E56200D8-EF6F-4356-BEC3-386230AD29E8}" name="Column5455" dataDxfId="11086"/>
    <tableColumn id="5461" xr3:uid="{ADD0849C-D388-4CCC-9535-1E31FF1020BC}" name="Column5456" dataDxfId="11085"/>
    <tableColumn id="5462" xr3:uid="{570EF83B-93DC-470F-AE7C-F6BD2B739526}" name="Column5457" dataDxfId="11084"/>
    <tableColumn id="5463" xr3:uid="{A95A0C87-CC2D-41A9-BF28-8A4A22A0A8D2}" name="Column5458" dataDxfId="11083"/>
    <tableColumn id="5464" xr3:uid="{78876CB5-F500-4E26-BF90-55E231BBA066}" name="Column5459" dataDxfId="11082"/>
    <tableColumn id="5465" xr3:uid="{C3FE8BE3-7BCD-4AAC-9F1F-511E732F6068}" name="Column5460" dataDxfId="11081"/>
    <tableColumn id="5466" xr3:uid="{BFC15013-E78C-4EEC-BF08-E7ACBA090E5B}" name="Column5461" dataDxfId="11080"/>
    <tableColumn id="5467" xr3:uid="{F7F7F748-CFB1-441C-BAA6-D8C15B6B3901}" name="Column5462" dataDxfId="11079"/>
    <tableColumn id="5468" xr3:uid="{F179C559-F772-4745-B2B5-6C81C97B3778}" name="Column5463" dataDxfId="11078"/>
    <tableColumn id="5469" xr3:uid="{08E7ECFA-191A-41E4-9EC8-30A52C14A9A1}" name="Column5464" dataDxfId="11077"/>
    <tableColumn id="5470" xr3:uid="{2760505C-CD6D-4AE7-8FF4-593B60B6B072}" name="Column5465" dataDxfId="11076"/>
    <tableColumn id="5471" xr3:uid="{B2C28F52-5DFF-429C-97A3-940D6B33A421}" name="Column5466" dataDxfId="11075"/>
    <tableColumn id="5472" xr3:uid="{DE5F47F9-FDD6-4C38-AFF5-7FA43F4FB873}" name="Column5467" dataDxfId="11074"/>
    <tableColumn id="5473" xr3:uid="{C767F3E2-4E96-4AC3-B4D5-808F0B0A2848}" name="Column5468" dataDxfId="11073"/>
    <tableColumn id="5474" xr3:uid="{B2464281-8DA2-4593-A25D-1D53D8F146E2}" name="Column5469" dataDxfId="11072"/>
    <tableColumn id="5475" xr3:uid="{C0677FC1-56E9-4DBD-B3C5-C2C60078D81F}" name="Column5470" dataDxfId="11071"/>
    <tableColumn id="5476" xr3:uid="{E83E13F2-B371-487A-A5FE-EAFFB2114ECC}" name="Column5471" dataDxfId="11070"/>
    <tableColumn id="5477" xr3:uid="{3D060DEF-2B32-4702-ACC9-8073D128C473}" name="Column5472" dataDxfId="11069"/>
    <tableColumn id="5478" xr3:uid="{D052C5B8-134D-4FCF-9981-926707F9123F}" name="Column5473" dataDxfId="11068"/>
    <tableColumn id="5479" xr3:uid="{FAE35836-3371-4D7E-95E2-205F0AF38C59}" name="Column5474" dataDxfId="11067"/>
    <tableColumn id="5480" xr3:uid="{1AE19B08-F1BA-4F5F-B0A4-23F7646E065E}" name="Column5475" dataDxfId="11066"/>
    <tableColumn id="5481" xr3:uid="{675C049D-3DB3-4F41-A35E-1ACCE09E543D}" name="Column5476" dataDxfId="11065"/>
    <tableColumn id="5482" xr3:uid="{B5D39614-775C-469D-B8FB-95EED24026F4}" name="Column5477" dataDxfId="11064"/>
    <tableColumn id="5483" xr3:uid="{A0373F69-3A43-4F9A-AB00-534990BA6D69}" name="Column5478" dataDxfId="11063"/>
    <tableColumn id="5484" xr3:uid="{4F7D4A91-F0A0-4A7E-9579-EC918900E884}" name="Column5479" dataDxfId="11062"/>
    <tableColumn id="5485" xr3:uid="{F26CA65F-DCDE-4B35-A6B2-6FA03D430333}" name="Column5480" dataDxfId="11061"/>
    <tableColumn id="5486" xr3:uid="{1CDEB0FE-33DB-4864-986B-916F784BB738}" name="Column5481" dataDxfId="11060"/>
    <tableColumn id="5487" xr3:uid="{90B332BF-9DC5-42BB-A4F0-5F2617B3C215}" name="Column5482" dataDxfId="11059"/>
    <tableColumn id="5488" xr3:uid="{4BE26586-12D5-4BCE-91F4-175E27C1381D}" name="Column5483" dataDxfId="11058"/>
    <tableColumn id="5489" xr3:uid="{BFC332C0-F5C7-443D-A3D1-B6A6007BADA2}" name="Column5484" dataDxfId="11057"/>
    <tableColumn id="5490" xr3:uid="{C1CF6660-2B91-4564-A8A2-B49DC7FEA92A}" name="Column5485" dataDxfId="11056"/>
    <tableColumn id="5491" xr3:uid="{91138C5F-22CD-4D06-BE34-3FCB4372B504}" name="Column5486" dataDxfId="11055"/>
    <tableColumn id="5492" xr3:uid="{B2CEBDE6-0597-4644-93E8-B33DC72B8632}" name="Column5487" dataDxfId="11054"/>
    <tableColumn id="5493" xr3:uid="{E907A3A6-A12B-4A26-80AD-DF781E774A67}" name="Column5488" dataDxfId="11053"/>
    <tableColumn id="5494" xr3:uid="{668A3AAB-FBCE-4145-95AB-4354C4784C77}" name="Column5489" dataDxfId="11052"/>
    <tableColumn id="5495" xr3:uid="{FE4C8602-A81E-4949-B0EE-F10AA63AAA7A}" name="Column5490" dataDxfId="11051"/>
    <tableColumn id="5496" xr3:uid="{E677596E-516E-42E3-8454-DEDEAFBC0EA1}" name="Column5491" dataDxfId="11050"/>
    <tableColumn id="5497" xr3:uid="{86001D22-B870-49F8-9447-65133AB67FB7}" name="Column5492" dataDxfId="11049"/>
    <tableColumn id="5498" xr3:uid="{2C3BF80F-20ED-4F82-9C21-D385C5C28858}" name="Column5493" dataDxfId="11048"/>
    <tableColumn id="5499" xr3:uid="{A340ECB0-FCD2-4801-816F-B67157153C51}" name="Column5494" dataDxfId="11047"/>
    <tableColumn id="5500" xr3:uid="{33A287EB-1A59-490A-8A1F-5A798D5A57A4}" name="Column5495" dataDxfId="11046"/>
    <tableColumn id="5501" xr3:uid="{81D5562B-7DC0-4134-9963-3096AA8D964B}" name="Column5496" dataDxfId="11045"/>
    <tableColumn id="5502" xr3:uid="{82681E43-CCD1-4774-A460-CE633DBA3305}" name="Column5497" dataDxfId="11044"/>
    <tableColumn id="5503" xr3:uid="{14343774-5AD2-431A-B3DF-2F803A3B98DF}" name="Column5498" dataDxfId="11043"/>
    <tableColumn id="5504" xr3:uid="{32A81148-89FB-4A06-9495-214E6A8AD9F7}" name="Column5499" dataDxfId="11042"/>
    <tableColumn id="5505" xr3:uid="{048ABD3C-BCF7-4A3C-A80A-3E8344AF6EF3}" name="Column5500" dataDxfId="11041"/>
    <tableColumn id="5506" xr3:uid="{93181421-B5B7-46D9-8492-D0B2183F0DD7}" name="Column5501" dataDxfId="11040"/>
    <tableColumn id="5507" xr3:uid="{ECCF2CC3-1831-4165-8C09-618D6A1BA92C}" name="Column5502" dataDxfId="11039"/>
    <tableColumn id="5508" xr3:uid="{122338BE-0A44-4780-9DB1-70C9F24808A2}" name="Column5503" dataDxfId="11038"/>
    <tableColumn id="5509" xr3:uid="{3424FA1D-55CD-4746-92DB-ED3E6D249E1B}" name="Column5504" dataDxfId="11037"/>
    <tableColumn id="5510" xr3:uid="{4E2A53A0-B0A8-4060-9D28-7ED5CBCC2CAD}" name="Column5505" dataDxfId="11036"/>
    <tableColumn id="5511" xr3:uid="{EAB467A3-833D-462B-A590-5D4D1FB46227}" name="Column5506" dataDxfId="11035"/>
    <tableColumn id="5512" xr3:uid="{4B85A178-C1EC-4115-A8B4-6FBFED4090F4}" name="Column5507" dataDxfId="11034"/>
    <tableColumn id="5513" xr3:uid="{B8A02F93-F7DA-4B05-BB4E-4359E6FC21A8}" name="Column5508" dataDxfId="11033"/>
    <tableColumn id="5514" xr3:uid="{C9415143-7E83-404A-A0A2-CFD8E595C586}" name="Column5509" dataDxfId="11032"/>
    <tableColumn id="5515" xr3:uid="{C824D3BD-0C7C-4825-A6E7-E7D5C7B11EA3}" name="Column5510" dataDxfId="11031"/>
    <tableColumn id="5516" xr3:uid="{E2E0868F-57ED-445A-96DC-85343C8E7398}" name="Column5511" dataDxfId="11030"/>
    <tableColumn id="5517" xr3:uid="{33DD6BBE-160C-45B0-856E-E01465CA8DBD}" name="Column5512" dataDxfId="11029"/>
    <tableColumn id="5518" xr3:uid="{C4392E69-33E0-448C-B349-CE081FE65A3E}" name="Column5513" dataDxfId="11028"/>
    <tableColumn id="5519" xr3:uid="{6F11629B-7F45-4130-87D8-62A0C493DFCA}" name="Column5514" dataDxfId="11027"/>
    <tableColumn id="5520" xr3:uid="{563C5D07-8379-4BC7-BE1D-F099EB14047A}" name="Column5515" dataDxfId="11026"/>
    <tableColumn id="5521" xr3:uid="{0C4FF966-5ECE-42B4-84FC-402F54835225}" name="Column5516" dataDxfId="11025"/>
    <tableColumn id="5522" xr3:uid="{7DD44629-09CD-439D-8315-18843B2E5A53}" name="Column5517" dataDxfId="11024"/>
    <tableColumn id="5523" xr3:uid="{3A8E2762-0F30-49FA-829A-3B6FF6866756}" name="Column5518" dataDxfId="11023"/>
    <tableColumn id="5524" xr3:uid="{F2A36BC9-B267-4084-9BBF-1C728EF8CA7D}" name="Column5519" dataDxfId="11022"/>
    <tableColumn id="5525" xr3:uid="{3C4EED18-08EA-4862-AC65-8B1076BB01E3}" name="Column5520" dataDxfId="11021"/>
    <tableColumn id="5526" xr3:uid="{6F3D16FF-7AEE-4B19-AFE4-002718B02867}" name="Column5521" dataDxfId="11020"/>
    <tableColumn id="5527" xr3:uid="{859618BD-634F-4533-9AFA-CF7DFE9D0A4E}" name="Column5522" dataDxfId="11019"/>
    <tableColumn id="5528" xr3:uid="{06CADFF9-DFDC-4580-9151-41E7F39E3BA9}" name="Column5523" dataDxfId="11018"/>
    <tableColumn id="5529" xr3:uid="{A422403C-245A-413A-8751-B646D9BCDF3D}" name="Column5524" dataDxfId="11017"/>
    <tableColumn id="5530" xr3:uid="{3FA7EE5A-AD34-4EF2-BB8D-60564E7129B9}" name="Column5525" dataDxfId="11016"/>
    <tableColumn id="5531" xr3:uid="{99A40DBE-58BA-4BEC-B6E0-C1D79A7862F6}" name="Column5526" dataDxfId="11015"/>
    <tableColumn id="5532" xr3:uid="{030E6BDC-10F2-4591-9292-4EAD2AE8D95F}" name="Column5527" dataDxfId="11014"/>
    <tableColumn id="5533" xr3:uid="{1BAE5A12-AC79-47E1-A9A6-93EF6813E3B2}" name="Column5528" dataDxfId="11013"/>
    <tableColumn id="5534" xr3:uid="{1790C8B8-DFD7-4417-B9C7-FB53D2119245}" name="Column5529" dataDxfId="11012"/>
    <tableColumn id="5535" xr3:uid="{2595D387-BD0A-491F-AC14-BB8165D9E5D4}" name="Column5530" dataDxfId="11011"/>
    <tableColumn id="5536" xr3:uid="{68993D56-27AE-48A4-B185-3F3ACC7C2BC4}" name="Column5531" dataDxfId="11010"/>
    <tableColumn id="5537" xr3:uid="{76CEA88B-BC44-468A-A2F7-A26995595882}" name="Column5532" dataDxfId="11009"/>
    <tableColumn id="5538" xr3:uid="{4A90FEAE-5669-4910-99E8-F06ED055B56B}" name="Column5533" dataDxfId="11008"/>
    <tableColumn id="5539" xr3:uid="{CE8ED0EE-A187-4164-B4FA-4151E4616EF7}" name="Column5534" dataDxfId="11007"/>
    <tableColumn id="5540" xr3:uid="{069D7063-12E8-4CEF-867C-E7199A7E3E58}" name="Column5535" dataDxfId="11006"/>
    <tableColumn id="5541" xr3:uid="{10095214-EFDE-46C8-8713-A1B407415A87}" name="Column5536" dataDxfId="11005"/>
    <tableColumn id="5542" xr3:uid="{ED0238D4-19E3-4CEF-99EC-24F0BF87F14C}" name="Column5537" dataDxfId="11004"/>
    <tableColumn id="5543" xr3:uid="{019FB091-7EAC-46BC-B5D8-FA2199D14E4C}" name="Column5538" dataDxfId="11003"/>
    <tableColumn id="5544" xr3:uid="{C3E11B82-5DD7-4D63-A227-85F7D51A54CF}" name="Column5539" dataDxfId="11002"/>
    <tableColumn id="5545" xr3:uid="{685858D7-F566-4D6A-A0DB-F25A8758DCAA}" name="Column5540" dataDxfId="11001"/>
    <tableColumn id="5546" xr3:uid="{09759651-E716-4863-89EC-33008FEC57D7}" name="Column5541" dataDxfId="11000"/>
    <tableColumn id="5547" xr3:uid="{4B62E47F-21EA-4807-A1EB-C9E6B9FF75CA}" name="Column5542" dataDxfId="10999"/>
    <tableColumn id="5548" xr3:uid="{8864B56B-7B6E-4C4C-9108-FF961F3D6435}" name="Column5543" dataDxfId="10998"/>
    <tableColumn id="5549" xr3:uid="{3734DDA9-4D54-4EA2-A911-7AF781AA8C18}" name="Column5544" dataDxfId="10997"/>
    <tableColumn id="5550" xr3:uid="{94442718-83EA-4602-B19D-3613BA512DAD}" name="Column5545" dataDxfId="10996"/>
    <tableColumn id="5551" xr3:uid="{3E7CDC63-FD20-4DD9-8FE4-A8F3E0855083}" name="Column5546" dataDxfId="10995"/>
    <tableColumn id="5552" xr3:uid="{6E8D0937-E24B-4148-9C6C-8CCB16C21D95}" name="Column5547" dataDxfId="10994"/>
    <tableColumn id="5553" xr3:uid="{709B4C4B-C678-49D9-86F8-9827E132CCCA}" name="Column5548" dataDxfId="10993"/>
    <tableColumn id="5554" xr3:uid="{B03E30EE-00DB-4718-8CEF-D44606E08E60}" name="Column5549" dataDxfId="10992"/>
    <tableColumn id="5555" xr3:uid="{5AFAE20B-0B9D-4274-A799-D48801E0005F}" name="Column5550" dataDxfId="10991"/>
    <tableColumn id="5556" xr3:uid="{CE8D9CC4-30D9-4731-9020-17F03BFE6EDC}" name="Column5551" dataDxfId="10990"/>
    <tableColumn id="5557" xr3:uid="{13DADE1C-4751-4FD8-B8F0-8F008910F12E}" name="Column5552" dataDxfId="10989"/>
    <tableColumn id="5558" xr3:uid="{1511CE91-9803-4378-BA58-3DA0AB9C759D}" name="Column5553" dataDxfId="10988"/>
    <tableColumn id="5559" xr3:uid="{F4CAEB4C-935F-4FE5-8306-DA4C153A9B57}" name="Column5554" dataDxfId="10987"/>
    <tableColumn id="5560" xr3:uid="{7BF4F626-D204-470B-94CC-4FD73C203916}" name="Column5555" dataDxfId="10986"/>
    <tableColumn id="5561" xr3:uid="{D35CDCFE-E53B-4E33-8AB4-40B02C722DE8}" name="Column5556" dataDxfId="10985"/>
    <tableColumn id="5562" xr3:uid="{A53153E6-0D96-48C7-8449-26EAB2176C50}" name="Column5557" dataDxfId="10984"/>
    <tableColumn id="5563" xr3:uid="{77B60719-A2AB-4A50-96A1-99700BDDF581}" name="Column5558" dataDxfId="10983"/>
    <tableColumn id="5564" xr3:uid="{62224502-A48A-473F-99A6-D6A61190D810}" name="Column5559" dataDxfId="10982"/>
    <tableColumn id="5565" xr3:uid="{BD042086-B2E3-442F-80CB-395B0AEC8DFA}" name="Column5560" dataDxfId="10981"/>
    <tableColumn id="5566" xr3:uid="{02F25D0E-C662-4AFC-96E1-A9AAF0407929}" name="Column5561" dataDxfId="10980"/>
    <tableColumn id="5567" xr3:uid="{E2558EBE-1652-402F-884B-0A3B3E4C5AAF}" name="Column5562" dataDxfId="10979"/>
    <tableColumn id="5568" xr3:uid="{D7016483-EF78-4DC8-8D05-6D3E319E6587}" name="Column5563" dataDxfId="10978"/>
    <tableColumn id="5569" xr3:uid="{CAD215D0-8246-47B9-A296-5530BD633FA1}" name="Column5564" dataDxfId="10977"/>
    <tableColumn id="5570" xr3:uid="{B504FAB9-2F08-40A3-82B3-06FE04F9585E}" name="Column5565" dataDxfId="10976"/>
    <tableColumn id="5571" xr3:uid="{8B0E3FB6-6A5C-47CB-A1FF-E1BD502D10E5}" name="Column5566" dataDxfId="10975"/>
    <tableColumn id="5572" xr3:uid="{2407987E-114A-4807-AB13-DA0B0F471C92}" name="Column5567" dataDxfId="10974"/>
    <tableColumn id="5573" xr3:uid="{2E5584FE-65EC-4489-A857-0939AB7A30E5}" name="Column5568" dataDxfId="10973"/>
    <tableColumn id="5574" xr3:uid="{75095B5F-B513-43BF-B1A1-52058EFAF7F0}" name="Column5569" dataDxfId="10972"/>
    <tableColumn id="5575" xr3:uid="{99FEF869-F69D-4D89-AFF6-AEBA0AEF2481}" name="Column5570" dataDxfId="10971"/>
    <tableColumn id="5576" xr3:uid="{DA169C6F-1533-4A27-85CD-61F962B77386}" name="Column5571" dataDxfId="10970"/>
    <tableColumn id="5577" xr3:uid="{8C479342-9FA1-478F-BC93-7DD779686DB6}" name="Column5572" dataDxfId="10969"/>
    <tableColumn id="5578" xr3:uid="{9E3CDA17-21ED-4349-83A2-5FEA928F11E0}" name="Column5573" dataDxfId="10968"/>
    <tableColumn id="5579" xr3:uid="{CA2FC188-24F1-4E06-8BA3-DCD36B577CAE}" name="Column5574" dataDxfId="10967"/>
    <tableColumn id="5580" xr3:uid="{67F71BC7-7DA7-43D7-AF6E-94DE5D10AC07}" name="Column5575" dataDxfId="10966"/>
    <tableColumn id="5581" xr3:uid="{18362762-B4AE-4098-B317-7A986462A20D}" name="Column5576" dataDxfId="10965"/>
    <tableColumn id="5582" xr3:uid="{971A9F91-0148-42B8-AA2C-B6C56CCC0405}" name="Column5577" dataDxfId="10964"/>
    <tableColumn id="5583" xr3:uid="{1E10DF6C-A3A2-4D27-B8B8-8E02315B94B5}" name="Column5578" dataDxfId="10963"/>
    <tableColumn id="5584" xr3:uid="{FB6AD221-8A2C-4236-B958-90ACED8C660B}" name="Column5579" dataDxfId="10962"/>
    <tableColumn id="5585" xr3:uid="{D9674BA8-4169-4C9E-9FF8-E09546D7C821}" name="Column5580" dataDxfId="10961"/>
    <tableColumn id="5586" xr3:uid="{4ABD6B9D-B05D-4C25-B50E-70D66C020371}" name="Column5581" dataDxfId="10960"/>
    <tableColumn id="5587" xr3:uid="{9921D4DB-D05F-4DCE-BB0C-8316909BB821}" name="Column5582" dataDxfId="10959"/>
    <tableColumn id="5588" xr3:uid="{AEF444D4-2BC6-482A-9EF7-C878A5DD437C}" name="Column5583" dataDxfId="10958"/>
    <tableColumn id="5589" xr3:uid="{A2D5DABF-C4C4-4D6A-BD4D-E3FF4A9CC3C1}" name="Column5584" dataDxfId="10957"/>
    <tableColumn id="5590" xr3:uid="{C0F89580-90E1-40A3-B272-DDD86D74669F}" name="Column5585" dataDxfId="10956"/>
    <tableColumn id="5591" xr3:uid="{58C90B54-E615-4176-B28A-6A527842677F}" name="Column5586" dataDxfId="10955"/>
    <tableColumn id="5592" xr3:uid="{2B8B92EB-84A5-44E0-B842-519EAB553512}" name="Column5587" dataDxfId="10954"/>
    <tableColumn id="5593" xr3:uid="{E5F95BFF-1128-4A4E-9D63-21B3FD529AD9}" name="Column5588" dataDxfId="10953"/>
    <tableColumn id="5594" xr3:uid="{A9595DC5-A098-499C-97B6-6C6CEC4C608B}" name="Column5589" dataDxfId="10952"/>
    <tableColumn id="5595" xr3:uid="{B5531D18-6B6A-47E0-8ECE-5FDC041E48E0}" name="Column5590" dataDxfId="10951"/>
    <tableColumn id="5596" xr3:uid="{F00A3125-DE6E-45C7-8F0A-458C60348B9E}" name="Column5591" dataDxfId="10950"/>
    <tableColumn id="5597" xr3:uid="{E107DB62-112C-403C-8FF9-35B731EEA68D}" name="Column5592" dataDxfId="10949"/>
    <tableColumn id="5598" xr3:uid="{D284C35B-084A-42DC-B7AC-EAEA4EFAA5D2}" name="Column5593" dataDxfId="10948"/>
    <tableColumn id="5599" xr3:uid="{08529037-683E-4A05-8309-D9D5AF57EAFB}" name="Column5594" dataDxfId="10947"/>
    <tableColumn id="5600" xr3:uid="{1D5ABD26-955C-4A4D-B9E6-FB067B6C12B3}" name="Column5595" dataDxfId="10946"/>
    <tableColumn id="5601" xr3:uid="{9F7D3087-0CEF-48D2-A67B-5793623E35A8}" name="Column5596" dataDxfId="10945"/>
    <tableColumn id="5602" xr3:uid="{1702E0A0-5C35-427D-8125-7ACBC76677D6}" name="Column5597" dataDxfId="10944"/>
    <tableColumn id="5603" xr3:uid="{1274811D-4925-4B9E-8F16-06B5B4AD09D1}" name="Column5598" dataDxfId="10943"/>
    <tableColumn id="5604" xr3:uid="{15F14C24-7C37-4871-A52C-14C39D521782}" name="Column5599" dataDxfId="10942"/>
    <tableColumn id="5605" xr3:uid="{51191FCE-EF96-4DDD-9048-275C9D7D2F82}" name="Column5600" dataDxfId="10941"/>
    <tableColumn id="5606" xr3:uid="{ED1CBA8D-6B50-46B9-A124-B0DBC646A44A}" name="Column5601" dataDxfId="10940"/>
    <tableColumn id="5607" xr3:uid="{6BC62210-3D83-4D44-A74C-35B75B2AF711}" name="Column5602" dataDxfId="10939"/>
    <tableColumn id="5608" xr3:uid="{0A40BE4E-630E-4B11-B18C-8C24B35AB178}" name="Column5603" dataDxfId="10938"/>
    <tableColumn id="5609" xr3:uid="{0648CD1B-5415-4248-A4D0-AE54383B8B88}" name="Column5604" dataDxfId="10937"/>
    <tableColumn id="5610" xr3:uid="{F84ED208-A8EA-4BA4-9E27-1DFE3EAEB245}" name="Column5605" dataDxfId="10936"/>
    <tableColumn id="5611" xr3:uid="{0EC093A8-48B2-4C9A-9277-8A456F88C57F}" name="Column5606" dataDxfId="10935"/>
    <tableColumn id="5612" xr3:uid="{951BC40D-BE12-4F3C-9954-253A2CEA8E52}" name="Column5607" dataDxfId="10934"/>
    <tableColumn id="5613" xr3:uid="{97033137-A0A6-4FF6-B676-A0D33E3D6492}" name="Column5608" dataDxfId="10933"/>
    <tableColumn id="5614" xr3:uid="{EEAC23B8-8DFF-4398-B892-AC31DB667D75}" name="Column5609" dataDxfId="10932"/>
    <tableColumn id="5615" xr3:uid="{D6BA2291-C639-4BE5-AA61-34AA5BC50BE3}" name="Column5610" dataDxfId="10931"/>
    <tableColumn id="5616" xr3:uid="{4F9D1828-7650-40C0-B9A7-8B81A1D0CF7E}" name="Column5611" dataDxfId="10930"/>
    <tableColumn id="5617" xr3:uid="{E4DED82F-642C-4328-BF03-6F8203C2FED2}" name="Column5612" dataDxfId="10929"/>
    <tableColumn id="5618" xr3:uid="{60243320-0C42-44A3-A328-4E1E65F284CF}" name="Column5613" dataDxfId="10928"/>
    <tableColumn id="5619" xr3:uid="{51F0DAE9-9E69-43E5-AD3E-ED7A030963CA}" name="Column5614" dataDxfId="10927"/>
    <tableColumn id="5620" xr3:uid="{7FCE9CF8-7798-4529-9FAC-F17B56C47C37}" name="Column5615" dataDxfId="10926"/>
    <tableColumn id="5621" xr3:uid="{A70680BA-F0C2-4308-A051-51C37A6F7345}" name="Column5616" dataDxfId="10925"/>
    <tableColumn id="5622" xr3:uid="{BF0C0C60-8126-469B-A1A8-904561ECCAD8}" name="Column5617" dataDxfId="10924"/>
    <tableColumn id="5623" xr3:uid="{39CC7F5B-A2EB-441B-B2A8-ADD43E36B714}" name="Column5618" dataDxfId="10923"/>
    <tableColumn id="5624" xr3:uid="{FC75685F-FB6E-4A92-BD16-35C37EC69B44}" name="Column5619" dataDxfId="10922"/>
    <tableColumn id="5625" xr3:uid="{145DB82A-50EB-489A-A7BD-CF4C5B8B6963}" name="Column5620" dataDxfId="10921"/>
    <tableColumn id="5626" xr3:uid="{144EF3BA-38C0-461E-96D4-3419653B7A5F}" name="Column5621" dataDxfId="10920"/>
    <tableColumn id="5627" xr3:uid="{E6CF0C13-2184-4027-9F12-1EE28A10AA46}" name="Column5622" dataDxfId="10919"/>
    <tableColumn id="5628" xr3:uid="{A00B9440-ABD7-4752-9B1C-99D7FAD8FBB2}" name="Column5623" dataDxfId="10918"/>
    <tableColumn id="5629" xr3:uid="{74F06F3E-54AD-4EDF-9012-31FC34D8EE7C}" name="Column5624" dataDxfId="10917"/>
    <tableColumn id="5630" xr3:uid="{34567433-EC47-4436-9CB0-EFE2B03B0D16}" name="Column5625" dataDxfId="10916"/>
    <tableColumn id="5631" xr3:uid="{780D4C98-9903-4B59-A5C0-C447D03FC686}" name="Column5626" dataDxfId="10915"/>
    <tableColumn id="5632" xr3:uid="{23028581-F908-477A-9953-FFE2FF4D386A}" name="Column5627" dataDxfId="10914"/>
    <tableColumn id="5633" xr3:uid="{7E2D3F9F-8A87-4802-B5FF-A8A6F1A2F2E8}" name="Column5628" dataDxfId="10913"/>
    <tableColumn id="5634" xr3:uid="{7B02E38E-8140-442B-81F9-03B0609BEE1C}" name="Column5629" dataDxfId="10912"/>
    <tableColumn id="5635" xr3:uid="{080FE864-CE32-4580-A03D-E0B3BCACF795}" name="Column5630" dataDxfId="10911"/>
    <tableColumn id="5636" xr3:uid="{AEF81103-66D6-4D3B-AFCE-DE303B0A571C}" name="Column5631" dataDxfId="10910"/>
    <tableColumn id="5637" xr3:uid="{4659BC0D-14A4-4F4A-B0A0-25A629E9832D}" name="Column5632" dataDxfId="10909"/>
    <tableColumn id="5638" xr3:uid="{FCF39A80-E80B-4BB3-B5BC-9AB0B35DC7EC}" name="Column5633" dataDxfId="10908"/>
    <tableColumn id="5639" xr3:uid="{BB202013-7299-437A-9E28-722364C0ABB8}" name="Column5634" dataDxfId="10907"/>
    <tableColumn id="5640" xr3:uid="{61248690-9D63-40A7-BBC7-0FCF2D98BAD1}" name="Column5635" dataDxfId="10906"/>
    <tableColumn id="5641" xr3:uid="{3B4C8E4E-AA63-4962-AB86-6488C20971A2}" name="Column5636" dataDxfId="10905"/>
    <tableColumn id="5642" xr3:uid="{B15DAF35-B9CD-44B8-AA7B-FDFD952964A0}" name="Column5637" dataDxfId="10904"/>
    <tableColumn id="5643" xr3:uid="{AA470E95-41A3-4707-973B-BFA391F7BAAC}" name="Column5638" dataDxfId="10903"/>
    <tableColumn id="5644" xr3:uid="{681F43A2-521A-4CD8-A7A6-66419A22ABBF}" name="Column5639" dataDxfId="10902"/>
    <tableColumn id="5645" xr3:uid="{D9AA3C73-7E3D-47B5-86B9-A6FE487308F7}" name="Column5640" dataDxfId="10901"/>
    <tableColumn id="5646" xr3:uid="{F4135BF7-61BB-42F5-A0A3-D78C9BB0816F}" name="Column5641" dataDxfId="10900"/>
    <tableColumn id="5647" xr3:uid="{87D59B7B-52E9-4F51-A11D-B49CBA15AAF8}" name="Column5642" dataDxfId="10899"/>
    <tableColumn id="5648" xr3:uid="{7559F9E0-A127-45F6-802B-9E5C85E9429D}" name="Column5643" dataDxfId="10898"/>
    <tableColumn id="5649" xr3:uid="{03219578-E13D-4277-9666-B8D098C5361A}" name="Column5644" dataDxfId="10897"/>
    <tableColumn id="5650" xr3:uid="{C8D94FA0-2A5A-42E7-B91B-AEBD2B9486D4}" name="Column5645" dataDxfId="10896"/>
    <tableColumn id="5651" xr3:uid="{0558E831-5196-4B74-A6CD-7C6971D9C3B3}" name="Column5646" dataDxfId="10895"/>
    <tableColumn id="5652" xr3:uid="{BB984756-D006-4A79-AC6C-83B408753649}" name="Column5647" dataDxfId="10894"/>
    <tableColumn id="5653" xr3:uid="{357D0FB4-8CBB-452D-BD0F-B7ED322D6CD0}" name="Column5648" dataDxfId="10893"/>
    <tableColumn id="5654" xr3:uid="{C81C7984-A0E2-4C4B-A9A3-E421BA367887}" name="Column5649" dataDxfId="10892"/>
    <tableColumn id="5655" xr3:uid="{6D9A8A4D-9E58-4FE3-BBC1-3868FD12A840}" name="Column5650" dataDxfId="10891"/>
    <tableColumn id="5656" xr3:uid="{B0A0AE00-E52B-4D2A-827D-68FF2710C54A}" name="Column5651" dataDxfId="10890"/>
    <tableColumn id="5657" xr3:uid="{A4C74183-5866-4821-AED5-B8DD6A7CA766}" name="Column5652" dataDxfId="10889"/>
    <tableColumn id="5658" xr3:uid="{842AA19A-2BD3-4F23-97C2-A7AF261B0020}" name="Column5653" dataDxfId="10888"/>
    <tableColumn id="5659" xr3:uid="{467916B8-7882-41B5-88D4-1FF6172BE265}" name="Column5654" dataDxfId="10887"/>
    <tableColumn id="5660" xr3:uid="{51A200BD-2DB3-42DF-B0CC-55C425503929}" name="Column5655" dataDxfId="10886"/>
    <tableColumn id="5661" xr3:uid="{AD485C53-4E65-4A85-B320-5A507982C8D8}" name="Column5656" dataDxfId="10885"/>
    <tableColumn id="5662" xr3:uid="{66D1B073-C7E7-42C8-98CE-97395AC99DC5}" name="Column5657" dataDxfId="10884"/>
    <tableColumn id="5663" xr3:uid="{A2EF9AB5-BC96-490C-9FC9-9D89CC24F185}" name="Column5658" dataDxfId="10883"/>
    <tableColumn id="5664" xr3:uid="{B2907ED0-BA7D-47B4-9652-6F8C9C2BC417}" name="Column5659" dataDxfId="10882"/>
    <tableColumn id="5665" xr3:uid="{B260C606-E374-45F5-A893-647055F2101E}" name="Column5660" dataDxfId="10881"/>
    <tableColumn id="5666" xr3:uid="{85539DAB-410F-4DE8-989D-2B244FA9A2E2}" name="Column5661" dataDxfId="10880"/>
    <tableColumn id="5667" xr3:uid="{94C50355-3E50-453D-96AB-301C34D137DC}" name="Column5662" dataDxfId="10879"/>
    <tableColumn id="5668" xr3:uid="{C158A986-22CA-4EEC-AEA9-A305E534609D}" name="Column5663" dataDxfId="10878"/>
    <tableColumn id="5669" xr3:uid="{C084CAA7-2DFD-4DFA-B809-B5575C0A11AA}" name="Column5664" dataDxfId="10877"/>
    <tableColumn id="5670" xr3:uid="{E810EB0E-0AC9-4295-AAE2-87AD750EDD9C}" name="Column5665" dataDxfId="10876"/>
    <tableColumn id="5671" xr3:uid="{AAD80C95-50EA-458B-8C19-457D9C1425F3}" name="Column5666" dataDxfId="10875"/>
    <tableColumn id="5672" xr3:uid="{E2DD31CB-F6A7-42FE-8C5A-4F2E55E94CC6}" name="Column5667" dataDxfId="10874"/>
    <tableColumn id="5673" xr3:uid="{E845CC50-AFAB-49C2-ABD0-D371DC0A223F}" name="Column5668" dataDxfId="10873"/>
    <tableColumn id="5674" xr3:uid="{3DA36D3A-E64A-4F89-AC86-75EE1B9772AB}" name="Column5669" dataDxfId="10872"/>
    <tableColumn id="5675" xr3:uid="{AB05D184-9212-47AF-8E63-D971264C7F9E}" name="Column5670" dataDxfId="10871"/>
    <tableColumn id="5676" xr3:uid="{FBBAA20A-9164-4359-AA5C-BE7D72D78510}" name="Column5671" dataDxfId="10870"/>
    <tableColumn id="5677" xr3:uid="{C297182D-EE8B-4DFB-B4EB-B038F9900DE6}" name="Column5672" dataDxfId="10869"/>
    <tableColumn id="5678" xr3:uid="{5CD92A90-9BE6-479B-958F-334B8E8BD063}" name="Column5673" dataDxfId="10868"/>
    <tableColumn id="5679" xr3:uid="{FB7C46B6-A141-4075-BB3F-BE0992839E00}" name="Column5674" dataDxfId="10867"/>
    <tableColumn id="5680" xr3:uid="{20E85242-0EE9-407F-8BC7-03300067D707}" name="Column5675" dataDxfId="10866"/>
    <tableColumn id="5681" xr3:uid="{CFD6B5D8-98B9-4AED-B174-8D7AB3BF0F9B}" name="Column5676" dataDxfId="10865"/>
    <tableColumn id="5682" xr3:uid="{911E556A-E619-431B-87D0-10747B9740B5}" name="Column5677" dataDxfId="10864"/>
    <tableColumn id="5683" xr3:uid="{E5CD8D59-E66C-4C48-915A-68F333CABA67}" name="Column5678" dataDxfId="10863"/>
    <tableColumn id="5684" xr3:uid="{2079ACC8-E70D-4B3D-9808-6C7F5AB95F97}" name="Column5679" dataDxfId="10862"/>
    <tableColumn id="5685" xr3:uid="{42F71659-9B58-40FE-ABF6-6537B5F6EF04}" name="Column5680" dataDxfId="10861"/>
    <tableColumn id="5686" xr3:uid="{4FB58B11-1BF3-48A7-8880-030DD5087000}" name="Column5681" dataDxfId="10860"/>
    <tableColumn id="5687" xr3:uid="{6668CCCD-FEEA-4342-BEE4-C137155FD08D}" name="Column5682" dataDxfId="10859"/>
    <tableColumn id="5688" xr3:uid="{6CBDFCFE-899C-4524-88BB-99ABB555B248}" name="Column5683" dataDxfId="10858"/>
    <tableColumn id="5689" xr3:uid="{9E914DC2-663B-4E0F-ABF1-B8E6318536B9}" name="Column5684" dataDxfId="10857"/>
    <tableColumn id="5690" xr3:uid="{3032D33E-4057-4AA8-97F0-769B0D19E7D5}" name="Column5685" dataDxfId="10856"/>
    <tableColumn id="5691" xr3:uid="{09B8FB89-B908-48FE-B146-E4240CDF44D9}" name="Column5686" dataDxfId="10855"/>
    <tableColumn id="5692" xr3:uid="{A7728DDC-533C-46F3-8A42-C2C272621206}" name="Column5687" dataDxfId="10854"/>
    <tableColumn id="5693" xr3:uid="{1C63CBBE-9514-4631-82F9-531BCCC2EE93}" name="Column5688" dataDxfId="10853"/>
    <tableColumn id="5694" xr3:uid="{EF405135-53D4-41ED-9197-ACF86B9AD682}" name="Column5689" dataDxfId="10852"/>
    <tableColumn id="5695" xr3:uid="{633853D7-731B-4174-90BA-22E365B43D33}" name="Column5690" dataDxfId="10851"/>
    <tableColumn id="5696" xr3:uid="{76F3D8C0-7BCC-4A6C-A969-10BECF181E79}" name="Column5691" dataDxfId="10850"/>
    <tableColumn id="5697" xr3:uid="{CD0A47A5-8352-47CE-BAA3-A70119CCE7C1}" name="Column5692" dataDxfId="10849"/>
    <tableColumn id="5698" xr3:uid="{F7358000-0060-46B5-AB43-D84F22537E5F}" name="Column5693" dataDxfId="10848"/>
    <tableColumn id="5699" xr3:uid="{7C0A7D78-B122-40A5-8E28-50CBD2B1A692}" name="Column5694" dataDxfId="10847"/>
    <tableColumn id="5700" xr3:uid="{0CAD57D7-BA47-49C3-B525-B6DDE1CAF570}" name="Column5695" dataDxfId="10846"/>
    <tableColumn id="5701" xr3:uid="{FB151253-1827-4F22-BCF8-20BEB192256F}" name="Column5696" dataDxfId="10845"/>
    <tableColumn id="5702" xr3:uid="{FFB45E9B-63F3-4D40-A81E-7808BECA79FB}" name="Column5697" dataDxfId="10844"/>
    <tableColumn id="5703" xr3:uid="{218C3C60-C62D-4A67-A217-0E51F0E221BF}" name="Column5698" dataDxfId="10843"/>
    <tableColumn id="5704" xr3:uid="{EC71578C-B10F-4EEA-BB9B-D19D787BBF4C}" name="Column5699" dataDxfId="10842"/>
    <tableColumn id="5705" xr3:uid="{4BC9F4E1-40B7-4562-BED3-94201072F1E1}" name="Column5700" dataDxfId="10841"/>
    <tableColumn id="5706" xr3:uid="{06259ABD-69DF-4CFB-A519-348AFA9ADD74}" name="Column5701" dataDxfId="10840"/>
    <tableColumn id="5707" xr3:uid="{C3093E02-F585-4B55-80DD-5A989580DC91}" name="Column5702" dataDxfId="10839"/>
    <tableColumn id="5708" xr3:uid="{C89D38EF-49F8-43D7-BC61-8D239E4CFDA6}" name="Column5703" dataDxfId="10838"/>
    <tableColumn id="5709" xr3:uid="{3F5BB770-82F6-45C3-B033-83AB49AB4BB5}" name="Column5704" dataDxfId="10837"/>
    <tableColumn id="5710" xr3:uid="{B62AC7B4-4553-40DC-BDC3-52E6DF9ED8A4}" name="Column5705" dataDxfId="10836"/>
    <tableColumn id="5711" xr3:uid="{8A0E950D-F466-430F-A9D6-1E440EA7A1EE}" name="Column5706" dataDxfId="10835"/>
    <tableColumn id="5712" xr3:uid="{F6F3D4EC-BE38-460C-B47A-4AD5607A20BD}" name="Column5707" dataDxfId="10834"/>
    <tableColumn id="5713" xr3:uid="{155B85CE-C88C-4398-A7E3-02E8FF9D240F}" name="Column5708" dataDxfId="10833"/>
    <tableColumn id="5714" xr3:uid="{2D812F8B-4B4D-4045-BA76-D310CB6E80CA}" name="Column5709" dataDxfId="10832"/>
    <tableColumn id="5715" xr3:uid="{D4FCD4B9-DB57-4413-BF69-04F922F30516}" name="Column5710" dataDxfId="10831"/>
    <tableColumn id="5716" xr3:uid="{07F9B0C0-8214-4DBE-8B9B-EFE5C8702197}" name="Column5711" dataDxfId="10830"/>
    <tableColumn id="5717" xr3:uid="{D787AA4B-C1E4-497B-8F29-2C6A8CF9D7CA}" name="Column5712" dataDxfId="10829"/>
    <tableColumn id="5718" xr3:uid="{08A8BADB-72B7-4A09-9EB1-69A49779934E}" name="Column5713" dataDxfId="10828"/>
    <tableColumn id="5719" xr3:uid="{D986D35C-867B-45F9-9CE9-24802A19FA75}" name="Column5714" dataDxfId="10827"/>
    <tableColumn id="5720" xr3:uid="{7E2171A6-A44E-4A09-9AA2-F89F5347B939}" name="Column5715" dataDxfId="10826"/>
    <tableColumn id="5721" xr3:uid="{DC05E927-70DD-4483-BD64-6A986A796461}" name="Column5716" dataDxfId="10825"/>
    <tableColumn id="5722" xr3:uid="{D4EE3065-974D-4E34-B066-4F63889DB3E2}" name="Column5717" dataDxfId="10824"/>
    <tableColumn id="5723" xr3:uid="{1152A34C-49A0-4775-AE12-ECFC17469AFF}" name="Column5718" dataDxfId="10823"/>
    <tableColumn id="5724" xr3:uid="{DF902437-B496-4A40-96D9-4E68FD805B57}" name="Column5719" dataDxfId="10822"/>
    <tableColumn id="5725" xr3:uid="{6B2CB1F1-0E3A-4BD9-99F1-FA184AD060DE}" name="Column5720" dataDxfId="10821"/>
    <tableColumn id="5726" xr3:uid="{62A2ED5A-E6AC-43EA-B65F-3F4520BA55B5}" name="Column5721" dataDxfId="10820"/>
    <tableColumn id="5727" xr3:uid="{2FD79BAE-BAE6-46F6-88D6-7C51C3310571}" name="Column5722" dataDxfId="10819"/>
    <tableColumn id="5728" xr3:uid="{9B9A5B9D-593C-421A-A623-90AF77A780CE}" name="Column5723" dataDxfId="10818"/>
    <tableColumn id="5729" xr3:uid="{8F306990-9B44-4AC4-B22B-DEA4E222D005}" name="Column5724" dataDxfId="10817"/>
    <tableColumn id="5730" xr3:uid="{81B0A5E4-D292-44A3-9902-0AC5BC95B900}" name="Column5725" dataDxfId="10816"/>
    <tableColumn id="5731" xr3:uid="{2E7643DB-F6DF-41AC-B406-A20A527BB496}" name="Column5726" dataDxfId="10815"/>
    <tableColumn id="5732" xr3:uid="{38E765B2-6107-46B1-A188-CFCE78B0425B}" name="Column5727" dataDxfId="10814"/>
    <tableColumn id="5733" xr3:uid="{8EA9CB05-5495-4725-870D-755941431CAC}" name="Column5728" dataDxfId="10813"/>
    <tableColumn id="5734" xr3:uid="{2FC0FB0D-E721-4E06-9483-2394EEB3E1CB}" name="Column5729" dataDxfId="10812"/>
    <tableColumn id="5735" xr3:uid="{3A28884F-E37E-4600-A042-B6D5E44F3774}" name="Column5730" dataDxfId="10811"/>
    <tableColumn id="5736" xr3:uid="{1A608E9F-9F24-43E9-8DD4-96DE2335433B}" name="Column5731" dataDxfId="10810"/>
    <tableColumn id="5737" xr3:uid="{C2FAEF91-274E-46FC-9958-FB398D6590D1}" name="Column5732" dataDxfId="10809"/>
    <tableColumn id="5738" xr3:uid="{F04FA0A7-E8DA-4B49-856F-6062140958FF}" name="Column5733" dataDxfId="10808"/>
    <tableColumn id="5739" xr3:uid="{FB5F812D-723B-4130-9D39-D53A4BCC2025}" name="Column5734" dataDxfId="10807"/>
    <tableColumn id="5740" xr3:uid="{32C07290-B7F9-498B-94E9-73CB36D4B6F6}" name="Column5735" dataDxfId="10806"/>
    <tableColumn id="5741" xr3:uid="{3D002679-9849-400D-9F00-9C30C75F1714}" name="Column5736" dataDxfId="10805"/>
    <tableColumn id="5742" xr3:uid="{6DBF684F-2C8C-49E5-97CD-D0CEB6DD8D3C}" name="Column5737" dataDxfId="10804"/>
    <tableColumn id="5743" xr3:uid="{10C184A5-2C23-4ADC-8B07-1065DEFB8294}" name="Column5738" dataDxfId="10803"/>
    <tableColumn id="5744" xr3:uid="{128210F3-FFE6-46D4-B1CF-7EF0675395A5}" name="Column5739" dataDxfId="10802"/>
    <tableColumn id="5745" xr3:uid="{F2203C76-6134-4160-BCBA-92F0846EE768}" name="Column5740" dataDxfId="10801"/>
    <tableColumn id="5746" xr3:uid="{AF569FF6-6203-4B3D-A6C9-B4D98BC88D19}" name="Column5741" dataDxfId="10800"/>
    <tableColumn id="5747" xr3:uid="{61F26592-0148-49F5-9F38-4B4FD928F76D}" name="Column5742" dataDxfId="10799"/>
    <tableColumn id="5748" xr3:uid="{0CB762A3-AFCC-46F0-86B8-594B3FDAC3FD}" name="Column5743" dataDxfId="10798"/>
    <tableColumn id="5749" xr3:uid="{04721FBC-5BAF-48FD-98A1-C0022F670269}" name="Column5744" dataDxfId="10797"/>
    <tableColumn id="5750" xr3:uid="{05D5BB8F-1496-4B6F-AC52-F81933755155}" name="Column5745" dataDxfId="10796"/>
    <tableColumn id="5751" xr3:uid="{84087C02-D7DD-4E5A-9616-31A75098537B}" name="Column5746" dataDxfId="10795"/>
    <tableColumn id="5752" xr3:uid="{9E76217B-0B17-458E-81D8-56D215BDB578}" name="Column5747" dataDxfId="10794"/>
    <tableColumn id="5753" xr3:uid="{2F4F9F51-D3DE-4564-8EFB-495E64AEE6B9}" name="Column5748" dataDxfId="10793"/>
    <tableColumn id="5754" xr3:uid="{2511E4C0-C3EC-4755-92C7-76FF9CD442C1}" name="Column5749" dataDxfId="10792"/>
    <tableColumn id="5755" xr3:uid="{4C17F79B-76DC-4932-8FD9-E11791ECEE36}" name="Column5750" dataDxfId="10791"/>
    <tableColumn id="5756" xr3:uid="{E7FC7C9F-F202-4049-A9E0-F5C2F4E8F622}" name="Column5751" dataDxfId="10790"/>
    <tableColumn id="5757" xr3:uid="{7563B2F8-0962-43DE-9FD1-2794BFBECC70}" name="Column5752" dataDxfId="10789"/>
    <tableColumn id="5758" xr3:uid="{D472968A-14BA-4A8A-97DB-AE8705EB22E9}" name="Column5753" dataDxfId="10788"/>
    <tableColumn id="5759" xr3:uid="{5CCA2CC5-9B04-47AD-B882-C3D2153EDC58}" name="Column5754" dataDxfId="10787"/>
    <tableColumn id="5760" xr3:uid="{3222683D-91FD-4AA7-A067-1AD33B6ACD94}" name="Column5755" dataDxfId="10786"/>
    <tableColumn id="5761" xr3:uid="{DC84FB74-53BE-4C61-9948-5425614D6E85}" name="Column5756" dataDxfId="10785"/>
    <tableColumn id="5762" xr3:uid="{2D558445-45A0-4B9C-AAB6-B76B3577C30C}" name="Column5757" dataDxfId="10784"/>
    <tableColumn id="5763" xr3:uid="{4D9A7ABB-CE00-4F69-8DB3-83358FD2F477}" name="Column5758" dataDxfId="10783"/>
    <tableColumn id="5764" xr3:uid="{DA911885-268F-4D70-A0CD-98E622A08518}" name="Column5759" dataDxfId="10782"/>
    <tableColumn id="5765" xr3:uid="{11EE9332-8B19-4809-8B29-9CCEAC9E31DB}" name="Column5760" dataDxfId="10781"/>
    <tableColumn id="5766" xr3:uid="{B50B7F5E-F279-49F2-8CE9-F09D70CA1D98}" name="Column5761" dataDxfId="10780"/>
    <tableColumn id="5767" xr3:uid="{D7843870-B113-4842-A9C7-2BF49B218F79}" name="Column5762" dataDxfId="10779"/>
    <tableColumn id="5768" xr3:uid="{EE5C97BF-56EC-4B5B-BA69-AA89101FEFAD}" name="Column5763" dataDxfId="10778"/>
    <tableColumn id="5769" xr3:uid="{98A29968-8ED6-40B6-9415-2D975F4336E8}" name="Column5764" dataDxfId="10777"/>
    <tableColumn id="5770" xr3:uid="{F3DF8285-C514-4CB0-8D43-63A7AAF21A19}" name="Column5765" dataDxfId="10776"/>
    <tableColumn id="5771" xr3:uid="{7402AAC4-055E-48EA-AC44-1687BAA5A9EF}" name="Column5766" dataDxfId="10775"/>
    <tableColumn id="5772" xr3:uid="{901A6709-586D-4873-98AF-92F834A0ED22}" name="Column5767" dataDxfId="10774"/>
    <tableColumn id="5773" xr3:uid="{3A602EFE-7833-4171-AE3B-034CEDF92ADF}" name="Column5768" dataDxfId="10773"/>
    <tableColumn id="5774" xr3:uid="{997DE9D0-B744-442B-881F-4B34DC4EFC87}" name="Column5769" dataDxfId="10772"/>
    <tableColumn id="5775" xr3:uid="{364A18A3-21A4-4704-A7AF-31F0292248EC}" name="Column5770" dataDxfId="10771"/>
    <tableColumn id="5776" xr3:uid="{8C600735-61D0-4AA1-8F46-CB954926C0F5}" name="Column5771" dataDxfId="10770"/>
    <tableColumn id="5777" xr3:uid="{A8D26072-B456-4614-9D6B-C6F4694B5ED9}" name="Column5772" dataDxfId="10769"/>
    <tableColumn id="5778" xr3:uid="{53A99372-41E3-44EF-B6C8-3D07BAD5F991}" name="Column5773" dataDxfId="10768"/>
    <tableColumn id="5779" xr3:uid="{97DC8A68-062E-48FC-BACF-F80BEA4EE04D}" name="Column5774" dataDxfId="10767"/>
    <tableColumn id="5780" xr3:uid="{B6A5472A-5F10-47E6-8826-561EAD86B735}" name="Column5775" dataDxfId="10766"/>
    <tableColumn id="5781" xr3:uid="{C57EEA25-AF9E-45A7-80C0-10567370894C}" name="Column5776" dataDxfId="10765"/>
    <tableColumn id="5782" xr3:uid="{0D9704E5-FC30-4AE0-8DE3-6C2306DD58F6}" name="Column5777" dataDxfId="10764"/>
    <tableColumn id="5783" xr3:uid="{F6E5616F-E417-4340-A342-4DFC90248821}" name="Column5778" dataDxfId="10763"/>
    <tableColumn id="5784" xr3:uid="{990E54B1-91AF-4561-BFEA-14C54E4C3AF1}" name="Column5779" dataDxfId="10762"/>
    <tableColumn id="5785" xr3:uid="{1AAD5B39-E6B4-4FB8-B687-5FA76BCF6820}" name="Column5780" dataDxfId="10761"/>
    <tableColumn id="5786" xr3:uid="{21A7C68C-D018-4CB9-8B2B-694D66A307A8}" name="Column5781" dataDxfId="10760"/>
    <tableColumn id="5787" xr3:uid="{BD052535-2364-465A-91D1-BD0108EA023B}" name="Column5782" dataDxfId="10759"/>
    <tableColumn id="5788" xr3:uid="{5D84E9CD-4A67-471A-898F-49DAF12D1658}" name="Column5783" dataDxfId="10758"/>
    <tableColumn id="5789" xr3:uid="{3FC3E170-9893-4474-ABF4-C15FE5DB5FD4}" name="Column5784" dataDxfId="10757"/>
    <tableColumn id="5790" xr3:uid="{E5F0514A-1831-4BCF-8FFC-AD1E264909F9}" name="Column5785" dataDxfId="10756"/>
    <tableColumn id="5791" xr3:uid="{93C2642E-B872-4BF2-8E75-D5DD5C0F0195}" name="Column5786" dataDxfId="10755"/>
    <tableColumn id="5792" xr3:uid="{75E777E7-0F96-4C36-BF38-E0F994B276C2}" name="Column5787" dataDxfId="10754"/>
    <tableColumn id="5793" xr3:uid="{91DA371C-B037-4C1C-9954-4820F66231E9}" name="Column5788" dataDxfId="10753"/>
    <tableColumn id="5794" xr3:uid="{33493537-9F4C-4563-91F5-64B206A5E3C5}" name="Column5789" dataDxfId="10752"/>
    <tableColumn id="5795" xr3:uid="{0A495185-779D-4B3B-9BC2-E4703B3C5653}" name="Column5790" dataDxfId="10751"/>
    <tableColumn id="5796" xr3:uid="{77A53CF7-28CC-4656-97E2-8BB8E5EF6035}" name="Column5791" dataDxfId="10750"/>
    <tableColumn id="5797" xr3:uid="{2DCADDEC-E800-4F70-A098-F41C0B22358C}" name="Column5792" dataDxfId="10749"/>
    <tableColumn id="5798" xr3:uid="{3C69632B-80F0-4687-B56E-A7BD195DA903}" name="Column5793" dataDxfId="10748"/>
    <tableColumn id="5799" xr3:uid="{2B4CB1DC-9E6C-4568-A08C-06F9C7F0CDF3}" name="Column5794" dataDxfId="10747"/>
    <tableColumn id="5800" xr3:uid="{AD379DF9-4389-4EFE-B6BA-37C290B3005D}" name="Column5795" dataDxfId="10746"/>
    <tableColumn id="5801" xr3:uid="{93CA77E1-F43A-4317-9AD3-E1935C657469}" name="Column5796" dataDxfId="10745"/>
    <tableColumn id="5802" xr3:uid="{9731A329-232E-4860-BB14-34586DEC437C}" name="Column5797" dataDxfId="10744"/>
    <tableColumn id="5803" xr3:uid="{4289113B-D137-4FDE-AE77-FC330AB681F4}" name="Column5798" dataDxfId="10743"/>
    <tableColumn id="5804" xr3:uid="{0B5A3837-1256-4F57-9F13-14B6B98DDE9E}" name="Column5799" dataDxfId="10742"/>
    <tableColumn id="5805" xr3:uid="{726D01CA-B575-44F0-BF8E-74852E1F1697}" name="Column5800" dataDxfId="10741"/>
    <tableColumn id="5806" xr3:uid="{DBB43521-F93D-464D-A924-51FEB9058742}" name="Column5801" dataDxfId="10740"/>
    <tableColumn id="5807" xr3:uid="{E1DAF21C-AC70-457F-B497-FDF4CD2A0641}" name="Column5802" dataDxfId="10739"/>
    <tableColumn id="5808" xr3:uid="{BA8A601F-44DE-4802-9BCB-3AE6E070ECAD}" name="Column5803" dataDxfId="10738"/>
    <tableColumn id="5809" xr3:uid="{D9E35725-C8AA-4633-8423-193E024F16E6}" name="Column5804" dataDxfId="10737"/>
    <tableColumn id="5810" xr3:uid="{2B699671-4914-4616-8F29-F8D37D88BA60}" name="Column5805" dataDxfId="10736"/>
    <tableColumn id="5811" xr3:uid="{B942918F-2F82-407F-BE0D-08B6B7104B20}" name="Column5806" dataDxfId="10735"/>
    <tableColumn id="5812" xr3:uid="{338F52D1-FB1C-4805-B488-93E660BC5314}" name="Column5807" dataDxfId="10734"/>
    <tableColumn id="5813" xr3:uid="{34E7234A-57BF-4E01-8871-B69E4FC42324}" name="Column5808" dataDxfId="10733"/>
    <tableColumn id="5814" xr3:uid="{896C7DBC-7E67-40E0-ABEA-C30F8FC148C1}" name="Column5809" dataDxfId="10732"/>
    <tableColumn id="5815" xr3:uid="{623F59E1-DBE8-4D10-8862-7D584941735F}" name="Column5810" dataDxfId="10731"/>
    <tableColumn id="5816" xr3:uid="{D4E67397-C077-4079-BE12-8A1765CD31DB}" name="Column5811" dataDxfId="10730"/>
    <tableColumn id="5817" xr3:uid="{DF2A5D20-6C35-4FB4-A242-1F02AF949E44}" name="Column5812" dataDxfId="10729"/>
    <tableColumn id="5818" xr3:uid="{06D1C6EE-2EA2-4A55-87BC-F8DE97C71123}" name="Column5813" dataDxfId="10728"/>
    <tableColumn id="5819" xr3:uid="{081EA51E-5933-414B-8E65-BC3D2BDC2E78}" name="Column5814" dataDxfId="10727"/>
    <tableColumn id="5820" xr3:uid="{E2579804-8851-4313-A7C1-00A4E5BDF97A}" name="Column5815" dataDxfId="10726"/>
    <tableColumn id="5821" xr3:uid="{4BAC3F35-C84A-4A26-967C-58617E04B493}" name="Column5816" dataDxfId="10725"/>
    <tableColumn id="5822" xr3:uid="{8ED58BD6-0689-4E24-A76B-E092614BB297}" name="Column5817" dataDxfId="10724"/>
    <tableColumn id="5823" xr3:uid="{B5A3EF62-CFC0-457F-9B6B-5E598015B034}" name="Column5818" dataDxfId="10723"/>
    <tableColumn id="5824" xr3:uid="{463F5121-6144-41B0-84C1-727C679C376F}" name="Column5819" dataDxfId="10722"/>
    <tableColumn id="5825" xr3:uid="{C960D56A-B8BB-4FA8-A783-61C79AB09087}" name="Column5820" dataDxfId="10721"/>
    <tableColumn id="5826" xr3:uid="{B4467F72-7021-4F9E-A49F-47D14EB890A9}" name="Column5821" dataDxfId="10720"/>
    <tableColumn id="5827" xr3:uid="{E75ED69B-A003-4C70-A046-DD78A759FE04}" name="Column5822" dataDxfId="10719"/>
    <tableColumn id="5828" xr3:uid="{3769779E-F41C-49E7-B7A7-BA8AE899EE1A}" name="Column5823" dataDxfId="10718"/>
    <tableColumn id="5829" xr3:uid="{8A720FCD-B2E4-41CD-AB3C-8EEB8214715B}" name="Column5824" dataDxfId="10717"/>
    <tableColumn id="5830" xr3:uid="{50B1AE91-8469-4FC7-909C-D9090266E03E}" name="Column5825" dataDxfId="10716"/>
    <tableColumn id="5831" xr3:uid="{8BBBA815-8505-49FD-8364-1D38792E6C1F}" name="Column5826" dataDxfId="10715"/>
    <tableColumn id="5832" xr3:uid="{93FC3ECA-C96C-4B0D-A5E0-F26423159CE6}" name="Column5827" dataDxfId="10714"/>
    <tableColumn id="5833" xr3:uid="{FE506E1B-8E75-44E4-81A6-2F0FCC0EF381}" name="Column5828" dataDxfId="10713"/>
    <tableColumn id="5834" xr3:uid="{12E59E08-5FBE-4B5E-8689-116F75D6333D}" name="Column5829" dataDxfId="10712"/>
    <tableColumn id="5835" xr3:uid="{B442DF27-2949-4C69-A3DD-B30C739D8C3A}" name="Column5830" dataDxfId="10711"/>
    <tableColumn id="5836" xr3:uid="{6A4A1A53-2696-4122-B2FA-91208345D593}" name="Column5831" dataDxfId="10710"/>
    <tableColumn id="5837" xr3:uid="{77855EE1-2098-4E41-BB1F-2D4AD380B8D0}" name="Column5832" dataDxfId="10709"/>
    <tableColumn id="5838" xr3:uid="{E315413A-B735-442D-A321-8351E18D10BC}" name="Column5833" dataDxfId="10708"/>
    <tableColumn id="5839" xr3:uid="{81A6CB24-E21E-4898-BE2D-E4D29D674CC6}" name="Column5834" dataDxfId="10707"/>
    <tableColumn id="5840" xr3:uid="{4F8E84B4-7A2B-4592-8272-6E7F0B2FBAF2}" name="Column5835" dataDxfId="10706"/>
    <tableColumn id="5841" xr3:uid="{C6EC4EFB-5ACA-4142-95E3-E86E0AEA7062}" name="Column5836" dataDxfId="10705"/>
    <tableColumn id="5842" xr3:uid="{53056CF9-E771-4389-AEBE-A2D3748D2CD3}" name="Column5837" dataDxfId="10704"/>
    <tableColumn id="5843" xr3:uid="{E249D9FA-C6D5-4C1B-9E84-40F03FBE9930}" name="Column5838" dataDxfId="10703"/>
    <tableColumn id="5844" xr3:uid="{C24F133A-3A3B-47D0-BF57-BC594F326AB3}" name="Column5839" dataDxfId="10702"/>
    <tableColumn id="5845" xr3:uid="{1C2D159F-2382-4252-BBB9-5418223A5BBC}" name="Column5840" dataDxfId="10701"/>
    <tableColumn id="5846" xr3:uid="{86695387-E44E-4E49-9359-500A758758D0}" name="Column5841" dataDxfId="10700"/>
    <tableColumn id="5847" xr3:uid="{5BB5BD95-A327-4DBB-B25D-FADAAB8FB31D}" name="Column5842" dataDxfId="10699"/>
    <tableColumn id="5848" xr3:uid="{DB4B229C-971D-444C-B141-A003E02CC6EB}" name="Column5843" dataDxfId="10698"/>
    <tableColumn id="5849" xr3:uid="{A88ECC3B-5781-4352-B1C0-AA28AE942B1A}" name="Column5844" dataDxfId="10697"/>
    <tableColumn id="5850" xr3:uid="{52215FCF-AA74-4933-A208-227D9296DD6B}" name="Column5845" dataDxfId="10696"/>
    <tableColumn id="5851" xr3:uid="{DF98ED69-89A8-48D6-B61A-68E6DB8793BE}" name="Column5846" dataDxfId="10695"/>
    <tableColumn id="5852" xr3:uid="{0387CC37-6CEC-4C4E-82CE-C86AAA03B81A}" name="Column5847" dataDxfId="10694"/>
    <tableColumn id="5853" xr3:uid="{44BA4271-3814-433B-A19A-D120D84EE384}" name="Column5848" dataDxfId="10693"/>
    <tableColumn id="5854" xr3:uid="{BABD870D-9ADB-4454-9EF4-73FBA7EA3479}" name="Column5849" dataDxfId="10692"/>
    <tableColumn id="5855" xr3:uid="{B7B637CA-ADED-4749-9EDC-909FA8B8064C}" name="Column5850" dataDxfId="10691"/>
    <tableColumn id="5856" xr3:uid="{EE7B2E59-2585-4AE9-9778-46F9476E19FF}" name="Column5851" dataDxfId="10690"/>
    <tableColumn id="5857" xr3:uid="{2CF92853-347E-42F7-8C92-DC5DACD8A6C7}" name="Column5852" dataDxfId="10689"/>
    <tableColumn id="5858" xr3:uid="{7EFDDB36-7B42-4901-90F0-9F2CE73D2A4B}" name="Column5853" dataDxfId="10688"/>
    <tableColumn id="5859" xr3:uid="{8E164C0B-D694-435A-8B76-85BDAACE1B36}" name="Column5854" dataDxfId="10687"/>
    <tableColumn id="5860" xr3:uid="{ABF9CE34-9725-4AD0-81FB-03CE1D57CBD3}" name="Column5855" dataDxfId="10686"/>
    <tableColumn id="5861" xr3:uid="{A733C9E2-7E1D-4DD0-98F3-092E5BA6A00A}" name="Column5856" dataDxfId="10685"/>
    <tableColumn id="5862" xr3:uid="{07C1B275-906A-400B-A8B6-B0821B4553C3}" name="Column5857" dataDxfId="10684"/>
    <tableColumn id="5863" xr3:uid="{A4D69A6B-3177-4315-A4B7-7BEF64AFAD02}" name="Column5858" dataDxfId="10683"/>
    <tableColumn id="5864" xr3:uid="{92EAD148-0F1E-4513-A812-29279917619E}" name="Column5859" dataDxfId="10682"/>
    <tableColumn id="5865" xr3:uid="{4DA6EAE3-7C30-471A-9097-EA3B90B0E22E}" name="Column5860" dataDxfId="10681"/>
    <tableColumn id="5866" xr3:uid="{FF648178-A267-4D57-95A4-E73B05235D8E}" name="Column5861" dataDxfId="10680"/>
    <tableColumn id="5867" xr3:uid="{74CB6DA0-D261-4FD0-88A5-CEE129EB632C}" name="Column5862" dataDxfId="10679"/>
    <tableColumn id="5868" xr3:uid="{77F633FC-1652-4977-AC7D-A1D6AD32F41D}" name="Column5863" dataDxfId="10678"/>
    <tableColumn id="5869" xr3:uid="{A36CAC88-1237-4061-AC78-5E59C17BA151}" name="Column5864" dataDxfId="10677"/>
    <tableColumn id="5870" xr3:uid="{FF403E71-55D4-4905-AC6A-214DB3D88AC3}" name="Column5865" dataDxfId="10676"/>
    <tableColumn id="5871" xr3:uid="{C1C2C1D0-5554-4E64-A90D-E79C40AC590E}" name="Column5866" dataDxfId="10675"/>
    <tableColumn id="5872" xr3:uid="{8F531728-C481-406A-9F6E-700BE0569ED0}" name="Column5867" dataDxfId="10674"/>
    <tableColumn id="5873" xr3:uid="{348B9ACA-58C7-4A3A-9058-11CED15E92FC}" name="Column5868" dataDxfId="10673"/>
    <tableColumn id="5874" xr3:uid="{9A16DF6A-BB51-41ED-A9C5-A3496CB893F2}" name="Column5869" dataDxfId="10672"/>
    <tableColumn id="5875" xr3:uid="{6BCEA223-52CF-4A15-B373-2696E5989B27}" name="Column5870" dataDxfId="10671"/>
    <tableColumn id="5876" xr3:uid="{EA845A0B-15DB-420E-82C4-16FE4994E896}" name="Column5871" dataDxfId="10670"/>
    <tableColumn id="5877" xr3:uid="{0A6078D6-DAEA-42F6-9574-72BD825E1138}" name="Column5872" dataDxfId="10669"/>
    <tableColumn id="5878" xr3:uid="{79438FD6-E8B9-4264-8541-43172B9D2F27}" name="Column5873" dataDxfId="10668"/>
    <tableColumn id="5879" xr3:uid="{7BB3F2D5-781E-464B-B4B3-64C90595EE7E}" name="Column5874" dataDxfId="10667"/>
    <tableColumn id="5880" xr3:uid="{37B77107-AE5E-4C38-93CB-86C4F8DC6961}" name="Column5875" dataDxfId="10666"/>
    <tableColumn id="5881" xr3:uid="{CB881693-A9E7-4EA0-AFDA-8D81D2C46B5B}" name="Column5876" dataDxfId="10665"/>
    <tableColumn id="5882" xr3:uid="{8A369B56-1D04-4317-9DB9-474B98083F02}" name="Column5877" dataDxfId="10664"/>
    <tableColumn id="5883" xr3:uid="{00ECB178-8744-4CAB-A496-00714B1AA1AB}" name="Column5878" dataDxfId="10663"/>
    <tableColumn id="5884" xr3:uid="{43F96A85-DFCA-4300-94AA-176EA63B6A2F}" name="Column5879" dataDxfId="10662"/>
    <tableColumn id="5885" xr3:uid="{74EEE377-F44C-4F73-A723-2B69DB6B79C4}" name="Column5880" dataDxfId="10661"/>
    <tableColumn id="5886" xr3:uid="{B92907C2-405D-4472-B990-E9CF87FFCE7C}" name="Column5881" dataDxfId="10660"/>
    <tableColumn id="5887" xr3:uid="{34940BF7-580D-4AC6-9EE1-F44508CA5378}" name="Column5882" dataDxfId="10659"/>
    <tableColumn id="5888" xr3:uid="{0B949067-3662-4815-8550-4C3E61FDDC88}" name="Column5883" dataDxfId="10658"/>
    <tableColumn id="5889" xr3:uid="{6B4AEA50-88C4-4A37-80EC-517434734C18}" name="Column5884" dataDxfId="10657"/>
    <tableColumn id="5890" xr3:uid="{B951B415-FBA1-45D4-888F-48E42BB3A5B3}" name="Column5885" dataDxfId="10656"/>
    <tableColumn id="5891" xr3:uid="{49F4B87B-BFA3-4F99-BE37-BEB3A0F8D58C}" name="Column5886" dataDxfId="10655"/>
    <tableColumn id="5892" xr3:uid="{63EC4A7C-CC74-434E-8E60-9A91F6EA1FAA}" name="Column5887" dataDxfId="10654"/>
    <tableColumn id="5893" xr3:uid="{0E2F66E6-3B81-4C7C-8902-CA88D17E872C}" name="Column5888" dataDxfId="10653"/>
    <tableColumn id="5894" xr3:uid="{941AE8AE-CF3A-4F6F-863A-01EB754D83DD}" name="Column5889" dataDxfId="10652"/>
    <tableColumn id="5895" xr3:uid="{5C8D075F-50F0-411C-9470-634773B786AA}" name="Column5890" dataDxfId="10651"/>
    <tableColumn id="5896" xr3:uid="{56FEC3CD-9090-4917-ACFA-8C63F354C9D3}" name="Column5891" dataDxfId="10650"/>
    <tableColumn id="5897" xr3:uid="{FFB26C42-ABAD-4EE7-8CE2-EEC594A48EAE}" name="Column5892" dataDxfId="10649"/>
    <tableColumn id="5898" xr3:uid="{2ED9BBCE-BC1C-4549-A13E-BF8C7458854A}" name="Column5893" dataDxfId="10648"/>
    <tableColumn id="5899" xr3:uid="{D0974CD8-AEDA-4AAB-8AD6-915A7725498B}" name="Column5894" dataDxfId="10647"/>
    <tableColumn id="5900" xr3:uid="{87A685E2-B0B5-41DA-9A15-16F187C54C85}" name="Column5895" dataDxfId="10646"/>
    <tableColumn id="5901" xr3:uid="{B9A58064-C088-4AB2-8532-4B6ABD4509B5}" name="Column5896" dataDxfId="10645"/>
    <tableColumn id="5902" xr3:uid="{F5D25345-E909-4673-B193-D8D1E601D505}" name="Column5897" dataDxfId="10644"/>
    <tableColumn id="5903" xr3:uid="{475F0406-3692-4DA8-BC6E-E0FB326FE5EA}" name="Column5898" dataDxfId="10643"/>
    <tableColumn id="5904" xr3:uid="{77B14C63-E21E-4283-A9CB-5BE14A9D7969}" name="Column5899" dataDxfId="10642"/>
    <tableColumn id="5905" xr3:uid="{7D7606F6-30BF-4D42-ADBC-6EB157AEEB61}" name="Column5900" dataDxfId="10641"/>
    <tableColumn id="5906" xr3:uid="{61C0CCEC-0D0C-4E29-9058-6A0C03E59FE2}" name="Column5901" dataDxfId="10640"/>
    <tableColumn id="5907" xr3:uid="{75A8A570-32E8-4652-854D-9F120E04A7F3}" name="Column5902" dataDxfId="10639"/>
    <tableColumn id="5908" xr3:uid="{1C62C8DB-0CF5-4308-89E4-63AF1F44A825}" name="Column5903" dataDxfId="10638"/>
    <tableColumn id="5909" xr3:uid="{BBA72162-39A1-4CB9-AC05-5D942352231C}" name="Column5904" dataDxfId="10637"/>
    <tableColumn id="5910" xr3:uid="{79B6FDEB-2DBC-455E-BBFD-029813E4D1AF}" name="Column5905" dataDxfId="10636"/>
    <tableColumn id="5911" xr3:uid="{2A1025B5-FEF9-450B-8140-3E7C5103CCF7}" name="Column5906" dataDxfId="10635"/>
    <tableColumn id="5912" xr3:uid="{194FA657-1F04-4F22-A378-ECEF9B4E38F7}" name="Column5907" dataDxfId="10634"/>
    <tableColumn id="5913" xr3:uid="{62E5B92C-89F6-4009-B2D2-42F096EB8FA8}" name="Column5908" dataDxfId="10633"/>
    <tableColumn id="5914" xr3:uid="{DFA3A9DD-FFBC-4BEE-A273-B573E675CC47}" name="Column5909" dataDxfId="10632"/>
    <tableColumn id="5915" xr3:uid="{0A3DE4CB-DF40-4FF3-8135-8DFCA1795D33}" name="Column5910" dataDxfId="10631"/>
    <tableColumn id="5916" xr3:uid="{F95ED6BD-A583-4FD0-8F1C-DC9E1F6A7A75}" name="Column5911" dataDxfId="10630"/>
    <tableColumn id="5917" xr3:uid="{DC831E93-EDA4-490C-B314-9B2CAB2B6819}" name="Column5912" dataDxfId="10629"/>
    <tableColumn id="5918" xr3:uid="{80135078-6AFE-427B-98B2-40DBF2CB38CE}" name="Column5913" dataDxfId="10628"/>
    <tableColumn id="5919" xr3:uid="{B66F1658-A179-4DDD-8F41-DACCBA9AE2D2}" name="Column5914" dataDxfId="10627"/>
    <tableColumn id="5920" xr3:uid="{E8357970-9082-48C2-BE5A-B188B6938B7A}" name="Column5915" dataDxfId="10626"/>
    <tableColumn id="5921" xr3:uid="{FB071D47-F8AB-4A96-A5B8-0B27FE9EFAAD}" name="Column5916" dataDxfId="10625"/>
    <tableColumn id="5922" xr3:uid="{E0A8F9DE-3518-44E3-878C-CFE0D9A4E1AD}" name="Column5917" dataDxfId="10624"/>
    <tableColumn id="5923" xr3:uid="{3AFCA53F-1481-4484-BE94-1DB575A16505}" name="Column5918" dataDxfId="10623"/>
    <tableColumn id="5924" xr3:uid="{7EF63020-F52A-4A5B-9243-5CEB598B8D7C}" name="Column5919" dataDxfId="10622"/>
    <tableColumn id="5925" xr3:uid="{1E88B532-8A4C-4BCE-AA58-E278D7985DF8}" name="Column5920" dataDxfId="10621"/>
    <tableColumn id="5926" xr3:uid="{042ECEC9-5872-4936-80A7-36A4CBEDEB54}" name="Column5921" dataDxfId="10620"/>
    <tableColumn id="5927" xr3:uid="{FD9AB85E-48FF-48B0-B72C-92B8A25AD7BD}" name="Column5922" dataDxfId="10619"/>
    <tableColumn id="5928" xr3:uid="{F1FB8789-E3B8-4F94-9D51-9718793CC5D8}" name="Column5923" dataDxfId="10618"/>
    <tableColumn id="5929" xr3:uid="{04C88727-72A5-4958-AB0F-3B50EA1A82D5}" name="Column5924" dataDxfId="10617"/>
    <tableColumn id="5930" xr3:uid="{AD33B40B-2FF6-4721-B674-4123DCB6BBC5}" name="Column5925" dataDxfId="10616"/>
    <tableColumn id="5931" xr3:uid="{9BE74E4A-571E-4955-8EED-09B7FD2FC0F2}" name="Column5926" dataDxfId="10615"/>
    <tableColumn id="5932" xr3:uid="{61CEDAC7-D7C0-49E2-80FE-6D7668DCB4E7}" name="Column5927" dataDxfId="10614"/>
    <tableColumn id="5933" xr3:uid="{AD964444-8C4B-46CF-BBFC-E52DBF6DE43F}" name="Column5928" dataDxfId="10613"/>
    <tableColumn id="5934" xr3:uid="{194801E0-BD65-4DD5-AB2A-A46CAE083C07}" name="Column5929" dataDxfId="10612"/>
    <tableColumn id="5935" xr3:uid="{A57D5B94-0EBA-4FC3-9D8B-25BAA4EC4B3E}" name="Column5930" dataDxfId="10611"/>
    <tableColumn id="5936" xr3:uid="{7FCBFCD7-6E96-4A45-B69A-FC4224AA46F8}" name="Column5931" dataDxfId="10610"/>
    <tableColumn id="5937" xr3:uid="{7F9C3D67-8F76-45B0-9E5B-D280A4C490B0}" name="Column5932" dataDxfId="10609"/>
    <tableColumn id="5938" xr3:uid="{29349762-D83C-4F16-82DE-AF64738B9A0F}" name="Column5933" dataDxfId="10608"/>
    <tableColumn id="5939" xr3:uid="{33AFD339-4FA3-4263-8D84-67CE6EBDE58D}" name="Column5934" dataDxfId="10607"/>
    <tableColumn id="5940" xr3:uid="{94140915-9A71-4EF8-9AC6-B13E46B35F46}" name="Column5935" dataDxfId="10606"/>
    <tableColumn id="5941" xr3:uid="{D0AF105F-F554-4863-8F87-213375CE8C97}" name="Column5936" dataDxfId="10605"/>
    <tableColumn id="5942" xr3:uid="{035E5A2F-1854-4238-A501-C0639171A05E}" name="Column5937" dataDxfId="10604"/>
    <tableColumn id="5943" xr3:uid="{B1C0DCD0-1B18-4C4F-82C2-C67330DCC480}" name="Column5938" dataDxfId="10603"/>
    <tableColumn id="5944" xr3:uid="{A431C951-A530-4C0A-BC6A-61601B6D0BAD}" name="Column5939" dataDxfId="10602"/>
    <tableColumn id="5945" xr3:uid="{B73DA707-61E1-4F41-BA93-4EC236AD7076}" name="Column5940" dataDxfId="10601"/>
    <tableColumn id="5946" xr3:uid="{A0B0833F-4F31-49A1-A547-9DD75B30048E}" name="Column5941" dataDxfId="10600"/>
    <tableColumn id="5947" xr3:uid="{E00F2D48-2AD0-404A-839D-47B94DA5F2E3}" name="Column5942" dataDxfId="10599"/>
    <tableColumn id="5948" xr3:uid="{8BE077E4-27F8-4949-8DEA-ACA831551DDA}" name="Column5943" dataDxfId="10598"/>
    <tableColumn id="5949" xr3:uid="{6324DE40-D124-4897-8CAF-FE4C6BE10FF4}" name="Column5944" dataDxfId="10597"/>
    <tableColumn id="5950" xr3:uid="{06071AE3-238C-41AA-9A9B-B5FC2D7D3A1D}" name="Column5945" dataDxfId="10596"/>
    <tableColumn id="5951" xr3:uid="{3084EDBB-B47A-4B44-98BB-DBCE3D79A368}" name="Column5946" dataDxfId="10595"/>
    <tableColumn id="5952" xr3:uid="{87FE0DE4-5F54-4F30-96D6-2C1773B67454}" name="Column5947" dataDxfId="10594"/>
    <tableColumn id="5953" xr3:uid="{BFF1BE5C-A854-4A37-AD23-06EC16275015}" name="Column5948" dataDxfId="10593"/>
    <tableColumn id="5954" xr3:uid="{A3CAF963-3B12-4DE5-8E39-0F8301CCD1A5}" name="Column5949" dataDxfId="10592"/>
    <tableColumn id="5955" xr3:uid="{D47D087B-F39E-4DF6-AA72-56DD10983858}" name="Column5950" dataDxfId="10591"/>
    <tableColumn id="5956" xr3:uid="{3C5E4B3B-C803-4AF1-AE59-A3026785D7B8}" name="Column5951" dataDxfId="10590"/>
    <tableColumn id="5957" xr3:uid="{AD0DBB7B-4290-4C80-A476-C7E936070902}" name="Column5952" dataDxfId="10589"/>
    <tableColumn id="5958" xr3:uid="{90CD57C9-DC87-438A-AA9C-32D228E2E84D}" name="Column5953" dataDxfId="10588"/>
    <tableColumn id="5959" xr3:uid="{1ACBCBF0-36F2-43CC-BBFC-609E91C4E5F9}" name="Column5954" dataDxfId="10587"/>
    <tableColumn id="5960" xr3:uid="{F2686CA8-E920-4A6D-A04E-79FA52E865FA}" name="Column5955" dataDxfId="10586"/>
    <tableColumn id="5961" xr3:uid="{40BDAAD0-5117-47EF-8FA8-FD13EEF248A7}" name="Column5956" dataDxfId="10585"/>
    <tableColumn id="5962" xr3:uid="{7DA78977-ACC0-49B5-A937-C320FD4CF713}" name="Column5957" dataDxfId="10584"/>
    <tableColumn id="5963" xr3:uid="{896BCDF6-A362-45A2-9DFD-8A586DB9CC6F}" name="Column5958" dataDxfId="10583"/>
    <tableColumn id="5964" xr3:uid="{3224C6DF-594D-47E9-BE7D-A010754E710C}" name="Column5959" dataDxfId="10582"/>
    <tableColumn id="5965" xr3:uid="{D94CE32A-3DD0-48AA-9239-D1C3D41C199E}" name="Column5960" dataDxfId="10581"/>
    <tableColumn id="5966" xr3:uid="{E41D0315-8804-43AC-9338-9F00950DD969}" name="Column5961" dataDxfId="10580"/>
    <tableColumn id="5967" xr3:uid="{3BB3F547-C178-4195-A6CD-98B5FC46658B}" name="Column5962" dataDxfId="10579"/>
    <tableColumn id="5968" xr3:uid="{2B4A9AEB-752C-4C9A-8707-E5A6FA2AF4D2}" name="Column5963" dataDxfId="10578"/>
    <tableColumn id="5969" xr3:uid="{ED3E3464-7DD6-4D63-8BBC-3E6F6FF47300}" name="Column5964" dataDxfId="10577"/>
    <tableColumn id="5970" xr3:uid="{74BEBC45-D537-4E05-B8E4-BDACDDEA4ABA}" name="Column5965" dataDxfId="10576"/>
    <tableColumn id="5971" xr3:uid="{A7ECD522-28E9-4291-BCE3-1096993DE8B7}" name="Column5966" dataDxfId="10575"/>
    <tableColumn id="5972" xr3:uid="{B212CC30-76D0-4C85-B283-FA8E17AA0142}" name="Column5967" dataDxfId="10574"/>
    <tableColumn id="5973" xr3:uid="{73A73FF8-6DB3-43ED-AF26-A0452CAB9AD5}" name="Column5968" dataDxfId="10573"/>
    <tableColumn id="5974" xr3:uid="{FD01531E-8742-4D58-AA15-25B40530B508}" name="Column5969" dataDxfId="10572"/>
    <tableColumn id="5975" xr3:uid="{CEEAAAF7-DE1E-49A9-9C37-E465D5622BFD}" name="Column5970" dataDxfId="10571"/>
    <tableColumn id="5976" xr3:uid="{BB00C2E9-02D6-47DD-AA4D-6BA3907C9886}" name="Column5971" dataDxfId="10570"/>
    <tableColumn id="5977" xr3:uid="{B0850F20-DD8B-4170-B2F8-C10E884D7A79}" name="Column5972" dataDxfId="10569"/>
    <tableColumn id="5978" xr3:uid="{75777F57-ACBD-4D9D-8515-F37836EC600C}" name="Column5973" dataDxfId="10568"/>
    <tableColumn id="5979" xr3:uid="{62402FC1-494D-4BF5-8CD3-55FEFC466EA6}" name="Column5974" dataDxfId="10567"/>
    <tableColumn id="5980" xr3:uid="{51BA9748-43AC-45C6-BC2D-CB8CB635858A}" name="Column5975" dataDxfId="10566"/>
    <tableColumn id="5981" xr3:uid="{A0F4232F-FE5C-4D7F-AAFC-946D79307770}" name="Column5976" dataDxfId="10565"/>
    <tableColumn id="5982" xr3:uid="{5380DDEC-BD4F-408E-82AD-E5E293CBD5C1}" name="Column5977" dataDxfId="10564"/>
    <tableColumn id="5983" xr3:uid="{B9704BD1-4D90-4339-BCCA-027E5061176D}" name="Column5978" dataDxfId="10563"/>
    <tableColumn id="5984" xr3:uid="{C9FDB16D-24CD-4F21-935B-8791781E570C}" name="Column5979" dataDxfId="10562"/>
    <tableColumn id="5985" xr3:uid="{BDABA204-8004-4804-B30F-4954836A6A79}" name="Column5980" dataDxfId="10561"/>
    <tableColumn id="5986" xr3:uid="{10168B10-D228-47E9-9748-1876A1319A58}" name="Column5981" dataDxfId="10560"/>
    <tableColumn id="5987" xr3:uid="{A0540DC8-9A72-414E-9BE7-B7F7E83E5CBB}" name="Column5982" dataDxfId="10559"/>
    <tableColumn id="5988" xr3:uid="{48CA253B-4A14-40EB-B991-7F0300A00E55}" name="Column5983" dataDxfId="10558"/>
    <tableColumn id="5989" xr3:uid="{673C2ED4-F139-4C23-82AF-1D989C1175A1}" name="Column5984" dataDxfId="10557"/>
    <tableColumn id="5990" xr3:uid="{1ADDAAF3-6780-4CE0-8858-5C63F2A00B15}" name="Column5985" dataDxfId="10556"/>
    <tableColumn id="5991" xr3:uid="{54CA4198-8FBC-4F1C-BA24-D78E05DB7877}" name="Column5986" dataDxfId="10555"/>
    <tableColumn id="5992" xr3:uid="{54D7F322-1028-4EF7-A43A-35101BC7D2FB}" name="Column5987" dataDxfId="10554"/>
    <tableColumn id="5993" xr3:uid="{E1B847F7-DB67-476A-AFB4-1A5E6DEB2918}" name="Column5988" dataDxfId="10553"/>
    <tableColumn id="5994" xr3:uid="{920C30D0-0B81-4AEE-B6BC-AAF76FCBB69C}" name="Column5989" dataDxfId="10552"/>
    <tableColumn id="5995" xr3:uid="{AA4C55E3-49D2-4D03-B8A8-5A7243DDF372}" name="Column5990" dataDxfId="10551"/>
    <tableColumn id="5996" xr3:uid="{479D5FA2-A310-4511-9E3F-1C5605D93ED3}" name="Column5991" dataDxfId="10550"/>
    <tableColumn id="5997" xr3:uid="{1F34FDA4-DEE9-497F-9BA7-2FCC10A6CBAB}" name="Column5992" dataDxfId="10549"/>
    <tableColumn id="5998" xr3:uid="{188D262F-209E-48BD-B098-8531D1A1548B}" name="Column5993" dataDxfId="10548"/>
    <tableColumn id="5999" xr3:uid="{835F6DD6-CD33-4F50-8338-38449204EE3F}" name="Column5994" dataDxfId="10547"/>
    <tableColumn id="6000" xr3:uid="{79DCF5C2-2D6C-4CA1-AA18-897E6A5523AE}" name="Column5995" dataDxfId="10546"/>
    <tableColumn id="6001" xr3:uid="{6532855C-26F5-40D5-9CD8-D8BE54426FDE}" name="Column5996" dataDxfId="10545"/>
    <tableColumn id="6002" xr3:uid="{D335B532-65F8-4EB1-86F4-03CA11391DDB}" name="Column5997" dataDxfId="10544"/>
    <tableColumn id="6003" xr3:uid="{385001A2-73CE-49EC-9583-43FA97E17448}" name="Column5998" dataDxfId="10543"/>
    <tableColumn id="6004" xr3:uid="{E0C79BF5-52BB-408C-9CCE-21E77887FB93}" name="Column5999" dataDxfId="10542"/>
    <tableColumn id="6005" xr3:uid="{E43A0485-1C49-41F9-A12F-D58C449DC8AB}" name="Column6000" dataDxfId="10541"/>
    <tableColumn id="6006" xr3:uid="{02DD3B96-86EC-419B-BCA3-5920F6519454}" name="Column6001" dataDxfId="10540"/>
    <tableColumn id="6007" xr3:uid="{D9349744-8B45-4D9C-9E86-3A9EAA064584}" name="Column6002" dataDxfId="10539"/>
    <tableColumn id="6008" xr3:uid="{717BB62E-BA4B-450E-BEAC-482306177776}" name="Column6003" dataDxfId="10538"/>
    <tableColumn id="6009" xr3:uid="{167D28C8-22AB-4F2D-8CB3-79A7ECD7756B}" name="Column6004" dataDxfId="10537"/>
    <tableColumn id="6010" xr3:uid="{22B62E86-9A72-4B35-8FB3-3EB2DA23A5E7}" name="Column6005" dataDxfId="10536"/>
    <tableColumn id="6011" xr3:uid="{5E5D38BB-4185-4A0E-81B9-677A0FC2D1D7}" name="Column6006" dataDxfId="10535"/>
    <tableColumn id="6012" xr3:uid="{805C0313-452F-41C2-BE1B-4780DB9CAE56}" name="Column6007" dataDxfId="10534"/>
    <tableColumn id="6013" xr3:uid="{EE8F269D-5869-449F-8A67-A657F39C48B6}" name="Column6008" dataDxfId="10533"/>
    <tableColumn id="6014" xr3:uid="{DB362FB3-5F5A-452F-B7F5-A15B7C6E76DE}" name="Column6009" dataDxfId="10532"/>
    <tableColumn id="6015" xr3:uid="{7C93E366-FC65-4834-A7AE-792EED7437E4}" name="Column6010" dataDxfId="10531"/>
    <tableColumn id="6016" xr3:uid="{C1ACD7C4-C770-4BD9-AAD7-CE8E17DBAA89}" name="Column6011" dataDxfId="10530"/>
    <tableColumn id="6017" xr3:uid="{F9E5D972-793D-40AA-8907-144BA195D64A}" name="Column6012" dataDxfId="10529"/>
    <tableColumn id="6018" xr3:uid="{E1C461BF-73DE-4213-9FA5-3B733508A446}" name="Column6013" dataDxfId="10528"/>
    <tableColumn id="6019" xr3:uid="{9E745288-903A-4DCB-AD6D-CFB17617FB63}" name="Column6014" dataDxfId="10527"/>
    <tableColumn id="6020" xr3:uid="{B41F5430-085B-4D9E-BCE4-B3AE62D57DB3}" name="Column6015" dataDxfId="10526"/>
    <tableColumn id="6021" xr3:uid="{CD3E937A-5025-49B0-BF51-29AE72FD32C5}" name="Column6016" dataDxfId="10525"/>
    <tableColumn id="6022" xr3:uid="{993176CC-3CB6-4072-8028-A69CAB052E28}" name="Column6017" dataDxfId="10524"/>
    <tableColumn id="6023" xr3:uid="{1F94FDA5-98CD-47A6-8FDA-D2637FAEC3E3}" name="Column6018" dataDxfId="10523"/>
    <tableColumn id="6024" xr3:uid="{1C0E4489-CA6E-4B65-AFA9-5F234426C47A}" name="Column6019" dataDxfId="10522"/>
    <tableColumn id="6025" xr3:uid="{608A7ED6-A168-44CE-807B-CAFA4890E79A}" name="Column6020" dataDxfId="10521"/>
    <tableColumn id="6026" xr3:uid="{D4C8A1F7-11F4-471C-8C67-41A0B7DDAE75}" name="Column6021" dataDxfId="10520"/>
    <tableColumn id="6027" xr3:uid="{AB0E99E7-D54B-45FB-8FB2-126D5B336BBB}" name="Column6022" dataDxfId="10519"/>
    <tableColumn id="6028" xr3:uid="{4A2AFCA2-E1B9-49E7-ABA9-57A22B3A5DA3}" name="Column6023" dataDxfId="10518"/>
    <tableColumn id="6029" xr3:uid="{6F190CBB-20D2-4DE2-80CB-45B930DB1DD4}" name="Column6024" dataDxfId="10517"/>
    <tableColumn id="6030" xr3:uid="{A92348C3-4CF2-4960-B03F-4D853CA6E37C}" name="Column6025" dataDxfId="10516"/>
    <tableColumn id="6031" xr3:uid="{86EFD01C-99AF-4D6B-AC99-FDAEF0B8A5A4}" name="Column6026" dataDxfId="10515"/>
    <tableColumn id="6032" xr3:uid="{A3BAC284-627B-4593-8AD5-EAA33C309468}" name="Column6027" dataDxfId="10514"/>
    <tableColumn id="6033" xr3:uid="{4FB4586C-84EF-4179-A507-E85CB4F23BEF}" name="Column6028" dataDxfId="10513"/>
    <tableColumn id="6034" xr3:uid="{004F83D1-2DC5-47F4-9F81-7A1F382FBCD0}" name="Column6029" dataDxfId="10512"/>
    <tableColumn id="6035" xr3:uid="{DE239E83-CCBB-421D-AB28-E3BE22E3BDE6}" name="Column6030" dataDxfId="10511"/>
    <tableColumn id="6036" xr3:uid="{F0C8D5FD-8A46-4412-A5BB-DFAB20C0AC7B}" name="Column6031" dataDxfId="10510"/>
    <tableColumn id="6037" xr3:uid="{E997F116-85AD-4939-9A5F-146EBCFE54D3}" name="Column6032" dataDxfId="10509"/>
    <tableColumn id="6038" xr3:uid="{A157C16A-3CBE-464E-A4CD-3458919BBC9D}" name="Column6033" dataDxfId="10508"/>
    <tableColumn id="6039" xr3:uid="{588088D5-7E06-4E61-AC87-AEFE75882610}" name="Column6034" dataDxfId="10507"/>
    <tableColumn id="6040" xr3:uid="{4A5F1505-9BB3-4605-895B-E6158117EF42}" name="Column6035" dataDxfId="10506"/>
    <tableColumn id="6041" xr3:uid="{04AECD9B-9540-49B1-A28F-EF28058DEFA5}" name="Column6036" dataDxfId="10505"/>
    <tableColumn id="6042" xr3:uid="{B6A3112C-893C-4C42-AFF7-0F229A28BBC9}" name="Column6037" dataDxfId="10504"/>
    <tableColumn id="6043" xr3:uid="{B6A8E762-E3BD-46DD-A435-3C16A451B9AF}" name="Column6038" dataDxfId="10503"/>
    <tableColumn id="6044" xr3:uid="{E17EC5A7-35B3-4F6B-9A95-6E80A901A669}" name="Column6039" dataDxfId="10502"/>
    <tableColumn id="6045" xr3:uid="{B5BB88D5-1322-4B60-8AFC-5263D5EA275C}" name="Column6040" dataDxfId="10501"/>
    <tableColumn id="6046" xr3:uid="{20DF9328-1E24-45ED-A3ED-5C51BDA42813}" name="Column6041" dataDxfId="10500"/>
    <tableColumn id="6047" xr3:uid="{1DD10171-BCFB-4DA6-AB55-993AC5863E69}" name="Column6042" dataDxfId="10499"/>
    <tableColumn id="6048" xr3:uid="{F78D1573-CE73-45CB-83E1-D243F6271284}" name="Column6043" dataDxfId="10498"/>
    <tableColumn id="6049" xr3:uid="{9E52D208-B3CE-4A56-B301-EDCCFF0ABA0C}" name="Column6044" dataDxfId="10497"/>
    <tableColumn id="6050" xr3:uid="{10EE6333-737D-4C40-85B9-14C6A4320C7F}" name="Column6045" dataDxfId="10496"/>
    <tableColumn id="6051" xr3:uid="{A718C5BD-0084-4D2B-8DF4-E24E60FB7142}" name="Column6046" dataDxfId="10495"/>
    <tableColumn id="6052" xr3:uid="{4EBF5AD2-5179-44C5-B021-326AD0808138}" name="Column6047" dataDxfId="10494"/>
    <tableColumn id="6053" xr3:uid="{D2FEFE20-F058-40CB-B338-1947BCD3351A}" name="Column6048" dataDxfId="10493"/>
    <tableColumn id="6054" xr3:uid="{24FB269E-538D-470F-8B56-1B70384AA300}" name="Column6049" dataDxfId="10492"/>
    <tableColumn id="6055" xr3:uid="{939638B7-5E54-47EC-A28E-A49E121EEF14}" name="Column6050" dataDxfId="10491"/>
    <tableColumn id="6056" xr3:uid="{6F1A943C-9FC9-4373-A962-A5742E5BBC23}" name="Column6051" dataDxfId="10490"/>
    <tableColumn id="6057" xr3:uid="{DB205843-A0B4-4A26-8ADE-3F7F859D0B43}" name="Column6052" dataDxfId="10489"/>
    <tableColumn id="6058" xr3:uid="{BD22DDF9-3206-40E0-88FA-9F720C3397EE}" name="Column6053" dataDxfId="10488"/>
    <tableColumn id="6059" xr3:uid="{3887A85F-0ACF-4AA1-B744-4EA2306E08B7}" name="Column6054" dataDxfId="10487"/>
    <tableColumn id="6060" xr3:uid="{F14C9ED5-CDB2-4079-BAEB-0A90C60D35E8}" name="Column6055" dataDxfId="10486"/>
    <tableColumn id="6061" xr3:uid="{DBE3E57B-D852-4043-B306-EFE76CA3C2BA}" name="Column6056" dataDxfId="10485"/>
    <tableColumn id="6062" xr3:uid="{134D4B6E-E884-416C-8DE9-D7794952CD4C}" name="Column6057" dataDxfId="10484"/>
    <tableColumn id="6063" xr3:uid="{544080E2-510B-4CF4-9E2C-0009044E528A}" name="Column6058" dataDxfId="10483"/>
    <tableColumn id="6064" xr3:uid="{81C99C4B-936C-4D80-AF3E-01475B1F6A10}" name="Column6059" dataDxfId="10482"/>
    <tableColumn id="6065" xr3:uid="{456ECC13-C3FC-4408-BF76-F1F8CF707C24}" name="Column6060" dataDxfId="10481"/>
    <tableColumn id="6066" xr3:uid="{E60AA2E0-A1DC-42ED-B340-D40C327A9996}" name="Column6061" dataDxfId="10480"/>
    <tableColumn id="6067" xr3:uid="{7F677F6E-04C7-489F-96B3-A9CE960735FB}" name="Column6062" dataDxfId="10479"/>
    <tableColumn id="6068" xr3:uid="{AEEF8FBD-28A9-4123-BF99-1D35C97DC8AF}" name="Column6063" dataDxfId="10478"/>
    <tableColumn id="6069" xr3:uid="{62C1F2D1-E6EE-4A2E-8E8C-81F6F7920C0A}" name="Column6064" dataDxfId="10477"/>
    <tableColumn id="6070" xr3:uid="{937E591C-6223-4303-B40C-DA3502CAC036}" name="Column6065" dataDxfId="10476"/>
    <tableColumn id="6071" xr3:uid="{CE78A42A-611C-417A-AD88-9893E0D6CF01}" name="Column6066" dataDxfId="10475"/>
    <tableColumn id="6072" xr3:uid="{F5E71601-D479-4746-AD69-34D1BE95AF87}" name="Column6067" dataDxfId="10474"/>
    <tableColumn id="6073" xr3:uid="{86FE02DB-6C8C-4408-B762-FCB393B06EE6}" name="Column6068" dataDxfId="10473"/>
    <tableColumn id="6074" xr3:uid="{01A78C95-98DE-4354-8BC6-1C08439F5856}" name="Column6069" dataDxfId="10472"/>
    <tableColumn id="6075" xr3:uid="{89526E62-8461-4653-B0FC-1C41C33BE972}" name="Column6070" dataDxfId="10471"/>
    <tableColumn id="6076" xr3:uid="{E2134CA4-BA26-4CE5-AEB2-F671CF77E47E}" name="Column6071" dataDxfId="10470"/>
    <tableColumn id="6077" xr3:uid="{A806BF66-FED6-4AEF-9106-5814B7D37EFD}" name="Column6072" dataDxfId="10469"/>
    <tableColumn id="6078" xr3:uid="{0306D5E1-871E-4568-9AF4-6E93012A38AD}" name="Column6073" dataDxfId="10468"/>
    <tableColumn id="6079" xr3:uid="{69F001ED-8CDF-4FD2-95E7-BE3342DAEFC4}" name="Column6074" dataDxfId="10467"/>
    <tableColumn id="6080" xr3:uid="{7EA1CE2A-7579-405A-8FE9-4A0AE1F0548D}" name="Column6075" dataDxfId="10466"/>
    <tableColumn id="6081" xr3:uid="{72A82A38-B1E3-4C6D-95A5-BFB5AB84586A}" name="Column6076" dataDxfId="10465"/>
    <tableColumn id="6082" xr3:uid="{26DED315-0303-4674-BEAF-3A3EB10A8B86}" name="Column6077" dataDxfId="10464"/>
    <tableColumn id="6083" xr3:uid="{82A67E21-09C5-468A-A85A-5A441C8AE532}" name="Column6078" dataDxfId="10463"/>
    <tableColumn id="6084" xr3:uid="{3964D999-FACF-4028-BABC-AE8A74622B09}" name="Column6079" dataDxfId="10462"/>
    <tableColumn id="6085" xr3:uid="{E8CA85B7-9363-4A34-BAB3-2357351AA6DB}" name="Column6080" dataDxfId="10461"/>
    <tableColumn id="6086" xr3:uid="{D59484F1-3272-454E-B402-F96DFE7D7A1D}" name="Column6081" dataDxfId="10460"/>
    <tableColumn id="6087" xr3:uid="{E93E0D5B-B8B5-4763-AAD7-728C4B7B386D}" name="Column6082" dataDxfId="10459"/>
    <tableColumn id="6088" xr3:uid="{1FFBA6E8-86C6-4080-9F33-C46C17609E39}" name="Column6083" dataDxfId="10458"/>
    <tableColumn id="6089" xr3:uid="{93D0B8CA-37EF-44B5-9D14-30C68A597A85}" name="Column6084" dataDxfId="10457"/>
    <tableColumn id="6090" xr3:uid="{BB5742BA-CF70-4DD3-AE53-917B20665CDF}" name="Column6085" dataDxfId="10456"/>
    <tableColumn id="6091" xr3:uid="{0B60A1E3-B69A-4D86-B771-56DFDF4479E1}" name="Column6086" dataDxfId="10455"/>
    <tableColumn id="6092" xr3:uid="{9A46C23B-97A9-4BD4-BF59-652E21348BD5}" name="Column6087" dataDxfId="10454"/>
    <tableColumn id="6093" xr3:uid="{A13965B5-AF62-47D0-AA9B-7DF18BCED586}" name="Column6088" dataDxfId="10453"/>
    <tableColumn id="6094" xr3:uid="{49485235-09BD-480B-9AC6-9F5523F5A183}" name="Column6089" dataDxfId="10452"/>
    <tableColumn id="6095" xr3:uid="{98ED5621-0BA8-4675-8D5D-AFB252501206}" name="Column6090" dataDxfId="10451"/>
    <tableColumn id="6096" xr3:uid="{9B3863BD-C29D-4055-B85A-B4CB73FE81DF}" name="Column6091" dataDxfId="10450"/>
    <tableColumn id="6097" xr3:uid="{4C409D59-23BE-4313-A4D8-FDB6A3BC779B}" name="Column6092" dataDxfId="10449"/>
    <tableColumn id="6098" xr3:uid="{EB5422B1-E3F0-4F05-9055-23C4D547E96E}" name="Column6093" dataDxfId="10448"/>
    <tableColumn id="6099" xr3:uid="{EE42A85C-808A-44E0-A241-BBAB34F8DB56}" name="Column6094" dataDxfId="10447"/>
    <tableColumn id="6100" xr3:uid="{76BCAD04-6D1B-4A68-A1A5-832FA6DF6078}" name="Column6095" dataDxfId="10446"/>
    <tableColumn id="6101" xr3:uid="{A3825071-9413-4D39-8048-B55F9B171BCB}" name="Column6096" dataDxfId="10445"/>
    <tableColumn id="6102" xr3:uid="{A00DC890-B07D-43A2-B1BC-6F828F814553}" name="Column6097" dataDxfId="10444"/>
    <tableColumn id="6103" xr3:uid="{4B94F19F-7601-4D39-92F7-F8539F5E4D7E}" name="Column6098" dataDxfId="10443"/>
    <tableColumn id="6104" xr3:uid="{8A5E4892-F8EA-4FA8-9759-398F9AD508FA}" name="Column6099" dataDxfId="10442"/>
    <tableColumn id="6105" xr3:uid="{D389B885-F891-4E2C-AC36-37B81FA4E961}" name="Column6100" dataDxfId="10441"/>
    <tableColumn id="6106" xr3:uid="{283205D1-9234-4C20-9AEF-F1F3DA1B5D10}" name="Column6101" dataDxfId="10440"/>
    <tableColumn id="6107" xr3:uid="{B8DAC0DF-2FC2-4BEF-8F17-43D9C935D538}" name="Column6102" dataDxfId="10439"/>
    <tableColumn id="6108" xr3:uid="{828914B8-0558-4D0D-8713-2E7F12F9B229}" name="Column6103" dataDxfId="10438"/>
    <tableColumn id="6109" xr3:uid="{867731FC-7D83-4F86-A4B3-58164F16F5BB}" name="Column6104" dataDxfId="10437"/>
    <tableColumn id="6110" xr3:uid="{6E42FE87-A235-4942-B153-EA9E3A1B7E73}" name="Column6105" dataDxfId="10436"/>
    <tableColumn id="6111" xr3:uid="{424E8F92-6899-42D9-832D-8C70D62A87C3}" name="Column6106" dataDxfId="10435"/>
    <tableColumn id="6112" xr3:uid="{D360417B-1837-446A-BDBB-CD971EF536D3}" name="Column6107" dataDxfId="10434"/>
    <tableColumn id="6113" xr3:uid="{4DBE2D64-0720-4622-8E0F-6472BFDC0B62}" name="Column6108" dataDxfId="10433"/>
    <tableColumn id="6114" xr3:uid="{72B31D4B-01A1-4683-8B68-80F669CB2A6B}" name="Column6109" dataDxfId="10432"/>
    <tableColumn id="6115" xr3:uid="{92588A60-019F-4F7E-8E2D-21D8721AD7AC}" name="Column6110" dataDxfId="10431"/>
    <tableColumn id="6116" xr3:uid="{E2815C32-CD15-46DD-90B5-3717AAA5B2A9}" name="Column6111" dataDxfId="10430"/>
    <tableColumn id="6117" xr3:uid="{1DF61E0F-6193-4A7B-8736-7AEC1EA11319}" name="Column6112" dataDxfId="10429"/>
    <tableColumn id="6118" xr3:uid="{090B8E12-ED32-491B-BFE6-8A91F185CD1E}" name="Column6113" dataDxfId="10428"/>
    <tableColumn id="6119" xr3:uid="{03639E68-33BC-4E7E-8741-D84DD1C384B4}" name="Column6114" dataDxfId="10427"/>
    <tableColumn id="6120" xr3:uid="{483DE715-8229-45CC-9238-B8F133424BC6}" name="Column6115" dataDxfId="10426"/>
    <tableColumn id="6121" xr3:uid="{10D59298-F041-4DC6-9910-EBB3FC773733}" name="Column6116" dataDxfId="10425"/>
    <tableColumn id="6122" xr3:uid="{42CFE8A3-10D5-4A4C-AFA2-9D2B2629B7F3}" name="Column6117" dataDxfId="10424"/>
    <tableColumn id="6123" xr3:uid="{CC2167DD-25DC-4C87-BA81-6E0ED63858CF}" name="Column6118" dataDxfId="10423"/>
    <tableColumn id="6124" xr3:uid="{4F91E852-3DB3-4239-B8A9-0141EE3F0A7B}" name="Column6119" dataDxfId="10422"/>
    <tableColumn id="6125" xr3:uid="{E3C88F6A-AC97-4445-BBE6-24FB7163BC94}" name="Column6120" dataDxfId="10421"/>
    <tableColumn id="6126" xr3:uid="{9DD604AC-C3C1-4518-BBBC-0C5BF09AEF68}" name="Column6121" dataDxfId="10420"/>
    <tableColumn id="6127" xr3:uid="{E282646E-6DEC-4983-A9A7-DFA6A41C860C}" name="Column6122" dataDxfId="10419"/>
    <tableColumn id="6128" xr3:uid="{EE6AC9CE-5F75-4111-ACB1-536B8ABBA5B0}" name="Column6123" dataDxfId="10418"/>
    <tableColumn id="6129" xr3:uid="{63CD7500-CBBF-4434-8039-74EECD65D732}" name="Column6124" dataDxfId="10417"/>
    <tableColumn id="6130" xr3:uid="{B6EA8C47-DF63-45E7-87D7-6EECF9E87F6F}" name="Column6125" dataDxfId="10416"/>
    <tableColumn id="6131" xr3:uid="{D2A3B494-8967-42E5-9E92-61FBB1CE13CE}" name="Column6126" dataDxfId="10415"/>
    <tableColumn id="6132" xr3:uid="{24A0905A-DDF4-4FB0-9D8B-4F47F8697C59}" name="Column6127" dataDxfId="10414"/>
    <tableColumn id="6133" xr3:uid="{AD5F99DD-23C7-4D26-A8CF-633756BBAF7B}" name="Column6128" dataDxfId="10413"/>
    <tableColumn id="6134" xr3:uid="{4EDE41EC-93D3-4757-8E34-C4374A878E7E}" name="Column6129" dataDxfId="10412"/>
    <tableColumn id="6135" xr3:uid="{06C488D6-9A84-442B-A32A-AAF5F37027E6}" name="Column6130" dataDxfId="10411"/>
    <tableColumn id="6136" xr3:uid="{27A79B2B-404D-49D9-B7E0-F45CE4B7E011}" name="Column6131" dataDxfId="10410"/>
    <tableColumn id="6137" xr3:uid="{0180F6FF-BF1E-4276-BD0D-9AD37A15BD61}" name="Column6132" dataDxfId="10409"/>
    <tableColumn id="6138" xr3:uid="{D1EA3F21-A896-4272-A4BF-D106AF17334D}" name="Column6133" dataDxfId="10408"/>
    <tableColumn id="6139" xr3:uid="{2043B3AD-BC88-41AB-B790-E3ACCD121BC0}" name="Column6134" dataDxfId="10407"/>
    <tableColumn id="6140" xr3:uid="{C02BCC2F-136E-40B5-BF99-E146E28F5F9D}" name="Column6135" dataDxfId="10406"/>
    <tableColumn id="6141" xr3:uid="{17321F5F-AC87-4285-A561-D8837E31E84A}" name="Column6136" dataDxfId="10405"/>
    <tableColumn id="6142" xr3:uid="{08BF6D2A-9E72-4C5A-8345-7E80E440E04D}" name="Column6137" dataDxfId="10404"/>
    <tableColumn id="6143" xr3:uid="{95E6FE5B-97E5-4866-B6D3-29AF30331C47}" name="Column6138" dataDxfId="10403"/>
    <tableColumn id="6144" xr3:uid="{1F333FD9-E8EC-4FF0-9491-DB1B0B8484F3}" name="Column6139" dataDxfId="10402"/>
    <tableColumn id="6145" xr3:uid="{876F8E68-2962-4352-B7AB-2ADCEC54A0EB}" name="Column6140" dataDxfId="10401"/>
    <tableColumn id="6146" xr3:uid="{6669AB9C-B78C-4BBB-9830-1718F46030C4}" name="Column6141" dataDxfId="10400"/>
    <tableColumn id="6147" xr3:uid="{E53E54AE-E66A-4EA7-93F7-E82818A3543B}" name="Column6142" dataDxfId="10399"/>
    <tableColumn id="6148" xr3:uid="{C48CBE8A-CEEB-44B0-9F50-0B06243BF606}" name="Column6143" dataDxfId="10398"/>
    <tableColumn id="6149" xr3:uid="{7BAF2C64-5DC5-47C6-9999-06E10D8E43F2}" name="Column6144" dataDxfId="10397"/>
    <tableColumn id="6150" xr3:uid="{88028075-F62C-490D-8BB7-9B234309D7C5}" name="Column6145" dataDxfId="10396"/>
    <tableColumn id="6151" xr3:uid="{E42CFB66-4BB3-44A8-9BFB-BDA19745F800}" name="Column6146" dataDxfId="10395"/>
    <tableColumn id="6152" xr3:uid="{B173B892-21BC-4532-8B07-A0F46928DDF2}" name="Column6147" dataDxfId="10394"/>
    <tableColumn id="6153" xr3:uid="{52C2DCBE-0C5C-4F41-AA46-C14A767B5E11}" name="Column6148" dataDxfId="10393"/>
    <tableColumn id="6154" xr3:uid="{6F80604C-A9F7-45FB-99A4-004D92E548DD}" name="Column6149" dataDxfId="10392"/>
    <tableColumn id="6155" xr3:uid="{B9B67844-BA97-4B2B-8CF8-BDB4464F8452}" name="Column6150" dataDxfId="10391"/>
    <tableColumn id="6156" xr3:uid="{2B63681B-0F5F-4DD1-A841-A26AEFF30008}" name="Column6151" dataDxfId="10390"/>
    <tableColumn id="6157" xr3:uid="{BF402C3D-58F6-430E-82B6-76445B52D823}" name="Column6152" dataDxfId="10389"/>
    <tableColumn id="6158" xr3:uid="{21EAE3A4-E5FE-4573-B625-B44EAF79546D}" name="Column6153" dataDxfId="10388"/>
    <tableColumn id="6159" xr3:uid="{474D98C0-C9A8-4963-951D-6656FAFE110C}" name="Column6154" dataDxfId="10387"/>
    <tableColumn id="6160" xr3:uid="{CD79646D-3FC4-4C63-BC19-CACA66ED6D46}" name="Column6155" dataDxfId="10386"/>
    <tableColumn id="6161" xr3:uid="{75DCF3C1-A92B-4B8D-90FC-331942AB8DB1}" name="Column6156" dataDxfId="10385"/>
    <tableColumn id="6162" xr3:uid="{2BCD2831-F7A3-4B52-BC99-B2B243C7442D}" name="Column6157" dataDxfId="10384"/>
    <tableColumn id="6163" xr3:uid="{54E460DC-D046-4280-A22A-418B0E0FD1D0}" name="Column6158" dataDxfId="10383"/>
    <tableColumn id="6164" xr3:uid="{685DFD7C-A3F3-4F76-AAB3-A3A542B3C219}" name="Column6159" dataDxfId="10382"/>
    <tableColumn id="6165" xr3:uid="{D006CD39-1046-4DB6-8EA0-8C63F7613737}" name="Column6160" dataDxfId="10381"/>
    <tableColumn id="6166" xr3:uid="{32F93EB8-0F03-48A9-A76D-CA21985F4FC7}" name="Column6161" dataDxfId="10380"/>
    <tableColumn id="6167" xr3:uid="{10F7A60A-0EE5-4EA3-9986-D4A3E05DB47C}" name="Column6162" dataDxfId="10379"/>
    <tableColumn id="6168" xr3:uid="{7E03AB7E-B8BD-4222-B9E3-758B6BBB1699}" name="Column6163" dataDxfId="10378"/>
    <tableColumn id="6169" xr3:uid="{53B0EBE5-7A68-4969-B3F2-15D70EF66F70}" name="Column6164" dataDxfId="10377"/>
    <tableColumn id="6170" xr3:uid="{DA59857E-133E-445D-B9AC-FEFC6476161A}" name="Column6165" dataDxfId="10376"/>
    <tableColumn id="6171" xr3:uid="{80D9D367-224C-416B-9990-33D8895A71E0}" name="Column6166" dataDxfId="10375"/>
    <tableColumn id="6172" xr3:uid="{7AA6BE27-376F-4C39-80D3-28EE3670C5A7}" name="Column6167" dataDxfId="10374"/>
    <tableColumn id="6173" xr3:uid="{38F72EC4-B184-49B1-840A-2121723581D7}" name="Column6168" dataDxfId="10373"/>
    <tableColumn id="6174" xr3:uid="{995BD6EF-2B46-4C06-89AE-85C9DDD55A5F}" name="Column6169" dataDxfId="10372"/>
    <tableColumn id="6175" xr3:uid="{A5021F68-1182-45E3-BDE3-4C86E80849BB}" name="Column6170" dataDxfId="10371"/>
    <tableColumn id="6176" xr3:uid="{3092C4E2-CD75-471D-8D00-8E55153FE73A}" name="Column6171" dataDxfId="10370"/>
    <tableColumn id="6177" xr3:uid="{FDEDFCEE-B77D-4239-966D-5821C61C820A}" name="Column6172" dataDxfId="10369"/>
    <tableColumn id="6178" xr3:uid="{8B33660D-A081-47F3-91FE-5573B8FD92B2}" name="Column6173" dataDxfId="10368"/>
    <tableColumn id="6179" xr3:uid="{D8C91C02-56E6-4750-9A15-492EFEF4542A}" name="Column6174" dataDxfId="10367"/>
    <tableColumn id="6180" xr3:uid="{738B8964-9B5D-4775-BC20-27F937137148}" name="Column6175" dataDxfId="10366"/>
    <tableColumn id="6181" xr3:uid="{5CCBFAB6-D27B-424A-9CE0-604DEFBBAD3C}" name="Column6176" dataDxfId="10365"/>
    <tableColumn id="6182" xr3:uid="{64CA34D1-AFA3-462F-89C5-E21C4C336A3E}" name="Column6177" dataDxfId="10364"/>
    <tableColumn id="6183" xr3:uid="{0FA77379-3F32-4E5A-A686-52D5461A7BF5}" name="Column6178" dataDxfId="10363"/>
    <tableColumn id="6184" xr3:uid="{D9F5C930-A5CB-4788-B425-9B8893644DDC}" name="Column6179" dataDxfId="10362"/>
    <tableColumn id="6185" xr3:uid="{F7FE7DD6-36B6-487B-8C23-82C6FAE79D25}" name="Column6180" dataDxfId="10361"/>
    <tableColumn id="6186" xr3:uid="{D135F279-30B0-463E-B350-8EB0E7579428}" name="Column6181" dataDxfId="10360"/>
    <tableColumn id="6187" xr3:uid="{35072BD6-98A2-487F-9118-09CC0FAE6F39}" name="Column6182" dataDxfId="10359"/>
    <tableColumn id="6188" xr3:uid="{4BBEB68D-AD95-4AD4-9A87-5A129BA77E01}" name="Column6183" dataDxfId="10358"/>
    <tableColumn id="6189" xr3:uid="{1DF292C3-EADA-497A-8F9A-3969B64B74B8}" name="Column6184" dataDxfId="10357"/>
    <tableColumn id="6190" xr3:uid="{823124ED-9C56-4B3C-9CF4-BCAA7CAAE625}" name="Column6185" dataDxfId="10356"/>
    <tableColumn id="6191" xr3:uid="{2F4E98BE-D31B-496B-A7BF-A54B6FE2A12E}" name="Column6186" dataDxfId="10355"/>
    <tableColumn id="6192" xr3:uid="{8D1DC726-3008-4F1E-8C47-5E9CB71CD7FB}" name="Column6187" dataDxfId="10354"/>
    <tableColumn id="6193" xr3:uid="{A173B017-6792-4ECF-818F-E5192E667A9C}" name="Column6188" dataDxfId="10353"/>
    <tableColumn id="6194" xr3:uid="{E368BCE4-20B4-46B1-A703-F2E3981310F7}" name="Column6189" dataDxfId="10352"/>
    <tableColumn id="6195" xr3:uid="{FE328AEB-B82C-4B61-8F60-A72C5B4FD0F1}" name="Column6190" dataDxfId="10351"/>
    <tableColumn id="6196" xr3:uid="{1645D22A-C544-4CB9-80AE-D06BC478DCD2}" name="Column6191" dataDxfId="10350"/>
    <tableColumn id="6197" xr3:uid="{AF049E44-9A9C-4C45-AEA7-A4968EEB6421}" name="Column6192" dataDxfId="10349"/>
    <tableColumn id="6198" xr3:uid="{5B972EFF-A726-434A-91BF-4443FEA281B2}" name="Column6193" dataDxfId="10348"/>
    <tableColumn id="6199" xr3:uid="{0AC7E129-1733-464D-9B7E-54537CB0FAB7}" name="Column6194" dataDxfId="10347"/>
    <tableColumn id="6200" xr3:uid="{A8DE016A-23BC-47C8-946D-9899A375B1C3}" name="Column6195" dataDxfId="10346"/>
    <tableColumn id="6201" xr3:uid="{42B3AAAA-6654-4D71-8420-B1FDDC2E1B28}" name="Column6196" dataDxfId="10345"/>
    <tableColumn id="6202" xr3:uid="{B053CA70-7A5D-482C-B059-04BB7FC5993E}" name="Column6197" dataDxfId="10344"/>
    <tableColumn id="6203" xr3:uid="{ABB927B2-9CBC-4623-9BE3-FAF852455126}" name="Column6198" dataDxfId="10343"/>
    <tableColumn id="6204" xr3:uid="{690068D8-B469-4C5B-86D2-F0C49B2BC063}" name="Column6199" dataDxfId="10342"/>
    <tableColumn id="6205" xr3:uid="{5D7695D9-F149-4467-81DB-05FF30D80756}" name="Column6200" dataDxfId="10341"/>
    <tableColumn id="6206" xr3:uid="{CC4939DD-57ED-4B6F-BC88-334225340D92}" name="Column6201" dataDxfId="10340"/>
    <tableColumn id="6207" xr3:uid="{21AD3757-5EAC-4ADB-93DB-7AE76861C51C}" name="Column6202" dataDxfId="10339"/>
    <tableColumn id="6208" xr3:uid="{B3169C7D-ED2C-4DA0-8F18-189008877E98}" name="Column6203" dataDxfId="10338"/>
    <tableColumn id="6209" xr3:uid="{CEF19E9D-2546-40AB-A238-AAA644187693}" name="Column6204" dataDxfId="10337"/>
    <tableColumn id="6210" xr3:uid="{BBFC5FAD-7F10-4A0A-9D95-FFD81B4A8EE0}" name="Column6205" dataDxfId="10336"/>
    <tableColumn id="6211" xr3:uid="{11E1D5AF-D8C3-4A31-AB9C-A17E95FD0105}" name="Column6206" dataDxfId="10335"/>
    <tableColumn id="6212" xr3:uid="{BAC75935-E778-428A-9E06-239CED0AD102}" name="Column6207" dataDxfId="10334"/>
    <tableColumn id="6213" xr3:uid="{1E352388-5308-40AB-ABCE-E3C0CB3C8708}" name="Column6208" dataDxfId="10333"/>
    <tableColumn id="6214" xr3:uid="{27EA2F9A-0F38-41A0-870B-785C880198F1}" name="Column6209" dataDxfId="10332"/>
    <tableColumn id="6215" xr3:uid="{E16F4058-C010-4296-805F-2F72CD2EB5DA}" name="Column6210" dataDxfId="10331"/>
    <tableColumn id="6216" xr3:uid="{ED52230C-C1BA-4F2E-9D6E-50CA28CFE2C1}" name="Column6211" dataDxfId="10330"/>
    <tableColumn id="6217" xr3:uid="{7E7749DB-8CF4-421B-9E2C-6947028C13B1}" name="Column6212" dataDxfId="10329"/>
    <tableColumn id="6218" xr3:uid="{7D216611-915F-4B22-ACE9-C4645AF3A157}" name="Column6213" dataDxfId="10328"/>
    <tableColumn id="6219" xr3:uid="{0ED30C21-0BC2-49F8-A05A-68B59E4100F4}" name="Column6214" dataDxfId="10327"/>
    <tableColumn id="6220" xr3:uid="{6B745BD3-836F-46B1-9E2B-7B8AB7EA53CC}" name="Column6215" dataDxfId="10326"/>
    <tableColumn id="6221" xr3:uid="{0E2FAAE7-5515-4F30-9048-A0FE2C033D8C}" name="Column6216" dataDxfId="10325"/>
    <tableColumn id="6222" xr3:uid="{DE492D97-029B-4B5B-BE14-376A7CCCBBCB}" name="Column6217" dataDxfId="10324"/>
    <tableColumn id="6223" xr3:uid="{2059A747-0514-48E9-A82F-95F72A25EEE4}" name="Column6218" dataDxfId="10323"/>
    <tableColumn id="6224" xr3:uid="{5C041A5F-39A0-485C-B380-699310307F86}" name="Column6219" dataDxfId="10322"/>
    <tableColumn id="6225" xr3:uid="{C09546BD-5504-48C3-A777-BA3C45692A32}" name="Column6220" dataDxfId="10321"/>
    <tableColumn id="6226" xr3:uid="{C87B8A8A-2EAD-4149-B8BF-677F9A68A5C3}" name="Column6221" dataDxfId="10320"/>
    <tableColumn id="6227" xr3:uid="{FC789396-ABF0-4A21-A8E9-B5D80205AB95}" name="Column6222" dataDxfId="10319"/>
    <tableColumn id="6228" xr3:uid="{53D83620-F831-481C-9848-50A6A6DFEB1B}" name="Column6223" dataDxfId="10318"/>
    <tableColumn id="6229" xr3:uid="{20D25A92-F721-451F-B247-99F78AD6541A}" name="Column6224" dataDxfId="10317"/>
    <tableColumn id="6230" xr3:uid="{F058D959-8565-42EA-A23C-53CBE4C782EA}" name="Column6225" dataDxfId="10316"/>
    <tableColumn id="6231" xr3:uid="{3D9F3788-8D91-4ACD-BD10-518692FC2C43}" name="Column6226" dataDxfId="10315"/>
    <tableColumn id="6232" xr3:uid="{13E42CE0-1FF4-4BAC-8B6F-32A0EB32770D}" name="Column6227" dataDxfId="10314"/>
    <tableColumn id="6233" xr3:uid="{78667655-0098-4C5A-A9E2-C4CE90FAF0BB}" name="Column6228" dataDxfId="10313"/>
    <tableColumn id="6234" xr3:uid="{D0F2F488-D8B6-4FDA-AC17-AB5FE07167F1}" name="Column6229" dataDxfId="10312"/>
    <tableColumn id="6235" xr3:uid="{1EE86CC9-AA80-4E1C-A44F-EF3BBE9B6D64}" name="Column6230" dataDxfId="10311"/>
    <tableColumn id="6236" xr3:uid="{661AC2F9-81E4-44C6-A402-134BB384A71D}" name="Column6231" dataDxfId="10310"/>
    <tableColumn id="6237" xr3:uid="{D29F1832-9582-4593-A9C5-2F6CFA158D33}" name="Column6232" dataDxfId="10309"/>
    <tableColumn id="6238" xr3:uid="{09F0004D-D566-4AAF-A7D0-4B59AC4C2C6B}" name="Column6233" dataDxfId="10308"/>
    <tableColumn id="6239" xr3:uid="{AA5B4E7B-C5A1-42B5-A10E-C994D01CB1CA}" name="Column6234" dataDxfId="10307"/>
    <tableColumn id="6240" xr3:uid="{59479D3D-C45C-4DE1-AE38-56AC33FFB5FD}" name="Column6235" dataDxfId="10306"/>
    <tableColumn id="6241" xr3:uid="{2FD8774E-7B33-47AB-9FCB-4597A548A9C4}" name="Column6236" dataDxfId="10305"/>
    <tableColumn id="6242" xr3:uid="{ED635243-1895-4AE0-8018-95FCCFFB7B14}" name="Column6237" dataDxfId="10304"/>
    <tableColumn id="6243" xr3:uid="{7BF920F6-C87E-412F-8290-E7B979B42A21}" name="Column6238" dataDxfId="10303"/>
    <tableColumn id="6244" xr3:uid="{E6D8AEEC-921B-4898-821F-A19EE93CD9A1}" name="Column6239" dataDxfId="10302"/>
    <tableColumn id="6245" xr3:uid="{426F561D-7F8A-4A05-A267-05852E4D985E}" name="Column6240" dataDxfId="10301"/>
    <tableColumn id="6246" xr3:uid="{EAF8E933-2E7A-462A-A95E-1D7E35E51B44}" name="Column6241" dataDxfId="10300"/>
    <tableColumn id="6247" xr3:uid="{43CC9A7B-1A80-443B-841C-1C16166E78BB}" name="Column6242" dataDxfId="10299"/>
    <tableColumn id="6248" xr3:uid="{8FD6D718-CCB9-42BE-B911-BEE39B92F2E7}" name="Column6243" dataDxfId="10298"/>
    <tableColumn id="6249" xr3:uid="{BDF84E94-E89D-4079-964A-CF0D9DFC88E3}" name="Column6244" dataDxfId="10297"/>
    <tableColumn id="6250" xr3:uid="{59C4DAAA-9C0A-47CA-A2F7-0C30D1E3023C}" name="Column6245" dataDxfId="10296"/>
    <tableColumn id="6251" xr3:uid="{671045A5-9427-4381-B540-E2031510DD87}" name="Column6246" dataDxfId="10295"/>
    <tableColumn id="6252" xr3:uid="{343D01E5-D635-4996-9558-8D5B7FDDB33E}" name="Column6247" dataDxfId="10294"/>
    <tableColumn id="6253" xr3:uid="{486CB4EA-4422-48A5-A85A-C58C68E9C9AD}" name="Column6248" dataDxfId="10293"/>
    <tableColumn id="6254" xr3:uid="{6CA1D34B-75B2-43B9-BB8E-B8C474A0A439}" name="Column6249" dataDxfId="10292"/>
    <tableColumn id="6255" xr3:uid="{DCBC2FE8-1123-4948-917C-56B07DDAAB71}" name="Column6250" dataDxfId="10291"/>
    <tableColumn id="6256" xr3:uid="{3C00DA18-7351-4DAD-8254-AB28C11FF9A9}" name="Column6251" dataDxfId="10290"/>
    <tableColumn id="6257" xr3:uid="{5669C33B-A29E-43F9-B1FC-AE1A5CBB03C9}" name="Column6252" dataDxfId="10289"/>
    <tableColumn id="6258" xr3:uid="{9C7F7313-0494-414E-8FB4-72D614290E1F}" name="Column6253" dataDxfId="10288"/>
    <tableColumn id="6259" xr3:uid="{691B892D-F747-45A2-86BF-AA9C6074A6AF}" name="Column6254" dataDxfId="10287"/>
    <tableColumn id="6260" xr3:uid="{A14C4915-F502-4521-9385-F38171831B8E}" name="Column6255" dataDxfId="10286"/>
    <tableColumn id="6261" xr3:uid="{5463E287-FB5C-4393-B1BB-A29FCB7D09F8}" name="Column6256" dataDxfId="10285"/>
    <tableColumn id="6262" xr3:uid="{CBCAE6E6-164F-4E7E-8B2A-4FCDB172F5E2}" name="Column6257" dataDxfId="10284"/>
    <tableColumn id="6263" xr3:uid="{D3397383-0121-45B2-AACC-9BB7F03C8E80}" name="Column6258" dataDxfId="10283"/>
    <tableColumn id="6264" xr3:uid="{0579B5CC-6A04-4B1C-977E-D375DA94D7C5}" name="Column6259" dataDxfId="10282"/>
    <tableColumn id="6265" xr3:uid="{5E2AABB1-9A08-4B1F-97A6-356A2DE91E28}" name="Column6260" dataDxfId="10281"/>
    <tableColumn id="6266" xr3:uid="{78D0D370-87DC-47A9-8855-456B6DD7E3BF}" name="Column6261" dataDxfId="10280"/>
    <tableColumn id="6267" xr3:uid="{87078019-194D-446E-87BC-FF391DFAA754}" name="Column6262" dataDxfId="10279"/>
    <tableColumn id="6268" xr3:uid="{02F0A221-FB42-40F4-9589-3C24251DDFFB}" name="Column6263" dataDxfId="10278"/>
    <tableColumn id="6269" xr3:uid="{75AB75EF-A63D-4CF1-824C-9D7F5E1D4785}" name="Column6264" dataDxfId="10277"/>
    <tableColumn id="6270" xr3:uid="{92077060-6096-4827-B6BA-E8A8A0412BE8}" name="Column6265" dataDxfId="10276"/>
    <tableColumn id="6271" xr3:uid="{B97257AA-24A3-4CBE-B648-0A20591E146F}" name="Column6266" dataDxfId="10275"/>
    <tableColumn id="6272" xr3:uid="{DAC3B924-A1C7-4AB1-A20C-7AE569A17EB2}" name="Column6267" dataDxfId="10274"/>
    <tableColumn id="6273" xr3:uid="{88394966-78BC-432B-8BA3-09002FBB65CB}" name="Column6268" dataDxfId="10273"/>
    <tableColumn id="6274" xr3:uid="{C6A061B1-3A18-4755-85C2-B11417EDCF87}" name="Column6269" dataDxfId="10272"/>
    <tableColumn id="6275" xr3:uid="{3B25270F-4164-4375-8546-471E881BA527}" name="Column6270" dataDxfId="10271"/>
    <tableColumn id="6276" xr3:uid="{18962712-2B28-4107-969F-73FC193B2DE0}" name="Column6271" dataDxfId="10270"/>
    <tableColumn id="6277" xr3:uid="{1AEE5466-7431-41B4-BE4E-153B94959BB0}" name="Column6272" dataDxfId="10269"/>
    <tableColumn id="6278" xr3:uid="{EAC33C04-21FD-4DD0-836E-E38D37ED772F}" name="Column6273" dataDxfId="10268"/>
    <tableColumn id="6279" xr3:uid="{2D567064-E6B7-420A-9F93-D03DD070D225}" name="Column6274" dataDxfId="10267"/>
    <tableColumn id="6280" xr3:uid="{A12E3F77-953D-414B-A2B2-DF4ECC4B40EE}" name="Column6275" dataDxfId="10266"/>
    <tableColumn id="6281" xr3:uid="{F3D964EE-1B2B-420B-8855-3A83F75A9BDC}" name="Column6276" dataDxfId="10265"/>
    <tableColumn id="6282" xr3:uid="{B2B5C833-B18F-4B88-9ECD-57B961E8BBFF}" name="Column6277" dataDxfId="10264"/>
    <tableColumn id="6283" xr3:uid="{7A3C1DBD-F12F-4E63-83C7-9EB12472E42F}" name="Column6278" dataDxfId="10263"/>
    <tableColumn id="6284" xr3:uid="{13479AF6-1BE0-4957-BBCD-9D1739F35A1A}" name="Column6279" dataDxfId="10262"/>
    <tableColumn id="6285" xr3:uid="{4F9AACC1-9E7B-4A53-A719-FEAAF17469DD}" name="Column6280" dataDxfId="10261"/>
    <tableColumn id="6286" xr3:uid="{D9900D2B-C022-4179-AFE0-E6713C060F78}" name="Column6281" dataDxfId="10260"/>
    <tableColumn id="6287" xr3:uid="{DD20A7AF-7438-4709-9FAB-09678445B266}" name="Column6282" dataDxfId="10259"/>
    <tableColumn id="6288" xr3:uid="{E85D99BC-77C1-4B01-AB60-F9D59B2BC8BE}" name="Column6283" dataDxfId="10258"/>
    <tableColumn id="6289" xr3:uid="{6918C6C6-2F23-4755-88AA-645052B487AA}" name="Column6284" dataDxfId="10257"/>
    <tableColumn id="6290" xr3:uid="{D889ACAA-716A-4536-B703-C2BA489CB8AF}" name="Column6285" dataDxfId="10256"/>
    <tableColumn id="6291" xr3:uid="{41B6012C-9B1A-433A-8686-44CABF919E44}" name="Column6286" dataDxfId="10255"/>
    <tableColumn id="6292" xr3:uid="{F4C9DB6C-1F28-496F-84F8-6F6EB4458285}" name="Column6287" dataDxfId="10254"/>
    <tableColumn id="6293" xr3:uid="{F7D81D39-A3B6-4C15-B10E-94E027CA8AE1}" name="Column6288" dataDxfId="10253"/>
    <tableColumn id="6294" xr3:uid="{A6378A98-561F-4227-B8D5-578EE817EAEF}" name="Column6289" dataDxfId="10252"/>
    <tableColumn id="6295" xr3:uid="{89643FE5-CB25-4051-A61E-FBAB8F913E47}" name="Column6290" dataDxfId="10251"/>
    <tableColumn id="6296" xr3:uid="{37F7B5B1-26E9-4025-8801-689730803418}" name="Column6291" dataDxfId="10250"/>
    <tableColumn id="6297" xr3:uid="{AF11729C-BAB1-4A73-B341-CD5035FEA583}" name="Column6292" dataDxfId="10249"/>
    <tableColumn id="6298" xr3:uid="{2F95A7CF-F5B0-44AB-ADEB-F0999FC569C4}" name="Column6293" dataDxfId="10248"/>
    <tableColumn id="6299" xr3:uid="{27DE5985-E4E3-48EB-9BB1-1717CCC76D06}" name="Column6294" dataDxfId="10247"/>
    <tableColumn id="6300" xr3:uid="{E3D25B50-E027-4F11-A51A-4E4F769FF345}" name="Column6295" dataDxfId="10246"/>
    <tableColumn id="6301" xr3:uid="{8A7D7DF6-774E-46AB-9A53-E18F26E212F5}" name="Column6296" dataDxfId="10245"/>
    <tableColumn id="6302" xr3:uid="{64622F47-36BB-4A8E-A034-F32B283D6A6D}" name="Column6297" dataDxfId="10244"/>
    <tableColumn id="6303" xr3:uid="{E20107B5-4AB3-4196-A0CC-B5822A66E180}" name="Column6298" dataDxfId="10243"/>
    <tableColumn id="6304" xr3:uid="{E3287875-232E-4B92-8A2B-2E3362645E9E}" name="Column6299" dataDxfId="10242"/>
    <tableColumn id="6305" xr3:uid="{325E40D7-B269-44C2-A607-543C3CE2E81E}" name="Column6300" dataDxfId="10241"/>
    <tableColumn id="6306" xr3:uid="{1A3D5F1E-4A05-496A-9E06-32CE04A39F74}" name="Column6301" dataDxfId="10240"/>
    <tableColumn id="6307" xr3:uid="{83717106-6606-472A-9B26-959DF5EFC794}" name="Column6302" dataDxfId="10239"/>
    <tableColumn id="6308" xr3:uid="{1D7AD8FB-3BB0-4543-8F7A-59065E7C46EC}" name="Column6303" dataDxfId="10238"/>
    <tableColumn id="6309" xr3:uid="{286BDF99-3BA8-4B93-A069-7E234D81B46C}" name="Column6304" dataDxfId="10237"/>
    <tableColumn id="6310" xr3:uid="{AD1AB3BC-B50C-4C89-8BA5-36D2E538BD62}" name="Column6305" dataDxfId="10236"/>
    <tableColumn id="6311" xr3:uid="{B99737C3-F048-432F-A7E4-9066B454BC87}" name="Column6306" dataDxfId="10235"/>
    <tableColumn id="6312" xr3:uid="{622FBD46-2488-4D67-B324-8388270FE282}" name="Column6307" dataDxfId="10234"/>
    <tableColumn id="6313" xr3:uid="{2F9500F3-3D22-4792-88AD-1F65BC0CC95C}" name="Column6308" dataDxfId="10233"/>
    <tableColumn id="6314" xr3:uid="{C9B96575-D6BD-49DF-BBF7-8A43427775C1}" name="Column6309" dataDxfId="10232"/>
    <tableColumn id="6315" xr3:uid="{06CC81B4-21C3-462B-835E-DFE662610410}" name="Column6310" dataDxfId="10231"/>
    <tableColumn id="6316" xr3:uid="{4EE9B01A-7FA4-4452-869C-57E7408BEB32}" name="Column6311" dataDxfId="10230"/>
    <tableColumn id="6317" xr3:uid="{D9C859EE-43BD-42EE-8193-2FB8A4117F61}" name="Column6312" dataDxfId="10229"/>
    <tableColumn id="6318" xr3:uid="{6514BFB1-9FDB-4CDC-9252-66FC0DB275E3}" name="Column6313" dataDxfId="10228"/>
    <tableColumn id="6319" xr3:uid="{C4BDA9AF-FE23-4CFE-B7B3-A72F48932658}" name="Column6314" dataDxfId="10227"/>
    <tableColumn id="6320" xr3:uid="{2403F738-CBDA-4EFB-B942-68FDC6BEA2C8}" name="Column6315" dataDxfId="10226"/>
    <tableColumn id="6321" xr3:uid="{3A938618-D8F9-4DF5-B32D-3BEE99915D63}" name="Column6316" dataDxfId="10225"/>
    <tableColumn id="6322" xr3:uid="{7C457CD1-9DC0-45EA-9F86-38487EF72B30}" name="Column6317" dataDxfId="10224"/>
    <tableColumn id="6323" xr3:uid="{4A1E13D1-54CD-437B-A84C-15A784CD4708}" name="Column6318" dataDxfId="10223"/>
    <tableColumn id="6324" xr3:uid="{9264F66A-C4CB-4618-8A6C-7BC361C8B13A}" name="Column6319" dataDxfId="10222"/>
    <tableColumn id="6325" xr3:uid="{EE4C381F-11AD-4716-B19E-EA8C0C0E6274}" name="Column6320" dataDxfId="10221"/>
    <tableColumn id="6326" xr3:uid="{F8D44A92-0B69-46FB-BA61-7FE54075C32A}" name="Column6321" dataDxfId="10220"/>
    <tableColumn id="6327" xr3:uid="{F1ABCB40-D37F-4AD8-9C07-5725514A96E3}" name="Column6322" dataDxfId="10219"/>
    <tableColumn id="6328" xr3:uid="{2C0DD322-6EF7-4CA7-8976-0F6684AA84D6}" name="Column6323" dataDxfId="10218"/>
    <tableColumn id="6329" xr3:uid="{268C9FFF-39ED-4FC4-87D0-3DF57D288F82}" name="Column6324" dataDxfId="10217"/>
    <tableColumn id="6330" xr3:uid="{CA485AFE-9C58-4328-8F96-F78F6316A26A}" name="Column6325" dataDxfId="10216"/>
    <tableColumn id="6331" xr3:uid="{43AAD3D7-205A-4D39-9F26-6520F05176BB}" name="Column6326" dataDxfId="10215"/>
    <tableColumn id="6332" xr3:uid="{80455EE0-A41A-4B9C-A58D-D584FE34C6BF}" name="Column6327" dataDxfId="10214"/>
    <tableColumn id="6333" xr3:uid="{00302D0A-3E57-4FBB-8649-822BC59F8084}" name="Column6328" dataDxfId="10213"/>
    <tableColumn id="6334" xr3:uid="{2AC261A9-6A90-4716-A54B-6FA58784B413}" name="Column6329" dataDxfId="10212"/>
    <tableColumn id="6335" xr3:uid="{B2C5F116-06DF-4BAB-A75D-378AF9F328FE}" name="Column6330" dataDxfId="10211"/>
    <tableColumn id="6336" xr3:uid="{53C746DE-2F89-444B-B9A2-316D3CC9F1A7}" name="Column6331" dataDxfId="10210"/>
    <tableColumn id="6337" xr3:uid="{DD47DC3F-8DE3-46B8-9565-F57D1BD938AB}" name="Column6332" dataDxfId="10209"/>
    <tableColumn id="6338" xr3:uid="{6CF30E9B-B0FF-422E-9C13-82513EAE107F}" name="Column6333" dataDxfId="10208"/>
    <tableColumn id="6339" xr3:uid="{84ECD98C-2020-4BC3-9EEF-55F6281565D4}" name="Column6334" dataDxfId="10207"/>
    <tableColumn id="6340" xr3:uid="{B30A2039-FC86-4486-BB3F-CB2640297A71}" name="Column6335" dataDxfId="10206"/>
    <tableColumn id="6341" xr3:uid="{C47A0AA1-1524-464F-9869-DFCC80703DCF}" name="Column6336" dataDxfId="10205"/>
    <tableColumn id="6342" xr3:uid="{CFA05934-6E2E-49A4-ADCF-670ADBA1F5FB}" name="Column6337" dataDxfId="10204"/>
    <tableColumn id="6343" xr3:uid="{CE74F95B-0146-4D3F-B741-172D3D747B6F}" name="Column6338" dataDxfId="10203"/>
    <tableColumn id="6344" xr3:uid="{35088746-8B2C-43B2-BF17-EBF9D1E1A8FE}" name="Column6339" dataDxfId="10202"/>
    <tableColumn id="6345" xr3:uid="{447D5E95-07D3-4C4A-95BB-53BBBED3E754}" name="Column6340" dataDxfId="10201"/>
    <tableColumn id="6346" xr3:uid="{0B3FD56B-AC34-47CB-8C43-E207DC76A77A}" name="Column6341" dataDxfId="10200"/>
    <tableColumn id="6347" xr3:uid="{DF6166C4-D115-4EAD-B58F-FA95F4BE35A3}" name="Column6342" dataDxfId="10199"/>
    <tableColumn id="6348" xr3:uid="{87FF507D-EAD2-4E88-A968-D147FA3BC538}" name="Column6343" dataDxfId="10198"/>
    <tableColumn id="6349" xr3:uid="{BCACB0FD-15F4-46C4-B210-9AAA7C0B69B2}" name="Column6344" dataDxfId="10197"/>
    <tableColumn id="6350" xr3:uid="{063C8FF6-95F3-4F36-A892-5A5DD0A6E752}" name="Column6345" dataDxfId="10196"/>
    <tableColumn id="6351" xr3:uid="{42BA2FE3-9AEC-4925-B99D-699EE3E2C8C6}" name="Column6346" dataDxfId="10195"/>
    <tableColumn id="6352" xr3:uid="{EA87EA0D-1A11-4651-A880-56306DB13BC6}" name="Column6347" dataDxfId="10194"/>
    <tableColumn id="6353" xr3:uid="{E6124C0B-D500-4CDD-B74E-008289AC2C54}" name="Column6348" dataDxfId="10193"/>
    <tableColumn id="6354" xr3:uid="{B9EAC2B8-96E8-484B-8F1F-81CF8E700B19}" name="Column6349" dataDxfId="10192"/>
    <tableColumn id="6355" xr3:uid="{44F70D60-18A8-4BA7-8A9F-0CCC518DAF20}" name="Column6350" dataDxfId="10191"/>
    <tableColumn id="6356" xr3:uid="{3196D1A4-12C4-470D-901F-563E75FDD9E6}" name="Column6351" dataDxfId="10190"/>
    <tableColumn id="6357" xr3:uid="{FE1CCFFB-3707-4B75-89E9-7D771DB5ABCB}" name="Column6352" dataDxfId="10189"/>
    <tableColumn id="6358" xr3:uid="{5BAD2833-AEA1-4409-BC46-BFE6C1B152C6}" name="Column6353" dataDxfId="10188"/>
    <tableColumn id="6359" xr3:uid="{55F7379D-E2AF-4F58-9CF6-FA08396555D7}" name="Column6354" dataDxfId="10187"/>
    <tableColumn id="6360" xr3:uid="{9BF0299A-0B5C-4172-9238-89B435F67AD9}" name="Column6355" dataDxfId="10186"/>
    <tableColumn id="6361" xr3:uid="{7D38A106-B492-4E6C-8D33-9C2A1FB92849}" name="Column6356" dataDxfId="10185"/>
    <tableColumn id="6362" xr3:uid="{D16F436D-8369-48EA-BC46-3895D2531F81}" name="Column6357" dataDxfId="10184"/>
    <tableColumn id="6363" xr3:uid="{61E851AA-23B0-47EA-893D-A9D10F7EB214}" name="Column6358" dataDxfId="10183"/>
    <tableColumn id="6364" xr3:uid="{F31CB756-750D-4B61-8270-E3DEC3DCBAE1}" name="Column6359" dataDxfId="10182"/>
    <tableColumn id="6365" xr3:uid="{73E6C91C-414A-4EEC-91A1-E39328826814}" name="Column6360" dataDxfId="10181"/>
    <tableColumn id="6366" xr3:uid="{34774C4C-E3EB-458A-BDFF-521758FC9B9E}" name="Column6361" dataDxfId="10180"/>
    <tableColumn id="6367" xr3:uid="{F65AA13F-769A-4523-9B69-B5DAF5F038CE}" name="Column6362" dataDxfId="10179"/>
    <tableColumn id="6368" xr3:uid="{3CFAFBA9-DA1D-4E19-AB93-67736C85EACA}" name="Column6363" dataDxfId="10178"/>
    <tableColumn id="6369" xr3:uid="{81448D50-6877-4449-A0B7-FAF48415EDBE}" name="Column6364" dataDxfId="10177"/>
    <tableColumn id="6370" xr3:uid="{704F3622-625A-48CA-A2A2-DAABBE60A857}" name="Column6365" dataDxfId="10176"/>
    <tableColumn id="6371" xr3:uid="{451701F3-72ED-47A2-AAE6-545736296A38}" name="Column6366" dataDxfId="10175"/>
    <tableColumn id="6372" xr3:uid="{4FA399C6-D940-4318-9E6A-121A75C7651E}" name="Column6367" dataDxfId="10174"/>
    <tableColumn id="6373" xr3:uid="{33B7D450-F64F-433B-B048-43E9AE61E7DC}" name="Column6368" dataDxfId="10173"/>
    <tableColumn id="6374" xr3:uid="{177DD319-785A-497E-AE99-B062FA0CD646}" name="Column6369" dataDxfId="10172"/>
    <tableColumn id="6375" xr3:uid="{0F09FFB6-C6C0-4CF9-856D-05EBD9F769F8}" name="Column6370" dataDxfId="10171"/>
    <tableColumn id="6376" xr3:uid="{20E5820B-1661-4C5E-9AEA-8B9512748B74}" name="Column6371" dataDxfId="10170"/>
    <tableColumn id="6377" xr3:uid="{95F7BEF4-C9E9-4B98-91D9-600EF672FA90}" name="Column6372" dataDxfId="10169"/>
    <tableColumn id="6378" xr3:uid="{9C398720-69E6-4AEE-9520-699A34D02BB5}" name="Column6373" dataDxfId="10168"/>
    <tableColumn id="6379" xr3:uid="{311F5143-B2FE-4045-BEA5-1D794E5F89BA}" name="Column6374" dataDxfId="10167"/>
    <tableColumn id="6380" xr3:uid="{1F36D82B-0E5B-4ABA-953C-9BD375535318}" name="Column6375" dataDxfId="10166"/>
    <tableColumn id="6381" xr3:uid="{863D9F84-2FF4-4E52-887C-232773EA0ED4}" name="Column6376" dataDxfId="10165"/>
    <tableColumn id="6382" xr3:uid="{417D67ED-FC13-41B5-92CA-D756C26A3975}" name="Column6377" dataDxfId="10164"/>
    <tableColumn id="6383" xr3:uid="{1434F860-B411-4230-B5B1-C44E52F4C96A}" name="Column6378" dataDxfId="10163"/>
    <tableColumn id="6384" xr3:uid="{B04AD3E7-9F4B-4BDA-A1F6-000929CC30FF}" name="Column6379" dataDxfId="10162"/>
    <tableColumn id="6385" xr3:uid="{2AD6F400-1422-4FAE-9DAB-57B26156A969}" name="Column6380" dataDxfId="10161"/>
    <tableColumn id="6386" xr3:uid="{60CFBEFF-A177-4799-B0D3-E17066EEEC87}" name="Column6381" dataDxfId="10160"/>
    <tableColumn id="6387" xr3:uid="{6BFC8D1F-C47C-4A3A-BA30-31D283F1ED74}" name="Column6382" dataDxfId="10159"/>
    <tableColumn id="6388" xr3:uid="{1B0BCAC6-9366-496D-AC40-CC1CB0DBB643}" name="Column6383" dataDxfId="10158"/>
    <tableColumn id="6389" xr3:uid="{647E6BA1-B63C-4A8E-A947-DF38145F5683}" name="Column6384" dataDxfId="10157"/>
    <tableColumn id="6390" xr3:uid="{2DD84DAC-8231-465E-9108-805EA446FF82}" name="Column6385" dataDxfId="10156"/>
    <tableColumn id="6391" xr3:uid="{CB25C666-1C8F-4D6C-B381-F177D5CE48BE}" name="Column6386" dataDxfId="10155"/>
    <tableColumn id="6392" xr3:uid="{A7F83C2D-B3FB-4831-8739-F75B90626B1E}" name="Column6387" dataDxfId="10154"/>
    <tableColumn id="6393" xr3:uid="{8D0A3717-38A3-4484-8931-AFC64185973B}" name="Column6388" dataDxfId="10153"/>
    <tableColumn id="6394" xr3:uid="{31A37766-1D73-453D-B4FB-4998C2EB0E64}" name="Column6389" dataDxfId="10152"/>
    <tableColumn id="6395" xr3:uid="{30A86D4B-36BF-48E7-B3E2-F6259AD12704}" name="Column6390" dataDxfId="10151"/>
    <tableColumn id="6396" xr3:uid="{97C8A566-1A36-455C-BC0E-AC0D7F39E8A9}" name="Column6391" dataDxfId="10150"/>
    <tableColumn id="6397" xr3:uid="{76DC6458-D0B6-49A2-BB45-DB771CEF9C77}" name="Column6392" dataDxfId="10149"/>
    <tableColumn id="6398" xr3:uid="{712CAF9E-1E8D-480F-B411-D5CA3A304114}" name="Column6393" dataDxfId="10148"/>
    <tableColumn id="6399" xr3:uid="{D410020B-CC2A-411A-9ECB-11D8143494C3}" name="Column6394" dataDxfId="10147"/>
    <tableColumn id="6400" xr3:uid="{880620EE-2BED-4624-8C19-F868E9D44FF7}" name="Column6395" dataDxfId="10146"/>
    <tableColumn id="6401" xr3:uid="{75F0363F-04FC-47E5-8F63-C49DD7C387AB}" name="Column6396" dataDxfId="10145"/>
    <tableColumn id="6402" xr3:uid="{D6ABAFDE-2EEE-49E7-8F7D-C563061953F8}" name="Column6397" dataDxfId="10144"/>
    <tableColumn id="6403" xr3:uid="{A94F6749-0111-4C12-A9D3-F4B43C565537}" name="Column6398" dataDxfId="10143"/>
    <tableColumn id="6404" xr3:uid="{5C6EA1C9-22C7-4EFC-9BA9-378F315DA2C3}" name="Column6399" dataDxfId="10142"/>
    <tableColumn id="6405" xr3:uid="{2EFFF116-4CFF-40E1-B102-9AD5182D7140}" name="Column6400" dataDxfId="10141"/>
    <tableColumn id="6406" xr3:uid="{87A88711-1D7A-4E44-BE9F-8C8EE750E8E9}" name="Column6401" dataDxfId="10140"/>
    <tableColumn id="6407" xr3:uid="{8CBA4DF4-EEBC-4516-B201-EA114A7AF435}" name="Column6402" dataDxfId="10139"/>
    <tableColumn id="6408" xr3:uid="{9395C707-0294-46E7-9337-1A45D5AD528D}" name="Column6403" dataDxfId="10138"/>
    <tableColumn id="6409" xr3:uid="{B4309310-ADD1-47EB-BAD7-FBE2A1592EF3}" name="Column6404" dataDxfId="10137"/>
    <tableColumn id="6410" xr3:uid="{8C5919A8-246C-464B-BB1A-6FCB42170904}" name="Column6405" dataDxfId="10136"/>
    <tableColumn id="6411" xr3:uid="{818C7723-6DA4-40DC-8D60-9165DE04D6AE}" name="Column6406" dataDxfId="10135"/>
    <tableColumn id="6412" xr3:uid="{6C6B7F1A-60E3-4392-B684-AACDF430A4E6}" name="Column6407" dataDxfId="10134"/>
    <tableColumn id="6413" xr3:uid="{9CAD8D7C-D72F-47E1-A269-80603079AD5D}" name="Column6408" dataDxfId="10133"/>
    <tableColumn id="6414" xr3:uid="{E2880EE1-A7CA-48D7-8312-A558D62A35A4}" name="Column6409" dataDxfId="10132"/>
    <tableColumn id="6415" xr3:uid="{17D3715E-1229-48ED-914E-684698D76647}" name="Column6410" dataDxfId="10131"/>
    <tableColumn id="6416" xr3:uid="{D07791F9-21D7-489A-9AD3-6CB1CEA46468}" name="Column6411" dataDxfId="10130"/>
    <tableColumn id="6417" xr3:uid="{E543C776-9665-4244-BE12-9C3E84D2EE99}" name="Column6412" dataDxfId="10129"/>
    <tableColumn id="6418" xr3:uid="{E801E87B-3A47-4FD4-BE96-A6C1DA931C34}" name="Column6413" dataDxfId="10128"/>
    <tableColumn id="6419" xr3:uid="{E9825D95-5F78-47C9-BD1D-BAE6A3B44A28}" name="Column6414" dataDxfId="10127"/>
    <tableColumn id="6420" xr3:uid="{1E7F4426-BFC3-4047-B94E-2F4F7A6F0E66}" name="Column6415" dataDxfId="10126"/>
    <tableColumn id="6421" xr3:uid="{986AA8ED-326E-4984-9F3C-D0DA208BEAE1}" name="Column6416" dataDxfId="10125"/>
    <tableColumn id="6422" xr3:uid="{448799BE-2A07-4706-80E3-0DDCED8FDB6C}" name="Column6417" dataDxfId="10124"/>
    <tableColumn id="6423" xr3:uid="{5B34B327-F495-4A80-8EB7-D05DA7137134}" name="Column6418" dataDxfId="10123"/>
    <tableColumn id="6424" xr3:uid="{74E38C7B-C9F2-4D3C-A99F-CCF80AD2B4DE}" name="Column6419" dataDxfId="10122"/>
    <tableColumn id="6425" xr3:uid="{54ED6890-B7AB-4672-9105-B24A662AF174}" name="Column6420" dataDxfId="10121"/>
    <tableColumn id="6426" xr3:uid="{1579EEC0-E5BA-451D-BC67-FDB644B42F11}" name="Column6421" dataDxfId="10120"/>
    <tableColumn id="6427" xr3:uid="{CBB05342-BDE2-4E2B-AC11-0955DCE7EA77}" name="Column6422" dataDxfId="10119"/>
    <tableColumn id="6428" xr3:uid="{75B68C77-1A6F-480C-AAD7-918E0E465864}" name="Column6423" dataDxfId="10118"/>
    <tableColumn id="6429" xr3:uid="{A88E3F7E-E35B-44BE-8867-8176C6DF9C00}" name="Column6424" dataDxfId="10117"/>
    <tableColumn id="6430" xr3:uid="{9DBF2645-F91D-43AF-8CA5-DBF86D4C0A03}" name="Column6425" dataDxfId="10116"/>
    <tableColumn id="6431" xr3:uid="{7A0B351C-81F7-4655-A675-9631FCAAB822}" name="Column6426" dataDxfId="10115"/>
    <tableColumn id="6432" xr3:uid="{B2B7C70F-ECBB-46BF-B2A1-446E2854469A}" name="Column6427" dataDxfId="10114"/>
    <tableColumn id="6433" xr3:uid="{FBD4E407-BC09-4BC6-BF85-5F035DD7B228}" name="Column6428" dataDxfId="10113"/>
    <tableColumn id="6434" xr3:uid="{18D4C41F-442F-4DA3-83B8-B01298E16789}" name="Column6429" dataDxfId="10112"/>
    <tableColumn id="6435" xr3:uid="{29BE63D6-12D3-4DE9-9FF2-42B0C80A1878}" name="Column6430" dataDxfId="10111"/>
    <tableColumn id="6436" xr3:uid="{98D3C0CF-F0DD-4832-A6BE-C87B4CDBF30B}" name="Column6431" dataDxfId="10110"/>
    <tableColumn id="6437" xr3:uid="{48D36A6F-CE88-47C5-9623-7F4031ACCA78}" name="Column6432" dataDxfId="10109"/>
    <tableColumn id="6438" xr3:uid="{6D3527B3-1E22-4CC9-AF08-169C65EA49E4}" name="Column6433" dataDxfId="10108"/>
    <tableColumn id="6439" xr3:uid="{F7784D49-C63E-4895-A415-2496BC2388D8}" name="Column6434" dataDxfId="10107"/>
    <tableColumn id="6440" xr3:uid="{E9AC4EE9-4620-4EAD-9D35-EA938A25318F}" name="Column6435" dataDxfId="10106"/>
    <tableColumn id="6441" xr3:uid="{F12E51C4-7BD5-43A6-8647-162CD7DBD6E7}" name="Column6436" dataDxfId="10105"/>
    <tableColumn id="6442" xr3:uid="{E9012A32-7182-4085-A3BE-5D6FFB9B5722}" name="Column6437" dataDxfId="10104"/>
    <tableColumn id="6443" xr3:uid="{42601AF0-8E75-4A92-AC90-F7DD20E81C61}" name="Column6438" dataDxfId="10103"/>
    <tableColumn id="6444" xr3:uid="{FDD0ABC1-795F-4963-B8CF-00522EA91AED}" name="Column6439" dataDxfId="10102"/>
    <tableColumn id="6445" xr3:uid="{788FD7EB-4FB7-461D-B81F-BAFBA328593C}" name="Column6440" dataDxfId="10101"/>
    <tableColumn id="6446" xr3:uid="{AD2D3332-7420-4470-97B5-26A9EDF9C6D0}" name="Column6441" dataDxfId="10100"/>
    <tableColumn id="6447" xr3:uid="{941BD499-56A9-4BD6-B752-702D87D4626F}" name="Column6442" dataDxfId="10099"/>
    <tableColumn id="6448" xr3:uid="{E9B5E604-77CE-4878-9006-C633BAD21A69}" name="Column6443" dataDxfId="10098"/>
    <tableColumn id="6449" xr3:uid="{173AEB66-9503-432C-B283-2F1C9F678F10}" name="Column6444" dataDxfId="10097"/>
    <tableColumn id="6450" xr3:uid="{E73DEC84-D598-46E0-AF1F-80D014B68C1F}" name="Column6445" dataDxfId="10096"/>
    <tableColumn id="6451" xr3:uid="{9735971D-3A49-421B-AC69-4B60BBEE6B28}" name="Column6446" dataDxfId="10095"/>
    <tableColumn id="6452" xr3:uid="{F7688474-C09E-4F01-B1A3-F143A0613FF1}" name="Column6447" dataDxfId="10094"/>
    <tableColumn id="6453" xr3:uid="{FD6B4FF5-1282-4EC9-BA4A-D31A7D401C83}" name="Column6448" dataDxfId="10093"/>
    <tableColumn id="6454" xr3:uid="{F3DF0200-C326-43C5-9801-17AECDE9A352}" name="Column6449" dataDxfId="10092"/>
    <tableColumn id="6455" xr3:uid="{FA21E8BC-5927-45C5-A39C-87065FEE51B3}" name="Column6450" dataDxfId="10091"/>
    <tableColumn id="6456" xr3:uid="{CE5D8774-7FB2-4C93-BE8E-A3DF444878E8}" name="Column6451" dataDxfId="10090"/>
    <tableColumn id="6457" xr3:uid="{9847617C-E372-4ADB-815F-FE425F1EE78A}" name="Column6452" dataDxfId="10089"/>
    <tableColumn id="6458" xr3:uid="{6413C6E3-FFF8-4475-A9C8-6C4FA072CE9A}" name="Column6453" dataDxfId="10088"/>
    <tableColumn id="6459" xr3:uid="{EE3FDEF7-112B-4131-A536-434DBC6370BB}" name="Column6454" dataDxfId="10087"/>
    <tableColumn id="6460" xr3:uid="{C22468DF-11B2-406E-9C79-54A95D2878E8}" name="Column6455" dataDxfId="10086"/>
    <tableColumn id="6461" xr3:uid="{B416CD33-BBAC-4DDD-B2DE-5BE005BA5B03}" name="Column6456" dataDxfId="10085"/>
    <tableColumn id="6462" xr3:uid="{A1EB5D52-0BD4-4211-8BB5-4635D5CD3921}" name="Column6457" dataDxfId="10084"/>
    <tableColumn id="6463" xr3:uid="{0C117F40-BC24-4583-B55C-EF3CA652570D}" name="Column6458" dataDxfId="10083"/>
    <tableColumn id="6464" xr3:uid="{AD6A1B5F-D2D0-49C1-8DF8-9CA48AC7C44C}" name="Column6459" dataDxfId="10082"/>
    <tableColumn id="6465" xr3:uid="{C676FE77-8918-43E7-9E86-C7C0F105802A}" name="Column6460" dataDxfId="10081"/>
    <tableColumn id="6466" xr3:uid="{FDF000B7-964E-4FA4-BCD1-AC7135722983}" name="Column6461" dataDxfId="10080"/>
    <tableColumn id="6467" xr3:uid="{2FB9F14E-E943-4B61-8230-9BA18F629A4E}" name="Column6462" dataDxfId="10079"/>
    <tableColumn id="6468" xr3:uid="{0C5F4891-3775-4D42-A12F-5A510864B355}" name="Column6463" dataDxfId="10078"/>
    <tableColumn id="6469" xr3:uid="{A835DEAB-28AB-4E93-AFAF-82472A3BDE55}" name="Column6464" dataDxfId="10077"/>
    <tableColumn id="6470" xr3:uid="{921E2BE9-39F3-4F45-89AD-C4F209F6DBF2}" name="Column6465" dataDxfId="10076"/>
    <tableColumn id="6471" xr3:uid="{EB716B71-AC32-453B-933C-2F225A75D065}" name="Column6466" dataDxfId="10075"/>
    <tableColumn id="6472" xr3:uid="{D9BE30FE-20E2-4915-8FE0-2B46715E3F66}" name="Column6467" dataDxfId="10074"/>
    <tableColumn id="6473" xr3:uid="{899E17DE-D3A9-46E4-A5F1-C97C570505E1}" name="Column6468" dataDxfId="10073"/>
    <tableColumn id="6474" xr3:uid="{AA679286-CF32-4C7A-9F3F-7D8976A80101}" name="Column6469" dataDxfId="10072"/>
    <tableColumn id="6475" xr3:uid="{AAE0CF87-4921-422B-868C-8D0E2A195364}" name="Column6470" dataDxfId="10071"/>
    <tableColumn id="6476" xr3:uid="{6C060DEB-C922-4A0A-9808-99E626CD89EB}" name="Column6471" dataDxfId="10070"/>
    <tableColumn id="6477" xr3:uid="{5BB24594-7D8C-44F3-B362-AC5C963CA94C}" name="Column6472" dataDxfId="10069"/>
    <tableColumn id="6478" xr3:uid="{4223A99B-87E2-4124-BAA2-2B3E519F95BE}" name="Column6473" dataDxfId="10068"/>
    <tableColumn id="6479" xr3:uid="{E1A43306-5FF7-42CB-8593-F8071007C262}" name="Column6474" dataDxfId="10067"/>
    <tableColumn id="6480" xr3:uid="{8502A30D-D297-49D7-89C2-143618557B57}" name="Column6475" dataDxfId="10066"/>
    <tableColumn id="6481" xr3:uid="{71F82A9F-D0F5-4B69-B272-68BD3518DC99}" name="Column6476" dataDxfId="10065"/>
    <tableColumn id="6482" xr3:uid="{076262F9-83FE-4934-82D2-B8B6BF475C42}" name="Column6477" dataDxfId="10064"/>
    <tableColumn id="6483" xr3:uid="{97F808DD-48F5-43E1-815E-52E3BD98481A}" name="Column6478" dataDxfId="10063"/>
    <tableColumn id="6484" xr3:uid="{09A7B53C-9B70-4B02-98C0-9C139EB49D74}" name="Column6479" dataDxfId="10062"/>
    <tableColumn id="6485" xr3:uid="{3AB72842-9D14-4A45-AF5E-A87CD563F0D8}" name="Column6480" dataDxfId="10061"/>
    <tableColumn id="6486" xr3:uid="{BF31D007-9545-4DD5-A2B8-A9928563EE62}" name="Column6481" dataDxfId="10060"/>
    <tableColumn id="6487" xr3:uid="{22F3EA4E-D2C1-4B3B-83F8-17DC5393DDD3}" name="Column6482" dataDxfId="10059"/>
    <tableColumn id="6488" xr3:uid="{4058B0A0-D63E-4F2C-9E80-5004D0F84447}" name="Column6483" dataDxfId="10058"/>
    <tableColumn id="6489" xr3:uid="{D85DA726-2047-4ECA-98A7-6C95E8AAA041}" name="Column6484" dataDxfId="10057"/>
    <tableColumn id="6490" xr3:uid="{40BC1C88-CFA3-4E06-B156-DA61FEE1AD76}" name="Column6485" dataDxfId="10056"/>
    <tableColumn id="6491" xr3:uid="{2A8FF9BA-A2EA-44EC-80BE-27F3FCD0255A}" name="Column6486" dataDxfId="10055"/>
    <tableColumn id="6492" xr3:uid="{8AC97547-3386-4F0B-9381-EFAA43347B48}" name="Column6487" dataDxfId="10054"/>
    <tableColumn id="6493" xr3:uid="{68C6195E-47EB-4AEE-80DA-E6D6581F395E}" name="Column6488" dataDxfId="10053"/>
    <tableColumn id="6494" xr3:uid="{07911319-FCA1-49A8-8783-0EADC1DA5D72}" name="Column6489" dataDxfId="10052"/>
    <tableColumn id="6495" xr3:uid="{20186886-D13F-4E74-A2AD-118A84D493FA}" name="Column6490" dataDxfId="10051"/>
    <tableColumn id="6496" xr3:uid="{22AC7E19-FE4E-45D2-BF2B-315DBA9D2641}" name="Column6491" dataDxfId="10050"/>
    <tableColumn id="6497" xr3:uid="{4980EFEE-9040-47BC-85E4-1E7FE555EA0D}" name="Column6492" dataDxfId="10049"/>
    <tableColumn id="6498" xr3:uid="{79E93FD0-19D9-4040-B052-EE8B31A95D86}" name="Column6493" dataDxfId="10048"/>
    <tableColumn id="6499" xr3:uid="{376DA46D-27C5-47E9-9A0C-600F26DC44C2}" name="Column6494" dataDxfId="10047"/>
    <tableColumn id="6500" xr3:uid="{A93CF5A8-3E08-4A9A-BBE3-F3F5741FD035}" name="Column6495" dataDxfId="10046"/>
    <tableColumn id="6501" xr3:uid="{AF083F2C-1B4B-438B-89B5-4420FFED6AA1}" name="Column6496" dataDxfId="10045"/>
    <tableColumn id="6502" xr3:uid="{5EEF3E5C-9F46-4E12-B657-967928530F36}" name="Column6497" dataDxfId="10044"/>
    <tableColumn id="6503" xr3:uid="{9FD9BC4B-E4DE-4D85-964A-B3F16A063EDF}" name="Column6498" dataDxfId="10043"/>
    <tableColumn id="6504" xr3:uid="{550804CD-CE71-47EF-AB10-ADC5D6637D2C}" name="Column6499" dataDxfId="10042"/>
    <tableColumn id="6505" xr3:uid="{E14C6130-5077-4463-99F0-0F21B256F8AB}" name="Column6500" dataDxfId="10041"/>
    <tableColumn id="6506" xr3:uid="{AB6BFF96-2589-4AD4-90A7-7D3E6A4A7E9F}" name="Column6501" dataDxfId="10040"/>
    <tableColumn id="6507" xr3:uid="{8E439DF8-C3B7-4785-9CD7-EEFEC4F9B8EC}" name="Column6502" dataDxfId="10039"/>
    <tableColumn id="6508" xr3:uid="{7DAF0426-DBF1-4659-A986-36F385BB99D1}" name="Column6503" dataDxfId="10038"/>
    <tableColumn id="6509" xr3:uid="{9A0B83AC-A8D0-4F3C-BAA9-9209E383A815}" name="Column6504" dataDxfId="10037"/>
    <tableColumn id="6510" xr3:uid="{B5B678E8-0A62-4D7F-8EED-C80A19AB3CC3}" name="Column6505" dataDxfId="10036"/>
    <tableColumn id="6511" xr3:uid="{3BD61E61-61C9-4005-A4D5-35B00B6C942D}" name="Column6506" dataDxfId="10035"/>
    <tableColumn id="6512" xr3:uid="{B31E10FA-00A1-4135-96D8-7E0FFD47A666}" name="Column6507" dataDxfId="10034"/>
    <tableColumn id="6513" xr3:uid="{2B26B7B9-B568-4D2C-BCD0-DE3100AF2EB6}" name="Column6508" dataDxfId="10033"/>
    <tableColumn id="6514" xr3:uid="{5CF7DE31-9178-4193-B75F-E7AC01742BA2}" name="Column6509" dataDxfId="10032"/>
    <tableColumn id="6515" xr3:uid="{565D9537-B58B-4467-A2F8-9F48EB89ED3E}" name="Column6510" dataDxfId="10031"/>
    <tableColumn id="6516" xr3:uid="{7D3BAF91-A0F0-4546-8AF7-D8E57B77D623}" name="Column6511" dataDxfId="10030"/>
    <tableColumn id="6517" xr3:uid="{03C20B7E-92A6-41C5-9553-66D4F26832C2}" name="Column6512" dataDxfId="10029"/>
    <tableColumn id="6518" xr3:uid="{1D921706-7E55-4DFB-AE0B-01738223AB75}" name="Column6513" dataDxfId="10028"/>
    <tableColumn id="6519" xr3:uid="{60910922-5013-4815-B522-8989A7F32854}" name="Column6514" dataDxfId="10027"/>
    <tableColumn id="6520" xr3:uid="{97D2B566-2CFE-45A7-884C-BBC4B02BFCEB}" name="Column6515" dataDxfId="10026"/>
    <tableColumn id="6521" xr3:uid="{30CC981F-B4BA-4287-9523-4B7E38748930}" name="Column6516" dataDxfId="10025"/>
    <tableColumn id="6522" xr3:uid="{32C97177-3742-4368-97CA-AD5755E4008F}" name="Column6517" dataDxfId="10024"/>
    <tableColumn id="6523" xr3:uid="{53FE469D-702E-415E-9639-BF9ECDB044B4}" name="Column6518" dataDxfId="10023"/>
    <tableColumn id="6524" xr3:uid="{6CFC10CA-D9F3-4A32-93AB-2B136330FB0B}" name="Column6519" dataDxfId="10022"/>
    <tableColumn id="6525" xr3:uid="{8B81923E-A91D-4D3D-9860-83BEC84BE3DC}" name="Column6520" dataDxfId="10021"/>
    <tableColumn id="6526" xr3:uid="{B52C4BA9-0FD3-49A5-B80F-281CEBC09B9A}" name="Column6521" dataDxfId="10020"/>
    <tableColumn id="6527" xr3:uid="{DB366462-0CB4-4054-952D-E37729BED49A}" name="Column6522" dataDxfId="10019"/>
    <tableColumn id="6528" xr3:uid="{A13969B0-DA48-43B3-B82F-29889206EF2C}" name="Column6523" dataDxfId="10018"/>
    <tableColumn id="6529" xr3:uid="{5CCF0B68-0C3B-45C9-9423-7A61109186B1}" name="Column6524" dataDxfId="10017"/>
    <tableColumn id="6530" xr3:uid="{AFB95DD8-C296-43D5-A268-F2FBEB6003C2}" name="Column6525" dataDxfId="10016"/>
    <tableColumn id="6531" xr3:uid="{8C952747-A421-485E-8C0B-CE67F1C8DA87}" name="Column6526" dataDxfId="10015"/>
    <tableColumn id="6532" xr3:uid="{6B6E08DB-60F9-4945-ADB2-E31256C1E41E}" name="Column6527" dataDxfId="10014"/>
    <tableColumn id="6533" xr3:uid="{765CE8EA-2408-4025-A3D5-4413271D99D1}" name="Column6528" dataDxfId="10013"/>
    <tableColumn id="6534" xr3:uid="{2ED888B8-0CC6-42BF-B56A-501BFE9E1166}" name="Column6529" dataDxfId="10012"/>
    <tableColumn id="6535" xr3:uid="{51126461-4CE1-4D65-B7C9-2D30340E17F6}" name="Column6530" dataDxfId="10011"/>
    <tableColumn id="6536" xr3:uid="{D7324DBD-99BF-4114-92D9-E648A3A7C348}" name="Column6531" dataDxfId="10010"/>
    <tableColumn id="6537" xr3:uid="{71BCBC8E-2FCD-4914-9270-7BC6AFB46D97}" name="Column6532" dataDxfId="10009"/>
    <tableColumn id="6538" xr3:uid="{0D6FF993-539D-488D-B3F4-F10EBB16683F}" name="Column6533" dataDxfId="10008"/>
    <tableColumn id="6539" xr3:uid="{E061BC5B-00DD-4B8F-879A-B52889B9F4B2}" name="Column6534" dataDxfId="10007"/>
    <tableColumn id="6540" xr3:uid="{9F489B7F-51A7-4B26-9ADF-A9D59D9A0786}" name="Column6535" dataDxfId="10006"/>
    <tableColumn id="6541" xr3:uid="{B65F0A2D-D119-481A-A0F0-10C692B5F99C}" name="Column6536" dataDxfId="10005"/>
    <tableColumn id="6542" xr3:uid="{01588FA0-338A-45E9-A73E-487DD63A8315}" name="Column6537" dataDxfId="10004"/>
    <tableColumn id="6543" xr3:uid="{5658EE65-D2DA-4AF7-A3FB-1B23109865D7}" name="Column6538" dataDxfId="10003"/>
    <tableColumn id="6544" xr3:uid="{A9D9EE57-B2DD-4D50-9AE3-B5347F972B77}" name="Column6539" dataDxfId="10002"/>
    <tableColumn id="6545" xr3:uid="{1FBAFBD5-DE39-46C2-9B13-F42C24733120}" name="Column6540" dataDxfId="10001"/>
    <tableColumn id="6546" xr3:uid="{25DDB677-C95B-475E-9F22-D7D5266CC053}" name="Column6541" dataDxfId="10000"/>
    <tableColumn id="6547" xr3:uid="{0022C22A-6141-4629-85BC-2E9423690A35}" name="Column6542" dataDxfId="9999"/>
    <tableColumn id="6548" xr3:uid="{1A74C6BA-02E1-4F7B-BA93-CE51C5AD813B}" name="Column6543" dataDxfId="9998"/>
    <tableColumn id="6549" xr3:uid="{BEE68F56-1EFF-4C6E-B9ED-2BE27BA96B42}" name="Column6544" dataDxfId="9997"/>
    <tableColumn id="6550" xr3:uid="{8AC29DC9-DB80-44B8-BF39-E2D95567D6B8}" name="Column6545" dataDxfId="9996"/>
    <tableColumn id="6551" xr3:uid="{96784CF7-399F-4DB0-BAE7-288869522485}" name="Column6546" dataDxfId="9995"/>
    <tableColumn id="6552" xr3:uid="{CDC6F257-D738-4F54-A903-2503C83E075E}" name="Column6547" dataDxfId="9994"/>
    <tableColumn id="6553" xr3:uid="{DB86CE11-E3D6-4020-BB15-4C3DB13D74D5}" name="Column6548" dataDxfId="9993"/>
    <tableColumn id="6554" xr3:uid="{03467A13-78B2-46BA-B32C-AE0467B7A0E6}" name="Column6549" dataDxfId="9992"/>
    <tableColumn id="6555" xr3:uid="{B47542E5-3A1E-4880-A6BC-F293FD0B8EE0}" name="Column6550" dataDxfId="9991"/>
    <tableColumn id="6556" xr3:uid="{21D50842-1FDD-474D-8EB2-4012C89848A4}" name="Column6551" dataDxfId="9990"/>
    <tableColumn id="6557" xr3:uid="{2299F054-E085-4A6B-8647-E36078D2AFF5}" name="Column6552" dataDxfId="9989"/>
    <tableColumn id="6558" xr3:uid="{F1162706-469B-45D6-A5B6-4C605E5CD3D3}" name="Column6553" dataDxfId="9988"/>
    <tableColumn id="6559" xr3:uid="{69CAB4FC-84C8-419A-A296-5AA5AA2BA6BA}" name="Column6554" dataDxfId="9987"/>
    <tableColumn id="6560" xr3:uid="{0E10F02B-93DE-4FBB-9B07-0BBC026246F7}" name="Column6555" dataDxfId="9986"/>
    <tableColumn id="6561" xr3:uid="{A9EF53EC-6FA2-4A70-A5FA-119E89A521CF}" name="Column6556" dataDxfId="9985"/>
    <tableColumn id="6562" xr3:uid="{5C4264DB-B136-4BB3-94E6-66E1ACB54C76}" name="Column6557" dataDxfId="9984"/>
    <tableColumn id="6563" xr3:uid="{C51D3BD6-275C-4C23-9D77-0E6197484E08}" name="Column6558" dataDxfId="9983"/>
    <tableColumn id="6564" xr3:uid="{91001874-91DD-4BB3-AA83-DDBBFA5D2DAD}" name="Column6559" dataDxfId="9982"/>
    <tableColumn id="6565" xr3:uid="{9D3D2476-69B8-4317-8FD3-5FC0919CBABD}" name="Column6560" dataDxfId="9981"/>
    <tableColumn id="6566" xr3:uid="{72C33F73-DBED-4DDC-A8AD-8E7DE3649280}" name="Column6561" dataDxfId="9980"/>
    <tableColumn id="6567" xr3:uid="{68E60672-CCDB-40A8-B850-CE9992CCED28}" name="Column6562" dataDxfId="9979"/>
    <tableColumn id="6568" xr3:uid="{BBAC7098-4C4B-4626-9195-DD1DC0632CEB}" name="Column6563" dataDxfId="9978"/>
    <tableColumn id="6569" xr3:uid="{B4749F4C-BC37-4060-B8E3-B20C459DD72E}" name="Column6564" dataDxfId="9977"/>
    <tableColumn id="6570" xr3:uid="{AE2997F1-8C02-4AD4-B589-0CA4E0205CD8}" name="Column6565" dataDxfId="9976"/>
    <tableColumn id="6571" xr3:uid="{68714CBE-8E06-45D1-B567-51C33C5771B6}" name="Column6566" dataDxfId="9975"/>
    <tableColumn id="6572" xr3:uid="{BDAE8568-ADEA-4672-8CCB-6EB786B6AD92}" name="Column6567" dataDxfId="9974"/>
    <tableColumn id="6573" xr3:uid="{7A291448-F406-49D1-AB1B-B226E997602B}" name="Column6568" dataDxfId="9973"/>
    <tableColumn id="6574" xr3:uid="{55B9B509-4236-4141-A4F3-E59206338E61}" name="Column6569" dataDxfId="9972"/>
    <tableColumn id="6575" xr3:uid="{71344207-C1CA-48C3-970C-191203D4C939}" name="Column6570" dataDxfId="9971"/>
    <tableColumn id="6576" xr3:uid="{5FCDA595-B6DB-4458-800B-D115F731CD9D}" name="Column6571" dataDxfId="9970"/>
    <tableColumn id="6577" xr3:uid="{4A668EF2-3136-4324-9203-FC58EA032B61}" name="Column6572" dataDxfId="9969"/>
    <tableColumn id="6578" xr3:uid="{836A4ADF-9F51-4899-A49C-94DB76AEDB93}" name="Column6573" dataDxfId="9968"/>
    <tableColumn id="6579" xr3:uid="{97953DD4-D926-48C8-AC18-B2D410FA368A}" name="Column6574" dataDxfId="9967"/>
    <tableColumn id="6580" xr3:uid="{12C14072-8516-4BDC-9B8E-69349EA913F0}" name="Column6575" dataDxfId="9966"/>
    <tableColumn id="6581" xr3:uid="{79FF2C59-2AF1-4A13-8F4B-57BBC25B2FD1}" name="Column6576" dataDxfId="9965"/>
    <tableColumn id="6582" xr3:uid="{56F844E8-30CF-4588-9D45-73F828A9F8E6}" name="Column6577" dataDxfId="9964"/>
    <tableColumn id="6583" xr3:uid="{5C6279B0-30B3-47C5-827F-ECAEEDA34111}" name="Column6578" dataDxfId="9963"/>
    <tableColumn id="6584" xr3:uid="{279D535B-EC30-42B6-9230-0685D581C864}" name="Column6579" dataDxfId="9962"/>
    <tableColumn id="6585" xr3:uid="{710C48D3-7BD9-40B4-B669-281925C8C072}" name="Column6580" dataDxfId="9961"/>
    <tableColumn id="6586" xr3:uid="{4CE392E5-6574-4423-B75B-55DC4C1586A7}" name="Column6581" dataDxfId="9960"/>
    <tableColumn id="6587" xr3:uid="{6655DAD0-48C8-43F2-A170-0831BF5F26A4}" name="Column6582" dataDxfId="9959"/>
    <tableColumn id="6588" xr3:uid="{B5D36B75-9773-469C-BC42-0DEF5A0CC832}" name="Column6583" dataDxfId="9958"/>
    <tableColumn id="6589" xr3:uid="{B7B2ABFF-7778-4B49-ACEE-FE17A467DB82}" name="Column6584" dataDxfId="9957"/>
    <tableColumn id="6590" xr3:uid="{47A67851-7A8C-4FB0-8EBD-2BCF5A0D4341}" name="Column6585" dataDxfId="9956"/>
    <tableColumn id="6591" xr3:uid="{5647ED77-4CC7-4285-BAE3-042626F42D85}" name="Column6586" dataDxfId="9955"/>
    <tableColumn id="6592" xr3:uid="{B8E0C228-554C-4B3B-B214-EA2B98CF13E4}" name="Column6587" dataDxfId="9954"/>
    <tableColumn id="6593" xr3:uid="{4E8C1291-033E-4C0D-8B92-CA88C61DAE49}" name="Column6588" dataDxfId="9953"/>
    <tableColumn id="6594" xr3:uid="{ADAAFF1D-6FB9-4316-BE95-DEBE07029036}" name="Column6589" dataDxfId="9952"/>
    <tableColumn id="6595" xr3:uid="{5F8F6943-78B9-47E6-8919-C05E853E29EC}" name="Column6590" dataDxfId="9951"/>
    <tableColumn id="6596" xr3:uid="{8E804FFB-0847-402C-8DFE-5FA802C1BE26}" name="Column6591" dataDxfId="9950"/>
    <tableColumn id="6597" xr3:uid="{DE4870FD-6999-40D4-9A56-C2A84D5E2168}" name="Column6592" dataDxfId="9949"/>
    <tableColumn id="6598" xr3:uid="{620BECB5-4748-4278-A1A0-0E7F69FDB169}" name="Column6593" dataDxfId="9948"/>
    <tableColumn id="6599" xr3:uid="{2CF41CC8-F01A-4D46-9442-F0BDB03B916C}" name="Column6594" dataDxfId="9947"/>
    <tableColumn id="6600" xr3:uid="{C84F8BD8-D594-4A68-83BD-AC9D3C85B410}" name="Column6595" dataDxfId="9946"/>
    <tableColumn id="6601" xr3:uid="{67479C6E-BDA7-430B-BE09-0801E6FBF76A}" name="Column6596" dataDxfId="9945"/>
    <tableColumn id="6602" xr3:uid="{41949709-DC04-4BD8-B7A5-9A8EEB36298A}" name="Column6597" dataDxfId="9944"/>
    <tableColumn id="6603" xr3:uid="{C04A91D9-44C8-4EFF-92AF-2C46C4615C38}" name="Column6598" dataDxfId="9943"/>
    <tableColumn id="6604" xr3:uid="{1242757F-5721-4298-99EB-EF3FE9432738}" name="Column6599" dataDxfId="9942"/>
    <tableColumn id="6605" xr3:uid="{0D4D8B61-9FB8-4E26-95DE-B50923A7429E}" name="Column6600" dataDxfId="9941"/>
    <tableColumn id="6606" xr3:uid="{B9671A05-FEDC-44EA-A933-55482E18AFFF}" name="Column6601" dataDxfId="9940"/>
    <tableColumn id="6607" xr3:uid="{E6BD0053-D491-4702-B5D6-D00CB066AB94}" name="Column6602" dataDxfId="9939"/>
    <tableColumn id="6608" xr3:uid="{4A7ED29A-4598-45CE-ABFB-64D9EA787527}" name="Column6603" dataDxfId="9938"/>
    <tableColumn id="6609" xr3:uid="{3702CB8F-E99E-43F1-8FCC-7BCC89917306}" name="Column6604" dataDxfId="9937"/>
    <tableColumn id="6610" xr3:uid="{F0566FA3-33DE-4C4C-8089-C37A88B39802}" name="Column6605" dataDxfId="9936"/>
    <tableColumn id="6611" xr3:uid="{1A338981-EC20-48D0-8EE6-A5F90753A6B6}" name="Column6606" dataDxfId="9935"/>
    <tableColumn id="6612" xr3:uid="{B652D358-EF34-4F10-8AF5-604D3CBACD67}" name="Column6607" dataDxfId="9934"/>
    <tableColumn id="6613" xr3:uid="{4D00E391-9176-48D8-B542-65703C584582}" name="Column6608" dataDxfId="9933"/>
    <tableColumn id="6614" xr3:uid="{39E86080-2CD4-408C-AF01-1F3799771605}" name="Column6609" dataDxfId="9932"/>
    <tableColumn id="6615" xr3:uid="{D5D765CD-99D7-4F3C-8ED6-257324EFCFEE}" name="Column6610" dataDxfId="9931"/>
    <tableColumn id="6616" xr3:uid="{152532F0-BDFA-4227-A3D8-614D3E7A3316}" name="Column6611" dataDxfId="9930"/>
    <tableColumn id="6617" xr3:uid="{6487DCB7-93E7-4AC4-9D5D-7998CCF60EC0}" name="Column6612" dataDxfId="9929"/>
    <tableColumn id="6618" xr3:uid="{9D102B66-3BAE-4A4C-8520-859075787581}" name="Column6613" dataDxfId="9928"/>
    <tableColumn id="6619" xr3:uid="{90D54D40-A9AE-4626-9CAF-A3355653B41C}" name="Column6614" dataDxfId="9927"/>
    <tableColumn id="6620" xr3:uid="{B8E49D7A-4912-4DB7-9E7B-1CA5DB95D0D4}" name="Column6615" dataDxfId="9926"/>
    <tableColumn id="6621" xr3:uid="{47182463-A70A-4CED-9B7C-B3F64BE24A1D}" name="Column6616" dataDxfId="9925"/>
    <tableColumn id="6622" xr3:uid="{FFBB76F3-50BC-4E72-ABE5-7391EDB95691}" name="Column6617" dataDxfId="9924"/>
    <tableColumn id="6623" xr3:uid="{F80AA1CF-9F83-4CF0-88AB-8B24BD97EA5A}" name="Column6618" dataDxfId="9923"/>
    <tableColumn id="6624" xr3:uid="{A22CB780-0F64-4DD4-B3B7-CAB77B2AF131}" name="Column6619" dataDxfId="9922"/>
    <tableColumn id="6625" xr3:uid="{0E0DD363-01CD-4960-B47F-6AA00CF366CB}" name="Column6620" dataDxfId="9921"/>
    <tableColumn id="6626" xr3:uid="{44D76E7E-10A1-40A3-A256-D4F149AA5847}" name="Column6621" dataDxfId="9920"/>
    <tableColumn id="6627" xr3:uid="{B5E2199D-A64F-4934-9C07-B7C8D1311050}" name="Column6622" dataDxfId="9919"/>
    <tableColumn id="6628" xr3:uid="{02A583A9-BC43-4B4A-8F3A-B91BDB3CC7E4}" name="Column6623" dataDxfId="9918"/>
    <tableColumn id="6629" xr3:uid="{B8C45A0E-54CC-4FD6-8D16-D95649B3F0F3}" name="Column6624" dataDxfId="9917"/>
    <tableColumn id="6630" xr3:uid="{42096AD4-DC89-47FE-8319-9EB0CF3B63B2}" name="Column6625" dataDxfId="9916"/>
    <tableColumn id="6631" xr3:uid="{B07E609D-2344-436B-9CF7-94B142B60FEC}" name="Column6626" dataDxfId="9915"/>
    <tableColumn id="6632" xr3:uid="{39D32650-92C9-46B3-9335-DE59756CCF44}" name="Column6627" dataDxfId="9914"/>
    <tableColumn id="6633" xr3:uid="{55BE315A-6A4B-4E64-80FB-78658675BC7A}" name="Column6628" dataDxfId="9913"/>
    <tableColumn id="6634" xr3:uid="{3E731C64-75FC-4C57-993D-6CA232CCC966}" name="Column6629" dataDxfId="9912"/>
    <tableColumn id="6635" xr3:uid="{93B5A9AC-C43D-416A-B6A5-45BAA4844F4E}" name="Column6630" dataDxfId="9911"/>
    <tableColumn id="6636" xr3:uid="{1C316E9A-829C-42E0-B79A-4AE235CF90F1}" name="Column6631" dataDxfId="9910"/>
    <tableColumn id="6637" xr3:uid="{C828E721-F0CC-4902-B84F-96DCADBCAC98}" name="Column6632" dataDxfId="9909"/>
    <tableColumn id="6638" xr3:uid="{F96DB8E4-9B24-430B-84DD-E3C62B542876}" name="Column6633" dataDxfId="9908"/>
    <tableColumn id="6639" xr3:uid="{D9A3D2C7-09D1-4060-A14E-1F9EFCAE4DA7}" name="Column6634" dataDxfId="9907"/>
    <tableColumn id="6640" xr3:uid="{D0A620B7-B8B5-494E-83BC-772A518500C0}" name="Column6635" dataDxfId="9906"/>
    <tableColumn id="6641" xr3:uid="{E1F4F04A-E524-4F8F-B397-B8F994032F64}" name="Column6636" dataDxfId="9905"/>
    <tableColumn id="6642" xr3:uid="{113A1FAE-8F1F-4FED-975A-F232DE6F447C}" name="Column6637" dataDxfId="9904"/>
    <tableColumn id="6643" xr3:uid="{31EE6032-16F7-4B6A-8C61-DAAC4D7CF500}" name="Column6638" dataDxfId="9903"/>
    <tableColumn id="6644" xr3:uid="{C8E041F3-93A6-4834-8C5B-3F36B3D018AF}" name="Column6639" dataDxfId="9902"/>
    <tableColumn id="6645" xr3:uid="{CA565F94-032B-4290-A318-C7833D3E5D75}" name="Column6640" dataDxfId="9901"/>
    <tableColumn id="6646" xr3:uid="{6A4DDF37-419A-4A9F-9F7C-647566D1F66F}" name="Column6641" dataDxfId="9900"/>
    <tableColumn id="6647" xr3:uid="{624096C2-F889-419A-B9D2-753B21BD96E6}" name="Column6642" dataDxfId="9899"/>
    <tableColumn id="6648" xr3:uid="{A44E1B23-2D9B-4D95-BD20-1E9292CEBC18}" name="Column6643" dataDxfId="9898"/>
    <tableColumn id="6649" xr3:uid="{A122E4A3-61CD-478A-BE2C-A58C321E001B}" name="Column6644" dataDxfId="9897"/>
    <tableColumn id="6650" xr3:uid="{830DA4A9-A204-480F-A2AC-28369749C89C}" name="Column6645" dataDxfId="9896"/>
    <tableColumn id="6651" xr3:uid="{0B6FD065-2EA3-497B-8879-6EEAAEE73E19}" name="Column6646" dataDxfId="9895"/>
    <tableColumn id="6652" xr3:uid="{48953A50-0F34-4D51-A2B2-092845E6C5E9}" name="Column6647" dataDxfId="9894"/>
    <tableColumn id="6653" xr3:uid="{9CEACDA5-3712-4A5E-9F1C-0C39810849BE}" name="Column6648" dataDxfId="9893"/>
    <tableColumn id="6654" xr3:uid="{85F15EF5-15B0-4066-BB40-904A8B5B29E3}" name="Column6649" dataDxfId="9892"/>
    <tableColumn id="6655" xr3:uid="{C897F72B-A7E1-472A-BB6E-4E6697A53264}" name="Column6650" dataDxfId="9891"/>
    <tableColumn id="6656" xr3:uid="{192B3C41-41BB-4531-AD1C-037A98CBFCA5}" name="Column6651" dataDxfId="9890"/>
    <tableColumn id="6657" xr3:uid="{53ADFB91-7138-4D5A-A6F3-A653A43C9FF0}" name="Column6652" dataDxfId="9889"/>
    <tableColumn id="6658" xr3:uid="{77C51C01-1898-4CFB-A98E-24B5325A4CCE}" name="Column6653" dataDxfId="9888"/>
    <tableColumn id="6659" xr3:uid="{002636D1-FD4D-4143-BA42-CC5D73684484}" name="Column6654" dataDxfId="9887"/>
    <tableColumn id="6660" xr3:uid="{88DAB6BC-039F-40BB-A211-E5117CED4D00}" name="Column6655" dataDxfId="9886"/>
    <tableColumn id="6661" xr3:uid="{2984A833-7AFF-4CDE-9539-563687184114}" name="Column6656" dataDxfId="9885"/>
    <tableColumn id="6662" xr3:uid="{062F6690-5670-4A61-9C0E-3A4E4799EA04}" name="Column6657" dataDxfId="9884"/>
    <tableColumn id="6663" xr3:uid="{DC1BEE2D-45CC-4BEC-B012-76E190D03A7A}" name="Column6658" dataDxfId="9883"/>
    <tableColumn id="6664" xr3:uid="{EB986787-258F-4C51-AE4A-54D3FF727DB5}" name="Column6659" dataDxfId="9882"/>
    <tableColumn id="6665" xr3:uid="{231A43FC-D4F6-4F4B-A085-2B4B98FAACB9}" name="Column6660" dataDxfId="9881"/>
    <tableColumn id="6666" xr3:uid="{3C81F2AB-41AF-4AC0-AABB-9017160B7FC1}" name="Column6661" dataDxfId="9880"/>
    <tableColumn id="6667" xr3:uid="{0728A7DC-4FC8-4D48-A650-1FB20046996B}" name="Column6662" dataDxfId="9879"/>
    <tableColumn id="6668" xr3:uid="{BDF82DA7-58CD-4464-AF7A-FB873A5C10F5}" name="Column6663" dataDxfId="9878"/>
    <tableColumn id="6669" xr3:uid="{6CDD10E5-A0A8-45EA-A09D-6EC4F8052409}" name="Column6664" dataDxfId="9877"/>
    <tableColumn id="6670" xr3:uid="{355C6994-04B5-441E-9EF9-DD195F1D9337}" name="Column6665" dataDxfId="9876"/>
    <tableColumn id="6671" xr3:uid="{1EF0FEFF-945F-49FA-ADF5-99B625B8DF21}" name="Column6666" dataDxfId="9875"/>
    <tableColumn id="6672" xr3:uid="{166CF40B-CE78-4C3F-8261-60829E723A84}" name="Column6667" dataDxfId="9874"/>
    <tableColumn id="6673" xr3:uid="{CE607EBE-803C-4581-A34B-5CA9DEADC5A6}" name="Column6668" dataDxfId="9873"/>
    <tableColumn id="6674" xr3:uid="{614101AB-52EE-4F35-88E1-FD353F3E291D}" name="Column6669" dataDxfId="9872"/>
    <tableColumn id="6675" xr3:uid="{DBA8E0E7-EE07-4D1B-B4F6-99D34EF7E53A}" name="Column6670" dataDxfId="9871"/>
    <tableColumn id="6676" xr3:uid="{12C15150-6D0B-450C-B444-31AD648224B4}" name="Column6671" dataDxfId="9870"/>
    <tableColumn id="6677" xr3:uid="{8C503876-A51A-4489-8B6B-51FD61352723}" name="Column6672" dataDxfId="9869"/>
    <tableColumn id="6678" xr3:uid="{EA4D8F46-C5CB-4F9E-97F6-1B927563E3E0}" name="Column6673" dataDxfId="9868"/>
    <tableColumn id="6679" xr3:uid="{C24C3B5B-C959-4C43-965B-4E25CB8437BC}" name="Column6674" dataDxfId="9867"/>
    <tableColumn id="6680" xr3:uid="{AA06D51C-F0B4-4234-A050-3D5D196612A7}" name="Column6675" dataDxfId="9866"/>
    <tableColumn id="6681" xr3:uid="{D674EF19-F499-406E-BD60-8F04686550E7}" name="Column6676" dataDxfId="9865"/>
    <tableColumn id="6682" xr3:uid="{8A464243-BE33-4B2B-A13E-9AB5172524B3}" name="Column6677" dataDxfId="9864"/>
    <tableColumn id="6683" xr3:uid="{50BB1D66-AD28-4CBB-AA64-F08E89CEE021}" name="Column6678" dataDxfId="9863"/>
    <tableColumn id="6684" xr3:uid="{536D2E63-D6B3-43D7-A4D8-7B4C64BD9BEC}" name="Column6679" dataDxfId="9862"/>
    <tableColumn id="6685" xr3:uid="{565EB451-697E-4F67-8F6D-313F27806676}" name="Column6680" dataDxfId="9861"/>
    <tableColumn id="6686" xr3:uid="{80456BF3-0FC8-432E-A3A3-697F9E89CE51}" name="Column6681" dataDxfId="9860"/>
    <tableColumn id="6687" xr3:uid="{459ED553-8722-4275-BA5F-991D057071F6}" name="Column6682" dataDxfId="9859"/>
    <tableColumn id="6688" xr3:uid="{F633F9DD-C2B4-43DE-8BF2-1B2DBE460A33}" name="Column6683" dataDxfId="9858"/>
    <tableColumn id="6689" xr3:uid="{C1788D38-35A2-4C25-8590-AAF968327902}" name="Column6684" dataDxfId="9857"/>
    <tableColumn id="6690" xr3:uid="{6E05C719-62B6-49C3-A630-C4DABD42E714}" name="Column6685" dataDxfId="9856"/>
    <tableColumn id="6691" xr3:uid="{D0888AE8-F5AF-4792-AC77-5FDD8C27403F}" name="Column6686" dataDxfId="9855"/>
    <tableColumn id="6692" xr3:uid="{D5187E04-8F61-497E-A51F-CD51881F3DCF}" name="Column6687" dataDxfId="9854"/>
    <tableColumn id="6693" xr3:uid="{AE0EA2FB-F7F7-447B-8D46-B1B98311E651}" name="Column6688" dataDxfId="9853"/>
    <tableColumn id="6694" xr3:uid="{E5DD8A20-28AA-43C9-9D48-43996146111E}" name="Column6689" dataDxfId="9852"/>
    <tableColumn id="6695" xr3:uid="{37EE14B9-2D03-4682-8911-8FCDB02D0DD7}" name="Column6690" dataDxfId="9851"/>
    <tableColumn id="6696" xr3:uid="{5BA3C7DD-A68E-4BFB-9946-FA7A0103220B}" name="Column6691" dataDxfId="9850"/>
    <tableColumn id="6697" xr3:uid="{9C877857-A353-4909-BBD6-6E34C65B9A59}" name="Column6692" dataDxfId="9849"/>
    <tableColumn id="6698" xr3:uid="{DAE75C46-2D3D-44C7-915B-C236143B9F97}" name="Column6693" dataDxfId="9848"/>
    <tableColumn id="6699" xr3:uid="{467FA277-F3D6-4012-99B9-F7084337C022}" name="Column6694" dataDxfId="9847"/>
    <tableColumn id="6700" xr3:uid="{460CBB04-C37F-45B1-98FE-D43213393FC1}" name="Column6695" dataDxfId="9846"/>
    <tableColumn id="6701" xr3:uid="{C834BAFA-8F1E-4FBA-833F-3D9921F19148}" name="Column6696" dataDxfId="9845"/>
    <tableColumn id="6702" xr3:uid="{DBB4AC9C-EDDD-428E-9362-3F743418E2DE}" name="Column6697" dataDxfId="9844"/>
    <tableColumn id="6703" xr3:uid="{1ABC4D82-85B9-4940-9965-2D2AFD9EBDEA}" name="Column6698" dataDxfId="9843"/>
    <tableColumn id="6704" xr3:uid="{FFBD2172-9846-46CF-952B-F9E74604EC36}" name="Column6699" dataDxfId="9842"/>
    <tableColumn id="6705" xr3:uid="{9ABFCC60-C715-4090-AA34-A6B5D9D92632}" name="Column6700" dataDxfId="9841"/>
    <tableColumn id="6706" xr3:uid="{12A388FB-CFCF-49E9-9E48-8A998A49EA52}" name="Column6701" dataDxfId="9840"/>
    <tableColumn id="6707" xr3:uid="{96C8E1DF-979D-467C-951E-8458DDDC2DA6}" name="Column6702" dataDxfId="9839"/>
    <tableColumn id="6708" xr3:uid="{2DBC503A-3F6E-4B88-B402-99AC4F6A0C59}" name="Column6703" dataDxfId="9838"/>
    <tableColumn id="6709" xr3:uid="{5CAF7466-9DFC-4A2C-BFB5-90C5D104532D}" name="Column6704" dataDxfId="9837"/>
    <tableColumn id="6710" xr3:uid="{A48322BA-A34A-4148-BFB5-5376B58DA4D5}" name="Column6705" dataDxfId="9836"/>
    <tableColumn id="6711" xr3:uid="{B18F0012-7C92-40EA-83CD-C9E0DAFBCDFA}" name="Column6706" dataDxfId="9835"/>
    <tableColumn id="6712" xr3:uid="{94676965-B19D-42AD-B90A-F27EDE827010}" name="Column6707" dataDxfId="9834"/>
    <tableColumn id="6713" xr3:uid="{79B185CB-2FCB-45D6-AF23-12A222719D90}" name="Column6708" dataDxfId="9833"/>
    <tableColumn id="6714" xr3:uid="{8B41325B-31FE-4770-A9B4-9926CB9209EB}" name="Column6709" dataDxfId="9832"/>
    <tableColumn id="6715" xr3:uid="{F9DE8441-E307-485C-81FE-AE1ABD45B26A}" name="Column6710" dataDxfId="9831"/>
    <tableColumn id="6716" xr3:uid="{AADA9AB8-A4F1-4795-A8D7-06E9EFA87F84}" name="Column6711" dataDxfId="9830"/>
    <tableColumn id="6717" xr3:uid="{196137F0-DAE2-400D-A080-D64D6C70A836}" name="Column6712" dataDxfId="9829"/>
    <tableColumn id="6718" xr3:uid="{29B79297-BDCB-4CE2-910D-278B80727002}" name="Column6713" dataDxfId="9828"/>
    <tableColumn id="6719" xr3:uid="{0F06865A-7EF1-4F05-8FF2-FF3535EB76B8}" name="Column6714" dataDxfId="9827"/>
    <tableColumn id="6720" xr3:uid="{C571B145-953B-4E5B-8699-1F6CF09E7D5C}" name="Column6715" dataDxfId="9826"/>
    <tableColumn id="6721" xr3:uid="{65598ACF-2888-4006-A477-564BCA580600}" name="Column6716" dataDxfId="9825"/>
    <tableColumn id="6722" xr3:uid="{E9CDB48E-BDB8-4CC9-847C-E8A207F5EA96}" name="Column6717" dataDxfId="9824"/>
    <tableColumn id="6723" xr3:uid="{B6B3EFFF-468B-419B-B520-95F46EF4429C}" name="Column6718" dataDxfId="9823"/>
    <tableColumn id="6724" xr3:uid="{6F5EFDFB-C807-4C13-88D0-C411AB4B5513}" name="Column6719" dataDxfId="9822"/>
    <tableColumn id="6725" xr3:uid="{A1155E3B-202A-457B-B0DF-E3C01210850B}" name="Column6720" dataDxfId="9821"/>
    <tableColumn id="6726" xr3:uid="{ECD10011-0724-4A1A-9674-7BDA4B4DE437}" name="Column6721" dataDxfId="9820"/>
    <tableColumn id="6727" xr3:uid="{8FD85CB7-F1FB-4A0A-8AAA-7A34659A5F42}" name="Column6722" dataDxfId="9819"/>
    <tableColumn id="6728" xr3:uid="{AAD9AD8D-7E8B-4694-9709-CDAA0973EAAB}" name="Column6723" dataDxfId="9818"/>
    <tableColumn id="6729" xr3:uid="{2B789308-8450-4443-BE8A-97D1BFBF2968}" name="Column6724" dataDxfId="9817"/>
    <tableColumn id="6730" xr3:uid="{5F452EAF-4EF0-44E5-A91E-6A2DED047710}" name="Column6725" dataDxfId="9816"/>
    <tableColumn id="6731" xr3:uid="{C21DBC1C-FC85-47F0-BC9C-800B80669303}" name="Column6726" dataDxfId="9815"/>
    <tableColumn id="6732" xr3:uid="{0E0FC016-7E57-48CD-B2CD-BD242CDC0758}" name="Column6727" dataDxfId="9814"/>
    <tableColumn id="6733" xr3:uid="{7331F707-6122-4066-AD86-8066C9A16092}" name="Column6728" dataDxfId="9813"/>
    <tableColumn id="6734" xr3:uid="{5A225943-9C1C-43C6-AC22-AC30D7F42291}" name="Column6729" dataDxfId="9812"/>
    <tableColumn id="6735" xr3:uid="{2A690D71-4F7D-4AEF-9FCA-29D1E8E3EE58}" name="Column6730" dataDxfId="9811"/>
    <tableColumn id="6736" xr3:uid="{0D4FCE57-F57D-4B1E-B250-66199CCAA915}" name="Column6731" dataDxfId="9810"/>
    <tableColumn id="6737" xr3:uid="{9AF73151-075E-4784-8D9C-B6B816FBEFCA}" name="Column6732" dataDxfId="9809"/>
    <tableColumn id="6738" xr3:uid="{64E18E2B-3E80-4366-B506-178C7D88B17C}" name="Column6733" dataDxfId="9808"/>
    <tableColumn id="6739" xr3:uid="{79679A1B-3174-4A42-8F21-00CCA611FD41}" name="Column6734" dataDxfId="9807"/>
    <tableColumn id="6740" xr3:uid="{B3B62190-E3AD-40E9-8528-90F364562EF6}" name="Column6735" dataDxfId="9806"/>
    <tableColumn id="6741" xr3:uid="{7F71F2E0-36DC-41DD-A458-59FEE5038943}" name="Column6736" dataDxfId="9805"/>
    <tableColumn id="6742" xr3:uid="{DABA901D-F1FF-4B0D-B0F0-AF7369832F4D}" name="Column6737" dataDxfId="9804"/>
    <tableColumn id="6743" xr3:uid="{028EDDE4-6C6E-405A-8409-1BAF80543C68}" name="Column6738" dataDxfId="9803"/>
    <tableColumn id="6744" xr3:uid="{2E2C99C5-EB4F-460A-9365-EA4A107E3B1A}" name="Column6739" dataDxfId="9802"/>
    <tableColumn id="6745" xr3:uid="{14A66D26-E664-47D4-8197-285F9A0E6C16}" name="Column6740" dataDxfId="9801"/>
    <tableColumn id="6746" xr3:uid="{1D6807EB-56D6-490C-9239-0007BC14EE04}" name="Column6741" dataDxfId="9800"/>
    <tableColumn id="6747" xr3:uid="{5F27EEDD-01D7-4189-99AF-CCCF352228CA}" name="Column6742" dataDxfId="9799"/>
    <tableColumn id="6748" xr3:uid="{71C003A6-0620-4060-B36F-CA800CAE43C9}" name="Column6743" dataDxfId="9798"/>
    <tableColumn id="6749" xr3:uid="{ED89A6D3-FF07-4847-AA66-AD7E0784B445}" name="Column6744" dataDxfId="9797"/>
    <tableColumn id="6750" xr3:uid="{27EFF435-DFC2-4719-8A3F-BB67357E9AA4}" name="Column6745" dataDxfId="9796"/>
    <tableColumn id="6751" xr3:uid="{0862164C-2259-4A70-9F5C-ECCC9C092562}" name="Column6746" dataDxfId="9795"/>
    <tableColumn id="6752" xr3:uid="{A74D041A-D0FA-4C30-A623-4D0A55E290B3}" name="Column6747" dataDxfId="9794"/>
    <tableColumn id="6753" xr3:uid="{E68132E8-040B-4412-958E-55E8BB14E855}" name="Column6748" dataDxfId="9793"/>
    <tableColumn id="6754" xr3:uid="{6E29AEB5-DE2C-4C93-AB65-2940E8DDC38B}" name="Column6749" dataDxfId="9792"/>
    <tableColumn id="6755" xr3:uid="{C910F56B-0F0B-48CA-9498-E1C71364531D}" name="Column6750" dataDxfId="9791"/>
    <tableColumn id="6756" xr3:uid="{0D1DE949-8999-47FF-A140-44393C80F09C}" name="Column6751" dataDxfId="9790"/>
    <tableColumn id="6757" xr3:uid="{AB0F2E0D-1CC2-4BD4-8F3C-09BB48D6D2D3}" name="Column6752" dataDxfId="9789"/>
    <tableColumn id="6758" xr3:uid="{D4A16B37-F223-41FD-8BC1-6269212D15B1}" name="Column6753" dataDxfId="9788"/>
    <tableColumn id="6759" xr3:uid="{43D6A8EB-3C5C-43E5-A57B-3D57B4E1A368}" name="Column6754" dataDxfId="9787"/>
    <tableColumn id="6760" xr3:uid="{BF95CFEB-64C4-4133-BA1D-C9313D894F4F}" name="Column6755" dataDxfId="9786"/>
    <tableColumn id="6761" xr3:uid="{AEA3682F-6E4C-409B-A304-811C3C41A46B}" name="Column6756" dataDxfId="9785"/>
    <tableColumn id="6762" xr3:uid="{993C64B3-BD43-4C58-8862-49F82AC7F038}" name="Column6757" dataDxfId="9784"/>
    <tableColumn id="6763" xr3:uid="{D6051C2B-7F1A-43DE-99AC-849CF84318ED}" name="Column6758" dataDxfId="9783"/>
    <tableColumn id="6764" xr3:uid="{B443A9D5-DD4A-4981-9D93-8A3134DC25AA}" name="Column6759" dataDxfId="9782"/>
    <tableColumn id="6765" xr3:uid="{9A8ECBD1-B2E5-4597-849F-7D7790461D7A}" name="Column6760" dataDxfId="9781"/>
    <tableColumn id="6766" xr3:uid="{75E24B54-4D0C-4E5C-B35C-4BC36C4B9BFB}" name="Column6761" dataDxfId="9780"/>
    <tableColumn id="6767" xr3:uid="{C731ABC8-2D08-4958-B00E-2E0C8680EE3D}" name="Column6762" dataDxfId="9779"/>
    <tableColumn id="6768" xr3:uid="{3A534F15-1EC8-45A5-B444-A6C7F2214A62}" name="Column6763" dataDxfId="9778"/>
    <tableColumn id="6769" xr3:uid="{CD8C9524-844A-4EF1-AE9B-AF17D0B5FD17}" name="Column6764" dataDxfId="9777"/>
    <tableColumn id="6770" xr3:uid="{437918CA-CDDA-41FE-8F6A-84D5413CD596}" name="Column6765" dataDxfId="9776"/>
    <tableColumn id="6771" xr3:uid="{F9F2C510-3B44-4EFE-A2F9-D5607B2A74D4}" name="Column6766" dataDxfId="9775"/>
    <tableColumn id="6772" xr3:uid="{C2E0FC15-F320-4FF8-BCA4-E96269F46E38}" name="Column6767" dataDxfId="9774"/>
    <tableColumn id="6773" xr3:uid="{855DA009-1D69-408F-82FF-6A29CC35299F}" name="Column6768" dataDxfId="9773"/>
    <tableColumn id="6774" xr3:uid="{38A1422C-7927-4F32-8804-17A2F98780FC}" name="Column6769" dataDxfId="9772"/>
    <tableColumn id="6775" xr3:uid="{535FD850-2DF4-4022-80C1-05BC690961A8}" name="Column6770" dataDxfId="9771"/>
    <tableColumn id="6776" xr3:uid="{85F21E23-3063-4084-9079-9821A4204205}" name="Column6771" dataDxfId="9770"/>
    <tableColumn id="6777" xr3:uid="{8E01F540-17A4-45E5-BA7C-66A3FE0A2222}" name="Column6772" dataDxfId="9769"/>
    <tableColumn id="6778" xr3:uid="{2E374A03-22F0-4BD1-B055-D79DB674D795}" name="Column6773" dataDxfId="9768"/>
    <tableColumn id="6779" xr3:uid="{FE629A31-878B-482F-9CAF-DF971E949CCE}" name="Column6774" dataDxfId="9767"/>
    <tableColumn id="6780" xr3:uid="{6536266C-FF9D-4D2B-B0A9-A74BA1FCA895}" name="Column6775" dataDxfId="9766"/>
    <tableColumn id="6781" xr3:uid="{4EDCE925-D217-4EDD-9322-9EECF4920331}" name="Column6776" dataDxfId="9765"/>
    <tableColumn id="6782" xr3:uid="{82DF5A3C-D4B3-4543-88ED-FBE386843B3F}" name="Column6777" dataDxfId="9764"/>
    <tableColumn id="6783" xr3:uid="{C8E4A20B-2CB0-4FCC-A707-A725EF494935}" name="Column6778" dataDxfId="9763"/>
    <tableColumn id="6784" xr3:uid="{6402A08B-7004-4BCF-98B4-23D22C35D2B0}" name="Column6779" dataDxfId="9762"/>
    <tableColumn id="6785" xr3:uid="{9A87131B-11B1-48D8-B16D-2DED6B23CE01}" name="Column6780" dataDxfId="9761"/>
    <tableColumn id="6786" xr3:uid="{FBCD8600-3558-41C3-8D88-E47A61941622}" name="Column6781" dataDxfId="9760"/>
    <tableColumn id="6787" xr3:uid="{56E77883-E3DF-41C2-A96F-DAD48D5F1E5C}" name="Column6782" dataDxfId="9759"/>
    <tableColumn id="6788" xr3:uid="{B91688B6-6EE8-4D18-8187-EA905F97AFA5}" name="Column6783" dataDxfId="9758"/>
    <tableColumn id="6789" xr3:uid="{BF8CE332-9F08-4388-BC22-1FB61A68E686}" name="Column6784" dataDxfId="9757"/>
    <tableColumn id="6790" xr3:uid="{53E2B2AD-2C29-47D8-BDE2-F9C9DC1BE513}" name="Column6785" dataDxfId="9756"/>
    <tableColumn id="6791" xr3:uid="{B68715FF-DE02-40D0-A533-FAA85CECDF21}" name="Column6786" dataDxfId="9755"/>
    <tableColumn id="6792" xr3:uid="{801EF49D-FAB9-4B38-80CB-A65E0887FB2A}" name="Column6787" dataDxfId="9754"/>
    <tableColumn id="6793" xr3:uid="{B35F2CB2-EB86-494F-9225-8835A8E30153}" name="Column6788" dataDxfId="9753"/>
    <tableColumn id="6794" xr3:uid="{28EC0CEA-BB5F-4F3D-9580-A08C957DDF0D}" name="Column6789" dataDxfId="9752"/>
    <tableColumn id="6795" xr3:uid="{90F48E41-C9A2-470D-81C6-F929ED93895F}" name="Column6790" dataDxfId="9751"/>
    <tableColumn id="6796" xr3:uid="{607EF4C8-B017-448B-9922-32EFA6154F82}" name="Column6791" dataDxfId="9750"/>
    <tableColumn id="6797" xr3:uid="{859AEE66-E778-4442-8626-3DF37DBAA468}" name="Column6792" dataDxfId="9749"/>
    <tableColumn id="6798" xr3:uid="{D7394127-F607-439F-8D91-551BB9096475}" name="Column6793" dataDxfId="9748"/>
    <tableColumn id="6799" xr3:uid="{8FE474F3-E78E-4B7D-A144-19AF906091ED}" name="Column6794" dataDxfId="9747"/>
    <tableColumn id="6800" xr3:uid="{A9FDE252-F937-439D-AD03-7E511A99C26A}" name="Column6795" dataDxfId="9746"/>
    <tableColumn id="6801" xr3:uid="{0D26AE2F-4BBF-4E33-9284-0796DB7D5362}" name="Column6796" dataDxfId="9745"/>
    <tableColumn id="6802" xr3:uid="{5C8B4D90-93B5-48BD-A06A-DFDEA05948D5}" name="Column6797" dataDxfId="9744"/>
    <tableColumn id="6803" xr3:uid="{394CD8C5-07CA-4E13-8A8C-E106024209D4}" name="Column6798" dataDxfId="9743"/>
    <tableColumn id="6804" xr3:uid="{C0B35AF7-AF14-4506-8014-954AF9B014A6}" name="Column6799" dataDxfId="9742"/>
    <tableColumn id="6805" xr3:uid="{F5FA256F-89A9-4742-AE23-AF681817FC93}" name="Column6800" dataDxfId="9741"/>
    <tableColumn id="6806" xr3:uid="{9F06B343-C1DD-4BE7-9002-6401047B9DB3}" name="Column6801" dataDxfId="9740"/>
    <tableColumn id="6807" xr3:uid="{27B7677D-06FA-494C-B198-202094AAC797}" name="Column6802" dataDxfId="9739"/>
    <tableColumn id="6808" xr3:uid="{C64F1FC5-2C6E-4E9E-8932-7378A5DA6EC0}" name="Column6803" dataDxfId="9738"/>
    <tableColumn id="6809" xr3:uid="{E9DA4ABD-607F-4711-B6B2-E17BA7BE7488}" name="Column6804" dataDxfId="9737"/>
    <tableColumn id="6810" xr3:uid="{8D3D3567-DEFE-4514-AEAB-128E14C547D4}" name="Column6805" dataDxfId="9736"/>
    <tableColumn id="6811" xr3:uid="{3598E9EF-AA4E-4857-998B-B81164D6F7F6}" name="Column6806" dataDxfId="9735"/>
    <tableColumn id="6812" xr3:uid="{361C5362-7719-4533-8D98-0C0246BA1EA3}" name="Column6807" dataDxfId="9734"/>
    <tableColumn id="6813" xr3:uid="{97507E7D-B889-40F1-85E9-BA099ADBC9EB}" name="Column6808" dataDxfId="9733"/>
    <tableColumn id="6814" xr3:uid="{CCF5B11B-60FF-49C0-AAF9-3728924741B9}" name="Column6809" dataDxfId="9732"/>
    <tableColumn id="6815" xr3:uid="{7182654A-5B40-49A7-A672-A388EC7D9258}" name="Column6810" dataDxfId="9731"/>
    <tableColumn id="6816" xr3:uid="{5975074F-5963-4A57-9452-4E94DFBE57E5}" name="Column6811" dataDxfId="9730"/>
    <tableColumn id="6817" xr3:uid="{2DB1AFEA-BF16-4288-BCF6-2E6B6C4A331B}" name="Column6812" dataDxfId="9729"/>
    <tableColumn id="6818" xr3:uid="{70B02411-5B09-4BE5-A766-1379C8C1B857}" name="Column6813" dataDxfId="9728"/>
    <tableColumn id="6819" xr3:uid="{29F70CA7-2BF1-48DC-B2DF-06E7A3ED2C71}" name="Column6814" dataDxfId="9727"/>
    <tableColumn id="6820" xr3:uid="{86C035D6-29C1-4D17-80EA-2FC86038A1C0}" name="Column6815" dataDxfId="9726"/>
    <tableColumn id="6821" xr3:uid="{C4821BF0-0216-4C83-9CD9-FF03D1F43949}" name="Column6816" dataDxfId="9725"/>
    <tableColumn id="6822" xr3:uid="{6A396211-D80F-46A2-AC3F-DBE94B5D998C}" name="Column6817" dataDxfId="9724"/>
    <tableColumn id="6823" xr3:uid="{719019EE-1F77-4F50-AD6F-7CF956343C16}" name="Column6818" dataDxfId="9723"/>
    <tableColumn id="6824" xr3:uid="{FEDA2977-4931-4062-AD1D-7D1885886321}" name="Column6819" dataDxfId="9722"/>
    <tableColumn id="6825" xr3:uid="{A9D3D409-9EC7-44FA-A8F0-0A77CD1B5194}" name="Column6820" dataDxfId="9721"/>
    <tableColumn id="6826" xr3:uid="{8EBC481E-DA77-42B6-B47B-0C352CB4E170}" name="Column6821" dataDxfId="9720"/>
    <tableColumn id="6827" xr3:uid="{FA9C7E56-CE4E-4E96-B2AD-6FF84FC8B7C5}" name="Column6822" dataDxfId="9719"/>
    <tableColumn id="6828" xr3:uid="{0BF6027C-42B0-4EFB-86AD-145F46DCA47E}" name="Column6823" dataDxfId="9718"/>
    <tableColumn id="6829" xr3:uid="{CCF5678B-346A-49F4-8B42-D114B9369BD7}" name="Column6824" dataDxfId="9717"/>
    <tableColumn id="6830" xr3:uid="{7E8CA8E3-E595-4B10-A965-A71D76A4F6B0}" name="Column6825" dataDxfId="9716"/>
    <tableColumn id="6831" xr3:uid="{B0AA68AA-C001-4887-93CE-DD95D25F3F99}" name="Column6826" dataDxfId="9715"/>
    <tableColumn id="6832" xr3:uid="{72167680-EB17-4181-AF73-982ED6584AF0}" name="Column6827" dataDxfId="9714"/>
    <tableColumn id="6833" xr3:uid="{40A45B07-E12D-463E-97AE-F107336EE3D6}" name="Column6828" dataDxfId="9713"/>
    <tableColumn id="6834" xr3:uid="{74A19018-CA5D-4FE4-8624-BF57F735B8F6}" name="Column6829" dataDxfId="9712"/>
    <tableColumn id="6835" xr3:uid="{CBE2D855-314A-417C-AE0E-3F93FE971D4B}" name="Column6830" dataDxfId="9711"/>
    <tableColumn id="6836" xr3:uid="{BE600426-F728-448E-99F9-7071EC950AF4}" name="Column6831" dataDxfId="9710"/>
    <tableColumn id="6837" xr3:uid="{2494DE9A-B2AA-4C5F-81B1-DC1CE57785E8}" name="Column6832" dataDxfId="9709"/>
    <tableColumn id="6838" xr3:uid="{8862E390-A20F-42DA-B5D4-5ADF052DF2F2}" name="Column6833" dataDxfId="9708"/>
    <tableColumn id="6839" xr3:uid="{A174B0DF-0219-41D4-A7EE-F45620ADE531}" name="Column6834" dataDxfId="9707"/>
    <tableColumn id="6840" xr3:uid="{88D14DC5-F8D7-4FEA-841E-F1BB39645B5F}" name="Column6835" dataDxfId="9706"/>
    <tableColumn id="6841" xr3:uid="{644FE525-78D3-45ED-AAF0-17867E852998}" name="Column6836" dataDxfId="9705"/>
    <tableColumn id="6842" xr3:uid="{440931A1-1FE1-44B1-9444-B04C1F9F306F}" name="Column6837" dataDxfId="9704"/>
    <tableColumn id="6843" xr3:uid="{144AA4E6-2405-47FD-AEA0-2A70018ACD5E}" name="Column6838" dataDxfId="9703"/>
    <tableColumn id="6844" xr3:uid="{5B61D343-5402-4DD9-820E-46012B7DB9EA}" name="Column6839" dataDxfId="9702"/>
    <tableColumn id="6845" xr3:uid="{832A0EF0-A604-45A4-89F0-23ABEF6FE34D}" name="Column6840" dataDxfId="9701"/>
    <tableColumn id="6846" xr3:uid="{9B9A1000-3C07-4876-A345-55F04FECAD16}" name="Column6841" dataDxfId="9700"/>
    <tableColumn id="6847" xr3:uid="{3199EE93-3200-4D4C-A696-A5F1B07DAD55}" name="Column6842" dataDxfId="9699"/>
    <tableColumn id="6848" xr3:uid="{9AD1BB79-7F7A-4BB7-9769-51121BE41FCE}" name="Column6843" dataDxfId="9698"/>
    <tableColumn id="6849" xr3:uid="{5AE38179-6330-435E-94DC-A41AFCA535DE}" name="Column6844" dataDxfId="9697"/>
    <tableColumn id="6850" xr3:uid="{DF06DD4A-ADA5-49B3-8CE4-2C006C579055}" name="Column6845" dataDxfId="9696"/>
    <tableColumn id="6851" xr3:uid="{0F66DBEC-C81D-4F2B-8FE5-77FB01579741}" name="Column6846" dataDxfId="9695"/>
    <tableColumn id="6852" xr3:uid="{A5C323A1-25BD-44B4-BA12-A10F65C973C5}" name="Column6847" dataDxfId="9694"/>
    <tableColumn id="6853" xr3:uid="{84028367-0485-4193-AC1C-2EAE3608E623}" name="Column6848" dataDxfId="9693"/>
    <tableColumn id="6854" xr3:uid="{7BB1D3F3-7A68-4548-A2F7-F0B252C21153}" name="Column6849" dataDxfId="9692"/>
    <tableColumn id="6855" xr3:uid="{21085C01-A67C-4103-8F6E-FEF5DC6E65B6}" name="Column6850" dataDxfId="9691"/>
    <tableColumn id="6856" xr3:uid="{7E1F8A26-589F-4071-A4EF-34AC0FAC7D5A}" name="Column6851" dataDxfId="9690"/>
    <tableColumn id="6857" xr3:uid="{0FF48D21-CD66-47F4-AD1C-AB1699BC7A18}" name="Column6852" dataDxfId="9689"/>
    <tableColumn id="6858" xr3:uid="{45CEEF8A-0DB7-4A93-B57A-B5DC2835E41B}" name="Column6853" dataDxfId="9688"/>
    <tableColumn id="6859" xr3:uid="{8F84CA72-2250-42E3-95EC-1E689C16D006}" name="Column6854" dataDxfId="9687"/>
    <tableColumn id="6860" xr3:uid="{CA43CBC9-15F0-4339-A844-253BF782AE3D}" name="Column6855" dataDxfId="9686"/>
    <tableColumn id="6861" xr3:uid="{8B5E89F6-EC82-4962-983E-52F1F68184AE}" name="Column6856" dataDxfId="9685"/>
    <tableColumn id="6862" xr3:uid="{BB31235B-261E-4D3B-A848-23BFDE94679F}" name="Column6857" dataDxfId="9684"/>
    <tableColumn id="6863" xr3:uid="{C4BDE197-EA8A-49DC-9889-C3957D9E94E9}" name="Column6858" dataDxfId="9683"/>
    <tableColumn id="6864" xr3:uid="{1B18FA51-536D-4D8B-BE8B-9BE08BF8D108}" name="Column6859" dataDxfId="9682"/>
    <tableColumn id="6865" xr3:uid="{364FC9AA-F016-408C-B986-32060CCD3CDE}" name="Column6860" dataDxfId="9681"/>
    <tableColumn id="6866" xr3:uid="{A2FF3346-3B9A-4142-B0E5-40E504344E96}" name="Column6861" dataDxfId="9680"/>
    <tableColumn id="6867" xr3:uid="{23CEDA4A-E4C9-4E8D-8558-79E088D2884A}" name="Column6862" dataDxfId="9679"/>
    <tableColumn id="6868" xr3:uid="{67715DDD-800D-49CF-B2E0-87D9BDB6F7A0}" name="Column6863" dataDxfId="9678"/>
    <tableColumn id="6869" xr3:uid="{3F02F22C-E341-4A84-9DE4-0023755A47EE}" name="Column6864" dataDxfId="9677"/>
    <tableColumn id="6870" xr3:uid="{0DBB9E08-D174-4BF0-8146-82D51B61B719}" name="Column6865" dataDxfId="9676"/>
    <tableColumn id="6871" xr3:uid="{E66FC448-3916-4413-9469-F6552E2346C2}" name="Column6866" dataDxfId="9675"/>
    <tableColumn id="6872" xr3:uid="{4EF380D7-B29E-448F-A4EC-D80208CEE51B}" name="Column6867" dataDxfId="9674"/>
    <tableColumn id="6873" xr3:uid="{E56F6930-A7A9-4E1C-A5D0-1D1C39236D91}" name="Column6868" dataDxfId="9673"/>
    <tableColumn id="6874" xr3:uid="{CD35829F-8854-4580-98BB-43888ABEE373}" name="Column6869" dataDxfId="9672"/>
    <tableColumn id="6875" xr3:uid="{5A43EBC3-CC6B-4422-B522-0FB1D8BF385E}" name="Column6870" dataDxfId="9671"/>
    <tableColumn id="6876" xr3:uid="{3949FCF6-0750-45AE-9A4D-18F8BC86A119}" name="Column6871" dataDxfId="9670"/>
    <tableColumn id="6877" xr3:uid="{90DE3CA8-62A3-43A8-9CFD-A235F0ADB537}" name="Column6872" dataDxfId="9669"/>
    <tableColumn id="6878" xr3:uid="{EA029668-1AAF-4EBF-86F6-4F7F55C1C3FC}" name="Column6873" dataDxfId="9668"/>
    <tableColumn id="6879" xr3:uid="{7F1C112E-0397-49BA-959B-F61CBEA3114E}" name="Column6874" dataDxfId="9667"/>
    <tableColumn id="6880" xr3:uid="{6365B182-FB58-4F75-BFCD-B027CCAABAC4}" name="Column6875" dataDxfId="9666"/>
    <tableColumn id="6881" xr3:uid="{BC63A567-6BAF-47A9-B85F-E443C035DA57}" name="Column6876" dataDxfId="9665"/>
    <tableColumn id="6882" xr3:uid="{6554BCA7-BE78-424B-9F57-5F909ED5A8F7}" name="Column6877" dataDxfId="9664"/>
    <tableColumn id="6883" xr3:uid="{02C1E21B-60B4-4734-81EE-3B37BCCD8BA6}" name="Column6878" dataDxfId="9663"/>
    <tableColumn id="6884" xr3:uid="{5EE432FD-A420-4125-BAB6-C9491B55888F}" name="Column6879" dataDxfId="9662"/>
    <tableColumn id="6885" xr3:uid="{30FF4404-C195-4E4C-A2C7-F6B3955B2C0D}" name="Column6880" dataDxfId="9661"/>
    <tableColumn id="6886" xr3:uid="{EC24A171-CB2A-4393-ACE5-D908092409CA}" name="Column6881" dataDxfId="9660"/>
    <tableColumn id="6887" xr3:uid="{471808E9-020E-4900-BB2E-F3C717671F08}" name="Column6882" dataDxfId="9659"/>
    <tableColumn id="6888" xr3:uid="{BCBF71C6-8CF6-4501-A0D4-618F77068E66}" name="Column6883" dataDxfId="9658"/>
    <tableColumn id="6889" xr3:uid="{EC2EAFEB-3080-4002-89CF-A022F2BA6485}" name="Column6884" dataDxfId="9657"/>
    <tableColumn id="6890" xr3:uid="{08B99E85-C617-45AF-8202-87796968AF34}" name="Column6885" dataDxfId="9656"/>
    <tableColumn id="6891" xr3:uid="{680F0EC8-6DBC-4FBB-9786-25CF46B16A4F}" name="Column6886" dataDxfId="9655"/>
    <tableColumn id="6892" xr3:uid="{595239B4-4FA2-4A7B-88A5-7BC727AB7410}" name="Column6887" dataDxfId="9654"/>
    <tableColumn id="6893" xr3:uid="{B416B512-98DA-49AD-8B0E-B5212F1170D6}" name="Column6888" dataDxfId="9653"/>
    <tableColumn id="6894" xr3:uid="{DDDA65D7-F4CF-4FE9-87EE-00DD385EB20A}" name="Column6889" dataDxfId="9652"/>
    <tableColumn id="6895" xr3:uid="{9D4D846C-BA58-4934-9128-B9F3B6417ABB}" name="Column6890" dataDxfId="9651"/>
    <tableColumn id="6896" xr3:uid="{8E89F280-262F-493E-9DAE-EACF767C162D}" name="Column6891" dataDxfId="9650"/>
    <tableColumn id="6897" xr3:uid="{FA64F691-0851-465C-AA13-B0E93332D053}" name="Column6892" dataDxfId="9649"/>
    <tableColumn id="6898" xr3:uid="{E6D9F9E0-526F-490B-9018-16C2340DD581}" name="Column6893" dataDxfId="9648"/>
    <tableColumn id="6899" xr3:uid="{1859BB86-64AD-4323-982B-E527EE5A3A6B}" name="Column6894" dataDxfId="9647"/>
    <tableColumn id="6900" xr3:uid="{F3EB5A8B-5D69-46F5-A84E-5BFFE5F8EAC3}" name="Column6895" dataDxfId="9646"/>
    <tableColumn id="6901" xr3:uid="{454BA438-F313-4A2F-B6C9-0E0DB4840057}" name="Column6896" dataDxfId="9645"/>
    <tableColumn id="6902" xr3:uid="{FD569E35-794B-4364-94A6-BBBE3A571FFF}" name="Column6897" dataDxfId="9644"/>
    <tableColumn id="6903" xr3:uid="{A9FB53BD-E44D-443E-B7A4-3A7B07AD54D6}" name="Column6898" dataDxfId="9643"/>
    <tableColumn id="6904" xr3:uid="{5EEE84EC-2AAB-4302-9988-EC2376C479AC}" name="Column6899" dataDxfId="9642"/>
    <tableColumn id="6905" xr3:uid="{2A80515F-1EA2-40CA-8860-14A1081F4560}" name="Column6900" dataDxfId="9641"/>
    <tableColumn id="6906" xr3:uid="{18E78D0F-6180-47AC-AC63-5EFC3E2273B2}" name="Column6901" dataDxfId="9640"/>
    <tableColumn id="6907" xr3:uid="{F6A48FD7-E2C8-474A-B7DD-93F2E24C109D}" name="Column6902" dataDxfId="9639"/>
    <tableColumn id="6908" xr3:uid="{60A4349D-82ED-4E70-B68C-AE17EE0B6B0D}" name="Column6903" dataDxfId="9638"/>
    <tableColumn id="6909" xr3:uid="{B614F867-1305-4E60-8A13-AA28CA5A0025}" name="Column6904" dataDxfId="9637"/>
    <tableColumn id="6910" xr3:uid="{E75C2B34-1E18-4FB2-A440-C58B0839F3B8}" name="Column6905" dataDxfId="9636"/>
    <tableColumn id="6911" xr3:uid="{BFE8915C-13E2-4D13-A1A7-7D8D34CA7190}" name="Column6906" dataDxfId="9635"/>
    <tableColumn id="6912" xr3:uid="{6B4EE84B-5D94-47F9-92B8-4C8DDB723F35}" name="Column6907" dataDxfId="9634"/>
    <tableColumn id="6913" xr3:uid="{F68E5CD1-AD72-489E-B2F4-E751FEEB5FB7}" name="Column6908" dataDxfId="9633"/>
    <tableColumn id="6914" xr3:uid="{1BC71D09-9FCA-414E-87E4-293C126F032E}" name="Column6909" dataDxfId="9632"/>
    <tableColumn id="6915" xr3:uid="{793116BB-C95F-43CE-A766-9382F2A97CEE}" name="Column6910" dataDxfId="9631"/>
    <tableColumn id="6916" xr3:uid="{C87BF06F-B29B-4D15-9229-560159B6E794}" name="Column6911" dataDxfId="9630"/>
    <tableColumn id="6917" xr3:uid="{94378E2A-CCFA-40AF-9E0F-A6E69DA24ADD}" name="Column6912" dataDxfId="9629"/>
    <tableColumn id="6918" xr3:uid="{651ABD13-FF9C-44BF-9809-845577427DC0}" name="Column6913" dataDxfId="9628"/>
    <tableColumn id="6919" xr3:uid="{76BDFB80-FEFF-4A1C-BF14-367308E3A87B}" name="Column6914" dataDxfId="9627"/>
    <tableColumn id="6920" xr3:uid="{AFCCA573-7B5D-49C9-AD42-E5A54E804DD7}" name="Column6915" dataDxfId="9626"/>
    <tableColumn id="6921" xr3:uid="{C491AFD7-0032-45E9-A739-E31B52E219AC}" name="Column6916" dataDxfId="9625"/>
    <tableColumn id="6922" xr3:uid="{743715BE-9B65-4CAC-9F85-80AA8B2CB8D8}" name="Column6917" dataDxfId="9624"/>
    <tableColumn id="6923" xr3:uid="{D7E20FA5-4187-44F5-8165-A102892A9EB4}" name="Column6918" dataDxfId="9623"/>
    <tableColumn id="6924" xr3:uid="{2F146C9E-A277-4D20-9D7D-02F4F984583C}" name="Column6919" dataDxfId="9622"/>
    <tableColumn id="6925" xr3:uid="{848644F6-05CC-4CCE-981A-6F2D419F9526}" name="Column6920" dataDxfId="9621"/>
    <tableColumn id="6926" xr3:uid="{E00EFD9D-FA72-408E-9AFB-7E99EDE127FA}" name="Column6921" dataDxfId="9620"/>
    <tableColumn id="6927" xr3:uid="{759CBBE1-81C5-42AB-A3C2-1A5D81432EB9}" name="Column6922" dataDxfId="9619"/>
    <tableColumn id="6928" xr3:uid="{60242EA5-DB68-4C3D-A819-A06AFEB84538}" name="Column6923" dataDxfId="9618"/>
    <tableColumn id="6929" xr3:uid="{8AC7CB01-BE66-4E78-A330-82EF1AD8F25B}" name="Column6924" dataDxfId="9617"/>
    <tableColumn id="6930" xr3:uid="{DF33F2DD-C0B8-4B3B-A2ED-F1D36FBAD2D6}" name="Column6925" dataDxfId="9616"/>
    <tableColumn id="6931" xr3:uid="{EB1868FC-FB1B-40AC-B0D4-0C78CBBA08AB}" name="Column6926" dataDxfId="9615"/>
    <tableColumn id="6932" xr3:uid="{B2C80CE1-46B4-470E-A8FD-FDC71DC1DE75}" name="Column6927" dataDxfId="9614"/>
    <tableColumn id="6933" xr3:uid="{861AC0B4-5DA2-4235-9096-60FF34260150}" name="Column6928" dataDxfId="9613"/>
    <tableColumn id="6934" xr3:uid="{E7353A31-A4F8-4CB3-BD5D-AF0D4DC50E6D}" name="Column6929" dataDxfId="9612"/>
    <tableColumn id="6935" xr3:uid="{697C2A31-472B-443B-829B-A8F7C7878773}" name="Column6930" dataDxfId="9611"/>
    <tableColumn id="6936" xr3:uid="{98B6DE70-01D9-4EAD-8BCF-96A73305CFE2}" name="Column6931" dataDxfId="9610"/>
    <tableColumn id="6937" xr3:uid="{BCF60F7E-9DEA-42F7-9F00-94366A71B3D3}" name="Column6932" dataDxfId="9609"/>
    <tableColumn id="6938" xr3:uid="{42151B7D-D57B-4979-85D7-655BA706A0EE}" name="Column6933" dataDxfId="9608"/>
    <tableColumn id="6939" xr3:uid="{AB0F889D-78C3-4041-81F4-F1976ABC64F9}" name="Column6934" dataDxfId="9607"/>
    <tableColumn id="6940" xr3:uid="{78618476-9B9E-407C-BA91-B4360A6E2343}" name="Column6935" dataDxfId="9606"/>
    <tableColumn id="6941" xr3:uid="{E7B431AF-763C-4591-B830-295A4AC525F0}" name="Column6936" dataDxfId="9605"/>
    <tableColumn id="6942" xr3:uid="{F1795581-14E7-406B-AC2B-F7135FB9C001}" name="Column6937" dataDxfId="9604"/>
    <tableColumn id="6943" xr3:uid="{AC3C835D-30B9-4F4C-9D17-091D890D5522}" name="Column6938" dataDxfId="9603"/>
    <tableColumn id="6944" xr3:uid="{1E5FE1BE-F897-443A-B18F-4B392EC4E7BE}" name="Column6939" dataDxfId="9602"/>
    <tableColumn id="6945" xr3:uid="{5B36B35D-45C1-4E3B-9F56-DC25C2D757D7}" name="Column6940" dataDxfId="9601"/>
    <tableColumn id="6946" xr3:uid="{A7E9398D-344B-4EE2-9DF8-3D37F583A352}" name="Column6941" dataDxfId="9600"/>
    <tableColumn id="6947" xr3:uid="{3611340E-BB7A-4D38-A073-FA9E16C575B2}" name="Column6942" dataDxfId="9599"/>
    <tableColumn id="6948" xr3:uid="{D602C460-8207-42C1-9715-FF0C2F8CAAA4}" name="Column6943" dataDxfId="9598"/>
    <tableColumn id="6949" xr3:uid="{8120D904-7936-47AC-A331-66C257C806FE}" name="Column6944" dataDxfId="9597"/>
    <tableColumn id="6950" xr3:uid="{28A23A02-2157-4AD7-9C22-95B068450A63}" name="Column6945" dataDxfId="9596"/>
    <tableColumn id="6951" xr3:uid="{EF5AFA83-796A-423C-AD8F-827A7178CB7B}" name="Column6946" dataDxfId="9595"/>
    <tableColumn id="6952" xr3:uid="{F5A05038-3BB1-49FF-A3F1-5AF7482EAD65}" name="Column6947" dataDxfId="9594"/>
    <tableColumn id="6953" xr3:uid="{EFA210B9-9097-423F-9178-ABAF2A559A51}" name="Column6948" dataDxfId="9593"/>
    <tableColumn id="6954" xr3:uid="{E3D2919C-B1C6-445E-9207-50954535563D}" name="Column6949" dataDxfId="9592"/>
    <tableColumn id="6955" xr3:uid="{379043AB-80EB-492B-BB2A-57D3445AC96A}" name="Column6950" dataDxfId="9591"/>
    <tableColumn id="6956" xr3:uid="{B2953D3E-A7E0-4C39-ABC4-B1F4B2571C76}" name="Column6951" dataDxfId="9590"/>
    <tableColumn id="6957" xr3:uid="{0BF7D5B2-A96C-4F3D-8C1C-24E46B09726B}" name="Column6952" dataDxfId="9589"/>
    <tableColumn id="6958" xr3:uid="{F75D8835-1C47-44BF-8DBF-9D6423AF6BAC}" name="Column6953" dataDxfId="9588"/>
    <tableColumn id="6959" xr3:uid="{61F1DA54-9859-4D01-A774-618415783FDA}" name="Column6954" dataDxfId="9587"/>
    <tableColumn id="6960" xr3:uid="{A33E9248-A462-4693-BE97-C5BB5E4939F6}" name="Column6955" dataDxfId="9586"/>
    <tableColumn id="6961" xr3:uid="{2C4DE6BE-1BE5-41A4-A237-0003E4867346}" name="Column6956" dataDxfId="9585"/>
    <tableColumn id="6962" xr3:uid="{3ACB9161-E105-41AA-9A1F-92DA0F36A335}" name="Column6957" dataDxfId="9584"/>
    <tableColumn id="6963" xr3:uid="{0235A5F6-84BC-4B74-86C0-E795D27F0881}" name="Column6958" dataDxfId="9583"/>
    <tableColumn id="6964" xr3:uid="{1C1A6399-8733-4A39-9711-066ECB9625FA}" name="Column6959" dataDxfId="9582"/>
    <tableColumn id="6965" xr3:uid="{6EF42959-31C3-4079-8902-70C98DE2FE57}" name="Column6960" dataDxfId="9581"/>
    <tableColumn id="6966" xr3:uid="{E40C6610-2F8C-45DC-B115-4FDA63C61271}" name="Column6961" dataDxfId="9580"/>
    <tableColumn id="6967" xr3:uid="{2ABA12DD-E64C-4665-B5EA-8D64F93FAC6B}" name="Column6962" dataDxfId="9579"/>
    <tableColumn id="6968" xr3:uid="{7AC368C4-5A45-4179-92F4-ABF4E555F32C}" name="Column6963" dataDxfId="9578"/>
    <tableColumn id="6969" xr3:uid="{0488DC04-B91D-46F8-B2D0-1AEDD0865ECA}" name="Column6964" dataDxfId="9577"/>
    <tableColumn id="6970" xr3:uid="{1321F3CC-B0EE-44A8-9546-9550A90CD30A}" name="Column6965" dataDxfId="9576"/>
    <tableColumn id="6971" xr3:uid="{6B48CB54-052C-4C47-8A78-90B8B9D8368D}" name="Column6966" dataDxfId="9575"/>
    <tableColumn id="6972" xr3:uid="{61836A15-2252-43EE-9C0F-AFA5C0749F41}" name="Column6967" dataDxfId="9574"/>
    <tableColumn id="6973" xr3:uid="{1322B4DA-068C-4D1D-8323-CCE4B89E0F09}" name="Column6968" dataDxfId="9573"/>
    <tableColumn id="6974" xr3:uid="{37D26ACD-86F0-4B93-A276-6CCFB3005372}" name="Column6969" dataDxfId="9572"/>
    <tableColumn id="6975" xr3:uid="{6CF240CB-0414-4CD9-A3A2-036E1E7C80F6}" name="Column6970" dataDxfId="9571"/>
    <tableColumn id="6976" xr3:uid="{904C4670-54A3-46C2-9DB6-958CC8168738}" name="Column6971" dataDxfId="9570"/>
    <tableColumn id="6977" xr3:uid="{BD2659BC-1BA2-4FE0-919C-9960BFB8E12E}" name="Column6972" dataDxfId="9569"/>
    <tableColumn id="6978" xr3:uid="{96E0D417-36D3-4D80-9A98-B6B7F22CC5C5}" name="Column6973" dataDxfId="9568"/>
    <tableColumn id="6979" xr3:uid="{E63F3936-0463-4969-A1F2-8FBA8EEF5EB8}" name="Column6974" dataDxfId="9567"/>
    <tableColumn id="6980" xr3:uid="{87DDDCE9-BBB4-4EE4-A707-D4302BB67566}" name="Column6975" dataDxfId="9566"/>
    <tableColumn id="6981" xr3:uid="{920F6FA2-6E19-418E-886C-191CBE892B84}" name="Column6976" dataDxfId="9565"/>
    <tableColumn id="6982" xr3:uid="{979A1771-D602-40BB-945F-C0EA9D0DE16E}" name="Column6977" dataDxfId="9564"/>
    <tableColumn id="6983" xr3:uid="{9FBF9BE9-814A-4C6A-A026-6BDFA0F281F3}" name="Column6978" dataDxfId="9563"/>
    <tableColumn id="6984" xr3:uid="{C533E229-E838-4BBF-9AC8-D59BCDF8F3FC}" name="Column6979" dataDxfId="9562"/>
    <tableColumn id="6985" xr3:uid="{CF6AE646-34E5-443D-95A8-38CC92665B26}" name="Column6980" dataDxfId="9561"/>
    <tableColumn id="6986" xr3:uid="{7D978B68-3B01-436B-B77F-F953B7030ECE}" name="Column6981" dataDxfId="9560"/>
    <tableColumn id="6987" xr3:uid="{E706AC14-F739-4B7B-96DD-4F79AD250138}" name="Column6982" dataDxfId="9559"/>
    <tableColumn id="6988" xr3:uid="{BC263D24-97BB-4222-8354-6157E9BF3C3B}" name="Column6983" dataDxfId="9558"/>
    <tableColumn id="6989" xr3:uid="{EAFCC382-53C8-4C5C-B824-AA6B26871E27}" name="Column6984" dataDxfId="9557"/>
    <tableColumn id="6990" xr3:uid="{161B57D5-4295-48E4-B633-D667BE0C4777}" name="Column6985" dataDxfId="9556"/>
    <tableColumn id="6991" xr3:uid="{C889A1E8-1B21-49FC-A132-C2DA09E3E9F2}" name="Column6986" dataDxfId="9555"/>
    <tableColumn id="6992" xr3:uid="{B9C32CE6-FBDF-4588-96F1-DBE6B9F95BAE}" name="Column6987" dataDxfId="9554"/>
    <tableColumn id="6993" xr3:uid="{377F511E-177C-4C3A-91B5-092AC9F5F451}" name="Column6988" dataDxfId="9553"/>
    <tableColumn id="6994" xr3:uid="{E93D1A3C-77FF-46C2-B169-DBAE5B5B1294}" name="Column6989" dataDxfId="9552"/>
    <tableColumn id="6995" xr3:uid="{C2E9E60C-C643-481F-951D-D52DC216B214}" name="Column6990" dataDxfId="9551"/>
    <tableColumn id="6996" xr3:uid="{E42042B1-E9E9-4D25-B773-DB2CC41EB778}" name="Column6991" dataDxfId="9550"/>
    <tableColumn id="6997" xr3:uid="{1FF04A23-928B-473D-A713-DC645C220F0C}" name="Column6992" dataDxfId="9549"/>
    <tableColumn id="6998" xr3:uid="{3B3A5FC3-F5E8-44AD-97F9-718D6207BBDE}" name="Column6993" dataDxfId="9548"/>
    <tableColumn id="6999" xr3:uid="{7BA06491-80B4-401D-A9DB-E8CDD23E3E64}" name="Column6994" dataDxfId="9547"/>
    <tableColumn id="7000" xr3:uid="{4AF3529C-8280-4B4A-8DA3-2B61DAEFC420}" name="Column6995" dataDxfId="9546"/>
    <tableColumn id="7001" xr3:uid="{ED49F1AF-0FA1-4ADC-87AC-248A7297660A}" name="Column6996" dataDxfId="9545"/>
    <tableColumn id="7002" xr3:uid="{D52D039A-1B3A-47E2-8576-1FC8A5D3B8C3}" name="Column6997" dataDxfId="9544"/>
    <tableColumn id="7003" xr3:uid="{BD918589-C80B-42CA-A8CB-85A77C691EF3}" name="Column6998" dataDxfId="9543"/>
    <tableColumn id="7004" xr3:uid="{4DBC0504-50EF-43D7-880C-B2B2D3E5813B}" name="Column6999" dataDxfId="9542"/>
    <tableColumn id="7005" xr3:uid="{61260D32-7EDC-4665-8B00-EBDA61079F4A}" name="Column7000" dataDxfId="9541"/>
    <tableColumn id="7006" xr3:uid="{985BF321-47BC-467D-A869-B94B9FE92A73}" name="Column7001" dataDxfId="9540"/>
    <tableColumn id="7007" xr3:uid="{18FA23EA-C7B1-471E-B081-DDEA47C277B9}" name="Column7002" dataDxfId="9539"/>
    <tableColumn id="7008" xr3:uid="{1D31A272-7DF3-496C-9BA6-B1131711EFF3}" name="Column7003" dataDxfId="9538"/>
    <tableColumn id="7009" xr3:uid="{68213491-78F6-40FC-B29A-D823AC0AB37E}" name="Column7004" dataDxfId="9537"/>
    <tableColumn id="7010" xr3:uid="{8E220D6A-83A9-4216-B851-1FFFF40DC6FD}" name="Column7005" dataDxfId="9536"/>
    <tableColumn id="7011" xr3:uid="{D13AD3E8-12D8-4724-82E1-CAA470EAD4D1}" name="Column7006" dataDxfId="9535"/>
    <tableColumn id="7012" xr3:uid="{E7DA0556-19B0-498A-AF57-3A452DC11CB3}" name="Column7007" dataDxfId="9534"/>
    <tableColumn id="7013" xr3:uid="{90A55FC8-EE0C-4A52-9CB1-055BF76D7E9D}" name="Column7008" dataDxfId="9533"/>
    <tableColumn id="7014" xr3:uid="{47A3530A-34A3-4847-8CBF-29694B44049E}" name="Column7009" dataDxfId="9532"/>
    <tableColumn id="7015" xr3:uid="{27CF2B61-EAF9-4238-B1E2-83E3CC74489B}" name="Column7010" dataDxfId="9531"/>
    <tableColumn id="7016" xr3:uid="{A2FCD4F8-8A00-4168-BD34-9006EC9CE0BF}" name="Column7011" dataDxfId="9530"/>
    <tableColumn id="7017" xr3:uid="{9C09135D-E7E8-4E39-A282-7A482288B05D}" name="Column7012" dataDxfId="9529"/>
    <tableColumn id="7018" xr3:uid="{3D39DD3B-1475-46A7-9B03-7D3F622D6C1F}" name="Column7013" dataDxfId="9528"/>
    <tableColumn id="7019" xr3:uid="{C308A474-7C84-4736-B38C-07696811B6FF}" name="Column7014" dataDxfId="9527"/>
    <tableColumn id="7020" xr3:uid="{F18283E0-4B03-47B0-BD77-A4AFF5789895}" name="Column7015" dataDxfId="9526"/>
    <tableColumn id="7021" xr3:uid="{D470FC72-9FBE-427E-AB02-A17EED558C53}" name="Column7016" dataDxfId="9525"/>
    <tableColumn id="7022" xr3:uid="{7CF1726A-BB57-4BE3-B515-3756A5D5070D}" name="Column7017" dataDxfId="9524"/>
    <tableColumn id="7023" xr3:uid="{B4160877-42BD-4431-80CC-DD0EAA03CEDE}" name="Column7018" dataDxfId="9523"/>
    <tableColumn id="7024" xr3:uid="{95132F13-6BB1-4276-8F2E-92F8F3EB9796}" name="Column7019" dataDxfId="9522"/>
    <tableColumn id="7025" xr3:uid="{6D64C2DD-A414-45C6-B696-E5D16B351329}" name="Column7020" dataDxfId="9521"/>
    <tableColumn id="7026" xr3:uid="{11A67EE7-8A14-467F-942A-C07FBD626466}" name="Column7021" dataDxfId="9520"/>
    <tableColumn id="7027" xr3:uid="{C71D3D29-93D9-4CB9-8189-1F94AEBEB13A}" name="Column7022" dataDxfId="9519"/>
    <tableColumn id="7028" xr3:uid="{1319F175-C170-4184-ABE9-6F4CE2688490}" name="Column7023" dataDxfId="9518"/>
    <tableColumn id="7029" xr3:uid="{B3176131-7541-401C-B802-7AD83C99AF82}" name="Column7024" dataDxfId="9517"/>
    <tableColumn id="7030" xr3:uid="{4636CD69-9F6F-40BD-8BA9-51D8C1E27D02}" name="Column7025" dataDxfId="9516"/>
    <tableColumn id="7031" xr3:uid="{08E887F3-D3A4-4F20-B12D-7CFF0D115DD6}" name="Column7026" dataDxfId="9515"/>
    <tableColumn id="7032" xr3:uid="{A2C2FDA6-81A3-4EC2-867E-96CE1BB1FD41}" name="Column7027" dataDxfId="9514"/>
    <tableColumn id="7033" xr3:uid="{2D1217D5-2393-4B65-BF46-570CD2E7C0E1}" name="Column7028" dataDxfId="9513"/>
    <tableColumn id="7034" xr3:uid="{30368C59-5810-45F2-BCBD-F696B8EAA94B}" name="Column7029" dataDxfId="9512"/>
    <tableColumn id="7035" xr3:uid="{B6DB8AC2-D589-4962-9178-D4CCCE661C13}" name="Column7030" dataDxfId="9511"/>
    <tableColumn id="7036" xr3:uid="{D0ADDF9B-DC22-4A14-BC32-48859EDD1501}" name="Column7031" dataDxfId="9510"/>
    <tableColumn id="7037" xr3:uid="{FD6161BD-D8A5-41D0-8245-BDF7105B02B0}" name="Column7032" dataDxfId="9509"/>
    <tableColumn id="7038" xr3:uid="{86F787EB-2A01-4A2F-BCF0-209DD2B4BC53}" name="Column7033" dataDxfId="9508"/>
    <tableColumn id="7039" xr3:uid="{51ED5DEA-6C33-4332-8C6F-EEF52F9141CA}" name="Column7034" dataDxfId="9507"/>
    <tableColumn id="7040" xr3:uid="{07466762-BD19-4047-8DE6-081A763A1FDE}" name="Column7035" dataDxfId="9506"/>
    <tableColumn id="7041" xr3:uid="{F73B2370-DE3A-40C4-80F6-398DAA4FF5F8}" name="Column7036" dataDxfId="9505"/>
    <tableColumn id="7042" xr3:uid="{12B45817-EF0D-430D-8DB4-240C1BDD213A}" name="Column7037" dataDxfId="9504"/>
    <tableColumn id="7043" xr3:uid="{0211D513-0877-4705-B437-2496C323EB0B}" name="Column7038" dataDxfId="9503"/>
    <tableColumn id="7044" xr3:uid="{48AA5F57-F922-4A3A-AA9C-77BAEBE2A98B}" name="Column7039" dataDxfId="9502"/>
    <tableColumn id="7045" xr3:uid="{86163789-57CF-4513-88CD-7C8712B26E0C}" name="Column7040" dataDxfId="9501"/>
    <tableColumn id="7046" xr3:uid="{942F725A-E7D0-4291-85CE-C00A63D81D5A}" name="Column7041" dataDxfId="9500"/>
    <tableColumn id="7047" xr3:uid="{983BDD84-D04C-407B-BA71-495060D7F00D}" name="Column7042" dataDxfId="9499"/>
    <tableColumn id="7048" xr3:uid="{F39C91C8-08AD-4F92-9AB8-FA9B08EAFCDD}" name="Column7043" dataDxfId="9498"/>
    <tableColumn id="7049" xr3:uid="{A5DB9195-8B5C-4F72-8FC5-95297F3EDC5E}" name="Column7044" dataDxfId="9497"/>
    <tableColumn id="7050" xr3:uid="{ABACF118-5A93-47AA-9D86-E0FA8C27907F}" name="Column7045" dataDxfId="9496"/>
    <tableColumn id="7051" xr3:uid="{A29AF629-4156-44DA-8B83-16A946797B49}" name="Column7046" dataDxfId="9495"/>
    <tableColumn id="7052" xr3:uid="{8A8A878A-7EC6-4877-BF52-5F3CF3716BEF}" name="Column7047" dataDxfId="9494"/>
    <tableColumn id="7053" xr3:uid="{CBFD685C-A007-4405-A4C9-DF1661F1728A}" name="Column7048" dataDxfId="9493"/>
    <tableColumn id="7054" xr3:uid="{424B4217-4F7B-413E-A6E2-475F73C60275}" name="Column7049" dataDxfId="9492"/>
    <tableColumn id="7055" xr3:uid="{92838BDD-4C47-4ACC-92D2-9DBC2ABB47FD}" name="Column7050" dataDxfId="9491"/>
    <tableColumn id="7056" xr3:uid="{16BDF9A6-ABD6-4788-BEB5-AFC6978CD758}" name="Column7051" dataDxfId="9490"/>
    <tableColumn id="7057" xr3:uid="{5E1B35F6-0776-4BA6-B6F3-8BF0FD154613}" name="Column7052" dataDxfId="9489"/>
    <tableColumn id="7058" xr3:uid="{7B293E2D-3DEF-4F10-A17F-8B4425E9BFBF}" name="Column7053" dataDxfId="9488"/>
    <tableColumn id="7059" xr3:uid="{1055AEEF-B63B-47DA-BC08-ED611107844C}" name="Column7054" dataDxfId="9487"/>
    <tableColumn id="7060" xr3:uid="{D7E1C3E4-4124-4CCB-B74C-702B24BA79E5}" name="Column7055" dataDxfId="9486"/>
    <tableColumn id="7061" xr3:uid="{88552459-B76B-421B-A886-D0A5D54D3D53}" name="Column7056" dataDxfId="9485"/>
    <tableColumn id="7062" xr3:uid="{78391749-3B9C-4FA6-A384-DC2C2E34C578}" name="Column7057" dataDxfId="9484"/>
    <tableColumn id="7063" xr3:uid="{99A301F0-29A3-4849-9A2A-F11D162DC25C}" name="Column7058" dataDxfId="9483"/>
    <tableColumn id="7064" xr3:uid="{769CDB6E-9D9E-457B-BA70-63A18862BBAB}" name="Column7059" dataDxfId="9482"/>
    <tableColumn id="7065" xr3:uid="{E31F8A2F-8C34-43CC-BE50-BF951F1AC7E7}" name="Column7060" dataDxfId="9481"/>
    <tableColumn id="7066" xr3:uid="{7F4C7326-884E-44EF-958B-CEEA8B040D2B}" name="Column7061" dataDxfId="9480"/>
    <tableColumn id="7067" xr3:uid="{0E8C3296-2D39-4244-BD61-65F5718BDD32}" name="Column7062" dataDxfId="9479"/>
    <tableColumn id="7068" xr3:uid="{CB83F647-F203-4496-A07E-5D0B74A22DB7}" name="Column7063" dataDxfId="9478"/>
    <tableColumn id="7069" xr3:uid="{5B9AF754-07A1-44C5-98C3-34023FC9E780}" name="Column7064" dataDxfId="9477"/>
    <tableColumn id="7070" xr3:uid="{CDDA7CC4-8B6F-4AC2-A90A-440BE8B9EE31}" name="Column7065" dataDxfId="9476"/>
    <tableColumn id="7071" xr3:uid="{64DF97A2-25BE-4555-8D8D-4655325DA406}" name="Column7066" dataDxfId="9475"/>
    <tableColumn id="7072" xr3:uid="{AF11A8E2-8DF3-441D-A15B-CBA1D75420F0}" name="Column7067" dataDxfId="9474"/>
    <tableColumn id="7073" xr3:uid="{4D8A0EBB-D7AC-4E04-AAAC-0AEC1A6BC9F5}" name="Column7068" dataDxfId="9473"/>
    <tableColumn id="7074" xr3:uid="{BD35CC57-BA8A-4353-BD1F-8D59ACFAC9E4}" name="Column7069" dataDxfId="9472"/>
    <tableColumn id="7075" xr3:uid="{28F67B23-D4CF-4013-B57D-864A026FFCBF}" name="Column7070" dataDxfId="9471"/>
    <tableColumn id="7076" xr3:uid="{4B9D3727-61FF-459F-A48E-687339D62AD2}" name="Column7071" dataDxfId="9470"/>
    <tableColumn id="7077" xr3:uid="{6AC14FA0-D553-4C3E-94B3-4C85511ED482}" name="Column7072" dataDxfId="9469"/>
    <tableColumn id="7078" xr3:uid="{0FDF699C-386D-4018-84BD-AC4D670F6864}" name="Column7073" dataDxfId="9468"/>
    <tableColumn id="7079" xr3:uid="{FD1D7B8A-4A9A-4691-A818-594E816EC289}" name="Column7074" dataDxfId="9467"/>
    <tableColumn id="7080" xr3:uid="{D42AD7AF-8C9E-416C-8536-6903A8BFBDD0}" name="Column7075" dataDxfId="9466"/>
    <tableColumn id="7081" xr3:uid="{43E38A00-1A69-4CD6-B251-F38F25AE46C2}" name="Column7076" dataDxfId="9465"/>
    <tableColumn id="7082" xr3:uid="{D300E966-9971-4C8C-88BC-8EF623672A10}" name="Column7077" dataDxfId="9464"/>
    <tableColumn id="7083" xr3:uid="{36A47F69-78BE-4F3B-B248-F8DCDADBBFD9}" name="Column7078" dataDxfId="9463"/>
    <tableColumn id="7084" xr3:uid="{97D7B6BB-4443-4D83-B61F-80DDDF4CACA3}" name="Column7079" dataDxfId="9462"/>
    <tableColumn id="7085" xr3:uid="{2EDA919E-410A-4EF8-B742-00BECBAF47F1}" name="Column7080" dataDxfId="9461"/>
    <tableColumn id="7086" xr3:uid="{8CB1904C-C0B3-4EFB-8124-B7848F9F2DF6}" name="Column7081" dataDxfId="9460"/>
    <tableColumn id="7087" xr3:uid="{D38AD8D2-45E5-4814-BF72-E3FD3906A853}" name="Column7082" dataDxfId="9459"/>
    <tableColumn id="7088" xr3:uid="{7F92D25B-3D09-47A5-AE6F-26E71B7BA5D6}" name="Column7083" dataDxfId="9458"/>
    <tableColumn id="7089" xr3:uid="{8D28B4B3-6820-4A3C-9BB7-589680D5C9F8}" name="Column7084" dataDxfId="9457"/>
    <tableColumn id="7090" xr3:uid="{20F0059B-341E-42ED-AE38-9805242993CF}" name="Column7085" dataDxfId="9456"/>
    <tableColumn id="7091" xr3:uid="{503C19D5-8949-4053-AC5F-B0E2D9A437D1}" name="Column7086" dataDxfId="9455"/>
    <tableColumn id="7092" xr3:uid="{07FFB93A-93F3-41E5-AC0A-F7EB99FAB3A9}" name="Column7087" dataDxfId="9454"/>
    <tableColumn id="7093" xr3:uid="{6C9C73DF-BEA6-45FD-8D1E-56122AB87A3B}" name="Column7088" dataDxfId="9453"/>
    <tableColumn id="7094" xr3:uid="{21914691-7426-4C55-8484-F4AB406349C6}" name="Column7089" dataDxfId="9452"/>
    <tableColumn id="7095" xr3:uid="{44C19ADE-744C-4557-9776-889709C0B09A}" name="Column7090" dataDxfId="9451"/>
    <tableColumn id="7096" xr3:uid="{FDF34E54-3E3C-4998-B270-FACC3FA27AB2}" name="Column7091" dataDxfId="9450"/>
    <tableColumn id="7097" xr3:uid="{44D6820E-62E1-41E2-BC1F-43C7201F5551}" name="Column7092" dataDxfId="9449"/>
    <tableColumn id="7098" xr3:uid="{9C664AD2-93B8-4C03-8467-DC0B0009619C}" name="Column7093" dataDxfId="9448"/>
    <tableColumn id="7099" xr3:uid="{5BF58E51-D5EB-4E04-8763-20DEC7670FA4}" name="Column7094" dataDxfId="9447"/>
    <tableColumn id="7100" xr3:uid="{6908460E-268C-428C-8CF9-354F3055143B}" name="Column7095" dataDxfId="9446"/>
    <tableColumn id="7101" xr3:uid="{2A1C4048-B0D5-4424-BE76-904FC1AD8733}" name="Column7096" dataDxfId="9445"/>
    <tableColumn id="7102" xr3:uid="{68FFFE3F-6ED9-4625-885F-EF8EF2C2E1EF}" name="Column7097" dataDxfId="9444"/>
    <tableColumn id="7103" xr3:uid="{58B86034-0944-4C64-B54C-44854510A1A2}" name="Column7098" dataDxfId="9443"/>
    <tableColumn id="7104" xr3:uid="{FEEAD352-C291-49D7-9C6F-D4EDAC00A011}" name="Column7099" dataDxfId="9442"/>
    <tableColumn id="7105" xr3:uid="{F724A8EF-E717-4182-8B40-D0C527F6AF4F}" name="Column7100" dataDxfId="9441"/>
    <tableColumn id="7106" xr3:uid="{ED21A050-07EA-4613-8ED1-A62DCED7FE1E}" name="Column7101" dataDxfId="9440"/>
    <tableColumn id="7107" xr3:uid="{F88750D1-1440-43FE-A84C-39B79056BE6E}" name="Column7102" dataDxfId="9439"/>
    <tableColumn id="7108" xr3:uid="{3324D174-36B2-4C6B-AA28-4998A3389F9E}" name="Column7103" dataDxfId="9438"/>
    <tableColumn id="7109" xr3:uid="{E770FF52-FCAA-421A-8873-F61B777A93CF}" name="Column7104" dataDxfId="9437"/>
    <tableColumn id="7110" xr3:uid="{A7A83E73-223D-4226-95BF-96C3C6906D3D}" name="Column7105" dataDxfId="9436"/>
    <tableColumn id="7111" xr3:uid="{11BA3B05-4317-4621-9F6F-D420F1B26BCF}" name="Column7106" dataDxfId="9435"/>
    <tableColumn id="7112" xr3:uid="{0A0C07EA-7B4B-481D-8D16-47EEDB48901F}" name="Column7107" dataDxfId="9434"/>
    <tableColumn id="7113" xr3:uid="{137E3CCA-E059-40EB-AE8E-B7332043E25D}" name="Column7108" dataDxfId="9433"/>
    <tableColumn id="7114" xr3:uid="{EAE60A11-1B50-4FBC-8DA3-63AA29D3B61A}" name="Column7109" dataDxfId="9432"/>
    <tableColumn id="7115" xr3:uid="{8424DBB3-464C-450A-B5D8-9EF9FFEB477B}" name="Column7110" dataDxfId="9431"/>
    <tableColumn id="7116" xr3:uid="{290E3DE5-317C-4299-92BD-A2A1309AAAE2}" name="Column7111" dataDxfId="9430"/>
    <tableColumn id="7117" xr3:uid="{32D434E6-5C38-493B-8C0E-1382D966D5FC}" name="Column7112" dataDxfId="9429"/>
    <tableColumn id="7118" xr3:uid="{D1A2D8E6-0E8A-4885-AADB-5D197A1FD67D}" name="Column7113" dataDxfId="9428"/>
    <tableColumn id="7119" xr3:uid="{472483BC-C99E-4B21-A824-8C74CEAB0DD0}" name="Column7114" dataDxfId="9427"/>
    <tableColumn id="7120" xr3:uid="{59787C76-7473-4225-90FF-6D6686BB768C}" name="Column7115" dataDxfId="9426"/>
    <tableColumn id="7121" xr3:uid="{AAF78DE7-365A-4530-9D3D-43B488A4CDE2}" name="Column7116" dataDxfId="9425"/>
    <tableColumn id="7122" xr3:uid="{0FDDD097-A23E-4FDE-9AED-B8B9DBE08A6B}" name="Column7117" dataDxfId="9424"/>
    <tableColumn id="7123" xr3:uid="{2D6F655F-B088-4EF5-884C-A2C7D121F08C}" name="Column7118" dataDxfId="9423"/>
    <tableColumn id="7124" xr3:uid="{53DDBB90-BF87-4A97-A8B4-6C79120FF83D}" name="Column7119" dataDxfId="9422"/>
    <tableColumn id="7125" xr3:uid="{ACAFC96A-F42F-4C47-B8EB-F0AFD612504A}" name="Column7120" dataDxfId="9421"/>
    <tableColumn id="7126" xr3:uid="{0DF61A60-B83D-432A-8990-356E7EE81CA2}" name="Column7121" dataDxfId="9420"/>
    <tableColumn id="7127" xr3:uid="{71C17C25-B206-4250-A747-29F406F0DC40}" name="Column7122" dataDxfId="9419"/>
    <tableColumn id="7128" xr3:uid="{35E56BBA-C01A-4E85-B331-C4E9F08EEAE4}" name="Column7123" dataDxfId="9418"/>
    <tableColumn id="7129" xr3:uid="{A6087080-AEF3-41D5-B18B-1D7441FF2651}" name="Column7124" dataDxfId="9417"/>
    <tableColumn id="7130" xr3:uid="{D6CE4BEA-1F36-4329-B545-F4E505FAF30A}" name="Column7125" dataDxfId="9416"/>
    <tableColumn id="7131" xr3:uid="{A07303DF-5A61-457B-8573-4FA3CA10BC9D}" name="Column7126" dataDxfId="9415"/>
    <tableColumn id="7132" xr3:uid="{9516EBCE-F62A-4455-AB7F-94FAEE3B5ECE}" name="Column7127" dataDxfId="9414"/>
    <tableColumn id="7133" xr3:uid="{3CE00420-97C3-42FA-A6E3-6CCC568D3108}" name="Column7128" dataDxfId="9413"/>
    <tableColumn id="7134" xr3:uid="{0BEF9AA9-5F47-4FED-AD5B-396EAD01B193}" name="Column7129" dataDxfId="9412"/>
    <tableColumn id="7135" xr3:uid="{74B605B3-A62B-4707-A14D-9206900E7384}" name="Column7130" dataDxfId="9411"/>
    <tableColumn id="7136" xr3:uid="{5E5EA38E-DAFB-49AF-AA9B-539D4F36DC18}" name="Column7131" dataDxfId="9410"/>
    <tableColumn id="7137" xr3:uid="{261408AE-497E-45C1-AC45-183A91AE4323}" name="Column7132" dataDxfId="9409"/>
    <tableColumn id="7138" xr3:uid="{5E7AD38A-EDE9-43EF-B008-A13D6CBFE684}" name="Column7133" dataDxfId="9408"/>
    <tableColumn id="7139" xr3:uid="{D274D84E-FEC4-44E7-A79C-59FF4E5F34F3}" name="Column7134" dataDxfId="9407"/>
    <tableColumn id="7140" xr3:uid="{89C49845-D83F-4614-AB0C-0599945CD530}" name="Column7135" dataDxfId="9406"/>
    <tableColumn id="7141" xr3:uid="{873E230D-FBF9-4A42-ADB9-4F345E7C8379}" name="Column7136" dataDxfId="9405"/>
    <tableColumn id="7142" xr3:uid="{90EEC136-E76B-4D02-8457-841D2B995CEE}" name="Column7137" dataDxfId="9404"/>
    <tableColumn id="7143" xr3:uid="{81EC571B-0CC4-447B-9AB1-6E7305AFDA34}" name="Column7138" dataDxfId="9403"/>
    <tableColumn id="7144" xr3:uid="{9B98625F-104D-4F9D-B920-BBD0020F00D2}" name="Column7139" dataDxfId="9402"/>
    <tableColumn id="7145" xr3:uid="{92B83EAF-66F3-421E-A2DC-7784A36EDC4F}" name="Column7140" dataDxfId="9401"/>
    <tableColumn id="7146" xr3:uid="{C6828D0C-6544-4EDE-A209-922C34D099ED}" name="Column7141" dataDxfId="9400"/>
    <tableColumn id="7147" xr3:uid="{E7DB3343-E4DE-49EF-8EE4-7ED487F569C0}" name="Column7142" dataDxfId="9399"/>
    <tableColumn id="7148" xr3:uid="{86242E93-CA82-47BF-B661-55D8CB36CF61}" name="Column7143" dataDxfId="9398"/>
    <tableColumn id="7149" xr3:uid="{874E9B8D-E9BC-4330-B603-AF15AEBFB8C3}" name="Column7144" dataDxfId="9397"/>
    <tableColumn id="7150" xr3:uid="{C384CF2B-16D5-47CB-B7FD-21BEE06118E3}" name="Column7145" dataDxfId="9396"/>
    <tableColumn id="7151" xr3:uid="{715B1E4B-8D6C-4029-A5E2-E8CDF132F5D8}" name="Column7146" dataDxfId="9395"/>
    <tableColumn id="7152" xr3:uid="{17754F83-0C07-48E1-B4DF-7B65DF9345E6}" name="Column7147" dataDxfId="9394"/>
    <tableColumn id="7153" xr3:uid="{0D81DCE7-0484-4633-BDE0-159E372E3DA7}" name="Column7148" dataDxfId="9393"/>
    <tableColumn id="7154" xr3:uid="{C54B27E1-00B1-4C08-9AC7-7ABE34B5BD51}" name="Column7149" dataDxfId="9392"/>
    <tableColumn id="7155" xr3:uid="{4743BE6C-83A1-4BBB-8C3B-78F2C4321B40}" name="Column7150" dataDxfId="9391"/>
    <tableColumn id="7156" xr3:uid="{9C00BCE3-F685-43B1-A106-A94FFD910ECB}" name="Column7151" dataDxfId="9390"/>
    <tableColumn id="7157" xr3:uid="{EAAEBAD1-4D34-4E92-A494-8AB6240F2A90}" name="Column7152" dataDxfId="9389"/>
    <tableColumn id="7158" xr3:uid="{FB1A9310-CF87-483D-ABB2-F5D75144B2D2}" name="Column7153" dataDxfId="9388"/>
    <tableColumn id="7159" xr3:uid="{52311442-8374-4FA4-9E33-E8485F695326}" name="Column7154" dataDxfId="9387"/>
    <tableColumn id="7160" xr3:uid="{C57EE647-5FA0-4C83-AFE2-6384364E5677}" name="Column7155" dataDxfId="9386"/>
    <tableColumn id="7161" xr3:uid="{6997618A-C104-4E65-9EE1-3B6FAD5F485D}" name="Column7156" dataDxfId="9385"/>
    <tableColumn id="7162" xr3:uid="{2DE442D3-F58D-4595-A74A-440D56DC5F00}" name="Column7157" dataDxfId="9384"/>
    <tableColumn id="7163" xr3:uid="{4235689C-B1E2-42EF-A8A3-54D61A8CEE56}" name="Column7158" dataDxfId="9383"/>
    <tableColumn id="7164" xr3:uid="{BE148C59-F3F5-45BB-8ACB-EC4C08E2B09F}" name="Column7159" dataDxfId="9382"/>
    <tableColumn id="7165" xr3:uid="{291C6311-3738-4877-B6CB-91600DE76DFE}" name="Column7160" dataDxfId="9381"/>
    <tableColumn id="7166" xr3:uid="{CA3000BF-B237-4517-8250-C2201463B4DB}" name="Column7161" dataDxfId="9380"/>
    <tableColumn id="7167" xr3:uid="{A602A35D-DE86-4F4C-8CFF-961F67981593}" name="Column7162" dataDxfId="9379"/>
    <tableColumn id="7168" xr3:uid="{64BE36FE-6633-4A96-89A0-2AC902441D2B}" name="Column7163" dataDxfId="9378"/>
    <tableColumn id="7169" xr3:uid="{29F19CBF-35D5-4344-B390-2EF3FF04E2BF}" name="Column7164" dataDxfId="9377"/>
    <tableColumn id="7170" xr3:uid="{9DD6DE7E-B8A1-423E-BFA2-946601D39D56}" name="Column7165" dataDxfId="9376"/>
    <tableColumn id="7171" xr3:uid="{8F36FC4B-B5EE-4055-8AD3-512E13B43105}" name="Column7166" dataDxfId="9375"/>
    <tableColumn id="7172" xr3:uid="{7B5D0940-4136-40F0-9A31-A4119155D5A4}" name="Column7167" dataDxfId="9374"/>
    <tableColumn id="7173" xr3:uid="{8451DF4C-0FD7-4280-BDA5-2E3CB8B45D07}" name="Column7168" dataDxfId="9373"/>
    <tableColumn id="7174" xr3:uid="{9D103485-4F6C-4D9C-A044-3441C1D347F1}" name="Column7169" dataDxfId="9372"/>
    <tableColumn id="7175" xr3:uid="{93B8FDD3-F642-4318-9BB3-D0E75227973A}" name="Column7170" dataDxfId="9371"/>
    <tableColumn id="7176" xr3:uid="{AD4F8DCE-3C34-401E-9873-577892695AD4}" name="Column7171" dataDxfId="9370"/>
    <tableColumn id="7177" xr3:uid="{2F08E509-76BC-4CA4-BA6F-66BE74993F1F}" name="Column7172" dataDxfId="9369"/>
    <tableColumn id="7178" xr3:uid="{49E3934C-8F49-4166-BF11-7A9B4BD5E9DD}" name="Column7173" dataDxfId="9368"/>
    <tableColumn id="7179" xr3:uid="{60F37B08-77E0-4A8F-BCC7-C60176D57342}" name="Column7174" dataDxfId="9367"/>
    <tableColumn id="7180" xr3:uid="{AD5BDE15-D2D0-4F15-A7BD-7C9DC2F5E74D}" name="Column7175" dataDxfId="9366"/>
    <tableColumn id="7181" xr3:uid="{9912541B-1512-46E8-91F2-FCA03719683D}" name="Column7176" dataDxfId="9365"/>
    <tableColumn id="7182" xr3:uid="{BE380121-DAF7-4E16-B66F-1EAE070CC384}" name="Column7177" dataDxfId="9364"/>
    <tableColumn id="7183" xr3:uid="{7E5CDB60-8B1A-499C-9EFA-A433403AEB49}" name="Column7178" dataDxfId="9363"/>
    <tableColumn id="7184" xr3:uid="{0B7E11B3-E587-4297-8D86-E54E70333AF1}" name="Column7179" dataDxfId="9362"/>
    <tableColumn id="7185" xr3:uid="{6999512B-6064-49F5-8453-8538BB50484E}" name="Column7180" dataDxfId="9361"/>
    <tableColumn id="7186" xr3:uid="{870E8304-541C-420D-B4D6-22244999F996}" name="Column7181" dataDxfId="9360"/>
    <tableColumn id="7187" xr3:uid="{22324D15-E945-4FF2-AC4D-F8ECF5E315F5}" name="Column7182" dataDxfId="9359"/>
    <tableColumn id="7188" xr3:uid="{1E804FD8-BFFA-4357-902D-228CB834A13B}" name="Column7183" dataDxfId="9358"/>
    <tableColumn id="7189" xr3:uid="{DE434266-583A-4A4E-A529-EB89518A2A61}" name="Column7184" dataDxfId="9357"/>
    <tableColumn id="7190" xr3:uid="{1565C645-3669-4422-A2E5-4378CCF87A4C}" name="Column7185" dataDxfId="9356"/>
    <tableColumn id="7191" xr3:uid="{2D74BF1C-760F-438A-B871-F41F969F10A0}" name="Column7186" dataDxfId="9355"/>
    <tableColumn id="7192" xr3:uid="{2545632A-7223-4B67-AF62-65E710FEB2ED}" name="Column7187" dataDxfId="9354"/>
    <tableColumn id="7193" xr3:uid="{1D87BCF9-46CF-4FA4-B3F4-8F293052E5C8}" name="Column7188" dataDxfId="9353"/>
    <tableColumn id="7194" xr3:uid="{929F63EE-0B18-4C8E-9EC3-AD21523D8852}" name="Column7189" dataDxfId="9352"/>
    <tableColumn id="7195" xr3:uid="{1501E2BD-F3A8-4D5B-B2FF-F4AD372FE5C8}" name="Column7190" dataDxfId="9351"/>
    <tableColumn id="7196" xr3:uid="{04D0EC6E-0794-45B7-B44A-3A30A7F5A29C}" name="Column7191" dataDxfId="9350"/>
    <tableColumn id="7197" xr3:uid="{C24924DB-8357-42EB-89FA-71A508AEBEC8}" name="Column7192" dataDxfId="9349"/>
    <tableColumn id="7198" xr3:uid="{6925F343-397A-459E-8C31-F162C713A658}" name="Column7193" dataDxfId="9348"/>
    <tableColumn id="7199" xr3:uid="{8BB08512-0F59-4DAF-A450-02A30B24357A}" name="Column7194" dataDxfId="9347"/>
    <tableColumn id="7200" xr3:uid="{4FFD550B-A084-4589-A217-B3E96A9ADAA1}" name="Column7195" dataDxfId="9346"/>
    <tableColumn id="7201" xr3:uid="{09C40D19-E4CB-4FF8-8848-0C5220FD87E0}" name="Column7196" dataDxfId="9345"/>
    <tableColumn id="7202" xr3:uid="{5A9E1CE8-4A8B-4A96-BC6B-A0711609A0EF}" name="Column7197" dataDxfId="9344"/>
    <tableColumn id="7203" xr3:uid="{A10AB363-0308-40CD-9AA9-466B1216D458}" name="Column7198" dataDxfId="9343"/>
    <tableColumn id="7204" xr3:uid="{E34AF8DD-4243-4085-AFB6-0B197A6BCFA0}" name="Column7199" dataDxfId="9342"/>
    <tableColumn id="7205" xr3:uid="{65E89AAD-B134-45BF-B27D-2F1E8FBDB693}" name="Column7200" dataDxfId="9341"/>
    <tableColumn id="7206" xr3:uid="{1A48E3D3-2DF1-4D49-A333-54498F01E4A5}" name="Column7201" dataDxfId="9340"/>
    <tableColumn id="7207" xr3:uid="{BCD640C5-AE26-4836-B981-31AB6B17B2FE}" name="Column7202" dataDxfId="9339"/>
    <tableColumn id="7208" xr3:uid="{27B2520E-B5CC-4CC1-AA5E-7A2C3804BBAF}" name="Column7203" dataDxfId="9338"/>
    <tableColumn id="7209" xr3:uid="{FF5EBB45-F6EC-4577-88AE-040B7789D0D1}" name="Column7204" dataDxfId="9337"/>
    <tableColumn id="7210" xr3:uid="{013B67F4-8166-4678-8C2F-618FBBD15B31}" name="Column7205" dataDxfId="9336"/>
    <tableColumn id="7211" xr3:uid="{94C3E4F5-3434-47C3-B567-C453A9F02534}" name="Column7206" dataDxfId="9335"/>
    <tableColumn id="7212" xr3:uid="{242F020A-8A35-4859-B8D3-E51502A809E4}" name="Column7207" dataDxfId="9334"/>
    <tableColumn id="7213" xr3:uid="{39430F9B-2A7A-4529-BECF-904D96F449EC}" name="Column7208" dataDxfId="9333"/>
    <tableColumn id="7214" xr3:uid="{4FED543C-D756-4C8D-9D3D-D16AF7C67B4C}" name="Column7209" dataDxfId="9332"/>
    <tableColumn id="7215" xr3:uid="{2E427BF5-0F10-4F6B-A889-D0C94663142E}" name="Column7210" dataDxfId="9331"/>
    <tableColumn id="7216" xr3:uid="{72768C19-8E33-4E28-B383-F7F44DDDAE69}" name="Column7211" dataDxfId="9330"/>
    <tableColumn id="7217" xr3:uid="{F5635CF3-B78B-4196-8930-1C6DA4CFB441}" name="Column7212" dataDxfId="9329"/>
    <tableColumn id="7218" xr3:uid="{AFBCA82A-C8C6-49DE-B897-D1BB13464AE2}" name="Column7213" dataDxfId="9328"/>
    <tableColumn id="7219" xr3:uid="{CFA32973-E17A-406D-ADB9-47C9A59BDA98}" name="Column7214" dataDxfId="9327"/>
    <tableColumn id="7220" xr3:uid="{B3A4D481-A7E7-4D21-A029-ADAC2ACFC6E1}" name="Column7215" dataDxfId="9326"/>
    <tableColumn id="7221" xr3:uid="{10A6D0AA-35CE-442E-80AB-5D8B97C32970}" name="Column7216" dataDxfId="9325"/>
    <tableColumn id="7222" xr3:uid="{15C58364-2BA0-41F6-B881-73C423221B53}" name="Column7217" dataDxfId="9324"/>
    <tableColumn id="7223" xr3:uid="{508334BC-535F-4A10-864E-6C30EEAF07AD}" name="Column7218" dataDxfId="9323"/>
    <tableColumn id="7224" xr3:uid="{4452508B-944E-4012-B278-7E26BB10B14A}" name="Column7219" dataDxfId="9322"/>
    <tableColumn id="7225" xr3:uid="{665B2163-C3FC-4AB6-B201-9C810739D151}" name="Column7220" dataDxfId="9321"/>
    <tableColumn id="7226" xr3:uid="{459CF0A7-E086-4ED8-98BF-0AD2095AA93A}" name="Column7221" dataDxfId="9320"/>
    <tableColumn id="7227" xr3:uid="{3CB9DC47-0906-4EA0-A26B-29198201E17A}" name="Column7222" dataDxfId="9319"/>
    <tableColumn id="7228" xr3:uid="{25CF5F83-204D-49F6-BC03-79CE071C367F}" name="Column7223" dataDxfId="9318"/>
    <tableColumn id="7229" xr3:uid="{436DBC96-9DF3-419F-BDE2-D03C2902714B}" name="Column7224" dataDxfId="9317"/>
    <tableColumn id="7230" xr3:uid="{9AA461DF-0743-49A7-BCB9-65DC3D5949DD}" name="Column7225" dataDxfId="9316"/>
    <tableColumn id="7231" xr3:uid="{A973CC53-6A54-4B5F-8245-B815F9DD653B}" name="Column7226" dataDxfId="9315"/>
    <tableColumn id="7232" xr3:uid="{AA75776E-4245-43C2-9BC4-9E287ECC22ED}" name="Column7227" dataDxfId="9314"/>
    <tableColumn id="7233" xr3:uid="{C9B92AEC-9DB6-45AE-B260-2D761CAB820C}" name="Column7228" dataDxfId="9313"/>
    <tableColumn id="7234" xr3:uid="{48927314-E767-4485-A4A7-9A65E44C2DE9}" name="Column7229" dataDxfId="9312"/>
    <tableColumn id="7235" xr3:uid="{24CC45B4-492C-4BF8-BB92-9170A2C9CC55}" name="Column7230" dataDxfId="9311"/>
    <tableColumn id="7236" xr3:uid="{ABF60B33-0240-4D70-95F2-802988AE952F}" name="Column7231" dataDxfId="9310"/>
    <tableColumn id="7237" xr3:uid="{8AB285A9-FDAC-48DC-BC90-29B0D6062090}" name="Column7232" dataDxfId="9309"/>
    <tableColumn id="7238" xr3:uid="{5819AF81-8FF0-4B55-BC3C-087D02FF10C1}" name="Column7233" dataDxfId="9308"/>
    <tableColumn id="7239" xr3:uid="{4F2517FD-A307-40F1-8178-1138EC1F15E2}" name="Column7234" dataDxfId="9307"/>
    <tableColumn id="7240" xr3:uid="{EAF2F3A9-CCED-4AA3-9C75-A1583451276F}" name="Column7235" dataDxfId="9306"/>
    <tableColumn id="7241" xr3:uid="{8B325B53-53B2-4092-BA3F-627157D56467}" name="Column7236" dataDxfId="9305"/>
    <tableColumn id="7242" xr3:uid="{B066BBFA-6C35-49B4-9D88-6D27071738F6}" name="Column7237" dataDxfId="9304"/>
    <tableColumn id="7243" xr3:uid="{9600714E-3B2D-4EF4-942A-2031B59785CC}" name="Column7238" dataDxfId="9303"/>
    <tableColumn id="7244" xr3:uid="{938A8277-7CFE-4767-8859-BB4FA7717DBE}" name="Column7239" dataDxfId="9302"/>
    <tableColumn id="7245" xr3:uid="{124DCF4C-E5B1-448F-BE97-04F1E12F7319}" name="Column7240" dataDxfId="9301"/>
    <tableColumn id="7246" xr3:uid="{47EC2B45-92C2-4FD9-8EA0-106E083DBC99}" name="Column7241" dataDxfId="9300"/>
    <tableColumn id="7247" xr3:uid="{1FFE5C56-9550-4D52-A1AA-895BC378D239}" name="Column7242" dataDxfId="9299"/>
    <tableColumn id="7248" xr3:uid="{A07E3974-69D4-434D-BB8E-F8C3F69ADEEA}" name="Column7243" dataDxfId="9298"/>
    <tableColumn id="7249" xr3:uid="{03DC3211-1C0B-444D-8A4E-AED283BDA4C8}" name="Column7244" dataDxfId="9297"/>
    <tableColumn id="7250" xr3:uid="{4AA49888-2A14-4256-AEDA-6D38C51960EC}" name="Column7245" dataDxfId="9296"/>
    <tableColumn id="7251" xr3:uid="{865BCF8C-7011-4049-BB60-AE185AC3DF03}" name="Column7246" dataDxfId="9295"/>
    <tableColumn id="7252" xr3:uid="{87BB664D-A88F-424C-8150-62016CA7F835}" name="Column7247" dataDxfId="9294"/>
    <tableColumn id="7253" xr3:uid="{407F5669-D44D-4EF0-8D02-E9EBE41BDF29}" name="Column7248" dataDxfId="9293"/>
    <tableColumn id="7254" xr3:uid="{229CA68D-C547-472D-9E55-7E07C3DE9F92}" name="Column7249" dataDxfId="9292"/>
    <tableColumn id="7255" xr3:uid="{E5246AC1-B37C-4A4B-84B6-8662CB0C4497}" name="Column7250" dataDxfId="9291"/>
    <tableColumn id="7256" xr3:uid="{07A418FE-32FD-4A8A-8C6B-1B8FFE2F2473}" name="Column7251" dataDxfId="9290"/>
    <tableColumn id="7257" xr3:uid="{16810810-A78E-4720-BC3C-3E62DDEF4880}" name="Column7252" dataDxfId="9289"/>
    <tableColumn id="7258" xr3:uid="{932FCE39-2EFA-4E56-9899-283E24CF850C}" name="Column7253" dataDxfId="9288"/>
    <tableColumn id="7259" xr3:uid="{79E0BF76-EFA9-48BF-88F6-570BD8E9B8C2}" name="Column7254" dataDxfId="9287"/>
    <tableColumn id="7260" xr3:uid="{8CD75921-EED2-4DEB-8D64-A8F2CFED9DA8}" name="Column7255" dataDxfId="9286"/>
    <tableColumn id="7261" xr3:uid="{EDC6A318-3134-4026-A884-26D680986251}" name="Column7256" dataDxfId="9285"/>
    <tableColumn id="7262" xr3:uid="{CD5B46E2-46F7-42BD-8B57-0F4C9A9C34F9}" name="Column7257" dataDxfId="9284"/>
    <tableColumn id="7263" xr3:uid="{FED42EED-B88C-4BCF-82F1-CD1190E126C6}" name="Column7258" dataDxfId="9283"/>
    <tableColumn id="7264" xr3:uid="{1087D886-14D9-48F2-9BBF-4D73B12549B2}" name="Column7259" dataDxfId="9282"/>
    <tableColumn id="7265" xr3:uid="{09F97536-2D03-4C19-AEB6-DC89F35F1F59}" name="Column7260" dataDxfId="9281"/>
    <tableColumn id="7266" xr3:uid="{98026F7F-6788-49FE-BDA2-D2518A46E213}" name="Column7261" dataDxfId="9280"/>
    <tableColumn id="7267" xr3:uid="{C671628E-69EC-4154-9EB3-0BF56090C901}" name="Column7262" dataDxfId="9279"/>
    <tableColumn id="7268" xr3:uid="{60AFC2AF-DF29-47A9-BD36-92DFC8B6AF5C}" name="Column7263" dataDxfId="9278"/>
    <tableColumn id="7269" xr3:uid="{7F6176F2-7156-44AE-8962-65E7A053839E}" name="Column7264" dataDxfId="9277"/>
    <tableColumn id="7270" xr3:uid="{7D83CF46-84B4-445C-B348-BF4D1CAA9C91}" name="Column7265" dataDxfId="9276"/>
    <tableColumn id="7271" xr3:uid="{71B3A314-A12C-4822-B468-C26D8C720272}" name="Column7266" dataDxfId="9275"/>
    <tableColumn id="7272" xr3:uid="{814D3B37-3F46-45D9-87CD-F1436FF22AFD}" name="Column7267" dataDxfId="9274"/>
    <tableColumn id="7273" xr3:uid="{669350D4-97D8-4EB5-9233-04301EB89CB6}" name="Column7268" dataDxfId="9273"/>
    <tableColumn id="7274" xr3:uid="{9BA65CB9-B85D-4C52-88E5-4568AAC3ECD3}" name="Column7269" dataDxfId="9272"/>
    <tableColumn id="7275" xr3:uid="{B073036C-E220-44F5-976C-8F956ADA4710}" name="Column7270" dataDxfId="9271"/>
    <tableColumn id="7276" xr3:uid="{DE400A7D-5031-4892-88A9-DEC2710DCFC3}" name="Column7271" dataDxfId="9270"/>
    <tableColumn id="7277" xr3:uid="{3DA68AA3-FF47-4AC0-A2F7-39CBCCBE8E4B}" name="Column7272" dataDxfId="9269"/>
    <tableColumn id="7278" xr3:uid="{6C5AEB53-70F1-426B-8735-7BE2FFD3FFF9}" name="Column7273" dataDxfId="9268"/>
    <tableColumn id="7279" xr3:uid="{49CDDF49-3791-44A5-AF76-40152E9FD630}" name="Column7274" dataDxfId="9267"/>
    <tableColumn id="7280" xr3:uid="{C609A94C-9DE8-49C8-8E7B-DFEE948668EE}" name="Column7275" dataDxfId="9266"/>
    <tableColumn id="7281" xr3:uid="{F709866D-D7D2-4EF2-9ADF-E6BC8D864D92}" name="Column7276" dataDxfId="9265"/>
    <tableColumn id="7282" xr3:uid="{EE613A6C-B3C7-4B0B-9B1B-447D5292FA94}" name="Column7277" dataDxfId="9264"/>
    <tableColumn id="7283" xr3:uid="{0029D2DF-FF03-4EED-869E-ADE3CBF8F199}" name="Column7278" dataDxfId="9263"/>
    <tableColumn id="7284" xr3:uid="{77505E70-A9C9-4504-92EF-41895C1392AF}" name="Column7279" dataDxfId="9262"/>
    <tableColumn id="7285" xr3:uid="{119FE930-BFC5-4528-8975-B77EAFE5F644}" name="Column7280" dataDxfId="9261"/>
    <tableColumn id="7286" xr3:uid="{EC2A3EAC-C07D-42D8-A664-2343F81423C4}" name="Column7281" dataDxfId="9260"/>
    <tableColumn id="7287" xr3:uid="{2688E3E4-A259-4A63-9F4C-95E77966FD55}" name="Column7282" dataDxfId="9259"/>
    <tableColumn id="7288" xr3:uid="{0B8218E0-8804-4AF8-9BB5-539A0FF394E2}" name="Column7283" dataDxfId="9258"/>
    <tableColumn id="7289" xr3:uid="{A5940E40-AB70-4CD2-9E7C-1509665386E7}" name="Column7284" dataDxfId="9257"/>
    <tableColumn id="7290" xr3:uid="{5F4EE9AA-9AD4-41B2-B768-AAF06F25948C}" name="Column7285" dataDxfId="9256"/>
    <tableColumn id="7291" xr3:uid="{F5A90FA9-EC2C-4776-8890-0862DAEA3044}" name="Column7286" dataDxfId="9255"/>
    <tableColumn id="7292" xr3:uid="{E32984B1-5119-42AB-AA7D-7FD3935D1EE0}" name="Column7287" dataDxfId="9254"/>
    <tableColumn id="7293" xr3:uid="{F723FAAF-0738-449F-BAB8-1F497A3463D7}" name="Column7288" dataDxfId="9253"/>
    <tableColumn id="7294" xr3:uid="{B7B3498E-166D-43EB-989B-862F87283E9E}" name="Column7289" dataDxfId="9252"/>
    <tableColumn id="7295" xr3:uid="{E74A837C-67B7-4EEE-98A1-C4EEE43FAFE0}" name="Column7290" dataDxfId="9251"/>
    <tableColumn id="7296" xr3:uid="{D7E148C7-243C-424D-B7BC-C693F96147F3}" name="Column7291" dataDxfId="9250"/>
    <tableColumn id="7297" xr3:uid="{6D198EAC-2B05-48A1-A9A9-EDABA9EEE78C}" name="Column7292" dataDxfId="9249"/>
    <tableColumn id="7298" xr3:uid="{9EDF5E2E-B8F6-4893-9C95-DD3313C15FF0}" name="Column7293" dataDxfId="9248"/>
    <tableColumn id="7299" xr3:uid="{E9395B71-3B85-49DA-B819-50E682F63C34}" name="Column7294" dataDxfId="9247"/>
    <tableColumn id="7300" xr3:uid="{09528FBA-1FCD-4A3F-8413-753D63160F96}" name="Column7295" dataDxfId="9246"/>
    <tableColumn id="7301" xr3:uid="{4ECF8AE6-7D4D-41C3-A96D-5BCE60B75557}" name="Column7296" dataDxfId="9245"/>
    <tableColumn id="7302" xr3:uid="{B3DE98DF-9BBF-4C9E-8232-656277CAFD18}" name="Column7297" dataDxfId="9244"/>
    <tableColumn id="7303" xr3:uid="{56091851-9C73-4549-97D7-FB6D749DF3DA}" name="Column7298" dataDxfId="9243"/>
    <tableColumn id="7304" xr3:uid="{C87C5A05-9F92-4AE0-998C-12A1B5FF24CB}" name="Column7299" dataDxfId="9242"/>
    <tableColumn id="7305" xr3:uid="{1F138EAA-4A24-448F-9724-023B9BBAE351}" name="Column7300" dataDxfId="9241"/>
    <tableColumn id="7306" xr3:uid="{A2F8F2F3-C4E5-4393-A2DB-7C7D01A65035}" name="Column7301" dataDxfId="9240"/>
    <tableColumn id="7307" xr3:uid="{D73F6C6F-C533-434E-8024-901138CD98BF}" name="Column7302" dataDxfId="9239"/>
    <tableColumn id="7308" xr3:uid="{E0447417-057B-4B4B-9E0A-65EB8E6DCB36}" name="Column7303" dataDxfId="9238"/>
    <tableColumn id="7309" xr3:uid="{142DA971-7DA5-45D2-BE1B-7629E499569D}" name="Column7304" dataDxfId="9237"/>
    <tableColumn id="7310" xr3:uid="{A4D0DE74-7162-4676-BA75-676B2A5976CB}" name="Column7305" dataDxfId="9236"/>
    <tableColumn id="7311" xr3:uid="{827EC4AA-049E-481F-B8A8-A4D0AABC905D}" name="Column7306" dataDxfId="9235"/>
    <tableColumn id="7312" xr3:uid="{BA3B54C5-D237-4EAA-B190-4F5480A29079}" name="Column7307" dataDxfId="9234"/>
    <tableColumn id="7313" xr3:uid="{2CA7D62A-A92D-469D-85E7-D693A2997299}" name="Column7308" dataDxfId="9233"/>
    <tableColumn id="7314" xr3:uid="{15315F52-232E-4578-9CCD-5426A22B32DF}" name="Column7309" dataDxfId="9232"/>
    <tableColumn id="7315" xr3:uid="{70A8F145-CFE3-43EF-9B61-4983725234FC}" name="Column7310" dataDxfId="9231"/>
    <tableColumn id="7316" xr3:uid="{806E8D07-44D6-405B-B40D-6F6307E138CD}" name="Column7311" dataDxfId="9230"/>
    <tableColumn id="7317" xr3:uid="{19BA5F58-B02D-4E4A-BDBB-AD685FF9455C}" name="Column7312" dataDxfId="9229"/>
    <tableColumn id="7318" xr3:uid="{A4BCC0E8-D513-4A73-ACC9-173D23CE3E8F}" name="Column7313" dataDxfId="9228"/>
    <tableColumn id="7319" xr3:uid="{76E8380B-04CD-4615-A9E2-D9F2BFAA34AC}" name="Column7314" dataDxfId="9227"/>
    <tableColumn id="7320" xr3:uid="{04914EC7-BDD1-428F-8584-BB7F9AC0A799}" name="Column7315" dataDxfId="9226"/>
    <tableColumn id="7321" xr3:uid="{61B54892-935A-43FF-A347-EB495847452F}" name="Column7316" dataDxfId="9225"/>
    <tableColumn id="7322" xr3:uid="{58D58FFA-7F6B-45B3-9F38-F94944177ABD}" name="Column7317" dataDxfId="9224"/>
    <tableColumn id="7323" xr3:uid="{2E69916C-98F4-4F36-9402-2C24B421360F}" name="Column7318" dataDxfId="9223"/>
    <tableColumn id="7324" xr3:uid="{2FA0FDD6-F8C8-41B4-A6E9-E0B8BE862205}" name="Column7319" dataDxfId="9222"/>
    <tableColumn id="7325" xr3:uid="{F369A544-CC0D-4FEB-AA45-1911567A9EBF}" name="Column7320" dataDxfId="9221"/>
    <tableColumn id="7326" xr3:uid="{0D02B91A-5FF5-41C1-BA86-FEFB8027B0A3}" name="Column7321" dataDxfId="9220"/>
    <tableColumn id="7327" xr3:uid="{E94433BE-4D7E-4DFA-A3D3-765D869240F9}" name="Column7322" dataDxfId="9219"/>
    <tableColumn id="7328" xr3:uid="{AFEF0D00-9E58-498E-AE3C-A6E9939CD214}" name="Column7323" dataDxfId="9218"/>
    <tableColumn id="7329" xr3:uid="{F359D2C7-A80E-4B32-8198-E76259B02786}" name="Column7324" dataDxfId="9217"/>
    <tableColumn id="7330" xr3:uid="{CF808F7B-E8C4-426F-A5FB-3A1AB713F2AA}" name="Column7325" dataDxfId="9216"/>
    <tableColumn id="7331" xr3:uid="{4A495B8E-0A23-4EF7-A935-3E17FE6083A8}" name="Column7326" dataDxfId="9215"/>
    <tableColumn id="7332" xr3:uid="{C4F121ED-F389-4C1B-AE71-E467F8C2A102}" name="Column7327" dataDxfId="9214"/>
    <tableColumn id="7333" xr3:uid="{ED38191F-870F-4296-AFD8-3B2C21D5F57E}" name="Column7328" dataDxfId="9213"/>
    <tableColumn id="7334" xr3:uid="{D61E62DC-E163-4B96-BE78-EE0E288DCBC4}" name="Column7329" dataDxfId="9212"/>
    <tableColumn id="7335" xr3:uid="{89B22057-A7E5-48D3-A1AF-E220A9E66C77}" name="Column7330" dataDxfId="9211"/>
    <tableColumn id="7336" xr3:uid="{4166DA66-CE69-4742-8CA0-54F433995AED}" name="Column7331" dataDxfId="9210"/>
    <tableColumn id="7337" xr3:uid="{D5EA53A1-05C9-4480-8423-5FFAE726884C}" name="Column7332" dataDxfId="9209"/>
    <tableColumn id="7338" xr3:uid="{185AE6A9-96A5-40BA-83ED-BB0D9C1F5108}" name="Column7333" dataDxfId="9208"/>
    <tableColumn id="7339" xr3:uid="{6597A883-D557-4546-9E84-89BE7BE8E8FA}" name="Column7334" dataDxfId="9207"/>
    <tableColumn id="7340" xr3:uid="{0F50E239-6B6F-4AC0-A945-C15F532AEE69}" name="Column7335" dataDxfId="9206"/>
    <tableColumn id="7341" xr3:uid="{4AB1D0E5-B912-4E6B-9F92-81DE625C48C0}" name="Column7336" dataDxfId="9205"/>
    <tableColumn id="7342" xr3:uid="{A0B8F0D2-0CCC-4B6F-B0A5-5DC370BA3F4C}" name="Column7337" dataDxfId="9204"/>
    <tableColumn id="7343" xr3:uid="{6E824E26-561F-44A1-8C6E-D9AABD2AB059}" name="Column7338" dataDxfId="9203"/>
    <tableColumn id="7344" xr3:uid="{48CB0AFE-A3BF-4D04-AAB0-53C8413383AB}" name="Column7339" dataDxfId="9202"/>
    <tableColumn id="7345" xr3:uid="{DE07EF96-5542-4B53-ADF3-BF0ACAE2C8E0}" name="Column7340" dataDxfId="9201"/>
    <tableColumn id="7346" xr3:uid="{54720802-ABD5-439C-A09D-A0D651166B15}" name="Column7341" dataDxfId="9200"/>
    <tableColumn id="7347" xr3:uid="{B138D9A1-D755-45A0-BB2B-D8FD3C5C1983}" name="Column7342" dataDxfId="9199"/>
    <tableColumn id="7348" xr3:uid="{E3A6A332-D6BC-4978-B631-79D0CF2F263E}" name="Column7343" dataDxfId="9198"/>
    <tableColumn id="7349" xr3:uid="{82F4349C-A9EF-4CA5-81B6-86986498A38A}" name="Column7344" dataDxfId="9197"/>
    <tableColumn id="7350" xr3:uid="{769E2EAA-CD17-4A7D-A571-1279E30CCB01}" name="Column7345" dataDxfId="9196"/>
    <tableColumn id="7351" xr3:uid="{4AE1B288-6C06-4239-A107-6DC51CE73A13}" name="Column7346" dataDxfId="9195"/>
    <tableColumn id="7352" xr3:uid="{ADA44D51-0E45-4D7B-B5CB-AC9520B00370}" name="Column7347" dataDxfId="9194"/>
    <tableColumn id="7353" xr3:uid="{FADBA055-3371-44AD-BE2D-420A09BED6E2}" name="Column7348" dataDxfId="9193"/>
    <tableColumn id="7354" xr3:uid="{9822601F-AA1B-4536-AF1E-3B2F6626AC48}" name="Column7349" dataDxfId="9192"/>
    <tableColumn id="7355" xr3:uid="{11BD6CD0-0D1D-41E3-8C1F-D1963D3AFBDC}" name="Column7350" dataDxfId="9191"/>
    <tableColumn id="7356" xr3:uid="{590FDD35-7198-480F-A4F7-2C2E66312FD3}" name="Column7351" dataDxfId="9190"/>
    <tableColumn id="7357" xr3:uid="{A72D7896-4298-412F-BA54-B56ED7DE0E0C}" name="Column7352" dataDxfId="9189"/>
    <tableColumn id="7358" xr3:uid="{057BCB0D-C3EE-4266-9D85-9632FA031559}" name="Column7353" dataDxfId="9188"/>
    <tableColumn id="7359" xr3:uid="{D8164C95-A51A-47E8-8307-EB2D4D8DCBFF}" name="Column7354" dataDxfId="9187"/>
    <tableColumn id="7360" xr3:uid="{5D39AB54-686D-4390-9213-AFC22950D216}" name="Column7355" dataDxfId="9186"/>
    <tableColumn id="7361" xr3:uid="{4985BD94-6DED-410A-AFBB-FDED42AC22D4}" name="Column7356" dataDxfId="9185"/>
    <tableColumn id="7362" xr3:uid="{35D138AA-6BBF-420E-8734-2ED3825C9A32}" name="Column7357" dataDxfId="9184"/>
    <tableColumn id="7363" xr3:uid="{7C63CD82-21E5-468F-83EA-CFBF752C2B16}" name="Column7358" dataDxfId="9183"/>
    <tableColumn id="7364" xr3:uid="{EB2806D2-6229-4920-815B-163C51C911B6}" name="Column7359" dataDxfId="9182"/>
    <tableColumn id="7365" xr3:uid="{AFF02540-6DD2-4C69-A77F-50B9AE503FCB}" name="Column7360" dataDxfId="9181"/>
    <tableColumn id="7366" xr3:uid="{5188DE47-7785-4209-A831-02230ACABF9E}" name="Column7361" dataDxfId="9180"/>
    <tableColumn id="7367" xr3:uid="{D7B75307-B8F4-47A3-9157-E37ED4AA6974}" name="Column7362" dataDxfId="9179"/>
    <tableColumn id="7368" xr3:uid="{9638827C-989E-4FCE-9D95-220774B7E2D0}" name="Column7363" dataDxfId="9178"/>
    <tableColumn id="7369" xr3:uid="{1DDF8A0F-7EE2-41C3-A0CC-C6C35DE7853F}" name="Column7364" dataDxfId="9177"/>
    <tableColumn id="7370" xr3:uid="{CE2C9B9E-EE34-4EDF-8786-C4CA58D7C242}" name="Column7365" dataDxfId="9176"/>
    <tableColumn id="7371" xr3:uid="{CFBB9CBF-5F2F-4EC5-815A-E4DF4697C0B9}" name="Column7366" dataDxfId="9175"/>
    <tableColumn id="7372" xr3:uid="{534DF065-349B-488D-B3EA-F099079C3D6A}" name="Column7367" dataDxfId="9174"/>
    <tableColumn id="7373" xr3:uid="{9600C6B1-F00C-4CF0-A434-1EBEC6F7D259}" name="Column7368" dataDxfId="9173"/>
    <tableColumn id="7374" xr3:uid="{9D9885D8-768B-48A1-BE81-93990E3A7FD8}" name="Column7369" dataDxfId="9172"/>
    <tableColumn id="7375" xr3:uid="{29F2F1C7-FF13-466C-9861-23FEBE238D44}" name="Column7370" dataDxfId="9171"/>
    <tableColumn id="7376" xr3:uid="{6D1F31DF-64FA-4163-BB87-99EC6A804929}" name="Column7371" dataDxfId="9170"/>
    <tableColumn id="7377" xr3:uid="{533C6567-6196-46EF-830A-CD68A53058D5}" name="Column7372" dataDxfId="9169"/>
    <tableColumn id="7378" xr3:uid="{2ABFE603-E989-45DB-B4FA-F108097A1749}" name="Column7373" dataDxfId="9168"/>
    <tableColumn id="7379" xr3:uid="{A904EB04-F67A-4A67-831A-7ECEAC076757}" name="Column7374" dataDxfId="9167"/>
    <tableColumn id="7380" xr3:uid="{8C12B7DD-1DB5-4669-9176-7AFFD779AB3B}" name="Column7375" dataDxfId="9166"/>
    <tableColumn id="7381" xr3:uid="{512B0389-8F5D-4636-9C6D-E5EFD52C8FC5}" name="Column7376" dataDxfId="9165"/>
    <tableColumn id="7382" xr3:uid="{5FACD559-26DB-400F-AF80-1B43C272884A}" name="Column7377" dataDxfId="9164"/>
    <tableColumn id="7383" xr3:uid="{E22C508A-0E0F-4358-BDF0-26FA4C04CF00}" name="Column7378" dataDxfId="9163"/>
    <tableColumn id="7384" xr3:uid="{F1E9EFF4-985F-4205-B55C-AD93AA93F080}" name="Column7379" dataDxfId="9162"/>
    <tableColumn id="7385" xr3:uid="{FB2D103A-AF1E-4FF1-A50E-D844F4C6A109}" name="Column7380" dataDxfId="9161"/>
    <tableColumn id="7386" xr3:uid="{93E81C85-E538-4792-9EE8-4B83475377C8}" name="Column7381" dataDxfId="9160"/>
    <tableColumn id="7387" xr3:uid="{0291A9D0-ACA1-44F8-BF45-5A4207064659}" name="Column7382" dataDxfId="9159"/>
    <tableColumn id="7388" xr3:uid="{02D80F20-63CA-47CC-99E9-AAFCBAFAC08F}" name="Column7383" dataDxfId="9158"/>
    <tableColumn id="7389" xr3:uid="{A71FFB61-71B7-4460-97F4-910DCFFCB91A}" name="Column7384" dataDxfId="9157"/>
    <tableColumn id="7390" xr3:uid="{001AE5F0-B539-4464-9439-4506038FD536}" name="Column7385" dataDxfId="9156"/>
    <tableColumn id="7391" xr3:uid="{E5D3A5CD-0E37-405B-8260-F335FB51DC33}" name="Column7386" dataDxfId="9155"/>
    <tableColumn id="7392" xr3:uid="{E9AE2969-7B6A-4367-ACF4-5A2D2B1C6B03}" name="Column7387" dataDxfId="9154"/>
    <tableColumn id="7393" xr3:uid="{0C2575D3-B13D-4E5C-AF58-5D627E021A80}" name="Column7388" dataDxfId="9153"/>
    <tableColumn id="7394" xr3:uid="{5F8F3BCD-5CDD-440F-9F7C-C0DC291B430B}" name="Column7389" dataDxfId="9152"/>
    <tableColumn id="7395" xr3:uid="{90D3AF43-E8B0-4A22-A174-0071B04E1194}" name="Column7390" dataDxfId="9151"/>
    <tableColumn id="7396" xr3:uid="{FC8B3FC7-314C-41CC-B6AA-F5D694613819}" name="Column7391" dataDxfId="9150"/>
    <tableColumn id="7397" xr3:uid="{6B40D648-6128-4EFF-9496-7EF621D7DFB0}" name="Column7392" dataDxfId="9149"/>
    <tableColumn id="7398" xr3:uid="{15FD0C1C-44D3-440B-BE75-E369341AB87D}" name="Column7393" dataDxfId="9148"/>
    <tableColumn id="7399" xr3:uid="{E238CDAE-A515-4086-8B18-173867734E50}" name="Column7394" dataDxfId="9147"/>
    <tableColumn id="7400" xr3:uid="{0DF78E30-76F2-4A0D-BD77-54A3CCFD3AF5}" name="Column7395" dataDxfId="9146"/>
    <tableColumn id="7401" xr3:uid="{3147AB6A-3D60-471D-893D-4078060F19A7}" name="Column7396" dataDxfId="9145"/>
    <tableColumn id="7402" xr3:uid="{295D1DF9-BACC-4A7C-8F32-1787F913945D}" name="Column7397" dataDxfId="9144"/>
    <tableColumn id="7403" xr3:uid="{FA4906EC-5585-453F-B398-45365417C2CA}" name="Column7398" dataDxfId="9143"/>
    <tableColumn id="7404" xr3:uid="{4FE21FDC-0CE1-4A63-9E74-5DD0DDD03790}" name="Column7399" dataDxfId="9142"/>
    <tableColumn id="7405" xr3:uid="{2E08BE79-6391-4D4F-A7DC-84159C1EE159}" name="Column7400" dataDxfId="9141"/>
    <tableColumn id="7406" xr3:uid="{2F79754C-99B8-488B-8666-6C41EE6C5424}" name="Column7401" dataDxfId="9140"/>
    <tableColumn id="7407" xr3:uid="{6F5486FB-7111-4243-84C2-F6B51D0450E8}" name="Column7402" dataDxfId="9139"/>
    <tableColumn id="7408" xr3:uid="{C4A7B194-8192-4B4D-AFA6-97B0880766E1}" name="Column7403" dataDxfId="9138"/>
    <tableColumn id="7409" xr3:uid="{B6804312-C337-4B3E-970B-B32356830E12}" name="Column7404" dataDxfId="9137"/>
    <tableColumn id="7410" xr3:uid="{BB065AE6-E997-4ADE-A975-7EFF21FD6607}" name="Column7405" dataDxfId="9136"/>
    <tableColumn id="7411" xr3:uid="{94E37FC4-4836-44AD-85F8-75364EFD4482}" name="Column7406" dataDxfId="9135"/>
    <tableColumn id="7412" xr3:uid="{B9E981B4-B522-421C-9A43-C552470EE55B}" name="Column7407" dataDxfId="9134"/>
    <tableColumn id="7413" xr3:uid="{EEBB8912-F43B-4F54-BB61-FF5F41C19D2B}" name="Column7408" dataDxfId="9133"/>
    <tableColumn id="7414" xr3:uid="{E8B86501-7503-4D37-9E2F-41E865534019}" name="Column7409" dataDxfId="9132"/>
    <tableColumn id="7415" xr3:uid="{09427DBC-7FA3-4B68-8227-6759BDA3C2D9}" name="Column7410" dataDxfId="9131"/>
    <tableColumn id="7416" xr3:uid="{AE335467-CD35-4A1D-BF0E-B23F80D8E88D}" name="Column7411" dataDxfId="9130"/>
    <tableColumn id="7417" xr3:uid="{39EF7A2D-BABA-4FAE-92F7-D668CCE3F726}" name="Column7412" dataDxfId="9129"/>
    <tableColumn id="7418" xr3:uid="{D6D6368D-942B-4397-8670-12B6F6F3B437}" name="Column7413" dataDxfId="9128"/>
    <tableColumn id="7419" xr3:uid="{1D733146-48CC-4463-A386-F7211305A623}" name="Column7414" dataDxfId="9127"/>
    <tableColumn id="7420" xr3:uid="{44267AC6-0359-4CCD-9F9B-293F8F8B9BAC}" name="Column7415" dataDxfId="9126"/>
    <tableColumn id="7421" xr3:uid="{C6A587EC-C364-491B-87C6-92A02BE77EAC}" name="Column7416" dataDxfId="9125"/>
    <tableColumn id="7422" xr3:uid="{E8D89659-C051-485D-85D0-F7CA1DD55488}" name="Column7417" dataDxfId="9124"/>
    <tableColumn id="7423" xr3:uid="{8692E5ED-5C55-4A16-9081-C3CAE76E5057}" name="Column7418" dataDxfId="9123"/>
    <tableColumn id="7424" xr3:uid="{34DEBBC4-70FC-4E9B-8B26-1BB32A84F8A2}" name="Column7419" dataDxfId="9122"/>
    <tableColumn id="7425" xr3:uid="{55B7AEAA-633A-446C-B22D-F8E4FF0303F1}" name="Column7420" dataDxfId="9121"/>
    <tableColumn id="7426" xr3:uid="{8CC3F386-4975-49DB-A2F4-B7248D48C99E}" name="Column7421" dataDxfId="9120"/>
    <tableColumn id="7427" xr3:uid="{1B367082-CCB8-4203-9A45-F6388C4EA2FF}" name="Column7422" dataDxfId="9119"/>
    <tableColumn id="7428" xr3:uid="{7D10807C-31C5-48BF-93F0-DD01ABD85D31}" name="Column7423" dataDxfId="9118"/>
    <tableColumn id="7429" xr3:uid="{B277AE52-5A3E-4565-8286-57A986B20CAE}" name="Column7424" dataDxfId="9117"/>
    <tableColumn id="7430" xr3:uid="{B848231B-CAC8-4651-9826-1D7C2244BB80}" name="Column7425" dataDxfId="9116"/>
    <tableColumn id="7431" xr3:uid="{8F295A4F-A7B0-420A-B803-01F9A556B511}" name="Column7426" dataDxfId="9115"/>
    <tableColumn id="7432" xr3:uid="{AE23D987-76DF-4E5B-8C4C-78C0E6D9DA94}" name="Column7427" dataDxfId="9114"/>
    <tableColumn id="7433" xr3:uid="{23E147A3-7957-4F3E-9827-4BAC38B545A5}" name="Column7428" dataDxfId="9113"/>
    <tableColumn id="7434" xr3:uid="{747C2D6B-ECC1-48D7-847A-39D4FC747D59}" name="Column7429" dataDxfId="9112"/>
    <tableColumn id="7435" xr3:uid="{885559BA-E96C-42ED-9E7D-6C3499ECF586}" name="Column7430" dataDxfId="9111"/>
    <tableColumn id="7436" xr3:uid="{5A8B9181-DFAD-4082-A562-9A1CCEE1C99A}" name="Column7431" dataDxfId="9110"/>
    <tableColumn id="7437" xr3:uid="{2A486C0F-F80B-493B-866A-4F5DE4F05A84}" name="Column7432" dataDxfId="9109"/>
    <tableColumn id="7438" xr3:uid="{7F4C63C5-78F8-4780-8D23-550327CB2529}" name="Column7433" dataDxfId="9108"/>
    <tableColumn id="7439" xr3:uid="{E301D85E-65BA-4BB8-8A8A-9AFC84308D0A}" name="Column7434" dataDxfId="9107"/>
    <tableColumn id="7440" xr3:uid="{9523283B-2F36-41F2-9F5F-4C17E56056A0}" name="Column7435" dataDxfId="9106"/>
    <tableColumn id="7441" xr3:uid="{B94D8E02-85DC-4F3C-93C5-E4C1CFB3BD1D}" name="Column7436" dataDxfId="9105"/>
    <tableColumn id="7442" xr3:uid="{60D77B16-0194-4A24-8B56-39759DECC542}" name="Column7437" dataDxfId="9104"/>
    <tableColumn id="7443" xr3:uid="{9879D168-2563-4BC4-8F36-6688EFEE7B47}" name="Column7438" dataDxfId="9103"/>
    <tableColumn id="7444" xr3:uid="{804F3BD5-20B5-49F7-A8CE-F4C9D59EAFF1}" name="Column7439" dataDxfId="9102"/>
    <tableColumn id="7445" xr3:uid="{466788C5-23EF-4BEB-AA36-0D10BA511E28}" name="Column7440" dataDxfId="9101"/>
    <tableColumn id="7446" xr3:uid="{59C02928-D9E4-4F47-954C-14AC7173B526}" name="Column7441" dataDxfId="9100"/>
    <tableColumn id="7447" xr3:uid="{B4DB2A47-CA76-4CD6-AAAF-BBA1D5F7F468}" name="Column7442" dataDxfId="9099"/>
    <tableColumn id="7448" xr3:uid="{2DEC117F-2F02-483F-99BA-EC332CA627F7}" name="Column7443" dataDxfId="9098"/>
    <tableColumn id="7449" xr3:uid="{80036CD2-DC18-48AA-B0BE-30013CFEFBC7}" name="Column7444" dataDxfId="9097"/>
    <tableColumn id="7450" xr3:uid="{70C621AC-FDA2-4D42-BE58-B3948C504144}" name="Column7445" dataDxfId="9096"/>
    <tableColumn id="7451" xr3:uid="{257E7633-C63D-4959-A6F4-3DFB8FF0EC98}" name="Column7446" dataDxfId="9095"/>
    <tableColumn id="7452" xr3:uid="{5D1826E4-9095-4A78-91B2-375B05E7DD83}" name="Column7447" dataDxfId="9094"/>
    <tableColumn id="7453" xr3:uid="{6946484F-2829-48F4-BC83-E2C827FFF36C}" name="Column7448" dataDxfId="9093"/>
    <tableColumn id="7454" xr3:uid="{919ECF88-4840-4FB8-9876-4635BB57FEC4}" name="Column7449" dataDxfId="9092"/>
    <tableColumn id="7455" xr3:uid="{AE6EDF29-4273-48AE-91C7-1D38046DED07}" name="Column7450" dataDxfId="9091"/>
    <tableColumn id="7456" xr3:uid="{67D2835C-169F-49BF-A9B5-3B6B74E236D2}" name="Column7451" dataDxfId="9090"/>
    <tableColumn id="7457" xr3:uid="{B759E569-0836-4565-BA4C-BB6675418475}" name="Column7452" dataDxfId="9089"/>
    <tableColumn id="7458" xr3:uid="{0DBC3312-E107-4C6B-AF22-BE40CD10C85D}" name="Column7453" dataDxfId="9088"/>
    <tableColumn id="7459" xr3:uid="{57BEB73E-27D3-4646-A670-E68E239A7755}" name="Column7454" dataDxfId="9087"/>
    <tableColumn id="7460" xr3:uid="{E95A395F-4922-4E8C-9353-0CE3396BC41E}" name="Column7455" dataDxfId="9086"/>
    <tableColumn id="7461" xr3:uid="{7BE55637-19FC-4006-8E8E-6082FC417E08}" name="Column7456" dataDxfId="9085"/>
    <tableColumn id="7462" xr3:uid="{AD1DB533-6C12-4875-A96E-80190EE77C57}" name="Column7457" dataDxfId="9084"/>
    <tableColumn id="7463" xr3:uid="{AB81597E-CA4E-4FD3-B450-3EC9EDEFC1A2}" name="Column7458" dataDxfId="9083"/>
    <tableColumn id="7464" xr3:uid="{F2DEA77E-0F22-4779-B4AB-1CF969AC3CAE}" name="Column7459" dataDxfId="9082"/>
    <tableColumn id="7465" xr3:uid="{5917E4D7-7FDD-4CD7-B772-89F9F694BA59}" name="Column7460" dataDxfId="9081"/>
    <tableColumn id="7466" xr3:uid="{50D022C7-2C11-4FD8-BDB5-6E84F779FE50}" name="Column7461" dataDxfId="9080"/>
    <tableColumn id="7467" xr3:uid="{AD5B74CC-9CDE-4A63-88AB-BD29C4E34A82}" name="Column7462" dataDxfId="9079"/>
    <tableColumn id="7468" xr3:uid="{8321C2C2-EE07-410F-8276-935CC370943B}" name="Column7463" dataDxfId="9078"/>
    <tableColumn id="7469" xr3:uid="{5CBDB267-7DF4-423B-BD46-A338FB1D8118}" name="Column7464" dataDxfId="9077"/>
    <tableColumn id="7470" xr3:uid="{818C8544-9B5B-4D5A-86B0-F999E74864D2}" name="Column7465" dataDxfId="9076"/>
    <tableColumn id="7471" xr3:uid="{11286FC5-FE94-4077-B994-5DF9AC9E1F89}" name="Column7466" dataDxfId="9075"/>
    <tableColumn id="7472" xr3:uid="{CB684E34-9514-45A5-86D1-0C58445A3758}" name="Column7467" dataDxfId="9074"/>
    <tableColumn id="7473" xr3:uid="{3223F2C0-E394-4C0C-98F6-78DD191D9395}" name="Column7468" dataDxfId="9073"/>
    <tableColumn id="7474" xr3:uid="{2DAF7975-AD2C-45F4-98BD-0C9F585FFD61}" name="Column7469" dataDxfId="9072"/>
    <tableColumn id="7475" xr3:uid="{18910126-C59F-453F-9264-1A6181F57CF3}" name="Column7470" dataDxfId="9071"/>
    <tableColumn id="7476" xr3:uid="{1548CB43-2B3F-4364-812D-F7685D66C95E}" name="Column7471" dataDxfId="9070"/>
    <tableColumn id="7477" xr3:uid="{EB579999-E135-444A-B61F-7BF4C71185A9}" name="Column7472" dataDxfId="9069"/>
    <tableColumn id="7478" xr3:uid="{8FFF08BF-674B-4680-A9FD-1FD03F10D9FE}" name="Column7473" dataDxfId="9068"/>
    <tableColumn id="7479" xr3:uid="{1AF87DE9-02A8-488C-B832-53C26F9C7946}" name="Column7474" dataDxfId="9067"/>
    <tableColumn id="7480" xr3:uid="{F3E1450B-110A-4719-901C-301D94F99883}" name="Column7475" dataDxfId="9066"/>
    <tableColumn id="7481" xr3:uid="{BDD8F99A-DCCE-4036-8ED8-12C38A8D4ED4}" name="Column7476" dataDxfId="9065"/>
    <tableColumn id="7482" xr3:uid="{C6A6B8CD-E2C2-4B6D-88DA-A8BE72FBAD86}" name="Column7477" dataDxfId="9064"/>
    <tableColumn id="7483" xr3:uid="{FA5B20C9-2329-4BF3-8151-EA76B0312DA4}" name="Column7478" dataDxfId="9063"/>
    <tableColumn id="7484" xr3:uid="{B6021237-F1A9-4337-A5C9-CA0DAF49A874}" name="Column7479" dataDxfId="9062"/>
    <tableColumn id="7485" xr3:uid="{5732BC12-BEE2-4656-8A8B-F474BD51D256}" name="Column7480" dataDxfId="9061"/>
    <tableColumn id="7486" xr3:uid="{D356A00C-1600-4AF2-BE0E-DE373B81B4C5}" name="Column7481" dataDxfId="9060"/>
    <tableColumn id="7487" xr3:uid="{E00236A1-367B-4333-8001-B321DAA6DF19}" name="Column7482" dataDxfId="9059"/>
    <tableColumn id="7488" xr3:uid="{6C8CD92E-7199-4303-94E3-8C16302E166C}" name="Column7483" dataDxfId="9058"/>
    <tableColumn id="7489" xr3:uid="{9DF1FDAF-7DA4-4099-AC8B-7D9E5219A461}" name="Column7484" dataDxfId="9057"/>
    <tableColumn id="7490" xr3:uid="{314658F5-1A74-4A10-9147-562F1B069B27}" name="Column7485" dataDxfId="9056"/>
    <tableColumn id="7491" xr3:uid="{6629DA96-8753-4735-9263-4122731A0131}" name="Column7486" dataDxfId="9055"/>
    <tableColumn id="7492" xr3:uid="{42A020C5-DE52-400A-8F93-A5CC29199518}" name="Column7487" dataDxfId="9054"/>
    <tableColumn id="7493" xr3:uid="{F4985809-D49B-4F97-82A9-53854C77BA01}" name="Column7488" dataDxfId="9053"/>
    <tableColumn id="7494" xr3:uid="{45BB9171-DD68-465F-A7AD-1F4181738462}" name="Column7489" dataDxfId="9052"/>
    <tableColumn id="7495" xr3:uid="{C93FB5DA-0F18-43E6-A521-F16AD9EDE797}" name="Column7490" dataDxfId="9051"/>
    <tableColumn id="7496" xr3:uid="{373CCB32-67BA-4A4F-B7F0-8A48DB24A334}" name="Column7491" dataDxfId="9050"/>
    <tableColumn id="7497" xr3:uid="{B01370FC-D6EF-408F-9AA9-DBA2B3A27F4A}" name="Column7492" dataDxfId="9049"/>
    <tableColumn id="7498" xr3:uid="{226350E5-042E-4799-8FDE-9145BE64AB5C}" name="Column7493" dataDxfId="9048"/>
    <tableColumn id="7499" xr3:uid="{B42C1A1A-3A21-46F6-A1E2-882F887FCE8F}" name="Column7494" dataDxfId="9047"/>
    <tableColumn id="7500" xr3:uid="{60778863-73CA-42BC-A08E-B32DDA0F6DBA}" name="Column7495" dataDxfId="9046"/>
    <tableColumn id="7501" xr3:uid="{9AEB57E6-BC42-402F-9A10-E4B68D2F0703}" name="Column7496" dataDxfId="9045"/>
    <tableColumn id="7502" xr3:uid="{2E599011-1DC9-4F80-B83D-A2571B4F5592}" name="Column7497" dataDxfId="9044"/>
    <tableColumn id="7503" xr3:uid="{01577284-4112-49A9-9ABC-782F5FFF33BF}" name="Column7498" dataDxfId="9043"/>
    <tableColumn id="7504" xr3:uid="{4283A765-4B2A-4DDA-9C94-FF5B5DE2AAB3}" name="Column7499" dataDxfId="9042"/>
    <tableColumn id="7505" xr3:uid="{44E7B716-D5B3-4BBE-9301-181A3873A509}" name="Column7500" dataDxfId="9041"/>
    <tableColumn id="7506" xr3:uid="{6B908D56-2A94-4F7A-8608-4D2C5CAF78D9}" name="Column7501" dataDxfId="9040"/>
    <tableColumn id="7507" xr3:uid="{CBE1C96E-A998-4D8F-BD94-DF40E31CFCC0}" name="Column7502" dataDxfId="9039"/>
    <tableColumn id="7508" xr3:uid="{5779D280-BFAA-4342-955E-1A6CB2EC2B76}" name="Column7503" dataDxfId="9038"/>
    <tableColumn id="7509" xr3:uid="{A5E3525B-A9B4-414F-8CB1-EE97B626B301}" name="Column7504" dataDxfId="9037"/>
    <tableColumn id="7510" xr3:uid="{B4C52923-BD95-44E1-B04B-7C7D940AD402}" name="Column7505" dataDxfId="9036"/>
    <tableColumn id="7511" xr3:uid="{B7DE1DED-8768-4BDB-9CB6-2F6CDBDBE239}" name="Column7506" dataDxfId="9035"/>
    <tableColumn id="7512" xr3:uid="{21D44972-95DE-4707-B393-0FAC00FC36D6}" name="Column7507" dataDxfId="9034"/>
    <tableColumn id="7513" xr3:uid="{4145FBBF-EF0F-4D7F-AB9F-99243116F5AA}" name="Column7508" dataDxfId="9033"/>
    <tableColumn id="7514" xr3:uid="{B3BC96F2-34FA-4CFD-BB0A-C25D660484C4}" name="Column7509" dataDxfId="9032"/>
    <tableColumn id="7515" xr3:uid="{51C869AA-D3D0-488B-BFB5-EDA93D5571C1}" name="Column7510" dataDxfId="9031"/>
    <tableColumn id="7516" xr3:uid="{7D895767-BA98-4CAD-A8E2-B87111121AC7}" name="Column7511" dataDxfId="9030"/>
    <tableColumn id="7517" xr3:uid="{F3A54DE8-DBB2-4087-87B4-BBDB79A15A67}" name="Column7512" dataDxfId="9029"/>
    <tableColumn id="7518" xr3:uid="{93FA1D74-55CC-42C0-8B4B-E105A15AE1AF}" name="Column7513" dataDxfId="9028"/>
    <tableColumn id="7519" xr3:uid="{E9FC36F0-6D8F-4178-80C5-6B7088DCCC37}" name="Column7514" dataDxfId="9027"/>
    <tableColumn id="7520" xr3:uid="{AD135216-647B-42D2-9A8F-ED3092863626}" name="Column7515" dataDxfId="9026"/>
    <tableColumn id="7521" xr3:uid="{021096F4-C421-4CDA-A785-9F03EE6F2780}" name="Column7516" dataDxfId="9025"/>
    <tableColumn id="7522" xr3:uid="{8C2D6314-D296-4836-A2A6-785A381F35CA}" name="Column7517" dataDxfId="9024"/>
    <tableColumn id="7523" xr3:uid="{97E0BFA7-99D5-4321-BFAF-9010E6CBD3E9}" name="Column7518" dataDxfId="9023"/>
    <tableColumn id="7524" xr3:uid="{5AC50A01-2766-4F24-A9F6-A244A9CDF584}" name="Column7519" dataDxfId="9022"/>
    <tableColumn id="7525" xr3:uid="{B9B3CE3D-86F6-41A8-BC99-B85326641457}" name="Column7520" dataDxfId="9021"/>
    <tableColumn id="7526" xr3:uid="{4A0644A9-854D-4C90-888F-E8840EAD3883}" name="Column7521" dataDxfId="9020"/>
    <tableColumn id="7527" xr3:uid="{EB77DA46-9FF0-4114-80E3-B0DE2CC6F9F2}" name="Column7522" dataDxfId="9019"/>
    <tableColumn id="7528" xr3:uid="{87EB0EA5-B317-4A9A-86A5-5E3ABFE366A6}" name="Column7523" dataDxfId="9018"/>
    <tableColumn id="7529" xr3:uid="{41C8D3C6-8A63-48E9-9092-F883F136F463}" name="Column7524" dataDxfId="9017"/>
    <tableColumn id="7530" xr3:uid="{AD193747-21D4-4163-8A64-7203D6E6EA13}" name="Column7525" dataDxfId="9016"/>
    <tableColumn id="7531" xr3:uid="{DEE39B36-ACB9-4859-B80F-2AB5FC4FD4A3}" name="Column7526" dataDxfId="9015"/>
    <tableColumn id="7532" xr3:uid="{F88217C0-1796-442F-82D7-2DD530F3CF2F}" name="Column7527" dataDxfId="9014"/>
    <tableColumn id="7533" xr3:uid="{20344BE7-5132-42CA-8CAD-842B5620C7F6}" name="Column7528" dataDxfId="9013"/>
    <tableColumn id="7534" xr3:uid="{6384549E-A17A-433B-A6E4-94818EE2F716}" name="Column7529" dataDxfId="9012"/>
    <tableColumn id="7535" xr3:uid="{EAE3BAB4-457E-457B-A583-2BF955BD6DBC}" name="Column7530" dataDxfId="9011"/>
    <tableColumn id="7536" xr3:uid="{C1003CD7-A662-46EC-AC9C-8CC06EF86065}" name="Column7531" dataDxfId="9010"/>
    <tableColumn id="7537" xr3:uid="{667D25FD-5F6F-467F-8D42-015B85090D7B}" name="Column7532" dataDxfId="9009"/>
    <tableColumn id="7538" xr3:uid="{FD8EDC4F-8168-43AC-867F-C00B85F5E6B0}" name="Column7533" dataDxfId="9008"/>
    <tableColumn id="7539" xr3:uid="{75241B4A-BEE9-4581-BB33-4B2C4A2798F7}" name="Column7534" dataDxfId="9007"/>
    <tableColumn id="7540" xr3:uid="{95B7B5B7-F8B9-4729-843F-B0D199E45354}" name="Column7535" dataDxfId="9006"/>
    <tableColumn id="7541" xr3:uid="{2D0E36E4-9BA9-4633-AF09-B2B9815BEE09}" name="Column7536" dataDxfId="9005"/>
    <tableColumn id="7542" xr3:uid="{0F153D56-43DE-48C5-9ADC-ED09B7495CBF}" name="Column7537" dataDxfId="9004"/>
    <tableColumn id="7543" xr3:uid="{C4EFC053-878F-450C-B431-7279C117F276}" name="Column7538" dataDxfId="9003"/>
    <tableColumn id="7544" xr3:uid="{34BB1CAE-2B57-499A-BB6A-3BD05B0777BA}" name="Column7539" dataDxfId="9002"/>
    <tableColumn id="7545" xr3:uid="{6DB3B34C-309B-46D4-8CDB-9FF78207DE6F}" name="Column7540" dataDxfId="9001"/>
    <tableColumn id="7546" xr3:uid="{6FFE1408-0796-4BDD-9C65-74230581149C}" name="Column7541" dataDxfId="9000"/>
    <tableColumn id="7547" xr3:uid="{BCADD4F7-E7F8-48D1-931A-96D727652D49}" name="Column7542" dataDxfId="8999"/>
    <tableColumn id="7548" xr3:uid="{CACBE433-39C7-49FB-B8C4-1604DA9351E7}" name="Column7543" dataDxfId="8998"/>
    <tableColumn id="7549" xr3:uid="{A583BD15-6A8E-4115-8DC1-41FF8F5A23AE}" name="Column7544" dataDxfId="8997"/>
    <tableColumn id="7550" xr3:uid="{F4E2EDED-54B6-40E7-88C2-4BB366D4E9A4}" name="Column7545" dataDxfId="8996"/>
    <tableColumn id="7551" xr3:uid="{86583545-8C60-46F8-BB87-FEA4DC3AC90B}" name="Column7546" dataDxfId="8995"/>
    <tableColumn id="7552" xr3:uid="{9541278D-D46A-444F-93CB-BDEA309A5A3D}" name="Column7547" dataDxfId="8994"/>
    <tableColumn id="7553" xr3:uid="{AFBC3BD9-94C8-44EF-A919-EA0F55DC5165}" name="Column7548" dataDxfId="8993"/>
    <tableColumn id="7554" xr3:uid="{447C095D-2FD4-4D22-9AED-C1B79050CBD5}" name="Column7549" dataDxfId="8992"/>
    <tableColumn id="7555" xr3:uid="{ECFB36B8-1E79-4FBD-B66F-EA13F18C0852}" name="Column7550" dataDxfId="8991"/>
    <tableColumn id="7556" xr3:uid="{4B292EDA-5275-4A35-9861-B7192DFD2818}" name="Column7551" dataDxfId="8990"/>
    <tableColumn id="7557" xr3:uid="{3C80ACD1-08C6-4729-899A-CE5D144AA9B9}" name="Column7552" dataDxfId="8989"/>
    <tableColumn id="7558" xr3:uid="{7653A595-46A0-4D6B-8477-A7DEDF0A5CC5}" name="Column7553" dataDxfId="8988"/>
    <tableColumn id="7559" xr3:uid="{2CCB3DA1-0372-48A5-8EE8-E1CC0C288769}" name="Column7554" dataDxfId="8987"/>
    <tableColumn id="7560" xr3:uid="{C7B3E1AF-25E6-4D4A-AAE7-3479EEA571AC}" name="Column7555" dataDxfId="8986"/>
    <tableColumn id="7561" xr3:uid="{D1D7AEBE-940C-4EE2-9C2E-C5DD155D6948}" name="Column7556" dataDxfId="8985"/>
    <tableColumn id="7562" xr3:uid="{D5152081-3B3F-4B04-BFAF-99FA1029E8BC}" name="Column7557" dataDxfId="8984"/>
    <tableColumn id="7563" xr3:uid="{4BF358BB-31A6-4CB2-8A56-9F079F4ADA18}" name="Column7558" dataDxfId="8983"/>
    <tableColumn id="7564" xr3:uid="{D7D689AC-EF69-4569-9D84-A0B91D48EC5D}" name="Column7559" dataDxfId="8982"/>
    <tableColumn id="7565" xr3:uid="{91E42048-C546-4FEE-BDF8-9591420608F5}" name="Column7560" dataDxfId="8981"/>
    <tableColumn id="7566" xr3:uid="{22C29A47-D8F8-43FC-8AB7-51A976172861}" name="Column7561" dataDxfId="8980"/>
    <tableColumn id="7567" xr3:uid="{C3BD2069-7732-4700-80D8-8AA30051097A}" name="Column7562" dataDxfId="8979"/>
    <tableColumn id="7568" xr3:uid="{88A88EEF-8340-4CEE-BAE8-8BCD87597811}" name="Column7563" dataDxfId="8978"/>
    <tableColumn id="7569" xr3:uid="{1B41E844-DD96-457D-9AF1-648815F40A02}" name="Column7564" dataDxfId="8977"/>
    <tableColumn id="7570" xr3:uid="{9B63EFFC-AE74-497C-A7DB-CDA874FF0EC6}" name="Column7565" dataDxfId="8976"/>
    <tableColumn id="7571" xr3:uid="{B8EE5FD7-C6BF-4C05-9D08-A6EC908627A3}" name="Column7566" dataDxfId="8975"/>
    <tableColumn id="7572" xr3:uid="{B8404337-B769-41AB-A12B-511BDF9F792C}" name="Column7567" dataDxfId="8974"/>
    <tableColumn id="7573" xr3:uid="{2F3E5A79-DC26-4F8A-9F80-1244A651B68D}" name="Column7568" dataDxfId="8973"/>
    <tableColumn id="7574" xr3:uid="{05726851-0ECC-49F3-9DB6-E31B71040DB0}" name="Column7569" dataDxfId="8972"/>
    <tableColumn id="7575" xr3:uid="{8F826B7C-C7EA-42C1-9A35-A58465A0A81C}" name="Column7570" dataDxfId="8971"/>
    <tableColumn id="7576" xr3:uid="{1D68CD4E-43EC-490F-A38F-236A0C5BE95E}" name="Column7571" dataDxfId="8970"/>
    <tableColumn id="7577" xr3:uid="{A89CA35A-CA22-4DFA-9982-BA4ADB3297BE}" name="Column7572" dataDxfId="8969"/>
    <tableColumn id="7578" xr3:uid="{1F6783E5-B34A-41CF-B32A-F5E6A6C79AA1}" name="Column7573" dataDxfId="8968"/>
    <tableColumn id="7579" xr3:uid="{ACC1433D-430B-44F8-AEDD-8C7BC0359219}" name="Column7574" dataDxfId="8967"/>
    <tableColumn id="7580" xr3:uid="{D3A19C09-8058-4932-8516-684D431700CE}" name="Column7575" dataDxfId="8966"/>
    <tableColumn id="7581" xr3:uid="{124F0956-420D-4899-8775-4BDFED3C8722}" name="Column7576" dataDxfId="8965"/>
    <tableColumn id="7582" xr3:uid="{E486A0CD-18C3-425C-AAE2-4E4D44C390D2}" name="Column7577" dataDxfId="8964"/>
    <tableColumn id="7583" xr3:uid="{05FAED7D-6BCD-42C8-8366-4B872B231069}" name="Column7578" dataDxfId="8963"/>
    <tableColumn id="7584" xr3:uid="{A13DF999-B799-41DD-9DED-D4EF6EC3799C}" name="Column7579" dataDxfId="8962"/>
    <tableColumn id="7585" xr3:uid="{DD1FC835-2755-471B-9D5D-702196977BA1}" name="Column7580" dataDxfId="8961"/>
    <tableColumn id="7586" xr3:uid="{5439E2DB-2CCD-467E-8A68-E4C74C15212E}" name="Column7581" dataDxfId="8960"/>
    <tableColumn id="7587" xr3:uid="{D3782CB4-CD0B-4BEE-B643-C10189DFAFCE}" name="Column7582" dataDxfId="8959"/>
    <tableColumn id="7588" xr3:uid="{29CA75E0-EB6B-4BD0-A887-C7E4090242E8}" name="Column7583" dataDxfId="8958"/>
    <tableColumn id="7589" xr3:uid="{74101DD5-C153-4B8E-9B5C-3B6F788A74C7}" name="Column7584" dataDxfId="8957"/>
    <tableColumn id="7590" xr3:uid="{AD4BEB05-9EFE-4CD4-A3D3-20DA24B917BB}" name="Column7585" dataDxfId="8956"/>
    <tableColumn id="7591" xr3:uid="{73AD42E8-1F34-4692-998D-4E3EFAD52764}" name="Column7586" dataDxfId="8955"/>
    <tableColumn id="7592" xr3:uid="{A39163E8-E28A-4883-8593-F702E44C8B4C}" name="Column7587" dataDxfId="8954"/>
    <tableColumn id="7593" xr3:uid="{7E2FAA63-186F-494D-8CA6-1DC462F727DC}" name="Column7588" dataDxfId="8953"/>
    <tableColumn id="7594" xr3:uid="{3A37FC1F-6C8B-46C5-9738-CA195757F011}" name="Column7589" dataDxfId="8952"/>
    <tableColumn id="7595" xr3:uid="{43739A71-F1AF-4402-9535-4A84C23C9D38}" name="Column7590" dataDxfId="8951"/>
    <tableColumn id="7596" xr3:uid="{720201FF-3523-43FA-BF46-0AEE81B97BE1}" name="Column7591" dataDxfId="8950"/>
    <tableColumn id="7597" xr3:uid="{5C2ABCC2-292B-40A8-BF7D-065A334AFD2F}" name="Column7592" dataDxfId="8949"/>
    <tableColumn id="7598" xr3:uid="{A05748C4-8FC7-45FC-9E2D-E303B83F50A2}" name="Column7593" dataDxfId="8948"/>
    <tableColumn id="7599" xr3:uid="{5B4474EE-785D-45EA-968F-7DD8BCDAF18F}" name="Column7594" dataDxfId="8947"/>
    <tableColumn id="7600" xr3:uid="{A1DD1232-6625-47A3-92EA-C970D54D4DE0}" name="Column7595" dataDxfId="8946"/>
    <tableColumn id="7601" xr3:uid="{DB5CED3B-B0D2-4BC2-892F-EA96B51AC1BB}" name="Column7596" dataDxfId="8945"/>
    <tableColumn id="7602" xr3:uid="{EC93E964-37D1-44A8-996F-CF1D22E942E1}" name="Column7597" dataDxfId="8944"/>
    <tableColumn id="7603" xr3:uid="{3545764D-E215-4F27-A020-C402A960632E}" name="Column7598" dataDxfId="8943"/>
    <tableColumn id="7604" xr3:uid="{66FB60C1-0511-469D-8986-7924BC562D3D}" name="Column7599" dataDxfId="8942"/>
    <tableColumn id="7605" xr3:uid="{35919803-BE5A-414B-B03C-FCE81AFC859C}" name="Column7600" dataDxfId="8941"/>
    <tableColumn id="7606" xr3:uid="{CDB2D8B5-BC0C-4B9D-AB17-BADF90EF8691}" name="Column7601" dataDxfId="8940"/>
    <tableColumn id="7607" xr3:uid="{76E0DFA7-9A47-4CC5-A535-CE716BC4AD50}" name="Column7602" dataDxfId="8939"/>
    <tableColumn id="7608" xr3:uid="{EE5F2FB5-D588-44A0-8BE2-E64068DD11B1}" name="Column7603" dataDxfId="8938"/>
    <tableColumn id="7609" xr3:uid="{F1A5E41D-CF09-431C-AF75-794FE79EEFC8}" name="Column7604" dataDxfId="8937"/>
    <tableColumn id="7610" xr3:uid="{39A93667-7EBE-47D3-A26A-9F2AE8D4DFC4}" name="Column7605" dataDxfId="8936"/>
    <tableColumn id="7611" xr3:uid="{88B47C4E-FFA7-4FFD-B200-45CACE58BD79}" name="Column7606" dataDxfId="8935"/>
    <tableColumn id="7612" xr3:uid="{DE0A75FE-83D9-45D7-A752-8B6A7B234C9C}" name="Column7607" dataDxfId="8934"/>
    <tableColumn id="7613" xr3:uid="{EC210B00-7A9A-49BC-BB80-60FCA3E2761C}" name="Column7608" dataDxfId="8933"/>
    <tableColumn id="7614" xr3:uid="{2E74C576-F82D-41B4-96E2-53A84C1DF867}" name="Column7609" dataDxfId="8932"/>
    <tableColumn id="7615" xr3:uid="{C87CA423-F846-43DF-A104-0692B8B9B5C3}" name="Column7610" dataDxfId="8931"/>
    <tableColumn id="7616" xr3:uid="{CC4E0480-9C8A-4A1B-AA82-F9CBB2ACD9C4}" name="Column7611" dataDxfId="8930"/>
    <tableColumn id="7617" xr3:uid="{AC2F0E2D-D543-44C3-B04E-DF3F17E5C2AE}" name="Column7612" dataDxfId="8929"/>
    <tableColumn id="7618" xr3:uid="{99C0B3C2-DEAF-46B4-9D19-94158321B611}" name="Column7613" dataDxfId="8928"/>
    <tableColumn id="7619" xr3:uid="{AB694827-0EE1-4106-AE78-B3AE6A487080}" name="Column7614" dataDxfId="8927"/>
    <tableColumn id="7620" xr3:uid="{C7A5FD33-90B9-473C-B96B-C72C5716AC79}" name="Column7615" dataDxfId="8926"/>
    <tableColumn id="7621" xr3:uid="{21CA4EF7-9FAC-4CCA-9756-B7C0D73A7CC3}" name="Column7616" dataDxfId="8925"/>
    <tableColumn id="7622" xr3:uid="{FF18DD06-7533-4704-B5C9-A5CCC2B9E72D}" name="Column7617" dataDxfId="8924"/>
    <tableColumn id="7623" xr3:uid="{FC89F237-7921-414C-824F-503C05693548}" name="Column7618" dataDxfId="8923"/>
    <tableColumn id="7624" xr3:uid="{72D6D1C2-B837-4D04-9694-5CB16CFE8EDE}" name="Column7619" dataDxfId="8922"/>
    <tableColumn id="7625" xr3:uid="{AABEE4B8-DF25-40A2-8196-0257722DAD94}" name="Column7620" dataDxfId="8921"/>
    <tableColumn id="7626" xr3:uid="{253D245B-B0D0-4FF3-B477-48672C6D0596}" name="Column7621" dataDxfId="8920"/>
    <tableColumn id="7627" xr3:uid="{F40048EE-589B-431B-B0DE-24C5A4E5281A}" name="Column7622" dataDxfId="8919"/>
    <tableColumn id="7628" xr3:uid="{54047C8D-B6EC-4DD7-AD7B-0AA1DA02F91E}" name="Column7623" dataDxfId="8918"/>
    <tableColumn id="7629" xr3:uid="{4860B53A-8D04-48C2-9037-11F1FFE9B93B}" name="Column7624" dataDxfId="8917"/>
    <tableColumn id="7630" xr3:uid="{B8F7439B-C3F7-4F49-BCF2-500C24EBC5E2}" name="Column7625" dataDxfId="8916"/>
    <tableColumn id="7631" xr3:uid="{1C864BDF-C872-47E9-96E1-F56C61B4A7FC}" name="Column7626" dataDxfId="8915"/>
    <tableColumn id="7632" xr3:uid="{0ADAB0B5-5E1D-47B9-9E79-E931DBC894A4}" name="Column7627" dataDxfId="8914"/>
    <tableColumn id="7633" xr3:uid="{C4325FFB-D28D-4D0C-BABB-6F308BBAAE1C}" name="Column7628" dataDxfId="8913"/>
    <tableColumn id="7634" xr3:uid="{F2A1FD82-4CBC-44E9-8450-B3F049E6E8D8}" name="Column7629" dataDxfId="8912"/>
    <tableColumn id="7635" xr3:uid="{9C76D5AF-D2A6-4197-A8F7-17C80456E9D0}" name="Column7630" dataDxfId="8911"/>
    <tableColumn id="7636" xr3:uid="{7687C77C-A497-4018-A1C0-DFFC49B6FEE4}" name="Column7631" dataDxfId="8910"/>
    <tableColumn id="7637" xr3:uid="{73B8335B-B590-4707-8A02-B74D3FFF1F6E}" name="Column7632" dataDxfId="8909"/>
    <tableColumn id="7638" xr3:uid="{7093DAD2-F8E5-471D-AAC8-6875359127A6}" name="Column7633" dataDxfId="8908"/>
    <tableColumn id="7639" xr3:uid="{A9515A61-D365-4956-9B31-04168A0AB31E}" name="Column7634" dataDxfId="8907"/>
    <tableColumn id="7640" xr3:uid="{EAA4D0DE-F593-4453-A5D9-5E4198135C06}" name="Column7635" dataDxfId="8906"/>
    <tableColumn id="7641" xr3:uid="{C0E3F485-24A6-4878-AACD-A4C7EABD455C}" name="Column7636" dataDxfId="8905"/>
    <tableColumn id="7642" xr3:uid="{2EAC1C5D-F89C-4E85-83EE-870D135CA84B}" name="Column7637" dataDxfId="8904"/>
    <tableColumn id="7643" xr3:uid="{79C39EEF-BC6B-4A3F-B828-4779A039BF62}" name="Column7638" dataDxfId="8903"/>
    <tableColumn id="7644" xr3:uid="{45249745-1B60-4677-842A-49FBB74BDDEA}" name="Column7639" dataDxfId="8902"/>
    <tableColumn id="7645" xr3:uid="{9E168A0E-FC66-47C2-89EF-B9838FA98396}" name="Column7640" dataDxfId="8901"/>
    <tableColumn id="7646" xr3:uid="{E3A27360-FCC0-4AA1-B5D9-A33885F7BC6E}" name="Column7641" dataDxfId="8900"/>
    <tableColumn id="7647" xr3:uid="{03B0E786-0C6B-49C9-AF2A-69F83609505C}" name="Column7642" dataDxfId="8899"/>
    <tableColumn id="7648" xr3:uid="{11643DC6-4080-4B4F-AA65-805D037C94CF}" name="Column7643" dataDxfId="8898"/>
    <tableColumn id="7649" xr3:uid="{8529163F-4DAC-4611-BA4E-858F824835D2}" name="Column7644" dataDxfId="8897"/>
    <tableColumn id="7650" xr3:uid="{5B91DA55-2695-4AD0-B109-6505B03D85BA}" name="Column7645" dataDxfId="8896"/>
    <tableColumn id="7651" xr3:uid="{B8B6C9D2-8C16-4F85-8122-14D42AD06154}" name="Column7646" dataDxfId="8895"/>
    <tableColumn id="7652" xr3:uid="{845ED66B-F99C-4B07-BB62-FD445ABA22BA}" name="Column7647" dataDxfId="8894"/>
    <tableColumn id="7653" xr3:uid="{A2B9E517-2566-4B12-B2C0-39F01E7D4CCB}" name="Column7648" dataDxfId="8893"/>
    <tableColumn id="7654" xr3:uid="{8E884032-9F76-4565-9ADF-6BCE807A20F0}" name="Column7649" dataDxfId="8892"/>
    <tableColumn id="7655" xr3:uid="{5F31873C-0DF0-4960-A53A-63E347DA4240}" name="Column7650" dataDxfId="8891"/>
    <tableColumn id="7656" xr3:uid="{7BFD1F66-1E35-4350-A2F3-AA0667A704E0}" name="Column7651" dataDxfId="8890"/>
    <tableColumn id="7657" xr3:uid="{8F3C5E15-49B3-4A48-8263-17FC1E075204}" name="Column7652" dataDxfId="8889"/>
    <tableColumn id="7658" xr3:uid="{D70FA99A-0F0A-429A-BA8F-722DF454D5D1}" name="Column7653" dataDxfId="8888"/>
    <tableColumn id="7659" xr3:uid="{BF2A8CE7-BF64-4C02-B7B1-C7233184F419}" name="Column7654" dataDxfId="8887"/>
    <tableColumn id="7660" xr3:uid="{1E63A422-4442-4C2B-AFBF-6E9E92E5C52E}" name="Column7655" dataDxfId="8886"/>
    <tableColumn id="7661" xr3:uid="{847BA8FC-B15D-4313-9193-DEAFFD01221F}" name="Column7656" dataDxfId="8885"/>
    <tableColumn id="7662" xr3:uid="{940AD924-E233-4304-BE61-BAAABB0FA8DF}" name="Column7657" dataDxfId="8884"/>
    <tableColumn id="7663" xr3:uid="{EA27786E-6034-4F43-A88A-1CB2CEE5FCF0}" name="Column7658" dataDxfId="8883"/>
    <tableColumn id="7664" xr3:uid="{ECC803AB-95BD-416E-BEEF-F46EA7099B91}" name="Column7659" dataDxfId="8882"/>
    <tableColumn id="7665" xr3:uid="{5D83C446-5A10-4D00-943E-39D4E9F1ABB4}" name="Column7660" dataDxfId="8881"/>
    <tableColumn id="7666" xr3:uid="{9FAAF58A-92D6-4B16-A301-3F5F00069671}" name="Column7661" dataDxfId="8880"/>
    <tableColumn id="7667" xr3:uid="{1E1EBE21-0463-4C14-870B-BBD940C83412}" name="Column7662" dataDxfId="8879"/>
    <tableColumn id="7668" xr3:uid="{B7EA99B8-0B70-48CC-BB9F-F252B6E0220D}" name="Column7663" dataDxfId="8878"/>
    <tableColumn id="7669" xr3:uid="{754A9409-3B2A-48CE-891C-376004D156B0}" name="Column7664" dataDxfId="8877"/>
    <tableColumn id="7670" xr3:uid="{20E9A671-B32B-434A-AFFB-7FF7F1FF562A}" name="Column7665" dataDxfId="8876"/>
    <tableColumn id="7671" xr3:uid="{8871A3B5-D542-4A34-B2BB-AF9C0B11E896}" name="Column7666" dataDxfId="8875"/>
    <tableColumn id="7672" xr3:uid="{FB4FCEDF-415C-45B9-85E8-08E0D3CAAB62}" name="Column7667" dataDxfId="8874"/>
    <tableColumn id="7673" xr3:uid="{0FD7041A-451D-4B40-8488-9461CB5FD95D}" name="Column7668" dataDxfId="8873"/>
    <tableColumn id="7674" xr3:uid="{339B07CE-6F0B-4229-BBB7-C62A58F80710}" name="Column7669" dataDxfId="8872"/>
    <tableColumn id="7675" xr3:uid="{5AB926FA-C1AC-4928-8F82-A5B614364088}" name="Column7670" dataDxfId="8871"/>
    <tableColumn id="7676" xr3:uid="{E5825F82-9FBE-4161-B490-D846237519A5}" name="Column7671" dataDxfId="8870"/>
    <tableColumn id="7677" xr3:uid="{E398BE8A-F38D-42DF-95AF-23296EE9F708}" name="Column7672" dataDxfId="8869"/>
    <tableColumn id="7678" xr3:uid="{351B3E85-E5E9-4220-90F8-C1886BEE789B}" name="Column7673" dataDxfId="8868"/>
    <tableColumn id="7679" xr3:uid="{3022834D-6463-4478-AA81-0CF3E9A95FEA}" name="Column7674" dataDxfId="8867"/>
    <tableColumn id="7680" xr3:uid="{DC565C02-ABE2-4525-8CB9-C17D7FAB624F}" name="Column7675" dataDxfId="8866"/>
    <tableColumn id="7681" xr3:uid="{707E88A8-0292-475A-B0D5-C6EE2B199E7B}" name="Column7676" dataDxfId="8865"/>
    <tableColumn id="7682" xr3:uid="{F9B08495-15A1-46FF-ADCD-86E6EB29AD48}" name="Column7677" dataDxfId="8864"/>
    <tableColumn id="7683" xr3:uid="{CB6D6476-7B77-457B-B19B-DA6F5D65BFD4}" name="Column7678" dataDxfId="8863"/>
    <tableColumn id="7684" xr3:uid="{E5031C59-E10D-4093-BFE7-DE7CE5EA3701}" name="Column7679" dataDxfId="8862"/>
    <tableColumn id="7685" xr3:uid="{C0A03CAE-CA6F-4ECB-B435-3D3EFD0D258A}" name="Column7680" dataDxfId="8861"/>
    <tableColumn id="7686" xr3:uid="{567301ED-29EA-4401-B330-A3227F4A4572}" name="Column7681" dataDxfId="8860"/>
    <tableColumn id="7687" xr3:uid="{86AB656B-037A-4EEE-88BC-27C5F22E7272}" name="Column7682" dataDxfId="8859"/>
    <tableColumn id="7688" xr3:uid="{9C295D66-C16F-4D50-A74A-2685741103DE}" name="Column7683" dataDxfId="8858"/>
    <tableColumn id="7689" xr3:uid="{E2D42F31-5183-4315-A807-2A0B48AE539C}" name="Column7684" dataDxfId="8857"/>
    <tableColumn id="7690" xr3:uid="{CE3A27DD-6EC0-4CB4-9878-7A4DEE568BCB}" name="Column7685" dataDxfId="8856"/>
    <tableColumn id="7691" xr3:uid="{D2D922FE-D150-46EF-BF50-1AAE63CFD957}" name="Column7686" dataDxfId="8855"/>
    <tableColumn id="7692" xr3:uid="{C48C2837-FD1B-423F-B867-5636CD529B8F}" name="Column7687" dataDxfId="8854"/>
    <tableColumn id="7693" xr3:uid="{62C01B72-8E9E-4D08-82D6-6EC0506348E5}" name="Column7688" dataDxfId="8853"/>
    <tableColumn id="7694" xr3:uid="{E945864A-1B94-4CFE-8301-DC8E2B5E8DF3}" name="Column7689" dataDxfId="8852"/>
    <tableColumn id="7695" xr3:uid="{DD096B9F-1378-46B3-9AA6-E60F1DA5E7C4}" name="Column7690" dataDxfId="8851"/>
    <tableColumn id="7696" xr3:uid="{289E2022-10A0-45BA-AAC9-17B487F86BB3}" name="Column7691" dataDxfId="8850"/>
    <tableColumn id="7697" xr3:uid="{C3EF6002-7220-43BA-A219-EB9A3A41C472}" name="Column7692" dataDxfId="8849"/>
    <tableColumn id="7698" xr3:uid="{430775C8-D22A-4F5C-8442-7E4445E17D93}" name="Column7693" dataDxfId="8848"/>
    <tableColumn id="7699" xr3:uid="{B7A222E4-5CD0-4974-B043-B36198CA12C3}" name="Column7694" dataDxfId="8847"/>
    <tableColumn id="7700" xr3:uid="{1443A40B-17D7-43AB-9154-581D525BD336}" name="Column7695" dataDxfId="8846"/>
    <tableColumn id="7701" xr3:uid="{DAFB5F52-08CE-4977-94E9-E1679568B266}" name="Column7696" dataDxfId="8845"/>
    <tableColumn id="7702" xr3:uid="{C27A30BA-6E7F-406A-AA24-02A63C4617C4}" name="Column7697" dataDxfId="8844"/>
    <tableColumn id="7703" xr3:uid="{DA1EC756-B7B8-4836-8C4B-C63A610362E1}" name="Column7698" dataDxfId="8843"/>
    <tableColumn id="7704" xr3:uid="{FEC24734-0AE7-4A2B-805D-40535F1AA630}" name="Column7699" dataDxfId="8842"/>
    <tableColumn id="7705" xr3:uid="{2E526184-55BD-471A-A471-5E1F01AF01F3}" name="Column7700" dataDxfId="8841"/>
    <tableColumn id="7706" xr3:uid="{149B0250-4F71-4D7A-BAC0-CC0CD53E30C7}" name="Column7701" dataDxfId="8840"/>
    <tableColumn id="7707" xr3:uid="{2825B771-7049-4083-BFB0-E01273FE562C}" name="Column7702" dataDxfId="8839"/>
    <tableColumn id="7708" xr3:uid="{AB951E1F-258E-4C6F-9E1E-71BA66AEDE7D}" name="Column7703" dataDxfId="8838"/>
    <tableColumn id="7709" xr3:uid="{28B562B9-D57E-428F-A494-50D944AF28E6}" name="Column7704" dataDxfId="8837"/>
    <tableColumn id="7710" xr3:uid="{62F4C439-C45A-41A2-B927-A7B764B9D654}" name="Column7705" dataDxfId="8836"/>
    <tableColumn id="7711" xr3:uid="{BECA6DB6-3020-4270-B99A-30F1B1E84672}" name="Column7706" dataDxfId="8835"/>
    <tableColumn id="7712" xr3:uid="{5B6650BA-6AFB-4CAF-A97B-84B7EFA012EF}" name="Column7707" dataDxfId="8834"/>
    <tableColumn id="7713" xr3:uid="{17B9EC94-5DF3-4609-BB58-2A7DC5750C41}" name="Column7708" dataDxfId="8833"/>
    <tableColumn id="7714" xr3:uid="{B4F430B8-C62B-4A92-A2EE-F5A2ED483BBC}" name="Column7709" dataDxfId="8832"/>
    <tableColumn id="7715" xr3:uid="{54D2F3E8-7769-49A4-BCBA-A8E960B0382F}" name="Column7710" dataDxfId="8831"/>
    <tableColumn id="7716" xr3:uid="{9ECC0117-AFD2-4603-88EB-630304DD6D42}" name="Column7711" dataDxfId="8830"/>
    <tableColumn id="7717" xr3:uid="{09D1EB5A-7FD0-44F5-85E7-067F6B67CA33}" name="Column7712" dataDxfId="8829"/>
    <tableColumn id="7718" xr3:uid="{D1D077B9-1263-46EC-99BA-6BCD4F88A668}" name="Column7713" dataDxfId="8828"/>
    <tableColumn id="7719" xr3:uid="{23C32E4C-1992-4999-B240-545C4FAC2333}" name="Column7714" dataDxfId="8827"/>
    <tableColumn id="7720" xr3:uid="{77D8C565-7468-441D-8B31-2F17CCCB2A61}" name="Column7715" dataDxfId="8826"/>
    <tableColumn id="7721" xr3:uid="{5B4A74B9-D91F-430A-8630-55644804D395}" name="Column7716" dataDxfId="8825"/>
    <tableColumn id="7722" xr3:uid="{870A1F29-645D-4F04-98AD-BBEC97CD1B3A}" name="Column7717" dataDxfId="8824"/>
    <tableColumn id="7723" xr3:uid="{2F1D6FDF-010A-479F-9239-13234A257577}" name="Column7718" dataDxfId="8823"/>
    <tableColumn id="7724" xr3:uid="{A49BDC4E-7CC7-4082-8B46-23E828BDF0F1}" name="Column7719" dataDxfId="8822"/>
    <tableColumn id="7725" xr3:uid="{CC3C211F-B99E-48B3-B16C-72377CAFD2D2}" name="Column7720" dataDxfId="8821"/>
    <tableColumn id="7726" xr3:uid="{92EF48BF-B43F-4692-A09C-B0D503DF5B34}" name="Column7721" dataDxfId="8820"/>
    <tableColumn id="7727" xr3:uid="{66842BCB-FA08-4498-8F84-2A265804BB65}" name="Column7722" dataDxfId="8819"/>
    <tableColumn id="7728" xr3:uid="{8DDBD70D-3806-4353-96A8-61F5D6C1E06E}" name="Column7723" dataDxfId="8818"/>
    <tableColumn id="7729" xr3:uid="{AE67C94B-46BE-4DF3-BEAA-0B4B0B682450}" name="Column7724" dataDxfId="8817"/>
    <tableColumn id="7730" xr3:uid="{C7D96566-491E-47D6-8B3F-1B0BEFBA51AF}" name="Column7725" dataDxfId="8816"/>
    <tableColumn id="7731" xr3:uid="{4654D631-690A-45F7-B7C6-F436C00DF3C4}" name="Column7726" dataDxfId="8815"/>
    <tableColumn id="7732" xr3:uid="{C5D85D49-FC76-436E-B4BC-D906ABF2206F}" name="Column7727" dataDxfId="8814"/>
    <tableColumn id="7733" xr3:uid="{89A1146E-9C89-4C5F-AD6F-AE4EBC8649BA}" name="Column7728" dataDxfId="8813"/>
    <tableColumn id="7734" xr3:uid="{36F311F0-8B3B-4EED-80DE-6605FEE346FC}" name="Column7729" dataDxfId="8812"/>
    <tableColumn id="7735" xr3:uid="{164B0BD1-B750-4980-B5E8-4FD01E2AAA40}" name="Column7730" dataDxfId="8811"/>
    <tableColumn id="7736" xr3:uid="{56B7A477-20D9-40DC-BF59-D190959343CB}" name="Column7731" dataDxfId="8810"/>
    <tableColumn id="7737" xr3:uid="{71065891-F5BB-4F00-B614-8F0F523238E6}" name="Column7732" dataDxfId="8809"/>
    <tableColumn id="7738" xr3:uid="{2C76C3CE-42A2-447F-9D89-3AF73767145E}" name="Column7733" dataDxfId="8808"/>
    <tableColumn id="7739" xr3:uid="{912AC164-AD22-4D05-A110-5A739C08D046}" name="Column7734" dataDxfId="8807"/>
    <tableColumn id="7740" xr3:uid="{77C95F3F-92D9-4066-A447-E4117831EC52}" name="Column7735" dataDxfId="8806"/>
    <tableColumn id="7741" xr3:uid="{52C6755A-C004-40E3-A845-343A950FD96F}" name="Column7736" dataDxfId="8805"/>
    <tableColumn id="7742" xr3:uid="{CE82DD29-4C7C-493C-9AD9-C41F6D17B0A9}" name="Column7737" dataDxfId="8804"/>
    <tableColumn id="7743" xr3:uid="{0AB24FDC-D6FE-4A7A-9EF4-AB37F5479AFD}" name="Column7738" dataDxfId="8803"/>
    <tableColumn id="7744" xr3:uid="{D1004E71-55E0-4E76-9952-B0B0F6E3A88C}" name="Column7739" dataDxfId="8802"/>
    <tableColumn id="7745" xr3:uid="{3CB48F4D-297E-438B-8DDD-8FC349894455}" name="Column7740" dataDxfId="8801"/>
    <tableColumn id="7746" xr3:uid="{4067B81C-18CC-494E-891F-018F6C73247C}" name="Column7741" dataDxfId="8800"/>
    <tableColumn id="7747" xr3:uid="{C78C0AD7-7ACF-4A35-9E56-FD168C3C1FD7}" name="Column7742" dataDxfId="8799"/>
    <tableColumn id="7748" xr3:uid="{DE5D4629-78EB-4D47-BCDF-C351039B8FFB}" name="Column7743" dataDxfId="8798"/>
    <tableColumn id="7749" xr3:uid="{B6C52D24-F808-4798-99E8-B3456897A160}" name="Column7744" dataDxfId="8797"/>
    <tableColumn id="7750" xr3:uid="{ABCD1259-00EE-4355-826C-684B2ED84E5C}" name="Column7745" dataDxfId="8796"/>
    <tableColumn id="7751" xr3:uid="{87E4808D-E9F3-4E53-A776-35598C3A12AE}" name="Column7746" dataDxfId="8795"/>
    <tableColumn id="7752" xr3:uid="{A5483D6C-7C51-4769-B46D-FF51D8C1B4A2}" name="Column7747" dataDxfId="8794"/>
    <tableColumn id="7753" xr3:uid="{628B564F-3875-4336-AB4C-503D35FDBE3D}" name="Column7748" dataDxfId="8793"/>
    <tableColumn id="7754" xr3:uid="{35DA53DA-CFD1-4517-B4CC-DE851732E589}" name="Column7749" dataDxfId="8792"/>
    <tableColumn id="7755" xr3:uid="{3E00AA83-4770-4E55-A021-425FF25281BD}" name="Column7750" dataDxfId="8791"/>
    <tableColumn id="7756" xr3:uid="{A221018E-AEE6-4F87-889B-D6AD09621C2E}" name="Column7751" dataDxfId="8790"/>
    <tableColumn id="7757" xr3:uid="{CB992B93-44B5-489B-AC38-ECF32AB1FF4B}" name="Column7752" dataDxfId="8789"/>
    <tableColumn id="7758" xr3:uid="{2878D6F8-D836-4E8C-86D8-EAE231E8D182}" name="Column7753" dataDxfId="8788"/>
    <tableColumn id="7759" xr3:uid="{C63A13C6-7A96-4D0A-848F-6F96A8591993}" name="Column7754" dataDxfId="8787"/>
    <tableColumn id="7760" xr3:uid="{0896488B-79BA-4A12-98DE-021296E250FC}" name="Column7755" dataDxfId="8786"/>
    <tableColumn id="7761" xr3:uid="{CD0A27CC-0A97-415D-9E53-0CB452544E58}" name="Column7756" dataDxfId="8785"/>
    <tableColumn id="7762" xr3:uid="{741FC80F-69B0-4A76-B662-BCB8B46A8B16}" name="Column7757" dataDxfId="8784"/>
    <tableColumn id="7763" xr3:uid="{71042677-BAB7-45A2-8FBE-3D2F2E17FD58}" name="Column7758" dataDxfId="8783"/>
    <tableColumn id="7764" xr3:uid="{7366964E-01C9-4CDA-8A21-1DCC4E181E9A}" name="Column7759" dataDxfId="8782"/>
    <tableColumn id="7765" xr3:uid="{2348EEB4-7692-4EDB-9B27-6EF9FB0205BB}" name="Column7760" dataDxfId="8781"/>
    <tableColumn id="7766" xr3:uid="{7C978F5C-D231-4227-8F78-35191A0F1828}" name="Column7761" dataDxfId="8780"/>
    <tableColumn id="7767" xr3:uid="{5D0C2EFC-0EDC-497F-A16E-2081C28FA6CC}" name="Column7762" dataDxfId="8779"/>
    <tableColumn id="7768" xr3:uid="{951423A1-6561-4C3D-B9E9-874954EA9367}" name="Column7763" dataDxfId="8778"/>
    <tableColumn id="7769" xr3:uid="{86995FED-3872-4BB6-A364-51C1DE56C51A}" name="Column7764" dataDxfId="8777"/>
    <tableColumn id="7770" xr3:uid="{F7D53662-F316-4C79-B5DB-E15E509541EE}" name="Column7765" dataDxfId="8776"/>
    <tableColumn id="7771" xr3:uid="{26F5C3BD-FC8D-46E6-B133-AD2B419D97A5}" name="Column7766" dataDxfId="8775"/>
    <tableColumn id="7772" xr3:uid="{F6B8BFE2-4DC3-4B3F-AD12-DAECCF5016D1}" name="Column7767" dataDxfId="8774"/>
    <tableColumn id="7773" xr3:uid="{4CEBA8F0-FBB4-4213-868C-8CE9D9004257}" name="Column7768" dataDxfId="8773"/>
    <tableColumn id="7774" xr3:uid="{5E3D0803-CEE7-42B1-BC6B-DBBEDC87EB35}" name="Column7769" dataDxfId="8772"/>
    <tableColumn id="7775" xr3:uid="{BE10CA9B-6A14-4863-93F9-CDB5EB2CF99E}" name="Column7770" dataDxfId="8771"/>
    <tableColumn id="7776" xr3:uid="{2FCA1CC2-0A37-4FF9-87C4-389B4FC9B66F}" name="Column7771" dataDxfId="8770"/>
    <tableColumn id="7777" xr3:uid="{99301D2C-7813-4003-9016-A88AC2B6DF92}" name="Column7772" dataDxfId="8769"/>
    <tableColumn id="7778" xr3:uid="{EB87CF59-D56F-4727-B16B-A5DBA74E38D3}" name="Column7773" dataDxfId="8768"/>
    <tableColumn id="7779" xr3:uid="{CE6C83E9-7F24-445A-B49F-A8C0576525BE}" name="Column7774" dataDxfId="8767"/>
    <tableColumn id="7780" xr3:uid="{A3D127F8-DC46-4DBC-8A9C-94998655100E}" name="Column7775" dataDxfId="8766"/>
    <tableColumn id="7781" xr3:uid="{293AAE6B-F909-4875-A1A4-B2E07164036F}" name="Column7776" dataDxfId="8765"/>
    <tableColumn id="7782" xr3:uid="{AFDF7652-8F2C-47F3-81C5-DCA051313767}" name="Column7777" dataDxfId="8764"/>
    <tableColumn id="7783" xr3:uid="{BACE562B-807D-4F9D-AFA1-AAE2751B9DF3}" name="Column7778" dataDxfId="8763"/>
    <tableColumn id="7784" xr3:uid="{909964FB-0E04-4FD8-9506-D4ACF37221B5}" name="Column7779" dataDxfId="8762"/>
    <tableColumn id="7785" xr3:uid="{5CE3C89D-5F3C-458F-B444-E8860787FBB0}" name="Column7780" dataDxfId="8761"/>
    <tableColumn id="7786" xr3:uid="{3DC80133-A66A-4F37-AFDD-10C1D1C2B265}" name="Column7781" dataDxfId="8760"/>
    <tableColumn id="7787" xr3:uid="{D22C9D7A-CF49-4F04-8B0E-1D69EF8036CE}" name="Column7782" dataDxfId="8759"/>
    <tableColumn id="7788" xr3:uid="{3787D837-9F1E-4B17-8405-19B3B3019997}" name="Column7783" dataDxfId="8758"/>
    <tableColumn id="7789" xr3:uid="{47955345-6E80-437B-B149-F4CF7ECE2E33}" name="Column7784" dataDxfId="8757"/>
    <tableColumn id="7790" xr3:uid="{AB5B1B2F-1D0E-4055-B2A4-E870ED0D11F4}" name="Column7785" dataDxfId="8756"/>
    <tableColumn id="7791" xr3:uid="{CC8DBB49-6000-48F9-8B6B-935AF4530AFD}" name="Column7786" dataDxfId="8755"/>
    <tableColumn id="7792" xr3:uid="{FDE244C0-FE5D-40B4-9283-B507F3C5BBB9}" name="Column7787" dataDxfId="8754"/>
    <tableColumn id="7793" xr3:uid="{4074E669-065E-482A-9EEF-AF1BD4F47E83}" name="Column7788" dataDxfId="8753"/>
    <tableColumn id="7794" xr3:uid="{2E6C57AC-D4A4-4867-A0D4-44DEDB239069}" name="Column7789" dataDxfId="8752"/>
    <tableColumn id="7795" xr3:uid="{FCCA5990-25A5-4AD1-8388-6F881510D0E5}" name="Column7790" dataDxfId="8751"/>
    <tableColumn id="7796" xr3:uid="{834488EA-852D-4DD3-A49D-B88D0D0EEE39}" name="Column7791" dataDxfId="8750"/>
    <tableColumn id="7797" xr3:uid="{ADF7C6B2-5B0C-4543-B3B8-76ED43E6B7FA}" name="Column7792" dataDxfId="8749"/>
    <tableColumn id="7798" xr3:uid="{44C00D5D-A0FB-4414-80C8-99415C45C23F}" name="Column7793" dataDxfId="8748"/>
    <tableColumn id="7799" xr3:uid="{7169EABC-AC90-4E95-9F0C-31D72B594B2F}" name="Column7794" dataDxfId="8747"/>
    <tableColumn id="7800" xr3:uid="{DCB7FE33-43B5-47E6-A758-173049684E8F}" name="Column7795" dataDxfId="8746"/>
    <tableColumn id="7801" xr3:uid="{915B8764-A12E-4FE3-B06D-A507B13D47E0}" name="Column7796" dataDxfId="8745"/>
    <tableColumn id="7802" xr3:uid="{31DD9EFB-8C3C-4B8C-8B70-84BA41826944}" name="Column7797" dataDxfId="8744"/>
    <tableColumn id="7803" xr3:uid="{004D1700-C2FD-41C1-BFA4-65CE6F849BD1}" name="Column7798" dataDxfId="8743"/>
    <tableColumn id="7804" xr3:uid="{47DB102E-77E2-4144-A9F2-F2BFBFA6297F}" name="Column7799" dataDxfId="8742"/>
    <tableColumn id="7805" xr3:uid="{8CFCB921-9253-44D2-9723-C5ACF78BE380}" name="Column7800" dataDxfId="8741"/>
    <tableColumn id="7806" xr3:uid="{E0CB0AD7-71F6-40C3-98F2-A8A2B6A75D52}" name="Column7801" dataDxfId="8740"/>
    <tableColumn id="7807" xr3:uid="{3EC50726-9206-471E-BB91-E82E775099A0}" name="Column7802" dataDxfId="8739"/>
    <tableColumn id="7808" xr3:uid="{4C8F0839-4E2D-447A-9E97-3995E10D51F2}" name="Column7803" dataDxfId="8738"/>
    <tableColumn id="7809" xr3:uid="{DC04A428-69D6-437B-A4FA-555C498B1476}" name="Column7804" dataDxfId="8737"/>
    <tableColumn id="7810" xr3:uid="{B3302B23-BA97-4692-A325-C460FA17E03E}" name="Column7805" dataDxfId="8736"/>
    <tableColumn id="7811" xr3:uid="{1C7A4D44-2969-4374-A6A5-1516E0F68E7E}" name="Column7806" dataDxfId="8735"/>
    <tableColumn id="7812" xr3:uid="{67EFFA1C-3A94-4E4B-82A1-CDD3C35B8A29}" name="Column7807" dataDxfId="8734"/>
    <tableColumn id="7813" xr3:uid="{8B4A715D-B298-4914-B378-0EEEC73D1AB3}" name="Column7808" dataDxfId="8733"/>
    <tableColumn id="7814" xr3:uid="{CE7869C2-B8FC-47C2-86E2-A7133A6EA339}" name="Column7809" dataDxfId="8732"/>
    <tableColumn id="7815" xr3:uid="{B0117BA1-9BF5-45C3-A18B-960BAAAF1F7E}" name="Column7810" dataDxfId="8731"/>
    <tableColumn id="7816" xr3:uid="{FF55FC6C-EC96-40A8-BA50-5EEE2E864939}" name="Column7811" dataDxfId="8730"/>
    <tableColumn id="7817" xr3:uid="{D5EF68E4-09EA-4955-953E-1C634B14D8BC}" name="Column7812" dataDxfId="8729"/>
    <tableColumn id="7818" xr3:uid="{FCD2A104-550E-42A9-AB85-A235BD1D70FC}" name="Column7813" dataDxfId="8728"/>
    <tableColumn id="7819" xr3:uid="{4830CA1E-B331-4174-97AC-EE17318CA04D}" name="Column7814" dataDxfId="8727"/>
    <tableColumn id="7820" xr3:uid="{DCE85665-1CF7-4836-B93B-D6F97FBED90A}" name="Column7815" dataDxfId="8726"/>
    <tableColumn id="7821" xr3:uid="{B1E93520-868F-40E8-9AB1-31FCF017088D}" name="Column7816" dataDxfId="8725"/>
    <tableColumn id="7822" xr3:uid="{0466AF01-2059-475F-B4C8-4889E7F651FD}" name="Column7817" dataDxfId="8724"/>
    <tableColumn id="7823" xr3:uid="{B3B41074-CC15-498D-9B09-CC62211D4D96}" name="Column7818" dataDxfId="8723"/>
    <tableColumn id="7824" xr3:uid="{20735908-0129-44CF-90BD-DC214F344698}" name="Column7819" dataDxfId="8722"/>
    <tableColumn id="7825" xr3:uid="{94F26334-23A6-4248-833C-53FA61546996}" name="Column7820" dataDxfId="8721"/>
    <tableColumn id="7826" xr3:uid="{7FE4C383-D68D-44C1-B26B-5562263399D2}" name="Column7821" dataDxfId="8720"/>
    <tableColumn id="7827" xr3:uid="{C0110ADC-D07D-405D-9F76-6AA87823701D}" name="Column7822" dataDxfId="8719"/>
    <tableColumn id="7828" xr3:uid="{FABF160F-9201-4C4E-ACB0-CDFA09A309E5}" name="Column7823" dataDxfId="8718"/>
    <tableColumn id="7829" xr3:uid="{9EC87720-C9AF-46E8-B28C-8FD0E932DDBD}" name="Column7824" dataDxfId="8717"/>
    <tableColumn id="7830" xr3:uid="{8E39840E-A0F2-457A-9F7A-504AC490195D}" name="Column7825" dataDxfId="8716"/>
    <tableColumn id="7831" xr3:uid="{E92EC082-3B62-4150-8D68-56AC8EB0DCC8}" name="Column7826" dataDxfId="8715"/>
    <tableColumn id="7832" xr3:uid="{01CE3C65-88AE-4EBD-974F-117C04880E48}" name="Column7827" dataDxfId="8714"/>
    <tableColumn id="7833" xr3:uid="{76D4DEC3-B80C-4C77-95F2-64514D647178}" name="Column7828" dataDxfId="8713"/>
    <tableColumn id="7834" xr3:uid="{6CB90CD1-5F91-4916-82E1-47AC60D53927}" name="Column7829" dataDxfId="8712"/>
    <tableColumn id="7835" xr3:uid="{C82EAAFA-25F9-424E-94EF-C117DCCB93BB}" name="Column7830" dataDxfId="8711"/>
    <tableColumn id="7836" xr3:uid="{BD12D30C-62E6-4F67-87B8-1D59AA413BD9}" name="Column7831" dataDxfId="8710"/>
    <tableColumn id="7837" xr3:uid="{365E1294-D3C5-47C3-906D-BCADD511A872}" name="Column7832" dataDxfId="8709"/>
    <tableColumn id="7838" xr3:uid="{F0E48814-F620-4EE1-808F-D1BABD79C047}" name="Column7833" dataDxfId="8708"/>
    <tableColumn id="7839" xr3:uid="{E051759E-BE25-4238-BFC0-C3BEF5DB9442}" name="Column7834" dataDxfId="8707"/>
    <tableColumn id="7840" xr3:uid="{DD1EF079-542D-454E-A28B-39A5A2683BA9}" name="Column7835" dataDxfId="8706"/>
    <tableColumn id="7841" xr3:uid="{09D3DE11-386A-4806-A9A3-F109BB92A643}" name="Column7836" dataDxfId="8705"/>
    <tableColumn id="7842" xr3:uid="{15E042A8-F024-4B37-BE11-8974732D704A}" name="Column7837" dataDxfId="8704"/>
    <tableColumn id="7843" xr3:uid="{AC87D6EE-655E-445A-BCDC-2C6CD6DD9BA8}" name="Column7838" dataDxfId="8703"/>
    <tableColumn id="7844" xr3:uid="{47AD948B-18CF-4628-A954-FE8CFDB87EEA}" name="Column7839" dataDxfId="8702"/>
    <tableColumn id="7845" xr3:uid="{E57CA5E8-F25F-45D5-9F05-99D6B696A2A0}" name="Column7840" dataDxfId="8701"/>
    <tableColumn id="7846" xr3:uid="{556328FA-DF5D-40B5-ABF7-BF615FDD23B4}" name="Column7841" dataDxfId="8700"/>
    <tableColumn id="7847" xr3:uid="{4BE4847D-7A34-4057-AE96-EE558A0CD9AF}" name="Column7842" dataDxfId="8699"/>
    <tableColumn id="7848" xr3:uid="{84532706-2A78-48E6-845A-F11F236A8124}" name="Column7843" dataDxfId="8698"/>
    <tableColumn id="7849" xr3:uid="{04A1E8F4-F465-435D-B684-29F711747F8B}" name="Column7844" dataDxfId="8697"/>
    <tableColumn id="7850" xr3:uid="{22E9EFE5-E2B4-4F3A-8FB5-02C7A6AEBC33}" name="Column7845" dataDxfId="8696"/>
    <tableColumn id="7851" xr3:uid="{6A263EA6-C98A-49B6-891A-370781EDBC60}" name="Column7846" dataDxfId="8695"/>
    <tableColumn id="7852" xr3:uid="{AC36D4C3-8F60-4739-9B59-172011F9A5C0}" name="Column7847" dataDxfId="8694"/>
    <tableColumn id="7853" xr3:uid="{7104697D-7511-4A34-A42A-99C2D54255B7}" name="Column7848" dataDxfId="8693"/>
    <tableColumn id="7854" xr3:uid="{36D2D69B-ECEB-4162-9A29-69D33A9EC4C2}" name="Column7849" dataDxfId="8692"/>
    <tableColumn id="7855" xr3:uid="{9482FD00-BCAC-4788-A942-70C73997F8F6}" name="Column7850" dataDxfId="8691"/>
    <tableColumn id="7856" xr3:uid="{C6F268E3-F135-40DE-BACA-F860722E6831}" name="Column7851" dataDxfId="8690"/>
    <tableColumn id="7857" xr3:uid="{828C0E4B-54B7-42D0-9C57-F4BF7378DAE0}" name="Column7852" dataDxfId="8689"/>
    <tableColumn id="7858" xr3:uid="{3F397C23-D9D8-4910-8CBF-B78F80827A25}" name="Column7853" dataDxfId="8688"/>
    <tableColumn id="7859" xr3:uid="{59E82C68-C137-485E-B848-F4C27A2A1875}" name="Column7854" dataDxfId="8687"/>
    <tableColumn id="7860" xr3:uid="{104C4886-E8D4-462B-A494-4114E925EDF7}" name="Column7855" dataDxfId="8686"/>
    <tableColumn id="7861" xr3:uid="{763A4EB3-8531-44EB-A6E9-6B821B7392EB}" name="Column7856" dataDxfId="8685"/>
    <tableColumn id="7862" xr3:uid="{DA369DA2-A1BD-4BB3-9122-6856A2AD0DAB}" name="Column7857" dataDxfId="8684"/>
    <tableColumn id="7863" xr3:uid="{61800EFD-5984-4F0B-B474-00164500A9E1}" name="Column7858" dataDxfId="8683"/>
    <tableColumn id="7864" xr3:uid="{1556D59E-7C59-40B3-A2D4-6048B44B8F13}" name="Column7859" dataDxfId="8682"/>
    <tableColumn id="7865" xr3:uid="{FB0A51D8-AD53-4AB9-9C47-20B4AB6F8488}" name="Column7860" dataDxfId="8681"/>
    <tableColumn id="7866" xr3:uid="{5D709ECF-2861-4056-98B1-E2F3F423F56D}" name="Column7861" dataDxfId="8680"/>
    <tableColumn id="7867" xr3:uid="{AABEA03C-6049-4AAC-B1D9-27CD64B2816B}" name="Column7862" dataDxfId="8679"/>
    <tableColumn id="7868" xr3:uid="{66550EC6-2035-41FD-88C0-29BC1D582E00}" name="Column7863" dataDxfId="8678"/>
    <tableColumn id="7869" xr3:uid="{10A3DE07-F20F-4132-A995-5174B947B2F6}" name="Column7864" dataDxfId="8677"/>
    <tableColumn id="7870" xr3:uid="{C3BFEA39-8D74-4BC4-9C7C-E0F47D9CDB64}" name="Column7865" dataDxfId="8676"/>
    <tableColumn id="7871" xr3:uid="{16DDD327-DDF0-4F11-8131-7C148D618828}" name="Column7866" dataDxfId="8675"/>
    <tableColumn id="7872" xr3:uid="{7F282D1B-3FD4-43BE-96EF-F7638041F33E}" name="Column7867" dataDxfId="8674"/>
    <tableColumn id="7873" xr3:uid="{FED4C810-6EAA-469D-A9F3-F63D5769506C}" name="Column7868" dataDxfId="8673"/>
    <tableColumn id="7874" xr3:uid="{8C5B9202-72ED-4E09-BA2D-87BD80249351}" name="Column7869" dataDxfId="8672"/>
    <tableColumn id="7875" xr3:uid="{BA4E6983-31A3-42C7-BD74-F5761A9998B2}" name="Column7870" dataDxfId="8671"/>
    <tableColumn id="7876" xr3:uid="{BCFEB0B3-2227-4E9E-9A85-2555128454E9}" name="Column7871" dataDxfId="8670"/>
    <tableColumn id="7877" xr3:uid="{5A408D66-AE9B-4CF5-9E91-4DF9B95497AC}" name="Column7872" dataDxfId="8669"/>
    <tableColumn id="7878" xr3:uid="{5669014F-4EED-4A3D-BBAA-8363ED2751A4}" name="Column7873" dataDxfId="8668"/>
    <tableColumn id="7879" xr3:uid="{A4B7AE3E-844B-497D-9B6A-B0DD4CCAC763}" name="Column7874" dataDxfId="8667"/>
    <tableColumn id="7880" xr3:uid="{93998165-9445-400F-9406-99C73C6E2FE1}" name="Column7875" dataDxfId="8666"/>
    <tableColumn id="7881" xr3:uid="{5BF498BA-0F0D-48E6-97ED-F176D6448673}" name="Column7876" dataDxfId="8665"/>
    <tableColumn id="7882" xr3:uid="{3BEC98FA-469E-4E9E-9D9D-5E22BFC23946}" name="Column7877" dataDxfId="8664"/>
    <tableColumn id="7883" xr3:uid="{66DCB96F-E3A8-488D-A24C-C2D84EF2761E}" name="Column7878" dataDxfId="8663"/>
    <tableColumn id="7884" xr3:uid="{4E9D4289-20C0-4022-8602-E49E63AF9391}" name="Column7879" dataDxfId="8662"/>
    <tableColumn id="7885" xr3:uid="{88252BB5-4D61-4675-AF30-A5BA1F7792E3}" name="Column7880" dataDxfId="8661"/>
    <tableColumn id="7886" xr3:uid="{C971630F-0977-4EB6-9F64-BF0969E29AA9}" name="Column7881" dataDxfId="8660"/>
    <tableColumn id="7887" xr3:uid="{C6391F6E-4372-4AD4-B872-BBADA870642A}" name="Column7882" dataDxfId="8659"/>
    <tableColumn id="7888" xr3:uid="{C8417E50-AAB3-4266-8D36-C5635D6F4DE1}" name="Column7883" dataDxfId="8658"/>
    <tableColumn id="7889" xr3:uid="{4C49940E-8AF8-484C-9052-F322130DD08F}" name="Column7884" dataDxfId="8657"/>
    <tableColumn id="7890" xr3:uid="{A2128B60-C312-4B3C-A271-D544F7770C0A}" name="Column7885" dataDxfId="8656"/>
    <tableColumn id="7891" xr3:uid="{AF943C22-F04A-4FE1-A335-969548BB6222}" name="Column7886" dataDxfId="8655"/>
    <tableColumn id="7892" xr3:uid="{32B05303-D235-4272-B8B7-81C9B0DF9733}" name="Column7887" dataDxfId="8654"/>
    <tableColumn id="7893" xr3:uid="{0EB8A5F1-061B-4806-AF7C-426537EB3222}" name="Column7888" dataDxfId="8653"/>
    <tableColumn id="7894" xr3:uid="{54722D7A-2B0F-4437-857B-5940AD691D91}" name="Column7889" dataDxfId="8652"/>
    <tableColumn id="7895" xr3:uid="{49BB619D-0CBF-4D73-985D-FE91F81AA5D7}" name="Column7890" dataDxfId="8651"/>
    <tableColumn id="7896" xr3:uid="{D831567E-98D2-4C0D-8D66-FD05FD9F66A0}" name="Column7891" dataDxfId="8650"/>
    <tableColumn id="7897" xr3:uid="{1CB7BA3B-4FCE-41B9-81FB-5E869543BF6D}" name="Column7892" dataDxfId="8649"/>
    <tableColumn id="7898" xr3:uid="{6C6C3FEA-5E85-44AE-98EC-440294395E78}" name="Column7893" dataDxfId="8648"/>
    <tableColumn id="7899" xr3:uid="{6F702848-7D0F-4F16-A218-62FD3BEDBBA5}" name="Column7894" dataDxfId="8647"/>
    <tableColumn id="7900" xr3:uid="{30642001-81ED-4EC1-AD5D-ABC074A2854F}" name="Column7895" dataDxfId="8646"/>
    <tableColumn id="7901" xr3:uid="{0E7CFE4A-9466-4317-8871-8744D0FE3771}" name="Column7896" dataDxfId="8645"/>
    <tableColumn id="7902" xr3:uid="{ACED94DA-721D-4DD5-9BFE-CF1BFC92C98C}" name="Column7897" dataDxfId="8644"/>
    <tableColumn id="7903" xr3:uid="{6A46EC1E-9DE1-4A38-BCE0-3BF558C421FC}" name="Column7898" dataDxfId="8643"/>
    <tableColumn id="7904" xr3:uid="{F4110C6B-FA7F-4411-BA00-CE220203C116}" name="Column7899" dataDxfId="8642"/>
    <tableColumn id="7905" xr3:uid="{ABD61D3A-F307-476D-86BC-3852B5B48161}" name="Column7900" dataDxfId="8641"/>
    <tableColumn id="7906" xr3:uid="{47AEDAB0-3F5E-4527-A694-90F9B87002E4}" name="Column7901" dataDxfId="8640"/>
    <tableColumn id="7907" xr3:uid="{52752CC2-6CD6-46AE-A303-6EE25AA35CF5}" name="Column7902" dataDxfId="8639"/>
    <tableColumn id="7908" xr3:uid="{EDA24A4E-0D47-4C2D-A497-26C53AA2054B}" name="Column7903" dataDxfId="8638"/>
    <tableColumn id="7909" xr3:uid="{EDB12EB2-595E-40CD-B503-CD5590A30A10}" name="Column7904" dataDxfId="8637"/>
    <tableColumn id="7910" xr3:uid="{B89F2D8C-9021-4957-88F0-BCAE2056C714}" name="Column7905" dataDxfId="8636"/>
    <tableColumn id="7911" xr3:uid="{4E45B221-58FD-4EC0-96A1-F5D1B7C64A51}" name="Column7906" dataDxfId="8635"/>
    <tableColumn id="7912" xr3:uid="{CB0199B8-21EE-4BC3-BB6F-5D574036C843}" name="Column7907" dataDxfId="8634"/>
    <tableColumn id="7913" xr3:uid="{C0113355-F0AB-40C1-890F-0155135EC343}" name="Column7908" dataDxfId="8633"/>
    <tableColumn id="7914" xr3:uid="{E00DE173-4F04-4F8E-A4D7-B0698002152F}" name="Column7909" dataDxfId="8632"/>
    <tableColumn id="7915" xr3:uid="{58B4F93A-1A62-4BDB-ADAC-C19455791E1E}" name="Column7910" dataDxfId="8631"/>
    <tableColumn id="7916" xr3:uid="{EA989B64-3664-4A64-A650-30EAB4ED9919}" name="Column7911" dataDxfId="8630"/>
    <tableColumn id="7917" xr3:uid="{A5A8F294-885E-417E-8F78-4C0A831966E4}" name="Column7912" dataDxfId="8629"/>
    <tableColumn id="7918" xr3:uid="{6FA044B3-2DA6-487B-A805-BD44F752E096}" name="Column7913" dataDxfId="8628"/>
    <tableColumn id="7919" xr3:uid="{8CF439F4-9699-4B8E-AF21-3C3D34CD9ED5}" name="Column7914" dataDxfId="8627"/>
    <tableColumn id="7920" xr3:uid="{C9DEFFDF-2801-4A98-AF43-33300BB537CA}" name="Column7915" dataDxfId="8626"/>
    <tableColumn id="7921" xr3:uid="{0F8E82E5-517A-4AE5-B039-7BB780996CC5}" name="Column7916" dataDxfId="8625"/>
    <tableColumn id="7922" xr3:uid="{B8970EEF-8690-4D7E-AB77-C8A191E0CC5A}" name="Column7917" dataDxfId="8624"/>
    <tableColumn id="7923" xr3:uid="{D66BDD38-9BFF-465A-89A1-10F92A61256E}" name="Column7918" dataDxfId="8623"/>
    <tableColumn id="7924" xr3:uid="{9FE0B7EA-3DDC-4565-86C1-4CBD5C100033}" name="Column7919" dataDxfId="8622"/>
    <tableColumn id="7925" xr3:uid="{B1B6F6D4-E02B-4349-896E-811E8C52AFEA}" name="Column7920" dataDxfId="8621"/>
    <tableColumn id="7926" xr3:uid="{AEA2A829-6E75-4FE6-95FB-5DD848CE1CC0}" name="Column7921" dataDxfId="8620"/>
    <tableColumn id="7927" xr3:uid="{A92129B8-F9F5-424F-BD4A-84A9D55D8AD3}" name="Column7922" dataDxfId="8619"/>
    <tableColumn id="7928" xr3:uid="{807B474F-C81D-491C-AE68-207B680DC5F8}" name="Column7923" dataDxfId="8618"/>
    <tableColumn id="7929" xr3:uid="{A064564E-AE47-4500-916C-D76FF87C7635}" name="Column7924" dataDxfId="8617"/>
    <tableColumn id="7930" xr3:uid="{686FC15F-E34F-412F-8ADA-420E6E86447E}" name="Column7925" dataDxfId="8616"/>
    <tableColumn id="7931" xr3:uid="{FD69B52C-5B30-4E1E-9ED0-414949912C36}" name="Column7926" dataDxfId="8615"/>
    <tableColumn id="7932" xr3:uid="{8CA5EBF6-6C48-4B89-B2F8-DD1466B7D1BB}" name="Column7927" dataDxfId="8614"/>
    <tableColumn id="7933" xr3:uid="{86EEBC41-602C-4F7E-98EB-B03DBBE76E4A}" name="Column7928" dataDxfId="8613"/>
    <tableColumn id="7934" xr3:uid="{27E72EEE-1B9A-41D6-B46B-01DDAFBBD293}" name="Column7929" dataDxfId="8612"/>
    <tableColumn id="7935" xr3:uid="{C75FCF81-FE94-47C5-90AD-F3882E4C00A5}" name="Column7930" dataDxfId="8611"/>
    <tableColumn id="7936" xr3:uid="{5685CF9A-B5AB-45D2-9AB9-3FE533809CA1}" name="Column7931" dataDxfId="8610"/>
    <tableColumn id="7937" xr3:uid="{03D5C235-EC11-4551-9A9F-738CDAE0E294}" name="Column7932" dataDxfId="8609"/>
    <tableColumn id="7938" xr3:uid="{3B5FD76E-6661-4729-B965-4BD0A67DF63D}" name="Column7933" dataDxfId="8608"/>
    <tableColumn id="7939" xr3:uid="{9642D3BF-C05C-4170-AD46-58B34939181C}" name="Column7934" dataDxfId="8607"/>
    <tableColumn id="7940" xr3:uid="{0D009FFE-436F-411E-B7CE-FE1E358079F7}" name="Column7935" dataDxfId="8606"/>
    <tableColumn id="7941" xr3:uid="{8E2C2361-418B-47DB-8EB5-DFB0AAD59C4C}" name="Column7936" dataDxfId="8605"/>
    <tableColumn id="7942" xr3:uid="{2572BCEC-57C3-49E1-81AC-79073A506E13}" name="Column7937" dataDxfId="8604"/>
    <tableColumn id="7943" xr3:uid="{0AF603DB-C2F9-42F1-BEDB-91923E337195}" name="Column7938" dataDxfId="8603"/>
    <tableColumn id="7944" xr3:uid="{24BACB00-F2BF-4DF5-B24B-B4F32796CAC5}" name="Column7939" dataDxfId="8602"/>
    <tableColumn id="7945" xr3:uid="{FBFDC6DD-0F48-4AB2-9234-5318D5690DE2}" name="Column7940" dataDxfId="8601"/>
    <tableColumn id="7946" xr3:uid="{719F31EB-F757-42A8-98D6-38F44FACDA94}" name="Column7941" dataDxfId="8600"/>
    <tableColumn id="7947" xr3:uid="{7B16C017-C7D3-401B-93A5-6FD64380CE6C}" name="Column7942" dataDxfId="8599"/>
    <tableColumn id="7948" xr3:uid="{17A09A64-7842-4556-A097-C728FF0F7DCA}" name="Column7943" dataDxfId="8598"/>
    <tableColumn id="7949" xr3:uid="{28D23DD9-EB64-4806-A331-A03FA723427D}" name="Column7944" dataDxfId="8597"/>
    <tableColumn id="7950" xr3:uid="{C246C887-BB08-47E3-969A-6E220750627C}" name="Column7945" dataDxfId="8596"/>
    <tableColumn id="7951" xr3:uid="{8DDB49BB-E546-4292-84BF-404DA48556E1}" name="Column7946" dataDxfId="8595"/>
    <tableColumn id="7952" xr3:uid="{5C19A67E-E8A4-4392-B1DB-D6C43A27E761}" name="Column7947" dataDxfId="8594"/>
    <tableColumn id="7953" xr3:uid="{25B45028-6C2A-4613-9CDD-0B80F73DB8BA}" name="Column7948" dataDxfId="8593"/>
    <tableColumn id="7954" xr3:uid="{9A325ECD-B035-4E74-8CEA-BAA73DC60318}" name="Column7949" dataDxfId="8592"/>
    <tableColumn id="7955" xr3:uid="{EB2E6DD4-0186-44D6-AB07-BF93B019D8EA}" name="Column7950" dataDxfId="8591"/>
    <tableColumn id="7956" xr3:uid="{138368AB-8175-4D03-8199-F850562B7C40}" name="Column7951" dataDxfId="8590"/>
    <tableColumn id="7957" xr3:uid="{D9A6C752-9CCF-4AA0-9F0A-C3239C6B3E26}" name="Column7952" dataDxfId="8589"/>
    <tableColumn id="7958" xr3:uid="{BE687E12-3BAB-42F9-8BDA-CF53FCB33C85}" name="Column7953" dataDxfId="8588"/>
    <tableColumn id="7959" xr3:uid="{2957F751-E016-4EC2-8737-FC76D82B50BC}" name="Column7954" dataDxfId="8587"/>
    <tableColumn id="7960" xr3:uid="{29162DFE-C19E-43E1-A22E-16B2B1D5E7EA}" name="Column7955" dataDxfId="8586"/>
    <tableColumn id="7961" xr3:uid="{7CE3AED7-0031-45F6-AE4C-FD13FB68D866}" name="Column7956" dataDxfId="8585"/>
    <tableColumn id="7962" xr3:uid="{40A9F4C2-FAA2-4C2C-B5F2-8DC7D3CDD7FD}" name="Column7957" dataDxfId="8584"/>
    <tableColumn id="7963" xr3:uid="{3AF6210B-67E8-42F1-BEEA-2618D5FD0C68}" name="Column7958" dataDxfId="8583"/>
    <tableColumn id="7964" xr3:uid="{C900F946-F3F4-4CBE-BEFB-BED1CDA5C3F1}" name="Column7959" dataDxfId="8582"/>
    <tableColumn id="7965" xr3:uid="{167FD782-8E35-4C79-8EEA-1814797628B1}" name="Column7960" dataDxfId="8581"/>
    <tableColumn id="7966" xr3:uid="{022C9759-7E4B-46BD-825E-CBEDCB01B519}" name="Column7961" dataDxfId="8580"/>
    <tableColumn id="7967" xr3:uid="{AF785A07-A726-4DAF-A692-54393F346667}" name="Column7962" dataDxfId="8579"/>
    <tableColumn id="7968" xr3:uid="{38EA762B-9132-4D63-94F2-2387BD9F6F42}" name="Column7963" dataDxfId="8578"/>
    <tableColumn id="7969" xr3:uid="{1E6FE544-94DA-402C-865C-7E4BF1A800EA}" name="Column7964" dataDxfId="8577"/>
    <tableColumn id="7970" xr3:uid="{8897B292-4B92-40C3-B007-8DBEA8D65F48}" name="Column7965" dataDxfId="8576"/>
    <tableColumn id="7971" xr3:uid="{207F5F33-64EE-474A-A7FA-57297391CFE0}" name="Column7966" dataDxfId="8575"/>
    <tableColumn id="7972" xr3:uid="{74274BAF-AE84-45E1-8949-C01B76C35ACF}" name="Column7967" dataDxfId="8574"/>
    <tableColumn id="7973" xr3:uid="{C8BE4606-28D3-454F-AB24-EB01716700D1}" name="Column7968" dataDxfId="8573"/>
    <tableColumn id="7974" xr3:uid="{7B0FD1F3-DA82-4A91-A260-769CBB85903A}" name="Column7969" dataDxfId="8572"/>
    <tableColumn id="7975" xr3:uid="{FB2B264E-B681-45E6-AAAD-7C6652C5272A}" name="Column7970" dataDxfId="8571"/>
    <tableColumn id="7976" xr3:uid="{72A9A9C3-1E64-4D8F-9F2F-928538787C64}" name="Column7971" dataDxfId="8570"/>
    <tableColumn id="7977" xr3:uid="{610E1E77-4EDB-4AA5-8808-8D8FF3AEF6ED}" name="Column7972" dataDxfId="8569"/>
    <tableColumn id="7978" xr3:uid="{34C6707E-1067-4301-905C-EEF89F61336B}" name="Column7973" dataDxfId="8568"/>
    <tableColumn id="7979" xr3:uid="{6765309A-6EAF-4458-BB0A-F6367035AFE1}" name="Column7974" dataDxfId="8567"/>
    <tableColumn id="7980" xr3:uid="{32160501-9A08-40F8-80DD-7BFC093BEE61}" name="Column7975" dataDxfId="8566"/>
    <tableColumn id="7981" xr3:uid="{443B7D4B-820D-41E6-8D93-DEF4DDC43A48}" name="Column7976" dataDxfId="8565"/>
    <tableColumn id="7982" xr3:uid="{7CC91606-0280-448A-B09C-4BC2FF609E20}" name="Column7977" dataDxfId="8564"/>
    <tableColumn id="7983" xr3:uid="{53BD3A9D-F00D-416B-87E0-1D7EB44C540D}" name="Column7978" dataDxfId="8563"/>
    <tableColumn id="7984" xr3:uid="{9487ADF6-F23B-4C65-9830-640BB90A5820}" name="Column7979" dataDxfId="8562"/>
    <tableColumn id="7985" xr3:uid="{D75089FF-858E-400D-A2EE-B07F52AA45BB}" name="Column7980" dataDxfId="8561"/>
    <tableColumn id="7986" xr3:uid="{996378E7-F3EE-4C05-B7B0-A35667F96DAF}" name="Column7981" dataDxfId="8560"/>
    <tableColumn id="7987" xr3:uid="{1163E9ED-B704-4B44-AB76-0AC7208A448E}" name="Column7982" dataDxfId="8559"/>
    <tableColumn id="7988" xr3:uid="{A4E8B8A0-677F-4350-9494-982AB1417FD6}" name="Column7983" dataDxfId="8558"/>
    <tableColumn id="7989" xr3:uid="{D538A158-4D93-4E05-8C62-D93331A9596F}" name="Column7984" dataDxfId="8557"/>
    <tableColumn id="7990" xr3:uid="{E132C849-C051-4A27-9F03-E988574504A5}" name="Column7985" dataDxfId="8556"/>
    <tableColumn id="7991" xr3:uid="{8A2DF54C-5CB9-4394-9E81-F82AA3B3D49E}" name="Column7986" dataDxfId="8555"/>
    <tableColumn id="7992" xr3:uid="{55976F31-1A09-42DD-8E92-6202203CB7BC}" name="Column7987" dataDxfId="8554"/>
    <tableColumn id="7993" xr3:uid="{8C9E1876-C092-41DE-8130-03132FC54647}" name="Column7988" dataDxfId="8553"/>
    <tableColumn id="7994" xr3:uid="{38459AEC-B3C9-4587-B6DB-BA1B526810CC}" name="Column7989" dataDxfId="8552"/>
    <tableColumn id="7995" xr3:uid="{982A576F-980A-4DE2-ADB0-2A790743D9D5}" name="Column7990" dataDxfId="8551"/>
    <tableColumn id="7996" xr3:uid="{9952CC7A-919B-46CF-A931-630BF72779D1}" name="Column7991" dataDxfId="8550"/>
    <tableColumn id="7997" xr3:uid="{7D9ADD7A-15D5-430B-8E5E-C7D89A656D61}" name="Column7992" dataDxfId="8549"/>
    <tableColumn id="7998" xr3:uid="{51E5D2A3-0F5F-4BFA-B6DD-6FBAAEBDFF77}" name="Column7993" dataDxfId="8548"/>
    <tableColumn id="7999" xr3:uid="{B05C4D42-B3FD-49FB-8B50-A602726E6A77}" name="Column7994" dataDxfId="8547"/>
    <tableColumn id="8000" xr3:uid="{BB73E869-E4C3-4B3E-857C-563C4B4751F0}" name="Column7995" dataDxfId="8546"/>
    <tableColumn id="8001" xr3:uid="{5D3A1A49-4CB8-47BE-B072-8E150AC83889}" name="Column7996" dataDxfId="8545"/>
    <tableColumn id="8002" xr3:uid="{6658E752-8D7B-43C1-83A8-AB2508983DE4}" name="Column7997" dataDxfId="8544"/>
    <tableColumn id="8003" xr3:uid="{4079E321-F717-4E86-AA99-727BB79B05F8}" name="Column7998" dataDxfId="8543"/>
    <tableColumn id="8004" xr3:uid="{FDF370CE-1199-444C-9E1D-01919A63A14E}" name="Column7999" dataDxfId="8542"/>
    <tableColumn id="8005" xr3:uid="{7DD45F3C-974F-464D-9623-0F545398971C}" name="Column8000" dataDxfId="8541"/>
    <tableColumn id="8006" xr3:uid="{0F6B0D27-098D-47D8-B3BC-6B5CFF4FF445}" name="Column8001" dataDxfId="8540"/>
    <tableColumn id="8007" xr3:uid="{E09D9C54-6F85-45B4-BF91-2BFC57B9F6C9}" name="Column8002" dataDxfId="8539"/>
    <tableColumn id="8008" xr3:uid="{54B42975-C421-47BA-8761-464A37C7C2EA}" name="Column8003" dataDxfId="8538"/>
    <tableColumn id="8009" xr3:uid="{B925EE16-FC55-42FB-B085-18B3E4FAFF2B}" name="Column8004" dataDxfId="8537"/>
    <tableColumn id="8010" xr3:uid="{92B50FA3-977D-44BF-94BE-7A7CD7A2432E}" name="Column8005" dataDxfId="8536"/>
    <tableColumn id="8011" xr3:uid="{5ABAF05A-3452-42E4-8118-75ABDDCD124C}" name="Column8006" dataDxfId="8535"/>
    <tableColumn id="8012" xr3:uid="{1769C20E-3717-4D83-A57B-D8CA6DB7FCED}" name="Column8007" dataDxfId="8534"/>
    <tableColumn id="8013" xr3:uid="{FD6387D5-3792-497B-96C0-F6213CD54FB9}" name="Column8008" dataDxfId="8533"/>
    <tableColumn id="8014" xr3:uid="{239E53A6-042F-457D-AA60-8CEE93C3C7E7}" name="Column8009" dataDxfId="8532"/>
    <tableColumn id="8015" xr3:uid="{55674B29-16AB-483F-815C-3B8ABB4FBF5A}" name="Column8010" dataDxfId="8531"/>
    <tableColumn id="8016" xr3:uid="{0799E611-FC95-4994-965D-7F44D757DA31}" name="Column8011" dataDxfId="8530"/>
    <tableColumn id="8017" xr3:uid="{89DBEAD6-2B4B-4617-AE60-44C8CD1F7C52}" name="Column8012" dataDxfId="8529"/>
    <tableColumn id="8018" xr3:uid="{ED8D66AB-A663-438B-A1C1-B5D3BDAB215A}" name="Column8013" dataDxfId="8528"/>
    <tableColumn id="8019" xr3:uid="{AAD03ED6-017F-4289-A223-8184C28B0749}" name="Column8014" dataDxfId="8527"/>
    <tableColumn id="8020" xr3:uid="{F7A4046A-5000-4B01-8EAD-F03AFEBAD8FC}" name="Column8015" dataDxfId="8526"/>
    <tableColumn id="8021" xr3:uid="{D92D77E6-4F8F-44A9-9D97-F36BDDAF0214}" name="Column8016" dataDxfId="8525"/>
    <tableColumn id="8022" xr3:uid="{E579E5B9-4AE7-40D1-BB07-E2905CA9B0DF}" name="Column8017" dataDxfId="8524"/>
    <tableColumn id="8023" xr3:uid="{50C2EBE9-CA0A-4D43-A9AA-AFADEA159AA0}" name="Column8018" dataDxfId="8523"/>
    <tableColumn id="8024" xr3:uid="{79567FCD-49CE-41E5-AED5-9B804A0E059B}" name="Column8019" dataDxfId="8522"/>
    <tableColumn id="8025" xr3:uid="{22950633-D1C0-4030-A8EC-7C1D15F85135}" name="Column8020" dataDxfId="8521"/>
    <tableColumn id="8026" xr3:uid="{9C0B0EE7-E7B5-452F-A7CF-289B4C23E868}" name="Column8021" dataDxfId="8520"/>
    <tableColumn id="8027" xr3:uid="{8D81810B-3BD6-47AF-863F-5DF95FE02DD7}" name="Column8022" dataDxfId="8519"/>
    <tableColumn id="8028" xr3:uid="{D4ED4740-5920-4C44-8730-0194B0B3F45B}" name="Column8023" dataDxfId="8518"/>
    <tableColumn id="8029" xr3:uid="{C603146E-5AE3-4F12-8CD2-2DD8411BA707}" name="Column8024" dataDxfId="8517"/>
    <tableColumn id="8030" xr3:uid="{0A479980-24BA-4DD0-BE83-8B3B41D073DB}" name="Column8025" dataDxfId="8516"/>
    <tableColumn id="8031" xr3:uid="{F92B91A8-A58B-4968-878D-781FD24C92A3}" name="Column8026" dataDxfId="8515"/>
    <tableColumn id="8032" xr3:uid="{CFFE7783-32C9-46BC-A27F-3CA876547882}" name="Column8027" dataDxfId="8514"/>
    <tableColumn id="8033" xr3:uid="{D598BFF9-B008-4724-9CE6-4A453FA2B238}" name="Column8028" dataDxfId="8513"/>
    <tableColumn id="8034" xr3:uid="{95BC46D0-7ED5-4DFF-88B5-15F7FFA69402}" name="Column8029" dataDxfId="8512"/>
    <tableColumn id="8035" xr3:uid="{10114F17-B050-46BA-9F31-F17368867C36}" name="Column8030" dataDxfId="8511"/>
    <tableColumn id="8036" xr3:uid="{3FC6141F-30A8-47FD-B1DE-CA7F1D884F31}" name="Column8031" dataDxfId="8510"/>
    <tableColumn id="8037" xr3:uid="{BD5921D2-EACD-4B01-A112-37CC972E75E0}" name="Column8032" dataDxfId="8509"/>
    <tableColumn id="8038" xr3:uid="{4C8ECA06-EFC7-4B00-979D-202A2775A8B1}" name="Column8033" dataDxfId="8508"/>
    <tableColumn id="8039" xr3:uid="{0B3447DE-5DAB-43CA-9568-3FB9DB0E75CD}" name="Column8034" dataDxfId="8507"/>
    <tableColumn id="8040" xr3:uid="{7A37D12F-F8EF-4C9D-A84C-E8A8720C9A49}" name="Column8035" dataDxfId="8506"/>
    <tableColumn id="8041" xr3:uid="{0C260586-2A68-4028-8671-8DB65F540F25}" name="Column8036" dataDxfId="8505"/>
    <tableColumn id="8042" xr3:uid="{B4C96AB6-331F-44F6-A297-B3CF71284146}" name="Column8037" dataDxfId="8504"/>
    <tableColumn id="8043" xr3:uid="{C5E668DF-C79B-4D29-BEC8-77A5AC9503A5}" name="Column8038" dataDxfId="8503"/>
    <tableColumn id="8044" xr3:uid="{D3CB8E39-5E08-4A60-8A98-096FAB0D5C30}" name="Column8039" dataDxfId="8502"/>
    <tableColumn id="8045" xr3:uid="{DD8160F2-7014-4085-B160-0E57C1FC75A9}" name="Column8040" dataDxfId="8501"/>
    <tableColumn id="8046" xr3:uid="{CBC2EE0C-D50E-4BAE-BD76-BBA086904F50}" name="Column8041" dataDxfId="8500"/>
    <tableColumn id="8047" xr3:uid="{A8ECA5CC-6C7B-474C-AC6C-68B9E2C158A8}" name="Column8042" dataDxfId="8499"/>
    <tableColumn id="8048" xr3:uid="{C76C976B-4738-4F54-9362-A4B5B91452CF}" name="Column8043" dataDxfId="8498"/>
    <tableColumn id="8049" xr3:uid="{EE945DA7-457A-4EAE-91A4-748C3B143BCD}" name="Column8044" dataDxfId="8497"/>
    <tableColumn id="8050" xr3:uid="{866C90A3-6B37-4D17-9DC9-2C7A7343D80E}" name="Column8045" dataDxfId="8496"/>
    <tableColumn id="8051" xr3:uid="{5F2A5067-F311-4FD3-8C86-16E897AEF494}" name="Column8046" dataDxfId="8495"/>
    <tableColumn id="8052" xr3:uid="{B719766A-6A3D-4247-B5A7-DF9B0013746F}" name="Column8047" dataDxfId="8494"/>
    <tableColumn id="8053" xr3:uid="{7E1D7FCD-493F-4561-AB0A-9D7A7FC84B62}" name="Column8048" dataDxfId="8493"/>
    <tableColumn id="8054" xr3:uid="{14CA002D-F662-4A9D-9902-C5E382F371C5}" name="Column8049" dataDxfId="8492"/>
    <tableColumn id="8055" xr3:uid="{0E62460A-E054-4711-B169-2A1B141C80C2}" name="Column8050" dataDxfId="8491"/>
    <tableColumn id="8056" xr3:uid="{C771560C-507D-4878-80FD-B89255141BEF}" name="Column8051" dataDxfId="8490"/>
    <tableColumn id="8057" xr3:uid="{404FD50B-065E-4ABC-9587-358F204AF207}" name="Column8052" dataDxfId="8489"/>
    <tableColumn id="8058" xr3:uid="{33730A2D-C82F-4FAE-B4B2-E3B27A0DB497}" name="Column8053" dataDxfId="8488"/>
    <tableColumn id="8059" xr3:uid="{5E58259C-544A-4DEE-8B91-E188EBA4DA90}" name="Column8054" dataDxfId="8487"/>
    <tableColumn id="8060" xr3:uid="{7FCFBC16-BD44-461B-B826-B0BC3D168D31}" name="Column8055" dataDxfId="8486"/>
    <tableColumn id="8061" xr3:uid="{B5CF7AFD-9D37-469B-8861-4C06480C2D4E}" name="Column8056" dataDxfId="8485"/>
    <tableColumn id="8062" xr3:uid="{1EAAEF05-3A4F-4B23-B475-01B0B7DAB97C}" name="Column8057" dataDxfId="8484"/>
    <tableColumn id="8063" xr3:uid="{8A5A6F24-06AA-4A90-BD7D-7D19761129D8}" name="Column8058" dataDxfId="8483"/>
    <tableColumn id="8064" xr3:uid="{0B7D165E-38A3-4C82-91F4-C60096C020FD}" name="Column8059" dataDxfId="8482"/>
    <tableColumn id="8065" xr3:uid="{5D238329-42D9-437F-B5B1-3A09214CB499}" name="Column8060" dataDxfId="8481"/>
    <tableColumn id="8066" xr3:uid="{EFAC9FAA-F7E2-4034-9F9C-9FCBA03EF38D}" name="Column8061" dataDxfId="8480"/>
    <tableColumn id="8067" xr3:uid="{0FD1C407-8F49-4BC8-9957-4BAEBF70E495}" name="Column8062" dataDxfId="8479"/>
    <tableColumn id="8068" xr3:uid="{71AE8281-7B6C-46B1-846E-17A2449D369E}" name="Column8063" dataDxfId="8478"/>
    <tableColumn id="8069" xr3:uid="{AB1F5D3E-0D56-48BE-8278-4E29D86F3297}" name="Column8064" dataDxfId="8477"/>
    <tableColumn id="8070" xr3:uid="{28A136DA-383B-468B-8C2C-4107B2A65499}" name="Column8065" dataDxfId="8476"/>
    <tableColumn id="8071" xr3:uid="{494AB9DA-E07D-4E05-9DEB-2B23B0067305}" name="Column8066" dataDxfId="8475"/>
    <tableColumn id="8072" xr3:uid="{F5C8DC2A-D7AF-4CB8-939F-D91E9CC9F6AC}" name="Column8067" dataDxfId="8474"/>
    <tableColumn id="8073" xr3:uid="{C11A9883-0B20-4694-8C58-58DFDA88695E}" name="Column8068" dataDxfId="8473"/>
    <tableColumn id="8074" xr3:uid="{CBEDEE8F-30A3-42C0-B349-229825215BA2}" name="Column8069" dataDxfId="8472"/>
    <tableColumn id="8075" xr3:uid="{0F462C68-081B-40C4-BDA7-8EB38979886B}" name="Column8070" dataDxfId="8471"/>
    <tableColumn id="8076" xr3:uid="{DA70BA72-7CE4-44C9-B2D6-9F88636EB3B8}" name="Column8071" dataDxfId="8470"/>
    <tableColumn id="8077" xr3:uid="{15874E53-0CD2-408D-A847-74BC8D73AAC5}" name="Column8072" dataDxfId="8469"/>
    <tableColumn id="8078" xr3:uid="{509FC10A-CD87-4B9E-9BBD-9E3B0AA7EAC5}" name="Column8073" dataDxfId="8468"/>
    <tableColumn id="8079" xr3:uid="{35AA8B4B-45AA-4DFE-84C6-7277218B16B0}" name="Column8074" dataDxfId="8467"/>
    <tableColumn id="8080" xr3:uid="{5743E02E-5EE5-4905-9963-88E4D6E696D5}" name="Column8075" dataDxfId="8466"/>
    <tableColumn id="8081" xr3:uid="{020D1CDC-12ED-4A2C-9432-FC45A2EB3C22}" name="Column8076" dataDxfId="8465"/>
    <tableColumn id="8082" xr3:uid="{4B213E6F-E67D-4F42-AF25-4C59C6294011}" name="Column8077" dataDxfId="8464"/>
    <tableColumn id="8083" xr3:uid="{CBF474ED-3884-4482-90E1-E9D3689CD283}" name="Column8078" dataDxfId="8463"/>
    <tableColumn id="8084" xr3:uid="{7C1A8AD1-BF9F-4D55-8ABB-60D4DCF675A7}" name="Column8079" dataDxfId="8462"/>
    <tableColumn id="8085" xr3:uid="{7F19171D-3191-418A-8DDB-0AEEAD3D1106}" name="Column8080" dataDxfId="8461"/>
    <tableColumn id="8086" xr3:uid="{B5E1B974-E258-4BD6-AF8E-4816CF958F91}" name="Column8081" dataDxfId="8460"/>
    <tableColumn id="8087" xr3:uid="{DA51E89A-FA8E-40D0-8FDF-2D628B2FAB4F}" name="Column8082" dataDxfId="8459"/>
    <tableColumn id="8088" xr3:uid="{6B49591D-07A2-476D-A6F1-200D73A6D903}" name="Column8083" dataDxfId="8458"/>
    <tableColumn id="8089" xr3:uid="{735F40AB-15BA-4038-8FC1-457004D24A30}" name="Column8084" dataDxfId="8457"/>
    <tableColumn id="8090" xr3:uid="{4C996C4E-A40F-43B7-B6E1-53659EA441FF}" name="Column8085" dataDxfId="8456"/>
    <tableColumn id="8091" xr3:uid="{8E1FA847-A76B-4A59-A193-B598E71322C6}" name="Column8086" dataDxfId="8455"/>
    <tableColumn id="8092" xr3:uid="{D2CAAAF0-E1D3-4591-93A2-75F86CD031FF}" name="Column8087" dataDxfId="8454"/>
    <tableColumn id="8093" xr3:uid="{817804E5-911E-4E8D-B0F3-7C9ED2CBCE4E}" name="Column8088" dataDxfId="8453"/>
    <tableColumn id="8094" xr3:uid="{1E093D10-8C3A-4097-928E-32D0BCCCDFDE}" name="Column8089" dataDxfId="8452"/>
    <tableColumn id="8095" xr3:uid="{99EBFCA4-3AA0-4438-8582-E244BD999D6A}" name="Column8090" dataDxfId="8451"/>
    <tableColumn id="8096" xr3:uid="{A390E2F3-79A5-4BB3-BCA8-5CE83A97C003}" name="Column8091" dataDxfId="8450"/>
    <tableColumn id="8097" xr3:uid="{0EF6F5E4-462F-4E67-BACB-C1DEBBA2DAB5}" name="Column8092" dataDxfId="8449"/>
    <tableColumn id="8098" xr3:uid="{ECBDA74E-BEA7-48F4-9C4C-A5404B6E1BA2}" name="Column8093" dataDxfId="8448"/>
    <tableColumn id="8099" xr3:uid="{8B9F97F9-BD9B-4F4C-81E0-4E3500AA65B8}" name="Column8094" dataDxfId="8447"/>
    <tableColumn id="8100" xr3:uid="{EF86D5C6-42FB-4833-A398-EE9408E0E393}" name="Column8095" dataDxfId="8446"/>
    <tableColumn id="8101" xr3:uid="{53FF7C76-EE83-48E9-A517-E33181223DDC}" name="Column8096" dataDxfId="8445"/>
    <tableColumn id="8102" xr3:uid="{1258D96E-88E0-4702-ACB5-AEAC5CBA4F3C}" name="Column8097" dataDxfId="8444"/>
    <tableColumn id="8103" xr3:uid="{B8DEC2DA-CA18-4685-8147-09650EFC5F77}" name="Column8098" dataDxfId="8443"/>
    <tableColumn id="8104" xr3:uid="{737C33A6-19AD-45EE-BD49-9CF56A8AA685}" name="Column8099" dataDxfId="8442"/>
    <tableColumn id="8105" xr3:uid="{56A35E4A-09C4-4E2F-B8FF-3AD87793A978}" name="Column8100" dataDxfId="8441"/>
    <tableColumn id="8106" xr3:uid="{4B432D81-70A3-4895-8B9E-CCD0010F328B}" name="Column8101" dataDxfId="8440"/>
    <tableColumn id="8107" xr3:uid="{A946D06D-5901-4109-96CF-D091D7C21519}" name="Column8102" dataDxfId="8439"/>
    <tableColumn id="8108" xr3:uid="{6D27CD33-1F9C-48A5-B328-BC060155914C}" name="Column8103" dataDxfId="8438"/>
    <tableColumn id="8109" xr3:uid="{57E752F9-5191-43EA-9703-AAFB03417034}" name="Column8104" dataDxfId="8437"/>
    <tableColumn id="8110" xr3:uid="{D25D6817-8C84-4300-B773-01C3D95B52E4}" name="Column8105" dataDxfId="8436"/>
    <tableColumn id="8111" xr3:uid="{459FBEA2-E2B6-47CC-B9F8-DCE4614C1C1F}" name="Column8106" dataDxfId="8435"/>
    <tableColumn id="8112" xr3:uid="{9355343E-B865-4703-B2BD-1D80313D88A1}" name="Column8107" dataDxfId="8434"/>
    <tableColumn id="8113" xr3:uid="{5C55C277-E7DB-4D6E-92D8-6FF2B2BC7AFE}" name="Column8108" dataDxfId="8433"/>
    <tableColumn id="8114" xr3:uid="{36D96CED-6CFB-4134-B66B-127909EE1B22}" name="Column8109" dataDxfId="8432"/>
    <tableColumn id="8115" xr3:uid="{47C87815-1DDF-42C6-B73C-702924B9B1BF}" name="Column8110" dataDxfId="8431"/>
    <tableColumn id="8116" xr3:uid="{C6626501-43B0-40E3-98B1-F9B08CAD9DE2}" name="Column8111" dataDxfId="8430"/>
    <tableColumn id="8117" xr3:uid="{BAA1D987-7DCA-4379-BA0C-1CDB442BA9C2}" name="Column8112" dataDxfId="8429"/>
    <tableColumn id="8118" xr3:uid="{0CDA075F-CD3E-4C1C-AEE6-C022CE3F4857}" name="Column8113" dataDxfId="8428"/>
    <tableColumn id="8119" xr3:uid="{F2E1C7CD-CDC1-4261-923B-E47C7CB00EE3}" name="Column8114" dataDxfId="8427"/>
    <tableColumn id="8120" xr3:uid="{76668EEB-ABAD-4CB7-A314-3FD6B7C5C68B}" name="Column8115" dataDxfId="8426"/>
    <tableColumn id="8121" xr3:uid="{6FA78EC9-4CDC-47BA-8E93-339CD2281A45}" name="Column8116" dataDxfId="8425"/>
    <tableColumn id="8122" xr3:uid="{ACC0EE02-BB86-459B-BB50-94460DFEFE07}" name="Column8117" dataDxfId="8424"/>
    <tableColumn id="8123" xr3:uid="{39A2F794-CFFD-4099-84B2-2D72FB169A65}" name="Column8118" dataDxfId="8423"/>
    <tableColumn id="8124" xr3:uid="{22809A13-A6AF-4110-88B7-BE8209404671}" name="Column8119" dataDxfId="8422"/>
    <tableColumn id="8125" xr3:uid="{0F511004-7747-4C3D-90EF-ADCB1FD89789}" name="Column8120" dataDxfId="8421"/>
    <tableColumn id="8126" xr3:uid="{4BC28F62-F134-4F61-ACA8-E8EE23CB25D4}" name="Column8121" dataDxfId="8420"/>
    <tableColumn id="8127" xr3:uid="{519D7BEA-BB51-4415-83A4-F08385146BB7}" name="Column8122" dataDxfId="8419"/>
    <tableColumn id="8128" xr3:uid="{0A4A9C0F-5DE9-4402-AED2-6C13014AA8F2}" name="Column8123" dataDxfId="8418"/>
    <tableColumn id="8129" xr3:uid="{D48ED987-C109-4523-B164-B580420A22A0}" name="Column8124" dataDxfId="8417"/>
    <tableColumn id="8130" xr3:uid="{59285860-3B71-47D4-BA4A-835B178A3D94}" name="Column8125" dataDxfId="8416"/>
    <tableColumn id="8131" xr3:uid="{7C1581C5-BFD5-402D-BA1F-06F33B2B0BA8}" name="Column8126" dataDxfId="8415"/>
    <tableColumn id="8132" xr3:uid="{DD5118B3-C2F9-48BE-A4CF-C227763D53F8}" name="Column8127" dataDxfId="8414"/>
    <tableColumn id="8133" xr3:uid="{8A27E8CE-4543-44AF-A035-E1989E4CE2E6}" name="Column8128" dataDxfId="8413"/>
    <tableColumn id="8134" xr3:uid="{D33B0550-2C6D-413D-99F1-5B7707B35203}" name="Column8129" dataDxfId="8412"/>
    <tableColumn id="8135" xr3:uid="{82C2771E-0D96-4AAC-856D-FE613F9853CB}" name="Column8130" dataDxfId="8411"/>
    <tableColumn id="8136" xr3:uid="{8FA8DFBF-B770-4C6C-BAE7-4B824C88582D}" name="Column8131" dataDxfId="8410"/>
    <tableColumn id="8137" xr3:uid="{D17123A3-D9CB-40A9-9F70-032620F39796}" name="Column8132" dataDxfId="8409"/>
    <tableColumn id="8138" xr3:uid="{89BF1930-B8D2-4B01-A933-FE1C2A51712F}" name="Column8133" dataDxfId="8408"/>
    <tableColumn id="8139" xr3:uid="{975049B5-025F-4204-8C4A-A882EDE2F35A}" name="Column8134" dataDxfId="8407"/>
    <tableColumn id="8140" xr3:uid="{C05073B4-029B-4589-9258-9CE97D28670B}" name="Column8135" dataDxfId="8406"/>
    <tableColumn id="8141" xr3:uid="{00DDDCBB-FF60-4D71-8502-F0D05BFA2C92}" name="Column8136" dataDxfId="8405"/>
    <tableColumn id="8142" xr3:uid="{CFB84E0A-6BBD-4F6A-AEE1-D822768F951D}" name="Column8137" dataDxfId="8404"/>
    <tableColumn id="8143" xr3:uid="{FB0A60D0-76FD-412E-8D60-C9CBA517FB54}" name="Column8138" dataDxfId="8403"/>
    <tableColumn id="8144" xr3:uid="{7BACD2F3-9D88-42F8-857B-1A4656CD0DB2}" name="Column8139" dataDxfId="8402"/>
    <tableColumn id="8145" xr3:uid="{6CDF52BC-8D60-49F6-9015-C3E26B8FCBA6}" name="Column8140" dataDxfId="8401"/>
    <tableColumn id="8146" xr3:uid="{0E6A5831-F72D-42FC-B2D5-4727EB3C54C1}" name="Column8141" dataDxfId="8400"/>
    <tableColumn id="8147" xr3:uid="{0A1C4151-79F2-4FC4-83BB-DC03D79C081A}" name="Column8142" dataDxfId="8399"/>
    <tableColumn id="8148" xr3:uid="{A9108708-E285-4536-AD41-9FEA4C70E7B5}" name="Column8143" dataDxfId="8398"/>
    <tableColumn id="8149" xr3:uid="{49F0F938-000A-4175-AE4D-151FB196E71B}" name="Column8144" dataDxfId="8397"/>
    <tableColumn id="8150" xr3:uid="{81CD5002-6E98-4C67-9F19-66E21C7DF9BD}" name="Column8145" dataDxfId="8396"/>
    <tableColumn id="8151" xr3:uid="{83773D0F-003F-479B-A868-699F551FBABB}" name="Column8146" dataDxfId="8395"/>
    <tableColumn id="8152" xr3:uid="{74BA1239-5E43-42E7-8A38-F55B0813B82C}" name="Column8147" dataDxfId="8394"/>
    <tableColumn id="8153" xr3:uid="{49D8F876-B589-4EF2-AD28-4C717E68950B}" name="Column8148" dataDxfId="8393"/>
    <tableColumn id="8154" xr3:uid="{163CB6FC-63B0-475A-B528-3C701C057533}" name="Column8149" dataDxfId="8392"/>
    <tableColumn id="8155" xr3:uid="{6D035222-6624-4FFA-8E4B-45D4E4F487A7}" name="Column8150" dataDxfId="8391"/>
    <tableColumn id="8156" xr3:uid="{2140DF8E-486E-4AE2-ADCB-37ADDD845F99}" name="Column8151" dataDxfId="8390"/>
    <tableColumn id="8157" xr3:uid="{CE5AC9AE-33EC-4169-9AC3-3482DBDAEE3C}" name="Column8152" dataDxfId="8389"/>
    <tableColumn id="8158" xr3:uid="{9D1605D7-DC1A-4E57-AE8B-BCCD1E27E23A}" name="Column8153" dataDxfId="8388"/>
    <tableColumn id="8159" xr3:uid="{4C539685-157E-4D1E-9360-5F57C592A4AB}" name="Column8154" dataDxfId="8387"/>
    <tableColumn id="8160" xr3:uid="{00F0C92D-40F9-4B55-93F1-1AFF7F44FF90}" name="Column8155" dataDxfId="8386"/>
    <tableColumn id="8161" xr3:uid="{52A08161-62B5-4E78-98F3-2A3DF87AFD2C}" name="Column8156" dataDxfId="8385"/>
    <tableColumn id="8162" xr3:uid="{1FBD81AA-D12D-45F0-95CE-67B1ED9ACA29}" name="Column8157" dataDxfId="8384"/>
    <tableColumn id="8163" xr3:uid="{F01EE341-5334-431E-98FD-2154FEBDB931}" name="Column8158" dataDxfId="8383"/>
    <tableColumn id="8164" xr3:uid="{399485DF-5521-4623-8DFB-8C5CE5039D9B}" name="Column8159" dataDxfId="8382"/>
    <tableColumn id="8165" xr3:uid="{17666285-BC2D-4342-925C-07042CCBBC45}" name="Column8160" dataDxfId="8381"/>
    <tableColumn id="8166" xr3:uid="{07332897-EED8-4A94-BABF-76DABA4C3B00}" name="Column8161" dataDxfId="8380"/>
    <tableColumn id="8167" xr3:uid="{02C17FC0-C91B-43D0-8ABA-F279FD05DB7F}" name="Column8162" dataDxfId="8379"/>
    <tableColumn id="8168" xr3:uid="{59D08F0B-4003-4E24-9035-7D3CA75E82C8}" name="Column8163" dataDxfId="8378"/>
    <tableColumn id="8169" xr3:uid="{042BD159-5176-471F-A716-E4B4FED1E79C}" name="Column8164" dataDxfId="8377"/>
    <tableColumn id="8170" xr3:uid="{2CB4E8F5-52A9-4233-BA22-E2DBC0A3EA42}" name="Column8165" dataDxfId="8376"/>
    <tableColumn id="8171" xr3:uid="{7F448783-2BB4-4E37-9FB1-B9470E2B2EBB}" name="Column8166" dataDxfId="8375"/>
    <tableColumn id="8172" xr3:uid="{5A8AFB95-4E25-47EA-8687-2735172463F8}" name="Column8167" dataDxfId="8374"/>
    <tableColumn id="8173" xr3:uid="{7540B3EF-7EF2-4884-8E53-073F946EE0F4}" name="Column8168" dataDxfId="8373"/>
    <tableColumn id="8174" xr3:uid="{560D2737-CF41-47CD-82DB-27F45F093855}" name="Column8169" dataDxfId="8372"/>
    <tableColumn id="8175" xr3:uid="{59046644-C375-43DA-87C0-3C73E5388BDB}" name="Column8170" dataDxfId="8371"/>
    <tableColumn id="8176" xr3:uid="{09B63FC6-34AD-4C34-AD34-BF4233CF2222}" name="Column8171" dataDxfId="8370"/>
    <tableColumn id="8177" xr3:uid="{0FDC23FC-925E-4D58-8F27-7FC3B5B877CA}" name="Column8172" dataDxfId="8369"/>
    <tableColumn id="8178" xr3:uid="{2EFB3A5C-5A79-4DB1-B249-2E3247C865B8}" name="Column8173" dataDxfId="8368"/>
    <tableColumn id="8179" xr3:uid="{504670A8-2E5D-4636-A710-4C704E671385}" name="Column8174" dataDxfId="8367"/>
    <tableColumn id="8180" xr3:uid="{EBBE1A5F-160D-4648-B7A4-D00A95C307BC}" name="Column8175" dataDxfId="8366"/>
    <tableColumn id="8181" xr3:uid="{DC4ACFE3-6D2F-4DA2-A12F-DAD84809E0C5}" name="Column8176" dataDxfId="8365"/>
    <tableColumn id="8182" xr3:uid="{C8DD9F38-10E1-49EF-BD4A-5C62A9643BFA}" name="Column8177" dataDxfId="8364"/>
    <tableColumn id="8183" xr3:uid="{46616B8B-BD0D-4A5A-84BD-BCB4CB9BC654}" name="Column8178" dataDxfId="8363"/>
    <tableColumn id="8184" xr3:uid="{ADA34B6C-872A-4AFA-AB45-850CD44D6483}" name="Column8179" dataDxfId="8362"/>
    <tableColumn id="8185" xr3:uid="{F59F47D9-7D40-4FFC-A9C7-E817E06BF1F5}" name="Column8180" dataDxfId="8361"/>
    <tableColumn id="8186" xr3:uid="{B06AE14B-0DEE-4C21-8F45-2FB4A41747B1}" name="Column8181" dataDxfId="8360"/>
    <tableColumn id="8187" xr3:uid="{0428B76D-C597-4448-84A1-A42B249FB40C}" name="Column8182" dataDxfId="8359"/>
    <tableColumn id="8188" xr3:uid="{6F25D804-D9D8-4B45-8548-975D33CB408F}" name="Column8183" dataDxfId="8358"/>
    <tableColumn id="8189" xr3:uid="{8C6541B6-BF99-4106-BFD6-10BEA38BBD0A}" name="Column8184" dataDxfId="8357"/>
    <tableColumn id="8190" xr3:uid="{607065D0-7A50-4B67-B123-6A21ADC64C7F}" name="Column8185" dataDxfId="8356"/>
    <tableColumn id="8191" xr3:uid="{3CF6F1F9-DCE0-40DE-9716-B9B3A1B9C217}" name="Column8186" dataDxfId="8355"/>
    <tableColumn id="8192" xr3:uid="{B1C26B79-CA78-4535-9A50-E4523B4F1DD5}" name="Column8187" dataDxfId="8354"/>
    <tableColumn id="8193" xr3:uid="{00CEFC09-8816-4BB3-A27B-75CD5400A06A}" name="Column8188" dataDxfId="8353"/>
    <tableColumn id="8194" xr3:uid="{2A911A26-17AE-476F-8E30-2C986CEF4BE0}" name="Column8189" dataDxfId="8352"/>
    <tableColumn id="8195" xr3:uid="{3451FF37-46C7-4B33-83E4-C42044A5A609}" name="Column8190" dataDxfId="8351"/>
    <tableColumn id="8196" xr3:uid="{C197A8F3-9CF1-4822-8D12-15FA1621A1D9}" name="Column8191" dataDxfId="8350"/>
    <tableColumn id="8197" xr3:uid="{C02160DE-3CDA-41D2-AE98-8826840151AA}" name="Column8192" dataDxfId="8349"/>
    <tableColumn id="8198" xr3:uid="{C3533561-ADC5-4563-B105-845A9326B200}" name="Column8193" dataDxfId="8348"/>
    <tableColumn id="8199" xr3:uid="{39D94C0F-561D-4884-9FCE-FD5D45C51CFA}" name="Column8194" dataDxfId="8347"/>
    <tableColumn id="8200" xr3:uid="{C27BB30D-AB60-4B2E-AA2A-9EE63EE59C88}" name="Column8195" dataDxfId="8346"/>
    <tableColumn id="8201" xr3:uid="{B5EDFB72-9908-4131-AA32-2B82BDC013AF}" name="Column8196" dataDxfId="8345"/>
    <tableColumn id="8202" xr3:uid="{B2AB22E0-F2F0-4F06-8767-B1D1611FFF3A}" name="Column8197" dataDxfId="8344"/>
    <tableColumn id="8203" xr3:uid="{9D5FAD36-751C-48CC-B343-3E27DBFA7018}" name="Column8198" dataDxfId="8343"/>
    <tableColumn id="8204" xr3:uid="{43A3E332-0E98-4C25-B8D2-1E806424FE62}" name="Column8199" dataDxfId="8342"/>
    <tableColumn id="8205" xr3:uid="{E28A5B47-63C5-4542-B450-13160D547592}" name="Column8200" dataDxfId="8341"/>
    <tableColumn id="8206" xr3:uid="{98102ACD-D9F2-4EB7-8B2F-D6F02E1755D1}" name="Column8201" dataDxfId="8340"/>
    <tableColumn id="8207" xr3:uid="{9A76ECE7-71C0-4328-A38F-E1CE43B7339E}" name="Column8202" dataDxfId="8339"/>
    <tableColumn id="8208" xr3:uid="{27984B79-68CB-4CBC-B4B1-23AE87E205CE}" name="Column8203" dataDxfId="8338"/>
    <tableColumn id="8209" xr3:uid="{46A324AD-D7E4-45AB-8AFA-407C614CDDBC}" name="Column8204" dataDxfId="8337"/>
    <tableColumn id="8210" xr3:uid="{42C02758-0645-45FE-8F86-E548B04D5195}" name="Column8205" dataDxfId="8336"/>
    <tableColumn id="8211" xr3:uid="{836DCC5E-A1C7-4A41-9A0F-AF6A4F431F5D}" name="Column8206" dataDxfId="8335"/>
    <tableColumn id="8212" xr3:uid="{595FE16A-0655-4D59-8238-0AEBAF83CEDC}" name="Column8207" dataDxfId="8334"/>
    <tableColumn id="8213" xr3:uid="{9FD34715-F522-424A-8130-5FB1C489CDA7}" name="Column8208" dataDxfId="8333"/>
    <tableColumn id="8214" xr3:uid="{677D97B7-C8D2-4240-A665-16257627A685}" name="Column8209" dataDxfId="8332"/>
    <tableColumn id="8215" xr3:uid="{48D87701-090B-415A-B825-87528F776133}" name="Column8210" dataDxfId="8331"/>
    <tableColumn id="8216" xr3:uid="{79C33BDA-3D20-4ABA-8F6F-A18ADD6ACBF4}" name="Column8211" dataDxfId="8330"/>
    <tableColumn id="8217" xr3:uid="{059B3A33-6F12-4F5D-8488-ED8EFEF75A74}" name="Column8212" dataDxfId="8329"/>
    <tableColumn id="8218" xr3:uid="{1B0FC0A0-8187-4F09-B71C-EEDA332DDB24}" name="Column8213" dataDxfId="8328"/>
    <tableColumn id="8219" xr3:uid="{615EFE69-4589-4E9D-A761-F6B68EF56D4D}" name="Column8214" dataDxfId="8327"/>
    <tableColumn id="8220" xr3:uid="{C5E67C0A-B095-4975-BCA6-A2A8DAABC068}" name="Column8215" dataDxfId="8326"/>
    <tableColumn id="8221" xr3:uid="{F799A9C4-70B3-46B4-B6FE-00085B7CD726}" name="Column8216" dataDxfId="8325"/>
    <tableColumn id="8222" xr3:uid="{D98B2099-99AC-48B0-861C-8393DEE5FC02}" name="Column8217" dataDxfId="8324"/>
    <tableColumn id="8223" xr3:uid="{108235AE-2F49-4C1A-806A-636272BEF1BC}" name="Column8218" dataDxfId="8323"/>
    <tableColumn id="8224" xr3:uid="{C01A871C-5568-4293-BBA3-7E011AA0C450}" name="Column8219" dataDxfId="8322"/>
    <tableColumn id="8225" xr3:uid="{5CDA331D-AFE1-4784-BB9A-09BFD525487B}" name="Column8220" dataDxfId="8321"/>
    <tableColumn id="8226" xr3:uid="{D8A8CABB-9B8C-449B-8B84-4C3D45D2AECD}" name="Column8221" dataDxfId="8320"/>
    <tableColumn id="8227" xr3:uid="{CCFA4B32-920D-4DB7-AD92-AF7AF51C78EA}" name="Column8222" dataDxfId="8319"/>
    <tableColumn id="8228" xr3:uid="{A049211D-575D-4D1F-9523-4D6F0C703B33}" name="Column8223" dataDxfId="8318"/>
    <tableColumn id="8229" xr3:uid="{C981DD18-3B4F-411D-92C6-3F21E50A4370}" name="Column8224" dataDxfId="8317"/>
    <tableColumn id="8230" xr3:uid="{D5204541-C5F1-4020-A87F-14C930B6F134}" name="Column8225" dataDxfId="8316"/>
    <tableColumn id="8231" xr3:uid="{7748D2C6-0964-4144-8507-A83FEA1C6D29}" name="Column8226" dataDxfId="8315"/>
    <tableColumn id="8232" xr3:uid="{47195542-758B-4FBD-A49F-EC45177B0DEF}" name="Column8227" dataDxfId="8314"/>
    <tableColumn id="8233" xr3:uid="{29F5C774-520F-466A-AF03-C0D238C6B5BA}" name="Column8228" dataDxfId="8313"/>
    <tableColumn id="8234" xr3:uid="{9C9E2F59-383C-4257-8B9C-47E330EB4C47}" name="Column8229" dataDxfId="8312"/>
    <tableColumn id="8235" xr3:uid="{C57CE6A1-6F8A-4E90-A491-B6E29AB0D76A}" name="Column8230" dataDxfId="8311"/>
    <tableColumn id="8236" xr3:uid="{649E79E8-5293-4C50-8F85-5BE9EB9EFD60}" name="Column8231" dataDxfId="8310"/>
    <tableColumn id="8237" xr3:uid="{4411E6EC-168A-4722-B31F-F9853054BCAA}" name="Column8232" dataDxfId="8309"/>
    <tableColumn id="8238" xr3:uid="{51CE40A3-5C5E-41B5-8721-A4346CEB18EF}" name="Column8233" dataDxfId="8308"/>
    <tableColumn id="8239" xr3:uid="{A17FF005-3E2E-421B-A8DE-7FEC94A43113}" name="Column8234" dataDxfId="8307"/>
    <tableColumn id="8240" xr3:uid="{F68736E8-8A8C-4B4D-B005-DE1737D25398}" name="Column8235" dataDxfId="8306"/>
    <tableColumn id="8241" xr3:uid="{678490AE-7C70-4421-A402-5F241D30E09A}" name="Column8236" dataDxfId="8305"/>
    <tableColumn id="8242" xr3:uid="{DA884F30-BE82-4477-9ACB-AF7A3E55638D}" name="Column8237" dataDxfId="8304"/>
    <tableColumn id="8243" xr3:uid="{EA96D5DF-842B-4C36-AC58-9D7F35806E47}" name="Column8238" dataDxfId="8303"/>
    <tableColumn id="8244" xr3:uid="{06F345C3-ED87-4C3E-A9B5-110A434D24C1}" name="Column8239" dataDxfId="8302"/>
    <tableColumn id="8245" xr3:uid="{BD2BF51D-8D8E-4487-BC53-01B41FE5A14D}" name="Column8240" dataDxfId="8301"/>
    <tableColumn id="8246" xr3:uid="{D1090774-B431-41FB-B9AA-8426FCC0E84B}" name="Column8241" dataDxfId="8300"/>
    <tableColumn id="8247" xr3:uid="{DA477831-85C9-48DE-B924-83F8920783F4}" name="Column8242" dataDxfId="8299"/>
    <tableColumn id="8248" xr3:uid="{41333DDA-61BC-4460-BD04-D367E0D809BF}" name="Column8243" dataDxfId="8298"/>
    <tableColumn id="8249" xr3:uid="{495DE00F-B648-47F0-8798-F928DB0A0A3E}" name="Column8244" dataDxfId="8297"/>
    <tableColumn id="8250" xr3:uid="{21BA0794-BA9D-4656-BCE2-F421B4D05467}" name="Column8245" dataDxfId="8296"/>
    <tableColumn id="8251" xr3:uid="{A7F0F558-9EF6-4069-BB17-846558F8B035}" name="Column8246" dataDxfId="8295"/>
    <tableColumn id="8252" xr3:uid="{407E56D1-4503-4C28-AFE1-29983F523A4E}" name="Column8247" dataDxfId="8294"/>
    <tableColumn id="8253" xr3:uid="{08F845C0-4831-4FBF-A254-39D492A5FA35}" name="Column8248" dataDxfId="8293"/>
    <tableColumn id="8254" xr3:uid="{681C1E92-0CB0-4AFB-B4CE-A5CED1699CF2}" name="Column8249" dataDxfId="8292"/>
    <tableColumn id="8255" xr3:uid="{E54254C8-FB67-40C3-A787-82303D7C5151}" name="Column8250" dataDxfId="8291"/>
    <tableColumn id="8256" xr3:uid="{721F1F3F-8CEA-4C4C-A12C-0CB3993098F7}" name="Column8251" dataDxfId="8290"/>
    <tableColumn id="8257" xr3:uid="{B04D134C-F4B2-42ED-B047-C3406D38C144}" name="Column8252" dataDxfId="8289"/>
    <tableColumn id="8258" xr3:uid="{6A548771-16EF-4727-9DBA-F6927C603E78}" name="Column8253" dataDxfId="8288"/>
    <tableColumn id="8259" xr3:uid="{826587CB-CCCD-46D3-A40F-C478D9881D83}" name="Column8254" dataDxfId="8287"/>
    <tableColumn id="8260" xr3:uid="{E098AA49-D211-496B-9D3F-D377C099ABF1}" name="Column8255" dataDxfId="8286"/>
    <tableColumn id="8261" xr3:uid="{80A5C7C1-4655-4A15-B1BD-46C247506822}" name="Column8256" dataDxfId="8285"/>
    <tableColumn id="8262" xr3:uid="{CDF959EF-566D-459B-A99C-6E01A899DA4B}" name="Column8257" dataDxfId="8284"/>
    <tableColumn id="8263" xr3:uid="{5714D64A-61EA-4443-9C3F-5B161BAD127A}" name="Column8258" dataDxfId="8283"/>
    <tableColumn id="8264" xr3:uid="{633F9577-BB49-466A-8FFE-E756FAA1D4DB}" name="Column8259" dataDxfId="8282"/>
    <tableColumn id="8265" xr3:uid="{8C7B0743-A4A2-4E2B-AE13-4749D620137F}" name="Column8260" dataDxfId="8281"/>
    <tableColumn id="8266" xr3:uid="{2DEC019C-6774-4D9A-979E-D2BB6E7FD135}" name="Column8261" dataDxfId="8280"/>
    <tableColumn id="8267" xr3:uid="{DFC4CEC6-7CBA-4873-85E7-9B40D189D8A3}" name="Column8262" dataDxfId="8279"/>
    <tableColumn id="8268" xr3:uid="{F9EC5BF2-C7FE-476E-BA57-01CE727D26FC}" name="Column8263" dataDxfId="8278"/>
    <tableColumn id="8269" xr3:uid="{7E7337F8-4CEE-4A34-9F33-9E197D4CD18C}" name="Column8264" dataDxfId="8277"/>
    <tableColumn id="8270" xr3:uid="{74D4E705-15E2-40FB-8C43-800D41121B85}" name="Column8265" dataDxfId="8276"/>
    <tableColumn id="8271" xr3:uid="{E0609F38-F969-49C3-8995-DDB85FD93953}" name="Column8266" dataDxfId="8275"/>
    <tableColumn id="8272" xr3:uid="{97DA9783-C7D4-4AD3-9FD2-0FFFC028C8AE}" name="Column8267" dataDxfId="8274"/>
    <tableColumn id="8273" xr3:uid="{483CBA17-B1A2-4A74-B032-6DFD5209B2CB}" name="Column8268" dataDxfId="8273"/>
    <tableColumn id="8274" xr3:uid="{33CBD55A-8C74-4D5E-9060-6504135696F5}" name="Column8269" dataDxfId="8272"/>
    <tableColumn id="8275" xr3:uid="{91AF4366-9FB4-48A7-BA00-C57A8F92B364}" name="Column8270" dataDxfId="8271"/>
    <tableColumn id="8276" xr3:uid="{2BA1DE40-7673-49C2-B78A-7E5CB0E80CE7}" name="Column8271" dataDxfId="8270"/>
    <tableColumn id="8277" xr3:uid="{1ACEF399-F212-42DA-882E-CAEE6A2C7915}" name="Column8272" dataDxfId="8269"/>
    <tableColumn id="8278" xr3:uid="{062AD771-2DE2-4BBD-B0ED-CD55D0B89912}" name="Column8273" dataDxfId="8268"/>
    <tableColumn id="8279" xr3:uid="{7B6E2A05-2711-4ADA-A485-6FDE2282BCBA}" name="Column8274" dataDxfId="8267"/>
    <tableColumn id="8280" xr3:uid="{4493E58B-DB78-4EC7-9932-E84CA407E17D}" name="Column8275" dataDxfId="8266"/>
    <tableColumn id="8281" xr3:uid="{15D4C852-6E52-4C2C-9592-300DD2370932}" name="Column8276" dataDxfId="8265"/>
    <tableColumn id="8282" xr3:uid="{1E787966-945B-4EBB-AB1E-6668A0ED890F}" name="Column8277" dataDxfId="8264"/>
    <tableColumn id="8283" xr3:uid="{86919BCB-511C-45C7-9044-8B8B90A82A7E}" name="Column8278" dataDxfId="8263"/>
    <tableColumn id="8284" xr3:uid="{97C81F24-C86B-4D52-9B78-F1CAE6FA9A07}" name="Column8279" dataDxfId="8262"/>
    <tableColumn id="8285" xr3:uid="{6E17439F-5929-49B1-B0D7-1706A0C64205}" name="Column8280" dataDxfId="8261"/>
    <tableColumn id="8286" xr3:uid="{7FD19372-1B8F-43E2-B50C-F5225EF85DBE}" name="Column8281" dataDxfId="8260"/>
    <tableColumn id="8287" xr3:uid="{8B0E163D-FEC8-4DB4-A08C-76BBDF0FE8EF}" name="Column8282" dataDxfId="8259"/>
    <tableColumn id="8288" xr3:uid="{60FAF940-C659-4D2B-986B-FC51B508CBDB}" name="Column8283" dataDxfId="8258"/>
    <tableColumn id="8289" xr3:uid="{07010333-48B3-4601-A68B-3D59C27831D9}" name="Column8284" dataDxfId="8257"/>
    <tableColumn id="8290" xr3:uid="{2204A3AD-261D-4995-A596-6FCDF97BB82C}" name="Column8285" dataDxfId="8256"/>
    <tableColumn id="8291" xr3:uid="{908AE865-FE00-4285-BA56-A26C2EA53647}" name="Column8286" dataDxfId="8255"/>
    <tableColumn id="8292" xr3:uid="{10345CCA-FE66-47B3-B7D9-6F964A298CCC}" name="Column8287" dataDxfId="8254"/>
    <tableColumn id="8293" xr3:uid="{0E365FA6-EB10-4A27-BFFC-2080F9D47C40}" name="Column8288" dataDxfId="8253"/>
    <tableColumn id="8294" xr3:uid="{4FEDC778-18A9-47F5-9228-0104B568590D}" name="Column8289" dataDxfId="8252"/>
    <tableColumn id="8295" xr3:uid="{72433265-F399-47D4-8706-EEDCD1156013}" name="Column8290" dataDxfId="8251"/>
    <tableColumn id="8296" xr3:uid="{A96EF9E5-42C2-4AFC-BE09-E76429D4CEF3}" name="Column8291" dataDxfId="8250"/>
    <tableColumn id="8297" xr3:uid="{1D92E81E-42A6-4820-853D-7ECACE3FC0A2}" name="Column8292" dataDxfId="8249"/>
    <tableColumn id="8298" xr3:uid="{0F78BE9D-65AD-47A4-A8A5-DAE1E4BD89B6}" name="Column8293" dataDxfId="8248"/>
    <tableColumn id="8299" xr3:uid="{EAD40D03-E7B8-49D7-B4CF-DC66DAA5B8D2}" name="Column8294" dataDxfId="8247"/>
    <tableColumn id="8300" xr3:uid="{5B3C2639-F46F-4420-8319-B5316809A4D3}" name="Column8295" dataDxfId="8246"/>
    <tableColumn id="8301" xr3:uid="{3AE379D7-7BF4-4671-90FB-73E892EAD0F6}" name="Column8296" dataDxfId="8245"/>
    <tableColumn id="8302" xr3:uid="{9D4DB189-025E-44CD-B4CF-32F71A537BBC}" name="Column8297" dataDxfId="8244"/>
    <tableColumn id="8303" xr3:uid="{F984228B-09F2-44BE-BE0C-C0A80B3F3643}" name="Column8298" dataDxfId="8243"/>
    <tableColumn id="8304" xr3:uid="{E617491C-C8A9-4F0A-B1EB-ACD178C5D29F}" name="Column8299" dataDxfId="8242"/>
    <tableColumn id="8305" xr3:uid="{1F0BE84B-193A-4C1F-8696-C9AB13125902}" name="Column8300" dataDxfId="8241"/>
    <tableColumn id="8306" xr3:uid="{57C358D3-133B-4E2A-8F20-A04B50959C66}" name="Column8301" dataDxfId="8240"/>
    <tableColumn id="8307" xr3:uid="{1301579B-D398-4096-920B-87483E019866}" name="Column8302" dataDxfId="8239"/>
    <tableColumn id="8308" xr3:uid="{BDBD286D-132C-4098-829C-587FC1215C42}" name="Column8303" dataDxfId="8238"/>
    <tableColumn id="8309" xr3:uid="{7509C9F8-26F0-469F-8E75-7299C9D782C2}" name="Column8304" dataDxfId="8237"/>
    <tableColumn id="8310" xr3:uid="{45DAC8C4-C53F-40BE-A82C-82232B9194C3}" name="Column8305" dataDxfId="8236"/>
    <tableColumn id="8311" xr3:uid="{E3185EA1-BBE3-400A-9F3E-52D940077010}" name="Column8306" dataDxfId="8235"/>
    <tableColumn id="8312" xr3:uid="{99317D04-A268-4BD7-85D2-5C8721F677D2}" name="Column8307" dataDxfId="8234"/>
    <tableColumn id="8313" xr3:uid="{EDFA28C6-71D4-4AAF-9F97-2EEF74CCB6B2}" name="Column8308" dataDxfId="8233"/>
    <tableColumn id="8314" xr3:uid="{99BE8D74-47A2-4E4D-9CEC-B965C3A04364}" name="Column8309" dataDxfId="8232"/>
    <tableColumn id="8315" xr3:uid="{2A0EE02F-9D7E-4628-8D98-462DDAC45968}" name="Column8310" dataDxfId="8231"/>
    <tableColumn id="8316" xr3:uid="{F58DCF56-2765-4F7E-A8BE-E0DFA42E6888}" name="Column8311" dataDxfId="8230"/>
    <tableColumn id="8317" xr3:uid="{386D3F60-C324-40BF-AB5C-8CCB033367CE}" name="Column8312" dataDxfId="8229"/>
    <tableColumn id="8318" xr3:uid="{88BDFB4C-01F4-4586-BEFF-0045419C5C44}" name="Column8313" dataDxfId="8228"/>
    <tableColumn id="8319" xr3:uid="{0624E052-08FB-48D7-92D2-05A4EFEDF7D3}" name="Column8314" dataDxfId="8227"/>
    <tableColumn id="8320" xr3:uid="{1542D5EE-B127-41FA-8C84-CA52D505DB9C}" name="Column8315" dataDxfId="8226"/>
    <tableColumn id="8321" xr3:uid="{C0EE0213-9C28-45BE-924B-F6B842033337}" name="Column8316" dataDxfId="8225"/>
    <tableColumn id="8322" xr3:uid="{16A316E5-753B-4C18-8411-EEF4669A03EB}" name="Column8317" dataDxfId="8224"/>
    <tableColumn id="8323" xr3:uid="{B8C8A578-BCDC-4208-85D5-4C37DED0006A}" name="Column8318" dataDxfId="8223"/>
    <tableColumn id="8324" xr3:uid="{F856979D-9837-49AB-9616-DFFB76364DF4}" name="Column8319" dataDxfId="8222"/>
    <tableColumn id="8325" xr3:uid="{1B1B6B73-74A2-42B2-A539-F2C2FD21A5FC}" name="Column8320" dataDxfId="8221"/>
    <tableColumn id="8326" xr3:uid="{B3BAC84F-059E-4778-A967-477F1F04D549}" name="Column8321" dataDxfId="8220"/>
    <tableColumn id="8327" xr3:uid="{15CEFCD8-5E54-439B-B97E-CA3B7E008556}" name="Column8322" dataDxfId="8219"/>
    <tableColumn id="8328" xr3:uid="{3AB74356-DA2B-4D25-A959-0DA7F63DDE89}" name="Column8323" dataDxfId="8218"/>
    <tableColumn id="8329" xr3:uid="{4802C3D6-4B72-499B-8C8F-4EB78F566F8E}" name="Column8324" dataDxfId="8217"/>
    <tableColumn id="8330" xr3:uid="{A6C28E31-CDB5-4017-A9A0-2015924E256A}" name="Column8325" dataDxfId="8216"/>
    <tableColumn id="8331" xr3:uid="{7F58DA40-1C37-41E8-AFC7-6CE12260E359}" name="Column8326" dataDxfId="8215"/>
    <tableColumn id="8332" xr3:uid="{5B89DFDB-2E35-4148-BC77-DFE9A0572F3E}" name="Column8327" dataDxfId="8214"/>
    <tableColumn id="8333" xr3:uid="{FA730525-5F20-4D4F-8085-3CBC3D3C7CED}" name="Column8328" dataDxfId="8213"/>
    <tableColumn id="8334" xr3:uid="{BA0CCE26-6F9C-4C57-8460-A41370E7158B}" name="Column8329" dataDxfId="8212"/>
    <tableColumn id="8335" xr3:uid="{597E7129-CEFD-4C15-AC45-02E887E916BB}" name="Column8330" dataDxfId="8211"/>
    <tableColumn id="8336" xr3:uid="{7E30357C-F073-498C-A681-F573D4F3750B}" name="Column8331" dataDxfId="8210"/>
    <tableColumn id="8337" xr3:uid="{961FF5E8-588C-4E16-8820-3F456EED4801}" name="Column8332" dataDxfId="8209"/>
    <tableColumn id="8338" xr3:uid="{ECA5A12D-75AD-4618-A486-E12FA166EB4F}" name="Column8333" dataDxfId="8208"/>
    <tableColumn id="8339" xr3:uid="{EAAAC718-C3C7-4FD0-BFD4-A6FFEF1F586A}" name="Column8334" dataDxfId="8207"/>
    <tableColumn id="8340" xr3:uid="{0464A383-5338-4434-B13C-419A6ACBD5EF}" name="Column8335" dataDxfId="8206"/>
    <tableColumn id="8341" xr3:uid="{889C6E0C-DA65-4394-AE2D-571054B1DBD0}" name="Column8336" dataDxfId="8205"/>
    <tableColumn id="8342" xr3:uid="{6734EAAE-92AB-44D9-A91E-64A9B96A4839}" name="Column8337" dataDxfId="8204"/>
    <tableColumn id="8343" xr3:uid="{2EAF5CD8-544E-4608-82E9-3724BB5C2AFD}" name="Column8338" dataDxfId="8203"/>
    <tableColumn id="8344" xr3:uid="{E91CEAE3-2628-4058-9532-83375FF29F2E}" name="Column8339" dataDxfId="8202"/>
    <tableColumn id="8345" xr3:uid="{59F763FD-0C12-47D9-B60F-E2963724EE07}" name="Column8340" dataDxfId="8201"/>
    <tableColumn id="8346" xr3:uid="{35308327-60D7-438D-9F13-239BCF577435}" name="Column8341" dataDxfId="8200"/>
    <tableColumn id="8347" xr3:uid="{E55EA99B-8580-4B78-A892-CD2EE88B0034}" name="Column8342" dataDxfId="8199"/>
    <tableColumn id="8348" xr3:uid="{1035EEA3-9679-4C3A-AFA6-7CF7843B27AE}" name="Column8343" dataDxfId="8198"/>
    <tableColumn id="8349" xr3:uid="{2BDA7181-55B1-4EB7-83D4-F892146F750C}" name="Column8344" dataDxfId="8197"/>
    <tableColumn id="8350" xr3:uid="{D88CD11D-FB7E-409E-A49B-C355C761C3C6}" name="Column8345" dataDxfId="8196"/>
    <tableColumn id="8351" xr3:uid="{CEB940A0-3C96-4AA6-9C84-DBB04FED5547}" name="Column8346" dataDxfId="8195"/>
    <tableColumn id="8352" xr3:uid="{B2C967E1-178F-40FE-92ED-6FFE6B1188CF}" name="Column8347" dataDxfId="8194"/>
    <tableColumn id="8353" xr3:uid="{2B7088B8-9306-49B4-A4A2-47CA9691DDDF}" name="Column8348" dataDxfId="8193"/>
    <tableColumn id="8354" xr3:uid="{316B7F2F-DBEB-4409-82BF-201620B1B47E}" name="Column8349" dataDxfId="8192"/>
    <tableColumn id="8355" xr3:uid="{7B04F528-BEF4-4239-98B1-F54490637568}" name="Column8350" dataDxfId="8191"/>
    <tableColumn id="8356" xr3:uid="{6BFAA27F-FA1D-40C4-AEA9-37827FA58B92}" name="Column8351" dataDxfId="8190"/>
    <tableColumn id="8357" xr3:uid="{F9F580D6-240E-4402-A6AA-BA17D884D4B9}" name="Column8352" dataDxfId="8189"/>
    <tableColumn id="8358" xr3:uid="{749C9368-779B-49AD-B905-D641900C4CB6}" name="Column8353" dataDxfId="8188"/>
    <tableColumn id="8359" xr3:uid="{5CB76FE4-C70D-42F1-ADE8-7EC317FB973E}" name="Column8354" dataDxfId="8187"/>
    <tableColumn id="8360" xr3:uid="{3A02C107-7068-45ED-A407-E768A83E04D5}" name="Column8355" dataDxfId="8186"/>
    <tableColumn id="8361" xr3:uid="{218B55EB-9B91-4E21-88F7-94E2F9CCEF83}" name="Column8356" dataDxfId="8185"/>
    <tableColumn id="8362" xr3:uid="{09C7E581-EA12-41D9-95BF-B1587515E377}" name="Column8357" dataDxfId="8184"/>
    <tableColumn id="8363" xr3:uid="{9B0C0754-CE54-4E09-8A42-1188EEDC12BF}" name="Column8358" dataDxfId="8183"/>
    <tableColumn id="8364" xr3:uid="{C9FE67D8-A3D1-481F-8F45-C8A05C6EBD3D}" name="Column8359" dataDxfId="8182"/>
    <tableColumn id="8365" xr3:uid="{D59072F8-96E3-4795-91C9-7632CB00F7B4}" name="Column8360" dataDxfId="8181"/>
    <tableColumn id="8366" xr3:uid="{748216DB-70DB-49A9-BF88-2B4956824791}" name="Column8361" dataDxfId="8180"/>
    <tableColumn id="8367" xr3:uid="{9785BEBC-3E74-4F19-82F7-450D9B9F2BAB}" name="Column8362" dataDxfId="8179"/>
    <tableColumn id="8368" xr3:uid="{D1557360-E364-4DA4-8B85-A61528C1F9A8}" name="Column8363" dataDxfId="8178"/>
    <tableColumn id="8369" xr3:uid="{749CD41D-065A-4293-B34E-019FE28E768B}" name="Column8364" dataDxfId="8177"/>
    <tableColumn id="8370" xr3:uid="{D6BE0FB1-D122-4463-88E4-FD09C14789AC}" name="Column8365" dataDxfId="8176"/>
    <tableColumn id="8371" xr3:uid="{8D056D01-B4E2-4E80-98BA-11D6AB6717ED}" name="Column8366" dataDxfId="8175"/>
    <tableColumn id="8372" xr3:uid="{10DA05DB-E2E3-4E39-8F98-D529036C1196}" name="Column8367" dataDxfId="8174"/>
    <tableColumn id="8373" xr3:uid="{73251719-E50E-44EB-8B00-C638E911F93F}" name="Column8368" dataDxfId="8173"/>
    <tableColumn id="8374" xr3:uid="{4FE47F30-C45F-4AAA-8981-1EFBC6F4404A}" name="Column8369" dataDxfId="8172"/>
    <tableColumn id="8375" xr3:uid="{5DD2F8B8-3FC5-4053-992D-64E0521A6836}" name="Column8370" dataDxfId="8171"/>
    <tableColumn id="8376" xr3:uid="{3578B94D-C349-4FB1-B3B8-50CE4911CF8C}" name="Column8371" dataDxfId="8170"/>
    <tableColumn id="8377" xr3:uid="{4F4482E0-664A-425C-8227-3AD8209C7217}" name="Column8372" dataDxfId="8169"/>
    <tableColumn id="8378" xr3:uid="{1485530E-D908-49C1-9044-CBA05C2F3736}" name="Column8373" dataDxfId="8168"/>
    <tableColumn id="8379" xr3:uid="{C26198A4-08A1-4210-8606-3532EE721D65}" name="Column8374" dataDxfId="8167"/>
    <tableColumn id="8380" xr3:uid="{EAE39AC9-1E88-4546-BA75-7E36F8A1E572}" name="Column8375" dataDxfId="8166"/>
    <tableColumn id="8381" xr3:uid="{C9A72231-FEA4-4C6B-845B-8CA73B84B74B}" name="Column8376" dataDxfId="8165"/>
    <tableColumn id="8382" xr3:uid="{F69695EA-FCC8-4AFC-9BFC-9B1DFA1A484B}" name="Column8377" dataDxfId="8164"/>
    <tableColumn id="8383" xr3:uid="{25D828B7-957D-4D50-B6DA-78C09FE76862}" name="Column8378" dataDxfId="8163"/>
    <tableColumn id="8384" xr3:uid="{302C2D98-344A-40F8-A7BD-1C650034351E}" name="Column8379" dataDxfId="8162"/>
    <tableColumn id="8385" xr3:uid="{00A3BF9C-C698-4BC9-A057-46711B90361D}" name="Column8380" dataDxfId="8161"/>
    <tableColumn id="8386" xr3:uid="{879C25C9-FCF6-4BFC-B3F6-8F28982CFA5D}" name="Column8381" dataDxfId="8160"/>
    <tableColumn id="8387" xr3:uid="{859F32FA-F2B8-4D94-9B18-6161E192E75D}" name="Column8382" dataDxfId="8159"/>
    <tableColumn id="8388" xr3:uid="{E4179207-F58A-4E69-AC34-8B6335D9651F}" name="Column8383" dataDxfId="8158"/>
    <tableColumn id="8389" xr3:uid="{8DED28AD-4050-4155-88E2-86B67D50B826}" name="Column8384" dataDxfId="8157"/>
    <tableColumn id="8390" xr3:uid="{6FD77C58-8DF1-4D46-8AFE-E157FCA488E8}" name="Column8385" dataDxfId="8156"/>
    <tableColumn id="8391" xr3:uid="{DBAE595C-00B8-40DD-813B-49B1C87E2C9F}" name="Column8386" dataDxfId="8155"/>
    <tableColumn id="8392" xr3:uid="{F491C709-9CE1-492C-8F29-97329B5C7889}" name="Column8387" dataDxfId="8154"/>
    <tableColumn id="8393" xr3:uid="{4843AD1F-2230-4DD6-A8CA-27AD37D728D2}" name="Column8388" dataDxfId="8153"/>
    <tableColumn id="8394" xr3:uid="{B94301BB-59EE-47F3-9EAE-811FB9E6E4FF}" name="Column8389" dataDxfId="8152"/>
    <tableColumn id="8395" xr3:uid="{19E7A443-0BB5-4261-82CF-341FA002DE43}" name="Column8390" dataDxfId="8151"/>
    <tableColumn id="8396" xr3:uid="{C5E9BF44-EACB-49CB-8016-2D6DB776AA89}" name="Column8391" dataDxfId="8150"/>
    <tableColumn id="8397" xr3:uid="{57EE8119-5DE5-4146-A642-5459235D5333}" name="Column8392" dataDxfId="8149"/>
    <tableColumn id="8398" xr3:uid="{4485DE35-C431-49EF-873A-127D7E79DE5E}" name="Column8393" dataDxfId="8148"/>
    <tableColumn id="8399" xr3:uid="{94A46C3D-033E-4DB9-B402-470B8A544C72}" name="Column8394" dataDxfId="8147"/>
    <tableColumn id="8400" xr3:uid="{E47A855C-8BDB-43C3-97A5-43D5C689372B}" name="Column8395" dataDxfId="8146"/>
    <tableColumn id="8401" xr3:uid="{E17A4F98-9D90-4C1B-82E8-DFF5CF8B4A40}" name="Column8396" dataDxfId="8145"/>
    <tableColumn id="8402" xr3:uid="{2D23DEC9-E21A-432D-8F09-6245B407222E}" name="Column8397" dataDxfId="8144"/>
    <tableColumn id="8403" xr3:uid="{52742798-0583-4CC4-A57B-6925AC331B28}" name="Column8398" dataDxfId="8143"/>
    <tableColumn id="8404" xr3:uid="{FAA504D3-8609-4E08-88F2-09DFD336CC19}" name="Column8399" dataDxfId="8142"/>
    <tableColumn id="8405" xr3:uid="{317F632E-6012-4C9B-A71A-9C0EE31B73E3}" name="Column8400" dataDxfId="8141"/>
    <tableColumn id="8406" xr3:uid="{DBD37EA7-A14F-4186-82E2-E892776CC6C7}" name="Column8401" dataDxfId="8140"/>
    <tableColumn id="8407" xr3:uid="{54E9867B-97E7-457B-8AF3-1E6270736750}" name="Column8402" dataDxfId="8139"/>
    <tableColumn id="8408" xr3:uid="{5BA803E2-7934-4CC1-A64A-D59EBB9EC9F3}" name="Column8403" dataDxfId="8138"/>
    <tableColumn id="8409" xr3:uid="{F692461A-A1F1-4CA7-A0DF-6FFFCCD72EC4}" name="Column8404" dataDxfId="8137"/>
    <tableColumn id="8410" xr3:uid="{B7DB93DC-68A1-45B3-85D7-0F640F3E426A}" name="Column8405" dataDxfId="8136"/>
    <tableColumn id="8411" xr3:uid="{8EBB6EDC-4BB3-4D8D-B273-BF151B364032}" name="Column8406" dataDxfId="8135"/>
    <tableColumn id="8412" xr3:uid="{3E312C39-CA5C-4539-9FB5-92DA30CA3F1D}" name="Column8407" dataDxfId="8134"/>
    <tableColumn id="8413" xr3:uid="{3E8AE0FF-078A-4989-98E6-89C287DE3587}" name="Column8408" dataDxfId="8133"/>
    <tableColumn id="8414" xr3:uid="{86A51FE7-F165-436D-B71F-0E69D2A5C177}" name="Column8409" dataDxfId="8132"/>
    <tableColumn id="8415" xr3:uid="{8C6D9092-A05E-4963-99E1-11DAC0E66C8F}" name="Column8410" dataDxfId="8131"/>
    <tableColumn id="8416" xr3:uid="{69523F95-CE33-4A04-8A31-2F8300E684AD}" name="Column8411" dataDxfId="8130"/>
    <tableColumn id="8417" xr3:uid="{09212251-ADC5-4C53-8F54-2EB1A2CAF76C}" name="Column8412" dataDxfId="8129"/>
    <tableColumn id="8418" xr3:uid="{3D09E43F-2E91-4A64-B5CA-3E8209E01248}" name="Column8413" dataDxfId="8128"/>
    <tableColumn id="8419" xr3:uid="{960C3A28-973B-4E85-A268-E48CD3CE3784}" name="Column8414" dataDxfId="8127"/>
    <tableColumn id="8420" xr3:uid="{63CD8691-1713-4437-8DB1-FEFA4D5840A8}" name="Column8415" dataDxfId="8126"/>
    <tableColumn id="8421" xr3:uid="{E1225E21-A959-41CF-8E72-FEC8188F9DDE}" name="Column8416" dataDxfId="8125"/>
    <tableColumn id="8422" xr3:uid="{CCD192A1-5B8D-4C45-9F89-1FAD8A641676}" name="Column8417" dataDxfId="8124"/>
    <tableColumn id="8423" xr3:uid="{3C54B47D-8A7D-4272-9134-A71510C4B7C8}" name="Column8418" dataDxfId="8123"/>
    <tableColumn id="8424" xr3:uid="{D782BA7A-F2A0-4F0A-A0BB-20276BCCBEE1}" name="Column8419" dataDxfId="8122"/>
    <tableColumn id="8425" xr3:uid="{A377196D-D35B-4BD8-9656-756D39AC653A}" name="Column8420" dataDxfId="8121"/>
    <tableColumn id="8426" xr3:uid="{B9E19E6F-9AC9-4F1C-B205-415D3185A0B2}" name="Column8421" dataDxfId="8120"/>
    <tableColumn id="8427" xr3:uid="{4882914E-9E6A-4F62-8C93-113458D9F431}" name="Column8422" dataDxfId="8119"/>
    <tableColumn id="8428" xr3:uid="{40B7E376-5689-4248-9BB7-E79FE1D8B5DB}" name="Column8423" dataDxfId="8118"/>
    <tableColumn id="8429" xr3:uid="{52F6D050-2ABB-4823-B8F6-CCA2BEAC614F}" name="Column8424" dataDxfId="8117"/>
    <tableColumn id="8430" xr3:uid="{B16CAB1C-33E0-4E7E-9EB2-7092C710F862}" name="Column8425" dataDxfId="8116"/>
    <tableColumn id="8431" xr3:uid="{79B0A09F-2037-4E78-AB80-B47FCBCD57CF}" name="Column8426" dataDxfId="8115"/>
    <tableColumn id="8432" xr3:uid="{FFCB220E-58C3-4439-BBA6-9CB82222CC3E}" name="Column8427" dataDxfId="8114"/>
    <tableColumn id="8433" xr3:uid="{3D0D69B6-C6BC-4950-96D7-580E7DF3C010}" name="Column8428" dataDxfId="8113"/>
    <tableColumn id="8434" xr3:uid="{3ED04F26-4638-4BE8-A127-22411AD11AD7}" name="Column8429" dataDxfId="8112"/>
    <tableColumn id="8435" xr3:uid="{B3C83736-F864-4E9B-A7C8-2FC285E951CF}" name="Column8430" dataDxfId="8111"/>
    <tableColumn id="8436" xr3:uid="{CAAB85D2-37A6-4BB8-B065-82D66B5EE3DC}" name="Column8431" dataDxfId="8110"/>
    <tableColumn id="8437" xr3:uid="{B0CD4A5A-3437-4F61-8E97-3CB7E75DB8B4}" name="Column8432" dataDxfId="8109"/>
    <tableColumn id="8438" xr3:uid="{E5BB0484-6E9E-46A8-A636-C840F4EC1D06}" name="Column8433" dataDxfId="8108"/>
    <tableColumn id="8439" xr3:uid="{B1B98C5C-6BDB-4AAC-A4F7-B5335C4BE202}" name="Column8434" dataDxfId="8107"/>
    <tableColumn id="8440" xr3:uid="{5C8E6BC1-8266-4704-B4B0-F776F7F3FE6C}" name="Column8435" dataDxfId="8106"/>
    <tableColumn id="8441" xr3:uid="{2D1EB671-3C2F-45F7-AE59-8EA496F42767}" name="Column8436" dataDxfId="8105"/>
    <tableColumn id="8442" xr3:uid="{5845B4A6-AEA0-4546-AE62-0A7D691219BD}" name="Column8437" dataDxfId="8104"/>
    <tableColumn id="8443" xr3:uid="{1B5F96AC-7810-4A6F-AF1F-5F056F0830A8}" name="Column8438" dataDxfId="8103"/>
    <tableColumn id="8444" xr3:uid="{A9293B09-7A67-457E-8DA7-15D0858D0680}" name="Column8439" dataDxfId="8102"/>
    <tableColumn id="8445" xr3:uid="{2A47C04E-6B0C-41C2-B115-8EBD8A17ED79}" name="Column8440" dataDxfId="8101"/>
    <tableColumn id="8446" xr3:uid="{39656154-2463-449F-A65A-7D1E57C5F3A0}" name="Column8441" dataDxfId="8100"/>
    <tableColumn id="8447" xr3:uid="{640ADF26-45C3-4CDF-A668-644FB2CF31EF}" name="Column8442" dataDxfId="8099"/>
    <tableColumn id="8448" xr3:uid="{1FDBD304-B592-42D9-BAD1-9F87FC774746}" name="Column8443" dataDxfId="8098"/>
    <tableColumn id="8449" xr3:uid="{FEE71E5B-A520-4493-80C4-1CC19FA57120}" name="Column8444" dataDxfId="8097"/>
    <tableColumn id="8450" xr3:uid="{013C1E7F-0BDB-4F85-82D8-2044C0CC0D60}" name="Column8445" dataDxfId="8096"/>
    <tableColumn id="8451" xr3:uid="{6A54784B-B0B0-495F-81D9-AEA0A67AAE4B}" name="Column8446" dataDxfId="8095"/>
    <tableColumn id="8452" xr3:uid="{DCFAC132-5AB0-4E0A-A818-646255EC41A9}" name="Column8447" dataDxfId="8094"/>
    <tableColumn id="8453" xr3:uid="{61B38FF0-3F9F-4A51-825E-5595FB457D0A}" name="Column8448" dataDxfId="8093"/>
    <tableColumn id="8454" xr3:uid="{10A19AFF-9FCC-4C9E-8A8F-76B698D6A2F3}" name="Column8449" dataDxfId="8092"/>
    <tableColumn id="8455" xr3:uid="{3567C22F-3D48-466D-B9B9-6C9E99DB935F}" name="Column8450" dataDxfId="8091"/>
    <tableColumn id="8456" xr3:uid="{4F02C728-B76E-40D0-BF09-20E2939A2DE2}" name="Column8451" dataDxfId="8090"/>
    <tableColumn id="8457" xr3:uid="{485168CB-767F-484A-9D97-7D62E5D1FC4F}" name="Column8452" dataDxfId="8089"/>
    <tableColumn id="8458" xr3:uid="{1CBF5C2D-9C13-41B2-A633-4446C418A539}" name="Column8453" dataDxfId="8088"/>
    <tableColumn id="8459" xr3:uid="{51F7B8D7-21F3-4BA2-B705-944FDC7437C0}" name="Column8454" dataDxfId="8087"/>
    <tableColumn id="8460" xr3:uid="{D8C023AA-42F7-49D1-8F7E-E5F23885E54A}" name="Column8455" dataDxfId="8086"/>
    <tableColumn id="8461" xr3:uid="{FC2D1C77-CE4D-4B90-A10F-EBECB8FAADF1}" name="Column8456" dataDxfId="8085"/>
    <tableColumn id="8462" xr3:uid="{18CA83EF-60A4-44FA-B599-7808E005E18D}" name="Column8457" dataDxfId="8084"/>
    <tableColumn id="8463" xr3:uid="{0063B7B2-9E33-45C3-A229-328233E314D7}" name="Column8458" dataDxfId="8083"/>
    <tableColumn id="8464" xr3:uid="{C7950A8D-EA3F-4057-96B4-4512F300FC7A}" name="Column8459" dataDxfId="8082"/>
    <tableColumn id="8465" xr3:uid="{145E63E6-4F4B-4475-9B06-B084D688815E}" name="Column8460" dataDxfId="8081"/>
    <tableColumn id="8466" xr3:uid="{6CC948CB-DC8F-4347-A0C9-5C9428B7A9A7}" name="Column8461" dataDxfId="8080"/>
    <tableColumn id="8467" xr3:uid="{AA1D0A79-B8DF-484E-BD46-E244FC7047E0}" name="Column8462" dataDxfId="8079"/>
    <tableColumn id="8468" xr3:uid="{4DE691E4-A4E5-4777-AA37-BEB27CB438BE}" name="Column8463" dataDxfId="8078"/>
    <tableColumn id="8469" xr3:uid="{D3B0C215-2423-460D-9A73-EF828FCA95FF}" name="Column8464" dataDxfId="8077"/>
    <tableColumn id="8470" xr3:uid="{D51B5C94-F759-413D-888A-FDFEF852CE21}" name="Column8465" dataDxfId="8076"/>
    <tableColumn id="8471" xr3:uid="{19D1F18C-AA03-43C5-B5D7-876634783A92}" name="Column8466" dataDxfId="8075"/>
    <tableColumn id="8472" xr3:uid="{F5B7B16C-EA5A-417E-8052-0D8827D64D47}" name="Column8467" dataDxfId="8074"/>
    <tableColumn id="8473" xr3:uid="{C651EDF0-12F5-4AB6-823C-901578568958}" name="Column8468" dataDxfId="8073"/>
    <tableColumn id="8474" xr3:uid="{2000A23F-5197-4294-A595-1289F10C4EF5}" name="Column8469" dataDxfId="8072"/>
    <tableColumn id="8475" xr3:uid="{E7BB6139-3C00-4331-A5FE-187E90360F43}" name="Column8470" dataDxfId="8071"/>
    <tableColumn id="8476" xr3:uid="{9EFB268C-2F0B-4B40-A23A-978CA4D59951}" name="Column8471" dataDxfId="8070"/>
    <tableColumn id="8477" xr3:uid="{CA949FE9-69A0-4C3E-984F-C5AA6C58657B}" name="Column8472" dataDxfId="8069"/>
    <tableColumn id="8478" xr3:uid="{CD22FCD7-8DDB-4EAF-BE4F-7FFB2B724EC0}" name="Column8473" dataDxfId="8068"/>
    <tableColumn id="8479" xr3:uid="{75CABB9C-3247-4F2D-B24D-64574746921C}" name="Column8474" dataDxfId="8067"/>
    <tableColumn id="8480" xr3:uid="{F6B9C504-FB30-4E81-929C-F777F7B24B03}" name="Column8475" dataDxfId="8066"/>
    <tableColumn id="8481" xr3:uid="{B146EBD6-1A8A-4A2B-8AFB-33EBAF4EC81E}" name="Column8476" dataDxfId="8065"/>
    <tableColumn id="8482" xr3:uid="{DA8F3D5D-A66E-4B21-B74C-E80613C2F026}" name="Column8477" dataDxfId="8064"/>
    <tableColumn id="8483" xr3:uid="{F990D9DB-8051-46DB-AD07-49B29AA3BA59}" name="Column8478" dataDxfId="8063"/>
    <tableColumn id="8484" xr3:uid="{AFECCF9F-6C38-4A4D-B557-93027AE7C629}" name="Column8479" dataDxfId="8062"/>
    <tableColumn id="8485" xr3:uid="{E30374A3-A6BE-45DB-B8F7-20C6E1A38729}" name="Column8480" dataDxfId="8061"/>
    <tableColumn id="8486" xr3:uid="{42CFF692-224F-4ED3-A37B-14B8F6654EC8}" name="Column8481" dataDxfId="8060"/>
    <tableColumn id="8487" xr3:uid="{35C8FA65-B27D-4191-B0F3-D2E46F33BBF1}" name="Column8482" dataDxfId="8059"/>
    <tableColumn id="8488" xr3:uid="{EE3B0A1E-0B9E-471B-B356-041FB1336DF9}" name="Column8483" dataDxfId="8058"/>
    <tableColumn id="8489" xr3:uid="{9E4F44FA-88D6-4F63-B05C-581B046348DC}" name="Column8484" dataDxfId="8057"/>
    <tableColumn id="8490" xr3:uid="{DE07CB11-CAD5-41A2-806F-E96053E468E7}" name="Column8485" dataDxfId="8056"/>
    <tableColumn id="8491" xr3:uid="{E3F5621C-3AB8-4140-9E74-B79B92F639FB}" name="Column8486" dataDxfId="8055"/>
    <tableColumn id="8492" xr3:uid="{B1726B5D-E770-47BB-94C8-DCE6C85B69AD}" name="Column8487" dataDxfId="8054"/>
    <tableColumn id="8493" xr3:uid="{708622B8-7500-4ACB-B42A-798338ED4492}" name="Column8488" dataDxfId="8053"/>
    <tableColumn id="8494" xr3:uid="{A5E2E227-5FCE-404C-BF8F-919EB40A3789}" name="Column8489" dataDxfId="8052"/>
    <tableColumn id="8495" xr3:uid="{E6DC4152-884C-40D9-AFAB-0726E6ACFD71}" name="Column8490" dataDxfId="8051"/>
    <tableColumn id="8496" xr3:uid="{F7E76206-C486-4BB0-81A8-C5CC392BFD4A}" name="Column8491" dataDxfId="8050"/>
    <tableColumn id="8497" xr3:uid="{2EF400BA-3B01-4E34-A632-F9C6FB99530B}" name="Column8492" dataDxfId="8049"/>
    <tableColumn id="8498" xr3:uid="{6BA24549-6352-4488-8E61-344565CF42A7}" name="Column8493" dataDxfId="8048"/>
    <tableColumn id="8499" xr3:uid="{763FA670-924C-487C-8ED6-3A0C3FB3206D}" name="Column8494" dataDxfId="8047"/>
    <tableColumn id="8500" xr3:uid="{C5767ED4-5AFF-46D0-A529-A2D15A8DFC66}" name="Column8495" dataDxfId="8046"/>
    <tableColumn id="8501" xr3:uid="{FACF456E-080D-486B-ABBF-4B9A0F6D5B19}" name="Column8496" dataDxfId="8045"/>
    <tableColumn id="8502" xr3:uid="{83096777-FE60-4AFB-A8CA-C27045E485C5}" name="Column8497" dataDxfId="8044"/>
    <tableColumn id="8503" xr3:uid="{2D3CE2CE-8762-4473-9CE9-CC6751555DE5}" name="Column8498" dataDxfId="8043"/>
    <tableColumn id="8504" xr3:uid="{4F3C8297-E86E-49F3-AB39-D80A3E7479E2}" name="Column8499" dataDxfId="8042"/>
    <tableColumn id="8505" xr3:uid="{1CCDD494-BD59-4B5F-8D78-2039D6858E85}" name="Column8500" dataDxfId="8041"/>
    <tableColumn id="8506" xr3:uid="{34AC785C-94F6-4EDA-B30E-51F96A7635ED}" name="Column8501" dataDxfId="8040"/>
    <tableColumn id="8507" xr3:uid="{68C14E22-C5EA-4E2D-9AA7-8FF49CE00EBE}" name="Column8502" dataDxfId="8039"/>
    <tableColumn id="8508" xr3:uid="{6FE4AF95-3D0E-4B29-8AD5-115A2C1307EA}" name="Column8503" dataDxfId="8038"/>
    <tableColumn id="8509" xr3:uid="{4EB2146E-F2C1-44E0-91F6-FA3CC112D02E}" name="Column8504" dataDxfId="8037"/>
    <tableColumn id="8510" xr3:uid="{6FBDABFA-577C-4116-9227-5114503DE09D}" name="Column8505" dataDxfId="8036"/>
    <tableColumn id="8511" xr3:uid="{7EA49D2F-14DA-4478-85A9-6DC866C3B0E1}" name="Column8506" dataDxfId="8035"/>
    <tableColumn id="8512" xr3:uid="{AC336DC9-8536-49AF-A2C9-D6DBDEDB16EA}" name="Column8507" dataDxfId="8034"/>
    <tableColumn id="8513" xr3:uid="{111A93FF-8F3A-412A-A0FD-841F8DC08C31}" name="Column8508" dataDxfId="8033"/>
    <tableColumn id="8514" xr3:uid="{2509FD63-8CC0-4295-8A8F-0261E4FFF4F2}" name="Column8509" dataDxfId="8032"/>
    <tableColumn id="8515" xr3:uid="{4F5A822A-D34D-4F4E-BA43-BA4E991EC185}" name="Column8510" dataDxfId="8031"/>
    <tableColumn id="8516" xr3:uid="{9160B989-8A20-4C5A-A53D-52DE69DAEB90}" name="Column8511" dataDxfId="8030"/>
    <tableColumn id="8517" xr3:uid="{0F5283B7-CAC8-4D4C-A96A-CEAB84C58AFA}" name="Column8512" dataDxfId="8029"/>
    <tableColumn id="8518" xr3:uid="{08809E4B-BEE0-48AD-9FBD-C9C81FD9E06F}" name="Column8513" dataDxfId="8028"/>
    <tableColumn id="8519" xr3:uid="{12E1AE4A-1746-4081-9857-D527E6CE9DDC}" name="Column8514" dataDxfId="8027"/>
    <tableColumn id="8520" xr3:uid="{3632DCF3-F2FB-4DE6-ACD5-A8CC93CA53AC}" name="Column8515" dataDxfId="8026"/>
    <tableColumn id="8521" xr3:uid="{9E1FF034-F6EA-40EB-9F84-82FF5C380FA6}" name="Column8516" dataDxfId="8025"/>
    <tableColumn id="8522" xr3:uid="{C5AD6827-9366-4164-AAC7-E279704C3993}" name="Column8517" dataDxfId="8024"/>
    <tableColumn id="8523" xr3:uid="{303CC009-E561-4282-AD99-26565F1CBFEA}" name="Column8518" dataDxfId="8023"/>
    <tableColumn id="8524" xr3:uid="{B33C83D9-433F-44EE-BFF8-03358C74712A}" name="Column8519" dataDxfId="8022"/>
    <tableColumn id="8525" xr3:uid="{F9275A01-B378-4D64-949D-67E1AD52F314}" name="Column8520" dataDxfId="8021"/>
    <tableColumn id="8526" xr3:uid="{5C54B7CE-E26C-4608-B8E8-DF5FB333B26A}" name="Column8521" dataDxfId="8020"/>
    <tableColumn id="8527" xr3:uid="{303F7C1A-E3CF-4FCD-9697-6604BC58EA24}" name="Column8522" dataDxfId="8019"/>
    <tableColumn id="8528" xr3:uid="{5BE83E52-1A3E-4CE7-88FB-D0C39C2C9233}" name="Column8523" dataDxfId="8018"/>
    <tableColumn id="8529" xr3:uid="{014CDE70-B760-4DEA-ABA3-D5C9B5704500}" name="Column8524" dataDxfId="8017"/>
    <tableColumn id="8530" xr3:uid="{E484831D-2D44-432A-A6B2-9C7B8A83042B}" name="Column8525" dataDxfId="8016"/>
    <tableColumn id="8531" xr3:uid="{B4CC1A5B-4BBA-4869-ABB3-47B4D1FB8AD4}" name="Column8526" dataDxfId="8015"/>
    <tableColumn id="8532" xr3:uid="{B20E7834-1E71-4CC9-9526-7A92A92E0DC3}" name="Column8527" dataDxfId="8014"/>
    <tableColumn id="8533" xr3:uid="{A528D180-5085-4798-BE44-A52A4EBBF3D8}" name="Column8528" dataDxfId="8013"/>
    <tableColumn id="8534" xr3:uid="{D2440818-D016-415D-B13D-F4F6E0608D52}" name="Column8529" dataDxfId="8012"/>
    <tableColumn id="8535" xr3:uid="{D46CA5F2-D7C4-4B1C-81D4-ED87D304C9C7}" name="Column8530" dataDxfId="8011"/>
    <tableColumn id="8536" xr3:uid="{047462F8-6B4E-47A6-8245-2D2FDD2ACE37}" name="Column8531" dataDxfId="8010"/>
    <tableColumn id="8537" xr3:uid="{C93D3F4A-9057-4523-84D2-B92836C2EA20}" name="Column8532" dataDxfId="8009"/>
    <tableColumn id="8538" xr3:uid="{601207BB-71EE-41CC-B69A-DB590C39F746}" name="Column8533" dataDxfId="8008"/>
    <tableColumn id="8539" xr3:uid="{C7B6C8D0-1D20-4A7C-A44A-277ADE64827B}" name="Column8534" dataDxfId="8007"/>
    <tableColumn id="8540" xr3:uid="{CB34665C-90B8-4047-9E27-20CD4B90C86C}" name="Column8535" dataDxfId="8006"/>
    <tableColumn id="8541" xr3:uid="{58CB4269-2B3C-4702-9B88-CEB12A7A38BA}" name="Column8536" dataDxfId="8005"/>
    <tableColumn id="8542" xr3:uid="{EB858D8B-9085-4D85-B539-A3C76F15A6AD}" name="Column8537" dataDxfId="8004"/>
    <tableColumn id="8543" xr3:uid="{727F28E8-2119-465E-8C4B-240FD76DC74C}" name="Column8538" dataDxfId="8003"/>
    <tableColumn id="8544" xr3:uid="{50A5BDDD-8D63-45B5-A2BD-283F564E82BB}" name="Column8539" dataDxfId="8002"/>
    <tableColumn id="8545" xr3:uid="{749CD36A-730A-4B8F-B73D-EC9DDC221EE5}" name="Column8540" dataDxfId="8001"/>
    <tableColumn id="8546" xr3:uid="{D115CD6D-5255-472D-B9E8-7BA66650D0BD}" name="Column8541" dataDxfId="8000"/>
    <tableColumn id="8547" xr3:uid="{3CA96858-A27A-4811-9280-17A0A7EC0474}" name="Column8542" dataDxfId="7999"/>
    <tableColumn id="8548" xr3:uid="{78FC3D9B-6C2E-4E6F-814E-80860E63F1A9}" name="Column8543" dataDxfId="7998"/>
    <tableColumn id="8549" xr3:uid="{4C66C588-A320-4532-91C2-EE25994DFF62}" name="Column8544" dataDxfId="7997"/>
    <tableColumn id="8550" xr3:uid="{BAAC0E6D-8289-4BA1-8D5C-701D599FCEA9}" name="Column8545" dataDxfId="7996"/>
    <tableColumn id="8551" xr3:uid="{D39BBC31-CDA3-445C-AAD2-904C8CAC8DF5}" name="Column8546" dataDxfId="7995"/>
    <tableColumn id="8552" xr3:uid="{DAF7C01C-4E89-4F0A-AC39-438E653FD5B2}" name="Column8547" dataDxfId="7994"/>
    <tableColumn id="8553" xr3:uid="{574E07EC-7738-45B0-9AD4-0969B51285FB}" name="Column8548" dataDxfId="7993"/>
    <tableColumn id="8554" xr3:uid="{9CEDBD43-6E23-43A3-A361-E1E39ADF0278}" name="Column8549" dataDxfId="7992"/>
    <tableColumn id="8555" xr3:uid="{DC3E190F-53E1-4AEA-8A4C-8B98DC00A316}" name="Column8550" dataDxfId="7991"/>
    <tableColumn id="8556" xr3:uid="{80D77B72-B077-4E37-ACD7-49564A30A3F6}" name="Column8551" dataDxfId="7990"/>
    <tableColumn id="8557" xr3:uid="{44C5210E-8EBF-424E-ACC6-DB35B898138F}" name="Column8552" dataDxfId="7989"/>
    <tableColumn id="8558" xr3:uid="{21C0A65F-6461-4612-A309-3235D223A16B}" name="Column8553" dataDxfId="7988"/>
    <tableColumn id="8559" xr3:uid="{3060FAAA-0D05-4DE7-B442-063D07C5CDEE}" name="Column8554" dataDxfId="7987"/>
    <tableColumn id="8560" xr3:uid="{5A33DC2A-A35D-44A1-B6F8-DE733145E6AE}" name="Column8555" dataDxfId="7986"/>
    <tableColumn id="8561" xr3:uid="{B1F51322-708A-40EF-AA96-EFA801BF6ED2}" name="Column8556" dataDxfId="7985"/>
    <tableColumn id="8562" xr3:uid="{10616F8A-EB61-4E08-822C-2737201601A7}" name="Column8557" dataDxfId="7984"/>
    <tableColumn id="8563" xr3:uid="{C133D9F8-5D08-4D69-9DA7-1ECCAA42296D}" name="Column8558" dataDxfId="7983"/>
    <tableColumn id="8564" xr3:uid="{0A1BAE19-5690-4457-BE71-5BD6CF994153}" name="Column8559" dataDxfId="7982"/>
    <tableColumn id="8565" xr3:uid="{EDBA7702-1EAB-413C-8BFD-AD19505B4CA7}" name="Column8560" dataDxfId="7981"/>
    <tableColumn id="8566" xr3:uid="{631D250E-32C1-47D3-8AB8-6E67E834B7F4}" name="Column8561" dataDxfId="7980"/>
    <tableColumn id="8567" xr3:uid="{30762F34-CB9A-4916-8786-0B26D9996BF6}" name="Column8562" dataDxfId="7979"/>
    <tableColumn id="8568" xr3:uid="{02FC2352-8D71-43D7-8549-2511D2B951E6}" name="Column8563" dataDxfId="7978"/>
    <tableColumn id="8569" xr3:uid="{6BF6283D-006F-4A22-9309-C59A2B9E05BC}" name="Column8564" dataDxfId="7977"/>
    <tableColumn id="8570" xr3:uid="{939575D0-AC94-4EF7-A2DB-D496FD06BD81}" name="Column8565" dataDxfId="7976"/>
    <tableColumn id="8571" xr3:uid="{FCB5CEAA-DD1C-4BDF-8623-3FC29763A9FD}" name="Column8566" dataDxfId="7975"/>
    <tableColumn id="8572" xr3:uid="{E5C744CD-9959-4DFC-8D95-00976A4785B7}" name="Column8567" dataDxfId="7974"/>
    <tableColumn id="8573" xr3:uid="{A195E02E-8318-42D7-8967-A5A04461E595}" name="Column8568" dataDxfId="7973"/>
    <tableColumn id="8574" xr3:uid="{6B4233E3-4AD6-4928-9792-354B410E329C}" name="Column8569" dataDxfId="7972"/>
    <tableColumn id="8575" xr3:uid="{7E6438B9-BEDD-4EF4-BE1C-A893A84199C3}" name="Column8570" dataDxfId="7971"/>
    <tableColumn id="8576" xr3:uid="{CAC4A06C-B881-4FB1-88FC-D08D3793037F}" name="Column8571" dataDxfId="7970"/>
    <tableColumn id="8577" xr3:uid="{1F421D2F-6D82-402C-B017-5BCA1C5CD9D6}" name="Column8572" dataDxfId="7969"/>
    <tableColumn id="8578" xr3:uid="{6BB17061-EC35-4B44-9E20-350F6CB84714}" name="Column8573" dataDxfId="7968"/>
    <tableColumn id="8579" xr3:uid="{38F6FA71-C240-4895-8BCB-F8ECFC8E087B}" name="Column8574" dataDxfId="7967"/>
    <tableColumn id="8580" xr3:uid="{C28C3D2B-D59F-4B3A-88ED-576646A0BE6A}" name="Column8575" dataDxfId="7966"/>
    <tableColumn id="8581" xr3:uid="{194793EE-8B7B-4D3D-9BC1-20F0141CEB35}" name="Column8576" dataDxfId="7965"/>
    <tableColumn id="8582" xr3:uid="{5B8CF4B5-D040-4669-8139-9F67BF11F87C}" name="Column8577" dataDxfId="7964"/>
    <tableColumn id="8583" xr3:uid="{B16AA6E4-8D12-4A83-B51F-5F04BF5359D3}" name="Column8578" dataDxfId="7963"/>
    <tableColumn id="8584" xr3:uid="{652B85D5-23C5-4403-B055-109994E8532C}" name="Column8579" dataDxfId="7962"/>
    <tableColumn id="8585" xr3:uid="{7F3BF66F-0B79-461C-A677-797B4F5E5E54}" name="Column8580" dataDxfId="7961"/>
    <tableColumn id="8586" xr3:uid="{4C170674-6E97-4CC4-ABF0-B54FBC2B13F5}" name="Column8581" dataDxfId="7960"/>
    <tableColumn id="8587" xr3:uid="{285C0091-5EB0-4AA5-9738-9CD41785F268}" name="Column8582" dataDxfId="7959"/>
    <tableColumn id="8588" xr3:uid="{2F69C286-FB05-4ABF-88FC-4FDAD6E98BBA}" name="Column8583" dataDxfId="7958"/>
    <tableColumn id="8589" xr3:uid="{3DE24D5A-6613-4A7B-B934-A9F0A86B9C66}" name="Column8584" dataDxfId="7957"/>
    <tableColumn id="8590" xr3:uid="{9FD60F30-B342-4E11-83A6-2767F8CC6A51}" name="Column8585" dataDxfId="7956"/>
    <tableColumn id="8591" xr3:uid="{EB6E051F-5B74-410C-A355-94B99A112560}" name="Column8586" dataDxfId="7955"/>
    <tableColumn id="8592" xr3:uid="{F1EFE10D-83F4-41D2-BBB4-009C21047552}" name="Column8587" dataDxfId="7954"/>
    <tableColumn id="8593" xr3:uid="{6497353B-1C62-41E2-B257-13F68CEE3B51}" name="Column8588" dataDxfId="7953"/>
    <tableColumn id="8594" xr3:uid="{22F7E072-436D-4DC8-8740-91CADE2A6695}" name="Column8589" dataDxfId="7952"/>
    <tableColumn id="8595" xr3:uid="{F0F7043C-02C0-4513-BF21-E3F7BF3CC48F}" name="Column8590" dataDxfId="7951"/>
    <tableColumn id="8596" xr3:uid="{40FA7563-44B2-427A-A43A-3D984399201D}" name="Column8591" dataDxfId="7950"/>
    <tableColumn id="8597" xr3:uid="{1DE08A84-F510-4642-A7ED-BC4CE9FC9763}" name="Column8592" dataDxfId="7949"/>
    <tableColumn id="8598" xr3:uid="{60D41C1A-F0D7-4C78-AAF1-13F39F4628BE}" name="Column8593" dataDxfId="7948"/>
    <tableColumn id="8599" xr3:uid="{68B69C8F-F7DD-44AD-A616-33E1388D49AB}" name="Column8594" dataDxfId="7947"/>
    <tableColumn id="8600" xr3:uid="{78A40842-587A-422A-AEAB-9F34D542E7FD}" name="Column8595" dataDxfId="7946"/>
    <tableColumn id="8601" xr3:uid="{0D7E599E-DDB4-484C-8B62-C4429C6C01B3}" name="Column8596" dataDxfId="7945"/>
    <tableColumn id="8602" xr3:uid="{B1D5565B-4623-4857-A727-ADCCE252C330}" name="Column8597" dataDxfId="7944"/>
    <tableColumn id="8603" xr3:uid="{0035F2B7-1422-42B8-AE12-A2D5C77E46E9}" name="Column8598" dataDxfId="7943"/>
    <tableColumn id="8604" xr3:uid="{BC651E4A-BFC1-4534-9FBA-B7A97D89CAAA}" name="Column8599" dataDxfId="7942"/>
    <tableColumn id="8605" xr3:uid="{08518C4B-EFBB-4CBF-B8AE-8872917D4715}" name="Column8600" dataDxfId="7941"/>
    <tableColumn id="8606" xr3:uid="{9E63A636-7FA2-49D6-B494-C4363B9DC487}" name="Column8601" dataDxfId="7940"/>
    <tableColumn id="8607" xr3:uid="{490096EE-050A-4325-8E25-48FFA92DE4EB}" name="Column8602" dataDxfId="7939"/>
    <tableColumn id="8608" xr3:uid="{DFB6C5A6-EBC0-4A27-883A-8529419BAA9B}" name="Column8603" dataDxfId="7938"/>
    <tableColumn id="8609" xr3:uid="{686E4E40-D35E-469A-A712-296709D93C85}" name="Column8604" dataDxfId="7937"/>
    <tableColumn id="8610" xr3:uid="{43E215DD-6990-4B4E-A18F-88E405E7BDFE}" name="Column8605" dataDxfId="7936"/>
    <tableColumn id="8611" xr3:uid="{E3381A10-DAC5-4A81-9885-5F119773BC3C}" name="Column8606" dataDxfId="7935"/>
    <tableColumn id="8612" xr3:uid="{2742A739-D5BD-4A17-88D5-09F966D0DA91}" name="Column8607" dataDxfId="7934"/>
    <tableColumn id="8613" xr3:uid="{B79EDE94-DF6B-416E-B0BA-C9B332B8BCF2}" name="Column8608" dataDxfId="7933"/>
    <tableColumn id="8614" xr3:uid="{B1FAEABB-363F-4537-9F47-1558B2D6B90A}" name="Column8609" dataDxfId="7932"/>
    <tableColumn id="8615" xr3:uid="{1F6DD29A-DDFA-47D0-8AFA-4585BCE01C76}" name="Column8610" dataDxfId="7931"/>
    <tableColumn id="8616" xr3:uid="{595DDE74-27C2-4F88-90CE-41B1D9679866}" name="Column8611" dataDxfId="7930"/>
    <tableColumn id="8617" xr3:uid="{EF89835F-32E7-43D2-BD94-96E4C0C70AFA}" name="Column8612" dataDxfId="7929"/>
    <tableColumn id="8618" xr3:uid="{26AD0DEF-09B2-4DAE-8A67-0609AEC68FC6}" name="Column8613" dataDxfId="7928"/>
    <tableColumn id="8619" xr3:uid="{FD28843C-A142-484F-AB25-EDC2A9006C48}" name="Column8614" dataDxfId="7927"/>
    <tableColumn id="8620" xr3:uid="{557C9554-26CE-4F43-A8EE-60EC69552279}" name="Column8615" dataDxfId="7926"/>
    <tableColumn id="8621" xr3:uid="{EA84A30B-85CC-43BE-AD50-D3DE0F3DAF28}" name="Column8616" dataDxfId="7925"/>
    <tableColumn id="8622" xr3:uid="{5B3AD882-2110-495F-9BEF-9A322F6921AF}" name="Column8617" dataDxfId="7924"/>
    <tableColumn id="8623" xr3:uid="{C0FF30CD-9742-42C7-BDFD-24E7A0AE11A4}" name="Column8618" dataDxfId="7923"/>
    <tableColumn id="8624" xr3:uid="{1068252D-1671-423B-AEF0-3DF0A3A64BFD}" name="Column8619" dataDxfId="7922"/>
    <tableColumn id="8625" xr3:uid="{7C8AD0F4-075A-438F-A339-4F41FA7D2B26}" name="Column8620" dataDxfId="7921"/>
    <tableColumn id="8626" xr3:uid="{668E3DE3-6D69-4B39-8120-D761148C810C}" name="Column8621" dataDxfId="7920"/>
    <tableColumn id="8627" xr3:uid="{32DFF8DA-05CC-48CC-B3AC-5EE52287A5B0}" name="Column8622" dataDxfId="7919"/>
    <tableColumn id="8628" xr3:uid="{54D84B15-F36D-4967-A168-4ADA6BCC82B5}" name="Column8623" dataDxfId="7918"/>
    <tableColumn id="8629" xr3:uid="{A046407A-9414-4FF0-97EB-BFBAF9CA86D8}" name="Column8624" dataDxfId="7917"/>
    <tableColumn id="8630" xr3:uid="{4A98D089-112C-480D-AFF0-F48FF8E81410}" name="Column8625" dataDxfId="7916"/>
    <tableColumn id="8631" xr3:uid="{39932257-521B-445D-ADD0-53AE212F3E16}" name="Column8626" dataDxfId="7915"/>
    <tableColumn id="8632" xr3:uid="{8C9850A7-A419-42B8-9390-CC6AF79C6AE8}" name="Column8627" dataDxfId="7914"/>
    <tableColumn id="8633" xr3:uid="{C879B845-AD80-47A3-8A41-C1472858FA2E}" name="Column8628" dataDxfId="7913"/>
    <tableColumn id="8634" xr3:uid="{365633BD-011D-4D7A-AE38-EBCE5F9A5DB7}" name="Column8629" dataDxfId="7912"/>
    <tableColumn id="8635" xr3:uid="{8D5A3CFD-C503-46E0-83C4-F0F7121109C6}" name="Column8630" dataDxfId="7911"/>
    <tableColumn id="8636" xr3:uid="{2DE1918F-C264-4FC8-BE3A-A6B95F488518}" name="Column8631" dataDxfId="7910"/>
    <tableColumn id="8637" xr3:uid="{37CA656E-5991-4032-AD27-62D3295985FD}" name="Column8632" dataDxfId="7909"/>
    <tableColumn id="8638" xr3:uid="{E91441E9-9F94-4299-9458-4BA5422396AD}" name="Column8633" dataDxfId="7908"/>
    <tableColumn id="8639" xr3:uid="{5A685F3C-99DD-4B00-8A42-90F56614E3C8}" name="Column8634" dataDxfId="7907"/>
    <tableColumn id="8640" xr3:uid="{4BE4EAF6-1C35-42FD-924F-72917C8DB4C2}" name="Column8635" dataDxfId="7906"/>
    <tableColumn id="8641" xr3:uid="{1AACA50A-B762-4DF8-BE6F-B3749884F0B4}" name="Column8636" dataDxfId="7905"/>
    <tableColumn id="8642" xr3:uid="{5C85BA4C-4F04-40D6-94B3-60A5D0035967}" name="Column8637" dataDxfId="7904"/>
    <tableColumn id="8643" xr3:uid="{35715AEA-8825-400A-BF69-F4EC70398780}" name="Column8638" dataDxfId="7903"/>
    <tableColumn id="8644" xr3:uid="{3DF5C0EC-B966-4248-B17E-64F797223CAF}" name="Column8639" dataDxfId="7902"/>
    <tableColumn id="8645" xr3:uid="{7CF82D70-76C3-47F8-AFFB-7F7062C1796D}" name="Column8640" dataDxfId="7901"/>
    <tableColumn id="8646" xr3:uid="{CEA85B40-F4ED-4824-9AD2-EA883F790582}" name="Column8641" dataDxfId="7900"/>
    <tableColumn id="8647" xr3:uid="{0DA33EAE-B147-43B7-B155-9562EF331186}" name="Column8642" dataDxfId="7899"/>
    <tableColumn id="8648" xr3:uid="{8D560FEB-C704-4BEA-A5F2-91F389A664A2}" name="Column8643" dataDxfId="7898"/>
    <tableColumn id="8649" xr3:uid="{8DC260E9-B94E-471F-A803-42693C258011}" name="Column8644" dataDxfId="7897"/>
    <tableColumn id="8650" xr3:uid="{ACE93E7A-4FEB-4055-AAAD-6AB5627DDA98}" name="Column8645" dataDxfId="7896"/>
    <tableColumn id="8651" xr3:uid="{8378D422-D87A-4176-9487-FF043A4A766D}" name="Column8646" dataDxfId="7895"/>
    <tableColumn id="8652" xr3:uid="{D05DBDD0-EB05-4A4E-A6B3-2361AF225FC2}" name="Column8647" dataDxfId="7894"/>
    <tableColumn id="8653" xr3:uid="{47730F8F-DEDB-43A4-8DDB-D297D21366D1}" name="Column8648" dataDxfId="7893"/>
    <tableColumn id="8654" xr3:uid="{6C4C1AF0-802C-4F6E-A567-9AD551843E9D}" name="Column8649" dataDxfId="7892"/>
    <tableColumn id="8655" xr3:uid="{1E202F5C-3205-43FD-9EA7-33112662FA5F}" name="Column8650" dataDxfId="7891"/>
    <tableColumn id="8656" xr3:uid="{E0E8CA33-A33D-491C-BD3F-D61CF29954BC}" name="Column8651" dataDxfId="7890"/>
    <tableColumn id="8657" xr3:uid="{480DB01F-841F-4914-91A6-80FB76CC63B9}" name="Column8652" dataDxfId="7889"/>
    <tableColumn id="8658" xr3:uid="{859ACD16-52D6-43E3-99B6-B2571D7E169E}" name="Column8653" dataDxfId="7888"/>
    <tableColumn id="8659" xr3:uid="{77C2D1EE-3390-439F-82A9-FD491D00528C}" name="Column8654" dataDxfId="7887"/>
    <tableColumn id="8660" xr3:uid="{96316B78-096D-4A08-A87F-6D0DAEB6694B}" name="Column8655" dataDxfId="7886"/>
    <tableColumn id="8661" xr3:uid="{E77C566A-D41B-485C-944D-2F29ADF7EEF2}" name="Column8656" dataDxfId="7885"/>
    <tableColumn id="8662" xr3:uid="{C868BE1B-5D44-47C2-B460-2F11FF27EAFE}" name="Column8657" dataDxfId="7884"/>
    <tableColumn id="8663" xr3:uid="{C7DD534B-E43A-4F57-A326-EE0B898FF688}" name="Column8658" dataDxfId="7883"/>
    <tableColumn id="8664" xr3:uid="{EAD560EE-C196-4B86-846D-8207B82FD307}" name="Column8659" dataDxfId="7882"/>
    <tableColumn id="8665" xr3:uid="{E034F8D1-7D83-4F6F-B8E0-1A20A71A41D0}" name="Column8660" dataDxfId="7881"/>
    <tableColumn id="8666" xr3:uid="{EA8FA83A-30D1-42A2-87B5-5AEE902CC175}" name="Column8661" dataDxfId="7880"/>
    <tableColumn id="8667" xr3:uid="{DAA26C05-721E-4850-BD59-D26ADC0A2B77}" name="Column8662" dataDxfId="7879"/>
    <tableColumn id="8668" xr3:uid="{D83A1BB6-5EC1-4C71-BA8E-6FB4256F0C30}" name="Column8663" dataDxfId="7878"/>
    <tableColumn id="8669" xr3:uid="{91BD3120-99B2-400F-B5D0-AA441DEF4D08}" name="Column8664" dataDxfId="7877"/>
    <tableColumn id="8670" xr3:uid="{A90B0DB8-3535-497B-93EF-76790C519FE2}" name="Column8665" dataDxfId="7876"/>
    <tableColumn id="8671" xr3:uid="{E9AA1FBB-6507-4019-AE0E-8ACE2E74D405}" name="Column8666" dataDxfId="7875"/>
    <tableColumn id="8672" xr3:uid="{A719A01C-356B-4CD8-8EF8-511CD1A2FB58}" name="Column8667" dataDxfId="7874"/>
    <tableColumn id="8673" xr3:uid="{94539DEC-4098-4BD2-B433-7D0579079518}" name="Column8668" dataDxfId="7873"/>
    <tableColumn id="8674" xr3:uid="{B9D6EB09-0636-44D6-800F-2FF86CD99231}" name="Column8669" dataDxfId="7872"/>
    <tableColumn id="8675" xr3:uid="{282467AC-F59A-46EB-872C-DE521532B84E}" name="Column8670" dataDxfId="7871"/>
    <tableColumn id="8676" xr3:uid="{5243EDCE-D6D7-4619-9F19-F938525C00BE}" name="Column8671" dataDxfId="7870"/>
    <tableColumn id="8677" xr3:uid="{4B753EB4-2AFF-46CD-B32A-3599E3E9F8CC}" name="Column8672" dataDxfId="7869"/>
    <tableColumn id="8678" xr3:uid="{A7AF0398-A2BB-4315-811F-3A3249E341AB}" name="Column8673" dataDxfId="7868"/>
    <tableColumn id="8679" xr3:uid="{124D5EE2-CFE2-4435-AC52-DB2B4C3ABB3B}" name="Column8674" dataDxfId="7867"/>
    <tableColumn id="8680" xr3:uid="{CCE50847-E9D0-42FD-A05F-8BE9A258E4A6}" name="Column8675" dataDxfId="7866"/>
    <tableColumn id="8681" xr3:uid="{B389D00D-139D-4411-8B19-44DFB51660C0}" name="Column8676" dataDxfId="7865"/>
    <tableColumn id="8682" xr3:uid="{2EFACA27-7EE6-4B49-A729-53273FBDF365}" name="Column8677" dataDxfId="7864"/>
    <tableColumn id="8683" xr3:uid="{027845DC-B7C1-493E-94B2-D6FAB65816DA}" name="Column8678" dataDxfId="7863"/>
    <tableColumn id="8684" xr3:uid="{451B5440-0E44-436B-A3C2-D291E8A2952C}" name="Column8679" dataDxfId="7862"/>
    <tableColumn id="8685" xr3:uid="{2E9FF707-9C62-49B2-BAD0-ED34B4FD6F5F}" name="Column8680" dataDxfId="7861"/>
    <tableColumn id="8686" xr3:uid="{8F724328-8269-404A-A690-E3663FA358A2}" name="Column8681" dataDxfId="7860"/>
    <tableColumn id="8687" xr3:uid="{AF12FC0B-2432-408A-B4AC-CEA311495205}" name="Column8682" dataDxfId="7859"/>
    <tableColumn id="8688" xr3:uid="{A46802D1-9C3D-40C5-A99C-00ACF67085A1}" name="Column8683" dataDxfId="7858"/>
    <tableColumn id="8689" xr3:uid="{433E55E5-ECBA-4444-9F71-C7346567FA6C}" name="Column8684" dataDxfId="7857"/>
    <tableColumn id="8690" xr3:uid="{6CCEF4BC-7551-480B-B930-550D89FCCBDB}" name="Column8685" dataDxfId="7856"/>
    <tableColumn id="8691" xr3:uid="{30B8F6C3-8650-4F74-B4B0-5857BB6AA44D}" name="Column8686" dataDxfId="7855"/>
    <tableColumn id="8692" xr3:uid="{8F50D21D-AE3D-4C47-826D-8A5C0385C528}" name="Column8687" dataDxfId="7854"/>
    <tableColumn id="8693" xr3:uid="{2CD56084-331C-43C4-B5D5-3F4B157C387D}" name="Column8688" dataDxfId="7853"/>
    <tableColumn id="8694" xr3:uid="{6771058F-66B6-41BA-98C6-A0528EBB1B79}" name="Column8689" dataDxfId="7852"/>
    <tableColumn id="8695" xr3:uid="{2EA1D22F-8E50-4093-B682-2DF0FB1EB1E6}" name="Column8690" dataDxfId="7851"/>
    <tableColumn id="8696" xr3:uid="{819328DD-93A7-4069-8937-925C2D290433}" name="Column8691" dataDxfId="7850"/>
    <tableColumn id="8697" xr3:uid="{CA1F999E-4BE3-474F-811F-A877E9B47987}" name="Column8692" dataDxfId="7849"/>
    <tableColumn id="8698" xr3:uid="{13CBE8F5-52B5-44E3-905B-7006BFFB02AA}" name="Column8693" dataDxfId="7848"/>
    <tableColumn id="8699" xr3:uid="{51A8C9B1-F87D-40E7-B7A8-BD42F84AB788}" name="Column8694" dataDxfId="7847"/>
    <tableColumn id="8700" xr3:uid="{ADE78700-4FB9-45BF-B8A5-CA619CFE6E88}" name="Column8695" dataDxfId="7846"/>
    <tableColumn id="8701" xr3:uid="{F79CD17D-ECD4-47A5-AAE2-8BAFB1942C15}" name="Column8696" dataDxfId="7845"/>
    <tableColumn id="8702" xr3:uid="{AFF782E4-0333-48B7-9EA8-746328E31770}" name="Column8697" dataDxfId="7844"/>
    <tableColumn id="8703" xr3:uid="{661D25E1-D919-4AFF-A629-2714313AD69B}" name="Column8698" dataDxfId="7843"/>
    <tableColumn id="8704" xr3:uid="{15300A09-CA60-456A-981C-EC79BDD06F20}" name="Column8699" dataDxfId="7842"/>
    <tableColumn id="8705" xr3:uid="{F7FE0B56-B3E2-4309-B187-E18AB8B84C42}" name="Column8700" dataDxfId="7841"/>
    <tableColumn id="8706" xr3:uid="{EA8A40E1-9A5D-438A-A3BA-F821EB77C065}" name="Column8701" dataDxfId="7840"/>
    <tableColumn id="8707" xr3:uid="{FCE773EE-1E51-48C5-A6C4-5FE55DC08371}" name="Column8702" dataDxfId="7839"/>
    <tableColumn id="8708" xr3:uid="{6B28E7BF-E98F-4FE4-AF1A-4452A5525DD6}" name="Column8703" dataDxfId="7838"/>
    <tableColumn id="8709" xr3:uid="{C761BA68-3C2F-4B83-8636-19E6AB3B61E1}" name="Column8704" dataDxfId="7837"/>
    <tableColumn id="8710" xr3:uid="{EF0E2A29-4B2F-4D13-B970-F81CE9750BDA}" name="Column8705" dataDxfId="7836"/>
    <tableColumn id="8711" xr3:uid="{7F04EBCB-8999-4537-A4DD-F41A20A696BA}" name="Column8706" dataDxfId="7835"/>
    <tableColumn id="8712" xr3:uid="{A769235C-3DD5-4468-81DD-75245E842A30}" name="Column8707" dataDxfId="7834"/>
    <tableColumn id="8713" xr3:uid="{D02FC483-75C0-4CCE-A7DF-D14955064C5F}" name="Column8708" dataDxfId="7833"/>
    <tableColumn id="8714" xr3:uid="{F72A97A9-DC0A-4BF0-8BC5-65737FCDB3E6}" name="Column8709" dataDxfId="7832"/>
    <tableColumn id="8715" xr3:uid="{A19F4635-0A34-42D7-A7F7-211D4BE85996}" name="Column8710" dataDxfId="7831"/>
    <tableColumn id="8716" xr3:uid="{2B6305A4-4D61-455E-BDEE-BA3FC5DE2887}" name="Column8711" dataDxfId="7830"/>
    <tableColumn id="8717" xr3:uid="{3E707732-3BB9-41AC-A195-FBFEF8566602}" name="Column8712" dataDxfId="7829"/>
    <tableColumn id="8718" xr3:uid="{35C112D0-4159-42E4-94CC-7CB9F6F434C8}" name="Column8713" dataDxfId="7828"/>
    <tableColumn id="8719" xr3:uid="{DCE31965-4FF6-44D5-A525-C40A34837B34}" name="Column8714" dataDxfId="7827"/>
    <tableColumn id="8720" xr3:uid="{328C46B6-2FE4-4D23-BEAB-7373ACB41C1B}" name="Column8715" dataDxfId="7826"/>
    <tableColumn id="8721" xr3:uid="{CAFDB388-22C6-4F74-B9B3-6E45C6CD0E9C}" name="Column8716" dataDxfId="7825"/>
    <tableColumn id="8722" xr3:uid="{8A74980F-D3FD-4AF6-8A5C-3A9247C7DB38}" name="Column8717" dataDxfId="7824"/>
    <tableColumn id="8723" xr3:uid="{27E6A116-19B6-4A3D-A575-03EBB52C60AB}" name="Column8718" dataDxfId="7823"/>
    <tableColumn id="8724" xr3:uid="{8C64925B-662E-46C8-A24A-146E3596E00F}" name="Column8719" dataDxfId="7822"/>
    <tableColumn id="8725" xr3:uid="{1FDFF26F-3F1C-40BA-A749-B5AC2C750B9A}" name="Column8720" dataDxfId="7821"/>
    <tableColumn id="8726" xr3:uid="{BADB72A5-123E-4E35-B1D2-972AA3D6A07D}" name="Column8721" dataDxfId="7820"/>
    <tableColumn id="8727" xr3:uid="{2403969D-8653-4976-BE19-1739D39C2490}" name="Column8722" dataDxfId="7819"/>
    <tableColumn id="8728" xr3:uid="{BC00F8F4-477C-4D7D-87BB-D25079086F12}" name="Column8723" dataDxfId="7818"/>
    <tableColumn id="8729" xr3:uid="{C92130D5-E941-4BBB-A770-922FB858AF3B}" name="Column8724" dataDxfId="7817"/>
    <tableColumn id="8730" xr3:uid="{3411B596-6298-48C9-8E66-22EE2B98A23D}" name="Column8725" dataDxfId="7816"/>
    <tableColumn id="8731" xr3:uid="{D3D12EA7-4FE2-4558-A94F-E407A0203DEB}" name="Column8726" dataDxfId="7815"/>
    <tableColumn id="8732" xr3:uid="{5F5436EC-A65B-48B5-81CC-F51305887782}" name="Column8727" dataDxfId="7814"/>
    <tableColumn id="8733" xr3:uid="{CA29BAF3-AECE-4BBF-904A-D009D0F44149}" name="Column8728" dataDxfId="7813"/>
    <tableColumn id="8734" xr3:uid="{6DC03711-5CDA-4D98-BAFF-A7C9825DA802}" name="Column8729" dataDxfId="7812"/>
    <tableColumn id="8735" xr3:uid="{CC179A91-3469-409A-96F2-A4AC0FDCBD96}" name="Column8730" dataDxfId="7811"/>
    <tableColumn id="8736" xr3:uid="{C1191F30-A913-47EE-9C5E-92AEE2F7EFA7}" name="Column8731" dataDxfId="7810"/>
    <tableColumn id="8737" xr3:uid="{3CAC1D11-0102-4E75-BE5B-CC03460F6BA2}" name="Column8732" dataDxfId="7809"/>
    <tableColumn id="8738" xr3:uid="{265C6457-DC79-4DD8-BF99-A083BCF0294C}" name="Column8733" dataDxfId="7808"/>
    <tableColumn id="8739" xr3:uid="{B33D6D1C-12C1-4ECE-ADCA-6E2DAE605961}" name="Column8734" dataDxfId="7807"/>
    <tableColumn id="8740" xr3:uid="{68A59BBE-F7EC-4A9A-B221-AF47518F5E04}" name="Column8735" dataDxfId="7806"/>
    <tableColumn id="8741" xr3:uid="{793272FD-BA79-4308-B8AF-B9633E89DC4D}" name="Column8736" dataDxfId="7805"/>
    <tableColumn id="8742" xr3:uid="{96604BC8-2C2F-4E40-B2ED-37CFF28969A7}" name="Column8737" dataDxfId="7804"/>
    <tableColumn id="8743" xr3:uid="{40081A6D-DD81-4A2D-B7F2-F68E621FF591}" name="Column8738" dataDxfId="7803"/>
    <tableColumn id="8744" xr3:uid="{1B593FA7-5ED9-47B6-AB2D-4AB24234379D}" name="Column8739" dataDxfId="7802"/>
    <tableColumn id="8745" xr3:uid="{4139246B-19ED-4991-8D82-C4A8D2FB0C65}" name="Column8740" dataDxfId="7801"/>
    <tableColumn id="8746" xr3:uid="{FB1F535E-4DB5-42CA-A41F-7B84C5D7A1D4}" name="Column8741" dataDxfId="7800"/>
    <tableColumn id="8747" xr3:uid="{D9B1AE7D-A4A0-4A5D-ACAF-5137EC03B6CB}" name="Column8742" dataDxfId="7799"/>
    <tableColumn id="8748" xr3:uid="{84F9AB9A-320C-4806-91F9-8ED740FB8643}" name="Column8743" dataDxfId="7798"/>
    <tableColumn id="8749" xr3:uid="{D3ACEEA5-6F7C-40C8-A40F-E0839551482D}" name="Column8744" dataDxfId="7797"/>
    <tableColumn id="8750" xr3:uid="{D27CF46E-0869-4B78-974F-CA9CAD6AE98F}" name="Column8745" dataDxfId="7796"/>
    <tableColumn id="8751" xr3:uid="{B1938C65-AE47-4C09-8BBC-D346F483C651}" name="Column8746" dataDxfId="7795"/>
    <tableColumn id="8752" xr3:uid="{AD573BC6-1F34-4AEB-94D7-F22D707CFED7}" name="Column8747" dataDxfId="7794"/>
    <tableColumn id="8753" xr3:uid="{F18D515A-CCD7-4B54-B9ED-1ACE67A4DEDA}" name="Column8748" dataDxfId="7793"/>
    <tableColumn id="8754" xr3:uid="{F906E7C7-3861-4543-BB75-37C008F1E08A}" name="Column8749" dataDxfId="7792"/>
    <tableColumn id="8755" xr3:uid="{B3762020-666D-409C-B2AE-8A0112D76B84}" name="Column8750" dataDxfId="7791"/>
    <tableColumn id="8756" xr3:uid="{1CF0420B-09FD-4ADD-AD92-AF05827E45BB}" name="Column8751" dataDxfId="7790"/>
    <tableColumn id="8757" xr3:uid="{5A2E1FB6-798B-47FA-BAD2-4DFE141A97B9}" name="Column8752" dataDxfId="7789"/>
    <tableColumn id="8758" xr3:uid="{A55DCEED-6388-40CE-87E7-0C9D7E6C7588}" name="Column8753" dataDxfId="7788"/>
    <tableColumn id="8759" xr3:uid="{792F7299-6F85-4CF3-8F08-C9F28F5DD14D}" name="Column8754" dataDxfId="7787"/>
    <tableColumn id="8760" xr3:uid="{ECD90A5A-D5C6-449E-A86D-4C1AC7BD7EB1}" name="Column8755" dataDxfId="7786"/>
    <tableColumn id="8761" xr3:uid="{422000D7-6ADC-4F1E-B3A2-4475E0F8E82A}" name="Column8756" dataDxfId="7785"/>
    <tableColumn id="8762" xr3:uid="{D093AC9D-08A5-4112-A9EE-DDEB9CA7A78E}" name="Column8757" dataDxfId="7784"/>
    <tableColumn id="8763" xr3:uid="{2946FC0F-F8CD-4AD0-B1FD-6A90AFAA73E4}" name="Column8758" dataDxfId="7783"/>
    <tableColumn id="8764" xr3:uid="{827C12DF-2AE2-493A-8914-2F5D47B9AD3E}" name="Column8759" dataDxfId="7782"/>
    <tableColumn id="8765" xr3:uid="{FEDDA478-DE19-43E3-B88E-B1F31E92E46E}" name="Column8760" dataDxfId="7781"/>
    <tableColumn id="8766" xr3:uid="{62867B1A-1DE9-44E2-851F-DC579471B945}" name="Column8761" dataDxfId="7780"/>
    <tableColumn id="8767" xr3:uid="{8FFE5638-948E-4248-8858-F6F82F997B89}" name="Column8762" dataDxfId="7779"/>
    <tableColumn id="8768" xr3:uid="{39A8A131-7115-4943-8E54-F3D7C0D6F6F9}" name="Column8763" dataDxfId="7778"/>
    <tableColumn id="8769" xr3:uid="{9E110F3B-7065-4437-A8C4-7A6ABB008F8E}" name="Column8764" dataDxfId="7777"/>
    <tableColumn id="8770" xr3:uid="{7EBB14DD-BF06-4CA1-B1EF-CFC9DE160C17}" name="Column8765" dataDxfId="7776"/>
    <tableColumn id="8771" xr3:uid="{A70022E5-B538-4BC6-86AE-CCD73E7846E4}" name="Column8766" dataDxfId="7775"/>
    <tableColumn id="8772" xr3:uid="{01E5A4E2-A5D6-40E0-BC57-6FDCD7ED72FA}" name="Column8767" dataDxfId="7774"/>
    <tableColumn id="8773" xr3:uid="{C7904688-9C5D-489B-AB35-8FC6AEE88A4B}" name="Column8768" dataDxfId="7773"/>
    <tableColumn id="8774" xr3:uid="{ACFA933F-E765-4266-921F-92DD4CEAC182}" name="Column8769" dataDxfId="7772"/>
    <tableColumn id="8775" xr3:uid="{0EB741A5-2A88-4DCE-B081-D0F047F27503}" name="Column8770" dataDxfId="7771"/>
    <tableColumn id="8776" xr3:uid="{BBCBBFEC-08FD-4B62-836D-6448917C8201}" name="Column8771" dataDxfId="7770"/>
    <tableColumn id="8777" xr3:uid="{888650F9-820E-4756-BE81-BE611110C046}" name="Column8772" dataDxfId="7769"/>
    <tableColumn id="8778" xr3:uid="{7B81EBAF-97D2-40C4-AFDB-19B93AC62F5B}" name="Column8773" dataDxfId="7768"/>
    <tableColumn id="8779" xr3:uid="{091F27BA-94CA-4D9F-B213-27C96F339AE7}" name="Column8774" dataDxfId="7767"/>
    <tableColumn id="8780" xr3:uid="{65EE7AD9-149F-48DE-B6E7-CDF68BE0B1FF}" name="Column8775" dataDxfId="7766"/>
    <tableColumn id="8781" xr3:uid="{50D8562D-7B6F-40B6-8F82-3BE2CD79A8A6}" name="Column8776" dataDxfId="7765"/>
    <tableColumn id="8782" xr3:uid="{E6C938A0-759A-49A1-A1C9-7A78C9961E9E}" name="Column8777" dataDxfId="7764"/>
    <tableColumn id="8783" xr3:uid="{BEF42789-E9D6-43EA-9D4B-D49EE9D3585B}" name="Column8778" dataDxfId="7763"/>
    <tableColumn id="8784" xr3:uid="{49253B42-7D67-4ECE-A5E8-AAF90DBAFB6C}" name="Column8779" dataDxfId="7762"/>
    <tableColumn id="8785" xr3:uid="{C1FB3E7E-5F57-4D9E-99CC-7ECC4370F046}" name="Column8780" dataDxfId="7761"/>
    <tableColumn id="8786" xr3:uid="{C3D2BDF9-ED22-43B8-9493-AB6F23BDF8EF}" name="Column8781" dataDxfId="7760"/>
    <tableColumn id="8787" xr3:uid="{BFA44F02-08EC-4FF8-85D4-05F28EFE21B5}" name="Column8782" dataDxfId="7759"/>
    <tableColumn id="8788" xr3:uid="{A3652AAA-AC98-4AF4-BD5E-9B712928EF1D}" name="Column8783" dataDxfId="7758"/>
    <tableColumn id="8789" xr3:uid="{D7D4BE0E-A52B-4761-8726-BA7CAFE1C713}" name="Column8784" dataDxfId="7757"/>
    <tableColumn id="8790" xr3:uid="{3A8F2459-61CB-4024-9E79-79A4E2A9A80A}" name="Column8785" dataDxfId="7756"/>
    <tableColumn id="8791" xr3:uid="{8DD86746-F616-45A8-998F-B3B4E765F409}" name="Column8786" dataDxfId="7755"/>
    <tableColumn id="8792" xr3:uid="{687B4881-05C9-4D7B-93E3-EE6E7039FF76}" name="Column8787" dataDxfId="7754"/>
    <tableColumn id="8793" xr3:uid="{762FFEC4-D82D-495C-A05E-58367531BE49}" name="Column8788" dataDxfId="7753"/>
    <tableColumn id="8794" xr3:uid="{7170816E-1E9E-4AD0-8D30-F96BDEB47321}" name="Column8789" dataDxfId="7752"/>
    <tableColumn id="8795" xr3:uid="{F0A1441E-187C-4183-832E-228D4F7242B2}" name="Column8790" dataDxfId="7751"/>
    <tableColumn id="8796" xr3:uid="{C6D3DDBF-E7CA-4346-951E-5F7F72D7A124}" name="Column8791" dataDxfId="7750"/>
    <tableColumn id="8797" xr3:uid="{6ECD71B8-8A57-4870-BCD5-629FE6535F76}" name="Column8792" dataDxfId="7749"/>
    <tableColumn id="8798" xr3:uid="{BB5CEEE0-3B91-47EE-81D8-2A02F03F6D64}" name="Column8793" dataDxfId="7748"/>
    <tableColumn id="8799" xr3:uid="{2A3BBCFC-E9FB-4C50-99CD-3F751A60BB18}" name="Column8794" dataDxfId="7747"/>
    <tableColumn id="8800" xr3:uid="{E45596E1-D74A-4EB8-ACEA-4702915DFD6C}" name="Column8795" dataDxfId="7746"/>
    <tableColumn id="8801" xr3:uid="{FAA66A18-5A2F-4183-8139-E9AB5AC8BC72}" name="Column8796" dataDxfId="7745"/>
    <tableColumn id="8802" xr3:uid="{16CABA30-813C-4920-8CDC-4D2DDA367A54}" name="Column8797" dataDxfId="7744"/>
    <tableColumn id="8803" xr3:uid="{BAC76937-5BC9-49A7-857E-F98C05224F03}" name="Column8798" dataDxfId="7743"/>
    <tableColumn id="8804" xr3:uid="{EF738EB4-A4CF-4E9D-8089-8B004A7B1011}" name="Column8799" dataDxfId="7742"/>
    <tableColumn id="8805" xr3:uid="{A8EF9BD7-5486-490C-A977-06C34D673A8A}" name="Column8800" dataDxfId="7741"/>
    <tableColumn id="8806" xr3:uid="{78E51F77-702F-40C3-9A12-A2FE84F96778}" name="Column8801" dataDxfId="7740"/>
    <tableColumn id="8807" xr3:uid="{83B56540-68D2-4DAB-A99E-8FA751B14673}" name="Column8802" dataDxfId="7739"/>
    <tableColumn id="8808" xr3:uid="{0A62BFAC-B0C6-4916-9891-DD5FA8BFFF39}" name="Column8803" dataDxfId="7738"/>
    <tableColumn id="8809" xr3:uid="{E75E9E78-74FF-4D2A-9A16-9F701AA2FC86}" name="Column8804" dataDxfId="7737"/>
    <tableColumn id="8810" xr3:uid="{19528956-ABFC-4104-8CF0-1747F60F24C0}" name="Column8805" dataDxfId="7736"/>
    <tableColumn id="8811" xr3:uid="{8EC3584E-DCCB-45B6-977C-6261D1623C87}" name="Column8806" dataDxfId="7735"/>
    <tableColumn id="8812" xr3:uid="{5C3A2D7A-9D27-482D-AE77-7C57ABCC3729}" name="Column8807" dataDxfId="7734"/>
    <tableColumn id="8813" xr3:uid="{25F0BE6D-20A8-4F15-8C71-A5A45283F664}" name="Column8808" dataDxfId="7733"/>
    <tableColumn id="8814" xr3:uid="{9F7FA21E-E71F-4CC2-BB52-2ED4216F296D}" name="Column8809" dataDxfId="7732"/>
    <tableColumn id="8815" xr3:uid="{C5C117B6-7677-45E2-8EFF-25125B3C31E9}" name="Column8810" dataDxfId="7731"/>
    <tableColumn id="8816" xr3:uid="{5B519B0F-3A36-4AC6-8392-469953CBCA1D}" name="Column8811" dataDxfId="7730"/>
    <tableColumn id="8817" xr3:uid="{494A766F-0200-4F41-A499-489F345FE550}" name="Column8812" dataDxfId="7729"/>
    <tableColumn id="8818" xr3:uid="{170411B1-D0F9-4499-A63C-7CAE9FA662E3}" name="Column8813" dataDxfId="7728"/>
    <tableColumn id="8819" xr3:uid="{CB128489-AE64-4F10-B05D-1C1FDB37B7CE}" name="Column8814" dataDxfId="7727"/>
    <tableColumn id="8820" xr3:uid="{0156C0EA-C49C-45DC-BB86-21388EDA9FC8}" name="Column8815" dataDxfId="7726"/>
    <tableColumn id="8821" xr3:uid="{08F15AB3-073B-4F06-A187-4310049C88DB}" name="Column8816" dataDxfId="7725"/>
    <tableColumn id="8822" xr3:uid="{FB875F8B-D8A5-49CA-A6CA-98827DC36E02}" name="Column8817" dataDxfId="7724"/>
    <tableColumn id="8823" xr3:uid="{9ED67152-79EC-489F-9FA7-0A6BDF5B15BF}" name="Column8818" dataDxfId="7723"/>
    <tableColumn id="8824" xr3:uid="{E15C5090-7D77-48C5-8F5D-53D214201A05}" name="Column8819" dataDxfId="7722"/>
    <tableColumn id="8825" xr3:uid="{1FC38E41-BA4F-41F0-B075-B4D6C82B48F1}" name="Column8820" dataDxfId="7721"/>
    <tableColumn id="8826" xr3:uid="{0C45477C-FA58-44AC-8F04-AD2ACAA4DC2A}" name="Column8821" dataDxfId="7720"/>
    <tableColumn id="8827" xr3:uid="{77410873-AD4E-455C-9357-E72FB196636E}" name="Column8822" dataDxfId="7719"/>
    <tableColumn id="8828" xr3:uid="{A6798929-46CE-4E11-8CAC-F870D3CF8FC5}" name="Column8823" dataDxfId="7718"/>
    <tableColumn id="8829" xr3:uid="{0B16CA43-A13E-4397-B2A3-0191C66D21D8}" name="Column8824" dataDxfId="7717"/>
    <tableColumn id="8830" xr3:uid="{A12A95E3-1F33-4D6C-8640-9A3F4589D340}" name="Column8825" dataDxfId="7716"/>
    <tableColumn id="8831" xr3:uid="{3C4C4BE8-1703-49F8-B35C-5D1970FEDEB3}" name="Column8826" dataDxfId="7715"/>
    <tableColumn id="8832" xr3:uid="{506C3FB9-FEF8-490B-A736-9D80B44CFA21}" name="Column8827" dataDxfId="7714"/>
    <tableColumn id="8833" xr3:uid="{53188BD0-CFE8-4194-91FF-BF0F820CDF1B}" name="Column8828" dataDxfId="7713"/>
    <tableColumn id="8834" xr3:uid="{225BCF27-51CA-4FD4-B508-B4FE8E00970C}" name="Column8829" dataDxfId="7712"/>
    <tableColumn id="8835" xr3:uid="{22973C3A-9D1E-4669-A8B4-5A79CD8241B7}" name="Column8830" dataDxfId="7711"/>
    <tableColumn id="8836" xr3:uid="{2FA2F6A6-27B1-43B1-8390-B46A0ED6C64D}" name="Column8831" dataDxfId="7710"/>
    <tableColumn id="8837" xr3:uid="{777FE6F8-459E-48ED-9941-D479AC2E2886}" name="Column8832" dataDxfId="7709"/>
    <tableColumn id="8838" xr3:uid="{A4AE231F-BDA1-47F0-A4A3-0AD5CE59A093}" name="Column8833" dataDxfId="7708"/>
    <tableColumn id="8839" xr3:uid="{DA1AB7E6-00AC-4672-A251-0EB4BFA07A11}" name="Column8834" dataDxfId="7707"/>
    <tableColumn id="8840" xr3:uid="{DF6B9983-3A5F-4730-B343-C70EF0ADAB38}" name="Column8835" dataDxfId="7706"/>
    <tableColumn id="8841" xr3:uid="{68017161-FBBD-4E5D-A6CC-9DAC57980A36}" name="Column8836" dataDxfId="7705"/>
    <tableColumn id="8842" xr3:uid="{646CAFCB-EFD2-4931-8CCD-B97A7ACD9377}" name="Column8837" dataDxfId="7704"/>
    <tableColumn id="8843" xr3:uid="{1D3D9937-41B4-4FAF-896A-441BAC205FD2}" name="Column8838" dataDxfId="7703"/>
    <tableColumn id="8844" xr3:uid="{B96038BC-65C9-4AD5-AB0D-ECE0D1E58DEC}" name="Column8839" dataDxfId="7702"/>
    <tableColumn id="8845" xr3:uid="{E4394D49-067F-430A-8BCF-7E97E3AED4C6}" name="Column8840" dataDxfId="7701"/>
    <tableColumn id="8846" xr3:uid="{5B0C9F6C-6E02-496F-AF20-78AA2AA2342E}" name="Column8841" dataDxfId="7700"/>
    <tableColumn id="8847" xr3:uid="{388F6F47-9190-401C-90F5-0D12F1EC3488}" name="Column8842" dataDxfId="7699"/>
    <tableColumn id="8848" xr3:uid="{EB1EC61A-1F29-4386-B1FC-64406676210B}" name="Column8843" dataDxfId="7698"/>
    <tableColumn id="8849" xr3:uid="{7EA5B651-25F9-4075-99D8-5023CEC4AE2A}" name="Column8844" dataDxfId="7697"/>
    <tableColumn id="8850" xr3:uid="{BCB46318-F221-440E-83F7-54B0CD257AB5}" name="Column8845" dataDxfId="7696"/>
    <tableColumn id="8851" xr3:uid="{C78E037B-7A53-4400-9DBD-750A98312867}" name="Column8846" dataDxfId="7695"/>
    <tableColumn id="8852" xr3:uid="{B7881065-3B01-4B7E-9101-B7425883D39C}" name="Column8847" dataDxfId="7694"/>
    <tableColumn id="8853" xr3:uid="{12412C3E-AD74-4522-B295-A266F55535A1}" name="Column8848" dataDxfId="7693"/>
    <tableColumn id="8854" xr3:uid="{4095AC9E-88C7-4C86-9512-CDBB2C91EA9E}" name="Column8849" dataDxfId="7692"/>
    <tableColumn id="8855" xr3:uid="{99DC1375-6F78-40AC-A1B5-6E41298A94F4}" name="Column8850" dataDxfId="7691"/>
    <tableColumn id="8856" xr3:uid="{53DCAAB2-6396-4922-BFEE-0C809C50EA9B}" name="Column8851" dataDxfId="7690"/>
    <tableColumn id="8857" xr3:uid="{743727E2-5C7F-487E-9F80-932F049D3E6A}" name="Column8852" dataDxfId="7689"/>
    <tableColumn id="8858" xr3:uid="{BEA5786E-AFFC-4C4C-A3CB-51AB04FAFAC7}" name="Column8853" dataDxfId="7688"/>
    <tableColumn id="8859" xr3:uid="{FD4447CC-FFB6-4CE6-80AB-3101BD21B4F2}" name="Column8854" dataDxfId="7687"/>
    <tableColumn id="8860" xr3:uid="{5F884009-0A5B-433C-B7F4-7525AFCB84A2}" name="Column8855" dataDxfId="7686"/>
    <tableColumn id="8861" xr3:uid="{3200C0E1-B733-4BFA-9606-902A5160B499}" name="Column8856" dataDxfId="7685"/>
    <tableColumn id="8862" xr3:uid="{F347138C-4008-45F3-BC0A-858B6270AA8C}" name="Column8857" dataDxfId="7684"/>
    <tableColumn id="8863" xr3:uid="{87A5DD1C-9C70-4089-BA7C-98DDAE3AE838}" name="Column8858" dataDxfId="7683"/>
    <tableColumn id="8864" xr3:uid="{287D09B3-D5F9-4E8C-8037-3B6325B9AE92}" name="Column8859" dataDxfId="7682"/>
    <tableColumn id="8865" xr3:uid="{8C67C03B-2094-4835-B47C-EFD761E7CB3A}" name="Column8860" dataDxfId="7681"/>
    <tableColumn id="8866" xr3:uid="{68B6C1B9-A7A0-4CA1-81E8-434D02363D6F}" name="Column8861" dataDxfId="7680"/>
    <tableColumn id="8867" xr3:uid="{0EA814CE-B978-45F7-8A21-D202F5CFF181}" name="Column8862" dataDxfId="7679"/>
    <tableColumn id="8868" xr3:uid="{CBED9945-80FE-47CE-B280-ACE8AA10F7E2}" name="Column8863" dataDxfId="7678"/>
    <tableColumn id="8869" xr3:uid="{8AC198D3-3B2F-401F-9C66-FFB0EB3DAE33}" name="Column8864" dataDxfId="7677"/>
    <tableColumn id="8870" xr3:uid="{040F9047-AB29-4801-9CCE-D4D5E6CE1DAB}" name="Column8865" dataDxfId="7676"/>
    <tableColumn id="8871" xr3:uid="{3F179950-129C-4CA8-8B40-DB3D63DFB215}" name="Column8866" dataDxfId="7675"/>
    <tableColumn id="8872" xr3:uid="{8B4423D2-5890-462B-9F50-AA1A68075B48}" name="Column8867" dataDxfId="7674"/>
    <tableColumn id="8873" xr3:uid="{17A6C0A7-C77E-477E-A487-56F80F1341E0}" name="Column8868" dataDxfId="7673"/>
    <tableColumn id="8874" xr3:uid="{979312D6-9248-4D98-B0FD-8EC53B2E80B8}" name="Column8869" dataDxfId="7672"/>
    <tableColumn id="8875" xr3:uid="{77A32A8B-5BAC-4F23-8651-5EBFF7826660}" name="Column8870" dataDxfId="7671"/>
    <tableColumn id="8876" xr3:uid="{62FACF48-3AB4-4B36-873F-154D9334DB89}" name="Column8871" dataDxfId="7670"/>
    <tableColumn id="8877" xr3:uid="{8D9D8BE3-FBE4-4AD8-B1D8-A8045A0777FA}" name="Column8872" dataDxfId="7669"/>
    <tableColumn id="8878" xr3:uid="{61CB2B49-A65E-467B-B2EB-357AD1085269}" name="Column8873" dataDxfId="7668"/>
    <tableColumn id="8879" xr3:uid="{D15E19CB-A18A-48F3-A2BC-AC0443E9099C}" name="Column8874" dataDxfId="7667"/>
    <tableColumn id="8880" xr3:uid="{01665180-2F70-4731-A1C9-C62901EE6417}" name="Column8875" dataDxfId="7666"/>
    <tableColumn id="8881" xr3:uid="{A8899040-D36E-40E4-AF9C-0E06A5071A77}" name="Column8876" dataDxfId="7665"/>
    <tableColumn id="8882" xr3:uid="{72A7A69E-1928-48F4-9A14-09F8FE1F8532}" name="Column8877" dataDxfId="7664"/>
    <tableColumn id="8883" xr3:uid="{BE4E25FA-88FA-4564-95E5-14D55EB6C999}" name="Column8878" dataDxfId="7663"/>
    <tableColumn id="8884" xr3:uid="{7BB80424-2D36-4DB5-99D0-D32DC38DBE31}" name="Column8879" dataDxfId="7662"/>
    <tableColumn id="8885" xr3:uid="{07A0D965-CA35-48DE-B2FE-991A5124D001}" name="Column8880" dataDxfId="7661"/>
    <tableColumn id="8886" xr3:uid="{50E67CEC-5E34-49DD-80DA-1B818FBB1C08}" name="Column8881" dataDxfId="7660"/>
    <tableColumn id="8887" xr3:uid="{36983EC6-74D5-4048-BED9-46A0B9DAEF9B}" name="Column8882" dataDxfId="7659"/>
    <tableColumn id="8888" xr3:uid="{D8E9F52C-A9CF-49EF-949C-32728CDC4030}" name="Column8883" dataDxfId="7658"/>
    <tableColumn id="8889" xr3:uid="{0668BF01-0A5E-4DD5-A8F9-099F7610E8DD}" name="Column8884" dataDxfId="7657"/>
    <tableColumn id="8890" xr3:uid="{D67A2B9C-8E83-421E-A71F-86DE5AC062E9}" name="Column8885" dataDxfId="7656"/>
    <tableColumn id="8891" xr3:uid="{BE0333BF-26E4-45E8-A3BA-1AE4F4053A1B}" name="Column8886" dataDxfId="7655"/>
    <tableColumn id="8892" xr3:uid="{DB71AFC5-61C2-4B44-9C03-50B812C728E9}" name="Column8887" dataDxfId="7654"/>
    <tableColumn id="8893" xr3:uid="{BB6BB309-892B-467B-9A76-941ABD62C0ED}" name="Column8888" dataDxfId="7653"/>
    <tableColumn id="8894" xr3:uid="{9963EAA5-EE5B-4262-A0CE-BDC8D468E2C9}" name="Column8889" dataDxfId="7652"/>
    <tableColumn id="8895" xr3:uid="{5A030DAA-5864-4109-AFEF-6BC83C938FAC}" name="Column8890" dataDxfId="7651"/>
    <tableColumn id="8896" xr3:uid="{AE732E0E-F087-4E86-AD19-00CAAA09E2C2}" name="Column8891" dataDxfId="7650"/>
    <tableColumn id="8897" xr3:uid="{97EAF5CB-0F4F-4B9C-A4A6-00C1892AE2B2}" name="Column8892" dataDxfId="7649"/>
    <tableColumn id="8898" xr3:uid="{B0F2A6AA-900F-4E05-8B87-54CDD35E2EF4}" name="Column8893" dataDxfId="7648"/>
    <tableColumn id="8899" xr3:uid="{2848C774-667A-41CB-BE50-40C1DB997BD8}" name="Column8894" dataDxfId="7647"/>
    <tableColumn id="8900" xr3:uid="{F5891908-DDDB-48CB-A232-8561ABD383B1}" name="Column8895" dataDxfId="7646"/>
    <tableColumn id="8901" xr3:uid="{50178328-474B-44E0-9588-A6692A9DBA5A}" name="Column8896" dataDxfId="7645"/>
    <tableColumn id="8902" xr3:uid="{5514AA16-5723-41AB-95ED-1737027B6AA3}" name="Column8897" dataDxfId="7644"/>
    <tableColumn id="8903" xr3:uid="{8E59D33D-903A-4B82-A559-5AE801C03B37}" name="Column8898" dataDxfId="7643"/>
    <tableColumn id="8904" xr3:uid="{9D465264-FE9D-4AB5-B1E2-5C9EB33B1693}" name="Column8899" dataDxfId="7642"/>
    <tableColumn id="8905" xr3:uid="{59908C69-A297-4117-9EB3-4F2418F06828}" name="Column8900" dataDxfId="7641"/>
    <tableColumn id="8906" xr3:uid="{B53F18EE-2082-44FA-871E-41A6C1F6549D}" name="Column8901" dataDxfId="7640"/>
    <tableColumn id="8907" xr3:uid="{E768CD68-34A7-429D-8602-8D5E00085D4A}" name="Column8902" dataDxfId="7639"/>
    <tableColumn id="8908" xr3:uid="{EE148779-BEDF-4780-A2B1-5CFDB39043C8}" name="Column8903" dataDxfId="7638"/>
    <tableColumn id="8909" xr3:uid="{250940E5-BD39-40C7-A5F2-260125109CF4}" name="Column8904" dataDxfId="7637"/>
    <tableColumn id="8910" xr3:uid="{A4A0BB2C-596D-48CD-81E8-4249D61121F7}" name="Column8905" dataDxfId="7636"/>
    <tableColumn id="8911" xr3:uid="{EBA31D56-F22A-4AFE-9383-9C5538D65A3C}" name="Column8906" dataDxfId="7635"/>
    <tableColumn id="8912" xr3:uid="{2500CA34-7E69-459C-926E-BAF0E4B048AD}" name="Column8907" dataDxfId="7634"/>
    <tableColumn id="8913" xr3:uid="{99505015-0C33-4A4B-8CC5-59888101DB0C}" name="Column8908" dataDxfId="7633"/>
    <tableColumn id="8914" xr3:uid="{92E9C537-1832-40EB-9FFE-2C4343DEA9B1}" name="Column8909" dataDxfId="7632"/>
    <tableColumn id="8915" xr3:uid="{51491D05-5B6A-471E-B944-12E9604D5401}" name="Column8910" dataDxfId="7631"/>
    <tableColumn id="8916" xr3:uid="{21124AB2-4F9C-4413-9AAE-DAE46042D55C}" name="Column8911" dataDxfId="7630"/>
    <tableColumn id="8917" xr3:uid="{8BAA9439-01AA-4AE6-A6E1-751F746F0505}" name="Column8912" dataDxfId="7629"/>
    <tableColumn id="8918" xr3:uid="{0D1C8F24-E2FF-43CF-A2B2-B626C6BAE137}" name="Column8913" dataDxfId="7628"/>
    <tableColumn id="8919" xr3:uid="{256DE365-43A0-485F-8CD0-34F36EAEB7DE}" name="Column8914" dataDxfId="7627"/>
    <tableColumn id="8920" xr3:uid="{72620568-4948-4308-8D4C-AF2E72486D73}" name="Column8915" dataDxfId="7626"/>
    <tableColumn id="8921" xr3:uid="{E6820268-F270-44C4-992C-E15E93AA5E91}" name="Column8916" dataDxfId="7625"/>
    <tableColumn id="8922" xr3:uid="{94AFA681-3372-4E5C-A3CA-739435D7EF2B}" name="Column8917" dataDxfId="7624"/>
    <tableColumn id="8923" xr3:uid="{9AF8F540-B5EA-42F7-A54E-B54B93BC66ED}" name="Column8918" dataDxfId="7623"/>
    <tableColumn id="8924" xr3:uid="{AB9374B2-5FA7-47EF-AE26-B488FFE2AF28}" name="Column8919" dataDxfId="7622"/>
    <tableColumn id="8925" xr3:uid="{BBED813B-D671-4D5F-8B66-5B770CFC4747}" name="Column8920" dataDxfId="7621"/>
    <tableColumn id="8926" xr3:uid="{1D5F12D3-E519-4174-A676-221CAFA3CC39}" name="Column8921" dataDxfId="7620"/>
    <tableColumn id="8927" xr3:uid="{F97D7FA8-7159-4BBE-9DAF-DCD0CEC9B81E}" name="Column8922" dataDxfId="7619"/>
    <tableColumn id="8928" xr3:uid="{D033ECD5-9AA7-413D-B39A-29D0FE4C813B}" name="Column8923" dataDxfId="7618"/>
    <tableColumn id="8929" xr3:uid="{1C670014-7428-4F59-A698-E8595E7E66D2}" name="Column8924" dataDxfId="7617"/>
    <tableColumn id="8930" xr3:uid="{F724F6D3-3668-4016-A760-3B870D24BFDE}" name="Column8925" dataDxfId="7616"/>
    <tableColumn id="8931" xr3:uid="{042B7E2D-39D2-448A-A1FB-329BC7B0C796}" name="Column8926" dataDxfId="7615"/>
    <tableColumn id="8932" xr3:uid="{C94BDE92-C98D-4D70-8915-D30F8FE5F6A0}" name="Column8927" dataDxfId="7614"/>
    <tableColumn id="8933" xr3:uid="{50619592-0DD0-4D7A-808E-1DD30950828D}" name="Column8928" dataDxfId="7613"/>
    <tableColumn id="8934" xr3:uid="{9EA83EAE-A5CD-4E6B-B64A-CE93E8FC5504}" name="Column8929" dataDxfId="7612"/>
    <tableColumn id="8935" xr3:uid="{BBB6869E-01CB-4288-A317-8593AD99ECA6}" name="Column8930" dataDxfId="7611"/>
    <tableColumn id="8936" xr3:uid="{8C355F33-6AB1-456B-9C2F-72D00DC35561}" name="Column8931" dataDxfId="7610"/>
    <tableColumn id="8937" xr3:uid="{155440E0-B0E3-40EB-9B70-B6BC4330766B}" name="Column8932" dataDxfId="7609"/>
    <tableColumn id="8938" xr3:uid="{C8604D1C-2BC0-49AF-840C-6D1F463FA087}" name="Column8933" dataDxfId="7608"/>
    <tableColumn id="8939" xr3:uid="{C969EEC6-18CD-42BF-A5BF-9F1810EB6EA3}" name="Column8934" dataDxfId="7607"/>
    <tableColumn id="8940" xr3:uid="{28BDCD18-C99A-4ECD-9A62-7621A938180A}" name="Column8935" dataDxfId="7606"/>
    <tableColumn id="8941" xr3:uid="{4E6CCAD1-F730-45D4-BDAE-A24062AB1C54}" name="Column8936" dataDxfId="7605"/>
    <tableColumn id="8942" xr3:uid="{214FCAE2-31BA-4D6F-AC04-29F60D76CEAC}" name="Column8937" dataDxfId="7604"/>
    <tableColumn id="8943" xr3:uid="{EF054216-27C5-4DF7-BDAD-2E2D1807125D}" name="Column8938" dataDxfId="7603"/>
    <tableColumn id="8944" xr3:uid="{364BB731-85B4-4989-9B0B-1A44497EEDDD}" name="Column8939" dataDxfId="7602"/>
    <tableColumn id="8945" xr3:uid="{05E7F7D6-712B-4E4B-A112-DF66EBDEA40B}" name="Column8940" dataDxfId="7601"/>
    <tableColumn id="8946" xr3:uid="{CB896AF1-1C2B-4833-87E9-AEB91034B688}" name="Column8941" dataDxfId="7600"/>
    <tableColumn id="8947" xr3:uid="{6CF5CC44-EFD0-4738-BE63-4A479EB6BB97}" name="Column8942" dataDxfId="7599"/>
    <tableColumn id="8948" xr3:uid="{C5B980F2-D1AD-4040-A3C3-C32AA0A55CB7}" name="Column8943" dataDxfId="7598"/>
    <tableColumn id="8949" xr3:uid="{1C42CF81-B661-4FCF-BC0A-4256DCAE2B60}" name="Column8944" dataDxfId="7597"/>
    <tableColumn id="8950" xr3:uid="{8E267263-97F9-4854-87F4-12DA937ECF8B}" name="Column8945" dataDxfId="7596"/>
    <tableColumn id="8951" xr3:uid="{9BD97D7E-5537-4685-8C1D-12B8D0CF4723}" name="Column8946" dataDxfId="7595"/>
    <tableColumn id="8952" xr3:uid="{638115E4-6E3A-4472-8DA2-B192F2F2A951}" name="Column8947" dataDxfId="7594"/>
    <tableColumn id="8953" xr3:uid="{C404AB7D-0F7D-4A3F-8508-4B26C832414F}" name="Column8948" dataDxfId="7593"/>
    <tableColumn id="8954" xr3:uid="{13741024-1BC9-4A12-ADED-B55915AFE575}" name="Column8949" dataDxfId="7592"/>
    <tableColumn id="8955" xr3:uid="{97BF9E03-6CC9-4923-9439-67BCDB366B73}" name="Column8950" dataDxfId="7591"/>
    <tableColumn id="8956" xr3:uid="{AF4830E1-D8E6-4B7A-9FE9-B5BFDBC8BE6B}" name="Column8951" dataDxfId="7590"/>
    <tableColumn id="8957" xr3:uid="{A2F6B2C9-803C-41F2-AF85-E83BAAB60FA4}" name="Column8952" dataDxfId="7589"/>
    <tableColumn id="8958" xr3:uid="{522EE7AA-74FB-4DD8-AFFC-505799941821}" name="Column8953" dataDxfId="7588"/>
    <tableColumn id="8959" xr3:uid="{95A63A87-DA58-4989-9728-C3EC0B6C5CA7}" name="Column8954" dataDxfId="7587"/>
    <tableColumn id="8960" xr3:uid="{BA6CFB19-EF27-40E0-B84C-64451540F730}" name="Column8955" dataDxfId="7586"/>
    <tableColumn id="8961" xr3:uid="{75578FA5-1E44-496A-8163-E098283CF75D}" name="Column8956" dataDxfId="7585"/>
    <tableColumn id="8962" xr3:uid="{1CA9DA21-AFC2-4F3C-AE88-AFB8B58EC7B9}" name="Column8957" dataDxfId="7584"/>
    <tableColumn id="8963" xr3:uid="{5AB3594C-4293-4991-A69C-6DAEE761C2E1}" name="Column8958" dataDxfId="7583"/>
    <tableColumn id="8964" xr3:uid="{E9EDEB9A-CC46-4772-9CDC-8E293AC8E221}" name="Column8959" dataDxfId="7582"/>
    <tableColumn id="8965" xr3:uid="{8C81079E-CA82-460F-89BA-5608B80FC556}" name="Column8960" dataDxfId="7581"/>
    <tableColumn id="8966" xr3:uid="{27546D74-BFDF-4751-B47E-1A2FB2CC1F1F}" name="Column8961" dataDxfId="7580"/>
    <tableColumn id="8967" xr3:uid="{827DB5FF-69FF-4FE1-86EF-6C28D3100B58}" name="Column8962" dataDxfId="7579"/>
    <tableColumn id="8968" xr3:uid="{DFAFAD2D-6C87-403A-B679-5018A7CD3D2F}" name="Column8963" dataDxfId="7578"/>
    <tableColumn id="8969" xr3:uid="{7546BCC2-E132-42A4-8352-8FC724FDF645}" name="Column8964" dataDxfId="7577"/>
    <tableColumn id="8970" xr3:uid="{F09E3679-EEF9-4AA0-91BD-98D8E0846E27}" name="Column8965" dataDxfId="7576"/>
    <tableColumn id="8971" xr3:uid="{A992A344-19D6-4ACC-89AD-A588F5310F4D}" name="Column8966" dataDxfId="7575"/>
    <tableColumn id="8972" xr3:uid="{53FBC8B4-94CF-45D4-8B0C-90567B7C3A06}" name="Column8967" dataDxfId="7574"/>
    <tableColumn id="8973" xr3:uid="{C6EE1491-84ED-4508-B0D8-3256A54A9C72}" name="Column8968" dataDxfId="7573"/>
    <tableColumn id="8974" xr3:uid="{AEB34326-E45C-4410-9504-9810372F8895}" name="Column8969" dataDxfId="7572"/>
    <tableColumn id="8975" xr3:uid="{EFDFDD9C-343E-4A27-8D61-05C8D8EEC1BC}" name="Column8970" dataDxfId="7571"/>
    <tableColumn id="8976" xr3:uid="{BB7418B2-BFED-4866-9178-4349C7F4E27F}" name="Column8971" dataDxfId="7570"/>
    <tableColumn id="8977" xr3:uid="{72080335-EE57-4BF1-9266-BC3834BD1F3D}" name="Column8972" dataDxfId="7569"/>
    <tableColumn id="8978" xr3:uid="{743B9305-1FDD-4E3D-99EF-F7F07B2E47B3}" name="Column8973" dataDxfId="7568"/>
    <tableColumn id="8979" xr3:uid="{3BFAA00A-4138-4822-AA42-8C14C6D03034}" name="Column8974" dataDxfId="7567"/>
    <tableColumn id="8980" xr3:uid="{A47FDD50-F3E1-4F38-882C-69598B27D8CD}" name="Column8975" dataDxfId="7566"/>
    <tableColumn id="8981" xr3:uid="{815012FA-359F-4D4B-882A-18B18614520A}" name="Column8976" dataDxfId="7565"/>
    <tableColumn id="8982" xr3:uid="{8E60ADF0-CCE3-41AC-8D1B-7BA76A93DE5D}" name="Column8977" dataDxfId="7564"/>
    <tableColumn id="8983" xr3:uid="{BC297D16-DC44-4A10-BE26-F542A13AA520}" name="Column8978" dataDxfId="7563"/>
    <tableColumn id="8984" xr3:uid="{3495740E-4C1C-42AA-9311-D322D28C1013}" name="Column8979" dataDxfId="7562"/>
    <tableColumn id="8985" xr3:uid="{D575A131-9ECF-4547-820A-ABB305447722}" name="Column8980" dataDxfId="7561"/>
    <tableColumn id="8986" xr3:uid="{0EC3C9A6-3ADD-4E22-9970-0241D71C7B7F}" name="Column8981" dataDxfId="7560"/>
    <tableColumn id="8987" xr3:uid="{94E492CC-6AF4-481A-8DA1-3355A104C63C}" name="Column8982" dataDxfId="7559"/>
    <tableColumn id="8988" xr3:uid="{8E52D8D1-E5A0-489D-B902-B022C921CC11}" name="Column8983" dataDxfId="7558"/>
    <tableColumn id="8989" xr3:uid="{26FCDDDD-2493-4749-850C-6C916D1CC12B}" name="Column8984" dataDxfId="7557"/>
    <tableColumn id="8990" xr3:uid="{49D353B1-7FDA-4C09-B8CE-4793888DDAAF}" name="Column8985" dataDxfId="7556"/>
    <tableColumn id="8991" xr3:uid="{18EB20E3-10F9-4E0E-B366-B6199DCAD4E0}" name="Column8986" dataDxfId="7555"/>
    <tableColumn id="8992" xr3:uid="{41C9CC3C-CC9E-4CB0-B327-1A75CCBEA4B4}" name="Column8987" dataDxfId="7554"/>
    <tableColumn id="8993" xr3:uid="{93AE3D2D-3618-4AAF-9AE3-F1525D28EF93}" name="Column8988" dataDxfId="7553"/>
    <tableColumn id="8994" xr3:uid="{EAE3F0D1-FDCC-4F4E-808A-A1DFA2790B3B}" name="Column8989" dataDxfId="7552"/>
    <tableColumn id="8995" xr3:uid="{993FCEC1-67CD-442A-9AA9-A003F92604E7}" name="Column8990" dataDxfId="7551"/>
    <tableColumn id="8996" xr3:uid="{65B32588-5A3C-4892-9064-085FB68DF71A}" name="Column8991" dataDxfId="7550"/>
    <tableColumn id="8997" xr3:uid="{69C287FA-06A3-4E69-BEC9-858E3DB09203}" name="Column8992" dataDxfId="7549"/>
    <tableColumn id="8998" xr3:uid="{38F8C5E6-8213-4EE5-840B-C8232AD2B4EC}" name="Column8993" dataDxfId="7548"/>
    <tableColumn id="8999" xr3:uid="{48D79888-FF5D-4E5D-83C8-D94C0C2E1C39}" name="Column8994" dataDxfId="7547"/>
    <tableColumn id="9000" xr3:uid="{E6A50468-9BBE-4D94-A6E5-8AE9E1C2058B}" name="Column8995" dataDxfId="7546"/>
    <tableColumn id="9001" xr3:uid="{221B809E-22C5-455B-B1F7-873D9D85DC7A}" name="Column8996" dataDxfId="7545"/>
    <tableColumn id="9002" xr3:uid="{1A9315BD-21B8-40C3-977C-48110D1F283D}" name="Column8997" dataDxfId="7544"/>
    <tableColumn id="9003" xr3:uid="{C5CF0762-E27A-4301-96B3-6F8D83462E80}" name="Column8998" dataDxfId="7543"/>
    <tableColumn id="9004" xr3:uid="{610A8472-1357-4FF0-BCD5-FF7BD578DF2D}" name="Column8999" dataDxfId="7542"/>
    <tableColumn id="9005" xr3:uid="{A89E3801-433A-4B4D-A7F7-CBFDA7D2494F}" name="Column9000" dataDxfId="7541"/>
    <tableColumn id="9006" xr3:uid="{E9F1F4A0-FAAE-43A0-9DA1-31E1B33B178F}" name="Column9001" dataDxfId="7540"/>
    <tableColumn id="9007" xr3:uid="{FF335335-99DC-4B21-8CCC-F4DF8DC19C9E}" name="Column9002" dataDxfId="7539"/>
    <tableColumn id="9008" xr3:uid="{DA482786-8AFE-465F-9E1C-B989586FFA8C}" name="Column9003" dataDxfId="7538"/>
    <tableColumn id="9009" xr3:uid="{8A4D53BA-F2EE-4D47-BA9F-80CD0354536B}" name="Column9004" dataDxfId="7537"/>
    <tableColumn id="9010" xr3:uid="{EA1C5F28-FC73-4739-A794-DFDB577BC003}" name="Column9005" dataDxfId="7536"/>
    <tableColumn id="9011" xr3:uid="{66D1AAD5-132C-494D-AC42-DA360AC883BA}" name="Column9006" dataDxfId="7535"/>
    <tableColumn id="9012" xr3:uid="{EB092CED-42F7-4148-9FD5-99ED12122D3D}" name="Column9007" dataDxfId="7534"/>
    <tableColumn id="9013" xr3:uid="{B3C77E56-F675-4DC2-ABEB-4F2C6368325C}" name="Column9008" dataDxfId="7533"/>
    <tableColumn id="9014" xr3:uid="{582A6CAB-4503-46F7-AE25-BEDE243576F3}" name="Column9009" dataDxfId="7532"/>
    <tableColumn id="9015" xr3:uid="{C7B0FF4E-B6F0-4564-9C0F-ACE212C2E926}" name="Column9010" dataDxfId="7531"/>
    <tableColumn id="9016" xr3:uid="{08907A6B-7B9D-4C57-8255-F34DAEEF4E9B}" name="Column9011" dataDxfId="7530"/>
    <tableColumn id="9017" xr3:uid="{6401BB16-C61B-42AA-9780-8E315D1439E7}" name="Column9012" dataDxfId="7529"/>
    <tableColumn id="9018" xr3:uid="{9067F054-C88B-4AF5-948A-A8FD793E0E25}" name="Column9013" dataDxfId="7528"/>
    <tableColumn id="9019" xr3:uid="{BD13FC34-60F9-4181-BEF8-7F4487624FFB}" name="Column9014" dataDxfId="7527"/>
    <tableColumn id="9020" xr3:uid="{9AA89D22-E1A6-42BE-ABAF-9BBDAB03C6C5}" name="Column9015" dataDxfId="7526"/>
    <tableColumn id="9021" xr3:uid="{7E82EC49-D437-405C-8AF8-5DA487B658DB}" name="Column9016" dataDxfId="7525"/>
    <tableColumn id="9022" xr3:uid="{9707A58E-4730-4A58-93A6-9E41A6BD9D37}" name="Column9017" dataDxfId="7524"/>
    <tableColumn id="9023" xr3:uid="{82DA51CF-B755-4ED8-ADC3-07C3151EE179}" name="Column9018" dataDxfId="7523"/>
    <tableColumn id="9024" xr3:uid="{1E15023F-DFB6-4A24-A587-DC14E5B7BBAC}" name="Column9019" dataDxfId="7522"/>
    <tableColumn id="9025" xr3:uid="{E3D3B455-6985-49AA-8011-D9EAFDA4A508}" name="Column9020" dataDxfId="7521"/>
    <tableColumn id="9026" xr3:uid="{4B198C6E-6817-4803-92C9-0E300C9C3A4A}" name="Column9021" dataDxfId="7520"/>
    <tableColumn id="9027" xr3:uid="{D5110E26-814F-4081-BAC5-E56C97E03755}" name="Column9022" dataDxfId="7519"/>
    <tableColumn id="9028" xr3:uid="{DA5CB12D-88A9-46AE-9948-E00ED6712FAD}" name="Column9023" dataDxfId="7518"/>
    <tableColumn id="9029" xr3:uid="{8AEB3471-518D-455A-8CF7-84621ACAF171}" name="Column9024" dataDxfId="7517"/>
    <tableColumn id="9030" xr3:uid="{A5368647-275D-4742-BD60-1007DA05DD47}" name="Column9025" dataDxfId="7516"/>
    <tableColumn id="9031" xr3:uid="{88111764-E2D7-48AF-A706-04182239A180}" name="Column9026" dataDxfId="7515"/>
    <tableColumn id="9032" xr3:uid="{1D8D8A02-8BF8-4015-8460-B7285D353F54}" name="Column9027" dataDxfId="7514"/>
    <tableColumn id="9033" xr3:uid="{07A4FB84-FC41-459D-BB5A-58E787990412}" name="Column9028" dataDxfId="7513"/>
    <tableColumn id="9034" xr3:uid="{BFBE50F2-728E-4451-9B84-F29E9368997C}" name="Column9029" dataDxfId="7512"/>
    <tableColumn id="9035" xr3:uid="{1291C13F-E0F7-4D15-90DB-B35F79CEAC0E}" name="Column9030" dataDxfId="7511"/>
    <tableColumn id="9036" xr3:uid="{53907FC6-86B0-4F7A-BDFD-4B12C917DABD}" name="Column9031" dataDxfId="7510"/>
    <tableColumn id="9037" xr3:uid="{67F1D50B-8EE2-4B77-8EB8-9C678173C7FA}" name="Column9032" dataDxfId="7509"/>
    <tableColumn id="9038" xr3:uid="{45D60F77-4EA7-4AB1-A998-788399CBDF3D}" name="Column9033" dataDxfId="7508"/>
    <tableColumn id="9039" xr3:uid="{A8B70F40-F391-4050-B0B7-FD7D54571208}" name="Column9034" dataDxfId="7507"/>
    <tableColumn id="9040" xr3:uid="{A456D595-7E8A-472D-A4DE-222FB05FFF0F}" name="Column9035" dataDxfId="7506"/>
    <tableColumn id="9041" xr3:uid="{FE147AE1-31A2-492F-947D-DFCE802EF359}" name="Column9036" dataDxfId="7505"/>
    <tableColumn id="9042" xr3:uid="{EE56F662-C022-4056-AE36-8749696B0D2D}" name="Column9037" dataDxfId="7504"/>
    <tableColumn id="9043" xr3:uid="{84C67306-EB04-4DCD-9087-982CD2EC1474}" name="Column9038" dataDxfId="7503"/>
    <tableColumn id="9044" xr3:uid="{B8D9F833-5933-4FDE-A3B2-946991A75D0B}" name="Column9039" dataDxfId="7502"/>
    <tableColumn id="9045" xr3:uid="{8433B914-68D2-4EB5-972A-9737BF3A83FA}" name="Column9040" dataDxfId="7501"/>
    <tableColumn id="9046" xr3:uid="{F6FEDC2A-02BE-49AD-A674-68FA59BE848A}" name="Column9041" dataDxfId="7500"/>
    <tableColumn id="9047" xr3:uid="{28EE995A-E287-4378-AE40-CDCDCF4F7AF5}" name="Column9042" dataDxfId="7499"/>
    <tableColumn id="9048" xr3:uid="{4A43A7C1-C12C-43B1-8859-BB353C31DE9A}" name="Column9043" dataDxfId="7498"/>
    <tableColumn id="9049" xr3:uid="{E75F1138-0DC0-44B4-BB63-8C79B625CBDF}" name="Column9044" dataDxfId="7497"/>
    <tableColumn id="9050" xr3:uid="{DE6A6900-3233-44D1-8BA4-C59BFDA2AB4B}" name="Column9045" dataDxfId="7496"/>
    <tableColumn id="9051" xr3:uid="{E27AC446-40FB-4D86-A341-F26628FA21B4}" name="Column9046" dataDxfId="7495"/>
    <tableColumn id="9052" xr3:uid="{C05E7365-FA3C-48F3-8939-37C230F2500F}" name="Column9047" dataDxfId="7494"/>
    <tableColumn id="9053" xr3:uid="{10374005-9BF4-437F-ACF4-9F767C424D5A}" name="Column9048" dataDxfId="7493"/>
    <tableColumn id="9054" xr3:uid="{E0B646D3-84DA-40A9-A1A6-6D3DA55692B4}" name="Column9049" dataDxfId="7492"/>
    <tableColumn id="9055" xr3:uid="{BCDFB19A-AD0C-463C-BBB1-F2DAC53D8F5B}" name="Column9050" dataDxfId="7491"/>
    <tableColumn id="9056" xr3:uid="{CC981FF5-932F-4ED9-8821-92F0B01CBDBA}" name="Column9051" dataDxfId="7490"/>
    <tableColumn id="9057" xr3:uid="{6E4FE15E-523A-48A7-8700-B2C1865CB44A}" name="Column9052" dataDxfId="7489"/>
    <tableColumn id="9058" xr3:uid="{BCC253E1-83B0-42B6-B9DB-47A7234C5587}" name="Column9053" dataDxfId="7488"/>
    <tableColumn id="9059" xr3:uid="{7BF5D273-E6B3-4CB4-95DB-35EBDBE8A959}" name="Column9054" dataDxfId="7487"/>
    <tableColumn id="9060" xr3:uid="{829B670C-4672-437A-8360-AD9A003FB322}" name="Column9055" dataDxfId="7486"/>
    <tableColumn id="9061" xr3:uid="{9EE173EA-7176-4CBE-B1A3-16805BF7FEE5}" name="Column9056" dataDxfId="7485"/>
    <tableColumn id="9062" xr3:uid="{DF74D1D5-2DA1-4724-BC95-E71B2D972D78}" name="Column9057" dataDxfId="7484"/>
    <tableColumn id="9063" xr3:uid="{569E4FF1-CE35-4F8A-B9F1-E381F9E1BA17}" name="Column9058" dataDxfId="7483"/>
    <tableColumn id="9064" xr3:uid="{A98F9DC8-B927-4ED3-BF3A-F40C0A06D783}" name="Column9059" dataDxfId="7482"/>
    <tableColumn id="9065" xr3:uid="{4BD80404-7788-424F-8E4A-37C2BBC2C609}" name="Column9060" dataDxfId="7481"/>
    <tableColumn id="9066" xr3:uid="{98EC5897-5217-45D9-B8DB-922471A5004D}" name="Column9061" dataDxfId="7480"/>
    <tableColumn id="9067" xr3:uid="{0B1B84CA-3B7B-4CE9-976E-1AC6D1CF4316}" name="Column9062" dataDxfId="7479"/>
    <tableColumn id="9068" xr3:uid="{9080932D-5193-43F4-89D3-116499C12850}" name="Column9063" dataDxfId="7478"/>
    <tableColumn id="9069" xr3:uid="{18E1D84F-91F0-4625-B38E-5F4B1C39C0B9}" name="Column9064" dataDxfId="7477"/>
    <tableColumn id="9070" xr3:uid="{EE03E237-B9DD-4F88-A522-FD904DCB4D5F}" name="Column9065" dataDxfId="7476"/>
    <tableColumn id="9071" xr3:uid="{97059EC9-62C5-4310-8811-7B98BE647610}" name="Column9066" dataDxfId="7475"/>
    <tableColumn id="9072" xr3:uid="{3892CACB-DF1B-4367-B069-F97B85FE3107}" name="Column9067" dataDxfId="7474"/>
    <tableColumn id="9073" xr3:uid="{B86ED322-1146-4EA5-8098-BB7ED25E02C0}" name="Column9068" dataDxfId="7473"/>
    <tableColumn id="9074" xr3:uid="{D3030A20-E734-4623-AA0D-FB44E14DCB9D}" name="Column9069" dataDxfId="7472"/>
    <tableColumn id="9075" xr3:uid="{A50390AF-823C-4045-ACF6-26EAE30A7AE1}" name="Column9070" dataDxfId="7471"/>
    <tableColumn id="9076" xr3:uid="{5C0E7D53-245E-457C-8D40-5A1367725A08}" name="Column9071" dataDxfId="7470"/>
    <tableColumn id="9077" xr3:uid="{0188E837-F45F-45CE-98D5-6E4B23F3C1EC}" name="Column9072" dataDxfId="7469"/>
    <tableColumn id="9078" xr3:uid="{C5A0F0B3-A4FF-4E0F-8083-4297CF027988}" name="Column9073" dataDxfId="7468"/>
    <tableColumn id="9079" xr3:uid="{190FBB2F-87C0-4056-8906-0790A700802C}" name="Column9074" dataDxfId="7467"/>
    <tableColumn id="9080" xr3:uid="{E1CD6FF7-FBE5-47EF-B755-EBF1B60C5C49}" name="Column9075" dataDxfId="7466"/>
    <tableColumn id="9081" xr3:uid="{1F0C39DC-5AC2-47E4-88FE-320B4ED959C7}" name="Column9076" dataDxfId="7465"/>
    <tableColumn id="9082" xr3:uid="{5FD1A063-433A-4983-AEDC-5638FFDB1990}" name="Column9077" dataDxfId="7464"/>
    <tableColumn id="9083" xr3:uid="{CBC588CA-F546-4A3D-BF82-EF64D917BC2D}" name="Column9078" dataDxfId="7463"/>
    <tableColumn id="9084" xr3:uid="{29347174-086E-4D1B-BA89-8C96EDC4ABC6}" name="Column9079" dataDxfId="7462"/>
    <tableColumn id="9085" xr3:uid="{5D7CD611-8147-4971-98FA-9B12A7AC1C40}" name="Column9080" dataDxfId="7461"/>
    <tableColumn id="9086" xr3:uid="{8646C8AF-FF8D-4DE3-B37B-6DDFF1D47D9E}" name="Column9081" dataDxfId="7460"/>
    <tableColumn id="9087" xr3:uid="{9620A6A1-A777-4A92-B446-555FCE4DF21A}" name="Column9082" dataDxfId="7459"/>
    <tableColumn id="9088" xr3:uid="{CC95BB76-32DA-45D0-B45D-A61E3528CBD6}" name="Column9083" dataDxfId="7458"/>
    <tableColumn id="9089" xr3:uid="{370C11D1-8945-4FDA-8B35-4243C378121A}" name="Column9084" dataDxfId="7457"/>
    <tableColumn id="9090" xr3:uid="{82C86733-2468-4553-AA71-307D5B69BA64}" name="Column9085" dataDxfId="7456"/>
    <tableColumn id="9091" xr3:uid="{1F334AB8-8510-4BD4-82E9-4B62216AC66E}" name="Column9086" dataDxfId="7455"/>
    <tableColumn id="9092" xr3:uid="{ACFE1D91-92AA-4F8A-BDA3-3211897CFA2C}" name="Column9087" dataDxfId="7454"/>
    <tableColumn id="9093" xr3:uid="{0083F0DD-AFB3-4476-8A70-944C36530A16}" name="Column9088" dataDxfId="7453"/>
    <tableColumn id="9094" xr3:uid="{C2A9C5B3-B8AD-49C4-8D85-0F1DD7C3FA6A}" name="Column9089" dataDxfId="7452"/>
    <tableColumn id="9095" xr3:uid="{96C9D866-6F21-42B0-9DA0-BD989D2BA117}" name="Column9090" dataDxfId="7451"/>
    <tableColumn id="9096" xr3:uid="{B8AA0E88-69DF-4E89-8FF6-03E73EA9EF5F}" name="Column9091" dataDxfId="7450"/>
    <tableColumn id="9097" xr3:uid="{ADB6F2BA-5364-443D-8416-1FECEDF8BB70}" name="Column9092" dataDxfId="7449"/>
    <tableColumn id="9098" xr3:uid="{D6DEE16F-6821-44C7-BA2F-87D8C4433994}" name="Column9093" dataDxfId="7448"/>
    <tableColumn id="9099" xr3:uid="{6D574D3D-86B0-4DF7-B34C-D34571B46213}" name="Column9094" dataDxfId="7447"/>
    <tableColumn id="9100" xr3:uid="{45C1E998-F9EE-4115-A67D-1696912ABCD7}" name="Column9095" dataDxfId="7446"/>
    <tableColumn id="9101" xr3:uid="{0D8CBC45-2607-4B14-A349-99C65A6F3239}" name="Column9096" dataDxfId="7445"/>
    <tableColumn id="9102" xr3:uid="{25836F92-B7A5-46E4-815E-9E76CE0F9389}" name="Column9097" dataDxfId="7444"/>
    <tableColumn id="9103" xr3:uid="{625F21F6-2DC2-4E74-948C-97E93AA73F17}" name="Column9098" dataDxfId="7443"/>
    <tableColumn id="9104" xr3:uid="{1D542726-1311-41B3-937D-C02595013CB3}" name="Column9099" dataDxfId="7442"/>
    <tableColumn id="9105" xr3:uid="{DF7075CC-4586-4B1E-AAF4-7D90BED7E6B1}" name="Column9100" dataDxfId="7441"/>
    <tableColumn id="9106" xr3:uid="{93684F8A-6A16-4962-87B0-C9F252FE5A2A}" name="Column9101" dataDxfId="7440"/>
    <tableColumn id="9107" xr3:uid="{05F236AF-3524-420F-B85D-FB85ED3DF781}" name="Column9102" dataDxfId="7439"/>
    <tableColumn id="9108" xr3:uid="{C03A52A1-86BB-4901-B7FD-4F7F46025EAE}" name="Column9103" dataDxfId="7438"/>
    <tableColumn id="9109" xr3:uid="{C352EB80-6A2A-4B3B-91D3-D423CEA0826F}" name="Column9104" dataDxfId="7437"/>
    <tableColumn id="9110" xr3:uid="{06D6F37D-DE76-441B-800A-55821278D13E}" name="Column9105" dataDxfId="7436"/>
    <tableColumn id="9111" xr3:uid="{22C238F6-B1F8-456C-86A7-9DDC7119B6A3}" name="Column9106" dataDxfId="7435"/>
    <tableColumn id="9112" xr3:uid="{C795272E-4C4E-45E5-ADDB-951F2173A2DF}" name="Column9107" dataDxfId="7434"/>
    <tableColumn id="9113" xr3:uid="{EAF08583-6338-4739-9663-DBD9AE3A1456}" name="Column9108" dataDxfId="7433"/>
    <tableColumn id="9114" xr3:uid="{5CDAA8C2-0227-4226-A5D0-6D69D566E2FF}" name="Column9109" dataDxfId="7432"/>
    <tableColumn id="9115" xr3:uid="{D9D71F36-A0F5-4321-B316-A238EEA23492}" name="Column9110" dataDxfId="7431"/>
    <tableColumn id="9116" xr3:uid="{78EEC080-13E2-4A9D-8477-EC83E80E3E3B}" name="Column9111" dataDxfId="7430"/>
    <tableColumn id="9117" xr3:uid="{52C2DAA8-4034-484C-B22E-AF9BABC58333}" name="Column9112" dataDxfId="7429"/>
    <tableColumn id="9118" xr3:uid="{7545FD15-E2F8-4995-83C5-BEB563068DA8}" name="Column9113" dataDxfId="7428"/>
    <tableColumn id="9119" xr3:uid="{19105C52-14E8-448B-98B1-0471260119D9}" name="Column9114" dataDxfId="7427"/>
    <tableColumn id="9120" xr3:uid="{0989E763-0444-4CB6-A748-52B6B4160C3F}" name="Column9115" dataDxfId="7426"/>
    <tableColumn id="9121" xr3:uid="{E6CAF7B9-9927-4CBC-9E52-0799B3C86F41}" name="Column9116" dataDxfId="7425"/>
    <tableColumn id="9122" xr3:uid="{F53186F1-C383-4CE0-BCC6-67BCD6634362}" name="Column9117" dataDxfId="7424"/>
    <tableColumn id="9123" xr3:uid="{D9C5188A-DD99-45DD-BD6F-3E63B8FD176B}" name="Column9118" dataDxfId="7423"/>
    <tableColumn id="9124" xr3:uid="{1CB98387-D0B8-469B-941F-FC11CBFE6DCC}" name="Column9119" dataDxfId="7422"/>
    <tableColumn id="9125" xr3:uid="{2FE1C104-D528-4A94-BB55-2E4791CECBF6}" name="Column9120" dataDxfId="7421"/>
    <tableColumn id="9126" xr3:uid="{048E595B-9A46-4A34-8C1D-9FC968FAC6BD}" name="Column9121" dataDxfId="7420"/>
    <tableColumn id="9127" xr3:uid="{941333E2-CA17-4E4D-B4D9-5D41FE995CE8}" name="Column9122" dataDxfId="7419"/>
    <tableColumn id="9128" xr3:uid="{98C952D0-2F60-4CA8-B51C-081D308A2267}" name="Column9123" dataDxfId="7418"/>
    <tableColumn id="9129" xr3:uid="{1490B2F1-0D7B-4942-834A-DE2A72B1029E}" name="Column9124" dataDxfId="7417"/>
    <tableColumn id="9130" xr3:uid="{DD47E723-2988-4550-8D95-5B7B4E037B7E}" name="Column9125" dataDxfId="7416"/>
    <tableColumn id="9131" xr3:uid="{7D700702-4665-4449-9BA1-F8DF36FF5190}" name="Column9126" dataDxfId="7415"/>
    <tableColumn id="9132" xr3:uid="{A6BE8E6F-C566-4598-9A65-DDF80924AEDC}" name="Column9127" dataDxfId="7414"/>
    <tableColumn id="9133" xr3:uid="{8B549710-F14E-474E-986C-744351BD6CDF}" name="Column9128" dataDxfId="7413"/>
    <tableColumn id="9134" xr3:uid="{A264BAAE-ACAD-476C-8DEB-19313463DBFA}" name="Column9129" dataDxfId="7412"/>
    <tableColumn id="9135" xr3:uid="{3DD36D24-08AB-4756-9AB9-7C9D27B2FFFC}" name="Column9130" dataDxfId="7411"/>
    <tableColumn id="9136" xr3:uid="{93740237-3319-43E1-8F2C-93718F2F6BAA}" name="Column9131" dataDxfId="7410"/>
    <tableColumn id="9137" xr3:uid="{3F550921-0BA5-4D0D-879C-33631BC6CED0}" name="Column9132" dataDxfId="7409"/>
    <tableColumn id="9138" xr3:uid="{360DD34E-806F-4E6B-9E2A-6B5041810850}" name="Column9133" dataDxfId="7408"/>
    <tableColumn id="9139" xr3:uid="{2973C486-A7E8-4ACA-95B6-65F21FFC872C}" name="Column9134" dataDxfId="7407"/>
    <tableColumn id="9140" xr3:uid="{BD37EEC0-C696-4C54-B6B4-B760DDF06845}" name="Column9135" dataDxfId="7406"/>
    <tableColumn id="9141" xr3:uid="{18A5C321-60A7-4BA7-86FF-342DADC4E64D}" name="Column9136" dataDxfId="7405"/>
    <tableColumn id="9142" xr3:uid="{84D37AF0-2F12-4C81-8FF4-486C78872167}" name="Column9137" dataDxfId="7404"/>
    <tableColumn id="9143" xr3:uid="{42B3C6AD-2C1A-444F-8D36-1EDBF499947E}" name="Column9138" dataDxfId="7403"/>
    <tableColumn id="9144" xr3:uid="{E41063D9-6690-4005-97CF-B5ED19BF5DDC}" name="Column9139" dataDxfId="7402"/>
    <tableColumn id="9145" xr3:uid="{6958E88F-319E-427B-8F1B-BA7332ECFE9E}" name="Column9140" dataDxfId="7401"/>
    <tableColumn id="9146" xr3:uid="{EA996079-65D2-4537-831F-38255FE454AA}" name="Column9141" dataDxfId="7400"/>
    <tableColumn id="9147" xr3:uid="{B765B5F5-8D6A-4E6A-8501-71CEDFDB4997}" name="Column9142" dataDxfId="7399"/>
    <tableColumn id="9148" xr3:uid="{218E5CB1-666F-425F-B871-F2A6175CE695}" name="Column9143" dataDxfId="7398"/>
    <tableColumn id="9149" xr3:uid="{076BE7AA-C33B-4E58-B947-9D700C92E3FE}" name="Column9144" dataDxfId="7397"/>
    <tableColumn id="9150" xr3:uid="{D006C1F3-69A4-4722-B83A-3B0F50D1455B}" name="Column9145" dataDxfId="7396"/>
    <tableColumn id="9151" xr3:uid="{CCB3E5E6-4C20-427B-A0E0-AABAD8EFB8B6}" name="Column9146" dataDxfId="7395"/>
    <tableColumn id="9152" xr3:uid="{55DAACD4-9619-4D6A-AA82-12C1AE233924}" name="Column9147" dataDxfId="7394"/>
    <tableColumn id="9153" xr3:uid="{42E534B6-A8AD-46B0-8D9B-85E4EEA1EC02}" name="Column9148" dataDxfId="7393"/>
    <tableColumn id="9154" xr3:uid="{8FCEF2C6-49A4-48D3-BA9F-A513CB22A165}" name="Column9149" dataDxfId="7392"/>
    <tableColumn id="9155" xr3:uid="{21830035-24F4-49AC-B739-471D99BFAAF3}" name="Column9150" dataDxfId="7391"/>
    <tableColumn id="9156" xr3:uid="{058F3694-FB8B-4156-B240-91C53B3D0060}" name="Column9151" dataDxfId="7390"/>
    <tableColumn id="9157" xr3:uid="{53AC327F-7DDD-4AD3-A50C-3799E9BC2EC7}" name="Column9152" dataDxfId="7389"/>
    <tableColumn id="9158" xr3:uid="{A8C286B8-DE52-4D29-BBD2-C7456D160F56}" name="Column9153" dataDxfId="7388"/>
    <tableColumn id="9159" xr3:uid="{A21664C6-E419-4376-8093-82735E58C7FC}" name="Column9154" dataDxfId="7387"/>
    <tableColumn id="9160" xr3:uid="{BB5903B0-C643-49EC-AD0D-ACC497657797}" name="Column9155" dataDxfId="7386"/>
    <tableColumn id="9161" xr3:uid="{1A6850DD-19A9-4E0F-A2DD-E7818C4AFDD4}" name="Column9156" dataDxfId="7385"/>
    <tableColumn id="9162" xr3:uid="{F5A17D5B-6794-47CC-90B8-D82675F08494}" name="Column9157" dataDxfId="7384"/>
    <tableColumn id="9163" xr3:uid="{F9F4EC17-0018-47A5-843D-00A9E39C64BF}" name="Column9158" dataDxfId="7383"/>
    <tableColumn id="9164" xr3:uid="{25618080-7A40-4BF2-9D38-A839CF1F0428}" name="Column9159" dataDxfId="7382"/>
    <tableColumn id="9165" xr3:uid="{67131801-54C4-4EB2-AA9C-F526D7BE4F18}" name="Column9160" dataDxfId="7381"/>
    <tableColumn id="9166" xr3:uid="{AAFBC866-8794-4C77-B892-4F870AE61295}" name="Column9161" dataDxfId="7380"/>
    <tableColumn id="9167" xr3:uid="{1298AD4F-5276-4DE3-8CD3-571E76429F0E}" name="Column9162" dataDxfId="7379"/>
    <tableColumn id="9168" xr3:uid="{62A192A8-DAE4-4060-9932-FB7AE5A56908}" name="Column9163" dataDxfId="7378"/>
    <tableColumn id="9169" xr3:uid="{E35B0A17-5F2B-46C0-895A-D8D321DE204F}" name="Column9164" dataDxfId="7377"/>
    <tableColumn id="9170" xr3:uid="{B2EC52C5-6A03-427B-B677-23FD5F2F86CC}" name="Column9165" dataDxfId="7376"/>
    <tableColumn id="9171" xr3:uid="{741B4888-D5B4-46CE-8F50-3A2727162775}" name="Column9166" dataDxfId="7375"/>
    <tableColumn id="9172" xr3:uid="{CE400E9F-48D5-4A56-96B2-25FB8CAA8C3C}" name="Column9167" dataDxfId="7374"/>
    <tableColumn id="9173" xr3:uid="{7A0C19BE-B328-4149-B380-AD7BAEE66813}" name="Column9168" dataDxfId="7373"/>
    <tableColumn id="9174" xr3:uid="{667A9E1E-D0B0-4D28-BB0E-FF73F022368E}" name="Column9169" dataDxfId="7372"/>
    <tableColumn id="9175" xr3:uid="{D0591948-F7ED-436E-A0FC-15101D397D52}" name="Column9170" dataDxfId="7371"/>
    <tableColumn id="9176" xr3:uid="{1D4D0CF3-2E7F-4683-A63A-A92086807C2F}" name="Column9171" dataDxfId="7370"/>
    <tableColumn id="9177" xr3:uid="{4EB6713D-99F1-4AF3-912B-23FF68DBA238}" name="Column9172" dataDxfId="7369"/>
    <tableColumn id="9178" xr3:uid="{5B9D58C3-0968-4636-A7CC-CB5C5E243F61}" name="Column9173" dataDxfId="7368"/>
    <tableColumn id="9179" xr3:uid="{32FF58A4-A958-4F1F-8BA1-B3BEE4CCA1C3}" name="Column9174" dataDxfId="7367"/>
    <tableColumn id="9180" xr3:uid="{2B29FFCD-7BAC-4E14-82C1-F85BFC656FFC}" name="Column9175" dataDxfId="7366"/>
    <tableColumn id="9181" xr3:uid="{54CCB0A5-53C2-40F3-B69C-571324855DFC}" name="Column9176" dataDxfId="7365"/>
    <tableColumn id="9182" xr3:uid="{905E6291-D100-475F-91A4-05A72A3FCC9A}" name="Column9177" dataDxfId="7364"/>
    <tableColumn id="9183" xr3:uid="{4D8E29E7-5936-409A-8B78-9DC2A68D6813}" name="Column9178" dataDxfId="7363"/>
    <tableColumn id="9184" xr3:uid="{885282D8-1FAF-46F8-B2D9-E9AC985AF9AB}" name="Column9179" dataDxfId="7362"/>
    <tableColumn id="9185" xr3:uid="{A58775A1-CEFD-444F-884F-A5F0D6500C36}" name="Column9180" dataDxfId="7361"/>
    <tableColumn id="9186" xr3:uid="{2873F4CE-AA2F-43EE-9672-7CDBE0FC62A2}" name="Column9181" dataDxfId="7360"/>
    <tableColumn id="9187" xr3:uid="{8ECF3FFD-402E-4779-9F70-87D5E901560D}" name="Column9182" dataDxfId="7359"/>
    <tableColumn id="9188" xr3:uid="{9460E071-6BBA-438D-802B-79B6D445199E}" name="Column9183" dataDxfId="7358"/>
    <tableColumn id="9189" xr3:uid="{8ABBF857-9DB8-4822-A506-9139D320EF95}" name="Column9184" dataDxfId="7357"/>
    <tableColumn id="9190" xr3:uid="{AFB6A315-2455-478E-94A2-C55066BDD34A}" name="Column9185" dataDxfId="7356"/>
    <tableColumn id="9191" xr3:uid="{231F5200-384C-4CB3-80D9-FE03756BBAEA}" name="Column9186" dataDxfId="7355"/>
    <tableColumn id="9192" xr3:uid="{EF47EFB9-F771-40BA-9694-B899365313D4}" name="Column9187" dataDxfId="7354"/>
    <tableColumn id="9193" xr3:uid="{B3B14A11-40FA-4C88-81B9-F98AC72E9F7E}" name="Column9188" dataDxfId="7353"/>
    <tableColumn id="9194" xr3:uid="{2D3BAA2A-A3B1-428E-B734-0C109B23E77C}" name="Column9189" dataDxfId="7352"/>
    <tableColumn id="9195" xr3:uid="{AE02BA0D-57A5-4BCF-99E8-4D451775F22A}" name="Column9190" dataDxfId="7351"/>
    <tableColumn id="9196" xr3:uid="{1C7BA492-EC14-4CF7-A4CF-EB8C287A84CA}" name="Column9191" dataDxfId="7350"/>
    <tableColumn id="9197" xr3:uid="{FDC8868C-2FFC-4E08-8006-85A890142EB1}" name="Column9192" dataDxfId="7349"/>
    <tableColumn id="9198" xr3:uid="{957C739F-D079-4665-8294-D99FA7E00CE9}" name="Column9193" dataDxfId="7348"/>
    <tableColumn id="9199" xr3:uid="{5080F515-F3A7-4B05-863A-18490C20D078}" name="Column9194" dataDxfId="7347"/>
    <tableColumn id="9200" xr3:uid="{069AE54A-7D97-423E-B945-2DE4233F61BB}" name="Column9195" dataDxfId="7346"/>
    <tableColumn id="9201" xr3:uid="{AF4480D4-0F11-466B-BE75-B0B92156D83A}" name="Column9196" dataDxfId="7345"/>
    <tableColumn id="9202" xr3:uid="{D3668ABF-1CE0-4033-91BB-029E08B54E84}" name="Column9197" dataDxfId="7344"/>
    <tableColumn id="9203" xr3:uid="{22811012-81E5-44A6-8CCB-3F91218DF403}" name="Column9198" dataDxfId="7343"/>
    <tableColumn id="9204" xr3:uid="{1631C733-2E31-4976-8C83-1728130F0798}" name="Column9199" dataDxfId="7342"/>
    <tableColumn id="9205" xr3:uid="{693D4DB4-7178-476B-8A30-6EC11D715C20}" name="Column9200" dataDxfId="7341"/>
    <tableColumn id="9206" xr3:uid="{6CA6A83B-997D-4793-87B1-6C5EE5ED18EB}" name="Column9201" dataDxfId="7340"/>
    <tableColumn id="9207" xr3:uid="{F59689DF-DE2E-4219-A26A-50372FCAC181}" name="Column9202" dataDxfId="7339"/>
    <tableColumn id="9208" xr3:uid="{8E14B294-E854-4C96-BE17-BCE84DD4144D}" name="Column9203" dataDxfId="7338"/>
    <tableColumn id="9209" xr3:uid="{E53CD4FF-3C43-4EC5-9679-B24A3495A86E}" name="Column9204" dataDxfId="7337"/>
    <tableColumn id="9210" xr3:uid="{518D9CC8-1B53-4C6A-B670-47840CB3C601}" name="Column9205" dataDxfId="7336"/>
    <tableColumn id="9211" xr3:uid="{22AC207F-6D49-4311-977D-720798E86286}" name="Column9206" dataDxfId="7335"/>
    <tableColumn id="9212" xr3:uid="{99E77106-329B-4FC0-9F32-B3999C73D666}" name="Column9207" dataDxfId="7334"/>
    <tableColumn id="9213" xr3:uid="{4F05B079-6D46-4138-9C6A-CCA4AE4B962D}" name="Column9208" dataDxfId="7333"/>
    <tableColumn id="9214" xr3:uid="{9E1FEE72-0540-45CD-BF84-F2CB6B8F0373}" name="Column9209" dataDxfId="7332"/>
    <tableColumn id="9215" xr3:uid="{ED9F3EB5-D42E-4C2F-B090-7FC1F3BE455E}" name="Column9210" dataDxfId="7331"/>
    <tableColumn id="9216" xr3:uid="{F5D8CFF8-669A-4F6E-AFB2-48B72C5D615A}" name="Column9211" dataDxfId="7330"/>
    <tableColumn id="9217" xr3:uid="{E75CEF53-CDCA-4091-9F62-B2E6A176BA3E}" name="Column9212" dataDxfId="7329"/>
    <tableColumn id="9218" xr3:uid="{3073370B-46A3-4B24-BA77-7BB666A5C05D}" name="Column9213" dataDxfId="7328"/>
    <tableColumn id="9219" xr3:uid="{E324E8A7-EBE7-4A94-9159-06B65B041619}" name="Column9214" dataDxfId="7327"/>
    <tableColumn id="9220" xr3:uid="{CA8BB157-E959-4875-9EA8-30DB5F2F705E}" name="Column9215" dataDxfId="7326"/>
    <tableColumn id="9221" xr3:uid="{C0C07B23-8862-4D7D-9D03-909AB40D7252}" name="Column9216" dataDxfId="7325"/>
    <tableColumn id="9222" xr3:uid="{9942D9C8-EE9C-4E1A-B24F-539E5C5FB87C}" name="Column9217" dataDxfId="7324"/>
    <tableColumn id="9223" xr3:uid="{6F4483EA-E217-43D8-8D1D-3174BF507229}" name="Column9218" dataDxfId="7323"/>
    <tableColumn id="9224" xr3:uid="{267E82AD-4193-47A2-BB48-FE23BF1674B2}" name="Column9219" dataDxfId="7322"/>
    <tableColumn id="9225" xr3:uid="{3FACCBA3-9F4C-49CF-BA5C-7717B85B7479}" name="Column9220" dataDxfId="7321"/>
    <tableColumn id="9226" xr3:uid="{F8D3CA13-EF98-4960-A9D2-A9B3B6522B8F}" name="Column9221" dataDxfId="7320"/>
    <tableColumn id="9227" xr3:uid="{39223605-7492-4435-A87F-75E47C0E85D0}" name="Column9222" dataDxfId="7319"/>
    <tableColumn id="9228" xr3:uid="{D5C209C1-526D-4975-AE6B-F3184D2548AD}" name="Column9223" dataDxfId="7318"/>
    <tableColumn id="9229" xr3:uid="{1C04C54A-667F-4EEF-9065-DA344D68B181}" name="Column9224" dataDxfId="7317"/>
    <tableColumn id="9230" xr3:uid="{70410861-5AB1-4EBA-96D2-7CD525B22A8A}" name="Column9225" dataDxfId="7316"/>
    <tableColumn id="9231" xr3:uid="{78D47924-F9A6-4248-A2FA-A5F341CD565B}" name="Column9226" dataDxfId="7315"/>
    <tableColumn id="9232" xr3:uid="{C5AF3F7B-EA3B-4F7C-B7BB-E21BB30D294F}" name="Column9227" dataDxfId="7314"/>
    <tableColumn id="9233" xr3:uid="{B4B499F3-9047-43A4-949C-C67CD9569FDA}" name="Column9228" dataDxfId="7313"/>
    <tableColumn id="9234" xr3:uid="{9AD22012-F3F0-46D9-9198-F79D08369748}" name="Column9229" dataDxfId="7312"/>
    <tableColumn id="9235" xr3:uid="{73CDBB00-8E7A-4F34-A810-45431A97A6C8}" name="Column9230" dataDxfId="7311"/>
    <tableColumn id="9236" xr3:uid="{91A5DE64-33FF-4D16-8A18-19CC9A375429}" name="Column9231" dataDxfId="7310"/>
    <tableColumn id="9237" xr3:uid="{D76EC361-FF11-42A7-A06F-1932C9E22B93}" name="Column9232" dataDxfId="7309"/>
    <tableColumn id="9238" xr3:uid="{814521B3-318F-4961-B1A9-EA6AA29D3B2B}" name="Column9233" dataDxfId="7308"/>
    <tableColumn id="9239" xr3:uid="{C570A22D-E1DD-4385-BC97-6F15E28A1DB9}" name="Column9234" dataDxfId="7307"/>
    <tableColumn id="9240" xr3:uid="{EAC62243-4FCD-401B-8C8E-288E44EF6524}" name="Column9235" dataDxfId="7306"/>
    <tableColumn id="9241" xr3:uid="{50D773AE-7822-47AF-B67C-0E6CFFAB23C7}" name="Column9236" dataDxfId="7305"/>
    <tableColumn id="9242" xr3:uid="{3124D1EE-59BA-4412-93DD-815E34940BFA}" name="Column9237" dataDxfId="7304"/>
    <tableColumn id="9243" xr3:uid="{B9FD0B40-E2D6-4B08-B0C1-D3CBD658922C}" name="Column9238" dataDxfId="7303"/>
    <tableColumn id="9244" xr3:uid="{E8CE2114-7907-4118-A14F-6A5651CAA4BE}" name="Column9239" dataDxfId="7302"/>
    <tableColumn id="9245" xr3:uid="{2C7E10AD-4209-48E0-AB77-83F80B4B0E04}" name="Column9240" dataDxfId="7301"/>
    <tableColumn id="9246" xr3:uid="{E2C0DB7D-84E1-41FB-941E-2610C0B12B8E}" name="Column9241" dataDxfId="7300"/>
    <tableColumn id="9247" xr3:uid="{DA6570C0-3C91-4BAC-A4CC-6320B6F9E358}" name="Column9242" dataDxfId="7299"/>
    <tableColumn id="9248" xr3:uid="{13B967EF-0A72-4B38-9BC2-BC6F36248F29}" name="Column9243" dataDxfId="7298"/>
    <tableColumn id="9249" xr3:uid="{4AA4F121-7125-4819-AE82-39F63B94E84D}" name="Column9244" dataDxfId="7297"/>
    <tableColumn id="9250" xr3:uid="{4DA15C5E-F359-4AC9-B7EF-3B2D70B8D5BC}" name="Column9245" dataDxfId="7296"/>
    <tableColumn id="9251" xr3:uid="{5CC5FA05-3D02-4EFE-BF1D-9D92BB1BD262}" name="Column9246" dataDxfId="7295"/>
    <tableColumn id="9252" xr3:uid="{28DDC829-6AAD-4999-9ACA-37141760113C}" name="Column9247" dataDxfId="7294"/>
    <tableColumn id="9253" xr3:uid="{CA3007E8-D695-4AC8-B669-CDA1F64B684B}" name="Column9248" dataDxfId="7293"/>
    <tableColumn id="9254" xr3:uid="{6231414F-6035-4178-A065-30E2B3C8F375}" name="Column9249" dataDxfId="7292"/>
    <tableColumn id="9255" xr3:uid="{1B59543D-F782-4B71-8A1A-F589C37878B6}" name="Column9250" dataDxfId="7291"/>
    <tableColumn id="9256" xr3:uid="{CEF0932D-A1CA-4975-BCDE-B25B75B3E6D2}" name="Column9251" dataDxfId="7290"/>
    <tableColumn id="9257" xr3:uid="{9C73F2F5-2B89-4E5B-885E-793AC0F42BA9}" name="Column9252" dataDxfId="7289"/>
    <tableColumn id="9258" xr3:uid="{FD0F8C32-5100-4AB9-B6F1-3ED9BBF9E5B4}" name="Column9253" dataDxfId="7288"/>
    <tableColumn id="9259" xr3:uid="{55196812-C766-4EF9-914C-44FDB441DEED}" name="Column9254" dataDxfId="7287"/>
    <tableColumn id="9260" xr3:uid="{DFD8F9E6-696C-42FC-9B88-C953D4FB32D4}" name="Column9255" dataDxfId="7286"/>
    <tableColumn id="9261" xr3:uid="{80A3023A-0F86-454F-B87B-312936DF75EA}" name="Column9256" dataDxfId="7285"/>
    <tableColumn id="9262" xr3:uid="{1F38DD20-AE9A-4624-AECA-781791CCAF82}" name="Column9257" dataDxfId="7284"/>
    <tableColumn id="9263" xr3:uid="{E76946CA-614F-4524-94B1-0308281A1240}" name="Column9258" dataDxfId="7283"/>
    <tableColumn id="9264" xr3:uid="{FD6EDAB9-535A-47EE-9BD0-6D521913A1EE}" name="Column9259" dataDxfId="7282"/>
    <tableColumn id="9265" xr3:uid="{509D7419-F3BA-4D39-B4E1-B0A5A4C6C29B}" name="Column9260" dataDxfId="7281"/>
    <tableColumn id="9266" xr3:uid="{02865519-A01F-448D-B7D9-8CE02C789255}" name="Column9261" dataDxfId="7280"/>
    <tableColumn id="9267" xr3:uid="{E0B6D1EA-05C3-422F-B0B9-B08C296B365D}" name="Column9262" dataDxfId="7279"/>
    <tableColumn id="9268" xr3:uid="{1EC9B07C-5613-404C-9D2B-0C465890427B}" name="Column9263" dataDxfId="7278"/>
    <tableColumn id="9269" xr3:uid="{5049EAD2-BACB-41E4-BB69-E84361B6DE49}" name="Column9264" dataDxfId="7277"/>
    <tableColumn id="9270" xr3:uid="{F85F39E0-3E01-46A2-88B9-84ED7C49F60B}" name="Column9265" dataDxfId="7276"/>
    <tableColumn id="9271" xr3:uid="{086E7FE3-19B0-4D46-A65E-16607D5BACDF}" name="Column9266" dataDxfId="7275"/>
    <tableColumn id="9272" xr3:uid="{55A2B52F-EA7A-4CCF-9517-270B5CEBB45C}" name="Column9267" dataDxfId="7274"/>
    <tableColumn id="9273" xr3:uid="{5BA49808-9BB6-412F-8809-0D50EB6DAD50}" name="Column9268" dataDxfId="7273"/>
    <tableColumn id="9274" xr3:uid="{51DB42A7-5ED6-4B02-B355-7E96987E297B}" name="Column9269" dataDxfId="7272"/>
    <tableColumn id="9275" xr3:uid="{84480491-83A7-4F9C-B261-94F9CE866270}" name="Column9270" dataDxfId="7271"/>
    <tableColumn id="9276" xr3:uid="{535F74F0-DEC7-4281-8D09-0E8E59414819}" name="Column9271" dataDxfId="7270"/>
    <tableColumn id="9277" xr3:uid="{0D4EBBFB-348E-43FA-B952-B7080F2E44D8}" name="Column9272" dataDxfId="7269"/>
    <tableColumn id="9278" xr3:uid="{D0ABF31C-9A06-4B7B-A24B-FD919B9E4DDD}" name="Column9273" dataDxfId="7268"/>
    <tableColumn id="9279" xr3:uid="{2B11F1F7-8DE3-4B01-AA8D-9B4516E12139}" name="Column9274" dataDxfId="7267"/>
    <tableColumn id="9280" xr3:uid="{2529F952-F468-4483-99DC-4584E36953C2}" name="Column9275" dataDxfId="7266"/>
    <tableColumn id="9281" xr3:uid="{1EEC4FFC-8DD0-4F84-B23B-4C83F0B1C67C}" name="Column9276" dataDxfId="7265"/>
    <tableColumn id="9282" xr3:uid="{0B77F1A5-C7CE-475E-A5D1-EA4A31F369D9}" name="Column9277" dataDxfId="7264"/>
    <tableColumn id="9283" xr3:uid="{9D2B0BD8-B14C-4910-A2F3-260C8C1E32EE}" name="Column9278" dataDxfId="7263"/>
    <tableColumn id="9284" xr3:uid="{4544EE58-68F7-4A7C-B764-F9AD7E59ADC2}" name="Column9279" dataDxfId="7262"/>
    <tableColumn id="9285" xr3:uid="{8266E2FB-C9DB-4BFF-A415-C4B6991883B9}" name="Column9280" dataDxfId="7261"/>
    <tableColumn id="9286" xr3:uid="{1F0C2906-2F70-4851-89AD-AF3229DB74AC}" name="Column9281" dataDxfId="7260"/>
    <tableColumn id="9287" xr3:uid="{177AFB8F-95AD-4BF1-87AE-8B40668AF6E6}" name="Column9282" dataDxfId="7259"/>
    <tableColumn id="9288" xr3:uid="{6FC24B2C-0573-4E6D-8697-7617060DDA1D}" name="Column9283" dataDxfId="7258"/>
    <tableColumn id="9289" xr3:uid="{7F10CE73-17DC-474E-94BD-8204B9CBF399}" name="Column9284" dataDxfId="7257"/>
    <tableColumn id="9290" xr3:uid="{F14C660B-5796-44ED-9869-7BD32F05E60F}" name="Column9285" dataDxfId="7256"/>
    <tableColumn id="9291" xr3:uid="{E3C11A27-008C-41C4-99E3-097C78B02CE4}" name="Column9286" dataDxfId="7255"/>
    <tableColumn id="9292" xr3:uid="{9339A323-5E8A-40A4-9C21-E6CAD215260F}" name="Column9287" dataDxfId="7254"/>
    <tableColumn id="9293" xr3:uid="{9F2BC937-0B6B-46AC-9870-1DF5568ACE16}" name="Column9288" dataDxfId="7253"/>
    <tableColumn id="9294" xr3:uid="{22C567CA-815D-409A-B2AD-2D84D5CFA8F5}" name="Column9289" dataDxfId="7252"/>
    <tableColumn id="9295" xr3:uid="{E65287C2-3B81-4385-BA19-25D2C2A70BFF}" name="Column9290" dataDxfId="7251"/>
    <tableColumn id="9296" xr3:uid="{5D703384-53BA-4FD8-85E9-36194A22AC6B}" name="Column9291" dataDxfId="7250"/>
    <tableColumn id="9297" xr3:uid="{168A33B0-1B7A-4F5F-9DB1-9DB28DCD8C30}" name="Column9292" dataDxfId="7249"/>
    <tableColumn id="9298" xr3:uid="{73BDF63E-F9E3-4889-8E4F-5D4502E91017}" name="Column9293" dataDxfId="7248"/>
    <tableColumn id="9299" xr3:uid="{EAF50ECC-22DD-479C-A06D-03AC8EDAD4E4}" name="Column9294" dataDxfId="7247"/>
    <tableColumn id="9300" xr3:uid="{F85D3CC5-187B-4E96-9D9E-877417370C46}" name="Column9295" dataDxfId="7246"/>
    <tableColumn id="9301" xr3:uid="{AAB9CA5B-C265-4341-8C88-EE8E32B22C45}" name="Column9296" dataDxfId="7245"/>
    <tableColumn id="9302" xr3:uid="{83FDAFA8-8E2E-4C52-86BD-BDF3B1515BBD}" name="Column9297" dataDxfId="7244"/>
    <tableColumn id="9303" xr3:uid="{B0BC58A1-2987-4EED-9C85-B7A6A48A8512}" name="Column9298" dataDxfId="7243"/>
    <tableColumn id="9304" xr3:uid="{A2B29B48-DCEE-44D4-9DAE-E42B81ACE380}" name="Column9299" dataDxfId="7242"/>
    <tableColumn id="9305" xr3:uid="{91ECF356-9E36-41DA-A8E5-DFBECFE38FB6}" name="Column9300" dataDxfId="7241"/>
    <tableColumn id="9306" xr3:uid="{8BE6C28D-2918-4AF1-BBEC-3594A76CF409}" name="Column9301" dataDxfId="7240"/>
    <tableColumn id="9307" xr3:uid="{3C768E80-1743-47C2-8564-FA8210785093}" name="Column9302" dataDxfId="7239"/>
    <tableColumn id="9308" xr3:uid="{22B0DC56-2911-4422-BADE-8A0B584F4B3F}" name="Column9303" dataDxfId="7238"/>
    <tableColumn id="9309" xr3:uid="{7BDF4927-B0A6-4CF0-A192-7721269423E7}" name="Column9304" dataDxfId="7237"/>
    <tableColumn id="9310" xr3:uid="{BC9644AE-929B-485F-8102-81A39AA8CD93}" name="Column9305" dataDxfId="7236"/>
    <tableColumn id="9311" xr3:uid="{7D4D933E-896F-4B30-AFDA-456D61022343}" name="Column9306" dataDxfId="7235"/>
    <tableColumn id="9312" xr3:uid="{678C85CE-8AC0-4ADA-9E73-E30A6C162798}" name="Column9307" dataDxfId="7234"/>
    <tableColumn id="9313" xr3:uid="{02737703-2276-4DBB-9F41-8FA5D3E73E0A}" name="Column9308" dataDxfId="7233"/>
    <tableColumn id="9314" xr3:uid="{9F88F5DF-B637-47B5-B881-8FEBCB78CD3F}" name="Column9309" dataDxfId="7232"/>
    <tableColumn id="9315" xr3:uid="{4B74839D-66DB-405D-9E24-D87C5A759344}" name="Column9310" dataDxfId="7231"/>
    <tableColumn id="9316" xr3:uid="{3625786F-2D3F-41B9-B2AC-171441C9E176}" name="Column9311" dataDxfId="7230"/>
    <tableColumn id="9317" xr3:uid="{27933480-4D4E-4E6E-9BB7-3C8F2F4C1B11}" name="Column9312" dataDxfId="7229"/>
    <tableColumn id="9318" xr3:uid="{B50F8424-25FA-4D02-9CE1-72D3D13F763B}" name="Column9313" dataDxfId="7228"/>
    <tableColumn id="9319" xr3:uid="{C37C1F92-FB93-4625-84FD-498CEEC4E0E9}" name="Column9314" dataDxfId="7227"/>
    <tableColumn id="9320" xr3:uid="{811D4382-87BE-4A34-9498-D0598F5AD752}" name="Column9315" dataDxfId="7226"/>
    <tableColumn id="9321" xr3:uid="{D006855C-6CCC-4299-9458-C509F47386C4}" name="Column9316" dataDxfId="7225"/>
    <tableColumn id="9322" xr3:uid="{0927BE28-2623-4FB7-829B-1CA89F603F03}" name="Column9317" dataDxfId="7224"/>
    <tableColumn id="9323" xr3:uid="{1A3A75A1-90A9-4B71-8058-B642059508A1}" name="Column9318" dataDxfId="7223"/>
    <tableColumn id="9324" xr3:uid="{5B710A5B-4E24-4C2E-A76F-D7EFBCA70D4F}" name="Column9319" dataDxfId="7222"/>
    <tableColumn id="9325" xr3:uid="{33D685F4-F780-4B4E-A74B-E8D818111925}" name="Column9320" dataDxfId="7221"/>
    <tableColumn id="9326" xr3:uid="{85B9E191-FEA6-415D-87AC-69A1FB711378}" name="Column9321" dataDxfId="7220"/>
    <tableColumn id="9327" xr3:uid="{84930848-41FA-4C1A-B755-D1035810DB5E}" name="Column9322" dataDxfId="7219"/>
    <tableColumn id="9328" xr3:uid="{F6D4B87B-C808-49BD-8B5F-2EFFDB160406}" name="Column9323" dataDxfId="7218"/>
    <tableColumn id="9329" xr3:uid="{D5DA5F59-378B-465B-9A6E-651F5CFD2EE6}" name="Column9324" dataDxfId="7217"/>
    <tableColumn id="9330" xr3:uid="{E378D754-34B8-4AD5-A6DF-449D07BE57BD}" name="Column9325" dataDxfId="7216"/>
    <tableColumn id="9331" xr3:uid="{A55FBB94-3A55-4928-A620-8BB8DA0B56F1}" name="Column9326" dataDxfId="7215"/>
    <tableColumn id="9332" xr3:uid="{C12C243E-49FB-4F8D-A169-D027AFC853E8}" name="Column9327" dataDxfId="7214"/>
    <tableColumn id="9333" xr3:uid="{570F3E8C-6E78-4BFF-B45E-E783FE0DF7D6}" name="Column9328" dataDxfId="7213"/>
    <tableColumn id="9334" xr3:uid="{19E56C11-AFAB-4EF8-926D-906FF4D58F1B}" name="Column9329" dataDxfId="7212"/>
    <tableColumn id="9335" xr3:uid="{4CE0ED21-E751-4C1F-A0EF-E35553AC62AC}" name="Column9330" dataDxfId="7211"/>
    <tableColumn id="9336" xr3:uid="{BDB0BA44-77F6-4977-90AB-381C59CE74B6}" name="Column9331" dataDxfId="7210"/>
    <tableColumn id="9337" xr3:uid="{2B211E08-1364-4A49-958A-BCB6F16242E5}" name="Column9332" dataDxfId="7209"/>
    <tableColumn id="9338" xr3:uid="{07280AB1-C0B4-4D30-A65E-45653DD28AD4}" name="Column9333" dataDxfId="7208"/>
    <tableColumn id="9339" xr3:uid="{40B061D8-99E1-424C-ADB2-A9BFB3870361}" name="Column9334" dataDxfId="7207"/>
    <tableColumn id="9340" xr3:uid="{26DE5BB1-C72D-408F-93AE-B24544520DA4}" name="Column9335" dataDxfId="7206"/>
    <tableColumn id="9341" xr3:uid="{D1436BFD-0A22-4F9D-91F5-93F8DE29EC2A}" name="Column9336" dataDxfId="7205"/>
    <tableColumn id="9342" xr3:uid="{69C28F95-81A8-4188-A4B2-3D739B8A477F}" name="Column9337" dataDxfId="7204"/>
    <tableColumn id="9343" xr3:uid="{68C43ACE-FA81-4557-AF17-F41CD57DC55D}" name="Column9338" dataDxfId="7203"/>
    <tableColumn id="9344" xr3:uid="{4F23EEF9-BE44-49A9-A368-ED2662C387DE}" name="Column9339" dataDxfId="7202"/>
    <tableColumn id="9345" xr3:uid="{1EB58674-B8F6-421D-AE07-8C7F41E3837F}" name="Column9340" dataDxfId="7201"/>
    <tableColumn id="9346" xr3:uid="{98C818A9-48DF-4202-B656-17EB14A75183}" name="Column9341" dataDxfId="7200"/>
    <tableColumn id="9347" xr3:uid="{B11A0816-AEE7-4255-90AB-EE8762C9D9D1}" name="Column9342" dataDxfId="7199"/>
    <tableColumn id="9348" xr3:uid="{87CAB0C3-7304-45AD-852B-775612B20884}" name="Column9343" dataDxfId="7198"/>
    <tableColumn id="9349" xr3:uid="{2F2EE483-D39D-47E6-A500-4555EE02FEA9}" name="Column9344" dataDxfId="7197"/>
    <tableColumn id="9350" xr3:uid="{124FB05C-01AA-432C-8A6E-19AA7EC4F316}" name="Column9345" dataDxfId="7196"/>
    <tableColumn id="9351" xr3:uid="{B8F0559A-4B6A-456C-9C73-ECDC4DC2BF4E}" name="Column9346" dataDxfId="7195"/>
    <tableColumn id="9352" xr3:uid="{A0E2200A-E8A8-41DA-85ED-81C8258E05B3}" name="Column9347" dataDxfId="7194"/>
    <tableColumn id="9353" xr3:uid="{6EE32A02-A6B7-455E-BD70-CD6193508B77}" name="Column9348" dataDxfId="7193"/>
    <tableColumn id="9354" xr3:uid="{90724820-567D-426C-B7D6-47EF6FE72836}" name="Column9349" dataDxfId="7192"/>
    <tableColumn id="9355" xr3:uid="{88F87A40-0C3A-40C4-BC3A-0F30952FA73F}" name="Column9350" dataDxfId="7191"/>
    <tableColumn id="9356" xr3:uid="{6CF497D6-4F71-481F-95CB-4BDE19C0B758}" name="Column9351" dataDxfId="7190"/>
    <tableColumn id="9357" xr3:uid="{517B1C96-2682-4105-9E43-335995056420}" name="Column9352" dataDxfId="7189"/>
    <tableColumn id="9358" xr3:uid="{C4F63310-4E4C-4B26-B190-DCB39C0D1A69}" name="Column9353" dataDxfId="7188"/>
    <tableColumn id="9359" xr3:uid="{3F1D9AAF-DC12-4E71-8F24-F14247AF553B}" name="Column9354" dataDxfId="7187"/>
    <tableColumn id="9360" xr3:uid="{AD643771-3194-440F-9407-3D08B0CE12F9}" name="Column9355" dataDxfId="7186"/>
    <tableColumn id="9361" xr3:uid="{54843355-AD49-4293-9F53-148AA1D1F218}" name="Column9356" dataDxfId="7185"/>
    <tableColumn id="9362" xr3:uid="{4E168A06-E352-4FE5-81E4-6C5A6F861596}" name="Column9357" dataDxfId="7184"/>
    <tableColumn id="9363" xr3:uid="{137DAB9B-FEF3-4A67-B576-67EDFD5AE2FC}" name="Column9358" dataDxfId="7183"/>
    <tableColumn id="9364" xr3:uid="{649B0B62-DB14-476D-BDCD-0ACFDC887869}" name="Column9359" dataDxfId="7182"/>
    <tableColumn id="9365" xr3:uid="{7ADFD597-6B4C-46CE-905D-9C31DF7724EB}" name="Column9360" dataDxfId="7181"/>
    <tableColumn id="9366" xr3:uid="{00CD50CF-BED6-4732-9AFC-027A2AC10BB5}" name="Column9361" dataDxfId="7180"/>
    <tableColumn id="9367" xr3:uid="{FE1D8FB1-537A-4EDE-B8F6-2B9CBEF66173}" name="Column9362" dataDxfId="7179"/>
    <tableColumn id="9368" xr3:uid="{E84C73BB-2CA1-4182-92DC-EF2FDED8C1AE}" name="Column9363" dataDxfId="7178"/>
    <tableColumn id="9369" xr3:uid="{EB53758A-802C-454F-A624-7B5282F2D445}" name="Column9364" dataDxfId="7177"/>
    <tableColumn id="9370" xr3:uid="{AD5B0444-3CC9-421E-87A5-1C24125DF7AA}" name="Column9365" dataDxfId="7176"/>
    <tableColumn id="9371" xr3:uid="{8D294FE8-DFDD-43E5-9563-44D9975A4AC5}" name="Column9366" dataDxfId="7175"/>
    <tableColumn id="9372" xr3:uid="{4515A5D0-DF98-481E-A141-6FF8F1ED2854}" name="Column9367" dataDxfId="7174"/>
    <tableColumn id="9373" xr3:uid="{A15A8FD0-173D-4C90-99A9-355CC507B4E2}" name="Column9368" dataDxfId="7173"/>
    <tableColumn id="9374" xr3:uid="{51AEDE79-662A-4614-9334-1ED748B86ACD}" name="Column9369" dataDxfId="7172"/>
    <tableColumn id="9375" xr3:uid="{33FC2241-335F-4760-AF27-9A0845A4E00A}" name="Column9370" dataDxfId="7171"/>
    <tableColumn id="9376" xr3:uid="{95BA582C-533E-496B-97DA-DD35D2D26378}" name="Column9371" dataDxfId="7170"/>
    <tableColumn id="9377" xr3:uid="{ADBCF391-4265-4A37-8A79-6FA8D085DB91}" name="Column9372" dataDxfId="7169"/>
    <tableColumn id="9378" xr3:uid="{595F9852-AC8B-4EE4-A1A4-C45D832A2D8F}" name="Column9373" dataDxfId="7168"/>
    <tableColumn id="9379" xr3:uid="{055203E1-0613-432B-8EE2-75262D4CFDE1}" name="Column9374" dataDxfId="7167"/>
    <tableColumn id="9380" xr3:uid="{598C3031-5DF6-453E-80FC-1BA9FB11882A}" name="Column9375" dataDxfId="7166"/>
    <tableColumn id="9381" xr3:uid="{92D4F2CF-AEF8-46B5-8ADB-24778030F638}" name="Column9376" dataDxfId="7165"/>
    <tableColumn id="9382" xr3:uid="{F8FBB1A9-8890-4D70-9DA1-9BE6274F6C23}" name="Column9377" dataDxfId="7164"/>
    <tableColumn id="9383" xr3:uid="{E4E35A26-97BF-405D-B3AB-442A4B919919}" name="Column9378" dataDxfId="7163"/>
    <tableColumn id="9384" xr3:uid="{D00BF246-2670-4B36-85A9-60F4ADEDCF7A}" name="Column9379" dataDxfId="7162"/>
    <tableColumn id="9385" xr3:uid="{03D2A007-3E63-4F90-956E-F747DD574E4D}" name="Column9380" dataDxfId="7161"/>
    <tableColumn id="9386" xr3:uid="{CD0E61C3-7DBD-47B7-8C79-3CB7E3EDA2CB}" name="Column9381" dataDxfId="7160"/>
    <tableColumn id="9387" xr3:uid="{6774907B-B730-49A4-99A5-460D91161B1B}" name="Column9382" dataDxfId="7159"/>
    <tableColumn id="9388" xr3:uid="{5DDF3268-7310-47AC-8380-CCD83DEEC39C}" name="Column9383" dataDxfId="7158"/>
    <tableColumn id="9389" xr3:uid="{C46E38E4-EDEA-4F21-A127-20F67785DCED}" name="Column9384" dataDxfId="7157"/>
    <tableColumn id="9390" xr3:uid="{AF57F979-A209-463B-B0E3-AF9452340E6E}" name="Column9385" dataDxfId="7156"/>
    <tableColumn id="9391" xr3:uid="{F4D75262-2877-4BCE-9239-978AC1F51E72}" name="Column9386" dataDxfId="7155"/>
    <tableColumn id="9392" xr3:uid="{DF31CE4A-1343-4925-8806-B9263A2AF21A}" name="Column9387" dataDxfId="7154"/>
    <tableColumn id="9393" xr3:uid="{CF5BCCBC-58B1-49CF-BB44-741C88DFA45B}" name="Column9388" dataDxfId="7153"/>
    <tableColumn id="9394" xr3:uid="{BBB36F3E-691A-4435-811A-33B7C1606EF0}" name="Column9389" dataDxfId="7152"/>
    <tableColumn id="9395" xr3:uid="{8CDC471E-F79F-44EA-A5E6-570D6D5E9923}" name="Column9390" dataDxfId="7151"/>
    <tableColumn id="9396" xr3:uid="{0E5197EF-D99D-4599-ACE2-0F70680303CD}" name="Column9391" dataDxfId="7150"/>
    <tableColumn id="9397" xr3:uid="{05A460C3-1C3E-4704-877A-260A2F6FED8F}" name="Column9392" dataDxfId="7149"/>
    <tableColumn id="9398" xr3:uid="{9CE8051D-1B6A-4F2B-9549-17A7BB4477A3}" name="Column9393" dataDxfId="7148"/>
    <tableColumn id="9399" xr3:uid="{17B88891-0423-4545-9F79-FD99552CF7A0}" name="Column9394" dataDxfId="7147"/>
    <tableColumn id="9400" xr3:uid="{249281E0-85FC-4A3C-9C89-03F170F9AABE}" name="Column9395" dataDxfId="7146"/>
    <tableColumn id="9401" xr3:uid="{27076DA3-37A3-4ABE-AB8A-43E2333293EA}" name="Column9396" dataDxfId="7145"/>
    <tableColumn id="9402" xr3:uid="{B0D1A2EF-A767-4D5D-9E6E-08572A058F12}" name="Column9397" dataDxfId="7144"/>
    <tableColumn id="9403" xr3:uid="{037DF11F-53CF-4C5F-B663-5A2D75A5A1F3}" name="Column9398" dataDxfId="7143"/>
    <tableColumn id="9404" xr3:uid="{189C654F-6463-4918-BA9B-34A42B6F9C9A}" name="Column9399" dataDxfId="7142"/>
    <tableColumn id="9405" xr3:uid="{DDC0C7F0-7F03-4E58-ABC3-C1DD31E25A24}" name="Column9400" dataDxfId="7141"/>
    <tableColumn id="9406" xr3:uid="{C207FD09-644E-4254-BF03-27B5EBB8090D}" name="Column9401" dataDxfId="7140"/>
    <tableColumn id="9407" xr3:uid="{1D3D0F9D-1379-483A-9A48-6BA161D61CDB}" name="Column9402" dataDxfId="7139"/>
    <tableColumn id="9408" xr3:uid="{173E5176-B80A-4911-9A62-E45F3B1E97DB}" name="Column9403" dataDxfId="7138"/>
    <tableColumn id="9409" xr3:uid="{1007D8BE-7805-49EC-885E-B46F34B55ECE}" name="Column9404" dataDxfId="7137"/>
    <tableColumn id="9410" xr3:uid="{95ED3B98-A1B8-4173-8562-EAE194B4EA61}" name="Column9405" dataDxfId="7136"/>
    <tableColumn id="9411" xr3:uid="{8994740A-983D-4F4F-AA4B-7348E5F19A27}" name="Column9406" dataDxfId="7135"/>
    <tableColumn id="9412" xr3:uid="{9F121EBE-E6A9-481D-A062-5F7318F74107}" name="Column9407" dataDxfId="7134"/>
    <tableColumn id="9413" xr3:uid="{0437E418-C867-4496-95DE-387319CBE53A}" name="Column9408" dataDxfId="7133"/>
    <tableColumn id="9414" xr3:uid="{686E5175-D50E-45A0-B62E-820B84CE5524}" name="Column9409" dataDxfId="7132"/>
    <tableColumn id="9415" xr3:uid="{CCEE9431-CDA3-4E3E-AFC7-AE5BF7C99B2C}" name="Column9410" dataDxfId="7131"/>
    <tableColumn id="9416" xr3:uid="{E5215A01-5482-4E7E-8D8F-2402763038C2}" name="Column9411" dataDxfId="7130"/>
    <tableColumn id="9417" xr3:uid="{7872CC46-133C-4BA2-B39E-184578E2FBD4}" name="Column9412" dataDxfId="7129"/>
    <tableColumn id="9418" xr3:uid="{DB868D06-566A-40AC-8E48-A835E958674B}" name="Column9413" dataDxfId="7128"/>
    <tableColumn id="9419" xr3:uid="{A9F27A00-84C8-4F2F-891C-E3CFB6791529}" name="Column9414" dataDxfId="7127"/>
    <tableColumn id="9420" xr3:uid="{A22FA010-B3AB-455D-A7D6-EEC4D120F0B3}" name="Column9415" dataDxfId="7126"/>
    <tableColumn id="9421" xr3:uid="{F47FEDB7-99DA-4971-87F3-D870D660B29A}" name="Column9416" dataDxfId="7125"/>
    <tableColumn id="9422" xr3:uid="{23BE9923-7377-43DF-A547-DB4931E9C8D7}" name="Column9417" dataDxfId="7124"/>
    <tableColumn id="9423" xr3:uid="{17760972-5B74-4333-8CCC-5C7D47D0141D}" name="Column9418" dataDxfId="7123"/>
    <tableColumn id="9424" xr3:uid="{BB480270-AB67-4A56-9FB5-657E71108B73}" name="Column9419" dataDxfId="7122"/>
    <tableColumn id="9425" xr3:uid="{61D59471-45E8-40F5-AD86-605F61850362}" name="Column9420" dataDxfId="7121"/>
    <tableColumn id="9426" xr3:uid="{9B8F14BB-C8A3-4247-94AE-010B2DF63C3A}" name="Column9421" dataDxfId="7120"/>
    <tableColumn id="9427" xr3:uid="{5858F517-65AC-4849-8537-ED775A00EB52}" name="Column9422" dataDxfId="7119"/>
    <tableColumn id="9428" xr3:uid="{F0DAD23D-A387-4DAC-8AA0-2B9147B15468}" name="Column9423" dataDxfId="7118"/>
    <tableColumn id="9429" xr3:uid="{3EF87BD8-3B23-45D5-A219-9ED5222C64B8}" name="Column9424" dataDxfId="7117"/>
    <tableColumn id="9430" xr3:uid="{77D8A218-A2FE-4AE4-BA0A-E666755CE44C}" name="Column9425" dataDxfId="7116"/>
    <tableColumn id="9431" xr3:uid="{400BBAD1-1923-45F8-A225-3A45451B8792}" name="Column9426" dataDxfId="7115"/>
    <tableColumn id="9432" xr3:uid="{AD5DC1B7-BFE5-445D-933A-D8E52F5447DB}" name="Column9427" dataDxfId="7114"/>
    <tableColumn id="9433" xr3:uid="{569B73DE-C414-4573-9128-ED1ECC2406E8}" name="Column9428" dataDxfId="7113"/>
    <tableColumn id="9434" xr3:uid="{14F839E0-5B93-44BB-BE3F-FEF3347B556F}" name="Column9429" dataDxfId="7112"/>
    <tableColumn id="9435" xr3:uid="{6E6B8069-24A1-4614-820E-3E2F04D6D211}" name="Column9430" dataDxfId="7111"/>
    <tableColumn id="9436" xr3:uid="{68102B51-EFD5-4422-AE6A-97E4046E21FF}" name="Column9431" dataDxfId="7110"/>
    <tableColumn id="9437" xr3:uid="{099393F3-5F6C-4734-A3F4-BBF6FF497FC7}" name="Column9432" dataDxfId="7109"/>
    <tableColumn id="9438" xr3:uid="{BD369975-F3F7-4F7F-910F-D80E4CE19254}" name="Column9433" dataDxfId="7108"/>
    <tableColumn id="9439" xr3:uid="{3655C68B-E748-45E0-9939-963BE8D96983}" name="Column9434" dataDxfId="7107"/>
    <tableColumn id="9440" xr3:uid="{98FD2696-844B-4D70-B16C-0DFA42D44633}" name="Column9435" dataDxfId="7106"/>
    <tableColumn id="9441" xr3:uid="{18CB940D-FE0A-4930-9339-D81A20961DDE}" name="Column9436" dataDxfId="7105"/>
    <tableColumn id="9442" xr3:uid="{FE9992C1-FF4A-4E67-927D-D188054ADFC7}" name="Column9437" dataDxfId="7104"/>
    <tableColumn id="9443" xr3:uid="{DCD5C2F5-ABD7-4040-BD14-94F84EAE5755}" name="Column9438" dataDxfId="7103"/>
    <tableColumn id="9444" xr3:uid="{E7857C76-62FF-4FC7-9169-7B54F67251AB}" name="Column9439" dataDxfId="7102"/>
    <tableColumn id="9445" xr3:uid="{974C2D2F-3DC5-4168-92CF-393A1E30AD99}" name="Column9440" dataDxfId="7101"/>
    <tableColumn id="9446" xr3:uid="{165CBE76-6CC4-4406-837E-AF9597E17E37}" name="Column9441" dataDxfId="7100"/>
    <tableColumn id="9447" xr3:uid="{C64CCFAA-CF82-463A-B4DF-C80CDF248032}" name="Column9442" dataDxfId="7099"/>
    <tableColumn id="9448" xr3:uid="{EA87D5D8-7B2B-4419-802E-417BC3932D09}" name="Column9443" dataDxfId="7098"/>
    <tableColumn id="9449" xr3:uid="{0D13064B-1BA1-47AE-87B8-D889AB680921}" name="Column9444" dataDxfId="7097"/>
    <tableColumn id="9450" xr3:uid="{A7EB442D-606A-4B2D-8632-B49AC711C279}" name="Column9445" dataDxfId="7096"/>
    <tableColumn id="9451" xr3:uid="{1F7EEFF1-87D4-4DEC-B141-7AF6B5E66205}" name="Column9446" dataDxfId="7095"/>
    <tableColumn id="9452" xr3:uid="{CE6D2831-2E15-4A11-8113-B77ABDCB1818}" name="Column9447" dataDxfId="7094"/>
    <tableColumn id="9453" xr3:uid="{9E070972-6724-47DB-9FE9-1A8864F619EB}" name="Column9448" dataDxfId="7093"/>
    <tableColumn id="9454" xr3:uid="{3E5D7998-340E-4FB2-81E1-02A7548538CF}" name="Column9449" dataDxfId="7092"/>
    <tableColumn id="9455" xr3:uid="{936B0FEC-9A55-49C9-939D-72EF20EC07FF}" name="Column9450" dataDxfId="7091"/>
    <tableColumn id="9456" xr3:uid="{F851CC77-C9D9-48EC-BAF3-B955F0A81863}" name="Column9451" dataDxfId="7090"/>
    <tableColumn id="9457" xr3:uid="{4DC0368A-78BE-4CED-93FE-A104E094A764}" name="Column9452" dataDxfId="7089"/>
    <tableColumn id="9458" xr3:uid="{F69DCDF1-2386-41D2-B397-9EB33C4B4C85}" name="Column9453" dataDxfId="7088"/>
    <tableColumn id="9459" xr3:uid="{3365251D-4EF3-4DD7-AE85-DF584AC4663E}" name="Column9454" dataDxfId="7087"/>
    <tableColumn id="9460" xr3:uid="{75FFBDFD-67EE-4B83-917D-7B6AD085E782}" name="Column9455" dataDxfId="7086"/>
    <tableColumn id="9461" xr3:uid="{7E076494-EED8-44E2-A884-0B6715CC83BE}" name="Column9456" dataDxfId="7085"/>
    <tableColumn id="9462" xr3:uid="{2014B143-4CB3-46E0-8854-8266F5F02BC1}" name="Column9457" dataDxfId="7084"/>
    <tableColumn id="9463" xr3:uid="{A9D8AF1C-BCC1-40F4-94BC-B58A9EF73723}" name="Column9458" dataDxfId="7083"/>
    <tableColumn id="9464" xr3:uid="{C6E57044-706A-4DEE-9109-683B6CF3B7E7}" name="Column9459" dataDxfId="7082"/>
    <tableColumn id="9465" xr3:uid="{C9BEC705-D6D2-4B35-86DD-6519DDC41348}" name="Column9460" dataDxfId="7081"/>
    <tableColumn id="9466" xr3:uid="{B27A9659-3EAE-46DA-B1EE-E2640818C3DA}" name="Column9461" dataDxfId="7080"/>
    <tableColumn id="9467" xr3:uid="{5CF8DFB3-18CC-4108-AD69-B2A1B9BB5ED9}" name="Column9462" dataDxfId="7079"/>
    <tableColumn id="9468" xr3:uid="{5A501F63-72AC-4EDB-A45A-8797A290F598}" name="Column9463" dataDxfId="7078"/>
    <tableColumn id="9469" xr3:uid="{83C97146-5E3D-4DD8-8419-DE59FEBC1C6F}" name="Column9464" dataDxfId="7077"/>
    <tableColumn id="9470" xr3:uid="{5A0CB7E4-B2EE-4B9A-B011-5B3BC67E9266}" name="Column9465" dataDxfId="7076"/>
    <tableColumn id="9471" xr3:uid="{C8393C9B-191E-4B4C-88FA-AC025406EA8C}" name="Column9466" dataDxfId="7075"/>
    <tableColumn id="9472" xr3:uid="{6BE57F0C-80E7-402E-961C-71FABF71E9C4}" name="Column9467" dataDxfId="7074"/>
    <tableColumn id="9473" xr3:uid="{4F5BB6A6-C7CD-4043-8EC1-7E556DE5A428}" name="Column9468" dataDxfId="7073"/>
    <tableColumn id="9474" xr3:uid="{12D35AA3-D9CA-435C-A590-EFAF30F14D82}" name="Column9469" dataDxfId="7072"/>
    <tableColumn id="9475" xr3:uid="{43190FA6-FC9E-496F-8E53-AEE74C17BCB1}" name="Column9470" dataDxfId="7071"/>
    <tableColumn id="9476" xr3:uid="{13FD4743-F4AC-4AAD-8D31-CC62AE3AAEEC}" name="Column9471" dataDxfId="7070"/>
    <tableColumn id="9477" xr3:uid="{4E721EDD-971B-41DB-A091-C24B88CD0652}" name="Column9472" dataDxfId="7069"/>
    <tableColumn id="9478" xr3:uid="{4CD71E07-0308-453E-9E71-ECFD41EC72F1}" name="Column9473" dataDxfId="7068"/>
    <tableColumn id="9479" xr3:uid="{B08888D1-A4B8-48F3-8A27-3B2FA0B1D234}" name="Column9474" dataDxfId="7067"/>
    <tableColumn id="9480" xr3:uid="{14228682-B45F-44F4-B174-86EEC399767E}" name="Column9475" dataDxfId="7066"/>
    <tableColumn id="9481" xr3:uid="{23376561-6834-4E13-AB7C-5C948E67C945}" name="Column9476" dataDxfId="7065"/>
    <tableColumn id="9482" xr3:uid="{B467BA16-1904-4E3E-AAA9-CDF12A3912A5}" name="Column9477" dataDxfId="7064"/>
    <tableColumn id="9483" xr3:uid="{6699567E-F4A3-499A-8D5F-09C4E10C3C53}" name="Column9478" dataDxfId="7063"/>
    <tableColumn id="9484" xr3:uid="{2141701E-E7F1-4D66-9340-A95542120466}" name="Column9479" dataDxfId="7062"/>
    <tableColumn id="9485" xr3:uid="{D515F598-FDE1-462B-BD33-5C5A9C33118C}" name="Column9480" dataDxfId="7061"/>
    <tableColumn id="9486" xr3:uid="{DAE5404E-54D6-47B1-B7C5-86430D3CB0E2}" name="Column9481" dataDxfId="7060"/>
    <tableColumn id="9487" xr3:uid="{78898EBB-40A5-48DE-99E4-B3719EA63DC7}" name="Column9482" dataDxfId="7059"/>
    <tableColumn id="9488" xr3:uid="{8F98EC76-84D5-44FC-ADF3-5D03E4295A6C}" name="Column9483" dataDxfId="7058"/>
    <tableColumn id="9489" xr3:uid="{86505AD7-98D0-4795-91CB-594991B9A115}" name="Column9484" dataDxfId="7057"/>
    <tableColumn id="9490" xr3:uid="{332A2DAD-8995-4D8B-A9A6-E26430AD4B3B}" name="Column9485" dataDxfId="7056"/>
    <tableColumn id="9491" xr3:uid="{3C5DD860-C038-4791-8EEB-455FE4B8EBE8}" name="Column9486" dataDxfId="7055"/>
    <tableColumn id="9492" xr3:uid="{ABB8394D-BB13-4659-81EC-CA85448D9D1D}" name="Column9487" dataDxfId="7054"/>
    <tableColumn id="9493" xr3:uid="{40E1F905-9E8A-4740-B865-E00704B35290}" name="Column9488" dataDxfId="7053"/>
    <tableColumn id="9494" xr3:uid="{5DAAEBE1-9601-4CCF-9DE8-6FDEEF3BAB3E}" name="Column9489" dataDxfId="7052"/>
    <tableColumn id="9495" xr3:uid="{CB543004-8527-4A8A-8250-7872B8E5BFF2}" name="Column9490" dataDxfId="7051"/>
    <tableColumn id="9496" xr3:uid="{9E78DF1C-635F-4F5B-ACBF-FC889116B4F5}" name="Column9491" dataDxfId="7050"/>
    <tableColumn id="9497" xr3:uid="{E7403EF0-CC0C-425E-95FB-E979E749B6D9}" name="Column9492" dataDxfId="7049"/>
    <tableColumn id="9498" xr3:uid="{2D36F437-9B54-40D4-82EE-48034CF55CA0}" name="Column9493" dataDxfId="7048"/>
    <tableColumn id="9499" xr3:uid="{33A1086B-7689-43BE-BFEE-7A23D2BAA58A}" name="Column9494" dataDxfId="7047"/>
    <tableColumn id="9500" xr3:uid="{E3418C45-B7E5-412D-9815-AF03B3E255E5}" name="Column9495" dataDxfId="7046"/>
    <tableColumn id="9501" xr3:uid="{09BE857B-873B-4965-935D-40595477E362}" name="Column9496" dataDxfId="7045"/>
    <tableColumn id="9502" xr3:uid="{D2CE4559-0DC9-4F20-BBBF-5D6824678332}" name="Column9497" dataDxfId="7044"/>
    <tableColumn id="9503" xr3:uid="{E12D0D97-5474-416D-A544-C98071EDA225}" name="Column9498" dataDxfId="7043"/>
    <tableColumn id="9504" xr3:uid="{535EC398-8097-4007-9C44-7557A69F1FE4}" name="Column9499" dataDxfId="7042"/>
    <tableColumn id="9505" xr3:uid="{0E42A061-B33D-4954-9FD3-C402C2D34D5D}" name="Column9500" dataDxfId="7041"/>
    <tableColumn id="9506" xr3:uid="{08DC53F1-2CAB-4B82-9E2D-FB7E947E7F65}" name="Column9501" dataDxfId="7040"/>
    <tableColumn id="9507" xr3:uid="{7471CDD3-8841-4EDF-B68F-0AE9BC5590FD}" name="Column9502" dataDxfId="7039"/>
    <tableColumn id="9508" xr3:uid="{D47A558C-0561-496B-A248-5DC36FB85960}" name="Column9503" dataDxfId="7038"/>
    <tableColumn id="9509" xr3:uid="{6BF41393-2577-4126-833A-D881E00D8BD9}" name="Column9504" dataDxfId="7037"/>
    <tableColumn id="9510" xr3:uid="{75319241-F50D-4C6B-BE6C-1930B3E75F70}" name="Column9505" dataDxfId="7036"/>
    <tableColumn id="9511" xr3:uid="{5C0794F5-4CA9-4E0E-9B7C-75107FDEA0BD}" name="Column9506" dataDxfId="7035"/>
    <tableColumn id="9512" xr3:uid="{3072E37B-9CB0-463B-935D-F9E47B3AFA2F}" name="Column9507" dataDxfId="7034"/>
    <tableColumn id="9513" xr3:uid="{C0D813A4-22E2-4960-A56B-921C93983228}" name="Column9508" dataDxfId="7033"/>
    <tableColumn id="9514" xr3:uid="{926475BA-748E-4631-B78D-70973F966471}" name="Column9509" dataDxfId="7032"/>
    <tableColumn id="9515" xr3:uid="{A79C33DC-A564-449C-B4F3-CF23DA1F9787}" name="Column9510" dataDxfId="7031"/>
    <tableColumn id="9516" xr3:uid="{F5491B70-1F3A-4025-82B0-870DD3FF5558}" name="Column9511" dataDxfId="7030"/>
    <tableColumn id="9517" xr3:uid="{A8D3581D-C921-40F9-B18D-F1422490A393}" name="Column9512" dataDxfId="7029"/>
    <tableColumn id="9518" xr3:uid="{F59297B7-6BCF-4F9D-8368-96AD901BF9FF}" name="Column9513" dataDxfId="7028"/>
    <tableColumn id="9519" xr3:uid="{A1DB45D1-E712-44AB-A41C-64311C5D3105}" name="Column9514" dataDxfId="7027"/>
    <tableColumn id="9520" xr3:uid="{111A4AF1-4F52-4B42-9B8B-1C2636FBF9C8}" name="Column9515" dataDxfId="7026"/>
    <tableColumn id="9521" xr3:uid="{00164E56-4539-4A21-AC94-6A658A8F6074}" name="Column9516" dataDxfId="7025"/>
    <tableColumn id="9522" xr3:uid="{7B15F751-6DB6-4977-98FF-70A395DDE104}" name="Column9517" dataDxfId="7024"/>
    <tableColumn id="9523" xr3:uid="{117FC7B6-4D03-44EF-BD7F-66744A6C9586}" name="Column9518" dataDxfId="7023"/>
    <tableColumn id="9524" xr3:uid="{80696672-16A2-48E4-84EC-2DC34EF728B3}" name="Column9519" dataDxfId="7022"/>
    <tableColumn id="9525" xr3:uid="{7675E8AC-1AAE-4F21-BADC-8465010D2FD8}" name="Column9520" dataDxfId="7021"/>
    <tableColumn id="9526" xr3:uid="{8F90B809-FC3D-43EC-B786-91EC88E89C94}" name="Column9521" dataDxfId="7020"/>
    <tableColumn id="9527" xr3:uid="{E6558CC7-ABBF-44A1-87AA-9C5E0221E8A3}" name="Column9522" dataDxfId="7019"/>
    <tableColumn id="9528" xr3:uid="{005326B3-4C9D-43B7-8F2A-8025FECECCD7}" name="Column9523" dataDxfId="7018"/>
    <tableColumn id="9529" xr3:uid="{8A9958E0-346D-427C-A0FE-FA617A4F5EE8}" name="Column9524" dataDxfId="7017"/>
    <tableColumn id="9530" xr3:uid="{14A122D1-5BBD-43BA-BA71-9F637E386D07}" name="Column9525" dataDxfId="7016"/>
    <tableColumn id="9531" xr3:uid="{115A9B8D-A13B-4BD9-83BE-C9A2C03750CC}" name="Column9526" dataDxfId="7015"/>
    <tableColumn id="9532" xr3:uid="{0924CA07-E832-41D2-B810-75325C469308}" name="Column9527" dataDxfId="7014"/>
    <tableColumn id="9533" xr3:uid="{954C9479-5006-45D0-9DC6-E8831031E31F}" name="Column9528" dataDxfId="7013"/>
    <tableColumn id="9534" xr3:uid="{DA259085-923F-4526-A620-0DB03B914AB5}" name="Column9529" dataDxfId="7012"/>
    <tableColumn id="9535" xr3:uid="{0944CB3E-9489-4D66-93A5-5B0C60EF900C}" name="Column9530" dataDxfId="7011"/>
    <tableColumn id="9536" xr3:uid="{016D4D1F-3A4A-46A7-A33F-7FBCED649351}" name="Column9531" dataDxfId="7010"/>
    <tableColumn id="9537" xr3:uid="{77BE2AAF-810C-47FB-9293-A061E132E484}" name="Column9532" dataDxfId="7009"/>
    <tableColumn id="9538" xr3:uid="{A1115BC7-0B1B-46D9-A51D-51DFC9E441D2}" name="Column9533" dataDxfId="7008"/>
    <tableColumn id="9539" xr3:uid="{9ADB29F8-4BE2-4820-9D55-F178C5B97424}" name="Column9534" dataDxfId="7007"/>
    <tableColumn id="9540" xr3:uid="{184340E6-9DD0-427C-B842-EDA7E004EB76}" name="Column9535" dataDxfId="7006"/>
    <tableColumn id="9541" xr3:uid="{47CFB87D-0715-4B51-A715-85C09C41D0C9}" name="Column9536" dataDxfId="7005"/>
    <tableColumn id="9542" xr3:uid="{EE6CC159-259A-4608-9D11-E19BCA82756C}" name="Column9537" dataDxfId="7004"/>
    <tableColumn id="9543" xr3:uid="{3EE35129-6B94-4F10-96D2-DDB53EDB180D}" name="Column9538" dataDxfId="7003"/>
    <tableColumn id="9544" xr3:uid="{D82145C8-5B38-4F28-AF13-0F2895B3CCBE}" name="Column9539" dataDxfId="7002"/>
    <tableColumn id="9545" xr3:uid="{4C1C4C8B-AAC0-407F-B49B-99D5C7EB8769}" name="Column9540" dataDxfId="7001"/>
    <tableColumn id="9546" xr3:uid="{812A9926-99F1-4864-B22C-E0F854509417}" name="Column9541" dataDxfId="7000"/>
    <tableColumn id="9547" xr3:uid="{68F8CC98-FA10-4C9B-BC87-AFEDD2477A3F}" name="Column9542" dataDxfId="6999"/>
    <tableColumn id="9548" xr3:uid="{2FFE5765-BA0F-4B08-B385-E5BA7F329463}" name="Column9543" dataDxfId="6998"/>
    <tableColumn id="9549" xr3:uid="{73AF8030-8D26-47DB-A8E3-79E91322CBEC}" name="Column9544" dataDxfId="6997"/>
    <tableColumn id="9550" xr3:uid="{16005A0F-F478-41C4-9F6B-0E52A60B7117}" name="Column9545" dataDxfId="6996"/>
    <tableColumn id="9551" xr3:uid="{18339BEA-FE45-42B6-B208-78F204D6FD87}" name="Column9546" dataDxfId="6995"/>
    <tableColumn id="9552" xr3:uid="{51F90662-B1E2-498D-AF91-4F160A1D67EC}" name="Column9547" dataDxfId="6994"/>
    <tableColumn id="9553" xr3:uid="{4883E630-CFB3-4D7A-97BF-A8474756D3AA}" name="Column9548" dataDxfId="6993"/>
    <tableColumn id="9554" xr3:uid="{269D655D-8BC8-4CBD-B195-DE125A26DB68}" name="Column9549" dataDxfId="6992"/>
    <tableColumn id="9555" xr3:uid="{F72A8F6C-B664-4172-9AA9-A649AE5636F5}" name="Column9550" dataDxfId="6991"/>
    <tableColumn id="9556" xr3:uid="{7DAF2E2F-91DB-4F2C-9359-8A62B4EA4C9F}" name="Column9551" dataDxfId="6990"/>
    <tableColumn id="9557" xr3:uid="{AF2764F4-58D7-4189-8370-BC7DC9BA0144}" name="Column9552" dataDxfId="6989"/>
    <tableColumn id="9558" xr3:uid="{BC25FD02-5A38-4F2B-8604-F3F1B52BDB20}" name="Column9553" dataDxfId="6988"/>
    <tableColumn id="9559" xr3:uid="{CCFAA6D0-681D-46F9-A6F5-26A85AC82057}" name="Column9554" dataDxfId="6987"/>
    <tableColumn id="9560" xr3:uid="{DC4C6C95-4BC3-4E03-994A-22FFFA3BBC7A}" name="Column9555" dataDxfId="6986"/>
    <tableColumn id="9561" xr3:uid="{033C58AA-D89D-4858-AF1F-F4D46CF9BEFB}" name="Column9556" dataDxfId="6985"/>
    <tableColumn id="9562" xr3:uid="{87C01387-3E8A-43A2-9156-DED2549D6615}" name="Column9557" dataDxfId="6984"/>
    <tableColumn id="9563" xr3:uid="{C4F34623-B1AE-4F10-993B-921E6F39B4B6}" name="Column9558" dataDxfId="6983"/>
    <tableColumn id="9564" xr3:uid="{BC3FEF76-23E3-4DFB-A48C-07BA841210B3}" name="Column9559" dataDxfId="6982"/>
    <tableColumn id="9565" xr3:uid="{14970D90-99C2-47B2-A9E9-6CB843906821}" name="Column9560" dataDxfId="6981"/>
    <tableColumn id="9566" xr3:uid="{EB29526B-E814-4296-8710-1719E433EC8D}" name="Column9561" dataDxfId="6980"/>
    <tableColumn id="9567" xr3:uid="{C5DB3B6A-E495-404C-B34B-071E9BF1C161}" name="Column9562" dataDxfId="6979"/>
    <tableColumn id="9568" xr3:uid="{5FF54D7C-412E-46C2-92FE-2A182BFDC9A0}" name="Column9563" dataDxfId="6978"/>
    <tableColumn id="9569" xr3:uid="{A6539248-ED70-40D3-A29E-39ACA69204D5}" name="Column9564" dataDxfId="6977"/>
    <tableColumn id="9570" xr3:uid="{6F605293-6BD4-4D89-A3E2-3E6F29AFDBF1}" name="Column9565" dataDxfId="6976"/>
    <tableColumn id="9571" xr3:uid="{432E4049-88E5-4A09-853D-048A92464F09}" name="Column9566" dataDxfId="6975"/>
    <tableColumn id="9572" xr3:uid="{5F172324-A08F-4D20-8C42-7D10C9014BFD}" name="Column9567" dataDxfId="6974"/>
    <tableColumn id="9573" xr3:uid="{ACA25B26-3C29-40DC-94C8-A5A13771E75E}" name="Column9568" dataDxfId="6973"/>
    <tableColumn id="9574" xr3:uid="{D9D07B39-BFB6-48C8-8D2C-2F41C610C14D}" name="Column9569" dataDxfId="6972"/>
    <tableColumn id="9575" xr3:uid="{1789AB0E-4605-479B-B119-6300DDA95B20}" name="Column9570" dataDxfId="6971"/>
    <tableColumn id="9576" xr3:uid="{4332C905-B3E8-46D3-BABF-D85D7EF7DF07}" name="Column9571" dataDxfId="6970"/>
    <tableColumn id="9577" xr3:uid="{48AA7433-2F84-439B-99C7-43F316B898C5}" name="Column9572" dataDxfId="6969"/>
    <tableColumn id="9578" xr3:uid="{ACF78E80-F748-4B16-B67C-BC6CE8B8DA7D}" name="Column9573" dataDxfId="6968"/>
    <tableColumn id="9579" xr3:uid="{677B1BB3-D9B2-47DB-A3D3-232929B2FD9F}" name="Column9574" dataDxfId="6967"/>
    <tableColumn id="9580" xr3:uid="{F6767642-0092-4827-909B-30AA39CA3520}" name="Column9575" dataDxfId="6966"/>
    <tableColumn id="9581" xr3:uid="{94E9DA0F-6C6F-4B20-85DE-4C947ECCBB88}" name="Column9576" dataDxfId="6965"/>
    <tableColumn id="9582" xr3:uid="{281096F7-D8F9-47D8-9CAE-2A7E45FDEB68}" name="Column9577" dataDxfId="6964"/>
    <tableColumn id="9583" xr3:uid="{D59A9501-2060-4859-99DD-AA82970F2F6F}" name="Column9578" dataDxfId="6963"/>
    <tableColumn id="9584" xr3:uid="{3A5D36FF-D5BE-4C6D-9BFE-83E3C1B8FCBB}" name="Column9579" dataDxfId="6962"/>
    <tableColumn id="9585" xr3:uid="{65870078-7DFE-40DD-ADA2-52349ED10ACC}" name="Column9580" dataDxfId="6961"/>
    <tableColumn id="9586" xr3:uid="{35F5E0D3-6336-4526-92D5-DBAD856A56BA}" name="Column9581" dataDxfId="6960"/>
    <tableColumn id="9587" xr3:uid="{570CD4D1-D57B-471D-8FDA-05367FF0912B}" name="Column9582" dataDxfId="6959"/>
    <tableColumn id="9588" xr3:uid="{DC278AF6-5AA3-41F5-90DC-480594B4F5A1}" name="Column9583" dataDxfId="6958"/>
    <tableColumn id="9589" xr3:uid="{A27248BB-FA64-422D-A1AB-ADAC92D47E92}" name="Column9584" dataDxfId="6957"/>
    <tableColumn id="9590" xr3:uid="{F32AFB1A-1D25-45C5-9554-24B1C7FA6966}" name="Column9585" dataDxfId="6956"/>
    <tableColumn id="9591" xr3:uid="{DFAD28D7-142F-48A6-85DF-1EBAD574A4A9}" name="Column9586" dataDxfId="6955"/>
    <tableColumn id="9592" xr3:uid="{932C1DFC-659B-4C65-9546-0C9F297A6FF8}" name="Column9587" dataDxfId="6954"/>
    <tableColumn id="9593" xr3:uid="{57735E4D-E843-40BE-B4DC-5045B639C8D1}" name="Column9588" dataDxfId="6953"/>
    <tableColumn id="9594" xr3:uid="{9E829A8F-A14F-4D4D-B70C-D2407E4F1F6B}" name="Column9589" dataDxfId="6952"/>
    <tableColumn id="9595" xr3:uid="{629B17A7-997E-4D7E-B899-E67366C97A5A}" name="Column9590" dataDxfId="6951"/>
    <tableColumn id="9596" xr3:uid="{DE9033A1-548F-4116-91F1-1986D223E751}" name="Column9591" dataDxfId="6950"/>
    <tableColumn id="9597" xr3:uid="{F6665DE1-05D2-4D4D-A25F-25DCDC9FDDCC}" name="Column9592" dataDxfId="6949"/>
    <tableColumn id="9598" xr3:uid="{8118B79B-CE23-4626-967C-B14D406220B4}" name="Column9593" dataDxfId="6948"/>
    <tableColumn id="9599" xr3:uid="{7FBD7343-92EF-46D1-9730-3BE71CA71542}" name="Column9594" dataDxfId="6947"/>
    <tableColumn id="9600" xr3:uid="{177265E0-EAF1-47EB-9933-1E23DE73C4C8}" name="Column9595" dataDxfId="6946"/>
    <tableColumn id="9601" xr3:uid="{AAFC719D-9ACA-4FCB-BE65-04B32DCE360A}" name="Column9596" dataDxfId="6945"/>
    <tableColumn id="9602" xr3:uid="{EE90C248-18A0-45AE-BBBB-DE14DE735F95}" name="Column9597" dataDxfId="6944"/>
    <tableColumn id="9603" xr3:uid="{9919891B-034A-416A-B2D4-FA431E2AC772}" name="Column9598" dataDxfId="6943"/>
    <tableColumn id="9604" xr3:uid="{62D2E027-ABF7-4DA7-AD5A-026CFB9902E6}" name="Column9599" dataDxfId="6942"/>
    <tableColumn id="9605" xr3:uid="{D9D671E1-6BA5-4B9F-84E4-521AA3032363}" name="Column9600" dataDxfId="6941"/>
    <tableColumn id="9606" xr3:uid="{93D41BF8-E0B0-4400-8324-AE6BD2B2AB48}" name="Column9601" dataDxfId="6940"/>
    <tableColumn id="9607" xr3:uid="{CA94B72F-53E4-450E-BD1F-1723F721A41E}" name="Column9602" dataDxfId="6939"/>
    <tableColumn id="9608" xr3:uid="{9F57B2C7-7BF0-4A6F-AFE2-F730C5F0EDCF}" name="Column9603" dataDxfId="6938"/>
    <tableColumn id="9609" xr3:uid="{34064020-F006-4EA8-9945-F7D2A1443A00}" name="Column9604" dataDxfId="6937"/>
    <tableColumn id="9610" xr3:uid="{6FEC205A-1CF8-40AC-8FBA-D64E83BD0CFD}" name="Column9605" dataDxfId="6936"/>
    <tableColumn id="9611" xr3:uid="{CA06D743-0900-4CAD-8DD4-C88D488C8C82}" name="Column9606" dataDxfId="6935"/>
    <tableColumn id="9612" xr3:uid="{E9823039-FFC0-4A60-8B06-8529F614DA38}" name="Column9607" dataDxfId="6934"/>
    <tableColumn id="9613" xr3:uid="{157005C4-4A20-4C68-A962-1B7CBF04F94F}" name="Column9608" dataDxfId="6933"/>
    <tableColumn id="9614" xr3:uid="{2193B699-C855-4717-B36E-F4C5C88C3C5D}" name="Column9609" dataDxfId="6932"/>
    <tableColumn id="9615" xr3:uid="{435A45F4-3D2D-47F6-9598-627EF7A18572}" name="Column9610" dataDxfId="6931"/>
    <tableColumn id="9616" xr3:uid="{B9E40D8E-8FDE-4EC9-BB0B-52AC267C986F}" name="Column9611" dataDxfId="6930"/>
    <tableColumn id="9617" xr3:uid="{91055EDB-D0B7-42BE-9276-0F6A7F0A4BF0}" name="Column9612" dataDxfId="6929"/>
    <tableColumn id="9618" xr3:uid="{4030B982-8219-4471-9C45-FD772A4222DA}" name="Column9613" dataDxfId="6928"/>
    <tableColumn id="9619" xr3:uid="{D3FF953B-9F5E-403C-978B-4CBE0492D88E}" name="Column9614" dataDxfId="6927"/>
    <tableColumn id="9620" xr3:uid="{04CCA95D-98EC-4D35-978E-67C048A59464}" name="Column9615" dataDxfId="6926"/>
    <tableColumn id="9621" xr3:uid="{1E0FC8A4-5333-4239-A4C9-01400FD5AA1B}" name="Column9616" dataDxfId="6925"/>
    <tableColumn id="9622" xr3:uid="{3CFAFAF7-8B4B-46BA-8C2E-99C342BB6558}" name="Column9617" dataDxfId="6924"/>
    <tableColumn id="9623" xr3:uid="{5203F455-2370-4891-B7EF-FE8B6ED0A559}" name="Column9618" dataDxfId="6923"/>
    <tableColumn id="9624" xr3:uid="{A288F085-3690-4FC8-94D2-E55988BD5DFA}" name="Column9619" dataDxfId="6922"/>
    <tableColumn id="9625" xr3:uid="{6CEFE29C-1DD0-4247-8832-6F446B0F439A}" name="Column9620" dataDxfId="6921"/>
    <tableColumn id="9626" xr3:uid="{4E389C01-732A-4F12-8630-EF24C0435CC9}" name="Column9621" dataDxfId="6920"/>
    <tableColumn id="9627" xr3:uid="{36D60C17-2772-4C0A-B5CE-44F8080B2E6F}" name="Column9622" dataDxfId="6919"/>
    <tableColumn id="9628" xr3:uid="{D99EEC56-0047-4BEB-BFF8-78E25E9028AB}" name="Column9623" dataDxfId="6918"/>
    <tableColumn id="9629" xr3:uid="{D5C08B49-5F93-4336-B6AF-7A79BE6D470A}" name="Column9624" dataDxfId="6917"/>
    <tableColumn id="9630" xr3:uid="{69F2EF5E-D4BD-472E-9461-3F51220616C3}" name="Column9625" dataDxfId="6916"/>
    <tableColumn id="9631" xr3:uid="{FA61E6EB-CD3F-40F7-8F83-8500EA0DC441}" name="Column9626" dataDxfId="6915"/>
    <tableColumn id="9632" xr3:uid="{3DD24F65-FBDD-4BFC-A449-C52F44B68635}" name="Column9627" dataDxfId="6914"/>
    <tableColumn id="9633" xr3:uid="{57F06DA5-81AD-456D-AE56-CA0A959D5553}" name="Column9628" dataDxfId="6913"/>
    <tableColumn id="9634" xr3:uid="{038548FA-64B9-40CE-A664-B57122638C50}" name="Column9629" dataDxfId="6912"/>
    <tableColumn id="9635" xr3:uid="{053C4C9C-85C0-4334-AF95-1F57F56FAB8B}" name="Column9630" dataDxfId="6911"/>
    <tableColumn id="9636" xr3:uid="{695063B6-E9D5-4272-867F-4C32AE16CE71}" name="Column9631" dataDxfId="6910"/>
    <tableColumn id="9637" xr3:uid="{7A40B7D9-614C-4BB4-99DF-D45499770D9F}" name="Column9632" dataDxfId="6909"/>
    <tableColumn id="9638" xr3:uid="{22DD03FC-B401-4909-8A19-C053B1DF7576}" name="Column9633" dataDxfId="6908"/>
    <tableColumn id="9639" xr3:uid="{3A4EB0CB-5E5F-4D73-A2AB-5FD29403DF05}" name="Column9634" dataDxfId="6907"/>
    <tableColumn id="9640" xr3:uid="{2387532C-9C2D-48E9-93E0-FA8395DEDDA9}" name="Column9635" dataDxfId="6906"/>
    <tableColumn id="9641" xr3:uid="{8AC98DD0-1E70-45FB-903A-A663FC7827B0}" name="Column9636" dataDxfId="6905"/>
    <tableColumn id="9642" xr3:uid="{79020096-F41D-4801-8649-3EE90FCDA914}" name="Column9637" dataDxfId="6904"/>
    <tableColumn id="9643" xr3:uid="{BECFD5EF-8495-448A-A3CE-0164AD4B238E}" name="Column9638" dataDxfId="6903"/>
    <tableColumn id="9644" xr3:uid="{E7221D20-4A5F-4737-B895-8E51F4B057F8}" name="Column9639" dataDxfId="6902"/>
    <tableColumn id="9645" xr3:uid="{8712E32F-B4E5-4DC0-97AD-5A1B4802B7A9}" name="Column9640" dataDxfId="6901"/>
    <tableColumn id="9646" xr3:uid="{352627F9-5263-4BE5-82E5-94B9249632E2}" name="Column9641" dataDxfId="6900"/>
    <tableColumn id="9647" xr3:uid="{252F0F1D-46B7-4803-8B18-B30220F5A3DE}" name="Column9642" dataDxfId="6899"/>
    <tableColumn id="9648" xr3:uid="{445AAE6A-3520-46CC-9807-D3E0FD15193A}" name="Column9643" dataDxfId="6898"/>
    <tableColumn id="9649" xr3:uid="{0887E3C5-D3B9-4FC7-8E98-C0917E0FC858}" name="Column9644" dataDxfId="6897"/>
    <tableColumn id="9650" xr3:uid="{122D0FB6-50DF-41ED-9E64-9B750B879A04}" name="Column9645" dataDxfId="6896"/>
    <tableColumn id="9651" xr3:uid="{0DF60CF0-205D-4E5C-8BAA-71AEFCC70100}" name="Column9646" dataDxfId="6895"/>
    <tableColumn id="9652" xr3:uid="{DBC90719-578B-45EA-9FFE-FDB684674EF1}" name="Column9647" dataDxfId="6894"/>
    <tableColumn id="9653" xr3:uid="{668FD43E-26EB-4413-9DCD-B5781B11FE8C}" name="Column9648" dataDxfId="6893"/>
    <tableColumn id="9654" xr3:uid="{6864E723-A307-4394-94EB-F48AB39E3176}" name="Column9649" dataDxfId="6892"/>
    <tableColumn id="9655" xr3:uid="{A05BC3AF-7041-4E0B-A12C-0B0916B22519}" name="Column9650" dataDxfId="6891"/>
    <tableColumn id="9656" xr3:uid="{60B397E3-D463-4C81-A980-83A4AB1C1722}" name="Column9651" dataDxfId="6890"/>
    <tableColumn id="9657" xr3:uid="{9638B6ED-74FE-4F59-92C4-90D5E8594040}" name="Column9652" dataDxfId="6889"/>
    <tableColumn id="9658" xr3:uid="{7CD6C676-7CBC-4C8E-A7EA-34BB15C75FEE}" name="Column9653" dataDxfId="6888"/>
    <tableColumn id="9659" xr3:uid="{5714F50D-A3F9-44EC-8D78-BDBF1572190C}" name="Column9654" dataDxfId="6887"/>
    <tableColumn id="9660" xr3:uid="{7F13EAD5-290F-4221-991E-A0EB4FFDCEFD}" name="Column9655" dataDxfId="6886"/>
    <tableColumn id="9661" xr3:uid="{AE5FBACD-0E73-4C4F-9181-F0BBA66B8727}" name="Column9656" dataDxfId="6885"/>
    <tableColumn id="9662" xr3:uid="{CA2D9226-6575-4D74-B2AB-255F27E76D8D}" name="Column9657" dataDxfId="6884"/>
    <tableColumn id="9663" xr3:uid="{D2CA4084-89D1-4C1A-90D4-71FB8556DBCA}" name="Column9658" dataDxfId="6883"/>
    <tableColumn id="9664" xr3:uid="{0D295D31-9AF2-4EB2-BEB0-7BAF9ED4FDF7}" name="Column9659" dataDxfId="6882"/>
    <tableColumn id="9665" xr3:uid="{715F2347-26A0-4738-9C4B-AAD4B8F15D12}" name="Column9660" dataDxfId="6881"/>
    <tableColumn id="9666" xr3:uid="{0F93CA80-300A-4858-B5F2-38F58DEFCDBE}" name="Column9661" dataDxfId="6880"/>
    <tableColumn id="9667" xr3:uid="{A9A2CA56-553E-49A0-8A64-07928B69F2EB}" name="Column9662" dataDxfId="6879"/>
    <tableColumn id="9668" xr3:uid="{3E456126-321D-421C-BC31-57CDCFBAD0D9}" name="Column9663" dataDxfId="6878"/>
    <tableColumn id="9669" xr3:uid="{74DCEFC4-8F85-4901-B750-6D698FDA0D26}" name="Column9664" dataDxfId="6877"/>
    <tableColumn id="9670" xr3:uid="{9E069BE3-C852-416E-9FC8-10F056FA6EB6}" name="Column9665" dataDxfId="6876"/>
    <tableColumn id="9671" xr3:uid="{A306BD40-330B-494B-9338-C1D28E537503}" name="Column9666" dataDxfId="6875"/>
    <tableColumn id="9672" xr3:uid="{5382B97A-D272-4BEC-875B-5574BEE9F05E}" name="Column9667" dataDxfId="6874"/>
    <tableColumn id="9673" xr3:uid="{2FC08EE7-2278-4AFA-98C7-766B816A8B82}" name="Column9668" dataDxfId="6873"/>
    <tableColumn id="9674" xr3:uid="{A74C8E33-2331-4EBC-9320-7B8EBEF379D3}" name="Column9669" dataDxfId="6872"/>
    <tableColumn id="9675" xr3:uid="{382E453A-14B9-49F4-B925-F1C4C151360E}" name="Column9670" dataDxfId="6871"/>
    <tableColumn id="9676" xr3:uid="{FA44D24B-F86A-48AB-ACE7-DD2B116097A6}" name="Column9671" dataDxfId="6870"/>
    <tableColumn id="9677" xr3:uid="{46FDFD56-03DC-4906-8FBD-CE4159EBF097}" name="Column9672" dataDxfId="6869"/>
    <tableColumn id="9678" xr3:uid="{654C3BF3-6E4C-4D6B-867D-D313F20B18B4}" name="Column9673" dataDxfId="6868"/>
    <tableColumn id="9679" xr3:uid="{208612CF-2279-4174-A0DC-4E6CE48A278E}" name="Column9674" dataDxfId="6867"/>
    <tableColumn id="9680" xr3:uid="{E2D8CB8B-64C9-4E2C-B141-0EEFC58DFC23}" name="Column9675" dataDxfId="6866"/>
    <tableColumn id="9681" xr3:uid="{780095B7-7944-4D36-BC43-B4B8DDA74D89}" name="Column9676" dataDxfId="6865"/>
    <tableColumn id="9682" xr3:uid="{D60F6918-936E-4204-A043-F75B39E6F07A}" name="Column9677" dataDxfId="6864"/>
    <tableColumn id="9683" xr3:uid="{9E483E33-300C-47A9-90B4-0F9EDDFADC3C}" name="Column9678" dataDxfId="6863"/>
    <tableColumn id="9684" xr3:uid="{B79EF190-A2B0-45FB-AF63-FC364252EDD9}" name="Column9679" dataDxfId="6862"/>
    <tableColumn id="9685" xr3:uid="{5CE2BBE4-3D39-4E22-A732-AFC3396D7244}" name="Column9680" dataDxfId="6861"/>
    <tableColumn id="9686" xr3:uid="{6DEEA5BD-657E-4BAF-8A0A-A9A00AFCC2D8}" name="Column9681" dataDxfId="6860"/>
    <tableColumn id="9687" xr3:uid="{3AF56038-A85F-4B83-B2F4-C4F5BE55AF27}" name="Column9682" dataDxfId="6859"/>
    <tableColumn id="9688" xr3:uid="{3821D668-A60F-48A4-8C60-B18B3DAF0AEE}" name="Column9683" dataDxfId="6858"/>
    <tableColumn id="9689" xr3:uid="{045EC22A-B8E3-4598-8E3B-7957A5FD8BAC}" name="Column9684" dataDxfId="6857"/>
    <tableColumn id="9690" xr3:uid="{47E12955-93FE-46F0-BCC2-C731D60BBCF8}" name="Column9685" dataDxfId="6856"/>
    <tableColumn id="9691" xr3:uid="{1977C55B-D14B-42AC-968E-203A7070E9B1}" name="Column9686" dataDxfId="6855"/>
    <tableColumn id="9692" xr3:uid="{D7003E64-072A-4867-B915-CFAF0B365B4A}" name="Column9687" dataDxfId="6854"/>
    <tableColumn id="9693" xr3:uid="{9925AE89-2066-4949-A2BB-7136CF0232A0}" name="Column9688" dataDxfId="6853"/>
    <tableColumn id="9694" xr3:uid="{AF778E8A-BDA1-4B3E-9816-4CA9A17FBE59}" name="Column9689" dataDxfId="6852"/>
    <tableColumn id="9695" xr3:uid="{C337EBDA-C481-4FBA-9B6E-A4B843359F2F}" name="Column9690" dataDxfId="6851"/>
    <tableColumn id="9696" xr3:uid="{CCCC2DAD-73E2-4DBE-9F2A-D77695BED5D9}" name="Column9691" dataDxfId="6850"/>
    <tableColumn id="9697" xr3:uid="{70A92546-2A17-45AF-9D9B-E2443DD6F149}" name="Column9692" dataDxfId="6849"/>
    <tableColumn id="9698" xr3:uid="{F6A9CFE7-DB15-4AE0-B825-009F4F5E07FC}" name="Column9693" dataDxfId="6848"/>
    <tableColumn id="9699" xr3:uid="{5F38E084-6908-44D0-BB03-EB90770BF608}" name="Column9694" dataDxfId="6847"/>
    <tableColumn id="9700" xr3:uid="{3C83D8F9-71A3-49F0-B947-ED33AC0A5D4F}" name="Column9695" dataDxfId="6846"/>
    <tableColumn id="9701" xr3:uid="{74635AE3-C078-4DDC-B0FA-C7711F6E0D16}" name="Column9696" dataDxfId="6845"/>
    <tableColumn id="9702" xr3:uid="{1A41AC09-F041-472E-86BF-20331D7E65ED}" name="Column9697" dataDxfId="6844"/>
    <tableColumn id="9703" xr3:uid="{24601B28-72D5-40FB-B608-C75043352537}" name="Column9698" dataDxfId="6843"/>
    <tableColumn id="9704" xr3:uid="{7FF4FA6B-E29C-4EDE-8A39-C4AD29867B7A}" name="Column9699" dataDxfId="6842"/>
    <tableColumn id="9705" xr3:uid="{E108009C-AE1F-474F-AFF3-0734FB2C0D91}" name="Column9700" dataDxfId="6841"/>
    <tableColumn id="9706" xr3:uid="{2DD0032E-DFD7-400A-8187-6F3A00BE4AA8}" name="Column9701" dataDxfId="6840"/>
    <tableColumn id="9707" xr3:uid="{8DB4959A-E642-44CB-8DE0-425FFF05287B}" name="Column9702" dataDxfId="6839"/>
    <tableColumn id="9708" xr3:uid="{479A2C74-4D38-47A9-93A5-5B3CD30C0CB5}" name="Column9703" dataDxfId="6838"/>
    <tableColumn id="9709" xr3:uid="{8A0563EC-EEC4-493C-8FA9-C5003F6C29D7}" name="Column9704" dataDxfId="6837"/>
    <tableColumn id="9710" xr3:uid="{B3BE51A5-74C2-4E69-B3E0-927740B1E449}" name="Column9705" dataDxfId="6836"/>
    <tableColumn id="9711" xr3:uid="{B0A65F25-FB93-44C6-BD39-3839D5245141}" name="Column9706" dataDxfId="6835"/>
    <tableColumn id="9712" xr3:uid="{34470C36-4E7E-4D0F-B9F9-62CEF20DB85B}" name="Column9707" dataDxfId="6834"/>
    <tableColumn id="9713" xr3:uid="{9EF82D7D-2A57-4BA4-A01A-92B2D3B3B494}" name="Column9708" dataDxfId="6833"/>
    <tableColumn id="9714" xr3:uid="{97EEEE9A-5CC1-4D4C-8233-85C8BC8DFD57}" name="Column9709" dataDxfId="6832"/>
    <tableColumn id="9715" xr3:uid="{DE681B4A-E781-4BB2-9575-882F4197B3CC}" name="Column9710" dataDxfId="6831"/>
    <tableColumn id="9716" xr3:uid="{6FFA5A4A-18DE-4559-8269-F6CF80104E6E}" name="Column9711" dataDxfId="6830"/>
    <tableColumn id="9717" xr3:uid="{5B2A548A-1090-4817-A632-2463A7FC90E2}" name="Column9712" dataDxfId="6829"/>
    <tableColumn id="9718" xr3:uid="{EDBEDE41-589D-44D0-8A51-CE81E47D6315}" name="Column9713" dataDxfId="6828"/>
    <tableColumn id="9719" xr3:uid="{4BAADABA-A6A7-4AC1-9181-EA0BA1C1BC3F}" name="Column9714" dataDxfId="6827"/>
    <tableColumn id="9720" xr3:uid="{6AE13DA5-57D1-44B5-99B9-AFE39BCE659B}" name="Column9715" dataDxfId="6826"/>
    <tableColumn id="9721" xr3:uid="{2DBE956A-C9AB-43BA-B053-3A2D257BA00B}" name="Column9716" dataDxfId="6825"/>
    <tableColumn id="9722" xr3:uid="{DAA30D37-6067-4CD5-8463-96AE89F63897}" name="Column9717" dataDxfId="6824"/>
    <tableColumn id="9723" xr3:uid="{8EC02672-28C3-4E89-899F-3AA437BDABCA}" name="Column9718" dataDxfId="6823"/>
    <tableColumn id="9724" xr3:uid="{21B415DF-6F89-4002-BDF5-CEC0BF84769B}" name="Column9719" dataDxfId="6822"/>
    <tableColumn id="9725" xr3:uid="{832050C2-325C-4C5C-B8A8-81614F33DDF2}" name="Column9720" dataDxfId="6821"/>
    <tableColumn id="9726" xr3:uid="{41D2281E-006D-4F25-99CC-DFEB50D6EA16}" name="Column9721" dataDxfId="6820"/>
    <tableColumn id="9727" xr3:uid="{CC1A7F8A-D9E1-4FB9-B051-3E19A308AF1F}" name="Column9722" dataDxfId="6819"/>
    <tableColumn id="9728" xr3:uid="{03BB7404-2236-4497-A84D-7EA2CD7DE482}" name="Column9723" dataDxfId="6818"/>
    <tableColumn id="9729" xr3:uid="{28634C39-37D2-4F6E-9C54-4645F149A956}" name="Column9724" dataDxfId="6817"/>
    <tableColumn id="9730" xr3:uid="{8598C408-D61E-42AC-8573-DCF5F7575190}" name="Column9725" dataDxfId="6816"/>
    <tableColumn id="9731" xr3:uid="{7DFF7714-B909-4F13-88C1-1A1FBDA6D18D}" name="Column9726" dataDxfId="6815"/>
    <tableColumn id="9732" xr3:uid="{E444E81A-FE2E-4352-A4F4-0B27CB27BB8E}" name="Column9727" dataDxfId="6814"/>
    <tableColumn id="9733" xr3:uid="{41727543-643B-42D2-8D68-7A399A38BADF}" name="Column9728" dataDxfId="6813"/>
    <tableColumn id="9734" xr3:uid="{74A549E8-2C97-4294-B187-64C849416388}" name="Column9729" dataDxfId="6812"/>
    <tableColumn id="9735" xr3:uid="{B8828ECC-C1C2-48F1-98AD-20C06FF0E2D9}" name="Column9730" dataDxfId="6811"/>
    <tableColumn id="9736" xr3:uid="{1B4DAD14-452E-4F1E-B21F-E94B0442754B}" name="Column9731" dataDxfId="6810"/>
    <tableColumn id="9737" xr3:uid="{A0FFD6E2-AB8E-45A6-919C-47AE44372162}" name="Column9732" dataDxfId="6809"/>
    <tableColumn id="9738" xr3:uid="{6939F1B0-FEBA-4746-9D1D-05FE9E7600B8}" name="Column9733" dataDxfId="6808"/>
    <tableColumn id="9739" xr3:uid="{CDA991E7-1DCF-4CFB-B6AA-F03648396115}" name="Column9734" dataDxfId="6807"/>
    <tableColumn id="9740" xr3:uid="{7211D391-3F6C-47BC-9E60-C12CAE974CAA}" name="Column9735" dataDxfId="6806"/>
    <tableColumn id="9741" xr3:uid="{49752A27-CC94-4B19-80E2-E45DEDB5B865}" name="Column9736" dataDxfId="6805"/>
    <tableColumn id="9742" xr3:uid="{E07212ED-45E5-4C35-9B44-5B342B757D79}" name="Column9737" dataDxfId="6804"/>
    <tableColumn id="9743" xr3:uid="{233E7FBC-8FA8-4D83-98BF-634B769CB207}" name="Column9738" dataDxfId="6803"/>
    <tableColumn id="9744" xr3:uid="{4ED22CEA-8693-41FA-8F90-C28E8B6A1468}" name="Column9739" dataDxfId="6802"/>
    <tableColumn id="9745" xr3:uid="{A9774C90-4344-4F1B-A330-1E8596CE1F48}" name="Column9740" dataDxfId="6801"/>
    <tableColumn id="9746" xr3:uid="{8B68E6EF-6C8A-412E-972B-B4FFAAD7FF4D}" name="Column9741" dataDxfId="6800"/>
    <tableColumn id="9747" xr3:uid="{F3AA5342-F3A6-4595-9BA2-74692B61AF6D}" name="Column9742" dataDxfId="6799"/>
    <tableColumn id="9748" xr3:uid="{EA99AB79-A4B4-48E0-AEB0-EB58730483C6}" name="Column9743" dataDxfId="6798"/>
    <tableColumn id="9749" xr3:uid="{F4B69A50-FA25-4273-B9D4-B3B95575917D}" name="Column9744" dataDxfId="6797"/>
    <tableColumn id="9750" xr3:uid="{80FE2AB5-8A08-40E1-8B44-7622C17739F5}" name="Column9745" dataDxfId="6796"/>
    <tableColumn id="9751" xr3:uid="{5E0A5659-B9EB-446B-8702-783912F8DCCD}" name="Column9746" dataDxfId="6795"/>
    <tableColumn id="9752" xr3:uid="{3393563D-B626-427A-9758-FA6621ECE348}" name="Column9747" dataDxfId="6794"/>
    <tableColumn id="9753" xr3:uid="{61956281-61D0-4ECB-B4AB-7A0119927416}" name="Column9748" dataDxfId="6793"/>
    <tableColumn id="9754" xr3:uid="{CB0D3087-0959-4E10-8F34-C2053EE4F808}" name="Column9749" dataDxfId="6792"/>
    <tableColumn id="9755" xr3:uid="{A9AD5AA1-359F-427B-8021-AEEB769743D6}" name="Column9750" dataDxfId="6791"/>
    <tableColumn id="9756" xr3:uid="{0086E168-A6C0-4D94-B904-7AD588CA931C}" name="Column9751" dataDxfId="6790"/>
    <tableColumn id="9757" xr3:uid="{86737247-10F8-4C98-9C9D-AD23F4340433}" name="Column9752" dataDxfId="6789"/>
    <tableColumn id="9758" xr3:uid="{CE5A26D8-D56B-49F5-BBCD-689AA02FE6EC}" name="Column9753" dataDxfId="6788"/>
    <tableColumn id="9759" xr3:uid="{2494D41B-E3B1-46F5-ABCB-BB8D497B9A2F}" name="Column9754" dataDxfId="6787"/>
    <tableColumn id="9760" xr3:uid="{921B49E2-A214-4C18-ABEE-E9C5A53C8036}" name="Column9755" dataDxfId="6786"/>
    <tableColumn id="9761" xr3:uid="{721C8AA3-08F2-4DA5-A172-DA0455F544E2}" name="Column9756" dataDxfId="6785"/>
    <tableColumn id="9762" xr3:uid="{62FA0712-A1D0-4B0F-8314-E9AEB92DC039}" name="Column9757" dataDxfId="6784"/>
    <tableColumn id="9763" xr3:uid="{89F7AA4D-3341-45BC-B3B3-E56D5318455F}" name="Column9758" dataDxfId="6783"/>
    <tableColumn id="9764" xr3:uid="{A2C7830E-C8F6-4E9A-9E98-7403F659BC85}" name="Column9759" dataDxfId="6782"/>
    <tableColumn id="9765" xr3:uid="{9328C9A4-0C17-4E09-A448-56CB93B87BD0}" name="Column9760" dataDxfId="6781"/>
    <tableColumn id="9766" xr3:uid="{3166D858-2556-41AE-BBA5-EB9A302752D1}" name="Column9761" dataDxfId="6780"/>
    <tableColumn id="9767" xr3:uid="{2434BE50-9660-41D6-9390-35AD1E9158FA}" name="Column9762" dataDxfId="6779"/>
    <tableColumn id="9768" xr3:uid="{D19C1A54-7318-4C78-BDB0-FE9CA737DAF2}" name="Column9763" dataDxfId="6778"/>
    <tableColumn id="9769" xr3:uid="{AD76E4F2-C52E-434B-BC84-3E8085DCB50E}" name="Column9764" dataDxfId="6777"/>
    <tableColumn id="9770" xr3:uid="{6710BFC5-0039-41F8-AFC6-7C77F90AFEDE}" name="Column9765" dataDxfId="6776"/>
    <tableColumn id="9771" xr3:uid="{25ED608E-74FC-40EB-AAFF-FD64C4CDE50E}" name="Column9766" dataDxfId="6775"/>
    <tableColumn id="9772" xr3:uid="{EEAC79B8-B3A9-4CE9-8040-FECB90DC4A51}" name="Column9767" dataDxfId="6774"/>
    <tableColumn id="9773" xr3:uid="{688F2E19-BE8D-4BA5-A74B-E6459AF87823}" name="Column9768" dataDxfId="6773"/>
    <tableColumn id="9774" xr3:uid="{463D821A-D061-4F0C-88D9-109D6698EC81}" name="Column9769" dataDxfId="6772"/>
    <tableColumn id="9775" xr3:uid="{9CD11D88-BC7F-46CE-963B-210701D975F6}" name="Column9770" dataDxfId="6771"/>
    <tableColumn id="9776" xr3:uid="{1378D282-BB05-42B9-A391-177BF432910C}" name="Column9771" dataDxfId="6770"/>
    <tableColumn id="9777" xr3:uid="{CEEAD3B4-4E8C-4B3B-8C41-B2E71DBA2B70}" name="Column9772" dataDxfId="6769"/>
    <tableColumn id="9778" xr3:uid="{4AB7CBDC-244A-444C-8CF3-A8A9B2052DE1}" name="Column9773" dataDxfId="6768"/>
    <tableColumn id="9779" xr3:uid="{E3BEE8FA-0163-4B10-A2CC-835C11479B14}" name="Column9774" dataDxfId="6767"/>
    <tableColumn id="9780" xr3:uid="{D0C4DE6C-DED4-4652-B3BF-CDBC9230C142}" name="Column9775" dataDxfId="6766"/>
    <tableColumn id="9781" xr3:uid="{F88B113A-1F20-4B0B-A6E8-9C22A9703DF2}" name="Column9776" dataDxfId="6765"/>
    <tableColumn id="9782" xr3:uid="{6D845803-E0FF-4080-A468-4FE965CC84A7}" name="Column9777" dataDxfId="6764"/>
    <tableColumn id="9783" xr3:uid="{CA479380-55B1-4773-AC81-E0D621174F66}" name="Column9778" dataDxfId="6763"/>
    <tableColumn id="9784" xr3:uid="{9D71CB03-9FF9-4D6D-82CF-BC482DCF789A}" name="Column9779" dataDxfId="6762"/>
    <tableColumn id="9785" xr3:uid="{A64E47AD-2D8C-4F94-840D-2C6596B604F4}" name="Column9780" dataDxfId="6761"/>
    <tableColumn id="9786" xr3:uid="{5E69007A-FC27-44A5-BA73-F8BB9CF0D604}" name="Column9781" dataDxfId="6760"/>
    <tableColumn id="9787" xr3:uid="{11C01CA2-926A-4931-AB14-C5BCE6CECA7B}" name="Column9782" dataDxfId="6759"/>
    <tableColumn id="9788" xr3:uid="{C94006B7-2108-4357-B276-771072D975AE}" name="Column9783" dataDxfId="6758"/>
    <tableColumn id="9789" xr3:uid="{DEB340A0-6B3F-4AE7-8828-9E5ECEEB585A}" name="Column9784" dataDxfId="6757"/>
    <tableColumn id="9790" xr3:uid="{84DA5C10-2693-4800-A539-6A9FD453716E}" name="Column9785" dataDxfId="6756"/>
    <tableColumn id="9791" xr3:uid="{3082DB92-D027-4E62-BB73-0D22FA7E757A}" name="Column9786" dataDxfId="6755"/>
    <tableColumn id="9792" xr3:uid="{99BF67F7-B843-402C-8FC8-9EE77C28EE83}" name="Column9787" dataDxfId="6754"/>
    <tableColumn id="9793" xr3:uid="{9E22F87C-9A26-4480-BEA8-2E40C98E8770}" name="Column9788" dataDxfId="6753"/>
    <tableColumn id="9794" xr3:uid="{EF8000A4-0D28-4CC1-BFF3-36DD8633DECE}" name="Column9789" dataDxfId="6752"/>
    <tableColumn id="9795" xr3:uid="{7A50E447-FABD-4142-82C5-ED744FE89401}" name="Column9790" dataDxfId="6751"/>
    <tableColumn id="9796" xr3:uid="{720E21AA-15AD-4FF5-88A6-D60B5852A070}" name="Column9791" dataDxfId="6750"/>
    <tableColumn id="9797" xr3:uid="{041CA1DF-96DF-4F95-9B4F-93375F4D9E7C}" name="Column9792" dataDxfId="6749"/>
    <tableColumn id="9798" xr3:uid="{92C5C603-4023-45E9-A85E-428C25F61649}" name="Column9793" dataDxfId="6748"/>
    <tableColumn id="9799" xr3:uid="{54CFCAEA-46EC-4D07-B4DF-AD95C44D06C7}" name="Column9794" dataDxfId="6747"/>
    <tableColumn id="9800" xr3:uid="{CF9D2D03-1707-4F0C-BEB2-49887C6CCD54}" name="Column9795" dataDxfId="6746"/>
    <tableColumn id="9801" xr3:uid="{70EC0C96-E105-42E8-8384-46EC5160B135}" name="Column9796" dataDxfId="6745"/>
    <tableColumn id="9802" xr3:uid="{091269A0-D09D-4957-B983-81798D517E96}" name="Column9797" dataDxfId="6744"/>
    <tableColumn id="9803" xr3:uid="{D430B025-CF52-4F00-B55E-49740369D8CA}" name="Column9798" dataDxfId="6743"/>
    <tableColumn id="9804" xr3:uid="{E6C56590-DF54-4F35-90A7-88D97D02363C}" name="Column9799" dataDxfId="6742"/>
    <tableColumn id="9805" xr3:uid="{B4976BA4-CC89-48C8-8748-4E81ACE05E46}" name="Column9800" dataDxfId="6741"/>
    <tableColumn id="9806" xr3:uid="{71B96755-0EE6-4F92-AB39-8FC92FC2B510}" name="Column9801" dataDxfId="6740"/>
    <tableColumn id="9807" xr3:uid="{F78179A4-FF0A-4873-9666-5CB6D977C8F9}" name="Column9802" dataDxfId="6739"/>
    <tableColumn id="9808" xr3:uid="{56845B23-95E4-4F1F-A087-70C7D889EC59}" name="Column9803" dataDxfId="6738"/>
    <tableColumn id="9809" xr3:uid="{7D5BB48C-BB14-40A1-B3D8-562026F1AC4F}" name="Column9804" dataDxfId="6737"/>
    <tableColumn id="9810" xr3:uid="{024D3EEB-AB46-4F6A-9379-FEF37830A95B}" name="Column9805" dataDxfId="6736"/>
    <tableColumn id="9811" xr3:uid="{740C0C42-9ACA-41A7-9F2B-AA7ED5C3A6AB}" name="Column9806" dataDxfId="6735"/>
    <tableColumn id="9812" xr3:uid="{4A92210B-930B-4664-BCF5-509003A2BAF9}" name="Column9807" dataDxfId="6734"/>
    <tableColumn id="9813" xr3:uid="{1776CD17-A340-43C9-ABB3-B45BD8458A0D}" name="Column9808" dataDxfId="6733"/>
    <tableColumn id="9814" xr3:uid="{5698D90F-4182-4A3C-A73B-F3540C934A8D}" name="Column9809" dataDxfId="6732"/>
    <tableColumn id="9815" xr3:uid="{1754148A-D9FD-467B-984A-FA792DB498C0}" name="Column9810" dataDxfId="6731"/>
    <tableColumn id="9816" xr3:uid="{60A13282-2949-4ABA-AF27-069ED09693AD}" name="Column9811" dataDxfId="6730"/>
    <tableColumn id="9817" xr3:uid="{A2A0E672-F592-4F3D-BBFA-5270DE34F1E6}" name="Column9812" dataDxfId="6729"/>
    <tableColumn id="9818" xr3:uid="{1B614F67-C95C-46F1-9E63-5C8A27FE7584}" name="Column9813" dataDxfId="6728"/>
    <tableColumn id="9819" xr3:uid="{22D610C0-75EB-4979-A0C9-675B87D57CB0}" name="Column9814" dataDxfId="6727"/>
    <tableColumn id="9820" xr3:uid="{AD6B6239-C023-4187-81FD-B7E7FA26E5CA}" name="Column9815" dataDxfId="6726"/>
    <tableColumn id="9821" xr3:uid="{D5CF652A-A144-43B7-8164-5B18994B7C4C}" name="Column9816" dataDxfId="6725"/>
    <tableColumn id="9822" xr3:uid="{0143A582-65B7-422E-B20E-FBAA1B07BCE9}" name="Column9817" dataDxfId="6724"/>
    <tableColumn id="9823" xr3:uid="{F9EA9388-C5F2-4C93-853B-7280051A1664}" name="Column9818" dataDxfId="6723"/>
    <tableColumn id="9824" xr3:uid="{63751EE9-5A08-492B-B9F8-BC786491A34F}" name="Column9819" dataDxfId="6722"/>
    <tableColumn id="9825" xr3:uid="{0B6FA998-6F36-48BB-9A57-F054D7309F2D}" name="Column9820" dataDxfId="6721"/>
    <tableColumn id="9826" xr3:uid="{5684ED71-7AEF-4AC0-8AB6-238849F4FDF2}" name="Column9821" dataDxfId="6720"/>
    <tableColumn id="9827" xr3:uid="{28EA8EFE-7330-46AC-A012-25098E53841A}" name="Column9822" dataDxfId="6719"/>
    <tableColumn id="9828" xr3:uid="{C17B8B10-DFF3-4EF2-A816-0C231DAF3DB8}" name="Column9823" dataDxfId="6718"/>
    <tableColumn id="9829" xr3:uid="{939F5219-84F6-4973-B0DB-1ABB9E1443F0}" name="Column9824" dataDxfId="6717"/>
    <tableColumn id="9830" xr3:uid="{596CF09E-9476-4BFB-A3CB-F7D379C9475B}" name="Column9825" dataDxfId="6716"/>
    <tableColumn id="9831" xr3:uid="{564AB932-552E-4817-898C-4B3FD3001826}" name="Column9826" dataDxfId="6715"/>
    <tableColumn id="9832" xr3:uid="{62B087EC-986A-46AE-A2DE-F2633EF75604}" name="Column9827" dataDxfId="6714"/>
    <tableColumn id="9833" xr3:uid="{FBBB89B1-49F5-43F2-A13F-140CB29E7F8B}" name="Column9828" dataDxfId="6713"/>
    <tableColumn id="9834" xr3:uid="{3FFAFC72-1F59-463F-93A0-84E767A08FD7}" name="Column9829" dataDxfId="6712"/>
    <tableColumn id="9835" xr3:uid="{ED0D443D-418D-46CA-AF88-AE01825D5352}" name="Column9830" dataDxfId="6711"/>
    <tableColumn id="9836" xr3:uid="{D585BFF6-8718-4860-B2CA-342B98B07DF3}" name="Column9831" dataDxfId="6710"/>
    <tableColumn id="9837" xr3:uid="{3AB6DC7A-D33D-42AB-9B44-63ABB6BA30E1}" name="Column9832" dataDxfId="6709"/>
    <tableColumn id="9838" xr3:uid="{6AB59BE7-1024-47EA-8B71-817FA57F588E}" name="Column9833" dataDxfId="6708"/>
    <tableColumn id="9839" xr3:uid="{27CFCABC-8155-4240-B7F8-268C7FABFE4E}" name="Column9834" dataDxfId="6707"/>
    <tableColumn id="9840" xr3:uid="{C038C73B-79B7-43BB-82E1-90AAD82873F7}" name="Column9835" dataDxfId="6706"/>
    <tableColumn id="9841" xr3:uid="{1F5B197C-737A-4128-8EF4-0F3EE8B9DFE4}" name="Column9836" dataDxfId="6705"/>
    <tableColumn id="9842" xr3:uid="{6E4C38A0-F03B-42DB-A994-E2BB73FC120C}" name="Column9837" dataDxfId="6704"/>
    <tableColumn id="9843" xr3:uid="{F7DF21CF-FF87-4D21-AD02-9CF0AD96A7C8}" name="Column9838" dataDxfId="6703"/>
    <tableColumn id="9844" xr3:uid="{4F55A679-7A02-4D27-B5CB-0975301E9CAE}" name="Column9839" dataDxfId="6702"/>
    <tableColumn id="9845" xr3:uid="{428DB6FF-40B4-45DB-BD4C-D251F3DDA9B7}" name="Column9840" dataDxfId="6701"/>
    <tableColumn id="9846" xr3:uid="{2DCC1497-37FE-44F2-BC5E-E368DC654337}" name="Column9841" dataDxfId="6700"/>
    <tableColumn id="9847" xr3:uid="{9AF3840C-F987-4FA1-B672-A7D73FAEB93C}" name="Column9842" dataDxfId="6699"/>
    <tableColumn id="9848" xr3:uid="{EEAD5C8F-1022-4637-9395-ABA3D9302E3A}" name="Column9843" dataDxfId="6698"/>
    <tableColumn id="9849" xr3:uid="{FB3463AE-1A60-4BB2-950E-96278940E0BF}" name="Column9844" dataDxfId="6697"/>
    <tableColumn id="9850" xr3:uid="{1A9FE1AC-AE45-48DC-9766-5C6B629C28EF}" name="Column9845" dataDxfId="6696"/>
    <tableColumn id="9851" xr3:uid="{83CF4BFD-AC95-403E-BF9F-07F90EC4F3E7}" name="Column9846" dataDxfId="6695"/>
    <tableColumn id="9852" xr3:uid="{630928DA-7E3A-41B7-A9FB-96B7FCDE24CA}" name="Column9847" dataDxfId="6694"/>
    <tableColumn id="9853" xr3:uid="{FEE29F51-3A21-4BF1-BA1F-EE656FC81DE4}" name="Column9848" dataDxfId="6693"/>
    <tableColumn id="9854" xr3:uid="{96B0712C-F29F-4E91-9398-C1D46081D6E0}" name="Column9849" dataDxfId="6692"/>
    <tableColumn id="9855" xr3:uid="{DB6B963C-CD10-44C5-892C-6B58375564B2}" name="Column9850" dataDxfId="6691"/>
    <tableColumn id="9856" xr3:uid="{F48076F3-E1A6-4D87-9457-BA52ADADC2C4}" name="Column9851" dataDxfId="6690"/>
    <tableColumn id="9857" xr3:uid="{A520501B-5D0C-41B6-AA06-0EA606C6C3D1}" name="Column9852" dataDxfId="6689"/>
    <tableColumn id="9858" xr3:uid="{B146AB80-B88C-4D14-A4CF-9ABEB4A9ABF8}" name="Column9853" dataDxfId="6688"/>
    <tableColumn id="9859" xr3:uid="{640FD1F8-0094-477D-B586-736FBA755D00}" name="Column9854" dataDxfId="6687"/>
    <tableColumn id="9860" xr3:uid="{04BDAF03-AE0D-4F81-9BA0-6209DA9D8FE6}" name="Column9855" dataDxfId="6686"/>
    <tableColumn id="9861" xr3:uid="{208E24D9-CA9B-4194-B087-994C4C93B968}" name="Column9856" dataDxfId="6685"/>
    <tableColumn id="9862" xr3:uid="{B0D4BED2-5875-4773-AB8C-6CAD7D89604C}" name="Column9857" dataDxfId="6684"/>
    <tableColumn id="9863" xr3:uid="{BABC1AEA-D2D2-4AEB-90D7-CC87F5C95603}" name="Column9858" dataDxfId="6683"/>
    <tableColumn id="9864" xr3:uid="{55A6B502-B64F-4CA1-B88F-5D4C92BD53D8}" name="Column9859" dataDxfId="6682"/>
    <tableColumn id="9865" xr3:uid="{8DDA7472-E8E9-45EC-BC58-317BA772E98B}" name="Column9860" dataDxfId="6681"/>
    <tableColumn id="9866" xr3:uid="{85586D15-1104-4A01-B67E-BE7F941A8939}" name="Column9861" dataDxfId="6680"/>
    <tableColumn id="9867" xr3:uid="{00BE4081-59AC-4F86-931D-F33E54F51A9A}" name="Column9862" dataDxfId="6679"/>
    <tableColumn id="9868" xr3:uid="{65E309A8-B5EE-43D3-8A9D-2663318C1B76}" name="Column9863" dataDxfId="6678"/>
    <tableColumn id="9869" xr3:uid="{767B66A6-3718-4B2C-A9A5-C6B87CB5A55F}" name="Column9864" dataDxfId="6677"/>
    <tableColumn id="9870" xr3:uid="{D0A2B54D-D562-472F-9EB0-B7A34E908F56}" name="Column9865" dataDxfId="6676"/>
    <tableColumn id="9871" xr3:uid="{E6899C2C-8A54-4C33-8528-A05DE8B77128}" name="Column9866" dataDxfId="6675"/>
    <tableColumn id="9872" xr3:uid="{7571A6B7-0E60-4D8B-B8C1-25BF94A6D370}" name="Column9867" dataDxfId="6674"/>
    <tableColumn id="9873" xr3:uid="{0A8D1748-8F6C-4759-924F-38698FEF3F24}" name="Column9868" dataDxfId="6673"/>
    <tableColumn id="9874" xr3:uid="{34DEF378-4AD3-4976-9579-0FB53FCA069D}" name="Column9869" dataDxfId="6672"/>
    <tableColumn id="9875" xr3:uid="{43B4032B-185A-40CF-BE6E-9BEA614F1DD2}" name="Column9870" dataDxfId="6671"/>
    <tableColumn id="9876" xr3:uid="{11029163-DA64-4109-895B-8B5864F09FF3}" name="Column9871" dataDxfId="6670"/>
    <tableColumn id="9877" xr3:uid="{086154B8-F93B-48E4-91CA-1CC2C0332533}" name="Column9872" dataDxfId="6669"/>
    <tableColumn id="9878" xr3:uid="{F53CD46A-8C85-4926-9C6B-4B2CA1B7D1F7}" name="Column9873" dataDxfId="6668"/>
    <tableColumn id="9879" xr3:uid="{22AB9D35-0123-4A6E-9EAF-74C3B26D4976}" name="Column9874" dataDxfId="6667"/>
    <tableColumn id="9880" xr3:uid="{72D81661-B307-4971-A766-7E079F87643D}" name="Column9875" dataDxfId="6666"/>
    <tableColumn id="9881" xr3:uid="{0A721D96-82FF-4DF7-9218-81AD9D466AD1}" name="Column9876" dataDxfId="6665"/>
    <tableColumn id="9882" xr3:uid="{435399EA-6395-4577-BA39-8918D6CC978E}" name="Column9877" dataDxfId="6664"/>
    <tableColumn id="9883" xr3:uid="{D8B6ED52-E869-4729-B0B7-611F5FBDCC84}" name="Column9878" dataDxfId="6663"/>
    <tableColumn id="9884" xr3:uid="{2EBB3E85-41E1-410A-96AF-A5E7172B491E}" name="Column9879" dataDxfId="6662"/>
    <tableColumn id="9885" xr3:uid="{35650B28-D6C2-4243-B9E6-D2F3B76EB2D3}" name="Column9880" dataDxfId="6661"/>
    <tableColumn id="9886" xr3:uid="{8DB50A2F-4D0D-415F-9DE9-584D880B8ED0}" name="Column9881" dataDxfId="6660"/>
    <tableColumn id="9887" xr3:uid="{3E88F08B-AE6C-4030-BD35-22ABBDED1459}" name="Column9882" dataDxfId="6659"/>
    <tableColumn id="9888" xr3:uid="{7BA6001F-F540-4D9B-A32B-991D75C906E9}" name="Column9883" dataDxfId="6658"/>
    <tableColumn id="9889" xr3:uid="{F2F70CF4-8ADC-40D0-BD82-E8AF9E57415C}" name="Column9884" dataDxfId="6657"/>
    <tableColumn id="9890" xr3:uid="{12539B07-0D3F-4A2C-93D6-98ACCCA02058}" name="Column9885" dataDxfId="6656"/>
    <tableColumn id="9891" xr3:uid="{A132723A-0A8E-446A-A99D-3E7C2C3E0D6F}" name="Column9886" dataDxfId="6655"/>
    <tableColumn id="9892" xr3:uid="{DE6257F5-0EE9-49AB-919C-1A6397463D64}" name="Column9887" dataDxfId="6654"/>
    <tableColumn id="9893" xr3:uid="{FBBAB5E1-B1DB-4FCD-9FD9-169AD9F7BDD6}" name="Column9888" dataDxfId="6653"/>
    <tableColumn id="9894" xr3:uid="{0E5B4A84-0E95-499E-9202-02CD38BB38E5}" name="Column9889" dataDxfId="6652"/>
    <tableColumn id="9895" xr3:uid="{F676FBA6-F9D3-49FC-AA70-C7BBFB09FAC3}" name="Column9890" dataDxfId="6651"/>
    <tableColumn id="9896" xr3:uid="{A56490A0-5941-427F-BCF7-EA428B2FF656}" name="Column9891" dataDxfId="6650"/>
    <tableColumn id="9897" xr3:uid="{0EB6A56E-363C-48AC-8015-731661683E9D}" name="Column9892" dataDxfId="6649"/>
    <tableColumn id="9898" xr3:uid="{A32C0F41-7BB9-4957-91EB-6D061A9AC2D3}" name="Column9893" dataDxfId="6648"/>
    <tableColumn id="9899" xr3:uid="{C81058CA-4A25-4F1B-A2D9-1A363CD59CC8}" name="Column9894" dataDxfId="6647"/>
    <tableColumn id="9900" xr3:uid="{9B2E7C35-9BB6-4964-86C9-C4B26F603E89}" name="Column9895" dataDxfId="6646"/>
    <tableColumn id="9901" xr3:uid="{0A26A9CA-6035-41F8-AF20-94387ADF7A75}" name="Column9896" dataDxfId="6645"/>
    <tableColumn id="9902" xr3:uid="{4FD25A4C-3277-4DEB-B8B3-60E365D2E4D6}" name="Column9897" dataDxfId="6644"/>
    <tableColumn id="9903" xr3:uid="{C193CA24-2A67-41C9-9029-4C443A710FF5}" name="Column9898" dataDxfId="6643"/>
    <tableColumn id="9904" xr3:uid="{9EC5C78D-2D89-463B-BD61-7A7ADE471C2A}" name="Column9899" dataDxfId="6642"/>
    <tableColumn id="9905" xr3:uid="{E2863A5C-238B-468A-B8A7-81BBB4771F99}" name="Column9900" dataDxfId="6641"/>
    <tableColumn id="9906" xr3:uid="{269C565E-DAA7-4220-8409-891484E7C1E2}" name="Column9901" dataDxfId="6640"/>
    <tableColumn id="9907" xr3:uid="{B5200AC3-06B2-46D8-BE2C-458743BD6019}" name="Column9902" dataDxfId="6639"/>
    <tableColumn id="9908" xr3:uid="{4C2E5859-9A0D-460A-9DF3-894B3D1726AA}" name="Column9903" dataDxfId="6638"/>
    <tableColumn id="9909" xr3:uid="{CA8FAF5F-788C-462F-95D3-9E5AFFD5C0A1}" name="Column9904" dataDxfId="6637"/>
    <tableColumn id="9910" xr3:uid="{59DA2549-8DF4-43D6-826F-569DB4F917B1}" name="Column9905" dataDxfId="6636"/>
    <tableColumn id="9911" xr3:uid="{77C41E34-6866-4580-A45F-F4AF2C0F791D}" name="Column9906" dataDxfId="6635"/>
    <tableColumn id="9912" xr3:uid="{7D61CDA0-D2B8-4B5C-98A5-4368C517E113}" name="Column9907" dataDxfId="6634"/>
    <tableColumn id="9913" xr3:uid="{817C608F-C22C-473F-A3CF-45B65BF5D563}" name="Column9908" dataDxfId="6633"/>
    <tableColumn id="9914" xr3:uid="{0A1861E8-35A4-46B1-88E5-F5BCBF58CFFA}" name="Column9909" dataDxfId="6632"/>
    <tableColumn id="9915" xr3:uid="{974AE8C3-A92F-42A2-988C-8D7173EDA4FE}" name="Column9910" dataDxfId="6631"/>
    <tableColumn id="9916" xr3:uid="{EE33AA3B-B4FC-4C75-AC65-595950793879}" name="Column9911" dataDxfId="6630"/>
    <tableColumn id="9917" xr3:uid="{A095424A-6BB8-4E3F-8C8F-CF2CF0AD7EFC}" name="Column9912" dataDxfId="6629"/>
    <tableColumn id="9918" xr3:uid="{9CBE9D42-7508-4330-B274-3FD3637C677A}" name="Column9913" dataDxfId="6628"/>
    <tableColumn id="9919" xr3:uid="{7FDE914B-8338-405D-8B36-0D7CEB822030}" name="Column9914" dataDxfId="6627"/>
    <tableColumn id="9920" xr3:uid="{9839966D-A003-4CD5-80D0-FC0BB13DD511}" name="Column9915" dataDxfId="6626"/>
    <tableColumn id="9921" xr3:uid="{B6A438AF-698C-4BDB-BA7D-E7DC614A005D}" name="Column9916" dataDxfId="6625"/>
    <tableColumn id="9922" xr3:uid="{6A36151A-91F6-4B7F-B66C-382067E5D204}" name="Column9917" dataDxfId="6624"/>
    <tableColumn id="9923" xr3:uid="{8B1AF323-EB24-4E87-BE3F-35943C2B70FD}" name="Column9918" dataDxfId="6623"/>
    <tableColumn id="9924" xr3:uid="{679209FD-0E64-4DE2-8D14-404C244DBAFA}" name="Column9919" dataDxfId="6622"/>
    <tableColumn id="9925" xr3:uid="{628195B2-7875-450C-AB60-16C845A46854}" name="Column9920" dataDxfId="6621"/>
    <tableColumn id="9926" xr3:uid="{E3CB5532-EBF5-452A-A2C5-FB7E80BB46CA}" name="Column9921" dataDxfId="6620"/>
    <tableColumn id="9927" xr3:uid="{80A843B5-4EDE-40C3-8384-A81F77B7E1D4}" name="Column9922" dataDxfId="6619"/>
    <tableColumn id="9928" xr3:uid="{732221AC-8C16-4DA5-8689-8CAE8CA5F3E1}" name="Column9923" dataDxfId="6618"/>
    <tableColumn id="9929" xr3:uid="{4042184F-DA29-4569-BCB4-55EFA2EA4422}" name="Column9924" dataDxfId="6617"/>
    <tableColumn id="9930" xr3:uid="{96568A28-7F68-435D-A1D2-ECDE181BA6C9}" name="Column9925" dataDxfId="6616"/>
    <tableColumn id="9931" xr3:uid="{3B0529C9-AC16-499B-A239-B460940AB45A}" name="Column9926" dataDxfId="6615"/>
    <tableColumn id="9932" xr3:uid="{6B96AE05-7A13-4F17-85AD-DF87441D6A70}" name="Column9927" dataDxfId="6614"/>
    <tableColumn id="9933" xr3:uid="{437186F5-7C93-4490-8191-E0794B70B019}" name="Column9928" dataDxfId="6613"/>
    <tableColumn id="9934" xr3:uid="{C3A2A511-BC82-4E05-AA51-17C98BE97D49}" name="Column9929" dataDxfId="6612"/>
    <tableColumn id="9935" xr3:uid="{0AC66ECA-4D3C-4A71-AABF-4F336919E572}" name="Column9930" dataDxfId="6611"/>
    <tableColumn id="9936" xr3:uid="{1481757B-7C5B-4B24-A141-2126AD94956D}" name="Column9931" dataDxfId="6610"/>
    <tableColumn id="9937" xr3:uid="{80F9561F-2BE9-4ED5-9E8B-C28DFFFD0464}" name="Column9932" dataDxfId="6609"/>
    <tableColumn id="9938" xr3:uid="{914DE5C8-4B87-43CF-BD46-7486F67CACC0}" name="Column9933" dataDxfId="6608"/>
    <tableColumn id="9939" xr3:uid="{14F1693B-5AE4-42F9-A90D-373EFFF0B438}" name="Column9934" dataDxfId="6607"/>
    <tableColumn id="9940" xr3:uid="{E3624DE3-EC21-4633-9E76-FBDEC7060E53}" name="Column9935" dataDxfId="6606"/>
    <tableColumn id="9941" xr3:uid="{A770D131-B811-4F2B-ADDD-D5771AD52E6F}" name="Column9936" dataDxfId="6605"/>
    <tableColumn id="9942" xr3:uid="{822A5F24-6C25-4B35-A06C-ED3148A85A86}" name="Column9937" dataDxfId="6604"/>
    <tableColumn id="9943" xr3:uid="{E97A7EFF-9922-474B-8159-A699BC20186F}" name="Column9938" dataDxfId="6603"/>
    <tableColumn id="9944" xr3:uid="{32610004-1CA8-4427-B3CE-167D6437C562}" name="Column9939" dataDxfId="6602"/>
    <tableColumn id="9945" xr3:uid="{423E9CE8-6AB7-4F1B-95CE-3A0DD0C8AEFB}" name="Column9940" dataDxfId="6601"/>
    <tableColumn id="9946" xr3:uid="{F5D299EB-8456-4947-B7BF-BB362F7D969A}" name="Column9941" dataDxfId="6600"/>
    <tableColumn id="9947" xr3:uid="{9CBA7A0E-90F7-4572-8A33-7070F32194F5}" name="Column9942" dataDxfId="6599"/>
    <tableColumn id="9948" xr3:uid="{8727BA20-7D39-4F0F-91E4-F7DA160CBDAE}" name="Column9943" dataDxfId="6598"/>
    <tableColumn id="9949" xr3:uid="{C7E3D0D1-9D96-4B89-850A-3C60774EC430}" name="Column9944" dataDxfId="6597"/>
    <tableColumn id="9950" xr3:uid="{20F886D3-0D14-41E5-BA8A-DAF7DFD30EFE}" name="Column9945" dataDxfId="6596"/>
    <tableColumn id="9951" xr3:uid="{ED742B58-32C3-4FB2-A230-18982C9AE63B}" name="Column9946" dataDxfId="6595"/>
    <tableColumn id="9952" xr3:uid="{F8AB2EF1-5827-4A3B-982F-FFA126703FCD}" name="Column9947" dataDxfId="6594"/>
    <tableColumn id="9953" xr3:uid="{B7756BD6-6F43-4B35-8442-79FD8C510B76}" name="Column9948" dataDxfId="6593"/>
    <tableColumn id="9954" xr3:uid="{09F51F66-B90A-49E5-A689-2B64550EE966}" name="Column9949" dataDxfId="6592"/>
    <tableColumn id="9955" xr3:uid="{22F8B1E6-66DE-4F1B-AE25-130B21FE124B}" name="Column9950" dataDxfId="6591"/>
    <tableColumn id="9956" xr3:uid="{E5A84822-E8C5-4725-94A9-F0962E2003DE}" name="Column9951" dataDxfId="6590"/>
    <tableColumn id="9957" xr3:uid="{37FE063C-507E-4169-A0E7-23D648D40C26}" name="Column9952" dataDxfId="6589"/>
    <tableColumn id="9958" xr3:uid="{08BA56AE-7A10-45E2-AFAD-CCE046973BDB}" name="Column9953" dataDxfId="6588"/>
    <tableColumn id="9959" xr3:uid="{BF31D528-2EAB-4C65-8AAD-1DD0532EE13C}" name="Column9954" dataDxfId="6587"/>
    <tableColumn id="9960" xr3:uid="{81D41E20-5326-414F-A5E8-951EC48C8CBA}" name="Column9955" dataDxfId="6586"/>
    <tableColumn id="9961" xr3:uid="{2AA043F2-05F5-466A-BAC0-F9D8BBF2F4EF}" name="Column9956" dataDxfId="6585"/>
    <tableColumn id="9962" xr3:uid="{F775E30C-6A52-4A1B-BDB7-B746B07D6D6C}" name="Column9957" dataDxfId="6584"/>
    <tableColumn id="9963" xr3:uid="{1DBE4B9F-DEDB-4C1D-94D9-9229421B96F9}" name="Column9958" dataDxfId="6583"/>
    <tableColumn id="9964" xr3:uid="{AAB684B4-E061-4FD8-8160-0751B9642087}" name="Column9959" dataDxfId="6582"/>
    <tableColumn id="9965" xr3:uid="{D1A1278A-0B6A-49E4-A312-59E68488FAB8}" name="Column9960" dataDxfId="6581"/>
    <tableColumn id="9966" xr3:uid="{C825AD02-7F41-4284-82D8-B3475C19F9F9}" name="Column9961" dataDxfId="6580"/>
    <tableColumn id="9967" xr3:uid="{56B1F3AC-E962-4284-883E-AE0CAFC4DF39}" name="Column9962" dataDxfId="6579"/>
    <tableColumn id="9968" xr3:uid="{5FBAF17A-6E43-429F-B9AD-1784C981E16A}" name="Column9963" dataDxfId="6578"/>
    <tableColumn id="9969" xr3:uid="{089C234A-ACF8-4C42-AAD7-EEFC6DEB03DF}" name="Column9964" dataDxfId="6577"/>
    <tableColumn id="9970" xr3:uid="{84E4F759-EE2A-4AD1-8CCD-B3E968A751BD}" name="Column9965" dataDxfId="6576"/>
    <tableColumn id="9971" xr3:uid="{868CF81B-1AA5-4650-870F-DBBCD9353063}" name="Column9966" dataDxfId="6575"/>
    <tableColumn id="9972" xr3:uid="{3E8BD54C-891A-45BE-9B64-9CF33A421153}" name="Column9967" dataDxfId="6574"/>
    <tableColumn id="9973" xr3:uid="{B64CD84C-FEE3-452D-AB69-64AAE7043EB7}" name="Column9968" dataDxfId="6573"/>
    <tableColumn id="9974" xr3:uid="{8907A3B9-11C3-4A11-9577-26761CB61C56}" name="Column9969" dataDxfId="6572"/>
    <tableColumn id="9975" xr3:uid="{E0811BAF-5461-48F9-A845-5231B6C365BA}" name="Column9970" dataDxfId="6571"/>
    <tableColumn id="9976" xr3:uid="{EFE7DD40-23B9-4073-AC78-6D24EA673D3F}" name="Column9971" dataDxfId="6570"/>
    <tableColumn id="9977" xr3:uid="{8298D47F-AE33-44BC-864B-C238D01137C7}" name="Column9972" dataDxfId="6569"/>
    <tableColumn id="9978" xr3:uid="{9BCEC0CE-591E-4451-9177-7F38FBB32CB3}" name="Column9973" dataDxfId="6568"/>
    <tableColumn id="9979" xr3:uid="{B8CA7EAA-68D8-4B17-8571-E7D5BB6D8BB2}" name="Column9974" dataDxfId="6567"/>
    <tableColumn id="9980" xr3:uid="{0A84EE72-818D-443E-99E7-76D831612AB9}" name="Column9975" dataDxfId="6566"/>
    <tableColumn id="9981" xr3:uid="{CF3FA2AE-45BF-48CE-B15C-CA9732B9D94D}" name="Column9976" dataDxfId="6565"/>
    <tableColumn id="9982" xr3:uid="{65CF6E6D-634B-4F9F-95CE-91C5C8CE62F9}" name="Column9977" dataDxfId="6564"/>
    <tableColumn id="9983" xr3:uid="{D20FA1A8-3B57-40E8-9881-B6AAAB0B76F3}" name="Column9978" dataDxfId="6563"/>
    <tableColumn id="9984" xr3:uid="{706FC0FC-7736-487C-8E88-56FE36B7E145}" name="Column9979" dataDxfId="6562"/>
    <tableColumn id="9985" xr3:uid="{3EFC8690-4B09-4EA9-9B42-1CABC74E2CDC}" name="Column9980" dataDxfId="6561"/>
    <tableColumn id="9986" xr3:uid="{CDA26AD0-8C67-427D-9E34-58CDF016BF29}" name="Column9981" dataDxfId="6560"/>
    <tableColumn id="9987" xr3:uid="{A6E6424E-28F8-452C-9C03-8D2068A1BF0B}" name="Column9982" dataDxfId="6559"/>
    <tableColumn id="9988" xr3:uid="{A2C8F390-3202-4DB3-AD5D-470572A5D808}" name="Column9983" dataDxfId="6558"/>
    <tableColumn id="9989" xr3:uid="{074EFEF1-B122-4BE2-B087-7C62B9EBF569}" name="Column9984" dataDxfId="6557"/>
    <tableColumn id="9990" xr3:uid="{F19A2CD6-8F0A-41E3-89E2-CA94046CA080}" name="Column9985" dataDxfId="6556"/>
    <tableColumn id="9991" xr3:uid="{0D400870-63A8-4167-B134-E0EF8BB75428}" name="Column9986" dataDxfId="6555"/>
    <tableColumn id="9992" xr3:uid="{F7777451-9207-4ED0-A80F-57F2277BF2FA}" name="Column9987" dataDxfId="6554"/>
    <tableColumn id="9993" xr3:uid="{CEE7EF93-4B96-4216-AB0C-D31EC6491F05}" name="Column9988" dataDxfId="6553"/>
    <tableColumn id="9994" xr3:uid="{9FA67D4C-6DAF-4736-8A82-27D5089D364C}" name="Column9989" dataDxfId="6552"/>
    <tableColumn id="9995" xr3:uid="{DE2D7321-6A8D-4BE7-8AD4-FD926D6A907F}" name="Column9990" dataDxfId="6551"/>
    <tableColumn id="9996" xr3:uid="{75F39EAC-39F3-4B5C-9D6A-B81CB5AC0D40}" name="Column9991" dataDxfId="6550"/>
    <tableColumn id="9997" xr3:uid="{6C86D87A-1555-4569-8631-E3A6BFE44888}" name="Column9992" dataDxfId="6549"/>
    <tableColumn id="9998" xr3:uid="{9CCA564D-B39F-4306-9E9E-431DD3B07F30}" name="Column9993" dataDxfId="6548"/>
    <tableColumn id="9999" xr3:uid="{8270B2C9-F7C5-46AD-9B40-69D429F89940}" name="Column9994" dataDxfId="6547"/>
    <tableColumn id="10000" xr3:uid="{31996273-308F-4691-BC38-8BC1ED16C05A}" name="Column9995" dataDxfId="6546"/>
    <tableColumn id="10001" xr3:uid="{98950C5E-31A6-4D49-AEA9-D164798AD6DB}" name="Column9996" dataDxfId="6545"/>
    <tableColumn id="10002" xr3:uid="{4D757CA2-9497-43DB-A439-2B76A5544C73}" name="Column9997" dataDxfId="6544"/>
    <tableColumn id="10003" xr3:uid="{8C364F3B-29DC-4D1A-9541-2B8FDDB99488}" name="Column9998" dataDxfId="6543"/>
    <tableColumn id="10004" xr3:uid="{97B37EC0-C4F6-493A-B747-CA52FEEB7E1E}" name="Column9999" dataDxfId="6542"/>
    <tableColumn id="10005" xr3:uid="{02F40479-9C7C-4C39-B827-DE99AE017CB7}" name="Column10000" dataDxfId="6541"/>
    <tableColumn id="10006" xr3:uid="{5CA6D495-6681-41B1-A1CC-6BF0E69B638A}" name="Column10001" dataDxfId="6540"/>
    <tableColumn id="10007" xr3:uid="{1B1FE6DF-A4F5-4D34-B756-2E132F6DDBF2}" name="Column10002" dataDxfId="6539"/>
    <tableColumn id="10008" xr3:uid="{F49709B1-11E3-40BA-A923-1F3CB72AAB20}" name="Column10003" dataDxfId="6538"/>
    <tableColumn id="10009" xr3:uid="{1074B3E0-0A6D-43C3-8DED-BE8B5190E94A}" name="Column10004" dataDxfId="6537"/>
    <tableColumn id="10010" xr3:uid="{14CCDE20-8FDF-4DB0-845E-A5DCF07ADBA8}" name="Column10005" dataDxfId="6536"/>
    <tableColumn id="10011" xr3:uid="{67AAD83B-4832-4378-9901-D4246E920970}" name="Column10006" dataDxfId="6535"/>
    <tableColumn id="10012" xr3:uid="{25FBEBD9-4888-406C-982D-1AC0F2FC24F4}" name="Column10007" dataDxfId="6534"/>
    <tableColumn id="10013" xr3:uid="{2419701F-521F-45A6-BF2A-EB9703F8BD5F}" name="Column10008" dataDxfId="6533"/>
    <tableColumn id="10014" xr3:uid="{986CDD8F-3437-41CB-AB95-CA5CA2A67A08}" name="Column10009" dataDxfId="6532"/>
    <tableColumn id="10015" xr3:uid="{A18CA538-2F51-4CEA-AB6F-AC8925BD62C0}" name="Column10010" dataDxfId="6531"/>
    <tableColumn id="10016" xr3:uid="{A8AE8991-17B9-4D59-8082-0A2A6BE26E61}" name="Column10011" dataDxfId="6530"/>
    <tableColumn id="10017" xr3:uid="{59EB2F56-4FCC-4455-8B40-47149FFB1C60}" name="Column10012" dataDxfId="6529"/>
    <tableColumn id="10018" xr3:uid="{9AD6A466-656D-424C-B1B0-CFA0497010C9}" name="Column10013" dataDxfId="6528"/>
    <tableColumn id="10019" xr3:uid="{735FCB4A-6B74-4379-B086-7619451F2BFA}" name="Column10014" dataDxfId="6527"/>
    <tableColumn id="10020" xr3:uid="{7EC79374-2F51-4357-A4C3-65A8442C18A5}" name="Column10015" dataDxfId="6526"/>
    <tableColumn id="10021" xr3:uid="{4D8776BE-8455-42BE-9DC1-C2EAEA32B1FD}" name="Column10016" dataDxfId="6525"/>
    <tableColumn id="10022" xr3:uid="{9BA3A1A6-F8B0-4382-88D3-A1651EEEFE49}" name="Column10017" dataDxfId="6524"/>
    <tableColumn id="10023" xr3:uid="{885CE8A7-8266-4A68-A4F0-BBE657F004C7}" name="Column10018" dataDxfId="6523"/>
    <tableColumn id="10024" xr3:uid="{3F31D16E-D420-45D2-B3E8-C5B519B66208}" name="Column10019" dataDxfId="6522"/>
    <tableColumn id="10025" xr3:uid="{B2A02C20-45C4-4C42-97A0-E18D5B2FE12B}" name="Column10020" dataDxfId="6521"/>
    <tableColumn id="10026" xr3:uid="{D409ADC9-9D30-4827-91BC-DB6278A2AC2D}" name="Column10021" dataDxfId="6520"/>
    <tableColumn id="10027" xr3:uid="{B32BA0CA-4D97-4479-A540-1EA07505AFC6}" name="Column10022" dataDxfId="6519"/>
    <tableColumn id="10028" xr3:uid="{0D8D548F-BE86-439A-8CDC-809C66CE044A}" name="Column10023" dataDxfId="6518"/>
    <tableColumn id="10029" xr3:uid="{930246F2-CC2A-4707-A5AC-53E289B34CCD}" name="Column10024" dataDxfId="6517"/>
    <tableColumn id="10030" xr3:uid="{0327098A-B25E-4DE6-B2FB-420A835F0D5D}" name="Column10025" dataDxfId="6516"/>
    <tableColumn id="10031" xr3:uid="{6D80A1CA-A32B-4174-B2CA-4371627F131E}" name="Column10026" dataDxfId="6515"/>
    <tableColumn id="10032" xr3:uid="{D5F128EC-6609-422D-821F-C87333BF8B77}" name="Column10027" dataDxfId="6514"/>
    <tableColumn id="10033" xr3:uid="{E119B323-B7C3-42A5-BD95-7268CDC1367D}" name="Column10028" dataDxfId="6513"/>
    <tableColumn id="10034" xr3:uid="{6C58F631-674A-48DB-8FF5-7DCF1FB19021}" name="Column10029" dataDxfId="6512"/>
    <tableColumn id="10035" xr3:uid="{EC94B4C4-1CB1-4E83-A93A-CA0AB2636023}" name="Column10030" dataDxfId="6511"/>
    <tableColumn id="10036" xr3:uid="{5FA0653E-3262-44DA-83A6-CCA8B76F4A7E}" name="Column10031" dataDxfId="6510"/>
    <tableColumn id="10037" xr3:uid="{0F9A00A5-3619-48A4-8633-EE8895A3FCF7}" name="Column10032" dataDxfId="6509"/>
    <tableColumn id="10038" xr3:uid="{DC1F68EB-CAF6-409D-A04B-0BB20B63AE47}" name="Column10033" dataDxfId="6508"/>
    <tableColumn id="10039" xr3:uid="{ADE07D2E-CA81-40CC-8BB9-B98E5219AE5C}" name="Column10034" dataDxfId="6507"/>
    <tableColumn id="10040" xr3:uid="{67A17E65-F597-4C30-8714-51BB8CC902CB}" name="Column10035" dataDxfId="6506"/>
    <tableColumn id="10041" xr3:uid="{F6FA52B7-E10E-4C41-85ED-4FAFC580CD6A}" name="Column10036" dataDxfId="6505"/>
    <tableColumn id="10042" xr3:uid="{14F8733E-8584-4A60-A5C1-7B6B979C9328}" name="Column10037" dataDxfId="6504"/>
    <tableColumn id="10043" xr3:uid="{3D6C1861-A2DD-4FAD-99EA-88C11B900800}" name="Column10038" dataDxfId="6503"/>
    <tableColumn id="10044" xr3:uid="{D644193E-6313-4932-8DC0-6CE899AAD241}" name="Column10039" dataDxfId="6502"/>
    <tableColumn id="10045" xr3:uid="{11488D3C-888A-489F-9CD4-6542E94E1948}" name="Column10040" dataDxfId="6501"/>
    <tableColumn id="10046" xr3:uid="{D71F7467-3FA5-4B68-ABC1-A9B25F12958B}" name="Column10041" dataDxfId="6500"/>
    <tableColumn id="10047" xr3:uid="{479CA056-EA82-4512-BC08-B192F66C0DDC}" name="Column10042" dataDxfId="6499"/>
    <tableColumn id="10048" xr3:uid="{6CBAFA02-7E19-47AF-92D9-C040C03DC73B}" name="Column10043" dataDxfId="6498"/>
    <tableColumn id="10049" xr3:uid="{3AF88610-E303-41CB-8B26-B46F5D0D72D7}" name="Column10044" dataDxfId="6497"/>
    <tableColumn id="10050" xr3:uid="{AC528929-A2A6-4CED-9823-52894B897F98}" name="Column10045" dataDxfId="6496"/>
    <tableColumn id="10051" xr3:uid="{C039BCA2-E3F5-4CC4-A84C-A2D2D0A1506D}" name="Column10046" dataDxfId="6495"/>
    <tableColumn id="10052" xr3:uid="{3E2C818D-EAD4-4B90-A10F-CE7D94587107}" name="Column10047" dataDxfId="6494"/>
    <tableColumn id="10053" xr3:uid="{FC774A8B-F07C-4155-BC8E-AA5A7FC2CEB7}" name="Column10048" dataDxfId="6493"/>
    <tableColumn id="10054" xr3:uid="{811322B9-8A54-459B-8E91-0CAFE5101B1E}" name="Column10049" dataDxfId="6492"/>
    <tableColumn id="10055" xr3:uid="{990BA5AC-2A70-46A9-A50A-9CC67EDDED6F}" name="Column10050" dataDxfId="6491"/>
    <tableColumn id="10056" xr3:uid="{943584E4-0613-4FAE-8831-B1CB6BBB8488}" name="Column10051" dataDxfId="6490"/>
    <tableColumn id="10057" xr3:uid="{A097D002-A781-4CC1-AA9F-D43600BE50FC}" name="Column10052" dataDxfId="6489"/>
    <tableColumn id="10058" xr3:uid="{D851A175-1BC7-4BA5-B369-9AF6D17ACEF3}" name="Column10053" dataDxfId="6488"/>
    <tableColumn id="10059" xr3:uid="{45F70EF9-91D7-49BD-A49E-5C0030C24F72}" name="Column10054" dataDxfId="6487"/>
    <tableColumn id="10060" xr3:uid="{A3AAA39C-A2B3-4077-A309-99EEE6640B50}" name="Column10055" dataDxfId="6486"/>
    <tableColumn id="10061" xr3:uid="{17D527B4-0F87-4FE6-B916-8E38E07C1C28}" name="Column10056" dataDxfId="6485"/>
    <tableColumn id="10062" xr3:uid="{1C16027C-E437-46B0-BE60-6886DBC6EC75}" name="Column10057" dataDxfId="6484"/>
    <tableColumn id="10063" xr3:uid="{11373F89-8BA9-4BAC-8DC7-CEEBF1DC0224}" name="Column10058" dataDxfId="6483"/>
    <tableColumn id="10064" xr3:uid="{0AA125B3-E863-4FB3-9625-AC073D26D2AE}" name="Column10059" dataDxfId="6482"/>
    <tableColumn id="10065" xr3:uid="{6C6556EB-8530-4102-A4AD-3F99DFEE4664}" name="Column10060" dataDxfId="6481"/>
    <tableColumn id="10066" xr3:uid="{42ABFDF1-F27B-42CA-BBE4-A907079D5B30}" name="Column10061" dataDxfId="6480"/>
    <tableColumn id="10067" xr3:uid="{6E666902-1342-45D3-B686-2E48C6409F54}" name="Column10062" dataDxfId="6479"/>
    <tableColumn id="10068" xr3:uid="{57054222-559A-49B9-8D31-7A1F316064DD}" name="Column10063" dataDxfId="6478"/>
    <tableColumn id="10069" xr3:uid="{7C1C9636-FE46-46A8-98C7-EC7C30D54B3A}" name="Column10064" dataDxfId="6477"/>
    <tableColumn id="10070" xr3:uid="{1311159B-736A-4144-80F6-30111346D118}" name="Column10065" dataDxfId="6476"/>
    <tableColumn id="10071" xr3:uid="{21136245-FC07-4061-8723-A5E8ACBD03EE}" name="Column10066" dataDxfId="6475"/>
    <tableColumn id="10072" xr3:uid="{2360186C-2014-4CCB-A664-D60F79CD1CBC}" name="Column10067" dataDxfId="6474"/>
    <tableColumn id="10073" xr3:uid="{C35A7F42-CAEC-4CD7-B011-A362F56FC745}" name="Column10068" dataDxfId="6473"/>
    <tableColumn id="10074" xr3:uid="{D0E487E8-9700-4981-8D8B-4DA28957941A}" name="Column10069" dataDxfId="6472"/>
    <tableColumn id="10075" xr3:uid="{B512DD96-9237-49D3-ACAB-5C0E685BCE7C}" name="Column10070" dataDxfId="6471"/>
    <tableColumn id="10076" xr3:uid="{E8263BD6-401A-4BC3-915A-519358370888}" name="Column10071" dataDxfId="6470"/>
    <tableColumn id="10077" xr3:uid="{FD303352-6DFC-46D5-A0FE-29F899B0EF25}" name="Column10072" dataDxfId="6469"/>
    <tableColumn id="10078" xr3:uid="{D0E669E2-D3F1-4D04-987F-D47ABD3DF7C7}" name="Column10073" dataDxfId="6468"/>
    <tableColumn id="10079" xr3:uid="{C1EE2DB8-9244-4B88-B338-A8D1E86D36A6}" name="Column10074" dataDxfId="6467"/>
    <tableColumn id="10080" xr3:uid="{808F93D4-5A32-4872-AFE2-C21A8E6159F0}" name="Column10075" dataDxfId="6466"/>
    <tableColumn id="10081" xr3:uid="{A532BD81-E6EC-4FDE-A9B5-17F63A8557C3}" name="Column10076" dataDxfId="6465"/>
    <tableColumn id="10082" xr3:uid="{3D1A0670-8DF0-431D-B4FE-952EE34C7E22}" name="Column10077" dataDxfId="6464"/>
    <tableColumn id="10083" xr3:uid="{195E44F9-780F-4B5B-A073-92F05346BD5E}" name="Column10078" dataDxfId="6463"/>
    <tableColumn id="10084" xr3:uid="{C74A6CCF-166B-4196-AAD7-6845B6007562}" name="Column10079" dataDxfId="6462"/>
    <tableColumn id="10085" xr3:uid="{B6AD49E2-C605-478F-AA28-616E38433CAA}" name="Column10080" dataDxfId="6461"/>
    <tableColumn id="10086" xr3:uid="{2D4DA4A7-EC3F-425D-ADB7-02B9FA27019D}" name="Column10081" dataDxfId="6460"/>
    <tableColumn id="10087" xr3:uid="{D705BC26-AA3F-469A-9716-6BFF51B01076}" name="Column10082" dataDxfId="6459"/>
    <tableColumn id="10088" xr3:uid="{8A0CAF53-3588-4CF0-91DB-93A4D50DE439}" name="Column10083" dataDxfId="6458"/>
    <tableColumn id="10089" xr3:uid="{43A324FA-22FC-4FF2-A428-6BBD240C6829}" name="Column10084" dataDxfId="6457"/>
    <tableColumn id="10090" xr3:uid="{418C8EF6-5D8B-456B-A05F-DDD1596DF46D}" name="Column10085" dataDxfId="6456"/>
    <tableColumn id="10091" xr3:uid="{CAC1CC7F-3D61-4A72-A690-61EB95B309F6}" name="Column10086" dataDxfId="6455"/>
    <tableColumn id="10092" xr3:uid="{9C9C3469-266C-4DF4-BFC4-AAAF7A8042C4}" name="Column10087" dataDxfId="6454"/>
    <tableColumn id="10093" xr3:uid="{99B67D5B-8C7D-46D6-9E1D-6A756545F5B1}" name="Column10088" dataDxfId="6453"/>
    <tableColumn id="10094" xr3:uid="{016AA33E-D91E-41D7-BF83-A0F6E9A1EF17}" name="Column10089" dataDxfId="6452"/>
    <tableColumn id="10095" xr3:uid="{F11B5B67-6372-4B95-9876-7006A30E0E10}" name="Column10090" dataDxfId="6451"/>
    <tableColumn id="10096" xr3:uid="{595AD216-812B-4B3E-9115-AD2D478D2899}" name="Column10091" dataDxfId="6450"/>
    <tableColumn id="10097" xr3:uid="{C374B118-C331-4339-B91A-14D2AA753417}" name="Column10092" dataDxfId="6449"/>
    <tableColumn id="10098" xr3:uid="{4A039BEC-DFE6-49AB-AE2F-9EA7C436E42D}" name="Column10093" dataDxfId="6448"/>
    <tableColumn id="10099" xr3:uid="{172B7E45-73D0-4509-AF4A-9CC9E603829F}" name="Column10094" dataDxfId="6447"/>
    <tableColumn id="10100" xr3:uid="{EE795AE4-9A4F-427A-97CA-5BE1434FCBE0}" name="Column10095" dataDxfId="6446"/>
    <tableColumn id="10101" xr3:uid="{3880F921-3AB5-4855-84C9-56D5BB643947}" name="Column10096" dataDxfId="6445"/>
    <tableColumn id="10102" xr3:uid="{DA66CB9F-09A3-4940-9F1A-A0EE9C8063DB}" name="Column10097" dataDxfId="6444"/>
    <tableColumn id="10103" xr3:uid="{58AC445C-3010-4068-99A2-86BC4DC93ABF}" name="Column10098" dataDxfId="6443"/>
    <tableColumn id="10104" xr3:uid="{F3621622-B38F-4C32-B5A5-92AD9398245F}" name="Column10099" dataDxfId="6442"/>
    <tableColumn id="10105" xr3:uid="{44943B87-0651-448B-8462-FD5918E20F83}" name="Column10100" dataDxfId="6441"/>
    <tableColumn id="10106" xr3:uid="{99157F85-C319-4A76-A407-051FC5856A3E}" name="Column10101" dataDxfId="6440"/>
    <tableColumn id="10107" xr3:uid="{1ACCFDF8-53E6-4AC1-A389-A53C23BF6A20}" name="Column10102" dataDxfId="6439"/>
    <tableColumn id="10108" xr3:uid="{AE7A716C-27E9-48C6-AEDC-93F4CFA929F2}" name="Column10103" dataDxfId="6438"/>
    <tableColumn id="10109" xr3:uid="{62FFB1B1-192F-45BC-B530-B3F9FD7EE891}" name="Column10104" dataDxfId="6437"/>
    <tableColumn id="10110" xr3:uid="{D7109C6C-29DC-4CAD-9FE6-AC47498A04F5}" name="Column10105" dataDxfId="6436"/>
    <tableColumn id="10111" xr3:uid="{0092D641-BDA1-4855-A18E-FDB6A65ECED5}" name="Column10106" dataDxfId="6435"/>
    <tableColumn id="10112" xr3:uid="{457E5FA1-BE49-41C8-BD5B-0016B5784353}" name="Column10107" dataDxfId="6434"/>
    <tableColumn id="10113" xr3:uid="{D9876796-0F29-419B-8852-F3A57C6E0F8A}" name="Column10108" dataDxfId="6433"/>
    <tableColumn id="10114" xr3:uid="{F88A1E99-0662-4884-A235-561D71DECA49}" name="Column10109" dataDxfId="6432"/>
    <tableColumn id="10115" xr3:uid="{4EE508DF-8E4D-4694-9F05-8ED54046BF7B}" name="Column10110" dataDxfId="6431"/>
    <tableColumn id="10116" xr3:uid="{A038210D-D520-4C44-B7A8-E62731A6EDF4}" name="Column10111" dataDxfId="6430"/>
    <tableColumn id="10117" xr3:uid="{649C44A6-6AFD-4BBE-A048-1927E41BCA89}" name="Column10112" dataDxfId="6429"/>
    <tableColumn id="10118" xr3:uid="{7DE129D4-3190-4086-BEE2-835B28B788B2}" name="Column10113" dataDxfId="6428"/>
    <tableColumn id="10119" xr3:uid="{48C8D2EF-73A4-4E7C-886B-AB4A949571C7}" name="Column10114" dataDxfId="6427"/>
    <tableColumn id="10120" xr3:uid="{087D7CC2-E164-4039-895D-967552344FA8}" name="Column10115" dataDxfId="6426"/>
    <tableColumn id="10121" xr3:uid="{9A76FE16-C735-4DF5-96A1-10F7E2F4C9B8}" name="Column10116" dataDxfId="6425"/>
    <tableColumn id="10122" xr3:uid="{7356A3DA-744C-4519-9392-A3885D04CDBC}" name="Column10117" dataDxfId="6424"/>
    <tableColumn id="10123" xr3:uid="{E927C0D2-B213-4B63-B1DF-0120C3BCECAF}" name="Column10118" dataDxfId="6423"/>
    <tableColumn id="10124" xr3:uid="{BCCCBB77-4B3B-4EEB-92F0-C5011F6A4457}" name="Column10119" dataDxfId="6422"/>
    <tableColumn id="10125" xr3:uid="{4E1A1E9A-613E-47D1-A651-82237FECC668}" name="Column10120" dataDxfId="6421"/>
    <tableColumn id="10126" xr3:uid="{E5BBC6BF-D8A8-4A59-8E64-FB8290AC77BB}" name="Column10121" dataDxfId="6420"/>
    <tableColumn id="10127" xr3:uid="{48451DA7-0CDF-4008-A8C8-9FE6511EED72}" name="Column10122" dataDxfId="6419"/>
    <tableColumn id="10128" xr3:uid="{63C75B01-BA4A-4AA3-8ADD-734DF7EB9E8E}" name="Column10123" dataDxfId="6418"/>
    <tableColumn id="10129" xr3:uid="{AE141559-D60E-4237-A927-12B57806B9A0}" name="Column10124" dataDxfId="6417"/>
    <tableColumn id="10130" xr3:uid="{CE291F3E-BFD1-4C2D-9D3F-87745978C2A1}" name="Column10125" dataDxfId="6416"/>
    <tableColumn id="10131" xr3:uid="{42537AE2-4177-46E7-99FF-24B31D47534C}" name="Column10126" dataDxfId="6415"/>
    <tableColumn id="10132" xr3:uid="{C92112DD-A886-4205-B7C4-CBA52ADD22C9}" name="Column10127" dataDxfId="6414"/>
    <tableColumn id="10133" xr3:uid="{FC4F9319-A109-46E9-A454-B7DC0F72E988}" name="Column10128" dataDxfId="6413"/>
    <tableColumn id="10134" xr3:uid="{B492BA74-6046-45D6-8039-34995D051298}" name="Column10129" dataDxfId="6412"/>
    <tableColumn id="10135" xr3:uid="{1A2B34D8-8287-4B3F-904F-40AF60B00D56}" name="Column10130" dataDxfId="6411"/>
    <tableColumn id="10136" xr3:uid="{99631B67-F650-4243-A1AB-3F6500B94979}" name="Column10131" dataDxfId="6410"/>
    <tableColumn id="10137" xr3:uid="{59B72975-05B8-4626-B674-3D58B07AD888}" name="Column10132" dataDxfId="6409"/>
    <tableColumn id="10138" xr3:uid="{E74CAA64-58FB-4BCB-AD65-DCD08C6E7C1C}" name="Column10133" dataDxfId="6408"/>
    <tableColumn id="10139" xr3:uid="{1E1D0C55-1CEA-4798-8D31-AE70F927E76F}" name="Column10134" dataDxfId="6407"/>
    <tableColumn id="10140" xr3:uid="{86CC6037-BD6B-44EB-B18E-65880583777E}" name="Column10135" dataDxfId="6406"/>
    <tableColumn id="10141" xr3:uid="{6054E9A2-9BD5-4465-AA1D-A9ABB6599AA1}" name="Column10136" dataDxfId="6405"/>
    <tableColumn id="10142" xr3:uid="{258597CB-E008-4B94-8A41-9868BC0CB58B}" name="Column10137" dataDxfId="6404"/>
    <tableColumn id="10143" xr3:uid="{33E9513F-961A-48DA-8638-4D2D72451D52}" name="Column10138" dataDxfId="6403"/>
    <tableColumn id="10144" xr3:uid="{63AEA48C-46CB-4C24-9B3E-6447A64447EA}" name="Column10139" dataDxfId="6402"/>
    <tableColumn id="10145" xr3:uid="{C98B42B4-C840-4040-86A8-A0FD7D67C041}" name="Column10140" dataDxfId="6401"/>
    <tableColumn id="10146" xr3:uid="{41D532B2-5C93-4609-B251-ECBEF6F52578}" name="Column10141" dataDxfId="6400"/>
    <tableColumn id="10147" xr3:uid="{2F8ECF96-A68A-4CF6-A047-1025409877E5}" name="Column10142" dataDxfId="6399"/>
    <tableColumn id="10148" xr3:uid="{A4FEA00D-0EDB-4B7B-B9B4-0B5DE39019D8}" name="Column10143" dataDxfId="6398"/>
    <tableColumn id="10149" xr3:uid="{7320B3D2-2338-42F0-84E0-2FD43D46E351}" name="Column10144" dataDxfId="6397"/>
    <tableColumn id="10150" xr3:uid="{93EC8BB1-A88B-4AFA-986C-EAA14628E5D1}" name="Column10145" dataDxfId="6396"/>
    <tableColumn id="10151" xr3:uid="{9904FAFE-4416-4CC8-B462-BA31FBEB8B84}" name="Column10146" dataDxfId="6395"/>
    <tableColumn id="10152" xr3:uid="{A5F85A1F-01BA-44A1-9DBA-BC930AA73BC6}" name="Column10147" dataDxfId="6394"/>
    <tableColumn id="10153" xr3:uid="{F48B7306-E3D0-4C4A-BB11-CE42B32013E5}" name="Column10148" dataDxfId="6393"/>
    <tableColumn id="10154" xr3:uid="{F34B3F62-6F7F-460F-A0A5-487656D85428}" name="Column10149" dataDxfId="6392"/>
    <tableColumn id="10155" xr3:uid="{BB7AFFD8-D1E4-430E-9E66-C48E84DDF3FD}" name="Column10150" dataDxfId="6391"/>
    <tableColumn id="10156" xr3:uid="{55B16ECE-17B0-4633-9348-8F2803F21C6F}" name="Column10151" dataDxfId="6390"/>
    <tableColumn id="10157" xr3:uid="{62F9712A-33F9-4DD2-AC5D-7628C401B1B9}" name="Column10152" dataDxfId="6389"/>
    <tableColumn id="10158" xr3:uid="{9D8BA642-ED3E-447D-B07B-EBDE24CBE822}" name="Column10153" dataDxfId="6388"/>
    <tableColumn id="10159" xr3:uid="{D7A269B8-20C1-49D5-A6AF-E80534D421D4}" name="Column10154" dataDxfId="6387"/>
    <tableColumn id="10160" xr3:uid="{18053DC9-FCAB-491E-B73D-998BC05843CD}" name="Column10155" dataDxfId="6386"/>
    <tableColumn id="10161" xr3:uid="{331D9D8E-D625-453B-84F1-D3AA3D5D092C}" name="Column10156" dataDxfId="6385"/>
    <tableColumn id="10162" xr3:uid="{C0BE758A-2934-4216-B5C8-01D01BA56D62}" name="Column10157" dataDxfId="6384"/>
    <tableColumn id="10163" xr3:uid="{1F03A9AF-F7BB-4F3E-86F8-8CFB97810E82}" name="Column10158" dataDxfId="6383"/>
    <tableColumn id="10164" xr3:uid="{663AF8E7-DDFA-4448-A261-04D81B68C595}" name="Column10159" dataDxfId="6382"/>
    <tableColumn id="10165" xr3:uid="{8455694E-801C-493A-96A4-D1E64B31946A}" name="Column10160" dataDxfId="6381"/>
    <tableColumn id="10166" xr3:uid="{B1606FA2-A2A5-47CA-AE09-70C61BFC79B6}" name="Column10161" dataDxfId="6380"/>
    <tableColumn id="10167" xr3:uid="{99245E51-8C06-44AE-9F78-6B8FCC464B1A}" name="Column10162" dataDxfId="6379"/>
    <tableColumn id="10168" xr3:uid="{5CCB57E3-F02D-4863-9818-2EB55E12D577}" name="Column10163" dataDxfId="6378"/>
    <tableColumn id="10169" xr3:uid="{2FC81F23-8F11-4316-AD3C-BAE237E0B894}" name="Column10164" dataDxfId="6377"/>
    <tableColumn id="10170" xr3:uid="{2857DDF6-2CBD-46A1-997E-DC2BF16245CC}" name="Column10165" dataDxfId="6376"/>
    <tableColumn id="10171" xr3:uid="{746C114B-B399-4E7E-BED5-2BB4484C9FB9}" name="Column10166" dataDxfId="6375"/>
    <tableColumn id="10172" xr3:uid="{08659775-23FE-417A-AD5F-8823DA0A4BB1}" name="Column10167" dataDxfId="6374"/>
    <tableColumn id="10173" xr3:uid="{03B9EF5C-9B49-4D61-9B44-C6DC480C78D9}" name="Column10168" dataDxfId="6373"/>
    <tableColumn id="10174" xr3:uid="{774D17FE-3C28-4D0E-8D81-BC0ECE80B78F}" name="Column10169" dataDxfId="6372"/>
    <tableColumn id="10175" xr3:uid="{B93C2450-DC88-4125-97FF-E57908C824C9}" name="Column10170" dataDxfId="6371"/>
    <tableColumn id="10176" xr3:uid="{08679309-C9C6-4F9B-B52E-8097082E1F07}" name="Column10171" dataDxfId="6370"/>
    <tableColumn id="10177" xr3:uid="{47925BCE-3774-4EF4-A494-88D160CBFECC}" name="Column10172" dataDxfId="6369"/>
    <tableColumn id="10178" xr3:uid="{27EB6FAE-8F02-4158-8CA7-6BAB85A859AC}" name="Column10173" dataDxfId="6368"/>
    <tableColumn id="10179" xr3:uid="{3C62C6F9-A92E-4160-9135-68900DC8A366}" name="Column10174" dataDxfId="6367"/>
    <tableColumn id="10180" xr3:uid="{71ADC758-8061-4457-87D5-48CA25A0ED51}" name="Column10175" dataDxfId="6366"/>
    <tableColumn id="10181" xr3:uid="{6636AFA2-99EE-42C3-B57D-501E0DAB8D9F}" name="Column10176" dataDxfId="6365"/>
    <tableColumn id="10182" xr3:uid="{051B093D-CD1A-48CA-8976-A0CAE1FAEF58}" name="Column10177" dataDxfId="6364"/>
    <tableColumn id="10183" xr3:uid="{9BB87870-DA31-45DC-80F9-1AE690480D2F}" name="Column10178" dataDxfId="6363"/>
    <tableColumn id="10184" xr3:uid="{FF9496DF-867A-401F-BB19-C0E2445E83BB}" name="Column10179" dataDxfId="6362"/>
    <tableColumn id="10185" xr3:uid="{42D359CC-DCF7-4EDA-A7C1-AF07E678ED5A}" name="Column10180" dataDxfId="6361"/>
    <tableColumn id="10186" xr3:uid="{CEF14844-8A86-4B98-A720-F4F5F5DAE524}" name="Column10181" dataDxfId="6360"/>
    <tableColumn id="10187" xr3:uid="{3D1D9042-D21F-4273-BBA9-F4AACD1F15B5}" name="Column10182" dataDxfId="6359"/>
    <tableColumn id="10188" xr3:uid="{E4CEA552-475F-450F-A0EA-E891558D0927}" name="Column10183" dataDxfId="6358"/>
    <tableColumn id="10189" xr3:uid="{1CA5E01D-AAB9-43AA-A417-4CE525702FEE}" name="Column10184" dataDxfId="6357"/>
    <tableColumn id="10190" xr3:uid="{EC7BCBD8-FBA2-4E36-A377-444E065BE0D6}" name="Column10185" dataDxfId="6356"/>
    <tableColumn id="10191" xr3:uid="{0C100F01-C69A-4C1E-9C53-FB79A4D8EF41}" name="Column10186" dataDxfId="6355"/>
    <tableColumn id="10192" xr3:uid="{B2A7F4F7-3817-4513-9324-BA70D409E865}" name="Column10187" dataDxfId="6354"/>
    <tableColumn id="10193" xr3:uid="{5A7C7701-E5EE-47D1-914E-3868790B5468}" name="Column10188" dataDxfId="6353"/>
    <tableColumn id="10194" xr3:uid="{D53DC82C-B040-4352-8DCD-10EBA96E4006}" name="Column10189" dataDxfId="6352"/>
    <tableColumn id="10195" xr3:uid="{C3B0191C-40BB-4B9E-9BBD-010329C22294}" name="Column10190" dataDxfId="6351"/>
    <tableColumn id="10196" xr3:uid="{C80561AF-DB81-40D6-A5D2-D6E0B23482C5}" name="Column10191" dataDxfId="6350"/>
    <tableColumn id="10197" xr3:uid="{67ECE892-F4B8-4CDF-A17E-0CEE339E4F52}" name="Column10192" dataDxfId="6349"/>
    <tableColumn id="10198" xr3:uid="{438048CE-F08F-4324-B18C-ADB6B8DB1688}" name="Column10193" dataDxfId="6348"/>
    <tableColumn id="10199" xr3:uid="{767968A8-9264-4CD9-B592-2A44BB3F6D34}" name="Column10194" dataDxfId="6347"/>
    <tableColumn id="10200" xr3:uid="{D4525EF6-C29A-493F-9CE8-180D5C571037}" name="Column10195" dataDxfId="6346"/>
    <tableColumn id="10201" xr3:uid="{2EA0DBC1-1A76-4598-86F5-2858A99703E3}" name="Column10196" dataDxfId="6345"/>
    <tableColumn id="10202" xr3:uid="{AC1596E5-00DD-400B-8C2E-DCD849E9FECC}" name="Column10197" dataDxfId="6344"/>
    <tableColumn id="10203" xr3:uid="{98F553E6-424E-4FE3-BF82-D77888B15691}" name="Column10198" dataDxfId="6343"/>
    <tableColumn id="10204" xr3:uid="{1EC0FBF4-8161-410F-9EAA-86E48AF2FD3B}" name="Column10199" dataDxfId="6342"/>
    <tableColumn id="10205" xr3:uid="{83D50432-A9FE-4B70-9842-4B81C98001C3}" name="Column10200" dataDxfId="6341"/>
    <tableColumn id="10206" xr3:uid="{48C96D62-C563-4980-865A-A3816F28FF83}" name="Column10201" dataDxfId="6340"/>
    <tableColumn id="10207" xr3:uid="{CD3AD268-9CDC-488E-9C17-AE578B1EED80}" name="Column10202" dataDxfId="6339"/>
    <tableColumn id="10208" xr3:uid="{8584C9DB-07F9-4193-98F1-D5D684004B65}" name="Column10203" dataDxfId="6338"/>
    <tableColumn id="10209" xr3:uid="{B2A476EE-86BA-4183-86B5-D86D04BF776D}" name="Column10204" dataDxfId="6337"/>
    <tableColumn id="10210" xr3:uid="{A53F327C-E241-40D1-A771-356FE60BEE68}" name="Column10205" dataDxfId="6336"/>
    <tableColumn id="10211" xr3:uid="{9AFDE7D7-2BE1-4733-839E-85DEFF585274}" name="Column10206" dataDxfId="6335"/>
    <tableColumn id="10212" xr3:uid="{6ACA2638-E066-42F6-A1BE-2CC97B2A2B65}" name="Column10207" dataDxfId="6334"/>
    <tableColumn id="10213" xr3:uid="{7512B924-D40E-4200-8FA3-2A92ECD37B2C}" name="Column10208" dataDxfId="6333"/>
    <tableColumn id="10214" xr3:uid="{18EB3A02-53EC-4442-B759-2AE1DD7E4AE6}" name="Column10209" dataDxfId="6332"/>
    <tableColumn id="10215" xr3:uid="{89819F89-8124-4E61-87BA-701D402BC3C4}" name="Column10210" dataDxfId="6331"/>
    <tableColumn id="10216" xr3:uid="{0008B86A-8CBA-4C9E-B745-51EBF125CFBA}" name="Column10211" dataDxfId="6330"/>
    <tableColumn id="10217" xr3:uid="{82DB4B67-3008-41D3-953C-FBB9324739A0}" name="Column10212" dataDxfId="6329"/>
    <tableColumn id="10218" xr3:uid="{4A2CD769-45B5-40FD-A36F-900D6F531664}" name="Column10213" dataDxfId="6328"/>
    <tableColumn id="10219" xr3:uid="{4A3A5243-D014-4A3E-8B48-10A1B460FC09}" name="Column10214" dataDxfId="6327"/>
    <tableColumn id="10220" xr3:uid="{975AB841-5E12-4785-AF8A-DAD9B7FCADE1}" name="Column10215" dataDxfId="6326"/>
    <tableColumn id="10221" xr3:uid="{9AFFCB07-A7C3-4AF9-9AEE-490E533C5CFA}" name="Column10216" dataDxfId="6325"/>
    <tableColumn id="10222" xr3:uid="{09F68505-DAEC-49FA-B7FC-147EA544487A}" name="Column10217" dataDxfId="6324"/>
    <tableColumn id="10223" xr3:uid="{D7F0F2AD-4A18-4A08-9C07-D1EEA6D6E1ED}" name="Column10218" dataDxfId="6323"/>
    <tableColumn id="10224" xr3:uid="{30A1D765-D819-45C3-B13A-9119EF30BC27}" name="Column10219" dataDxfId="6322"/>
    <tableColumn id="10225" xr3:uid="{30317A3C-1880-4F33-9052-7EC639E2D8EF}" name="Column10220" dataDxfId="6321"/>
    <tableColumn id="10226" xr3:uid="{3EE12537-339E-49BA-8D30-847E3CDFA19B}" name="Column10221" dataDxfId="6320"/>
    <tableColumn id="10227" xr3:uid="{473E684C-29F5-4869-A505-908F9560E038}" name="Column10222" dataDxfId="6319"/>
    <tableColumn id="10228" xr3:uid="{3CDB2A40-C689-4783-8886-C250B570B002}" name="Column10223" dataDxfId="6318"/>
    <tableColumn id="10229" xr3:uid="{159760A3-7854-4ACC-9472-142290A69BD4}" name="Column10224" dataDxfId="6317"/>
    <tableColumn id="10230" xr3:uid="{DDEB63E8-6CD0-41CA-A553-58C67B2C104B}" name="Column10225" dataDxfId="6316"/>
    <tableColumn id="10231" xr3:uid="{0F92041F-F786-4B8A-A3D1-464F1FAF8BB2}" name="Column10226" dataDxfId="6315"/>
    <tableColumn id="10232" xr3:uid="{58763F58-2A3B-400D-B6EE-A42818CA4438}" name="Column10227" dataDxfId="6314"/>
    <tableColumn id="10233" xr3:uid="{8D1C7C88-6D76-4723-BE1A-E155A3564454}" name="Column10228" dataDxfId="6313"/>
    <tableColumn id="10234" xr3:uid="{BB814890-0321-43ED-84E4-EA511277F9BA}" name="Column10229" dataDxfId="6312"/>
    <tableColumn id="10235" xr3:uid="{D169D64A-56D7-4FBA-855C-724C04CA6CB3}" name="Column10230" dataDxfId="6311"/>
    <tableColumn id="10236" xr3:uid="{17E74245-40C3-4CFF-8A93-948A83BA1341}" name="Column10231" dataDxfId="6310"/>
    <tableColumn id="10237" xr3:uid="{AC690E43-15FC-411E-B80D-7A4E153EDA9C}" name="Column10232" dataDxfId="6309"/>
    <tableColumn id="10238" xr3:uid="{C75240BC-D38A-4AE5-B6EC-5E8157150A0F}" name="Column10233" dataDxfId="6308"/>
    <tableColumn id="10239" xr3:uid="{C0154481-3ADD-4770-93CE-937B990A7FA1}" name="Column10234" dataDxfId="6307"/>
    <tableColumn id="10240" xr3:uid="{4DC53A98-287B-40FB-9CBD-3B6F46B743D5}" name="Column10235" dataDxfId="6306"/>
    <tableColumn id="10241" xr3:uid="{F1C147E2-F171-4BD4-8930-85A78111DD93}" name="Column10236" dataDxfId="6305"/>
    <tableColumn id="10242" xr3:uid="{DE5387B2-779B-4EA6-9E20-08B65C1EB348}" name="Column10237" dataDxfId="6304"/>
    <tableColumn id="10243" xr3:uid="{88BDE48C-DC76-450B-BE88-F22783CFFF32}" name="Column10238" dataDxfId="6303"/>
    <tableColumn id="10244" xr3:uid="{8594F99C-0823-4A51-8F9A-FEE4FB1327AC}" name="Column10239" dataDxfId="6302"/>
    <tableColumn id="10245" xr3:uid="{C77CFD34-8A17-48B3-B050-219FA04F30F5}" name="Column10240" dataDxfId="6301"/>
    <tableColumn id="10246" xr3:uid="{5ACD3649-A860-4FC3-A24B-8364AAEE0DD9}" name="Column10241" dataDxfId="6300"/>
    <tableColumn id="10247" xr3:uid="{2FF6A78D-FE00-4143-8B12-994C485B3A91}" name="Column10242" dataDxfId="6299"/>
    <tableColumn id="10248" xr3:uid="{A801428E-4148-407B-B243-7441FFBA680C}" name="Column10243" dataDxfId="6298"/>
    <tableColumn id="10249" xr3:uid="{961E97CC-253C-416C-9F05-FE09006D88B4}" name="Column10244" dataDxfId="6297"/>
    <tableColumn id="10250" xr3:uid="{5F07F452-0CC2-485C-8070-B01115057FBE}" name="Column10245" dataDxfId="6296"/>
    <tableColumn id="10251" xr3:uid="{26D943A8-07F3-4E2D-8C4B-9BFF44FFCD8D}" name="Column10246" dataDxfId="6295"/>
    <tableColumn id="10252" xr3:uid="{7C5C92BC-FA1D-4851-975E-8B645876BB50}" name="Column10247" dataDxfId="6294"/>
    <tableColumn id="10253" xr3:uid="{B89C4CAE-3A6B-478B-AC3C-B96100EA3425}" name="Column10248" dataDxfId="6293"/>
    <tableColumn id="10254" xr3:uid="{7481DDD7-9F77-48AC-AAC1-3E78194E010F}" name="Column10249" dataDxfId="6292"/>
    <tableColumn id="10255" xr3:uid="{7C42C547-BC41-416A-82C5-03C8EA880CDF}" name="Column10250" dataDxfId="6291"/>
    <tableColumn id="10256" xr3:uid="{58BAA06F-CE1D-424A-A11C-038D056970D1}" name="Column10251" dataDxfId="6290"/>
    <tableColumn id="10257" xr3:uid="{E003E58D-5FF4-403A-8B38-1A2A006B0F57}" name="Column10252" dataDxfId="6289"/>
    <tableColumn id="10258" xr3:uid="{E9337FBD-789A-4DCF-9CF6-1D014857BAD1}" name="Column10253" dataDxfId="6288"/>
    <tableColumn id="10259" xr3:uid="{CD706C84-27BB-429F-A208-074AE232888C}" name="Column10254" dataDxfId="6287"/>
    <tableColumn id="10260" xr3:uid="{41948175-0BD7-4B46-8A1D-1250A0828E76}" name="Column10255" dataDxfId="6286"/>
    <tableColumn id="10261" xr3:uid="{432E900A-0AFE-4A2F-8138-446B9F60CFB5}" name="Column10256" dataDxfId="6285"/>
    <tableColumn id="10262" xr3:uid="{ABFC6DB4-99AA-4B64-8B18-0C7CCBB15161}" name="Column10257" dataDxfId="6284"/>
    <tableColumn id="10263" xr3:uid="{8CA96348-8B8E-43C7-BDF4-5C1797A18C6E}" name="Column10258" dataDxfId="6283"/>
    <tableColumn id="10264" xr3:uid="{EB7DAE66-1A99-4C85-8F3C-9B53A9BE8D12}" name="Column10259" dataDxfId="6282"/>
    <tableColumn id="10265" xr3:uid="{081BE845-710A-4E90-8E1C-C40C30157831}" name="Column10260" dataDxfId="6281"/>
    <tableColumn id="10266" xr3:uid="{163F042E-000A-4690-B38C-EDA4E3A406CA}" name="Column10261" dataDxfId="6280"/>
    <tableColumn id="10267" xr3:uid="{3C2677D4-66AF-4180-92D9-74060A04A3B1}" name="Column10262" dataDxfId="6279"/>
    <tableColumn id="10268" xr3:uid="{B2CB2E4B-F20E-438D-93AD-25F299BF6AF3}" name="Column10263" dataDxfId="6278"/>
    <tableColumn id="10269" xr3:uid="{520948E3-DF2C-45CF-961A-157C134A11F3}" name="Column10264" dataDxfId="6277"/>
    <tableColumn id="10270" xr3:uid="{FED97EB2-1EFB-401A-9FC5-AC42D1CD54E8}" name="Column10265" dataDxfId="6276"/>
    <tableColumn id="10271" xr3:uid="{3F116D1F-4494-4F43-95BD-DCE36ABE2483}" name="Column10266" dataDxfId="6275"/>
    <tableColumn id="10272" xr3:uid="{59BC79E5-7D0A-4E6B-9C5A-DCCD493AB378}" name="Column10267" dataDxfId="6274"/>
    <tableColumn id="10273" xr3:uid="{CB4A696C-AA03-44FB-A307-A86D1C539BCD}" name="Column10268" dataDxfId="6273"/>
    <tableColumn id="10274" xr3:uid="{8BA4BDE8-7D09-4F51-9677-CB24092A7359}" name="Column10269" dataDxfId="6272"/>
    <tableColumn id="10275" xr3:uid="{514B5095-CC36-4223-B325-2D8403663DC3}" name="Column10270" dataDxfId="6271"/>
    <tableColumn id="10276" xr3:uid="{B7D9145E-BF84-4DE5-AA38-B1364107D9E8}" name="Column10271" dataDxfId="6270"/>
    <tableColumn id="10277" xr3:uid="{EA66AF3B-D16C-4597-AAB2-B7960CFB0225}" name="Column10272" dataDxfId="6269"/>
    <tableColumn id="10278" xr3:uid="{689CECAB-E7CD-487F-A32C-DA83EBEAD7C9}" name="Column10273" dataDxfId="6268"/>
    <tableColumn id="10279" xr3:uid="{7D3026B0-D974-4657-A805-EE359F97D78E}" name="Column10274" dataDxfId="6267"/>
    <tableColumn id="10280" xr3:uid="{F17B459D-856B-40BA-85FD-25B648DD3FA7}" name="Column10275" dataDxfId="6266"/>
    <tableColumn id="10281" xr3:uid="{318CFC3C-12FB-43DA-98AB-DF263911CBEF}" name="Column10276" dataDxfId="6265"/>
    <tableColumn id="10282" xr3:uid="{C9FD683F-F5F9-4DD6-B562-9E3109D418A8}" name="Column10277" dataDxfId="6264"/>
    <tableColumn id="10283" xr3:uid="{5314EFB9-04BC-4026-96B3-14DCDE21B5A0}" name="Column10278" dataDxfId="6263"/>
    <tableColumn id="10284" xr3:uid="{EB1341F7-2A3A-483D-ADE3-6C28FF52B53F}" name="Column10279" dataDxfId="6262"/>
    <tableColumn id="10285" xr3:uid="{1AF82052-7E63-447C-B0CA-515F92B0AA3B}" name="Column10280" dataDxfId="6261"/>
    <tableColumn id="10286" xr3:uid="{79213B4F-5D48-4A5E-B582-ED04DECF0875}" name="Column10281" dataDxfId="6260"/>
    <tableColumn id="10287" xr3:uid="{644BEF7E-A94C-4EA0-8A5A-168851A2FFEE}" name="Column10282" dataDxfId="6259"/>
    <tableColumn id="10288" xr3:uid="{D0EA91A8-0714-48B3-9D8C-0EC19AEB5175}" name="Column10283" dataDxfId="6258"/>
    <tableColumn id="10289" xr3:uid="{5B802F8E-E3C5-4538-BC13-9AE4299B2C86}" name="Column10284" dataDxfId="6257"/>
    <tableColumn id="10290" xr3:uid="{DA603F0A-6407-48E4-A949-DE7A9CCC5E0F}" name="Column10285" dataDxfId="6256"/>
    <tableColumn id="10291" xr3:uid="{216314FE-58A5-4C03-A502-02592235CE5C}" name="Column10286" dataDxfId="6255"/>
    <tableColumn id="10292" xr3:uid="{A8FF9B14-76D6-4330-9493-6F1AB0BD3E61}" name="Column10287" dataDxfId="6254"/>
    <tableColumn id="10293" xr3:uid="{94C66E7A-CD70-4CB9-A93A-6CD57A00C904}" name="Column10288" dataDxfId="6253"/>
    <tableColumn id="10294" xr3:uid="{4D73BEFD-BCF4-42BA-9D78-3C547DFA4315}" name="Column10289" dataDxfId="6252"/>
    <tableColumn id="10295" xr3:uid="{6F7FE40B-4116-4CD3-9CEF-1D97A2E13EC6}" name="Column10290" dataDxfId="6251"/>
    <tableColumn id="10296" xr3:uid="{3487BC1A-4D84-4C06-B2E3-D73C502654AE}" name="Column10291" dataDxfId="6250"/>
    <tableColumn id="10297" xr3:uid="{1F1A9AD4-3E5F-4362-B52A-ABEFB4A803B6}" name="Column10292" dataDxfId="6249"/>
    <tableColumn id="10298" xr3:uid="{37A7F56A-D63C-4B4E-9C5B-F1FFAABA4A21}" name="Column10293" dataDxfId="6248"/>
    <tableColumn id="10299" xr3:uid="{78CBA4A7-4ACC-4D3E-8E59-3C5E24960BE1}" name="Column10294" dataDxfId="6247"/>
    <tableColumn id="10300" xr3:uid="{291F27D3-3D73-4F6D-B2D7-938200F94012}" name="Column10295" dataDxfId="6246"/>
    <tableColumn id="10301" xr3:uid="{CFCAE2ED-4959-47AC-A9D9-47C15B0353DF}" name="Column10296" dataDxfId="6245"/>
    <tableColumn id="10302" xr3:uid="{2E80037D-12A3-4E48-A186-24B98A91DA42}" name="Column10297" dataDxfId="6244"/>
    <tableColumn id="10303" xr3:uid="{D3671C78-072C-4A91-B887-B75005A16D0E}" name="Column10298" dataDxfId="6243"/>
    <tableColumn id="10304" xr3:uid="{51827DB8-6FC2-4553-A1B2-6749ADCC57B4}" name="Column10299" dataDxfId="6242"/>
    <tableColumn id="10305" xr3:uid="{67FC9F6C-A161-4F54-9AE2-E7FCB3AF3D57}" name="Column10300" dataDxfId="6241"/>
    <tableColumn id="10306" xr3:uid="{646A7864-43AA-416E-9157-A2FF1857528E}" name="Column10301" dataDxfId="6240"/>
    <tableColumn id="10307" xr3:uid="{401BAF4C-37C8-4EFE-8D31-8C7B5C896C07}" name="Column10302" dataDxfId="6239"/>
    <tableColumn id="10308" xr3:uid="{DC588002-02F8-4251-90FE-0E4EEB6C41F8}" name="Column10303" dataDxfId="6238"/>
    <tableColumn id="10309" xr3:uid="{65C855C3-5C3C-4771-AA40-F7D07AB5802F}" name="Column10304" dataDxfId="6237"/>
    <tableColumn id="10310" xr3:uid="{69952974-84E6-493D-BA41-3B932CA87ADD}" name="Column10305" dataDxfId="6236"/>
    <tableColumn id="10311" xr3:uid="{FE4D8F0B-8C7B-41D9-A47B-4597D3B99BF5}" name="Column10306" dataDxfId="6235"/>
    <tableColumn id="10312" xr3:uid="{C6C8F0AC-DF8A-446B-8340-1E897980C464}" name="Column10307" dataDxfId="6234"/>
    <tableColumn id="10313" xr3:uid="{3CA07288-3A6B-475F-B61A-4F50B69CA7FD}" name="Column10308" dataDxfId="6233"/>
    <tableColumn id="10314" xr3:uid="{E228E241-994D-4B06-8D47-27018D85E418}" name="Column10309" dataDxfId="6232"/>
    <tableColumn id="10315" xr3:uid="{9EDD9582-88B0-4346-B1FB-069A16EF1AD5}" name="Column10310" dataDxfId="6231"/>
    <tableColumn id="10316" xr3:uid="{CC65686F-3E30-4DF5-806D-D82D6C546A65}" name="Column10311" dataDxfId="6230"/>
    <tableColumn id="10317" xr3:uid="{CC5213B5-4C95-4159-B6E8-748F9565011F}" name="Column10312" dataDxfId="6229"/>
    <tableColumn id="10318" xr3:uid="{4DDBEFD1-AA14-4A4E-A799-EB1B590D431E}" name="Column10313" dataDxfId="6228"/>
    <tableColumn id="10319" xr3:uid="{DFD5E913-B469-48DA-AC91-50E33F2D550F}" name="Column10314" dataDxfId="6227"/>
    <tableColumn id="10320" xr3:uid="{0140CCA4-29E1-46E1-B6EE-6ED83B704404}" name="Column10315" dataDxfId="6226"/>
    <tableColumn id="10321" xr3:uid="{A96ED545-83E8-4374-93C3-4ABE12F75AA5}" name="Column10316" dataDxfId="6225"/>
    <tableColumn id="10322" xr3:uid="{83AD222E-A483-44AD-94AB-D624E40DE3FD}" name="Column10317" dataDxfId="6224"/>
    <tableColumn id="10323" xr3:uid="{3C571ADD-0B8B-4024-BF99-BA39FDFD339E}" name="Column10318" dataDxfId="6223"/>
    <tableColumn id="10324" xr3:uid="{84878F6C-B90B-448A-A494-869A27B9A88A}" name="Column10319" dataDxfId="6222"/>
    <tableColumn id="10325" xr3:uid="{AFAA789A-44FA-4876-84F9-B74D3E34FF56}" name="Column10320" dataDxfId="6221"/>
    <tableColumn id="10326" xr3:uid="{7F791376-4ED9-4E28-B23E-B7C000B2F738}" name="Column10321" dataDxfId="6220"/>
    <tableColumn id="10327" xr3:uid="{26515993-B4F4-4FED-A13A-0A7F394F9EFE}" name="Column10322" dataDxfId="6219"/>
    <tableColumn id="10328" xr3:uid="{17DD99C2-3B81-4F7C-96D0-711588BBF5C8}" name="Column10323" dataDxfId="6218"/>
    <tableColumn id="10329" xr3:uid="{4BA1919E-0E24-4464-A9DF-1791966F5D82}" name="Column10324" dataDxfId="6217"/>
    <tableColumn id="10330" xr3:uid="{8D136967-1CB7-4C6C-B03C-74EC09F68EE8}" name="Column10325" dataDxfId="6216"/>
    <tableColumn id="10331" xr3:uid="{EE306698-95C3-4770-A504-6DADA2D9A384}" name="Column10326" dataDxfId="6215"/>
    <tableColumn id="10332" xr3:uid="{09A55392-227B-4BBF-9F59-98662CBAD023}" name="Column10327" dataDxfId="6214"/>
    <tableColumn id="10333" xr3:uid="{80D50E71-1696-4BCC-9D7E-776DB2CD6DEC}" name="Column10328" dataDxfId="6213"/>
    <tableColumn id="10334" xr3:uid="{407A61FE-709F-4BC6-80CB-2C146269A18B}" name="Column10329" dataDxfId="6212"/>
    <tableColumn id="10335" xr3:uid="{A91CE4EC-40FE-4D6A-9B63-B0A799A07767}" name="Column10330" dataDxfId="6211"/>
    <tableColumn id="10336" xr3:uid="{8ABB134F-B5E4-4CE1-B797-1ADA4F8FAED3}" name="Column10331" dataDxfId="6210"/>
    <tableColumn id="10337" xr3:uid="{879F3E3D-9D59-406C-A6E7-5EEF8758CA02}" name="Column10332" dataDxfId="6209"/>
    <tableColumn id="10338" xr3:uid="{6DFF48EE-0B93-4569-8D23-A2988140267E}" name="Column10333" dataDxfId="6208"/>
    <tableColumn id="10339" xr3:uid="{5864C045-7033-4988-87BC-5C1C92B380A4}" name="Column10334" dataDxfId="6207"/>
    <tableColumn id="10340" xr3:uid="{59F8E840-392A-45F3-BBE1-8E7BBDD0CFE8}" name="Column10335" dataDxfId="6206"/>
    <tableColumn id="10341" xr3:uid="{61C12DDA-41CD-49BF-A721-69EA496355FB}" name="Column10336" dataDxfId="6205"/>
    <tableColumn id="10342" xr3:uid="{36EB4C4D-FC53-47FF-9163-9FF3EF8030DC}" name="Column10337" dataDxfId="6204"/>
    <tableColumn id="10343" xr3:uid="{8E595EFE-825D-4F5C-98BE-364901564E0B}" name="Column10338" dataDxfId="6203"/>
    <tableColumn id="10344" xr3:uid="{36C69004-7850-4503-902F-CAD94C6CB2AD}" name="Column10339" dataDxfId="6202"/>
    <tableColumn id="10345" xr3:uid="{9C7E6855-0C0D-418F-9730-75209642C5DD}" name="Column10340" dataDxfId="6201"/>
    <tableColumn id="10346" xr3:uid="{34F64A2B-52B0-4A59-9613-60D8E2CB1755}" name="Column10341" dataDxfId="6200"/>
    <tableColumn id="10347" xr3:uid="{6BA7BD0D-BD02-44B3-9F71-E6A50E8EAD47}" name="Column10342" dataDxfId="6199"/>
    <tableColumn id="10348" xr3:uid="{F50C703F-8E7A-4CFE-B575-5DC77FE11AA3}" name="Column10343" dataDxfId="6198"/>
    <tableColumn id="10349" xr3:uid="{B933DD78-4D41-467C-92F3-D8EA1E5D54B8}" name="Column10344" dataDxfId="6197"/>
    <tableColumn id="10350" xr3:uid="{7BE05FE9-0473-475A-8CBC-B638C9778D6B}" name="Column10345" dataDxfId="6196"/>
    <tableColumn id="10351" xr3:uid="{148133BA-02C6-43EE-BBBD-A678960B4833}" name="Column10346" dataDxfId="6195"/>
    <tableColumn id="10352" xr3:uid="{3DC2FCE6-1F8B-4101-BB39-81809C807F7A}" name="Column10347" dataDxfId="6194"/>
    <tableColumn id="10353" xr3:uid="{F9274896-4FB8-4C1B-872E-8F539296D44E}" name="Column10348" dataDxfId="6193"/>
    <tableColumn id="10354" xr3:uid="{C52F8A29-6242-4126-B4B0-604E4D740BEE}" name="Column10349" dataDxfId="6192"/>
    <tableColumn id="10355" xr3:uid="{BA07B6CB-398E-4EE8-9FA5-134377350335}" name="Column10350" dataDxfId="6191"/>
    <tableColumn id="10356" xr3:uid="{BD0A83CA-7C60-4D06-B93A-50FE3D5AFEEF}" name="Column10351" dataDxfId="6190"/>
    <tableColumn id="10357" xr3:uid="{4CB3FF4B-156C-45B9-8A6E-F742CE53B7D0}" name="Column10352" dataDxfId="6189"/>
    <tableColumn id="10358" xr3:uid="{1EC004C5-CE99-40FA-B91B-F0E79FC57883}" name="Column10353" dataDxfId="6188"/>
    <tableColumn id="10359" xr3:uid="{1A30244D-3332-41EB-A81C-4937C1B23615}" name="Column10354" dataDxfId="6187"/>
    <tableColumn id="10360" xr3:uid="{177D8E25-6294-4F54-A31F-D2F3B3097277}" name="Column10355" dataDxfId="6186"/>
    <tableColumn id="10361" xr3:uid="{A6BB25BF-C96F-4DF6-867B-EA446F8A19F7}" name="Column10356" dataDxfId="6185"/>
    <tableColumn id="10362" xr3:uid="{A13068E6-F134-4C8A-B6B4-3998EA6167A6}" name="Column10357" dataDxfId="6184"/>
    <tableColumn id="10363" xr3:uid="{1256111D-5B2F-4F5D-8B66-B35B62EABD82}" name="Column10358" dataDxfId="6183"/>
    <tableColumn id="10364" xr3:uid="{E657C39E-34A4-478C-A6F5-BC935B218E29}" name="Column10359" dataDxfId="6182"/>
    <tableColumn id="10365" xr3:uid="{CAE15494-B303-4358-B968-2386F4EAC549}" name="Column10360" dataDxfId="6181"/>
    <tableColumn id="10366" xr3:uid="{7DC1B4B7-54B7-4D68-AB4C-1FD326561710}" name="Column10361" dataDxfId="6180"/>
    <tableColumn id="10367" xr3:uid="{5940CCD0-F65E-43E3-B0A4-3FE813974F37}" name="Column10362" dataDxfId="6179"/>
    <tableColumn id="10368" xr3:uid="{B0FDFF04-F011-4B9F-B689-EA43B46814BE}" name="Column10363" dataDxfId="6178"/>
    <tableColumn id="10369" xr3:uid="{803233AD-08B8-4DA3-879B-ECCAA10596A1}" name="Column10364" dataDxfId="6177"/>
    <tableColumn id="10370" xr3:uid="{301DE088-38C0-4C94-ADAC-5783FE04A1F9}" name="Column10365" dataDxfId="6176"/>
    <tableColumn id="10371" xr3:uid="{E6CB9A29-085F-47AD-904D-34D51F184CDB}" name="Column10366" dataDxfId="6175"/>
    <tableColumn id="10372" xr3:uid="{93F50480-97D2-4698-B4AC-FBF5B39E34BE}" name="Column10367" dataDxfId="6174"/>
    <tableColumn id="10373" xr3:uid="{56A71AAF-A0B3-4FC7-888C-D508259FD380}" name="Column10368" dataDxfId="6173"/>
    <tableColumn id="10374" xr3:uid="{DD328122-8F09-46CA-BEE2-586525E98CE4}" name="Column10369" dataDxfId="6172"/>
    <tableColumn id="10375" xr3:uid="{D2B822A8-259B-4C46-B325-D18DF47A02D6}" name="Column10370" dataDxfId="6171"/>
    <tableColumn id="10376" xr3:uid="{AC5E815C-2142-4398-B131-A63053757841}" name="Column10371" dataDxfId="6170"/>
    <tableColumn id="10377" xr3:uid="{6D4F245B-768B-44DE-B2D9-1F1704D4F84E}" name="Column10372" dataDxfId="6169"/>
    <tableColumn id="10378" xr3:uid="{07C38204-A513-4137-91E8-B76BB1E7BF25}" name="Column10373" dataDxfId="6168"/>
    <tableColumn id="10379" xr3:uid="{0D530F44-54D6-48D5-A2A5-082E355D6418}" name="Column10374" dataDxfId="6167"/>
    <tableColumn id="10380" xr3:uid="{90AFF339-057B-49E7-86F4-8F0639C90C2D}" name="Column10375" dataDxfId="6166"/>
    <tableColumn id="10381" xr3:uid="{1B4CCD9B-951A-456E-9565-545D9060BBBA}" name="Column10376" dataDxfId="6165"/>
    <tableColumn id="10382" xr3:uid="{8D43863E-5733-45D4-8921-2A9BDEB73A64}" name="Column10377" dataDxfId="6164"/>
    <tableColumn id="10383" xr3:uid="{EF652FD3-86E5-4976-9CF9-C4D68144E9D1}" name="Column10378" dataDxfId="6163"/>
    <tableColumn id="10384" xr3:uid="{1C9AB976-007A-4F8F-AAE7-61AB35BA905F}" name="Column10379" dataDxfId="6162"/>
    <tableColumn id="10385" xr3:uid="{AD838F09-C52A-4C73-B127-4BD9F80B6C25}" name="Column10380" dataDxfId="6161"/>
    <tableColumn id="10386" xr3:uid="{0AC41662-7329-4DCA-958B-F80B6B3E2448}" name="Column10381" dataDxfId="6160"/>
    <tableColumn id="10387" xr3:uid="{8B2A1C4D-1C52-4411-8373-1A283DDEC01E}" name="Column10382" dataDxfId="6159"/>
    <tableColumn id="10388" xr3:uid="{201CC720-6F31-4672-94CC-955D784E4E30}" name="Column10383" dataDxfId="6158"/>
    <tableColumn id="10389" xr3:uid="{099C25EC-C933-4DDF-9B0E-BE59BFEF4BCA}" name="Column10384" dataDxfId="6157"/>
    <tableColumn id="10390" xr3:uid="{13D429E9-1107-44E5-B384-0FA305C73A06}" name="Column10385" dataDxfId="6156"/>
    <tableColumn id="10391" xr3:uid="{3F9BACBC-3B0C-4477-A0CF-FFF003BE7083}" name="Column10386" dataDxfId="6155"/>
    <tableColumn id="10392" xr3:uid="{B0F5B0FF-CD17-47B4-BC95-A2013C751DF6}" name="Column10387" dataDxfId="6154"/>
    <tableColumn id="10393" xr3:uid="{F49D9CA7-6809-4DC5-AAA1-9678FED15E72}" name="Column10388" dataDxfId="6153"/>
    <tableColumn id="10394" xr3:uid="{9C26DD04-BA09-48F1-8337-EAD8D6C00516}" name="Column10389" dataDxfId="6152"/>
    <tableColumn id="10395" xr3:uid="{047DF4E9-C831-4615-B227-2D82849276EB}" name="Column10390" dataDxfId="6151"/>
    <tableColumn id="10396" xr3:uid="{120B15D7-BF02-4C61-B8AF-9C42FADE9CF1}" name="Column10391" dataDxfId="6150"/>
    <tableColumn id="10397" xr3:uid="{F0C9ED5E-F8A1-454A-8373-7DE4F552F18D}" name="Column10392" dataDxfId="6149"/>
    <tableColumn id="10398" xr3:uid="{59E62EDE-22B1-4202-8A33-87D2382244D8}" name="Column10393" dataDxfId="6148"/>
    <tableColumn id="10399" xr3:uid="{471B0BDC-D99D-4C67-B815-A184C239C979}" name="Column10394" dataDxfId="6147"/>
    <tableColumn id="10400" xr3:uid="{85066AB4-9872-44C5-A9D6-8BCFFBEA668F}" name="Column10395" dataDxfId="6146"/>
    <tableColumn id="10401" xr3:uid="{1D4EF5D7-5AA8-491D-9C53-24089CD3A05A}" name="Column10396" dataDxfId="6145"/>
    <tableColumn id="10402" xr3:uid="{5BD37EC0-6B54-469E-9C69-678DDBE59444}" name="Column10397" dataDxfId="6144"/>
    <tableColumn id="10403" xr3:uid="{5ED01644-607D-43D8-8F87-BCCAE9A70341}" name="Column10398" dataDxfId="6143"/>
    <tableColumn id="10404" xr3:uid="{ADE59FF8-1DF1-41DC-99CA-B7F761C66FFE}" name="Column10399" dataDxfId="6142"/>
    <tableColumn id="10405" xr3:uid="{D3EC279D-C67B-494D-93FF-0C53195B4A16}" name="Column10400" dataDxfId="6141"/>
    <tableColumn id="10406" xr3:uid="{CB4095A9-4D79-4740-9542-E0EF24028E4B}" name="Column10401" dataDxfId="6140"/>
    <tableColumn id="10407" xr3:uid="{5E4EF3AB-2E5B-4FAB-96E4-52F14CF15795}" name="Column10402" dataDxfId="6139"/>
    <tableColumn id="10408" xr3:uid="{4CEAB7DA-2EC6-4DCD-AAE3-E5207C3FD1B4}" name="Column10403" dataDxfId="6138"/>
    <tableColumn id="10409" xr3:uid="{22F543C9-333E-41CF-BEF2-ED577AC8160F}" name="Column10404" dataDxfId="6137"/>
    <tableColumn id="10410" xr3:uid="{557B0C3D-04C7-4C28-AAB2-C8E840E4C180}" name="Column10405" dataDxfId="6136"/>
    <tableColumn id="10411" xr3:uid="{436AC4A1-D8AE-436A-99A6-5DA9EBED12DC}" name="Column10406" dataDxfId="6135"/>
    <tableColumn id="10412" xr3:uid="{EF12214C-320B-477A-B147-22F31C7140EA}" name="Column10407" dataDxfId="6134"/>
    <tableColumn id="10413" xr3:uid="{876C67A7-FDB1-4774-8D81-1FAB2C63E6E7}" name="Column10408" dataDxfId="6133"/>
    <tableColumn id="10414" xr3:uid="{26F7756C-DB24-46BD-81B7-F84A6B1699EE}" name="Column10409" dataDxfId="6132"/>
    <tableColumn id="10415" xr3:uid="{7EC8D14C-330C-407B-9639-2E5336DE5AFC}" name="Column10410" dataDxfId="6131"/>
    <tableColumn id="10416" xr3:uid="{BD31A9CA-ED75-4D2A-A29E-7E09A5D22860}" name="Column10411" dataDxfId="6130"/>
    <tableColumn id="10417" xr3:uid="{E2C44BC6-633A-4058-AA75-B735916E2F0E}" name="Column10412" dataDxfId="6129"/>
    <tableColumn id="10418" xr3:uid="{E7B5000A-2CB4-4408-AE87-3629F9A8356D}" name="Column10413" dataDxfId="6128"/>
    <tableColumn id="10419" xr3:uid="{0D21B0FA-1FF6-47A2-ADE3-FCAE3C7446BC}" name="Column10414" dataDxfId="6127"/>
    <tableColumn id="10420" xr3:uid="{0756749E-81D2-4ADF-AB32-80430DD9A1B0}" name="Column10415" dataDxfId="6126"/>
    <tableColumn id="10421" xr3:uid="{BF65B3C7-D8A5-46CB-9305-35A18BF906C8}" name="Column10416" dataDxfId="6125"/>
    <tableColumn id="10422" xr3:uid="{0513FFAB-716E-4065-BA9D-C9A6AB51C22C}" name="Column10417" dataDxfId="6124"/>
    <tableColumn id="10423" xr3:uid="{45033150-DAF4-471C-AB07-9A7C6F4FE3F1}" name="Column10418" dataDxfId="6123"/>
    <tableColumn id="10424" xr3:uid="{B0927B0D-1B20-4799-8A5B-CBC689599006}" name="Column10419" dataDxfId="6122"/>
    <tableColumn id="10425" xr3:uid="{B97094F0-F51E-4087-AB61-9C28A0DAB581}" name="Column10420" dataDxfId="6121"/>
    <tableColumn id="10426" xr3:uid="{C74717A1-5856-4D88-BAAF-D018FF820CA3}" name="Column10421" dataDxfId="6120"/>
    <tableColumn id="10427" xr3:uid="{AF8245A8-0F15-49E8-BA89-E1E1E12B6786}" name="Column10422" dataDxfId="6119"/>
    <tableColumn id="10428" xr3:uid="{3D627A57-528A-4163-9AB0-E7053DBD84AD}" name="Column10423" dataDxfId="6118"/>
    <tableColumn id="10429" xr3:uid="{882DCD05-F85B-45B8-873F-C311AE33B3A0}" name="Column10424" dataDxfId="6117"/>
    <tableColumn id="10430" xr3:uid="{1D8DEC46-251F-406F-B41F-249726787294}" name="Column10425" dataDxfId="6116"/>
    <tableColumn id="10431" xr3:uid="{53384F6E-8DF4-4220-B93B-2DA7E3F72735}" name="Column10426" dataDxfId="6115"/>
    <tableColumn id="10432" xr3:uid="{E3E06183-5F0A-41A7-AE47-BB298F257D9E}" name="Column10427" dataDxfId="6114"/>
    <tableColumn id="10433" xr3:uid="{87F4569E-7659-4A64-89A9-0C1B465BB362}" name="Column10428" dataDxfId="6113"/>
    <tableColumn id="10434" xr3:uid="{7F97014F-B2A0-4029-9BF3-E730F3ED5888}" name="Column10429" dataDxfId="6112"/>
    <tableColumn id="10435" xr3:uid="{C8DB1573-D50B-48AC-8EA2-2C1B132AED90}" name="Column10430" dataDxfId="6111"/>
    <tableColumn id="10436" xr3:uid="{FC343E4E-57B1-4111-B9A9-166D78DF9A56}" name="Column10431" dataDxfId="6110"/>
    <tableColumn id="10437" xr3:uid="{31AC7B85-0736-4452-A5F3-D768536A9366}" name="Column10432" dataDxfId="6109"/>
    <tableColumn id="10438" xr3:uid="{6F3E3AAD-508B-45CA-8B0F-F8367C8CC061}" name="Column10433" dataDxfId="6108"/>
    <tableColumn id="10439" xr3:uid="{E38A94EC-D055-41F6-93B0-8504CF19556B}" name="Column10434" dataDxfId="6107"/>
    <tableColumn id="10440" xr3:uid="{08B59D19-D885-448D-A4E5-3691C93A6B01}" name="Column10435" dataDxfId="6106"/>
    <tableColumn id="10441" xr3:uid="{13FAC366-6DAC-48C9-B395-7C5047A7C852}" name="Column10436" dataDxfId="6105"/>
    <tableColumn id="10442" xr3:uid="{0ADBB3B1-8A34-4D1E-B104-BECA5FC7A34A}" name="Column10437" dataDxfId="6104"/>
    <tableColumn id="10443" xr3:uid="{4A8444A3-BF37-42E5-8DFC-C64EF8960ACC}" name="Column10438" dataDxfId="6103"/>
    <tableColumn id="10444" xr3:uid="{F1528B3F-738D-4207-A0B8-A4CF6FFCE5EC}" name="Column10439" dataDxfId="6102"/>
    <tableColumn id="10445" xr3:uid="{3AC32885-1011-46FD-BBDC-32F576FA3348}" name="Column10440" dataDxfId="6101"/>
    <tableColumn id="10446" xr3:uid="{645FBB3A-78F6-42A8-8963-94ED53EF944D}" name="Column10441" dataDxfId="6100"/>
    <tableColumn id="10447" xr3:uid="{558C7430-146D-4695-BE7E-EEF4E85C6C67}" name="Column10442" dataDxfId="6099"/>
    <tableColumn id="10448" xr3:uid="{905EF172-AA00-48FB-A393-565F346E2ADC}" name="Column10443" dataDxfId="6098"/>
    <tableColumn id="10449" xr3:uid="{641B0E67-8E21-465B-92CC-40AFA227BF51}" name="Column10444" dataDxfId="6097"/>
    <tableColumn id="10450" xr3:uid="{C28C75D5-799E-48E1-9788-421CDD5653F6}" name="Column10445" dataDxfId="6096"/>
    <tableColumn id="10451" xr3:uid="{126C34C6-5BE1-48B3-88C5-880FA0EDC0E8}" name="Column10446" dataDxfId="6095"/>
    <tableColumn id="10452" xr3:uid="{5B89B8D8-FA8E-47F6-A1BE-9828C7D6B973}" name="Column10447" dataDxfId="6094"/>
    <tableColumn id="10453" xr3:uid="{40953A09-7931-40A0-8FF9-0DF355E8120D}" name="Column10448" dataDxfId="6093"/>
    <tableColumn id="10454" xr3:uid="{95625AEB-E73A-48BB-AB97-FF5F79B5A9D6}" name="Column10449" dataDxfId="6092"/>
    <tableColumn id="10455" xr3:uid="{9B09D6B2-7CEC-4A02-BF46-29272DA56991}" name="Column10450" dataDxfId="6091"/>
    <tableColumn id="10456" xr3:uid="{4E1482D2-58E7-4829-B4B8-FF258442381F}" name="Column10451" dataDxfId="6090"/>
    <tableColumn id="10457" xr3:uid="{D782F9A7-DF6F-4B5D-9CDF-B487F6F6AF6C}" name="Column10452" dataDxfId="6089"/>
    <tableColumn id="10458" xr3:uid="{87ECF3FE-CD88-4C8C-8B3A-AC61276916FF}" name="Column10453" dataDxfId="6088"/>
    <tableColumn id="10459" xr3:uid="{D449AAD6-ED08-473B-91FB-E64C35197999}" name="Column10454" dataDxfId="6087"/>
    <tableColumn id="10460" xr3:uid="{589732E9-BB32-40E9-926A-0340623E0B50}" name="Column10455" dataDxfId="6086"/>
    <tableColumn id="10461" xr3:uid="{C4F5CBB9-00ED-4403-90D2-25017235B9D9}" name="Column10456" dataDxfId="6085"/>
    <tableColumn id="10462" xr3:uid="{39302A49-00B2-4FA3-809F-F4E1560C0F8E}" name="Column10457" dataDxfId="6084"/>
    <tableColumn id="10463" xr3:uid="{37C39DC8-0087-4741-AB68-FEC115E9032B}" name="Column10458" dataDxfId="6083"/>
    <tableColumn id="10464" xr3:uid="{02FD24BB-0026-40AF-ACE6-14A53BEAE850}" name="Column10459" dataDxfId="6082"/>
    <tableColumn id="10465" xr3:uid="{28BDF8C7-164D-4A8F-96C7-9F072ED471E6}" name="Column10460" dataDxfId="6081"/>
    <tableColumn id="10466" xr3:uid="{2F82BD81-A069-4341-AC8C-0ACE2AED03BB}" name="Column10461" dataDxfId="6080"/>
    <tableColumn id="10467" xr3:uid="{1688B604-1A24-4E20-8DB6-E1807274CFB4}" name="Column10462" dataDxfId="6079"/>
    <tableColumn id="10468" xr3:uid="{AB92D439-2DEB-457E-AA34-5EC830C030F6}" name="Column10463" dataDxfId="6078"/>
    <tableColumn id="10469" xr3:uid="{4E4EA27B-4DBC-4737-9B36-D1BB14DEBC49}" name="Column10464" dataDxfId="6077"/>
    <tableColumn id="10470" xr3:uid="{BEE3BC98-2197-48A7-AC07-562DFF4A46FF}" name="Column10465" dataDxfId="6076"/>
    <tableColumn id="10471" xr3:uid="{BA4E33A6-A45F-4DC1-8A0F-DA218434659B}" name="Column10466" dataDxfId="6075"/>
    <tableColumn id="10472" xr3:uid="{E337B274-A946-4E2C-BDB5-A63064A8F130}" name="Column10467" dataDxfId="6074"/>
    <tableColumn id="10473" xr3:uid="{F4659FE7-F759-4246-BFB5-4BF9E510520F}" name="Column10468" dataDxfId="6073"/>
    <tableColumn id="10474" xr3:uid="{C15B8F8C-ECE6-4865-8C32-C881EA2EA815}" name="Column10469" dataDxfId="6072"/>
    <tableColumn id="10475" xr3:uid="{5D60E0D2-6154-478B-9580-FAE95654EA5F}" name="Column10470" dataDxfId="6071"/>
    <tableColumn id="10476" xr3:uid="{DA442066-9163-400F-A3BD-35212F03C70F}" name="Column10471" dataDxfId="6070"/>
    <tableColumn id="10477" xr3:uid="{6E7C055C-9480-408E-A4B9-1EA422D6E88C}" name="Column10472" dataDxfId="6069"/>
    <tableColumn id="10478" xr3:uid="{5D2D8AB9-A43A-4917-B561-96D7774C42AA}" name="Column10473" dataDxfId="6068"/>
    <tableColumn id="10479" xr3:uid="{A133409B-D518-42F9-A4C2-53BF64EBF03C}" name="Column10474" dataDxfId="6067"/>
    <tableColumn id="10480" xr3:uid="{614376A6-68A7-49F4-97F7-28F98B6EB38A}" name="Column10475" dataDxfId="6066"/>
    <tableColumn id="10481" xr3:uid="{8DFF61B4-297E-4EBD-9EF3-5237A0F186BB}" name="Column10476" dataDxfId="6065"/>
    <tableColumn id="10482" xr3:uid="{A8209A0B-6FD5-454D-A7AF-8D8A6F4727BF}" name="Column10477" dataDxfId="6064"/>
    <tableColumn id="10483" xr3:uid="{985D0E21-EF09-46D6-88BD-2367EC438DDF}" name="Column10478" dataDxfId="6063"/>
    <tableColumn id="10484" xr3:uid="{7EC9A70E-9C35-476F-A043-90B68881B7F7}" name="Column10479" dataDxfId="6062"/>
    <tableColumn id="10485" xr3:uid="{D8C5B58B-0E77-4095-A6E3-CFA67BE49909}" name="Column10480" dataDxfId="6061"/>
    <tableColumn id="10486" xr3:uid="{6F837C9F-DD8B-4647-A28B-F1AD9D1F9929}" name="Column10481" dataDxfId="6060"/>
    <tableColumn id="10487" xr3:uid="{D1A4A85B-190F-4B6E-82A0-5FB9AC2394AD}" name="Column10482" dataDxfId="6059"/>
    <tableColumn id="10488" xr3:uid="{D11509A4-321D-4D0D-9F5F-44A58ECC2734}" name="Column10483" dataDxfId="6058"/>
    <tableColumn id="10489" xr3:uid="{9DD2AA60-2040-4BEA-992F-EDCFD3C7739A}" name="Column10484" dataDxfId="6057"/>
    <tableColumn id="10490" xr3:uid="{7761E6FA-10F9-40E1-B587-C12BBC25DC31}" name="Column10485" dataDxfId="6056"/>
    <tableColumn id="10491" xr3:uid="{EBC54536-187B-4890-93A3-F48E72C7C1A9}" name="Column10486" dataDxfId="6055"/>
    <tableColumn id="10492" xr3:uid="{A041E6CD-50BF-4D0B-A876-6059BA8369A8}" name="Column10487" dataDxfId="6054"/>
    <tableColumn id="10493" xr3:uid="{6D86BC0D-2384-4D9E-A434-E4BFF74A65C5}" name="Column10488" dataDxfId="6053"/>
    <tableColumn id="10494" xr3:uid="{B56B1BAD-F756-4FB6-9A1D-293B09546E1B}" name="Column10489" dataDxfId="6052"/>
    <tableColumn id="10495" xr3:uid="{63137978-AECB-4E0E-AB75-CCE12BF59886}" name="Column10490" dataDxfId="6051"/>
    <tableColumn id="10496" xr3:uid="{CBA960B1-1AC5-44C0-A7AE-5205AE06A49D}" name="Column10491" dataDxfId="6050"/>
    <tableColumn id="10497" xr3:uid="{BE9DDAB3-8493-4346-AB89-82D92706ECA6}" name="Column10492" dataDxfId="6049"/>
    <tableColumn id="10498" xr3:uid="{C9F1F8C8-574A-443E-96FE-DC9FD00767E8}" name="Column10493" dataDxfId="6048"/>
    <tableColumn id="10499" xr3:uid="{19C36739-B5F8-43FA-B5E9-57B0FAF6D02D}" name="Column10494" dataDxfId="6047"/>
    <tableColumn id="10500" xr3:uid="{AB4F2A76-D478-43A2-B8D7-3D284EB23564}" name="Column10495" dataDxfId="6046"/>
    <tableColumn id="10501" xr3:uid="{B40369A7-066D-4F04-83FE-9A05B2A1C58F}" name="Column10496" dataDxfId="6045"/>
    <tableColumn id="10502" xr3:uid="{573728C9-1F0E-43D1-BA73-C455B2A4A85C}" name="Column10497" dataDxfId="6044"/>
    <tableColumn id="10503" xr3:uid="{53F3D793-F5E6-4CBD-BB51-5F63BD960FFF}" name="Column10498" dataDxfId="6043"/>
    <tableColumn id="10504" xr3:uid="{B610BECA-59C1-41B8-8E30-114340EC353A}" name="Column10499" dataDxfId="6042"/>
    <tableColumn id="10505" xr3:uid="{C9343F8B-025F-46CE-9ABB-79FCE19999F1}" name="Column10500" dataDxfId="6041"/>
    <tableColumn id="10506" xr3:uid="{47297886-E5F0-4150-BCB4-27DEBB43843C}" name="Column10501" dataDxfId="6040"/>
    <tableColumn id="10507" xr3:uid="{C5E39AFC-5154-4B6D-94E5-4551AB436412}" name="Column10502" dataDxfId="6039"/>
    <tableColumn id="10508" xr3:uid="{CE9B366D-43DB-41A8-8698-ECD538467515}" name="Column10503" dataDxfId="6038"/>
    <tableColumn id="10509" xr3:uid="{5DFB69FB-62EB-4757-B2F7-A0854E994A8E}" name="Column10504" dataDxfId="6037"/>
    <tableColumn id="10510" xr3:uid="{0FB6CE59-3B86-43BF-AE6B-99270BB360B8}" name="Column10505" dataDxfId="6036"/>
    <tableColumn id="10511" xr3:uid="{1E7ADCD4-51CB-4A37-AA1C-6988B0A7ED9D}" name="Column10506" dataDxfId="6035"/>
    <tableColumn id="10512" xr3:uid="{61E45AE6-8F6E-4B8F-8A21-6863C890C6BA}" name="Column10507" dataDxfId="6034"/>
    <tableColumn id="10513" xr3:uid="{56A009F7-74A3-4F1E-99E8-E1FBB03B945F}" name="Column10508" dataDxfId="6033"/>
    <tableColumn id="10514" xr3:uid="{DF5320FF-22E3-44A8-98F0-8D6DC54C6641}" name="Column10509" dataDxfId="6032"/>
    <tableColumn id="10515" xr3:uid="{E6EF9FB6-54B7-44C4-A4C3-1751EBFA6239}" name="Column10510" dataDxfId="6031"/>
    <tableColumn id="10516" xr3:uid="{7284ED47-1C44-4693-A048-7B296BCDFEE6}" name="Column10511" dataDxfId="6030"/>
    <tableColumn id="10517" xr3:uid="{3D877844-841B-4964-B671-438EAED16653}" name="Column10512" dataDxfId="6029"/>
    <tableColumn id="10518" xr3:uid="{E66FD1F2-75D8-4083-93E5-AC296E4FC377}" name="Column10513" dataDxfId="6028"/>
    <tableColumn id="10519" xr3:uid="{E086F08E-2B17-44F5-916D-1D4B233828D9}" name="Column10514" dataDxfId="6027"/>
    <tableColumn id="10520" xr3:uid="{49CAA38C-73BF-4E48-B502-C83FB995EC00}" name="Column10515" dataDxfId="6026"/>
    <tableColumn id="10521" xr3:uid="{61C5E5BF-5990-45E2-B9DD-D2B851A78E1A}" name="Column10516" dataDxfId="6025"/>
    <tableColumn id="10522" xr3:uid="{F5F3556A-A4D5-4F9A-87E2-3DF57B7B9D30}" name="Column10517" dataDxfId="6024"/>
    <tableColumn id="10523" xr3:uid="{D5AC952C-9B27-418C-9F21-A7D80A085F2A}" name="Column10518" dataDxfId="6023"/>
    <tableColumn id="10524" xr3:uid="{9B95D07F-138F-4917-8A08-6C86D40241F2}" name="Column10519" dataDxfId="6022"/>
    <tableColumn id="10525" xr3:uid="{37CD623B-D3A7-4574-B3A7-4E352F90A3EC}" name="Column10520" dataDxfId="6021"/>
    <tableColumn id="10526" xr3:uid="{1AB59369-F7CC-4B08-BB36-E86225EA6BEF}" name="Column10521" dataDxfId="6020"/>
    <tableColumn id="10527" xr3:uid="{AFAAAEA0-01D2-471F-B07A-37D6003753EE}" name="Column10522" dataDxfId="6019"/>
    <tableColumn id="10528" xr3:uid="{253C9E55-0975-44A4-A724-982E7783FBEC}" name="Column10523" dataDxfId="6018"/>
    <tableColumn id="10529" xr3:uid="{F7FBFC0A-F3D0-438C-A67D-A9A209B75D2B}" name="Column10524" dataDxfId="6017"/>
    <tableColumn id="10530" xr3:uid="{689AB12C-8C4A-4689-B2E0-A0FE78DC3E7C}" name="Column10525" dataDxfId="6016"/>
    <tableColumn id="10531" xr3:uid="{B5991744-6797-4B0A-9D39-A4C8FEFAF403}" name="Column10526" dataDxfId="6015"/>
    <tableColumn id="10532" xr3:uid="{3E36351C-A5B1-4EFB-BEA5-84933508CF9F}" name="Column10527" dataDxfId="6014"/>
    <tableColumn id="10533" xr3:uid="{6024D5F5-A1FF-4F57-AEEA-7237864D0908}" name="Column10528" dataDxfId="6013"/>
    <tableColumn id="10534" xr3:uid="{3632C91B-3FCC-4F2B-8FBC-DE5B3687E945}" name="Column10529" dataDxfId="6012"/>
    <tableColumn id="10535" xr3:uid="{2CAFE0A0-2451-441B-B1A3-D3919F4B6E4C}" name="Column10530" dataDxfId="6011"/>
    <tableColumn id="10536" xr3:uid="{8D8EB4B7-72E1-4256-9BF8-107A42A6AE16}" name="Column10531" dataDxfId="6010"/>
    <tableColumn id="10537" xr3:uid="{9D34B622-438A-467F-980C-6C81B8AAA6D6}" name="Column10532" dataDxfId="6009"/>
    <tableColumn id="10538" xr3:uid="{BCC289FF-9D09-4C61-9ADA-588C529A27D9}" name="Column10533" dataDxfId="6008"/>
    <tableColumn id="10539" xr3:uid="{7B5714C0-F2EB-43B3-8D03-9A15CA915384}" name="Column10534" dataDxfId="6007"/>
    <tableColumn id="10540" xr3:uid="{7DAF0E26-3960-4AC3-B38D-28FB2DAC405D}" name="Column10535" dataDxfId="6006"/>
    <tableColumn id="10541" xr3:uid="{B32235C9-6323-4260-AC95-706F8D98414F}" name="Column10536" dataDxfId="6005"/>
    <tableColumn id="10542" xr3:uid="{D76FA4BE-18B8-472B-A547-458E322FF82A}" name="Column10537" dataDxfId="6004"/>
    <tableColumn id="10543" xr3:uid="{D79B9394-C180-466A-BF5D-E12B84E249F6}" name="Column10538" dataDxfId="6003"/>
    <tableColumn id="10544" xr3:uid="{B5BBC66A-DED6-44DE-948A-C73836355DBC}" name="Column10539" dataDxfId="6002"/>
    <tableColumn id="10545" xr3:uid="{5ED45BA1-509A-4F76-B732-66376334C501}" name="Column10540" dataDxfId="6001"/>
    <tableColumn id="10546" xr3:uid="{9DDEAB15-F8A4-48AD-9EE8-2F5E4ADD3A9C}" name="Column10541" dataDxfId="6000"/>
    <tableColumn id="10547" xr3:uid="{9FC86E87-9091-4999-9427-524AFF9EAF80}" name="Column10542" dataDxfId="5999"/>
    <tableColumn id="10548" xr3:uid="{52DC11FB-A14E-49EA-9AB9-3A37FF236E40}" name="Column10543" dataDxfId="5998"/>
    <tableColumn id="10549" xr3:uid="{547FED47-2AC4-4BC1-9349-29CF205BCE1D}" name="Column10544" dataDxfId="5997"/>
    <tableColumn id="10550" xr3:uid="{59BB4984-FBB9-4DD1-AD4E-4E154656EF25}" name="Column10545" dataDxfId="5996"/>
    <tableColumn id="10551" xr3:uid="{0C8DA77B-9FF0-44C6-96F6-152B40EB434E}" name="Column10546" dataDxfId="5995"/>
    <tableColumn id="10552" xr3:uid="{BE0CCB56-EE20-42EF-B43C-79838AEA8F5D}" name="Column10547" dataDxfId="5994"/>
    <tableColumn id="10553" xr3:uid="{161EF5F0-4992-4D4C-AB11-A47AC9075EFC}" name="Column10548" dataDxfId="5993"/>
    <tableColumn id="10554" xr3:uid="{5F00DC3B-2EF3-49AE-8ACA-87628AC3964D}" name="Column10549" dataDxfId="5992"/>
    <tableColumn id="10555" xr3:uid="{23DE68CD-F264-4996-BD1F-AFBA383DF650}" name="Column10550" dataDxfId="5991"/>
    <tableColumn id="10556" xr3:uid="{39861F0C-81F8-422B-B7CB-68E5DA2C72A5}" name="Column10551" dataDxfId="5990"/>
    <tableColumn id="10557" xr3:uid="{EA75599F-B157-46E1-9211-EAB7D7E38F46}" name="Column10552" dataDxfId="5989"/>
    <tableColumn id="10558" xr3:uid="{0515E349-666F-4AF3-81E8-DE3A0AF23921}" name="Column10553" dataDxfId="5988"/>
    <tableColumn id="10559" xr3:uid="{B0CB22E3-4F51-4AEC-B0E9-AA86B31C7625}" name="Column10554" dataDxfId="5987"/>
    <tableColumn id="10560" xr3:uid="{48BE8F7A-3AC1-4898-AD98-2B29A680E180}" name="Column10555" dataDxfId="5986"/>
    <tableColumn id="10561" xr3:uid="{0AD11820-4AD9-4A63-BB44-A7B8BBB14375}" name="Column10556" dataDxfId="5985"/>
    <tableColumn id="10562" xr3:uid="{57D96B6A-2512-4C07-BFFE-665E7E6B5559}" name="Column10557" dataDxfId="5984"/>
    <tableColumn id="10563" xr3:uid="{30733AC8-614B-471F-A806-EAC9B1DEB5D2}" name="Column10558" dataDxfId="5983"/>
    <tableColumn id="10564" xr3:uid="{98950372-36B9-4DB1-A04B-49C1936F723C}" name="Column10559" dataDxfId="5982"/>
    <tableColumn id="10565" xr3:uid="{8589F42F-EE88-4ABE-A433-F9FC9DD5021F}" name="Column10560" dataDxfId="5981"/>
    <tableColumn id="10566" xr3:uid="{32FCE598-FA35-44F9-B286-FBC0DE65DDEF}" name="Column10561" dataDxfId="5980"/>
    <tableColumn id="10567" xr3:uid="{B00D4223-8984-4A18-933D-825180C87BB7}" name="Column10562" dataDxfId="5979"/>
    <tableColumn id="10568" xr3:uid="{24DCEAE8-0A1D-4600-B08F-AD5A9EDEA03A}" name="Column10563" dataDxfId="5978"/>
    <tableColumn id="10569" xr3:uid="{55176549-0D6B-4DDC-AF61-B5087BEBB1B1}" name="Column10564" dataDxfId="5977"/>
    <tableColumn id="10570" xr3:uid="{EC8793F1-D66A-4B97-B8C9-21F15AC5DED2}" name="Column10565" dataDxfId="5976"/>
    <tableColumn id="10571" xr3:uid="{420AB70C-869A-471C-A31F-95C8D6EF9A5F}" name="Column10566" dataDxfId="5975"/>
    <tableColumn id="10572" xr3:uid="{2F8ABACC-FD6E-4327-BA47-1FAAEBB52125}" name="Column10567" dataDxfId="5974"/>
    <tableColumn id="10573" xr3:uid="{D9C9FFBC-D884-4AFE-B00F-E645D8B327A5}" name="Column10568" dataDxfId="5973"/>
    <tableColumn id="10574" xr3:uid="{5FC29CC6-D143-4ABE-9637-AE3CE102D200}" name="Column10569" dataDxfId="5972"/>
    <tableColumn id="10575" xr3:uid="{880AC903-9D43-4A8D-BC1C-71E8BD3AB9EE}" name="Column10570" dataDxfId="5971"/>
    <tableColumn id="10576" xr3:uid="{ECE8084A-B28E-47BC-BD6C-416936488286}" name="Column10571" dataDxfId="5970"/>
    <tableColumn id="10577" xr3:uid="{60337FBA-B8E0-42B4-9945-0834BE25DDB1}" name="Column10572" dataDxfId="5969"/>
    <tableColumn id="10578" xr3:uid="{BF61BCC8-A3F1-49C2-9810-E4701DCF593C}" name="Column10573" dataDxfId="5968"/>
    <tableColumn id="10579" xr3:uid="{8E7060F0-4743-4A21-9FD7-0227781F7B42}" name="Column10574" dataDxfId="5967"/>
    <tableColumn id="10580" xr3:uid="{0115BD10-E87D-4BA2-9EB0-D0C4E14F8059}" name="Column10575" dataDxfId="5966"/>
    <tableColumn id="10581" xr3:uid="{DCF094DB-B969-4D60-8206-938C724D2970}" name="Column10576" dataDxfId="5965"/>
    <tableColumn id="10582" xr3:uid="{0C62DF76-7F0B-4D5F-88B5-4A2436BFF8FE}" name="Column10577" dataDxfId="5964"/>
    <tableColumn id="10583" xr3:uid="{C119260C-74B2-4D92-87B4-B4985D6A00C2}" name="Column10578" dataDxfId="5963"/>
    <tableColumn id="10584" xr3:uid="{52B692D5-FD10-41C1-ACB3-9BF42BCFB5A4}" name="Column10579" dataDxfId="5962"/>
    <tableColumn id="10585" xr3:uid="{E6C789D3-FDF7-43FF-9BE0-18ABBFE0BCB2}" name="Column10580" dataDxfId="5961"/>
    <tableColumn id="10586" xr3:uid="{29D3ED2E-58E0-44B3-96EE-62AA7929D4F9}" name="Column10581" dataDxfId="5960"/>
    <tableColumn id="10587" xr3:uid="{EBBDD7AD-1254-45B3-87FB-EE8FE7559E69}" name="Column10582" dataDxfId="5959"/>
    <tableColumn id="10588" xr3:uid="{52CCD051-2BD5-46CC-8AB0-A4E24D63A25B}" name="Column10583" dataDxfId="5958"/>
    <tableColumn id="10589" xr3:uid="{98C771F9-D38B-4F55-B6FD-A03624FBA513}" name="Column10584" dataDxfId="5957"/>
    <tableColumn id="10590" xr3:uid="{777DF489-B0B5-4061-B0CF-EEC703642D21}" name="Column10585" dataDxfId="5956"/>
    <tableColumn id="10591" xr3:uid="{2B8C375D-9711-48A2-8EE0-399A8AE36E11}" name="Column10586" dataDxfId="5955"/>
    <tableColumn id="10592" xr3:uid="{AC613E07-EFDC-4CAB-8256-AA6DD8AE211A}" name="Column10587" dataDxfId="5954"/>
    <tableColumn id="10593" xr3:uid="{02156DC7-D67B-4BFD-AFD2-78F694C55AF2}" name="Column10588" dataDxfId="5953"/>
    <tableColumn id="10594" xr3:uid="{29614736-0C83-46A9-A76C-4A38EC2B88D4}" name="Column10589" dataDxfId="5952"/>
    <tableColumn id="10595" xr3:uid="{A33A33B1-6959-4D46-8AE4-27D63C61FA7E}" name="Column10590" dataDxfId="5951"/>
    <tableColumn id="10596" xr3:uid="{C77E5E35-0F58-4D12-A48B-206AAD56E030}" name="Column10591" dataDxfId="5950"/>
    <tableColumn id="10597" xr3:uid="{86848553-E842-45DA-9576-EB5331D6B6F3}" name="Column10592" dataDxfId="5949"/>
    <tableColumn id="10598" xr3:uid="{1EAA2CC9-177A-4CF8-8727-110238ECEA8C}" name="Column10593" dataDxfId="5948"/>
    <tableColumn id="10599" xr3:uid="{66E47B46-0298-4052-A8BB-AA461C7C7747}" name="Column10594" dataDxfId="5947"/>
    <tableColumn id="10600" xr3:uid="{46609E22-F3EE-42D1-8B40-E1D70DBD5FAE}" name="Column10595" dataDxfId="5946"/>
    <tableColumn id="10601" xr3:uid="{D574046B-6503-4FD0-A484-674873AC01FD}" name="Column10596" dataDxfId="5945"/>
    <tableColumn id="10602" xr3:uid="{1800D45E-3981-4FAC-8568-4D6E1744CFFA}" name="Column10597" dataDxfId="5944"/>
    <tableColumn id="10603" xr3:uid="{4A3642A6-90C7-4288-B5C1-F9DA256AC6DA}" name="Column10598" dataDxfId="5943"/>
    <tableColumn id="10604" xr3:uid="{2DDC686D-F306-40E9-87F3-4955E136B5C4}" name="Column10599" dataDxfId="5942"/>
    <tableColumn id="10605" xr3:uid="{C7F634BF-B13F-492A-BD31-A6E3DD70AAE3}" name="Column10600" dataDxfId="5941"/>
    <tableColumn id="10606" xr3:uid="{1BDBD4DE-6231-410E-A6C5-35376A3D5796}" name="Column10601" dataDxfId="5940"/>
    <tableColumn id="10607" xr3:uid="{DA73ADB6-7F6F-45C0-AD8F-7C7ED0CCFBF4}" name="Column10602" dataDxfId="5939"/>
    <tableColumn id="10608" xr3:uid="{8491BC31-BE3D-473C-819E-B990FE595A59}" name="Column10603" dataDxfId="5938"/>
    <tableColumn id="10609" xr3:uid="{4029D2BD-FD01-4521-9B2B-4D0B0652BCC5}" name="Column10604" dataDxfId="5937"/>
    <tableColumn id="10610" xr3:uid="{27363FFA-A8B7-4457-B1F9-70F0AB9A9F74}" name="Column10605" dataDxfId="5936"/>
    <tableColumn id="10611" xr3:uid="{4078FFA4-56F5-4A56-87CD-9F2B993CA6A2}" name="Column10606" dataDxfId="5935"/>
    <tableColumn id="10612" xr3:uid="{243347E9-0DCE-4FD8-83FE-1F8C4F79AF8B}" name="Column10607" dataDxfId="5934"/>
    <tableColumn id="10613" xr3:uid="{4B903E9B-F3C8-45C8-B4AD-4FC923AF1ED2}" name="Column10608" dataDxfId="5933"/>
    <tableColumn id="10614" xr3:uid="{CB4879A3-BF7F-4C59-84AB-15C8F586B085}" name="Column10609" dataDxfId="5932"/>
    <tableColumn id="10615" xr3:uid="{8B0C23A2-2CAD-42C6-B708-AE513A27F306}" name="Column10610" dataDxfId="5931"/>
    <tableColumn id="10616" xr3:uid="{621067AB-449F-4F09-9C52-E784BDFDED4D}" name="Column10611" dataDxfId="5930"/>
    <tableColumn id="10617" xr3:uid="{6DF700F8-3EA2-4FE4-960B-4D99D0E6F27F}" name="Column10612" dataDxfId="5929"/>
    <tableColumn id="10618" xr3:uid="{E1B578B3-C7BA-4153-A847-ADDF9D490242}" name="Column10613" dataDxfId="5928"/>
    <tableColumn id="10619" xr3:uid="{6064CE4A-A0D4-4B80-8155-EFCAC3175E37}" name="Column10614" dataDxfId="5927"/>
    <tableColumn id="10620" xr3:uid="{15C5ADBD-EA79-41A1-BF7D-6090DA440C15}" name="Column10615" dataDxfId="5926"/>
    <tableColumn id="10621" xr3:uid="{9659EC31-D074-431A-94DC-5AD006B668C0}" name="Column10616" dataDxfId="5925"/>
    <tableColumn id="10622" xr3:uid="{7C563F28-8948-478D-87DB-34AD47120ED5}" name="Column10617" dataDxfId="5924"/>
    <tableColumn id="10623" xr3:uid="{750BF25F-DFC6-4D83-B822-71B17C007289}" name="Column10618" dataDxfId="5923"/>
    <tableColumn id="10624" xr3:uid="{FCD32844-CE59-4B7E-89D5-E15F03D80A41}" name="Column10619" dataDxfId="5922"/>
    <tableColumn id="10625" xr3:uid="{B3D85FF3-41B0-4066-9541-2F63689D1E83}" name="Column10620" dataDxfId="5921"/>
    <tableColumn id="10626" xr3:uid="{1F8665E3-516E-4383-830C-D4BC80A0269A}" name="Column10621" dataDxfId="5920"/>
    <tableColumn id="10627" xr3:uid="{22E6986C-73EB-40C4-B6C2-96F04703D1B8}" name="Column10622" dataDxfId="5919"/>
    <tableColumn id="10628" xr3:uid="{267F6DE6-E11A-40F6-B3A1-64AE0EC7D816}" name="Column10623" dataDxfId="5918"/>
    <tableColumn id="10629" xr3:uid="{74369AC3-1188-4892-AB13-8009F7483D34}" name="Column10624" dataDxfId="5917"/>
    <tableColumn id="10630" xr3:uid="{C7C9A588-BA80-4E64-8913-0F41737299B1}" name="Column10625" dataDxfId="5916"/>
    <tableColumn id="10631" xr3:uid="{898982CB-5CA4-4512-B362-F8F5030A2507}" name="Column10626" dataDxfId="5915"/>
    <tableColumn id="10632" xr3:uid="{BA6E529A-E707-4062-9522-3ADB26F096B2}" name="Column10627" dataDxfId="5914"/>
    <tableColumn id="10633" xr3:uid="{7D176DD2-E207-4E4F-A0CB-43F5D5A2A3D8}" name="Column10628" dataDxfId="5913"/>
    <tableColumn id="10634" xr3:uid="{3A005115-063A-4279-96A3-2574ED7C613F}" name="Column10629" dataDxfId="5912"/>
    <tableColumn id="10635" xr3:uid="{A7E850F2-5667-48B2-8DC2-8B615DC24400}" name="Column10630" dataDxfId="5911"/>
    <tableColumn id="10636" xr3:uid="{858EB734-DE72-4E0B-A0EC-38CEA8CD1313}" name="Column10631" dataDxfId="5910"/>
    <tableColumn id="10637" xr3:uid="{6FF60C80-2EC0-4BBB-8EA7-32B1130789E5}" name="Column10632" dataDxfId="5909"/>
    <tableColumn id="10638" xr3:uid="{A0222645-2177-4307-A47F-0E89F95C2CBC}" name="Column10633" dataDxfId="5908"/>
    <tableColumn id="10639" xr3:uid="{B9F0BD5B-F1A4-4D27-86DC-76A8F6C136DA}" name="Column10634" dataDxfId="5907"/>
    <tableColumn id="10640" xr3:uid="{337F1F53-811D-4093-81A0-558B4902D026}" name="Column10635" dataDxfId="5906"/>
    <tableColumn id="10641" xr3:uid="{3688AABD-B694-4A0A-99FF-69F82C662F73}" name="Column10636" dataDxfId="5905"/>
    <tableColumn id="10642" xr3:uid="{47AF5FA5-C91B-4492-9FFB-9FF38D92EBE6}" name="Column10637" dataDxfId="5904"/>
    <tableColumn id="10643" xr3:uid="{E02A5140-29EB-425C-8EDF-A20472CF5AC2}" name="Column10638" dataDxfId="5903"/>
    <tableColumn id="10644" xr3:uid="{0BB50AEB-187D-4D09-99E9-BF9E08662464}" name="Column10639" dataDxfId="5902"/>
    <tableColumn id="10645" xr3:uid="{93F83834-DC99-4A51-9C58-699F2E74DB31}" name="Column10640" dataDxfId="5901"/>
    <tableColumn id="10646" xr3:uid="{23881C55-DC0F-4FD0-9042-B258B20C2B58}" name="Column10641" dataDxfId="5900"/>
    <tableColumn id="10647" xr3:uid="{96429953-F957-41D8-8D6C-C1F1F1B8A30B}" name="Column10642" dataDxfId="5899"/>
    <tableColumn id="10648" xr3:uid="{54614EB5-9677-4EB8-82C0-48C4C17C9DE3}" name="Column10643" dataDxfId="5898"/>
    <tableColumn id="10649" xr3:uid="{AB6FD088-CBD9-4BC5-9642-896B8F920D1E}" name="Column10644" dataDxfId="5897"/>
    <tableColumn id="10650" xr3:uid="{86770DD3-A612-45B7-9CA4-711C499CAE84}" name="Column10645" dataDxfId="5896"/>
    <tableColumn id="10651" xr3:uid="{5625CA2C-97CE-48B8-8DFC-AB689B2623CB}" name="Column10646" dataDxfId="5895"/>
    <tableColumn id="10652" xr3:uid="{A87A5696-2612-4B5A-8633-933C7A8D07FD}" name="Column10647" dataDxfId="5894"/>
    <tableColumn id="10653" xr3:uid="{BB059C13-3C59-43B5-9799-600EBA08BA2B}" name="Column10648" dataDxfId="5893"/>
    <tableColumn id="10654" xr3:uid="{379EF584-61CE-4059-BF27-9024EFC6EA34}" name="Column10649" dataDxfId="5892"/>
    <tableColumn id="10655" xr3:uid="{7279BCB9-73E6-4244-8B1A-863686A9F427}" name="Column10650" dataDxfId="5891"/>
    <tableColumn id="10656" xr3:uid="{4A55B2C3-41C1-49FE-B620-1E2D6B027EB1}" name="Column10651" dataDxfId="5890"/>
    <tableColumn id="10657" xr3:uid="{3A167F60-8623-48FA-A47E-0C4A63F199B1}" name="Column10652" dataDxfId="5889"/>
    <tableColumn id="10658" xr3:uid="{B12BB1C8-E0C5-4440-A0F8-8FCDCE49F70B}" name="Column10653" dataDxfId="5888"/>
    <tableColumn id="10659" xr3:uid="{FC09EAD2-E174-40AE-8410-ABDB544E212E}" name="Column10654" dataDxfId="5887"/>
    <tableColumn id="10660" xr3:uid="{DAFE3751-7C84-480F-8DB3-AE490DA2EDEF}" name="Column10655" dataDxfId="5886"/>
    <tableColumn id="10661" xr3:uid="{7C4463FB-B870-40E1-AB0C-878D2D1E840F}" name="Column10656" dataDxfId="5885"/>
    <tableColumn id="10662" xr3:uid="{C9A6A4CE-6B21-4CBC-AC8F-6E46BA9023A4}" name="Column10657" dataDxfId="5884"/>
    <tableColumn id="10663" xr3:uid="{617DEBFF-BD98-4C86-B36E-B96AC17A88E5}" name="Column10658" dataDxfId="5883"/>
    <tableColumn id="10664" xr3:uid="{CC6F1007-BCF1-417B-9D91-1857BE0B5AF8}" name="Column10659" dataDxfId="5882"/>
    <tableColumn id="10665" xr3:uid="{67E2C2AB-5DEB-47CA-AAB7-95F342D8342D}" name="Column10660" dataDxfId="5881"/>
    <tableColumn id="10666" xr3:uid="{963061B1-9217-4CF7-9743-9FAB6A84BF18}" name="Column10661" dataDxfId="5880"/>
    <tableColumn id="10667" xr3:uid="{43A0B376-5547-4F1B-BCDB-A545BA8BAC1E}" name="Column10662" dataDxfId="5879"/>
    <tableColumn id="10668" xr3:uid="{5A1B57FF-9CFF-43D6-B6CE-C7AD74456F28}" name="Column10663" dataDxfId="5878"/>
    <tableColumn id="10669" xr3:uid="{50699644-86B2-4F95-A1B1-25A6C0A1B204}" name="Column10664" dataDxfId="5877"/>
    <tableColumn id="10670" xr3:uid="{2967B5AE-12DD-463E-A136-4624AB4580CA}" name="Column10665" dataDxfId="5876"/>
    <tableColumn id="10671" xr3:uid="{D9121A24-3F4C-425B-9F3D-345085B1B446}" name="Column10666" dataDxfId="5875"/>
    <tableColumn id="10672" xr3:uid="{E349764E-BFC4-4512-9FEA-C31A294445AF}" name="Column10667" dataDxfId="5874"/>
    <tableColumn id="10673" xr3:uid="{72324F44-2152-4078-9F95-493380458FDA}" name="Column10668" dataDxfId="5873"/>
    <tableColumn id="10674" xr3:uid="{08CB66E0-A33F-4FAF-A0F4-02689B38523B}" name="Column10669" dataDxfId="5872"/>
    <tableColumn id="10675" xr3:uid="{67DD88BE-3BCA-46BD-B061-CFFE08E828B7}" name="Column10670" dataDxfId="5871"/>
    <tableColumn id="10676" xr3:uid="{6157A3D6-59DE-4E16-9396-CA097C1417DC}" name="Column10671" dataDxfId="5870"/>
    <tableColumn id="10677" xr3:uid="{F5A182A1-737E-4103-B607-18285E97C4DF}" name="Column10672" dataDxfId="5869"/>
    <tableColumn id="10678" xr3:uid="{0B0026FE-27F5-4189-A002-7CCEBDE381A7}" name="Column10673" dataDxfId="5868"/>
    <tableColumn id="10679" xr3:uid="{4128601D-6CB9-4ACB-AC72-D98D4837578D}" name="Column10674" dataDxfId="5867"/>
    <tableColumn id="10680" xr3:uid="{655AFE46-F512-454A-9D8A-B0B0F294A07A}" name="Column10675" dataDxfId="5866"/>
    <tableColumn id="10681" xr3:uid="{5BFB99BE-0497-41DF-80E6-CFC6F2305412}" name="Column10676" dataDxfId="5865"/>
    <tableColumn id="10682" xr3:uid="{90C4A3BF-76F6-444F-BEA3-BC3A7EA5BFF5}" name="Column10677" dataDxfId="5864"/>
    <tableColumn id="10683" xr3:uid="{5D06577C-7734-49CE-8DDF-CD74ECC9713C}" name="Column10678" dataDxfId="5863"/>
    <tableColumn id="10684" xr3:uid="{056D8424-9D80-472C-975E-8CD44266EB45}" name="Column10679" dataDxfId="5862"/>
    <tableColumn id="10685" xr3:uid="{83938D55-1DEB-43D6-BBFA-EDC6F25D53B2}" name="Column10680" dataDxfId="5861"/>
    <tableColumn id="10686" xr3:uid="{523CDF22-B9A5-4FBD-B938-09E45D8077B5}" name="Column10681" dataDxfId="5860"/>
    <tableColumn id="10687" xr3:uid="{35CF252F-3862-4421-A4E2-433E9E6848AB}" name="Column10682" dataDxfId="5859"/>
    <tableColumn id="10688" xr3:uid="{3BCE4499-9FA7-464B-B0A4-42F36AB1FCF8}" name="Column10683" dataDxfId="5858"/>
    <tableColumn id="10689" xr3:uid="{4F30CA2A-8F17-41AD-BC00-C1ECE631AABB}" name="Column10684" dataDxfId="5857"/>
    <tableColumn id="10690" xr3:uid="{FAE71442-4E50-4C5E-B7EA-05FBB7CDEACB}" name="Column10685" dataDxfId="5856"/>
    <tableColumn id="10691" xr3:uid="{70AEF92F-A59A-40DF-9E74-AA927381D211}" name="Column10686" dataDxfId="5855"/>
    <tableColumn id="10692" xr3:uid="{74F61953-8E8F-4397-A6B6-A86439E35A70}" name="Column10687" dataDxfId="5854"/>
    <tableColumn id="10693" xr3:uid="{BECA2627-53D5-4F90-B6FE-C37832B19D12}" name="Column10688" dataDxfId="5853"/>
    <tableColumn id="10694" xr3:uid="{31E5D859-4E70-4D86-B8B7-A6414A65CB66}" name="Column10689" dataDxfId="5852"/>
    <tableColumn id="10695" xr3:uid="{6476C0CC-C1EE-4A85-BC6F-D197104E172D}" name="Column10690" dataDxfId="5851"/>
    <tableColumn id="10696" xr3:uid="{C4BB1B2E-F8A9-4185-97DE-9662AE35C706}" name="Column10691" dataDxfId="5850"/>
    <tableColumn id="10697" xr3:uid="{49CC604D-EF99-4C4D-ADE8-4A06D6B4DE4A}" name="Column10692" dataDxfId="5849"/>
    <tableColumn id="10698" xr3:uid="{F3EF5660-58DE-4A54-AE38-5A9CC739E361}" name="Column10693" dataDxfId="5848"/>
    <tableColumn id="10699" xr3:uid="{FD345CF9-D832-445C-8D78-32D6AA4F1249}" name="Column10694" dataDxfId="5847"/>
    <tableColumn id="10700" xr3:uid="{84F0B0F2-FE5A-4F2C-A2AA-A7C40EBBD72F}" name="Column10695" dataDxfId="5846"/>
    <tableColumn id="10701" xr3:uid="{9B8B0FB6-685A-4C64-87C2-399F30CCF166}" name="Column10696" dataDxfId="5845"/>
    <tableColumn id="10702" xr3:uid="{7AD0F16A-C3C2-4CF6-843B-C0F49BE9EAD7}" name="Column10697" dataDxfId="5844"/>
    <tableColumn id="10703" xr3:uid="{C5FBF68A-ED63-4787-98B8-30B275C3DBF9}" name="Column10698" dataDxfId="5843"/>
    <tableColumn id="10704" xr3:uid="{CA3F1E45-9B05-4351-B3A6-F775672DFAC2}" name="Column10699" dataDxfId="5842"/>
    <tableColumn id="10705" xr3:uid="{08C1ADF7-D5D5-4F46-A3E5-AD71CB5BE2C6}" name="Column10700" dataDxfId="5841"/>
    <tableColumn id="10706" xr3:uid="{2FF67754-6DC6-4C6D-ADBB-39AE98DDBE44}" name="Column10701" dataDxfId="5840"/>
    <tableColumn id="10707" xr3:uid="{FF91D326-CF7F-4976-BC0E-F7E329BAFE41}" name="Column10702" dataDxfId="5839"/>
    <tableColumn id="10708" xr3:uid="{3E17C555-353E-4684-B372-173A88B87EC5}" name="Column10703" dataDxfId="5838"/>
    <tableColumn id="10709" xr3:uid="{3B8027FC-6C18-4D19-93D1-59B3606B6C17}" name="Column10704" dataDxfId="5837"/>
    <tableColumn id="10710" xr3:uid="{62A373E1-0744-440C-B2DD-71615B7264A9}" name="Column10705" dataDxfId="5836"/>
    <tableColumn id="10711" xr3:uid="{4CC81D4D-6D65-4D6B-88EB-22834C7EE491}" name="Column10706" dataDxfId="5835"/>
    <tableColumn id="10712" xr3:uid="{670D5524-E93A-4B40-865F-C51EABFEE838}" name="Column10707" dataDxfId="5834"/>
    <tableColumn id="10713" xr3:uid="{C1A4A3A7-D34E-4F4A-8C1F-C5010CA04D6B}" name="Column10708" dataDxfId="5833"/>
    <tableColumn id="10714" xr3:uid="{0DCBEFA9-3921-421A-8898-30E6ABC5D6BC}" name="Column10709" dataDxfId="5832"/>
    <tableColumn id="10715" xr3:uid="{AC3A82CB-8758-4D70-A995-882FA10576BE}" name="Column10710" dataDxfId="5831"/>
    <tableColumn id="10716" xr3:uid="{5DD4E2C0-2DF7-42A1-A32A-4A69062E6392}" name="Column10711" dataDxfId="5830"/>
    <tableColumn id="10717" xr3:uid="{E0E32577-2D94-46CF-AD3B-6DBB258F2827}" name="Column10712" dataDxfId="5829"/>
    <tableColumn id="10718" xr3:uid="{81666321-8D45-45EA-9E7F-B267FBB8E2E7}" name="Column10713" dataDxfId="5828"/>
    <tableColumn id="10719" xr3:uid="{DD8D9959-0A1E-44FB-9189-009048223991}" name="Column10714" dataDxfId="5827"/>
    <tableColumn id="10720" xr3:uid="{E854FE21-98C7-4E10-8EAE-87B75FD13797}" name="Column10715" dataDxfId="5826"/>
    <tableColumn id="10721" xr3:uid="{06D8D557-0EF2-4487-9BBE-417BF2E648CD}" name="Column10716" dataDxfId="5825"/>
    <tableColumn id="10722" xr3:uid="{17A73613-C834-490C-9DD2-422E5F7992D9}" name="Column10717" dataDxfId="5824"/>
    <tableColumn id="10723" xr3:uid="{7EBA9A1C-6AAC-4A03-A85A-707957EE7142}" name="Column10718" dataDxfId="5823"/>
    <tableColumn id="10724" xr3:uid="{7544A54B-35AA-4F3B-B1C2-AEC7C4050096}" name="Column10719" dataDxfId="5822"/>
    <tableColumn id="10725" xr3:uid="{EA6D9BFC-01D3-497C-A553-748550BA5D63}" name="Column10720" dataDxfId="5821"/>
    <tableColumn id="10726" xr3:uid="{8380FCDE-B944-47D8-BBB7-7E50A6598AFD}" name="Column10721" dataDxfId="5820"/>
    <tableColumn id="10727" xr3:uid="{E6929BD2-6FF8-4A3A-A78D-056648B50CE9}" name="Column10722" dataDxfId="5819"/>
    <tableColumn id="10728" xr3:uid="{665D8B35-BF5C-4691-8730-AB5C514CC26D}" name="Column10723" dataDxfId="5818"/>
    <tableColumn id="10729" xr3:uid="{FCAFF399-705E-4B57-8CA1-E5C747F8196C}" name="Column10724" dataDxfId="5817"/>
    <tableColumn id="10730" xr3:uid="{F981770A-2FED-4632-9022-674741344466}" name="Column10725" dataDxfId="5816"/>
    <tableColumn id="10731" xr3:uid="{707B0C29-E363-4091-997E-C0402E6A6585}" name="Column10726" dataDxfId="5815"/>
    <tableColumn id="10732" xr3:uid="{A70D394A-8094-4384-ABC3-157BB503C6C2}" name="Column10727" dataDxfId="5814"/>
    <tableColumn id="10733" xr3:uid="{E6ED277A-0003-4D2C-9D57-54ABF79E66D2}" name="Column10728" dataDxfId="5813"/>
    <tableColumn id="10734" xr3:uid="{738EB8E0-5C5D-4C88-9D7C-08864625AE8D}" name="Column10729" dataDxfId="5812"/>
    <tableColumn id="10735" xr3:uid="{A537938D-9520-4657-B610-9EA1AB68A1EB}" name="Column10730" dataDxfId="5811"/>
    <tableColumn id="10736" xr3:uid="{380DD1FA-95D6-4AD1-9651-2EABA89B66CC}" name="Column10731" dataDxfId="5810"/>
    <tableColumn id="10737" xr3:uid="{BC34E5AF-65AF-4FF1-AEAB-0D7B14F40DFE}" name="Column10732" dataDxfId="5809"/>
    <tableColumn id="10738" xr3:uid="{81DCE493-E184-4A4F-8F76-BF4F490067A4}" name="Column10733" dataDxfId="5808"/>
    <tableColumn id="10739" xr3:uid="{04EF2DD0-DC45-4C06-895D-02AD08422FBF}" name="Column10734" dataDxfId="5807"/>
    <tableColumn id="10740" xr3:uid="{EEA87DC5-1941-42C4-AB67-AED24F4ACA49}" name="Column10735" dataDxfId="5806"/>
    <tableColumn id="10741" xr3:uid="{EF5F4471-8DBD-45A0-ADF8-546CDC44C311}" name="Column10736" dataDxfId="5805"/>
    <tableColumn id="10742" xr3:uid="{0D91012A-80FF-47C2-8E10-4E34B3A8542B}" name="Column10737" dataDxfId="5804"/>
    <tableColumn id="10743" xr3:uid="{5917DB31-6CD9-45BF-A738-966584FCB04F}" name="Column10738" dataDxfId="5803"/>
    <tableColumn id="10744" xr3:uid="{60617925-080F-414D-B619-6460B22FDE8F}" name="Column10739" dataDxfId="5802"/>
    <tableColumn id="10745" xr3:uid="{E89857FD-09E9-4914-B436-DB42BB2EAC24}" name="Column10740" dataDxfId="5801"/>
    <tableColumn id="10746" xr3:uid="{6CDED985-31AD-429D-BB58-9071279083F8}" name="Column10741" dataDxfId="5800"/>
    <tableColumn id="10747" xr3:uid="{4B260C07-D083-46D4-BFD0-D88B3F62C788}" name="Column10742" dataDxfId="5799"/>
    <tableColumn id="10748" xr3:uid="{9DFDD0D8-C3EF-49E3-A377-EF0391DC6BBF}" name="Column10743" dataDxfId="5798"/>
    <tableColumn id="10749" xr3:uid="{C353B6F3-0AC9-4DAE-8BE9-E721DE09E7C3}" name="Column10744" dataDxfId="5797"/>
    <tableColumn id="10750" xr3:uid="{389082A4-00AD-4778-A394-254DCDD540D0}" name="Column10745" dataDxfId="5796"/>
    <tableColumn id="10751" xr3:uid="{3FBEC6C2-1793-4CCA-8AE6-F351AA807371}" name="Column10746" dataDxfId="5795"/>
    <tableColumn id="10752" xr3:uid="{866E8BEA-6AA5-43AF-89BF-7D1468534027}" name="Column10747" dataDxfId="5794"/>
    <tableColumn id="10753" xr3:uid="{38A7597F-A04D-4064-BDFD-CD8477D0CEB2}" name="Column10748" dataDxfId="5793"/>
    <tableColumn id="10754" xr3:uid="{F7E01674-4E7E-47C3-9E5A-77001740F1C2}" name="Column10749" dataDxfId="5792"/>
    <tableColumn id="10755" xr3:uid="{D03E9118-4A53-4D40-929D-453D28D4328C}" name="Column10750" dataDxfId="5791"/>
    <tableColumn id="10756" xr3:uid="{112CD27F-3A58-445E-B097-90A910C26778}" name="Column10751" dataDxfId="5790"/>
    <tableColumn id="10757" xr3:uid="{2D6C5D82-26CD-4C7D-80FA-DF4414525A44}" name="Column10752" dataDxfId="5789"/>
    <tableColumn id="10758" xr3:uid="{EF74BB18-565F-4B01-985B-43004C04915C}" name="Column10753" dataDxfId="5788"/>
    <tableColumn id="10759" xr3:uid="{2DE3536D-2572-4B0B-A3E8-D369479E7C9B}" name="Column10754" dataDxfId="5787"/>
    <tableColumn id="10760" xr3:uid="{830F6C86-18AB-4D43-A3FC-1ECC09DC094E}" name="Column10755" dataDxfId="5786"/>
    <tableColumn id="10761" xr3:uid="{A36A61BD-DCD3-4B59-B248-8169AB0B28E2}" name="Column10756" dataDxfId="5785"/>
    <tableColumn id="10762" xr3:uid="{1A5FF832-B2F8-499B-9B53-3DFA3E07A17C}" name="Column10757" dataDxfId="5784"/>
    <tableColumn id="10763" xr3:uid="{B7DEE3D3-C279-484A-B34D-DD9B8A502F01}" name="Column10758" dataDxfId="5783"/>
    <tableColumn id="10764" xr3:uid="{9BAFEF1F-C97B-4DE5-8F84-DFDB01E7C81D}" name="Column10759" dataDxfId="5782"/>
    <tableColumn id="10765" xr3:uid="{A403D832-ED5E-472E-B403-CA7BF36B0C47}" name="Column10760" dataDxfId="5781"/>
    <tableColumn id="10766" xr3:uid="{0D0E3F04-3B7D-4DEF-95A5-2702D0269F0A}" name="Column10761" dataDxfId="5780"/>
    <tableColumn id="10767" xr3:uid="{3D871BB5-9CFE-4B6D-B46C-A9BAAB412D33}" name="Column10762" dataDxfId="5779"/>
    <tableColumn id="10768" xr3:uid="{641F2809-710F-4230-AA49-6C8B99B653FD}" name="Column10763" dataDxfId="5778"/>
    <tableColumn id="10769" xr3:uid="{1D73A2FB-5275-4C64-8098-AD817491D21C}" name="Column10764" dataDxfId="5777"/>
    <tableColumn id="10770" xr3:uid="{10D5487A-8F86-4A37-884D-A6675584B8E5}" name="Column10765" dataDxfId="5776"/>
    <tableColumn id="10771" xr3:uid="{822865E9-294E-4EA8-81A9-50C8F95CC2C5}" name="Column10766" dataDxfId="5775"/>
    <tableColumn id="10772" xr3:uid="{8180E7CB-9DE5-41D9-8ED2-A3A1C81792F6}" name="Column10767" dataDxfId="5774"/>
    <tableColumn id="10773" xr3:uid="{A70EB67B-B699-4E82-B756-65B7327F7CD1}" name="Column10768" dataDxfId="5773"/>
    <tableColumn id="10774" xr3:uid="{0A8F3F00-FA2F-4D14-82E0-CF92F575EE7A}" name="Column10769" dataDxfId="5772"/>
    <tableColumn id="10775" xr3:uid="{A8425A79-2B89-470C-BBC5-E2563697754B}" name="Column10770" dataDxfId="5771"/>
    <tableColumn id="10776" xr3:uid="{0B618FEA-8B37-49E3-9A43-DBEC303F5BC5}" name="Column10771" dataDxfId="5770"/>
    <tableColumn id="10777" xr3:uid="{A39755D1-1076-4870-A3A3-BE78EF93FDCA}" name="Column10772" dataDxfId="5769"/>
    <tableColumn id="10778" xr3:uid="{D2CE4A57-2CE7-4397-A8C9-0D9372B64F22}" name="Column10773" dataDxfId="5768"/>
    <tableColumn id="10779" xr3:uid="{24A64B29-E967-4362-B4FA-FB97DCA9C45C}" name="Column10774" dataDxfId="5767"/>
    <tableColumn id="10780" xr3:uid="{A9DE710F-CD72-4349-902C-30E511503A22}" name="Column10775" dataDxfId="5766"/>
    <tableColumn id="10781" xr3:uid="{1BD0B789-4F81-4104-A563-9A138AAAC4C0}" name="Column10776" dataDxfId="5765"/>
    <tableColumn id="10782" xr3:uid="{76244FCD-BF42-452C-B278-6AB0FA16EF0E}" name="Column10777" dataDxfId="5764"/>
    <tableColumn id="10783" xr3:uid="{7598542A-6044-48FC-8F82-BFC699F9AC82}" name="Column10778" dataDxfId="5763"/>
    <tableColumn id="10784" xr3:uid="{81D89422-34C8-4E7D-9DDF-5772E5BD7266}" name="Column10779" dataDxfId="5762"/>
    <tableColumn id="10785" xr3:uid="{725FD0DE-C52F-46A9-8E78-8EAC81578751}" name="Column10780" dataDxfId="5761"/>
    <tableColumn id="10786" xr3:uid="{778C0113-A9A4-4FF6-8CBE-BDB0BDD95601}" name="Column10781" dataDxfId="5760"/>
    <tableColumn id="10787" xr3:uid="{FC0EFC5E-F4D7-4225-9BB4-87E27A2B7635}" name="Column10782" dataDxfId="5759"/>
    <tableColumn id="10788" xr3:uid="{11CD1977-BF04-4736-B204-6A5307F57F48}" name="Column10783" dataDxfId="5758"/>
    <tableColumn id="10789" xr3:uid="{805E54BB-EA39-46AF-B953-2DBBBCFBBBB1}" name="Column10784" dataDxfId="5757"/>
    <tableColumn id="10790" xr3:uid="{66A097D7-5553-4A9E-BAD0-D68F51214B09}" name="Column10785" dataDxfId="5756"/>
    <tableColumn id="10791" xr3:uid="{3F510482-FE20-4729-AEA4-5D537AE68E21}" name="Column10786" dataDxfId="5755"/>
    <tableColumn id="10792" xr3:uid="{9AA58F74-1E0A-4B6F-A5AC-7B376A978409}" name="Column10787" dataDxfId="5754"/>
    <tableColumn id="10793" xr3:uid="{7A9D9A00-D7E0-4D0A-A263-33C75E515B6A}" name="Column10788" dataDxfId="5753"/>
    <tableColumn id="10794" xr3:uid="{472CCEF7-0E2D-4DA4-9B6D-25288DDDD8FC}" name="Column10789" dataDxfId="5752"/>
    <tableColumn id="10795" xr3:uid="{487BDBB2-217F-49B7-B1B6-E8490E15D7EE}" name="Column10790" dataDxfId="5751"/>
    <tableColumn id="10796" xr3:uid="{B6A607EE-4BE8-4BB3-A0B3-EA9D1E875E07}" name="Column10791" dataDxfId="5750"/>
    <tableColumn id="10797" xr3:uid="{4C229696-1178-4322-B2AD-9EFF0DD0291B}" name="Column10792" dataDxfId="5749"/>
    <tableColumn id="10798" xr3:uid="{BE96C6C7-86EE-4B40-99D3-DC7397BE85C0}" name="Column10793" dataDxfId="5748"/>
    <tableColumn id="10799" xr3:uid="{C22B075C-2D10-4712-A8F4-295557A33BFA}" name="Column10794" dataDxfId="5747"/>
    <tableColumn id="10800" xr3:uid="{C7813A06-81DB-4AC7-9D05-79C5CF1B239C}" name="Column10795" dataDxfId="5746"/>
    <tableColumn id="10801" xr3:uid="{7CC16C00-061B-4FDB-B8E8-B86A5FA04032}" name="Column10796" dataDxfId="5745"/>
    <tableColumn id="10802" xr3:uid="{CCDDCEE3-9643-4900-B7F0-BF8DC31912C8}" name="Column10797" dataDxfId="5744"/>
    <tableColumn id="10803" xr3:uid="{9E8874BA-3147-492B-B5DD-4F9DB40CEBDF}" name="Column10798" dataDxfId="5743"/>
    <tableColumn id="10804" xr3:uid="{F378D98B-B949-40CB-ADDC-4F6176F6A9D8}" name="Column10799" dataDxfId="5742"/>
    <tableColumn id="10805" xr3:uid="{AB3398A2-B626-4B02-9514-E21DF0067FD2}" name="Column10800" dataDxfId="5741"/>
    <tableColumn id="10806" xr3:uid="{5FD8C264-7186-40FB-8BC5-BE57A14FE52A}" name="Column10801" dataDxfId="5740"/>
    <tableColumn id="10807" xr3:uid="{39B9B4B8-6D21-4152-84C8-9BDBD47337D7}" name="Column10802" dataDxfId="5739"/>
    <tableColumn id="10808" xr3:uid="{B232B4B7-B166-49D7-A419-75C7FD1E99DC}" name="Column10803" dataDxfId="5738"/>
    <tableColumn id="10809" xr3:uid="{4B6667C5-7665-4044-9FA7-9B05A65A086E}" name="Column10804" dataDxfId="5737"/>
    <tableColumn id="10810" xr3:uid="{E543AFBD-1BF3-4531-A06B-DD6ADA021D02}" name="Column10805" dataDxfId="5736"/>
    <tableColumn id="10811" xr3:uid="{90D57C83-CC37-471A-9C23-0B77A4314672}" name="Column10806" dataDxfId="5735"/>
    <tableColumn id="10812" xr3:uid="{E16A99D8-A536-4234-A7E5-27C64FDA4524}" name="Column10807" dataDxfId="5734"/>
    <tableColumn id="10813" xr3:uid="{D623FF13-13A9-4FFD-8A0E-08635B307D1E}" name="Column10808" dataDxfId="5733"/>
    <tableColumn id="10814" xr3:uid="{BABE97BD-3EEF-47AA-BBFD-DE7EA19E4ADA}" name="Column10809" dataDxfId="5732"/>
    <tableColumn id="10815" xr3:uid="{71B90ECB-9DFB-419A-9608-62B4A12D0537}" name="Column10810" dataDxfId="5731"/>
    <tableColumn id="10816" xr3:uid="{DCF0A79E-95CC-484A-AC7B-2A43104C91EE}" name="Column10811" dataDxfId="5730"/>
    <tableColumn id="10817" xr3:uid="{75AF41C3-6024-4CAA-BEF1-FED8FFF17A7B}" name="Column10812" dataDxfId="5729"/>
    <tableColumn id="10818" xr3:uid="{692EE174-9B76-44C0-B575-258846FD6CEA}" name="Column10813" dataDxfId="5728"/>
    <tableColumn id="10819" xr3:uid="{ACC2495B-E387-44F9-AE38-886D21EFC3B9}" name="Column10814" dataDxfId="5727"/>
    <tableColumn id="10820" xr3:uid="{CEBB26D8-6B38-4A82-828C-2A92069AB306}" name="Column10815" dataDxfId="5726"/>
    <tableColumn id="10821" xr3:uid="{69E1321B-6C6F-4075-8E5D-16E1BCC293C2}" name="Column10816" dataDxfId="5725"/>
    <tableColumn id="10822" xr3:uid="{32924FB7-AA11-4163-8E26-8450A61A6B7D}" name="Column10817" dataDxfId="5724"/>
    <tableColumn id="10823" xr3:uid="{2BBFFB80-C907-4E7A-BA3B-42A9663E64FC}" name="Column10818" dataDxfId="5723"/>
    <tableColumn id="10824" xr3:uid="{4C3231BC-2479-4B11-9C1F-58B0FC59AA58}" name="Column10819" dataDxfId="5722"/>
    <tableColumn id="10825" xr3:uid="{99008BB7-4B66-4BB2-B390-9636143EA548}" name="Column10820" dataDxfId="5721"/>
    <tableColumn id="10826" xr3:uid="{A9268074-16DD-42B2-81EC-9765931577B4}" name="Column10821" dataDxfId="5720"/>
    <tableColumn id="10827" xr3:uid="{CAFBBE87-4E92-4BAB-AA84-A61984BE936F}" name="Column10822" dataDxfId="5719"/>
    <tableColumn id="10828" xr3:uid="{E7186931-1665-40EF-9EF0-C30A83679187}" name="Column10823" dataDxfId="5718"/>
    <tableColumn id="10829" xr3:uid="{7F11F20D-3E6C-49DB-B7DA-CCACB4E30C37}" name="Column10824" dataDxfId="5717"/>
    <tableColumn id="10830" xr3:uid="{45763D14-C61C-4721-9D30-3418B99C797B}" name="Column10825" dataDxfId="5716"/>
    <tableColumn id="10831" xr3:uid="{1934C03B-0ABF-4E7A-989B-6BF32D4732D3}" name="Column10826" dataDxfId="5715"/>
    <tableColumn id="10832" xr3:uid="{1162001F-4AE9-48C1-BDDA-7D3F7087CDBE}" name="Column10827" dataDxfId="5714"/>
    <tableColumn id="10833" xr3:uid="{B2A7AD67-1A69-4835-A7C1-4EFE594A2CC1}" name="Column10828" dataDxfId="5713"/>
    <tableColumn id="10834" xr3:uid="{F585ACF1-4E58-45E0-A461-95CAE431E5FA}" name="Column10829" dataDxfId="5712"/>
    <tableColumn id="10835" xr3:uid="{4B7C5A48-C62C-4DC4-B503-7E0F61F5A7A0}" name="Column10830" dataDxfId="5711"/>
    <tableColumn id="10836" xr3:uid="{86C53E4A-12CD-4EA9-8F0C-DB7AD1EFF949}" name="Column10831" dataDxfId="5710"/>
    <tableColumn id="10837" xr3:uid="{2135E604-7547-48FC-913A-4492D446DC03}" name="Column10832" dataDxfId="5709"/>
    <tableColumn id="10838" xr3:uid="{A3D40DA2-1D7F-48CC-8891-28761E6C6B5F}" name="Column10833" dataDxfId="5708"/>
    <tableColumn id="10839" xr3:uid="{397C664D-5F3E-4A0B-9BF7-57F81A5B3B49}" name="Column10834" dataDxfId="5707"/>
    <tableColumn id="10840" xr3:uid="{ACAC0A9F-E942-4ED9-A86B-0F710B3C5D5A}" name="Column10835" dataDxfId="5706"/>
    <tableColumn id="10841" xr3:uid="{93477F63-74E8-41FD-9598-921B5EF10FD0}" name="Column10836" dataDxfId="5705"/>
    <tableColumn id="10842" xr3:uid="{C367C94D-062A-4D9B-8A12-55E25AA38209}" name="Column10837" dataDxfId="5704"/>
    <tableColumn id="10843" xr3:uid="{1F337DE9-8E27-4724-8B1C-B95A386E0BB6}" name="Column10838" dataDxfId="5703"/>
    <tableColumn id="10844" xr3:uid="{2B5328D5-8633-401E-93A1-FE6E06F2F3F7}" name="Column10839" dataDxfId="5702"/>
    <tableColumn id="10845" xr3:uid="{D125B11E-07C5-4FC9-AD08-95F5BF102287}" name="Column10840" dataDxfId="5701"/>
    <tableColumn id="10846" xr3:uid="{021B3870-2E35-47A2-9738-146A66239B18}" name="Column10841" dataDxfId="5700"/>
    <tableColumn id="10847" xr3:uid="{95D26F41-0631-4BDB-A39C-DF8568CA6D63}" name="Column10842" dataDxfId="5699"/>
    <tableColumn id="10848" xr3:uid="{7C768E84-7112-4547-8CFC-032B773DCFFD}" name="Column10843" dataDxfId="5698"/>
    <tableColumn id="10849" xr3:uid="{E2DA8A57-A3B3-4F4E-BEF2-7799384D30AD}" name="Column10844" dataDxfId="5697"/>
    <tableColumn id="10850" xr3:uid="{CA135F42-7B72-4308-955F-4E55392070D7}" name="Column10845" dataDxfId="5696"/>
    <tableColumn id="10851" xr3:uid="{55EB1C87-0761-467E-9A1D-304F30645ED3}" name="Column10846" dataDxfId="5695"/>
    <tableColumn id="10852" xr3:uid="{C2260FDF-74EF-4E8C-BC5D-5B2F06472904}" name="Column10847" dataDxfId="5694"/>
    <tableColumn id="10853" xr3:uid="{295AE5F9-0AE2-4C09-88F1-309A46CE0A07}" name="Column10848" dataDxfId="5693"/>
    <tableColumn id="10854" xr3:uid="{0B451F66-6524-4A93-97A8-7CE641C4478E}" name="Column10849" dataDxfId="5692"/>
    <tableColumn id="10855" xr3:uid="{8743841C-FD46-4B23-BFB6-A8912E474B97}" name="Column10850" dataDxfId="5691"/>
    <tableColumn id="10856" xr3:uid="{96D6C703-5C57-4220-B736-583C4052C0B6}" name="Column10851" dataDxfId="5690"/>
    <tableColumn id="10857" xr3:uid="{5612A6B3-73FC-434C-B1B9-A8EFE2B0B793}" name="Column10852" dataDxfId="5689"/>
    <tableColumn id="10858" xr3:uid="{42B9BCFA-A3BD-4DA3-AA42-F6FE6AF3BFB1}" name="Column10853" dataDxfId="5688"/>
    <tableColumn id="10859" xr3:uid="{F2392DC5-DD1E-4F20-9A02-44E7BBDE59E1}" name="Column10854" dataDxfId="5687"/>
    <tableColumn id="10860" xr3:uid="{DB83683E-7934-4CA9-8298-D018DC659F04}" name="Column10855" dataDxfId="5686"/>
    <tableColumn id="10861" xr3:uid="{B4EAD7DA-DE18-49E5-AAE5-7D4A310AE706}" name="Column10856" dataDxfId="5685"/>
    <tableColumn id="10862" xr3:uid="{688EF2F7-966C-44C9-86B3-57B7EB20550E}" name="Column10857" dataDxfId="5684"/>
    <tableColumn id="10863" xr3:uid="{5297113F-C471-4EDE-9E09-C3810F8B8988}" name="Column10858" dataDxfId="5683"/>
    <tableColumn id="10864" xr3:uid="{FC45BEE0-6FB1-4AD4-972B-80798ACB674C}" name="Column10859" dataDxfId="5682"/>
    <tableColumn id="10865" xr3:uid="{110E9C91-849E-4ACB-8A65-304C8362A2C5}" name="Column10860" dataDxfId="5681"/>
    <tableColumn id="10866" xr3:uid="{92049FD7-FBC5-4BEA-9013-77C66079A18C}" name="Column10861" dataDxfId="5680"/>
    <tableColumn id="10867" xr3:uid="{8233D273-D790-4DDC-B5E0-211A8DE7056C}" name="Column10862" dataDxfId="5679"/>
    <tableColumn id="10868" xr3:uid="{63B039C3-D76E-47C4-9C48-3FA495B051F8}" name="Column10863" dataDxfId="5678"/>
    <tableColumn id="10869" xr3:uid="{F6A61FA5-EC6D-4339-A29C-0F8D8272777A}" name="Column10864" dataDxfId="5677"/>
    <tableColumn id="10870" xr3:uid="{C839DE6E-E63B-4EAD-93C0-ECB43F96CA1A}" name="Column10865" dataDxfId="5676"/>
    <tableColumn id="10871" xr3:uid="{765BC726-F272-4FD6-B0BC-FF5429270E12}" name="Column10866" dataDxfId="5675"/>
    <tableColumn id="10872" xr3:uid="{E081DA47-9505-41DB-83E5-7DCA826DDA83}" name="Column10867" dataDxfId="5674"/>
    <tableColumn id="10873" xr3:uid="{D00B3DB3-5DD4-4F27-A34A-90E6DFAF55BF}" name="Column10868" dataDxfId="5673"/>
    <tableColumn id="10874" xr3:uid="{63BD51B4-F0E2-4617-B322-D923F6C71005}" name="Column10869" dataDxfId="5672"/>
    <tableColumn id="10875" xr3:uid="{17DA029E-8CB4-4D5C-869B-B54C8B93950A}" name="Column10870" dataDxfId="5671"/>
    <tableColumn id="10876" xr3:uid="{08986E57-3460-4980-A75A-1AE4246887D1}" name="Column10871" dataDxfId="5670"/>
    <tableColumn id="10877" xr3:uid="{E6550B29-E1F2-4272-9BE8-9437E3EF5C36}" name="Column10872" dataDxfId="5669"/>
    <tableColumn id="10878" xr3:uid="{24883B52-3315-450B-A6FD-0DF6A9B2DB00}" name="Column10873" dataDxfId="5668"/>
    <tableColumn id="10879" xr3:uid="{E5A45323-0163-4F73-9D91-5B9D528369B6}" name="Column10874" dataDxfId="5667"/>
    <tableColumn id="10880" xr3:uid="{2D144766-2C3B-4BAF-9F24-0ECA32EC06B3}" name="Column10875" dataDxfId="5666"/>
    <tableColumn id="10881" xr3:uid="{EE39733D-0637-43A6-B409-C07EBD0AB282}" name="Column10876" dataDxfId="5665"/>
    <tableColumn id="10882" xr3:uid="{4523E863-0F60-4295-B803-D3360791D59E}" name="Column10877" dataDxfId="5664"/>
    <tableColumn id="10883" xr3:uid="{F9498E78-BA5A-4D04-85C3-C78A56943618}" name="Column10878" dataDxfId="5663"/>
    <tableColumn id="10884" xr3:uid="{5E513787-B11B-40CA-BEFE-EC2BE1CE1D0B}" name="Column10879" dataDxfId="5662"/>
    <tableColumn id="10885" xr3:uid="{6CBD65C7-BC39-45EC-BA14-DA0157BF640D}" name="Column10880" dataDxfId="5661"/>
    <tableColumn id="10886" xr3:uid="{867AA952-5721-43E0-8610-CEE1D6BE6CB4}" name="Column10881" dataDxfId="5660"/>
    <tableColumn id="10887" xr3:uid="{3E316D75-7C98-4E98-B3D7-D65280A52E80}" name="Column10882" dataDxfId="5659"/>
    <tableColumn id="10888" xr3:uid="{B93328B6-92B4-4091-9C94-3C107B16BC6E}" name="Column10883" dataDxfId="5658"/>
    <tableColumn id="10889" xr3:uid="{257EA63E-E5E6-4833-9AD4-1C86C80C4846}" name="Column10884" dataDxfId="5657"/>
    <tableColumn id="10890" xr3:uid="{4D9C6E87-082D-4759-93B0-A55AED67F62C}" name="Column10885" dataDxfId="5656"/>
    <tableColumn id="10891" xr3:uid="{5E45F486-A8F9-42B0-929D-00CC62E3EAC5}" name="Column10886" dataDxfId="5655"/>
    <tableColumn id="10892" xr3:uid="{16988F18-1613-4F99-9575-60B3128C737C}" name="Column10887" dataDxfId="5654"/>
    <tableColumn id="10893" xr3:uid="{F5856D54-ADD5-4DB5-8DE7-52E36047A589}" name="Column10888" dataDxfId="5653"/>
    <tableColumn id="10894" xr3:uid="{ADCE36A3-D593-4932-BDCD-707DB2A1B396}" name="Column10889" dataDxfId="5652"/>
    <tableColumn id="10895" xr3:uid="{ECA83E84-EBE0-47E6-A38B-078B6EEFB631}" name="Column10890" dataDxfId="5651"/>
    <tableColumn id="10896" xr3:uid="{0A06E665-758F-41FA-8D2F-E34DE59716E3}" name="Column10891" dataDxfId="5650"/>
    <tableColumn id="10897" xr3:uid="{45656158-3D4E-40DE-B2A5-7B0B3C0879B0}" name="Column10892" dataDxfId="5649"/>
    <tableColumn id="10898" xr3:uid="{997D3E51-4649-46A2-B0E4-C1D48E8DC5A2}" name="Column10893" dataDxfId="5648"/>
    <tableColumn id="10899" xr3:uid="{EDCE9203-F898-440E-A83D-CB13F17CD8F1}" name="Column10894" dataDxfId="5647"/>
    <tableColumn id="10900" xr3:uid="{C28D4984-DE2E-4E7A-A5A8-507640347DAC}" name="Column10895" dataDxfId="5646"/>
    <tableColumn id="10901" xr3:uid="{17C69D54-C16A-4D16-895E-FBC44AE30D00}" name="Column10896" dataDxfId="5645"/>
    <tableColumn id="10902" xr3:uid="{3CAA41DD-04B3-4F2C-BAA1-08381D1B60BD}" name="Column10897" dataDxfId="5644"/>
    <tableColumn id="10903" xr3:uid="{14C53B2C-194C-483B-83AF-6F1128519AFE}" name="Column10898" dataDxfId="5643"/>
    <tableColumn id="10904" xr3:uid="{2BDB1D99-AF45-4A58-9D8C-D89F78DC260C}" name="Column10899" dataDxfId="5642"/>
    <tableColumn id="10905" xr3:uid="{8A4189C4-6EA7-4797-97DD-46B99C4E64E1}" name="Column10900" dataDxfId="5641"/>
    <tableColumn id="10906" xr3:uid="{82FC085A-2EDC-4984-9020-8A0E37520CE1}" name="Column10901" dataDxfId="5640"/>
    <tableColumn id="10907" xr3:uid="{DA93F33B-32BA-49A2-A79E-678514722C70}" name="Column10902" dataDxfId="5639"/>
    <tableColumn id="10908" xr3:uid="{4E217D0D-EF68-4DB2-9B29-500828F76D67}" name="Column10903" dataDxfId="5638"/>
    <tableColumn id="10909" xr3:uid="{8BAA5E3C-1D85-45FB-9306-4BBE2FBA47E9}" name="Column10904" dataDxfId="5637"/>
    <tableColumn id="10910" xr3:uid="{F9C8484C-C954-4AA9-BCDE-8180160222D6}" name="Column10905" dataDxfId="5636"/>
    <tableColumn id="10911" xr3:uid="{577E9075-DF9F-4CC1-9BC1-06544C498AA8}" name="Column10906" dataDxfId="5635"/>
    <tableColumn id="10912" xr3:uid="{1557BE3C-6B2C-4DF3-BF19-2E001510B58E}" name="Column10907" dataDxfId="5634"/>
    <tableColumn id="10913" xr3:uid="{BD4BFA69-BC3F-435C-9B51-DF1EF0CF921E}" name="Column10908" dataDxfId="5633"/>
    <tableColumn id="10914" xr3:uid="{E0039219-F749-4BDE-BE59-FFDDC39BD7FC}" name="Column10909" dataDxfId="5632"/>
    <tableColumn id="10915" xr3:uid="{3FF5C051-2578-49F1-933E-8FCAC4D12EF5}" name="Column10910" dataDxfId="5631"/>
    <tableColumn id="10916" xr3:uid="{801D87A1-8085-4E83-8260-A46278DB8708}" name="Column10911" dataDxfId="5630"/>
    <tableColumn id="10917" xr3:uid="{A168EF3B-744E-42F3-82F8-1C9EDBF6511A}" name="Column10912" dataDxfId="5629"/>
    <tableColumn id="10918" xr3:uid="{31751275-ED66-4934-8C39-7B7FAC9A6E8A}" name="Column10913" dataDxfId="5628"/>
    <tableColumn id="10919" xr3:uid="{2094AFF4-FAF3-4524-9DD1-5C97F35D46AC}" name="Column10914" dataDxfId="5627"/>
    <tableColumn id="10920" xr3:uid="{3EF87819-6FF6-4EAE-A25C-A8EE0C518BAE}" name="Column10915" dataDxfId="5626"/>
    <tableColumn id="10921" xr3:uid="{06787893-9189-4A25-9395-F55DB4745EF5}" name="Column10916" dataDxfId="5625"/>
    <tableColumn id="10922" xr3:uid="{771718C1-2DFD-4753-8347-DDC612136ED5}" name="Column10917" dataDxfId="5624"/>
    <tableColumn id="10923" xr3:uid="{20C0B8F0-FA17-4D99-A849-311D3EF7A985}" name="Column10918" dataDxfId="5623"/>
    <tableColumn id="10924" xr3:uid="{7FD9A123-11EF-4C6E-971D-24C962DA50BA}" name="Column10919" dataDxfId="5622"/>
    <tableColumn id="10925" xr3:uid="{0D124AD7-D94E-41F2-B96F-448D52457E0A}" name="Column10920" dataDxfId="5621"/>
    <tableColumn id="10926" xr3:uid="{D5C08182-C067-4ABA-B514-B856480875D7}" name="Column10921" dataDxfId="5620"/>
    <tableColumn id="10927" xr3:uid="{5F4EBD9D-FB31-42C7-BB12-A43B90D430AC}" name="Column10922" dataDxfId="5619"/>
    <tableColumn id="10928" xr3:uid="{A34B690B-1180-4076-90A2-F6C8B3B4777B}" name="Column10923" dataDxfId="5618"/>
    <tableColumn id="10929" xr3:uid="{B133A744-FFEC-46B2-8F1C-1B414CCF1FBB}" name="Column10924" dataDxfId="5617"/>
    <tableColumn id="10930" xr3:uid="{B2D58C3D-3204-4C8A-9699-38BB23220C54}" name="Column10925" dataDxfId="5616"/>
    <tableColumn id="10931" xr3:uid="{F519DA5B-4A2A-4528-AB5C-30A68D405A9A}" name="Column10926" dataDxfId="5615"/>
    <tableColumn id="10932" xr3:uid="{8072EC72-5BC2-43E7-ADDF-F3A95D6F09CA}" name="Column10927" dataDxfId="5614"/>
    <tableColumn id="10933" xr3:uid="{8C675FA3-6A4B-4214-99CC-7B3C019FAE33}" name="Column10928" dataDxfId="5613"/>
    <tableColumn id="10934" xr3:uid="{DA8C9FED-73E2-40F7-A09A-737407400E3C}" name="Column10929" dataDxfId="5612"/>
    <tableColumn id="10935" xr3:uid="{553B5987-169C-4CBA-AD2C-E68C25BF1AD3}" name="Column10930" dataDxfId="5611"/>
    <tableColumn id="10936" xr3:uid="{96C7DC17-776F-457F-AA48-77293EF7B993}" name="Column10931" dataDxfId="5610"/>
    <tableColumn id="10937" xr3:uid="{3475BEFC-FF8E-4304-A6A6-6F15D4C3E63A}" name="Column10932" dataDxfId="5609"/>
    <tableColumn id="10938" xr3:uid="{80E49AF3-BB05-49C6-BD7C-A307AD28DAD4}" name="Column10933" dataDxfId="5608"/>
    <tableColumn id="10939" xr3:uid="{68C10322-0F1B-4FEA-B741-1C28A5A099B7}" name="Column10934" dataDxfId="5607"/>
    <tableColumn id="10940" xr3:uid="{6318655E-E8AE-4ECD-9290-2A77247EA35D}" name="Column10935" dataDxfId="5606"/>
    <tableColumn id="10941" xr3:uid="{9FB457B4-4AA1-4614-9544-3D7843017DB6}" name="Column10936" dataDxfId="5605"/>
    <tableColumn id="10942" xr3:uid="{7A4384E2-658E-4562-9174-132D42810799}" name="Column10937" dataDxfId="5604"/>
    <tableColumn id="10943" xr3:uid="{4E18BBA2-9380-45CA-B051-E8FBEE7EB07C}" name="Column10938" dataDxfId="5603"/>
    <tableColumn id="10944" xr3:uid="{0184C6BE-DA2F-4972-8154-E81FB5B83295}" name="Column10939" dataDxfId="5602"/>
    <tableColumn id="10945" xr3:uid="{F0266BED-2538-451B-80F9-76490D70F2A7}" name="Column10940" dataDxfId="5601"/>
    <tableColumn id="10946" xr3:uid="{B4299327-F7EC-4463-818E-7CABAE23BE78}" name="Column10941" dataDxfId="5600"/>
    <tableColumn id="10947" xr3:uid="{B3A54E63-D665-45E0-9066-31DA9598D990}" name="Column10942" dataDxfId="5599"/>
    <tableColumn id="10948" xr3:uid="{8C4EA7C6-0A2D-4D0B-A40A-8AFF965F1B37}" name="Column10943" dataDxfId="5598"/>
    <tableColumn id="10949" xr3:uid="{F523B8C4-9B35-4B17-AC7C-CDAEB88EF85E}" name="Column10944" dataDxfId="5597"/>
    <tableColumn id="10950" xr3:uid="{1C196B3C-6025-41C2-8DFD-967144A0457B}" name="Column10945" dataDxfId="5596"/>
    <tableColumn id="10951" xr3:uid="{A12596F1-3AF8-4FBD-A225-BD75EF27D81F}" name="Column10946" dataDxfId="5595"/>
    <tableColumn id="10952" xr3:uid="{FA906F84-0AC1-4169-8C83-56F60D477F85}" name="Column10947" dataDxfId="5594"/>
    <tableColumn id="10953" xr3:uid="{79C20542-6ABB-431D-9D38-94DA6F7B7407}" name="Column10948" dataDxfId="5593"/>
    <tableColumn id="10954" xr3:uid="{B3C282EF-420F-484D-A96F-36049CA10D0F}" name="Column10949" dataDxfId="5592"/>
    <tableColumn id="10955" xr3:uid="{EEF72B49-D705-463A-A72B-EB65FB485792}" name="Column10950" dataDxfId="5591"/>
    <tableColumn id="10956" xr3:uid="{22139A50-CBDE-49D3-9468-D4AAC0E6F529}" name="Column10951" dataDxfId="5590"/>
    <tableColumn id="10957" xr3:uid="{4DB13EE5-A46D-485C-AD73-066A3DCA060E}" name="Column10952" dataDxfId="5589"/>
    <tableColumn id="10958" xr3:uid="{481FE55A-D402-4AEB-9ECD-3C406E9D201B}" name="Column10953" dataDxfId="5588"/>
    <tableColumn id="10959" xr3:uid="{5218B769-A050-451B-8E8B-2E29F9B479BA}" name="Column10954" dataDxfId="5587"/>
    <tableColumn id="10960" xr3:uid="{2D09DC1A-06DF-41BA-81EE-5CD6D822EAB9}" name="Column10955" dataDxfId="5586"/>
    <tableColumn id="10961" xr3:uid="{9B8CE6BB-B581-4F02-9D95-0F0903829B12}" name="Column10956" dataDxfId="5585"/>
    <tableColumn id="10962" xr3:uid="{FBAB9B03-1070-47AD-8CDD-AB4449C250AA}" name="Column10957" dataDxfId="5584"/>
    <tableColumn id="10963" xr3:uid="{0A689CA7-89E1-4B45-920D-F7C98B194DD3}" name="Column10958" dataDxfId="5583"/>
    <tableColumn id="10964" xr3:uid="{D011ED38-A11F-4BCF-BE88-340B9726DAED}" name="Column10959" dataDxfId="5582"/>
    <tableColumn id="10965" xr3:uid="{C8204523-F61B-4AB3-91AA-755C3A895D90}" name="Column10960" dataDxfId="5581"/>
    <tableColumn id="10966" xr3:uid="{E5A01D05-DA2D-48A3-8875-DC46F6182788}" name="Column10961" dataDxfId="5580"/>
    <tableColumn id="10967" xr3:uid="{C08C6B1A-0D59-4D9C-BDED-D84633715FD0}" name="Column10962" dataDxfId="5579"/>
    <tableColumn id="10968" xr3:uid="{41D7AD14-C44C-431C-A239-6D19E9FC804D}" name="Column10963" dataDxfId="5578"/>
    <tableColumn id="10969" xr3:uid="{C6C99F2B-A4EF-4F8D-88B3-7126E5D06791}" name="Column10964" dataDxfId="5577"/>
    <tableColumn id="10970" xr3:uid="{7F94E947-616E-40B9-A115-502B0CD675A2}" name="Column10965" dataDxfId="5576"/>
    <tableColumn id="10971" xr3:uid="{FE156396-C102-4179-9960-B665A504BDE1}" name="Column10966" dataDxfId="5575"/>
    <tableColumn id="10972" xr3:uid="{A5AB2D43-C75B-4A4B-8C7F-77092CC55C95}" name="Column10967" dataDxfId="5574"/>
    <tableColumn id="10973" xr3:uid="{53CB4C93-D483-4F68-8189-3ED7DE88F246}" name="Column10968" dataDxfId="5573"/>
    <tableColumn id="10974" xr3:uid="{B4235FA0-BF29-4035-99BC-47AA6626A9BC}" name="Column10969" dataDxfId="5572"/>
    <tableColumn id="10975" xr3:uid="{0B09B008-2922-4213-BF18-57B543AC15F0}" name="Column10970" dataDxfId="5571"/>
    <tableColumn id="10976" xr3:uid="{A035C56E-9757-478A-B4B6-A65342F697AA}" name="Column10971" dataDxfId="5570"/>
    <tableColumn id="10977" xr3:uid="{A8828278-F805-42C3-AE77-4220374A9E1B}" name="Column10972" dataDxfId="5569"/>
    <tableColumn id="10978" xr3:uid="{4558893A-B00D-419E-A982-4B7B321FFFDD}" name="Column10973" dataDxfId="5568"/>
    <tableColumn id="10979" xr3:uid="{6993A596-1B00-4BF4-9E18-33825F8478E6}" name="Column10974" dataDxfId="5567"/>
    <tableColumn id="10980" xr3:uid="{3692E81E-8BB2-4009-84B7-8AA275CC0C8B}" name="Column10975" dataDxfId="5566"/>
    <tableColumn id="10981" xr3:uid="{D3537FD1-3673-4F16-AC9E-86D25DD35D60}" name="Column10976" dataDxfId="5565"/>
    <tableColumn id="10982" xr3:uid="{8885CA0F-A791-4910-BC07-665C13C7163D}" name="Column10977" dataDxfId="5564"/>
    <tableColumn id="10983" xr3:uid="{3F3A3FD4-29E3-45CF-A563-11EFB4A01F24}" name="Column10978" dataDxfId="5563"/>
    <tableColumn id="10984" xr3:uid="{AC61F8DF-F087-4AA2-AC34-E153ED5F9409}" name="Column10979" dataDxfId="5562"/>
    <tableColumn id="10985" xr3:uid="{232C98B0-A7EA-4E14-87C6-CBA1B136DCED}" name="Column10980" dataDxfId="5561"/>
    <tableColumn id="10986" xr3:uid="{0EF57197-481C-4785-A69E-7A47BED35110}" name="Column10981" dataDxfId="5560"/>
    <tableColumn id="10987" xr3:uid="{DC7A0194-C04F-458C-AE83-297538207B16}" name="Column10982" dataDxfId="5559"/>
    <tableColumn id="10988" xr3:uid="{43BF7EC7-1089-4F04-B335-9E161E6188E1}" name="Column10983" dataDxfId="5558"/>
    <tableColumn id="10989" xr3:uid="{2481933C-1CF2-4DEE-B3CC-A04BFE9F1A11}" name="Column10984" dataDxfId="5557"/>
    <tableColumn id="10990" xr3:uid="{8A9A672B-6606-454E-B1C6-0BAFDDF14B9C}" name="Column10985" dataDxfId="5556"/>
    <tableColumn id="10991" xr3:uid="{A44759B9-4DD0-47C5-BF8B-018299FB9CEC}" name="Column10986" dataDxfId="5555"/>
    <tableColumn id="10992" xr3:uid="{98A25B60-9FAA-4FF7-BA27-2D6E5E4CC7DE}" name="Column10987" dataDxfId="5554"/>
    <tableColumn id="10993" xr3:uid="{B3DF50D4-855A-4D7F-974C-49877A6D9F55}" name="Column10988" dataDxfId="5553"/>
    <tableColumn id="10994" xr3:uid="{DE76345A-0B8D-489D-B273-7387918EFEF0}" name="Column10989" dataDxfId="5552"/>
    <tableColumn id="10995" xr3:uid="{B380DDEE-7F54-4820-B51E-1B59FA99FD9A}" name="Column10990" dataDxfId="5551"/>
    <tableColumn id="10996" xr3:uid="{0A772234-ED70-4324-A6CD-93B07A771D3D}" name="Column10991" dataDxfId="5550"/>
    <tableColumn id="10997" xr3:uid="{2A3058D9-8E8D-4EDA-B905-AC37A0C09069}" name="Column10992" dataDxfId="5549"/>
    <tableColumn id="10998" xr3:uid="{A6F046C9-E552-4F82-A3E5-7C491400A77A}" name="Column10993" dataDxfId="5548"/>
    <tableColumn id="10999" xr3:uid="{94AFDAB5-E1D2-43B6-B37C-ACF453C6B4F8}" name="Column10994" dataDxfId="5547"/>
    <tableColumn id="11000" xr3:uid="{7B4426D5-1237-4810-AA16-B397563F467F}" name="Column10995" dataDxfId="5546"/>
    <tableColumn id="11001" xr3:uid="{C05C1727-7250-4F39-96FE-48CF2790D54D}" name="Column10996" dataDxfId="5545"/>
    <tableColumn id="11002" xr3:uid="{11FDB313-E6A9-411F-A26B-AC2CD34EA091}" name="Column10997" dataDxfId="5544"/>
    <tableColumn id="11003" xr3:uid="{D1CEB09D-BC0A-4091-9DA7-B2C75CD60016}" name="Column10998" dataDxfId="5543"/>
    <tableColumn id="11004" xr3:uid="{7EAF9F17-F3BE-40D4-9253-86DC5AD21528}" name="Column10999" dataDxfId="5542"/>
    <tableColumn id="11005" xr3:uid="{DC5CB32E-D9A0-42A0-A6BB-D61E766EBBBE}" name="Column11000" dataDxfId="5541"/>
    <tableColumn id="11006" xr3:uid="{F932D3BE-1954-4494-AF25-CF6DAD299A62}" name="Column11001" dataDxfId="5540"/>
    <tableColumn id="11007" xr3:uid="{3C79B082-58F8-461D-8AF8-EE6FB1A7384E}" name="Column11002" dataDxfId="5539"/>
    <tableColumn id="11008" xr3:uid="{985B19A7-66DF-45A6-ADB3-0367255302A4}" name="Column11003" dataDxfId="5538"/>
    <tableColumn id="11009" xr3:uid="{1D567A55-3F24-4873-AA23-7EFAEDA78114}" name="Column11004" dataDxfId="5537"/>
    <tableColumn id="11010" xr3:uid="{B675960A-7245-4E19-9C0A-C563D509200F}" name="Column11005" dataDxfId="5536"/>
    <tableColumn id="11011" xr3:uid="{80B6F5A5-FAD2-48B8-85F6-B33DBDEB8990}" name="Column11006" dataDxfId="5535"/>
    <tableColumn id="11012" xr3:uid="{9C322138-DCAB-496A-88F4-3FD29056CAB1}" name="Column11007" dataDxfId="5534"/>
    <tableColumn id="11013" xr3:uid="{64449851-EE52-4568-83FC-69E857D521F6}" name="Column11008" dataDxfId="5533"/>
    <tableColumn id="11014" xr3:uid="{48907AF5-46AA-43B6-8C44-9F5EACC5F2B4}" name="Column11009" dataDxfId="5532"/>
    <tableColumn id="11015" xr3:uid="{9A0A9F35-2F32-4253-96A8-8DE2E39A19FA}" name="Column11010" dataDxfId="5531"/>
    <tableColumn id="11016" xr3:uid="{D5F045A5-840C-4484-B5D2-E1898CC1171C}" name="Column11011" dataDxfId="5530"/>
    <tableColumn id="11017" xr3:uid="{1139BEB6-75F3-45B1-8E31-87703E5D8968}" name="Column11012" dataDxfId="5529"/>
    <tableColumn id="11018" xr3:uid="{0535FAA2-1ED1-482F-91EB-8E8EF9F40720}" name="Column11013" dataDxfId="5528"/>
    <tableColumn id="11019" xr3:uid="{127BD009-9D0D-4A35-8F9B-9737DE4AF24A}" name="Column11014" dataDxfId="5527"/>
    <tableColumn id="11020" xr3:uid="{CD5AB14F-D96B-47EE-98B6-3D5133920B93}" name="Column11015" dataDxfId="5526"/>
    <tableColumn id="11021" xr3:uid="{06D3DA3A-4133-4640-A45D-455D098C02FA}" name="Column11016" dataDxfId="5525"/>
    <tableColumn id="11022" xr3:uid="{4014FD6E-D6AF-4A6A-8A6D-6E7A3D39111D}" name="Column11017" dataDxfId="5524"/>
    <tableColumn id="11023" xr3:uid="{0F3F8079-6EAF-4B29-94D2-10F14D661825}" name="Column11018" dataDxfId="5523"/>
    <tableColumn id="11024" xr3:uid="{5EAA6F13-38D9-4E0F-BA97-7DFB0A5D1051}" name="Column11019" dataDxfId="5522"/>
    <tableColumn id="11025" xr3:uid="{3A49E1DD-EDFD-4FFB-B6D1-3EBFF6B3E08C}" name="Column11020" dataDxfId="5521"/>
    <tableColumn id="11026" xr3:uid="{F869D10D-DA69-4274-9DA5-5FC35E914E57}" name="Column11021" dataDxfId="5520"/>
    <tableColumn id="11027" xr3:uid="{65B90900-C129-438B-A87F-4D89986155D6}" name="Column11022" dataDxfId="5519"/>
    <tableColumn id="11028" xr3:uid="{CA4EE4A3-6824-44D3-8128-4520F3C3FE7A}" name="Column11023" dataDxfId="5518"/>
    <tableColumn id="11029" xr3:uid="{9FB65DCD-060B-4226-8A6C-B9A2760933C0}" name="Column11024" dataDxfId="5517"/>
    <tableColumn id="11030" xr3:uid="{C4C076BD-3C13-4103-8D20-D8D5411A0631}" name="Column11025" dataDxfId="5516"/>
    <tableColumn id="11031" xr3:uid="{6D6EF043-A60A-461B-BBED-F13936658ABF}" name="Column11026" dataDxfId="5515"/>
    <tableColumn id="11032" xr3:uid="{55D4F9DE-5BAB-428B-A3FF-02731DB201EA}" name="Column11027" dataDxfId="5514"/>
    <tableColumn id="11033" xr3:uid="{28381C41-3091-44DA-B66F-06607715EBFC}" name="Column11028" dataDxfId="5513"/>
    <tableColumn id="11034" xr3:uid="{F2256079-845D-4A37-A5EE-E9BDF7022ED6}" name="Column11029" dataDxfId="5512"/>
    <tableColumn id="11035" xr3:uid="{4090EE25-E598-4CB0-B9C6-86613B9B9976}" name="Column11030" dataDxfId="5511"/>
    <tableColumn id="11036" xr3:uid="{43626278-9B32-4D03-8CD5-899E8EC47B6E}" name="Column11031" dataDxfId="5510"/>
    <tableColumn id="11037" xr3:uid="{E69B0D48-57F5-4106-97C7-6FB09E161658}" name="Column11032" dataDxfId="5509"/>
    <tableColumn id="11038" xr3:uid="{59314B67-C395-459A-A45D-02E827CF8AA2}" name="Column11033" dataDxfId="5508"/>
    <tableColumn id="11039" xr3:uid="{A81CD988-2E6B-46D1-90A6-5ABE60F1281B}" name="Column11034" dataDxfId="5507"/>
    <tableColumn id="11040" xr3:uid="{D538F9AE-1A63-4561-8F7B-3C92BE31DD50}" name="Column11035" dataDxfId="5506"/>
    <tableColumn id="11041" xr3:uid="{3F27E55A-BAEB-4D19-BC7A-A36215E31501}" name="Column11036" dataDxfId="5505"/>
    <tableColumn id="11042" xr3:uid="{FBABEE75-3C5D-4FCD-A016-588F95ABAFE4}" name="Column11037" dataDxfId="5504"/>
    <tableColumn id="11043" xr3:uid="{EB798A34-5459-45B4-8A0D-E69C3E701DF6}" name="Column11038" dataDxfId="5503"/>
    <tableColumn id="11044" xr3:uid="{F28DF92E-4354-48A1-8309-E17F80A51188}" name="Column11039" dataDxfId="5502"/>
    <tableColumn id="11045" xr3:uid="{E3D013EF-BBA1-4911-9EB4-607D96139FF9}" name="Column11040" dataDxfId="5501"/>
    <tableColumn id="11046" xr3:uid="{D8069163-CBF8-4EA0-82F0-C5E5319B769E}" name="Column11041" dataDxfId="5500"/>
    <tableColumn id="11047" xr3:uid="{7D194DAD-491C-43A8-BA5C-71001ED2C4F7}" name="Column11042" dataDxfId="5499"/>
    <tableColumn id="11048" xr3:uid="{4FE6C8B6-C0CA-4686-9893-1365C65D3B91}" name="Column11043" dataDxfId="5498"/>
    <tableColumn id="11049" xr3:uid="{EC175116-D754-447B-BBA7-6A3F7EDB02F4}" name="Column11044" dataDxfId="5497"/>
    <tableColumn id="11050" xr3:uid="{04CE2AE5-1B43-47C6-8AD5-65E5C8162ED6}" name="Column11045" dataDxfId="5496"/>
    <tableColumn id="11051" xr3:uid="{FB19C533-E313-4962-BD1C-3163F3B1F0E6}" name="Column11046" dataDxfId="5495"/>
    <tableColumn id="11052" xr3:uid="{E7E53BD5-10E5-4C22-857C-A3EE29A33B1D}" name="Column11047" dataDxfId="5494"/>
    <tableColumn id="11053" xr3:uid="{71526C0D-7235-4678-8AA0-466DE4A37251}" name="Column11048" dataDxfId="5493"/>
    <tableColumn id="11054" xr3:uid="{017F76DC-00C1-48F0-B4AE-9006E53A60CF}" name="Column11049" dataDxfId="5492"/>
    <tableColumn id="11055" xr3:uid="{56A9ED6B-982D-47F7-8F1A-E4DC8A396F31}" name="Column11050" dataDxfId="5491"/>
    <tableColumn id="11056" xr3:uid="{BB5A284D-CE33-4318-8322-DBDF184F4913}" name="Column11051" dataDxfId="5490"/>
    <tableColumn id="11057" xr3:uid="{31F5DDBD-ABE1-41E5-A267-2A04F133ADF8}" name="Column11052" dataDxfId="5489"/>
    <tableColumn id="11058" xr3:uid="{8D9AEC9D-8D22-412D-A961-E9A38DE26D98}" name="Column11053" dataDxfId="5488"/>
    <tableColumn id="11059" xr3:uid="{F6BB5562-5378-4F27-9BA4-76B5A9E5E196}" name="Column11054" dataDxfId="5487"/>
    <tableColumn id="11060" xr3:uid="{2AE6212F-7BBA-4681-B04E-1BF197FC8768}" name="Column11055" dataDxfId="5486"/>
    <tableColumn id="11061" xr3:uid="{211B0E99-0285-4DCB-8135-232E9AE5DC01}" name="Column11056" dataDxfId="5485"/>
    <tableColumn id="11062" xr3:uid="{69ACEF78-B381-4273-83AC-7F6FE58EC97F}" name="Column11057" dataDxfId="5484"/>
    <tableColumn id="11063" xr3:uid="{8F7AB802-7E16-4C7F-8FBA-63C71BFC5D27}" name="Column11058" dataDxfId="5483"/>
    <tableColumn id="11064" xr3:uid="{7AB81DDF-E777-4A63-8833-9C16F7A974AC}" name="Column11059" dataDxfId="5482"/>
    <tableColumn id="11065" xr3:uid="{8D796A96-A25C-4C7B-82CD-58871FF878BA}" name="Column11060" dataDxfId="5481"/>
    <tableColumn id="11066" xr3:uid="{A73F0B40-75C2-4027-910D-3379763686CF}" name="Column11061" dataDxfId="5480"/>
    <tableColumn id="11067" xr3:uid="{0DC84B90-A7EF-4BCB-96E3-45E9FCF4F544}" name="Column11062" dataDxfId="5479"/>
    <tableColumn id="11068" xr3:uid="{9ED1F49A-55AE-42B4-8A0C-F57B0768FA0B}" name="Column11063" dataDxfId="5478"/>
    <tableColumn id="11069" xr3:uid="{41AE3462-606B-4A3B-9044-1CFCCDCF1659}" name="Column11064" dataDxfId="5477"/>
    <tableColumn id="11070" xr3:uid="{C2F27091-2C6A-43C1-BA4F-EA4FD998DBC2}" name="Column11065" dataDxfId="5476"/>
    <tableColumn id="11071" xr3:uid="{E650A168-B57D-463D-9C9C-392087FBF36E}" name="Column11066" dataDxfId="5475"/>
    <tableColumn id="11072" xr3:uid="{284B1E50-10AF-49A0-8541-4A9C37AF47C3}" name="Column11067" dataDxfId="5474"/>
    <tableColumn id="11073" xr3:uid="{C7396FB6-D73B-43F5-8185-34ED613ADBAF}" name="Column11068" dataDxfId="5473"/>
    <tableColumn id="11074" xr3:uid="{34C1DE81-E102-4FF1-A8A6-E0701E881594}" name="Column11069" dataDxfId="5472"/>
    <tableColumn id="11075" xr3:uid="{F4CBCC5B-FD88-4BB0-843A-3CCCF79D8345}" name="Column11070" dataDxfId="5471"/>
    <tableColumn id="11076" xr3:uid="{487CFBAA-9AB8-4239-A676-B0D410306B19}" name="Column11071" dataDxfId="5470"/>
    <tableColumn id="11077" xr3:uid="{80B1D7F5-C09C-4CBE-B3A3-10A05099256A}" name="Column11072" dataDxfId="5469"/>
    <tableColumn id="11078" xr3:uid="{013381DE-63A7-4C7D-B1EC-6D726AF24F4E}" name="Column11073" dataDxfId="5468"/>
    <tableColumn id="11079" xr3:uid="{5E0023DE-CEAB-425D-B1A7-3FD4067AE6AC}" name="Column11074" dataDxfId="5467"/>
    <tableColumn id="11080" xr3:uid="{F4F5A404-84C3-412C-8C8F-498A6CA4E045}" name="Column11075" dataDxfId="5466"/>
    <tableColumn id="11081" xr3:uid="{ADCBAA42-ADEF-4492-A320-C8C7B99FB1E3}" name="Column11076" dataDxfId="5465"/>
    <tableColumn id="11082" xr3:uid="{6BF12544-D314-4FD9-8B59-7B162552F3CD}" name="Column11077" dataDxfId="5464"/>
    <tableColumn id="11083" xr3:uid="{92EE6560-131B-414A-9760-6262B57657C6}" name="Column11078" dataDxfId="5463"/>
    <tableColumn id="11084" xr3:uid="{D0674D4A-21F2-4AEC-98E8-3931BC7387C2}" name="Column11079" dataDxfId="5462"/>
    <tableColumn id="11085" xr3:uid="{C855248A-FDD0-4CCE-8822-BE277B00ED25}" name="Column11080" dataDxfId="5461"/>
    <tableColumn id="11086" xr3:uid="{023B5151-E0A7-4FBB-B9AF-883962128D77}" name="Column11081" dataDxfId="5460"/>
    <tableColumn id="11087" xr3:uid="{13279072-4BCC-4991-A2E2-345716B19241}" name="Column11082" dataDxfId="5459"/>
    <tableColumn id="11088" xr3:uid="{EDAF267B-57A9-41A5-BCA0-4600DA8B197D}" name="Column11083" dataDxfId="5458"/>
    <tableColumn id="11089" xr3:uid="{05CE4E80-8E43-4A23-A90E-CDFF0B7473CE}" name="Column11084" dataDxfId="5457"/>
    <tableColumn id="11090" xr3:uid="{23599608-FA0D-4D09-AFCC-39E62E727C9B}" name="Column11085" dataDxfId="5456"/>
    <tableColumn id="11091" xr3:uid="{7955C3B4-DBBE-478E-87F2-CA523A60C6B1}" name="Column11086" dataDxfId="5455"/>
    <tableColumn id="11092" xr3:uid="{587E21B6-AF6A-48B4-BA37-9475CA84951E}" name="Column11087" dataDxfId="5454"/>
    <tableColumn id="11093" xr3:uid="{A0D74C54-66D1-4247-95E2-82F758D21371}" name="Column11088" dataDxfId="5453"/>
    <tableColumn id="11094" xr3:uid="{5902EC78-D64A-4579-A167-3AD14E28ED1F}" name="Column11089" dataDxfId="5452"/>
    <tableColumn id="11095" xr3:uid="{347C33BA-733A-4325-B1AF-A097EB6A1791}" name="Column11090" dataDxfId="5451"/>
    <tableColumn id="11096" xr3:uid="{CDAE7E8D-191B-4A70-94F9-002BB0B6B8DC}" name="Column11091" dataDxfId="5450"/>
    <tableColumn id="11097" xr3:uid="{B31B77E3-A312-460E-B43C-01A488B1CEE3}" name="Column11092" dataDxfId="5449"/>
    <tableColumn id="11098" xr3:uid="{1CEEC48D-DC58-4A17-9771-22E384FE5C7D}" name="Column11093" dataDxfId="5448"/>
    <tableColumn id="11099" xr3:uid="{96C0A0B7-F0CE-44A4-8E6D-11535A511839}" name="Column11094" dataDxfId="5447"/>
    <tableColumn id="11100" xr3:uid="{FEF7C2FC-CFE5-4382-9F97-E2905E77B794}" name="Column11095" dataDxfId="5446"/>
    <tableColumn id="11101" xr3:uid="{62C7B6D3-98B2-453D-ACCB-8291BE4DB53A}" name="Column11096" dataDxfId="5445"/>
    <tableColumn id="11102" xr3:uid="{B1A3487D-94B6-492F-9D55-A010B7B51E12}" name="Column11097" dataDxfId="5444"/>
    <tableColumn id="11103" xr3:uid="{80C8CB6A-2A1E-44EE-83D9-CED008E5544C}" name="Column11098" dataDxfId="5443"/>
    <tableColumn id="11104" xr3:uid="{6B39302B-B529-4D99-AE46-7DD7A43D260E}" name="Column11099" dataDxfId="5442"/>
    <tableColumn id="11105" xr3:uid="{9A238053-EE93-433B-B374-46247322457C}" name="Column11100" dataDxfId="5441"/>
    <tableColumn id="11106" xr3:uid="{C7E4219F-1A2A-4DAA-B616-3F8A1F64E5B3}" name="Column11101" dataDxfId="5440"/>
    <tableColumn id="11107" xr3:uid="{36A5A7F2-EC8B-48D0-AF36-6E4789D9F16B}" name="Column11102" dataDxfId="5439"/>
    <tableColumn id="11108" xr3:uid="{3D2DCAFE-5012-40AB-9596-3C1D84049235}" name="Column11103" dataDxfId="5438"/>
    <tableColumn id="11109" xr3:uid="{563F7CDA-1B13-44F6-9081-AA15B96976E0}" name="Column11104" dataDxfId="5437"/>
    <tableColumn id="11110" xr3:uid="{D6EB2E80-6D4A-4CF2-84E4-4133562FB1E9}" name="Column11105" dataDxfId="5436"/>
    <tableColumn id="11111" xr3:uid="{1BEA84D3-AF2A-4F1B-A76B-097FB32C41BB}" name="Column11106" dataDxfId="5435"/>
    <tableColumn id="11112" xr3:uid="{8923ED89-4D99-441E-AA4C-1DE1D82AB0F0}" name="Column11107" dataDxfId="5434"/>
    <tableColumn id="11113" xr3:uid="{9CCE4505-B42E-4A13-A0AE-55ABFC22D83D}" name="Column11108" dataDxfId="5433"/>
    <tableColumn id="11114" xr3:uid="{BD5FB4FF-4308-4072-BEEF-95E0F9CDFFD2}" name="Column11109" dataDxfId="5432"/>
    <tableColumn id="11115" xr3:uid="{CCF31BB2-2609-41A6-AABA-02E015929FE6}" name="Column11110" dataDxfId="5431"/>
    <tableColumn id="11116" xr3:uid="{32432BFD-32D9-4C32-9DDA-44BC973C522F}" name="Column11111" dataDxfId="5430"/>
    <tableColumn id="11117" xr3:uid="{2AB65AB3-01D5-4CED-ACB6-E821A3C78310}" name="Column11112" dataDxfId="5429"/>
    <tableColumn id="11118" xr3:uid="{EC544C4D-7238-4D5A-991A-4D2E52DF7340}" name="Column11113" dataDxfId="5428"/>
    <tableColumn id="11119" xr3:uid="{4ED7EECE-E8F5-48E5-A945-4340B86BB21D}" name="Column11114" dataDxfId="5427"/>
    <tableColumn id="11120" xr3:uid="{1100F858-C25E-4319-8966-C084771B9802}" name="Column11115" dataDxfId="5426"/>
    <tableColumn id="11121" xr3:uid="{694D6B9F-749F-4FED-8B68-FAE0E4CD5B4D}" name="Column11116" dataDxfId="5425"/>
    <tableColumn id="11122" xr3:uid="{680B54DA-D02C-4A48-9597-7B1D2E28B42D}" name="Column11117" dataDxfId="5424"/>
    <tableColumn id="11123" xr3:uid="{92F09C12-1916-4220-96FC-97C5E1376AE9}" name="Column11118" dataDxfId="5423"/>
    <tableColumn id="11124" xr3:uid="{32F5C53E-FBE9-4961-A192-410FF0171B2D}" name="Column11119" dataDxfId="5422"/>
    <tableColumn id="11125" xr3:uid="{C63FF357-2C59-4403-BB26-6C4C057BED73}" name="Column11120" dataDxfId="5421"/>
    <tableColumn id="11126" xr3:uid="{A1451FD8-A7F3-43BF-AAE5-EEBFD4ECD902}" name="Column11121" dataDxfId="5420"/>
    <tableColumn id="11127" xr3:uid="{E867187D-B840-4D84-A7CF-203EE420BAF9}" name="Column11122" dataDxfId="5419"/>
    <tableColumn id="11128" xr3:uid="{733F7253-F76D-478E-9683-B0372C6D667A}" name="Column11123" dataDxfId="5418"/>
    <tableColumn id="11129" xr3:uid="{C9B990F7-C3EE-4E66-A425-341A4227E353}" name="Column11124" dataDxfId="5417"/>
    <tableColumn id="11130" xr3:uid="{F932B3E4-6311-4FC7-AB9B-AAE3CC6EA641}" name="Column11125" dataDxfId="5416"/>
    <tableColumn id="11131" xr3:uid="{C5F89F35-2194-4E81-B26C-A7483428FA0D}" name="Column11126" dataDxfId="5415"/>
    <tableColumn id="11132" xr3:uid="{107195B9-977F-4421-BE81-1B4934321E23}" name="Column11127" dataDxfId="5414"/>
    <tableColumn id="11133" xr3:uid="{7543B907-CD64-4700-AC10-43E60D8D5ECD}" name="Column11128" dataDxfId="5413"/>
    <tableColumn id="11134" xr3:uid="{2285C2DB-9C3F-419D-9632-107984AFC580}" name="Column11129" dataDxfId="5412"/>
    <tableColumn id="11135" xr3:uid="{4309516C-D1F9-4162-A47D-9B1769822EC9}" name="Column11130" dataDxfId="5411"/>
    <tableColumn id="11136" xr3:uid="{E3A54DB7-EB98-4C46-A555-F6A5BAE16AD2}" name="Column11131" dataDxfId="5410"/>
    <tableColumn id="11137" xr3:uid="{0D1B86A3-9C88-4592-96A5-3AAC047F58FC}" name="Column11132" dataDxfId="5409"/>
    <tableColumn id="11138" xr3:uid="{9446AD9A-1D20-4F2E-94DB-1E9904AFD339}" name="Column11133" dataDxfId="5408"/>
    <tableColumn id="11139" xr3:uid="{56160E57-C439-40C8-8DF0-CF0EEA047336}" name="Column11134" dataDxfId="5407"/>
    <tableColumn id="11140" xr3:uid="{C7A9F5D0-B6E9-4A28-A8E2-DFC7EB5FC54F}" name="Column11135" dataDxfId="5406"/>
    <tableColumn id="11141" xr3:uid="{A85EBD88-613E-462D-B3C4-C84A19B4C8D6}" name="Column11136" dataDxfId="5405"/>
    <tableColumn id="11142" xr3:uid="{7EA36B33-AE36-4C87-80A3-23443613609E}" name="Column11137" dataDxfId="5404"/>
    <tableColumn id="11143" xr3:uid="{DDEDE177-CFAB-4347-98FA-C77E1D5AE837}" name="Column11138" dataDxfId="5403"/>
    <tableColumn id="11144" xr3:uid="{8B6281D4-7AF4-4AB7-8392-62246C21B26D}" name="Column11139" dataDxfId="5402"/>
    <tableColumn id="11145" xr3:uid="{97BD670B-EB0B-455B-A75A-9592EE627FE3}" name="Column11140" dataDxfId="5401"/>
    <tableColumn id="11146" xr3:uid="{DA0BA7DF-6147-4EC3-BB4A-E5801FB794BB}" name="Column11141" dataDxfId="5400"/>
    <tableColumn id="11147" xr3:uid="{CA90FDC2-C76F-4C02-B355-47F79961F1FD}" name="Column11142" dataDxfId="5399"/>
    <tableColumn id="11148" xr3:uid="{B25FF9A7-278B-4087-8869-A84447EEAE36}" name="Column11143" dataDxfId="5398"/>
    <tableColumn id="11149" xr3:uid="{DD5199F8-FBF7-4C3A-BA64-8AAA726AF90C}" name="Column11144" dataDxfId="5397"/>
    <tableColumn id="11150" xr3:uid="{4F9C521B-5837-46AF-9D81-890A0714D76C}" name="Column11145" dataDxfId="5396"/>
    <tableColumn id="11151" xr3:uid="{C9AA600A-E306-465C-A91B-6EB019009A75}" name="Column11146" dataDxfId="5395"/>
    <tableColumn id="11152" xr3:uid="{8D6BC0A3-C7C4-4683-B6D3-2A637EE10F37}" name="Column11147" dataDxfId="5394"/>
    <tableColumn id="11153" xr3:uid="{38BBBBE8-800B-42AA-952D-09C914302520}" name="Column11148" dataDxfId="5393"/>
    <tableColumn id="11154" xr3:uid="{73BF6B79-9C6A-4678-AA78-86C8687B8AA0}" name="Column11149" dataDxfId="5392"/>
    <tableColumn id="11155" xr3:uid="{0BA12D28-4536-4FA2-AE28-A1C79856A879}" name="Column11150" dataDxfId="5391"/>
    <tableColumn id="11156" xr3:uid="{72225E5B-49CC-4775-BF09-7941784F7D9C}" name="Column11151" dataDxfId="5390"/>
    <tableColumn id="11157" xr3:uid="{95CFF9F7-0AC3-4575-864E-04339934C591}" name="Column11152" dataDxfId="5389"/>
    <tableColumn id="11158" xr3:uid="{007D0EC5-69C1-4240-9FF7-9C1F8CA5D47D}" name="Column11153" dataDxfId="5388"/>
    <tableColumn id="11159" xr3:uid="{5F0B2B5F-8D38-48E5-BAB5-5857D101F353}" name="Column11154" dataDxfId="5387"/>
    <tableColumn id="11160" xr3:uid="{86BE5CFA-EF5A-48B6-A80D-0F93FCF90D90}" name="Column11155" dataDxfId="5386"/>
    <tableColumn id="11161" xr3:uid="{74E9A903-B332-4B61-9316-A0F2451E465A}" name="Column11156" dataDxfId="5385"/>
    <tableColumn id="11162" xr3:uid="{20A5BF37-8F7E-4864-B716-680719C60966}" name="Column11157" dataDxfId="5384"/>
    <tableColumn id="11163" xr3:uid="{AB7098D4-7F2F-4F4C-845E-0ED71BAB8937}" name="Column11158" dataDxfId="5383"/>
    <tableColumn id="11164" xr3:uid="{6455B888-9292-40DE-88C3-83D71BBF5437}" name="Column11159" dataDxfId="5382"/>
    <tableColumn id="11165" xr3:uid="{F7A7A3F2-CCA3-4E1B-8803-E6536CB0FB27}" name="Column11160" dataDxfId="5381"/>
    <tableColumn id="11166" xr3:uid="{8EEA1617-04F8-4D89-BD4A-E87FCEA382B1}" name="Column11161" dataDxfId="5380"/>
    <tableColumn id="11167" xr3:uid="{977F4EFC-EEB3-4278-B278-8FEDF6553271}" name="Column11162" dataDxfId="5379"/>
    <tableColumn id="11168" xr3:uid="{CEF2A0E3-747F-4282-96D3-A7EA510E6743}" name="Column11163" dataDxfId="5378"/>
    <tableColumn id="11169" xr3:uid="{6E348474-724B-4ED6-9F86-5686411BDA0A}" name="Column11164" dataDxfId="5377"/>
    <tableColumn id="11170" xr3:uid="{EF4D43CE-CEDD-446D-953D-622F8CC6BB3F}" name="Column11165" dataDxfId="5376"/>
    <tableColumn id="11171" xr3:uid="{3585A093-54CB-4433-A795-332165EF59BA}" name="Column11166" dataDxfId="5375"/>
    <tableColumn id="11172" xr3:uid="{90DE322F-7962-4833-B327-49AAF7B8AA2D}" name="Column11167" dataDxfId="5374"/>
    <tableColumn id="11173" xr3:uid="{8927809E-7F92-42AB-8D4B-3D9CD846BC9F}" name="Column11168" dataDxfId="5373"/>
    <tableColumn id="11174" xr3:uid="{2040EB73-F6E5-4372-A2E0-CDF3C0F5EA46}" name="Column11169" dataDxfId="5372"/>
    <tableColumn id="11175" xr3:uid="{D1C6A146-CF9E-4C3D-A3EC-3AA1EFBC62F8}" name="Column11170" dataDxfId="5371"/>
    <tableColumn id="11176" xr3:uid="{AFEA65FC-D169-4FF0-AA5C-483891498441}" name="Column11171" dataDxfId="5370"/>
    <tableColumn id="11177" xr3:uid="{21B0B317-D85E-4D5A-8A35-1F4D153BC6BC}" name="Column11172" dataDxfId="5369"/>
    <tableColumn id="11178" xr3:uid="{3E720592-D50E-4240-97A4-1CAF17699747}" name="Column11173" dataDxfId="5368"/>
    <tableColumn id="11179" xr3:uid="{1B1C8FE0-E257-4E2A-8B4F-DF0C3F335F73}" name="Column11174" dataDxfId="5367"/>
    <tableColumn id="11180" xr3:uid="{F3F1DAB6-49F4-4AD1-A338-12ABF77E850F}" name="Column11175" dataDxfId="5366"/>
    <tableColumn id="11181" xr3:uid="{DBEB21E8-C7D0-49E8-B6D9-9B07DC29A564}" name="Column11176" dataDxfId="5365"/>
    <tableColumn id="11182" xr3:uid="{76337AD4-B8C0-4844-B1C2-3631E57C747D}" name="Column11177" dataDxfId="5364"/>
    <tableColumn id="11183" xr3:uid="{F1AEA724-7A7D-4690-9022-FE25B5920092}" name="Column11178" dataDxfId="5363"/>
    <tableColumn id="11184" xr3:uid="{6A04C465-3485-42FB-9041-84F69E8221E0}" name="Column11179" dataDxfId="5362"/>
    <tableColumn id="11185" xr3:uid="{AAA6B341-2303-4BF4-9F5E-9B60AFB13BEC}" name="Column11180" dataDxfId="5361"/>
    <tableColumn id="11186" xr3:uid="{1FFA4C65-57D3-4BD0-B805-1CEBC15C5F51}" name="Column11181" dataDxfId="5360"/>
    <tableColumn id="11187" xr3:uid="{CAEE406E-FFE2-499E-8069-0EB76B70167C}" name="Column11182" dataDxfId="5359"/>
    <tableColumn id="11188" xr3:uid="{D9CCE0D3-679A-4479-BC9D-1211982F4275}" name="Column11183" dataDxfId="5358"/>
    <tableColumn id="11189" xr3:uid="{01DFFF5A-6443-470C-BB70-F9998029E8EE}" name="Column11184" dataDxfId="5357"/>
    <tableColumn id="11190" xr3:uid="{B6539995-4B6A-4400-B450-B6822DA01E45}" name="Column11185" dataDxfId="5356"/>
    <tableColumn id="11191" xr3:uid="{778A3773-2D84-40DB-9D1C-FFF029B86E67}" name="Column11186" dataDxfId="5355"/>
    <tableColumn id="11192" xr3:uid="{AE207584-8767-4FD5-8B85-D6B2F7A15DDC}" name="Column11187" dataDxfId="5354"/>
    <tableColumn id="11193" xr3:uid="{0B860016-460F-45E7-AABA-E6EEE1A56584}" name="Column11188" dataDxfId="5353"/>
    <tableColumn id="11194" xr3:uid="{8BD9D579-1ED3-487C-ABE3-4F1DE597A5F0}" name="Column11189" dataDxfId="5352"/>
    <tableColumn id="11195" xr3:uid="{878AB0B9-97DC-4DB7-ACC6-9B7B5C04A29A}" name="Column11190" dataDxfId="5351"/>
    <tableColumn id="11196" xr3:uid="{886E7070-B6CA-4910-9F6F-A19D466B4326}" name="Column11191" dataDxfId="5350"/>
    <tableColumn id="11197" xr3:uid="{3C094168-5ECA-4279-B4B4-67AC07BEB329}" name="Column11192" dataDxfId="5349"/>
    <tableColumn id="11198" xr3:uid="{89A6E24D-A261-4636-8C02-2D55C978E510}" name="Column11193" dataDxfId="5348"/>
    <tableColumn id="11199" xr3:uid="{0A93878B-B4D9-4E37-8689-282C84CFBCA9}" name="Column11194" dataDxfId="5347"/>
    <tableColumn id="11200" xr3:uid="{E65D189A-5DDD-45B8-8E7C-062361F1A41A}" name="Column11195" dataDxfId="5346"/>
    <tableColumn id="11201" xr3:uid="{FCC87C2D-1CC1-46E5-8072-55A3E64DF8F9}" name="Column11196" dataDxfId="5345"/>
    <tableColumn id="11202" xr3:uid="{A0003837-408B-42D9-BFCD-EBC4AFBC7B44}" name="Column11197" dataDxfId="5344"/>
    <tableColumn id="11203" xr3:uid="{ADEA88AE-85EB-43D5-BEEB-43C217AB46BA}" name="Column11198" dataDxfId="5343"/>
    <tableColumn id="11204" xr3:uid="{66F66D2A-FED6-4CFF-9554-618DC5BF060D}" name="Column11199" dataDxfId="5342"/>
    <tableColumn id="11205" xr3:uid="{981B3947-6B54-4463-A047-334A3A3CDC92}" name="Column11200" dataDxfId="5341"/>
    <tableColumn id="11206" xr3:uid="{F23BC5D9-EDCD-4934-BF44-A8DF8D5DDB61}" name="Column11201" dataDxfId="5340"/>
    <tableColumn id="11207" xr3:uid="{5EB3189A-126D-4D02-8BA2-5D13F83140EB}" name="Column11202" dataDxfId="5339"/>
    <tableColumn id="11208" xr3:uid="{C829600C-9430-48AF-979F-519288710B11}" name="Column11203" dataDxfId="5338"/>
    <tableColumn id="11209" xr3:uid="{215358F8-7361-404E-9A86-EE839B0F6FD5}" name="Column11204" dataDxfId="5337"/>
    <tableColumn id="11210" xr3:uid="{83949B57-7FCC-4E7A-9D91-C0E563F7BEBE}" name="Column11205" dataDxfId="5336"/>
    <tableColumn id="11211" xr3:uid="{DCBBA7FF-8027-441F-B140-9C9183EF1E81}" name="Column11206" dataDxfId="5335"/>
    <tableColumn id="11212" xr3:uid="{D9C2B611-BFEE-45C3-87D9-B8E73773C9F3}" name="Column11207" dataDxfId="5334"/>
    <tableColumn id="11213" xr3:uid="{3BA8A3F1-2F8F-4F0B-B79B-49CEAE44C427}" name="Column11208" dataDxfId="5333"/>
    <tableColumn id="11214" xr3:uid="{D52F887E-5230-43EF-8A04-BC632D15A6BD}" name="Column11209" dataDxfId="5332"/>
    <tableColumn id="11215" xr3:uid="{477D5D6E-FADA-46E6-8518-3F3A96752A71}" name="Column11210" dataDxfId="5331"/>
    <tableColumn id="11216" xr3:uid="{B14EC8CE-6373-4071-9950-8B35325C9400}" name="Column11211" dataDxfId="5330"/>
    <tableColumn id="11217" xr3:uid="{CA7BFC09-7177-4E5B-9BEE-BCDC8CC46B82}" name="Column11212" dataDxfId="5329"/>
    <tableColumn id="11218" xr3:uid="{EADEFA7B-8DD2-41F8-9927-C39E311131F6}" name="Column11213" dataDxfId="5328"/>
    <tableColumn id="11219" xr3:uid="{DD59745B-C551-4EAC-81B9-1DEC89DDA426}" name="Column11214" dataDxfId="5327"/>
    <tableColumn id="11220" xr3:uid="{1ABC9363-F4D2-405C-AE9C-4B3A7DD10C8E}" name="Column11215" dataDxfId="5326"/>
    <tableColumn id="11221" xr3:uid="{4AA4853D-BDFD-485C-BF3A-E7F573C3AF48}" name="Column11216" dataDxfId="5325"/>
    <tableColumn id="11222" xr3:uid="{8F3F2411-A03E-464A-AA92-28AFF958D630}" name="Column11217" dataDxfId="5324"/>
    <tableColumn id="11223" xr3:uid="{6649D07E-DF2B-4487-8540-75AD1C7B4318}" name="Column11218" dataDxfId="5323"/>
    <tableColumn id="11224" xr3:uid="{91E6E8A9-654F-4D37-8591-1E741CD69E7B}" name="Column11219" dataDxfId="5322"/>
    <tableColumn id="11225" xr3:uid="{3ABB638E-B32B-4DC3-97FF-B3754F705E61}" name="Column11220" dataDxfId="5321"/>
    <tableColumn id="11226" xr3:uid="{7FA6AF71-CF2B-40A7-A77B-EDFFB8484372}" name="Column11221" dataDxfId="5320"/>
    <tableColumn id="11227" xr3:uid="{40B51F25-7121-4334-B246-8D9C03FB87D1}" name="Column11222" dataDxfId="5319"/>
    <tableColumn id="11228" xr3:uid="{319D8C77-9790-4130-8781-F3FB7E0BB4DC}" name="Column11223" dataDxfId="5318"/>
    <tableColumn id="11229" xr3:uid="{100B0818-9DDB-4B71-B9A3-5BF5100A796B}" name="Column11224" dataDxfId="5317"/>
    <tableColumn id="11230" xr3:uid="{79B639A5-BF6C-4BF4-9A06-E629C747BA5B}" name="Column11225" dataDxfId="5316"/>
    <tableColumn id="11231" xr3:uid="{55EF79FB-484C-4BEF-AB72-A47D4C5D3830}" name="Column11226" dataDxfId="5315"/>
    <tableColumn id="11232" xr3:uid="{E842B189-D1CA-44D3-AA19-B6823A0BFAF0}" name="Column11227" dataDxfId="5314"/>
    <tableColumn id="11233" xr3:uid="{CBC8D20E-C746-4FE5-9A26-29C27384F618}" name="Column11228" dataDxfId="5313"/>
    <tableColumn id="11234" xr3:uid="{5A3C4EB1-148D-43C6-BF5E-332DC40C70F4}" name="Column11229" dataDxfId="5312"/>
    <tableColumn id="11235" xr3:uid="{DA645EE9-E6E7-4D64-B982-9D5137CD07DB}" name="Column11230" dataDxfId="5311"/>
    <tableColumn id="11236" xr3:uid="{274240B6-19E2-4692-9264-4A94E5CC7B2C}" name="Column11231" dataDxfId="5310"/>
    <tableColumn id="11237" xr3:uid="{91E15C96-E984-4A44-9EB5-36F55C5267AF}" name="Column11232" dataDxfId="5309"/>
    <tableColumn id="11238" xr3:uid="{1E75506A-D1F7-4560-B684-5786757E75E5}" name="Column11233" dataDxfId="5308"/>
    <tableColumn id="11239" xr3:uid="{9D2AA1BF-1B76-4CE4-9239-4B76ACBE3CFF}" name="Column11234" dataDxfId="5307"/>
    <tableColumn id="11240" xr3:uid="{8BB71DE8-4248-4C4B-A2CD-67BA21DAFB96}" name="Column11235" dataDxfId="5306"/>
    <tableColumn id="11241" xr3:uid="{1964D98C-720A-43B5-B2C7-9A3B8E17B788}" name="Column11236" dataDxfId="5305"/>
    <tableColumn id="11242" xr3:uid="{898D4876-742E-4F01-A0F5-F01BC029C0BA}" name="Column11237" dataDxfId="5304"/>
    <tableColumn id="11243" xr3:uid="{1C10A1F1-07B4-4C4F-B18A-078EAC3FC3D8}" name="Column11238" dataDxfId="5303"/>
    <tableColumn id="11244" xr3:uid="{64CEC3AB-7ABD-43C6-B9FF-4427CD594B4E}" name="Column11239" dataDxfId="5302"/>
    <tableColumn id="11245" xr3:uid="{EE09C383-5260-48B5-8FC2-2D9AECE1C5C4}" name="Column11240" dataDxfId="5301"/>
    <tableColumn id="11246" xr3:uid="{5DC8079E-1923-4453-8FE9-9601DE8F358F}" name="Column11241" dataDxfId="5300"/>
    <tableColumn id="11247" xr3:uid="{230FB49D-046B-43FA-9603-4940A103CF86}" name="Column11242" dataDxfId="5299"/>
    <tableColumn id="11248" xr3:uid="{607DB101-0816-4231-B5E7-ECAE306E3E5A}" name="Column11243" dataDxfId="5298"/>
    <tableColumn id="11249" xr3:uid="{8021483B-6623-4BB4-B2B0-3107A9545E09}" name="Column11244" dataDxfId="5297"/>
    <tableColumn id="11250" xr3:uid="{4A5FA645-08C7-4E6B-B2B9-15F08607A9B3}" name="Column11245" dataDxfId="5296"/>
    <tableColumn id="11251" xr3:uid="{274406D6-9377-4418-9B00-9B47D2B0FEA2}" name="Column11246" dataDxfId="5295"/>
    <tableColumn id="11252" xr3:uid="{D94E7D7A-2369-44BC-A7E0-FE56105CE4E0}" name="Column11247" dataDxfId="5294"/>
    <tableColumn id="11253" xr3:uid="{65795A58-ED15-4177-A3FA-1A25F0FE3448}" name="Column11248" dataDxfId="5293"/>
    <tableColumn id="11254" xr3:uid="{ACE5D716-C6BE-44E9-8EE9-A906C5DCD9B5}" name="Column11249" dataDxfId="5292"/>
    <tableColumn id="11255" xr3:uid="{51C38C37-A098-40D1-ABE9-FA74A07AE12D}" name="Column11250" dataDxfId="5291"/>
    <tableColumn id="11256" xr3:uid="{958811B9-DDF0-4A62-B9E5-945BFC5DD3A2}" name="Column11251" dataDxfId="5290"/>
    <tableColumn id="11257" xr3:uid="{15CA7435-DDDF-4866-89B3-C9650AEEC3A4}" name="Column11252" dataDxfId="5289"/>
    <tableColumn id="11258" xr3:uid="{0F507140-75BF-43F5-9EA6-345872B69E0B}" name="Column11253" dataDxfId="5288"/>
    <tableColumn id="11259" xr3:uid="{9E0A8EDD-8338-4498-A134-DDCF538A7D37}" name="Column11254" dataDxfId="5287"/>
    <tableColumn id="11260" xr3:uid="{14335EEE-0ADE-4577-8D51-5CD0C252F94B}" name="Column11255" dataDxfId="5286"/>
    <tableColumn id="11261" xr3:uid="{F04CC42F-D787-4EFD-94FD-E4BC77F226E4}" name="Column11256" dataDxfId="5285"/>
    <tableColumn id="11262" xr3:uid="{A36513C4-097E-4B5B-9A13-9DEB59BD52AD}" name="Column11257" dataDxfId="5284"/>
    <tableColumn id="11263" xr3:uid="{605BC88D-0263-415B-BA57-E8F3BCC8849D}" name="Column11258" dataDxfId="5283"/>
    <tableColumn id="11264" xr3:uid="{A81465CC-EBD0-4F1B-A08B-85A0883E804B}" name="Column11259" dataDxfId="5282"/>
    <tableColumn id="11265" xr3:uid="{13766AAA-56D7-4FF3-82E3-DFF0940C9E48}" name="Column11260" dataDxfId="5281"/>
    <tableColumn id="11266" xr3:uid="{BCDA96D2-A84C-4804-8ADB-17088FC535C1}" name="Column11261" dataDxfId="5280"/>
    <tableColumn id="11267" xr3:uid="{BE7AD940-545A-414A-A711-23B8E7EB39B8}" name="Column11262" dataDxfId="5279"/>
    <tableColumn id="11268" xr3:uid="{C0E9DF8D-D7A5-4A63-B7D3-3BEDA817ABE8}" name="Column11263" dataDxfId="5278"/>
    <tableColumn id="11269" xr3:uid="{90859E2F-9EBF-4819-A67E-DD05DB110A40}" name="Column11264" dataDxfId="5277"/>
    <tableColumn id="11270" xr3:uid="{5AAA6AC9-7F11-4C23-BA5E-4F566C3A72F0}" name="Column11265" dataDxfId="5276"/>
    <tableColumn id="11271" xr3:uid="{670241BC-E12A-4E88-A4D7-F80AB28A2829}" name="Column11266" dataDxfId="5275"/>
    <tableColumn id="11272" xr3:uid="{AE56122D-032A-4789-B04C-A6631D23E2FF}" name="Column11267" dataDxfId="5274"/>
    <tableColumn id="11273" xr3:uid="{D6E4E628-3EEB-4C08-BBCB-B505B35BC871}" name="Column11268" dataDxfId="5273"/>
    <tableColumn id="11274" xr3:uid="{1A80E671-9F6D-4585-8133-1CF87A216BB2}" name="Column11269" dataDxfId="5272"/>
    <tableColumn id="11275" xr3:uid="{5A773311-A62F-4318-B21C-7146B06E50B4}" name="Column11270" dataDxfId="5271"/>
    <tableColumn id="11276" xr3:uid="{693496F0-82D0-487C-A01E-E72C36B3BADE}" name="Column11271" dataDxfId="5270"/>
    <tableColumn id="11277" xr3:uid="{FB83F3E4-DDA0-4152-9F4D-C9D8EF4D094F}" name="Column11272" dataDxfId="5269"/>
    <tableColumn id="11278" xr3:uid="{39103B21-F490-45EB-9ABB-A308116C2CDB}" name="Column11273" dataDxfId="5268"/>
    <tableColumn id="11279" xr3:uid="{31F06110-B9D3-4BDC-958C-53A9A5CFC296}" name="Column11274" dataDxfId="5267"/>
    <tableColumn id="11280" xr3:uid="{45382195-6B3A-433D-A813-CC5E3F98CC09}" name="Column11275" dataDxfId="5266"/>
    <tableColumn id="11281" xr3:uid="{ED163989-A4C0-4F7B-9CF5-A06B373F1142}" name="Column11276" dataDxfId="5265"/>
    <tableColumn id="11282" xr3:uid="{7076A770-CD91-4C49-A13F-C48339D2A300}" name="Column11277" dataDxfId="5264"/>
    <tableColumn id="11283" xr3:uid="{4FF3A9FD-4DA6-447E-96AB-74702E49BB0B}" name="Column11278" dataDxfId="5263"/>
    <tableColumn id="11284" xr3:uid="{C5A077DA-17DF-4978-9C49-681E435B86DE}" name="Column11279" dataDxfId="5262"/>
    <tableColumn id="11285" xr3:uid="{5EDC5B77-B978-476B-8306-10B763EBA715}" name="Column11280" dataDxfId="5261"/>
    <tableColumn id="11286" xr3:uid="{93990724-934D-4176-BA96-43428B91EC7D}" name="Column11281" dataDxfId="5260"/>
    <tableColumn id="11287" xr3:uid="{85198178-8908-44B2-875E-AC93C30A6766}" name="Column11282" dataDxfId="5259"/>
    <tableColumn id="11288" xr3:uid="{A762C52E-238D-4F5F-84D3-E4DF5AB98164}" name="Column11283" dataDxfId="5258"/>
    <tableColumn id="11289" xr3:uid="{52E4EDA3-1A76-4215-863F-2F20DFCF74D0}" name="Column11284" dataDxfId="5257"/>
    <tableColumn id="11290" xr3:uid="{D3877845-0343-4459-BD3C-C3CB8F3C6826}" name="Column11285" dataDxfId="5256"/>
    <tableColumn id="11291" xr3:uid="{C94E7376-40AD-4A9D-A3E7-F6A79317A9DD}" name="Column11286" dataDxfId="5255"/>
    <tableColumn id="11292" xr3:uid="{E3C7FCE6-F988-4E0F-B3BB-7D6AE65FDB33}" name="Column11287" dataDxfId="5254"/>
    <tableColumn id="11293" xr3:uid="{DA809B7B-F211-47BB-8BF5-ADB6E4BA8323}" name="Column11288" dataDxfId="5253"/>
    <tableColumn id="11294" xr3:uid="{A7E9F848-55C9-4E70-9224-567147C9A8A9}" name="Column11289" dataDxfId="5252"/>
    <tableColumn id="11295" xr3:uid="{D8FBBE03-4ACB-4884-985C-9E2EC4858FF7}" name="Column11290" dataDxfId="5251"/>
    <tableColumn id="11296" xr3:uid="{DC2BF539-D78C-4657-BDB9-632D3F9BF667}" name="Column11291" dataDxfId="5250"/>
    <tableColumn id="11297" xr3:uid="{801EDEB5-910A-4B0A-98A5-86C382BCB995}" name="Column11292" dataDxfId="5249"/>
    <tableColumn id="11298" xr3:uid="{4F584421-7B34-4D51-B1D9-E027EEA7E8D2}" name="Column11293" dataDxfId="5248"/>
    <tableColumn id="11299" xr3:uid="{9D3B7BDC-41A7-4E73-95CE-8B7A6621D81B}" name="Column11294" dataDxfId="5247"/>
    <tableColumn id="11300" xr3:uid="{21B4740C-D2F5-444F-807F-38CD5730C1EC}" name="Column11295" dataDxfId="5246"/>
    <tableColumn id="11301" xr3:uid="{9EAE64EC-F271-45E1-98E9-E72B64E98F05}" name="Column11296" dataDxfId="5245"/>
    <tableColumn id="11302" xr3:uid="{ACD87515-1677-436C-A513-79876782A72D}" name="Column11297" dataDxfId="5244"/>
    <tableColumn id="11303" xr3:uid="{0F96A673-4A6A-4E5E-99FE-F678E7ECDB5F}" name="Column11298" dataDxfId="5243"/>
    <tableColumn id="11304" xr3:uid="{D27EBB2D-A2EA-4596-B565-9F3304DE37EE}" name="Column11299" dataDxfId="5242"/>
    <tableColumn id="11305" xr3:uid="{9B086885-AB69-4A69-BC65-CE5DA0C99CED}" name="Column11300" dataDxfId="5241"/>
    <tableColumn id="11306" xr3:uid="{6AD336A3-C13F-4186-9A00-2E4AF9A87FEC}" name="Column11301" dataDxfId="5240"/>
    <tableColumn id="11307" xr3:uid="{35AAD5AA-830C-4DAB-841B-A7336BD93CCC}" name="Column11302" dataDxfId="5239"/>
    <tableColumn id="11308" xr3:uid="{4387FABC-89A0-428A-9C6B-30C3865498AE}" name="Column11303" dataDxfId="5238"/>
    <tableColumn id="11309" xr3:uid="{01BFFC11-7BF1-4346-B654-F2C81C4199AC}" name="Column11304" dataDxfId="5237"/>
    <tableColumn id="11310" xr3:uid="{4AD8BA7A-3B22-4B7A-85A1-E1E370C50190}" name="Column11305" dataDxfId="5236"/>
    <tableColumn id="11311" xr3:uid="{385A6460-E2C5-4FF6-B897-E3EC9B575036}" name="Column11306" dataDxfId="5235"/>
    <tableColumn id="11312" xr3:uid="{3BE576FA-2149-45E2-BEBA-779FC6EADF08}" name="Column11307" dataDxfId="5234"/>
    <tableColumn id="11313" xr3:uid="{F817115D-F5D0-4ACC-AF65-284A2766ED45}" name="Column11308" dataDxfId="5233"/>
    <tableColumn id="11314" xr3:uid="{5AC9FA42-D029-494F-90B3-96FF09B51A80}" name="Column11309" dataDxfId="5232"/>
    <tableColumn id="11315" xr3:uid="{A987C242-877A-462B-83D5-3AC9B997B7A0}" name="Column11310" dataDxfId="5231"/>
    <tableColumn id="11316" xr3:uid="{5B5D31A9-4D91-4656-8854-B46994091E97}" name="Column11311" dataDxfId="5230"/>
    <tableColumn id="11317" xr3:uid="{872F5632-1509-40A5-87E8-C73B839987B2}" name="Column11312" dataDxfId="5229"/>
    <tableColumn id="11318" xr3:uid="{8B0CE654-8323-4DB1-902C-112041B37BEC}" name="Column11313" dataDxfId="5228"/>
    <tableColumn id="11319" xr3:uid="{98811961-0C24-4156-83DD-6280366C6EF6}" name="Column11314" dataDxfId="5227"/>
    <tableColumn id="11320" xr3:uid="{E881F50A-9174-4976-A81F-9D77A42718F3}" name="Column11315" dataDxfId="5226"/>
    <tableColumn id="11321" xr3:uid="{320DE627-0E9A-449C-9477-4EC16D07E7F0}" name="Column11316" dataDxfId="5225"/>
    <tableColumn id="11322" xr3:uid="{29FE0AB5-E44C-4B3A-9988-A8D59947A8D6}" name="Column11317" dataDxfId="5224"/>
    <tableColumn id="11323" xr3:uid="{EE27AC82-69B4-4A6A-83E6-164A2E67D539}" name="Column11318" dataDxfId="5223"/>
    <tableColumn id="11324" xr3:uid="{94885DDF-D991-4016-B3C9-7F1BAA1F2631}" name="Column11319" dataDxfId="5222"/>
    <tableColumn id="11325" xr3:uid="{DE554CA3-66E9-4BB8-BF93-4430C9E3CF2C}" name="Column11320" dataDxfId="5221"/>
    <tableColumn id="11326" xr3:uid="{8568F949-804E-4537-849C-B3A4B043BD19}" name="Column11321" dataDxfId="5220"/>
    <tableColumn id="11327" xr3:uid="{25FEED04-3B98-4074-B31C-24344C54C653}" name="Column11322" dataDxfId="5219"/>
    <tableColumn id="11328" xr3:uid="{8D5EBB0F-39D3-4C70-8884-E3D1044EE47A}" name="Column11323" dataDxfId="5218"/>
    <tableColumn id="11329" xr3:uid="{2D03710F-2DA7-410D-B25C-16BE85AA4584}" name="Column11324" dataDxfId="5217"/>
    <tableColumn id="11330" xr3:uid="{44DFF8C8-306E-4B80-B320-460878602D17}" name="Column11325" dataDxfId="5216"/>
    <tableColumn id="11331" xr3:uid="{0815171D-A0BB-400F-ACB1-37223F054A58}" name="Column11326" dataDxfId="5215"/>
    <tableColumn id="11332" xr3:uid="{F145780A-63DB-470E-BE65-90F98ADD8E54}" name="Column11327" dataDxfId="5214"/>
    <tableColumn id="11333" xr3:uid="{61BBE2A0-E9CF-4E44-860C-C227BB7A9106}" name="Column11328" dataDxfId="5213"/>
    <tableColumn id="11334" xr3:uid="{9A2A6983-C964-43D1-B1F3-D36AC2FF05E5}" name="Column11329" dataDxfId="5212"/>
    <tableColumn id="11335" xr3:uid="{2D868289-2F2F-40EB-BB5E-7175DE14C556}" name="Column11330" dataDxfId="5211"/>
    <tableColumn id="11336" xr3:uid="{70F6E382-3979-47AC-91E8-A9A7F82FE62A}" name="Column11331" dataDxfId="5210"/>
    <tableColumn id="11337" xr3:uid="{D5B49EF6-732F-403B-BFD1-CFFC8EE6CE27}" name="Column11332" dataDxfId="5209"/>
    <tableColumn id="11338" xr3:uid="{32AC933D-9EFD-48E6-B593-0AD7209EE03F}" name="Column11333" dataDxfId="5208"/>
    <tableColumn id="11339" xr3:uid="{3FA2906D-3C54-48B8-AF31-55E5322490EE}" name="Column11334" dataDxfId="5207"/>
    <tableColumn id="11340" xr3:uid="{E06C422D-302D-4686-9CDB-ED4B4F22A797}" name="Column11335" dataDxfId="5206"/>
    <tableColumn id="11341" xr3:uid="{FA100A55-CEEC-4EA3-B5F1-71C19BCD4768}" name="Column11336" dataDxfId="5205"/>
    <tableColumn id="11342" xr3:uid="{E8AD80DD-C3B9-4310-A480-4B181516B4D2}" name="Column11337" dataDxfId="5204"/>
    <tableColumn id="11343" xr3:uid="{F1C7326F-44BC-4735-BC75-82EF219DD2D4}" name="Column11338" dataDxfId="5203"/>
    <tableColumn id="11344" xr3:uid="{3E3622C3-A6E7-4A23-B316-F1E20BC41669}" name="Column11339" dataDxfId="5202"/>
    <tableColumn id="11345" xr3:uid="{73AA9C7B-FAFD-481D-A995-42B8DA45928A}" name="Column11340" dataDxfId="5201"/>
    <tableColumn id="11346" xr3:uid="{FD750DF9-BF0B-47C3-A383-1414C7D6C839}" name="Column11341" dataDxfId="5200"/>
    <tableColumn id="11347" xr3:uid="{808B2584-54AB-4CA5-8884-DC6A1E0A721E}" name="Column11342" dataDxfId="5199"/>
    <tableColumn id="11348" xr3:uid="{197C6DD8-E957-4E44-8E8E-B16CCF8624B6}" name="Column11343" dataDxfId="5198"/>
    <tableColumn id="11349" xr3:uid="{74E31B39-8324-482E-931C-9A6CB6E44E6D}" name="Column11344" dataDxfId="5197"/>
    <tableColumn id="11350" xr3:uid="{EDEB2E76-CD9A-47B2-9A42-0FBBEEC8BCE1}" name="Column11345" dataDxfId="5196"/>
    <tableColumn id="11351" xr3:uid="{8643BAE5-7CDC-4165-A1F9-9D76F72AE1BE}" name="Column11346" dataDxfId="5195"/>
    <tableColumn id="11352" xr3:uid="{FE2CB0BE-B322-4F2F-96B3-108AC0F036BC}" name="Column11347" dataDxfId="5194"/>
    <tableColumn id="11353" xr3:uid="{D19E795B-75C9-425F-B199-A09446387C53}" name="Column11348" dataDxfId="5193"/>
    <tableColumn id="11354" xr3:uid="{325BED77-3B03-46CE-9C72-14773E23C294}" name="Column11349" dataDxfId="5192"/>
    <tableColumn id="11355" xr3:uid="{1394110E-94D6-45BC-8877-13C0B11FBA8D}" name="Column11350" dataDxfId="5191"/>
    <tableColumn id="11356" xr3:uid="{E811C3B0-0DDA-4328-9779-DD666CD659C6}" name="Column11351" dataDxfId="5190"/>
    <tableColumn id="11357" xr3:uid="{7A6A9F90-E7F7-4355-B3B6-5678C2664827}" name="Column11352" dataDxfId="5189"/>
    <tableColumn id="11358" xr3:uid="{6A65BD3A-F2E0-4BF5-85F2-8595E8D39AF8}" name="Column11353" dataDxfId="5188"/>
    <tableColumn id="11359" xr3:uid="{34265371-7B42-4355-9F98-B44A9628AEBD}" name="Column11354" dataDxfId="5187"/>
    <tableColumn id="11360" xr3:uid="{E7745240-E02A-4D38-A8AB-46D3199D7BD0}" name="Column11355" dataDxfId="5186"/>
    <tableColumn id="11361" xr3:uid="{8354820A-362B-4111-917B-16AAEA1DDDE2}" name="Column11356" dataDxfId="5185"/>
    <tableColumn id="11362" xr3:uid="{BD018127-50A8-4399-B1C6-D21823110D57}" name="Column11357" dataDxfId="5184"/>
    <tableColumn id="11363" xr3:uid="{C0501C56-33F4-457B-B9F8-5680CD1B5525}" name="Column11358" dataDxfId="5183"/>
    <tableColumn id="11364" xr3:uid="{CE5B8C8D-A64B-454F-9B88-788014A33180}" name="Column11359" dataDxfId="5182"/>
    <tableColumn id="11365" xr3:uid="{97F8FE14-49D3-45A0-A695-FAA8DB920B15}" name="Column11360" dataDxfId="5181"/>
    <tableColumn id="11366" xr3:uid="{7A296211-F7EA-4219-8F4C-393F24491FD3}" name="Column11361" dataDxfId="5180"/>
    <tableColumn id="11367" xr3:uid="{4E8792ED-8B2D-4C67-85D1-D811DF11A167}" name="Column11362" dataDxfId="5179"/>
    <tableColumn id="11368" xr3:uid="{5098304C-F288-49E0-A928-CD330A3AD883}" name="Column11363" dataDxfId="5178"/>
    <tableColumn id="11369" xr3:uid="{F4185741-8157-4C4E-8E3D-7F7E5FAFBE1A}" name="Column11364" dataDxfId="5177"/>
    <tableColumn id="11370" xr3:uid="{7528E1D9-0D77-456F-BC2B-3464A3B902F4}" name="Column11365" dataDxfId="5176"/>
    <tableColumn id="11371" xr3:uid="{368EC948-C9B0-4612-8B27-E522DA0973C0}" name="Column11366" dataDxfId="5175"/>
    <tableColumn id="11372" xr3:uid="{8B614C1A-5540-4EB4-B8B1-D2E5B29176D7}" name="Column11367" dataDxfId="5174"/>
    <tableColumn id="11373" xr3:uid="{6F06CB87-E92B-4497-BE11-3430A3AE03FC}" name="Column11368" dataDxfId="5173"/>
    <tableColumn id="11374" xr3:uid="{41ABC5AD-D305-4888-9E3E-DECA3C72BC6B}" name="Column11369" dataDxfId="5172"/>
    <tableColumn id="11375" xr3:uid="{E7D0204D-B1B5-49DD-97B1-74CC40FAD3FA}" name="Column11370" dataDxfId="5171"/>
    <tableColumn id="11376" xr3:uid="{2BA90C75-74C7-46CA-AE63-495DFE1E4F23}" name="Column11371" dataDxfId="5170"/>
    <tableColumn id="11377" xr3:uid="{99E351F3-FBF5-4F6A-9F87-DF6E8B78C0BC}" name="Column11372" dataDxfId="5169"/>
    <tableColumn id="11378" xr3:uid="{28178C8B-F606-4F0B-936F-5D1077217F23}" name="Column11373" dataDxfId="5168"/>
    <tableColumn id="11379" xr3:uid="{AF2D7789-4FB9-4A40-8DCF-9B0BD1461B05}" name="Column11374" dataDxfId="5167"/>
    <tableColumn id="11380" xr3:uid="{B2F13822-7AC5-4C9C-8E2D-8AFBD8CC03A1}" name="Column11375" dataDxfId="5166"/>
    <tableColumn id="11381" xr3:uid="{914A46A4-FD02-4B6F-A202-DA92C3007EFE}" name="Column11376" dataDxfId="5165"/>
    <tableColumn id="11382" xr3:uid="{09A665E8-957D-4827-9052-797BB251CEAD}" name="Column11377" dataDxfId="5164"/>
    <tableColumn id="11383" xr3:uid="{587F3F86-FB82-48C4-AF86-48BCD18078D9}" name="Column11378" dataDxfId="5163"/>
    <tableColumn id="11384" xr3:uid="{8625C98C-6605-4713-ADC3-2A4AD3B64083}" name="Column11379" dataDxfId="5162"/>
    <tableColumn id="11385" xr3:uid="{7EF7B4D2-E3DA-4935-A2C4-AA31A1199045}" name="Column11380" dataDxfId="5161"/>
    <tableColumn id="11386" xr3:uid="{4B3C4620-A6D5-4B26-8FCE-8A15EC3F5C32}" name="Column11381" dataDxfId="5160"/>
    <tableColumn id="11387" xr3:uid="{88ADEDB0-F361-4A2C-8E0C-A6EB7792895C}" name="Column11382" dataDxfId="5159"/>
    <tableColumn id="11388" xr3:uid="{8066CBBF-E22C-4F84-8F2B-7C7EF8527137}" name="Column11383" dataDxfId="5158"/>
    <tableColumn id="11389" xr3:uid="{2EBF1614-A6CC-489E-8BF4-9A751685B135}" name="Column11384" dataDxfId="5157"/>
    <tableColumn id="11390" xr3:uid="{23C02F78-B933-40D1-BEA0-0B6A272CDA9D}" name="Column11385" dataDxfId="5156"/>
    <tableColumn id="11391" xr3:uid="{B3975952-BFDA-4F39-98B4-3B687FAD746F}" name="Column11386" dataDxfId="5155"/>
    <tableColumn id="11392" xr3:uid="{9E244CE6-8C3E-4434-B1C2-3652FED2CDBB}" name="Column11387" dataDxfId="5154"/>
    <tableColumn id="11393" xr3:uid="{E797E823-6BF1-48E3-92DE-3EA85A32AF4D}" name="Column11388" dataDxfId="5153"/>
    <tableColumn id="11394" xr3:uid="{92DE99AF-A353-40A3-AEB2-9C6B6AC24C75}" name="Column11389" dataDxfId="5152"/>
    <tableColumn id="11395" xr3:uid="{BB5FA8BC-2B08-4F68-B0D6-B88DC281DD55}" name="Column11390" dataDxfId="5151"/>
    <tableColumn id="11396" xr3:uid="{FB579A07-6F94-4607-BCC1-B74EC5D9F1A2}" name="Column11391" dataDxfId="5150"/>
    <tableColumn id="11397" xr3:uid="{D9F6A8AF-9A2A-4965-9147-BFFA3D6EEA84}" name="Column11392" dataDxfId="5149"/>
    <tableColumn id="11398" xr3:uid="{F54926A6-765B-442A-8AF8-D52E0A85D316}" name="Column11393" dataDxfId="5148"/>
    <tableColumn id="11399" xr3:uid="{7B320FC8-2C6D-4F5D-8443-37E451515D95}" name="Column11394" dataDxfId="5147"/>
    <tableColumn id="11400" xr3:uid="{430ED116-97B7-4734-A349-59EE30BA47F8}" name="Column11395" dataDxfId="5146"/>
    <tableColumn id="11401" xr3:uid="{7A6CE615-97EA-42B5-A4EA-289E8E75F72F}" name="Column11396" dataDxfId="5145"/>
    <tableColumn id="11402" xr3:uid="{8216841E-7AAD-40C2-95FA-B21827749500}" name="Column11397" dataDxfId="5144"/>
    <tableColumn id="11403" xr3:uid="{275DAF2E-4F01-4111-8AF1-CBFEEDA7850D}" name="Column11398" dataDxfId="5143"/>
    <tableColumn id="11404" xr3:uid="{85B9F845-50A9-4E7E-866B-D8494BC62379}" name="Column11399" dataDxfId="5142"/>
    <tableColumn id="11405" xr3:uid="{69402A90-CE41-428F-92FC-709CE59BBC23}" name="Column11400" dataDxfId="5141"/>
    <tableColumn id="11406" xr3:uid="{3B0BDF50-05DD-4B0D-B1B9-DE5DD837B730}" name="Column11401" dataDxfId="5140"/>
    <tableColumn id="11407" xr3:uid="{9B4D5479-47B7-4796-AA39-58BD54B51E93}" name="Column11402" dataDxfId="5139"/>
    <tableColumn id="11408" xr3:uid="{AA1E4F3B-D2E4-4166-B9A2-7B1D2622D691}" name="Column11403" dataDxfId="5138"/>
    <tableColumn id="11409" xr3:uid="{1808B332-352F-4157-83D3-B7D6A263FFC4}" name="Column11404" dataDxfId="5137"/>
    <tableColumn id="11410" xr3:uid="{7286DEED-5FF4-4080-9DC8-A51211069D43}" name="Column11405" dataDxfId="5136"/>
    <tableColumn id="11411" xr3:uid="{6EF77F98-7A2A-4E89-B470-0867A03A2DBA}" name="Column11406" dataDxfId="5135"/>
    <tableColumn id="11412" xr3:uid="{45F98BD0-9283-4AB2-96F3-5408C7978898}" name="Column11407" dataDxfId="5134"/>
    <tableColumn id="11413" xr3:uid="{BF5B27FD-35F1-44DB-886E-98860AD0928D}" name="Column11408" dataDxfId="5133"/>
    <tableColumn id="11414" xr3:uid="{43EEA63F-1014-4E08-9522-336F2F333927}" name="Column11409" dataDxfId="5132"/>
    <tableColumn id="11415" xr3:uid="{CD280CB1-541A-4004-A6B2-E22D03110978}" name="Column11410" dataDxfId="5131"/>
    <tableColumn id="11416" xr3:uid="{044D01CF-B816-4044-A1A2-1E6C8E34EB3C}" name="Column11411" dataDxfId="5130"/>
    <tableColumn id="11417" xr3:uid="{F953B888-14CE-4D67-BC48-A8087CB0B1BB}" name="Column11412" dataDxfId="5129"/>
    <tableColumn id="11418" xr3:uid="{8D5E7045-971D-43A6-8EED-72A8713B1C10}" name="Column11413" dataDxfId="5128"/>
    <tableColumn id="11419" xr3:uid="{A5E8243D-4F6F-4D19-A0B6-8526C0F61D1F}" name="Column11414" dataDxfId="5127"/>
    <tableColumn id="11420" xr3:uid="{D1053D1F-36B6-4144-903C-910102CABC87}" name="Column11415" dataDxfId="5126"/>
    <tableColumn id="11421" xr3:uid="{A7FD2A25-E34D-42B0-8CF9-3E8B59BF4192}" name="Column11416" dataDxfId="5125"/>
    <tableColumn id="11422" xr3:uid="{00D1637A-B8AA-4DC6-A636-9F9743EB7171}" name="Column11417" dataDxfId="5124"/>
    <tableColumn id="11423" xr3:uid="{3CAF27B6-B67E-4991-B78B-9DD06F00C433}" name="Column11418" dataDxfId="5123"/>
    <tableColumn id="11424" xr3:uid="{E1597DEB-C549-46BF-B3FE-CD6D52DD2E75}" name="Column11419" dataDxfId="5122"/>
    <tableColumn id="11425" xr3:uid="{FF21C7AC-99F6-485A-A757-8ECA2175BD41}" name="Column11420" dataDxfId="5121"/>
    <tableColumn id="11426" xr3:uid="{184AF926-AB59-4C1A-BA44-A82A1A04E056}" name="Column11421" dataDxfId="5120"/>
    <tableColumn id="11427" xr3:uid="{4D3159ED-4F2C-4C82-B33B-F1715CC48867}" name="Column11422" dataDxfId="5119"/>
    <tableColumn id="11428" xr3:uid="{419F8ACF-184B-48CD-9909-3BAACCD942E7}" name="Column11423" dataDxfId="5118"/>
    <tableColumn id="11429" xr3:uid="{2D0A1296-4CBB-42D7-ADA0-003E99DB4B54}" name="Column11424" dataDxfId="5117"/>
    <tableColumn id="11430" xr3:uid="{1E2AD420-CC25-48F2-BE39-1625E99151E2}" name="Column11425" dataDxfId="5116"/>
    <tableColumn id="11431" xr3:uid="{1020E435-8421-46F6-BC05-72BB3EE09E63}" name="Column11426" dataDxfId="5115"/>
    <tableColumn id="11432" xr3:uid="{D84F42BC-2419-4ABE-B1DD-88E6E12738B7}" name="Column11427" dataDxfId="5114"/>
    <tableColumn id="11433" xr3:uid="{F8D152EF-8C3C-4DC5-A4CB-9E59E7410A8F}" name="Column11428" dataDxfId="5113"/>
    <tableColumn id="11434" xr3:uid="{6979561D-4FC3-48D0-8579-658638EC17CF}" name="Column11429" dataDxfId="5112"/>
    <tableColumn id="11435" xr3:uid="{1D40D2CA-F23B-4D99-A4ED-820D7AB58F4C}" name="Column11430" dataDxfId="5111"/>
    <tableColumn id="11436" xr3:uid="{BC67AA86-AFFC-4DAB-A24A-31FF38D9C7B2}" name="Column11431" dataDxfId="5110"/>
    <tableColumn id="11437" xr3:uid="{4711583C-CD2D-4CA1-BE69-451ACEAF1D5B}" name="Column11432" dataDxfId="5109"/>
    <tableColumn id="11438" xr3:uid="{6C5EF838-B48E-41D2-897A-2BA080260852}" name="Column11433" dataDxfId="5108"/>
    <tableColumn id="11439" xr3:uid="{8DF586D1-4829-402C-986D-50C5A8B72367}" name="Column11434" dataDxfId="5107"/>
    <tableColumn id="11440" xr3:uid="{48090075-2BAE-4A04-B842-E5816290B7E4}" name="Column11435" dataDxfId="5106"/>
    <tableColumn id="11441" xr3:uid="{4320EB0D-5B7B-4783-B5A6-B54B8AFAEBC5}" name="Column11436" dataDxfId="5105"/>
    <tableColumn id="11442" xr3:uid="{CF05C267-84CA-4C16-8D3E-B3CB81E2D1AE}" name="Column11437" dataDxfId="5104"/>
    <tableColumn id="11443" xr3:uid="{0F583045-6186-4FED-92B4-6AC716A91EE8}" name="Column11438" dataDxfId="5103"/>
    <tableColumn id="11444" xr3:uid="{F09C1A82-F72D-4A3C-AD76-466000A61F54}" name="Column11439" dataDxfId="5102"/>
    <tableColumn id="11445" xr3:uid="{C983AC6B-8276-4C88-A6FE-BC01ED3F9AB2}" name="Column11440" dataDxfId="5101"/>
    <tableColumn id="11446" xr3:uid="{73ACA198-34C7-4B19-AE65-4F2422636808}" name="Column11441" dataDxfId="5100"/>
    <tableColumn id="11447" xr3:uid="{A0828931-994C-43CB-8FB0-03B665EE924D}" name="Column11442" dataDxfId="5099"/>
    <tableColumn id="11448" xr3:uid="{78195B0B-AA2C-49C9-8015-87DC65C5E87B}" name="Column11443" dataDxfId="5098"/>
    <tableColumn id="11449" xr3:uid="{4DA997E4-50B8-426A-B218-203FA169FDEA}" name="Column11444" dataDxfId="5097"/>
    <tableColumn id="11450" xr3:uid="{6CB8821C-FDF3-4657-8954-BB9D06699FB6}" name="Column11445" dataDxfId="5096"/>
    <tableColumn id="11451" xr3:uid="{E18B4E36-FB3A-4A71-82F6-661521B63648}" name="Column11446" dataDxfId="5095"/>
    <tableColumn id="11452" xr3:uid="{4CC0BB1D-F2F5-4E62-A44C-A7DF8523D500}" name="Column11447" dataDxfId="5094"/>
    <tableColumn id="11453" xr3:uid="{6D27B5FF-87C9-4214-88C5-355D4951E76C}" name="Column11448" dataDxfId="5093"/>
    <tableColumn id="11454" xr3:uid="{CCC8BA97-EE03-40C9-8674-1C0F35D0691D}" name="Column11449" dataDxfId="5092"/>
    <tableColumn id="11455" xr3:uid="{5482CB3E-4A44-4B1D-9738-7A1CE860FF8C}" name="Column11450" dataDxfId="5091"/>
    <tableColumn id="11456" xr3:uid="{4316DA89-596F-4BD2-80FC-53A4C2C88BCD}" name="Column11451" dataDxfId="5090"/>
    <tableColumn id="11457" xr3:uid="{7843FDB6-88C1-4C5F-B6C6-7D3C6F8FFB7D}" name="Column11452" dataDxfId="5089"/>
    <tableColumn id="11458" xr3:uid="{46EC9BF4-C0D4-40FB-B110-AF7584B46A86}" name="Column11453" dataDxfId="5088"/>
    <tableColumn id="11459" xr3:uid="{EAEF5282-DD58-469C-8CAC-83CBBFBE470B}" name="Column11454" dataDxfId="5087"/>
    <tableColumn id="11460" xr3:uid="{CBB92899-221C-4C5E-BAA5-7377757A1842}" name="Column11455" dataDxfId="5086"/>
    <tableColumn id="11461" xr3:uid="{F71F71F5-83B4-4117-8481-4507D9B64ABA}" name="Column11456" dataDxfId="5085"/>
    <tableColumn id="11462" xr3:uid="{AF57A0AD-1062-4D79-9E56-AD80EBB7EDA3}" name="Column11457" dataDxfId="5084"/>
    <tableColumn id="11463" xr3:uid="{787D0BA3-84D0-4798-9796-0F23704F37D2}" name="Column11458" dataDxfId="5083"/>
    <tableColumn id="11464" xr3:uid="{653774BB-DC03-4D51-9B1A-559B86F10D79}" name="Column11459" dataDxfId="5082"/>
    <tableColumn id="11465" xr3:uid="{DAEF1915-C138-4E21-8F09-068C672A06AB}" name="Column11460" dataDxfId="5081"/>
    <tableColumn id="11466" xr3:uid="{BF3D652D-59BD-4460-B12D-D90A59ED991B}" name="Column11461" dataDxfId="5080"/>
    <tableColumn id="11467" xr3:uid="{2F56F8E6-9B83-453B-AA3A-CB315ECC62DE}" name="Column11462" dataDxfId="5079"/>
    <tableColumn id="11468" xr3:uid="{9B65E3A1-94BB-4454-B1E2-2941B3B708FA}" name="Column11463" dataDxfId="5078"/>
    <tableColumn id="11469" xr3:uid="{7A74AD3B-7EB9-4441-BA98-2F80557257D4}" name="Column11464" dataDxfId="5077"/>
    <tableColumn id="11470" xr3:uid="{7B9074C7-A02B-4FE0-BDA6-BABE56070CED}" name="Column11465" dataDxfId="5076"/>
    <tableColumn id="11471" xr3:uid="{AA8AE0FF-0BAF-4541-B749-7AD3FC7F0820}" name="Column11466" dataDxfId="5075"/>
    <tableColumn id="11472" xr3:uid="{773D32CF-5559-48C5-9400-9A94A9378DA1}" name="Column11467" dataDxfId="5074"/>
    <tableColumn id="11473" xr3:uid="{D20E35DC-7DC2-4EA1-BB03-4CBB3093F507}" name="Column11468" dataDxfId="5073"/>
    <tableColumn id="11474" xr3:uid="{B2C7C3DC-767A-439F-94EF-385EE956A7CA}" name="Column11469" dataDxfId="5072"/>
    <tableColumn id="11475" xr3:uid="{E62047AE-15EB-4CB2-9254-D4BCCCFA245F}" name="Column11470" dataDxfId="5071"/>
    <tableColumn id="11476" xr3:uid="{4058AC84-455E-4F8A-9EFE-8EE19244B723}" name="Column11471" dataDxfId="5070"/>
    <tableColumn id="11477" xr3:uid="{2568884D-E5FB-47A1-B00D-E97D7627C057}" name="Column11472" dataDxfId="5069"/>
    <tableColumn id="11478" xr3:uid="{D5984A5D-3CD6-4462-AA77-E2E1DB2F852B}" name="Column11473" dataDxfId="5068"/>
    <tableColumn id="11479" xr3:uid="{873A97DE-3183-4AC6-AF0D-C6F0FE75918D}" name="Column11474" dataDxfId="5067"/>
    <tableColumn id="11480" xr3:uid="{B3046CE8-9581-4278-9DAF-EF58419C3F5B}" name="Column11475" dataDxfId="5066"/>
    <tableColumn id="11481" xr3:uid="{148127D2-5EBC-4161-8330-721235387088}" name="Column11476" dataDxfId="5065"/>
    <tableColumn id="11482" xr3:uid="{B81A1E7B-F826-4B02-996A-E17BD9AAA1C6}" name="Column11477" dataDxfId="5064"/>
    <tableColumn id="11483" xr3:uid="{4F906F31-3CC0-4DD7-A0CD-1199E05A9C4F}" name="Column11478" dataDxfId="5063"/>
    <tableColumn id="11484" xr3:uid="{5E50E19A-A239-4473-9921-B38825717977}" name="Column11479" dataDxfId="5062"/>
    <tableColumn id="11485" xr3:uid="{9B8DEF5B-F46A-4B65-B415-D949F57B833C}" name="Column11480" dataDxfId="5061"/>
    <tableColumn id="11486" xr3:uid="{6ABDD48C-A298-412C-9EE4-40AC6503D68D}" name="Column11481" dataDxfId="5060"/>
    <tableColumn id="11487" xr3:uid="{ACC3085D-61F5-4EA3-9945-88A62EF60BB3}" name="Column11482" dataDxfId="5059"/>
    <tableColumn id="11488" xr3:uid="{C92CE89F-B095-4E0A-A84E-A9C64ACD5C03}" name="Column11483" dataDxfId="5058"/>
    <tableColumn id="11489" xr3:uid="{24048B9D-D892-4416-957F-2C50D1BE4408}" name="Column11484" dataDxfId="5057"/>
    <tableColumn id="11490" xr3:uid="{BB166E63-41A5-48CB-8495-C00D25E3A707}" name="Column11485" dataDxfId="5056"/>
    <tableColumn id="11491" xr3:uid="{20F3CA92-C693-439D-9ED7-AB1DD672A86F}" name="Column11486" dataDxfId="5055"/>
    <tableColumn id="11492" xr3:uid="{84561A7B-6955-4E18-8838-70FB4D479BDA}" name="Column11487" dataDxfId="5054"/>
    <tableColumn id="11493" xr3:uid="{DF4C8742-3550-49F5-8179-0C362C27419D}" name="Column11488" dataDxfId="5053"/>
    <tableColumn id="11494" xr3:uid="{8C6A8CE4-BAE6-493C-A006-35C6B410E5C0}" name="Column11489" dataDxfId="5052"/>
    <tableColumn id="11495" xr3:uid="{85E2F9F9-D0AB-47BA-87AD-9D91391FA5E8}" name="Column11490" dataDxfId="5051"/>
    <tableColumn id="11496" xr3:uid="{8B3BCF2A-C82B-4E91-A1B6-D37CBD789447}" name="Column11491" dataDxfId="5050"/>
    <tableColumn id="11497" xr3:uid="{08BB9B11-1B0D-43FD-8E41-16BD3229D903}" name="Column11492" dataDxfId="5049"/>
    <tableColumn id="11498" xr3:uid="{C786BBEF-B810-4872-A954-246D3CD4176C}" name="Column11493" dataDxfId="5048"/>
    <tableColumn id="11499" xr3:uid="{7A24E3D6-0020-4C8E-8F46-88F76278934A}" name="Column11494" dataDxfId="5047"/>
    <tableColumn id="11500" xr3:uid="{2F4E77EA-7696-478F-BA42-2F1BC55D6A8F}" name="Column11495" dataDxfId="5046"/>
    <tableColumn id="11501" xr3:uid="{E8AA06F6-BB0E-4881-B0FB-652183EE0B0A}" name="Column11496" dataDxfId="5045"/>
    <tableColumn id="11502" xr3:uid="{CA455E5C-BD93-4A34-8E94-983EADBBC265}" name="Column11497" dataDxfId="5044"/>
    <tableColumn id="11503" xr3:uid="{EBA89210-6822-4240-9322-F69DB8472443}" name="Column11498" dataDxfId="5043"/>
    <tableColumn id="11504" xr3:uid="{1BDB8C7C-15ED-45D8-BCD2-9EBA2EE0A4A6}" name="Column11499" dataDxfId="5042"/>
    <tableColumn id="11505" xr3:uid="{77BBE250-32E5-424B-8077-2492BD3A2EBD}" name="Column11500" dataDxfId="5041"/>
    <tableColumn id="11506" xr3:uid="{E9E813A2-4F5E-4F04-80D0-67A66F8D4695}" name="Column11501" dataDxfId="5040"/>
    <tableColumn id="11507" xr3:uid="{1E357314-E14B-497E-8442-F38CD24D1929}" name="Column11502" dataDxfId="5039"/>
    <tableColumn id="11508" xr3:uid="{56765466-B2B6-4E2B-B4C8-6EED8410AA09}" name="Column11503" dataDxfId="5038"/>
    <tableColumn id="11509" xr3:uid="{F44831D2-34B5-49A2-8924-B2A547E9060C}" name="Column11504" dataDxfId="5037"/>
    <tableColumn id="11510" xr3:uid="{28760426-4C9B-45CC-97F0-993CC002C37C}" name="Column11505" dataDxfId="5036"/>
    <tableColumn id="11511" xr3:uid="{B6894DA7-9946-47A7-8F17-3738474DB1E7}" name="Column11506" dataDxfId="5035"/>
    <tableColumn id="11512" xr3:uid="{4DC4DAF7-3675-40BA-B99B-06B56DC9D932}" name="Column11507" dataDxfId="5034"/>
    <tableColumn id="11513" xr3:uid="{989E26DD-C227-4452-81E8-FA27D894B7F3}" name="Column11508" dataDxfId="5033"/>
    <tableColumn id="11514" xr3:uid="{B87D270A-0624-43B3-98E7-73BD47127008}" name="Column11509" dataDxfId="5032"/>
    <tableColumn id="11515" xr3:uid="{8D92D4BD-F36D-410B-AAD5-911987E86C06}" name="Column11510" dataDxfId="5031"/>
    <tableColumn id="11516" xr3:uid="{37F0033D-23E8-483D-86DC-1EA603DFADA1}" name="Column11511" dataDxfId="5030"/>
    <tableColumn id="11517" xr3:uid="{F3F508D1-2F73-471F-A8D1-C80F66B307B5}" name="Column11512" dataDxfId="5029"/>
    <tableColumn id="11518" xr3:uid="{0A13A07B-A23C-4CEE-9248-F0C8CF5CB0F9}" name="Column11513" dataDxfId="5028"/>
    <tableColumn id="11519" xr3:uid="{F1636372-6A2E-4F62-9246-31A23286B455}" name="Column11514" dataDxfId="5027"/>
    <tableColumn id="11520" xr3:uid="{D9C7D26A-812B-4428-A1D1-4EEAE2C43E39}" name="Column11515" dataDxfId="5026"/>
    <tableColumn id="11521" xr3:uid="{7A270E27-834A-44EE-91AC-B6BA9644C6ED}" name="Column11516" dataDxfId="5025"/>
    <tableColumn id="11522" xr3:uid="{AE93F57F-197B-4C06-8686-DB41F8C28A4B}" name="Column11517" dataDxfId="5024"/>
    <tableColumn id="11523" xr3:uid="{BB73EB8D-092A-467E-BDC2-7349AB1AEF09}" name="Column11518" dataDxfId="5023"/>
    <tableColumn id="11524" xr3:uid="{36589269-3521-48FA-9D0F-6E7EEEA60691}" name="Column11519" dataDxfId="5022"/>
    <tableColumn id="11525" xr3:uid="{751998CD-D8E5-4F5C-BCD0-811178864CA4}" name="Column11520" dataDxfId="5021"/>
    <tableColumn id="11526" xr3:uid="{DF8EEA72-E584-4239-A393-0420D1EE417C}" name="Column11521" dataDxfId="5020"/>
    <tableColumn id="11527" xr3:uid="{26830CE8-9013-4BCD-9FB8-0D00687C263C}" name="Column11522" dataDxfId="5019"/>
    <tableColumn id="11528" xr3:uid="{6CC6B914-374A-4C19-A40F-8A3C2752AB22}" name="Column11523" dataDxfId="5018"/>
    <tableColumn id="11529" xr3:uid="{F98F6267-2BEE-45DF-804A-A135DE276EC1}" name="Column11524" dataDxfId="5017"/>
    <tableColumn id="11530" xr3:uid="{F3CC2C66-634B-48C5-978A-02D2B5803ACB}" name="Column11525" dataDxfId="5016"/>
    <tableColumn id="11531" xr3:uid="{692302AE-58B5-42ED-8671-AD0730515D10}" name="Column11526" dataDxfId="5015"/>
    <tableColumn id="11532" xr3:uid="{BDA33324-F299-4508-8FC5-A51C9D926404}" name="Column11527" dataDxfId="5014"/>
    <tableColumn id="11533" xr3:uid="{14B29E09-F9FF-4298-9CC0-DEB59C29FAAA}" name="Column11528" dataDxfId="5013"/>
    <tableColumn id="11534" xr3:uid="{F69413BF-7110-4A1A-8D1A-B5490CA00331}" name="Column11529" dataDxfId="5012"/>
    <tableColumn id="11535" xr3:uid="{95AD5219-FB14-4340-9642-87DABF731CCF}" name="Column11530" dataDxfId="5011"/>
    <tableColumn id="11536" xr3:uid="{A3AD8D13-609E-49CB-A9C1-036437D3C44B}" name="Column11531" dataDxfId="5010"/>
    <tableColumn id="11537" xr3:uid="{515C08C0-ED17-49CD-A730-749AFB962287}" name="Column11532" dataDxfId="5009"/>
    <tableColumn id="11538" xr3:uid="{B8B067B1-5767-40EF-9944-5E826DEDD6C9}" name="Column11533" dataDxfId="5008"/>
    <tableColumn id="11539" xr3:uid="{97A3F320-BEEE-46C0-83A4-6CE87E3961C0}" name="Column11534" dataDxfId="5007"/>
    <tableColumn id="11540" xr3:uid="{ADAEAB1D-E893-4EFC-AB24-06B455F8CD19}" name="Column11535" dataDxfId="5006"/>
    <tableColumn id="11541" xr3:uid="{70D719AB-9A4E-4B94-A074-9385977B8510}" name="Column11536" dataDxfId="5005"/>
    <tableColumn id="11542" xr3:uid="{2D3C114A-5BC3-4ED4-A7E4-DDDAAD67CE60}" name="Column11537" dataDxfId="5004"/>
    <tableColumn id="11543" xr3:uid="{61C24901-DEC4-42DB-9523-A5BC206735E2}" name="Column11538" dataDxfId="5003"/>
    <tableColumn id="11544" xr3:uid="{C28C127D-AAE0-41DA-AC64-7074AB05856F}" name="Column11539" dataDxfId="5002"/>
    <tableColumn id="11545" xr3:uid="{C1369000-DD3F-4ED7-838C-56FC0550B41F}" name="Column11540" dataDxfId="5001"/>
    <tableColumn id="11546" xr3:uid="{EC3F9FD7-6F53-4E62-9A68-47598DA74A8A}" name="Column11541" dataDxfId="5000"/>
    <tableColumn id="11547" xr3:uid="{E9FCA35C-2808-4763-96C7-DD65DBAD66E9}" name="Column11542" dataDxfId="4999"/>
    <tableColumn id="11548" xr3:uid="{66C8EE1A-753E-451E-94EB-EEDA8125825E}" name="Column11543" dataDxfId="4998"/>
    <tableColumn id="11549" xr3:uid="{61FC3026-653D-44C3-93B7-62F68EDA0884}" name="Column11544" dataDxfId="4997"/>
    <tableColumn id="11550" xr3:uid="{56445040-5E01-4660-9008-9C62543AA687}" name="Column11545" dataDxfId="4996"/>
    <tableColumn id="11551" xr3:uid="{B37FB5FE-A431-4049-A183-829B60245C64}" name="Column11546" dataDxfId="4995"/>
    <tableColumn id="11552" xr3:uid="{017E8FC8-8A4F-4AC7-A8DD-6431C68686E3}" name="Column11547" dataDxfId="4994"/>
    <tableColumn id="11553" xr3:uid="{C69566C6-C82B-4495-BBAD-5B6BBFD2075C}" name="Column11548" dataDxfId="4993"/>
    <tableColumn id="11554" xr3:uid="{6A5F5020-D0C6-4F3C-A2FF-D001B17B9064}" name="Column11549" dataDxfId="4992"/>
    <tableColumn id="11555" xr3:uid="{378C36B2-8436-4E8A-9FFD-7BB76F803A0C}" name="Column11550" dataDxfId="4991"/>
    <tableColumn id="11556" xr3:uid="{87D4BB8B-53AA-4925-B40C-CC6F30B29F1E}" name="Column11551" dataDxfId="4990"/>
    <tableColumn id="11557" xr3:uid="{412B2A8D-82CD-48BC-ABAF-2923DCE53828}" name="Column11552" dataDxfId="4989"/>
    <tableColumn id="11558" xr3:uid="{C6F67F20-51C7-491E-A8CA-9A3C2F11703E}" name="Column11553" dataDxfId="4988"/>
    <tableColumn id="11559" xr3:uid="{7D541006-AC28-4B67-ADDC-7C3EB85C7145}" name="Column11554" dataDxfId="4987"/>
    <tableColumn id="11560" xr3:uid="{CC227B64-1049-4576-8B86-EEA9FCF40CBE}" name="Column11555" dataDxfId="4986"/>
    <tableColumn id="11561" xr3:uid="{D76F8059-B9FD-41F8-8260-8CE7A49A1A65}" name="Column11556" dataDxfId="4985"/>
    <tableColumn id="11562" xr3:uid="{2CACA1E5-E50E-4A45-8541-852F29F8F3D5}" name="Column11557" dataDxfId="4984"/>
    <tableColumn id="11563" xr3:uid="{355BD5D6-7128-4C71-B0AA-591D038D3662}" name="Column11558" dataDxfId="4983"/>
    <tableColumn id="11564" xr3:uid="{FA16FB23-FA1D-4609-B9C8-B405A736AAAC}" name="Column11559" dataDxfId="4982"/>
    <tableColumn id="11565" xr3:uid="{9DDBF480-358D-4BB9-9070-005FE833A573}" name="Column11560" dataDxfId="4981"/>
    <tableColumn id="11566" xr3:uid="{0B62C515-0B50-494A-9851-ECE9A999E8EB}" name="Column11561" dataDxfId="4980"/>
    <tableColumn id="11567" xr3:uid="{01E096B4-9387-4F50-BE20-A3D7FE31ABAA}" name="Column11562" dataDxfId="4979"/>
    <tableColumn id="11568" xr3:uid="{D2F4C22F-ABFC-4527-8168-EED3A02F591B}" name="Column11563" dataDxfId="4978"/>
    <tableColumn id="11569" xr3:uid="{4306A13E-0095-4023-A808-7056A4D8694F}" name="Column11564" dataDxfId="4977"/>
    <tableColumn id="11570" xr3:uid="{AB191553-1A0B-426B-8465-5629B133C3A4}" name="Column11565" dataDxfId="4976"/>
    <tableColumn id="11571" xr3:uid="{B3D34A13-E1A4-4EA7-AE68-37998A3A1B9C}" name="Column11566" dataDxfId="4975"/>
    <tableColumn id="11572" xr3:uid="{3FCFAEDB-B4F9-462A-835F-760F6D51EC7B}" name="Column11567" dataDxfId="4974"/>
    <tableColumn id="11573" xr3:uid="{43D16185-1AE8-43CB-BD84-CD863168C097}" name="Column11568" dataDxfId="4973"/>
    <tableColumn id="11574" xr3:uid="{C0A15080-5346-41FF-B7C5-B6C4C37DE6A7}" name="Column11569" dataDxfId="4972"/>
    <tableColumn id="11575" xr3:uid="{F223C232-7B23-4FF2-8107-60BF40BBCDF0}" name="Column11570" dataDxfId="4971"/>
    <tableColumn id="11576" xr3:uid="{38899656-377C-444B-BD19-DD1D63A7FC1E}" name="Column11571" dataDxfId="4970"/>
    <tableColumn id="11577" xr3:uid="{B9815FFC-5F0F-4C49-A587-814D10312EF8}" name="Column11572" dataDxfId="4969"/>
    <tableColumn id="11578" xr3:uid="{E658E1E1-A962-4F02-B94B-5BC2AD3B332E}" name="Column11573" dataDxfId="4968"/>
    <tableColumn id="11579" xr3:uid="{8917214C-681B-4153-BFC0-D64CD1F00D36}" name="Column11574" dataDxfId="4967"/>
    <tableColumn id="11580" xr3:uid="{1E32B241-A7AE-46BC-BBAE-E042A7E72920}" name="Column11575" dataDxfId="4966"/>
    <tableColumn id="11581" xr3:uid="{B3BC32E1-A1AC-47ED-852E-DDCDDCFA43FA}" name="Column11576" dataDxfId="4965"/>
    <tableColumn id="11582" xr3:uid="{98C9B38E-E57A-42C6-8F36-F18242286A36}" name="Column11577" dataDxfId="4964"/>
    <tableColumn id="11583" xr3:uid="{555496DF-B26C-4D37-ADDC-599A7BB28D55}" name="Column11578" dataDxfId="4963"/>
    <tableColumn id="11584" xr3:uid="{24DA39D7-5131-469C-8271-CF024BBAF458}" name="Column11579" dataDxfId="4962"/>
    <tableColumn id="11585" xr3:uid="{DF42AEB1-FC27-4B78-9385-4E66A358584A}" name="Column11580" dataDxfId="4961"/>
    <tableColumn id="11586" xr3:uid="{2D496D02-C2EB-40BE-97C1-55AB83F67972}" name="Column11581" dataDxfId="4960"/>
    <tableColumn id="11587" xr3:uid="{ADEDBA56-B7EE-45BB-A7A5-F16DE05DB67D}" name="Column11582" dataDxfId="4959"/>
    <tableColumn id="11588" xr3:uid="{EE6C3279-6498-48D5-AED5-C3FCD72CED4D}" name="Column11583" dataDxfId="4958"/>
    <tableColumn id="11589" xr3:uid="{6EA367F8-6EB2-4E7D-ACC3-5D5F191A092B}" name="Column11584" dataDxfId="4957"/>
    <tableColumn id="11590" xr3:uid="{2EFB879E-8C6A-48DE-88FA-92334ED4CEC5}" name="Column11585" dataDxfId="4956"/>
    <tableColumn id="11591" xr3:uid="{E66AFBB2-462D-4435-883A-62B1EF6F48F4}" name="Column11586" dataDxfId="4955"/>
    <tableColumn id="11592" xr3:uid="{8ECCA41F-0AA6-43DE-8615-28001B77372A}" name="Column11587" dataDxfId="4954"/>
    <tableColumn id="11593" xr3:uid="{20078C30-377F-4BD8-A272-0756311A9110}" name="Column11588" dataDxfId="4953"/>
    <tableColumn id="11594" xr3:uid="{DD0EA644-CB0C-4AA3-BD9E-04A333A8201E}" name="Column11589" dataDxfId="4952"/>
    <tableColumn id="11595" xr3:uid="{B6F6666B-BADC-469C-B197-A9B035C2DD69}" name="Column11590" dataDxfId="4951"/>
    <tableColumn id="11596" xr3:uid="{69E7CE84-8AC1-4623-9A71-69929C3F1D5F}" name="Column11591" dataDxfId="4950"/>
    <tableColumn id="11597" xr3:uid="{FE8DF9CC-57E2-44C4-A63E-12D38E63A485}" name="Column11592" dataDxfId="4949"/>
    <tableColumn id="11598" xr3:uid="{E91FAE52-B41F-4510-9467-9056A856E8DD}" name="Column11593" dataDxfId="4948"/>
    <tableColumn id="11599" xr3:uid="{8A881304-B881-4AAC-9A95-42B7DFB73E36}" name="Column11594" dataDxfId="4947"/>
    <tableColumn id="11600" xr3:uid="{7A469318-4A36-4968-801B-21B4EE3C0EE2}" name="Column11595" dataDxfId="4946"/>
    <tableColumn id="11601" xr3:uid="{A5CC906F-50DF-4EF0-82F0-CCC7527A8C25}" name="Column11596" dataDxfId="4945"/>
    <tableColumn id="11602" xr3:uid="{89BD438E-68EB-4A3D-9963-73190A28F21E}" name="Column11597" dataDxfId="4944"/>
    <tableColumn id="11603" xr3:uid="{C9FEA8D8-DE61-409B-B539-0C544D168F1D}" name="Column11598" dataDxfId="4943"/>
    <tableColumn id="11604" xr3:uid="{C2B7779A-095D-4C74-8BEA-287D252EADEB}" name="Column11599" dataDxfId="4942"/>
    <tableColumn id="11605" xr3:uid="{62DB485A-D209-4CC5-B3DF-5C133942EEC7}" name="Column11600" dataDxfId="4941"/>
    <tableColumn id="11606" xr3:uid="{46A26F88-BA9B-4102-8B46-D61D8EC28E41}" name="Column11601" dataDxfId="4940"/>
    <tableColumn id="11607" xr3:uid="{2F2B4F9D-F0BE-4A6A-A619-316CA519B849}" name="Column11602" dataDxfId="4939"/>
    <tableColumn id="11608" xr3:uid="{B8751164-68B1-4307-A463-557271314535}" name="Column11603" dataDxfId="4938"/>
    <tableColumn id="11609" xr3:uid="{884B4747-11A1-4AA4-853F-612CAE36E597}" name="Column11604" dataDxfId="4937"/>
    <tableColumn id="11610" xr3:uid="{42B6BDD7-D7CA-4A86-AFE5-552772910368}" name="Column11605" dataDxfId="4936"/>
    <tableColumn id="11611" xr3:uid="{A6CA2738-86AE-4941-B074-15548979C0EE}" name="Column11606" dataDxfId="4935"/>
    <tableColumn id="11612" xr3:uid="{FE11CF5C-8ECB-434C-B201-63B24B2F6160}" name="Column11607" dataDxfId="4934"/>
    <tableColumn id="11613" xr3:uid="{435D24DD-F4B1-4780-B662-4AD45F6D1F68}" name="Column11608" dataDxfId="4933"/>
    <tableColumn id="11614" xr3:uid="{28B5B44E-C948-4DA5-9310-E701A41E8D22}" name="Column11609" dataDxfId="4932"/>
    <tableColumn id="11615" xr3:uid="{B88A2EB1-6F18-45B0-AF31-568727E5B0A2}" name="Column11610" dataDxfId="4931"/>
    <tableColumn id="11616" xr3:uid="{4356C311-E312-4ADB-BB9A-DCEE11C2053D}" name="Column11611" dataDxfId="4930"/>
    <tableColumn id="11617" xr3:uid="{D293505A-9391-4865-AA32-73F679B37751}" name="Column11612" dataDxfId="4929"/>
    <tableColumn id="11618" xr3:uid="{6C666243-5AE9-446A-94EB-FAE69169FAF1}" name="Column11613" dataDxfId="4928"/>
    <tableColumn id="11619" xr3:uid="{69B2CCCD-4AD8-4E74-A659-479DAE13104C}" name="Column11614" dataDxfId="4927"/>
    <tableColumn id="11620" xr3:uid="{820D879B-7F70-4900-AD24-F1D5995C4AAB}" name="Column11615" dataDxfId="4926"/>
    <tableColumn id="11621" xr3:uid="{FF5987FD-3D68-436C-AE3D-C4FE20D47B25}" name="Column11616" dataDxfId="4925"/>
    <tableColumn id="11622" xr3:uid="{48849229-51A8-4F00-9731-C87970E74A8C}" name="Column11617" dataDxfId="4924"/>
    <tableColumn id="11623" xr3:uid="{AF3A59C5-AF57-40FE-8DDD-80F96A505116}" name="Column11618" dataDxfId="4923"/>
    <tableColumn id="11624" xr3:uid="{6B331492-CA78-478E-B582-EAF995E4421B}" name="Column11619" dataDxfId="4922"/>
    <tableColumn id="11625" xr3:uid="{3EB917D6-C710-4FCD-9D24-1856D2B91389}" name="Column11620" dataDxfId="4921"/>
    <tableColumn id="11626" xr3:uid="{03EB1EFA-3E19-4D2D-8F3F-365F56823AAE}" name="Column11621" dataDxfId="4920"/>
    <tableColumn id="11627" xr3:uid="{C6A1CB22-CDC2-43D5-A765-DF670FF956B8}" name="Column11622" dataDxfId="4919"/>
    <tableColumn id="11628" xr3:uid="{C7066F14-03AE-46F1-9BF1-0971C7C433E6}" name="Column11623" dataDxfId="4918"/>
    <tableColumn id="11629" xr3:uid="{A047B7F8-755A-416B-A55A-47E62883DDC7}" name="Column11624" dataDxfId="4917"/>
    <tableColumn id="11630" xr3:uid="{113A93AD-A397-4869-BF56-322B7EB7A700}" name="Column11625" dataDxfId="4916"/>
    <tableColumn id="11631" xr3:uid="{25D0D9B0-0D54-48C2-ACCA-123E0F48BFD5}" name="Column11626" dataDxfId="4915"/>
    <tableColumn id="11632" xr3:uid="{3A9A71FA-8E5E-4A8A-B328-5FC7DDA40824}" name="Column11627" dataDxfId="4914"/>
    <tableColumn id="11633" xr3:uid="{254668BB-3817-4AD7-94B9-31375B94C2DF}" name="Column11628" dataDxfId="4913"/>
    <tableColumn id="11634" xr3:uid="{B2E6C56D-0684-4F5C-BF5B-EFBEF7BE3E49}" name="Column11629" dataDxfId="4912"/>
    <tableColumn id="11635" xr3:uid="{C0A7EF47-7D95-4E53-A657-EB3FDC0E74C1}" name="Column11630" dataDxfId="4911"/>
    <tableColumn id="11636" xr3:uid="{4F466F3D-42C5-4E16-B60F-4D677967EB25}" name="Column11631" dataDxfId="4910"/>
    <tableColumn id="11637" xr3:uid="{6F29B393-0D09-4D07-A7BB-E0D6A931EDF2}" name="Column11632" dataDxfId="4909"/>
    <tableColumn id="11638" xr3:uid="{B983E4E8-380C-46EF-B44A-2485AC1B248D}" name="Column11633" dataDxfId="4908"/>
    <tableColumn id="11639" xr3:uid="{D0B382C3-C80D-4CAD-8856-0DB6330BAE5A}" name="Column11634" dataDxfId="4907"/>
    <tableColumn id="11640" xr3:uid="{225A7501-BF23-4BEB-9E4B-A1434E102FAA}" name="Column11635" dataDxfId="4906"/>
    <tableColumn id="11641" xr3:uid="{6CBAEDDF-2867-4C45-BEDE-FCEF376BA2FF}" name="Column11636" dataDxfId="4905"/>
    <tableColumn id="11642" xr3:uid="{08D5A1D8-9AB2-4088-920E-7F4571697BBA}" name="Column11637" dataDxfId="4904"/>
    <tableColumn id="11643" xr3:uid="{5BE6FC49-7891-48E4-9E67-31B65F4FE328}" name="Column11638" dataDxfId="4903"/>
    <tableColumn id="11644" xr3:uid="{6704DF93-50F9-415A-9239-DB1BD98F1CB6}" name="Column11639" dataDxfId="4902"/>
    <tableColumn id="11645" xr3:uid="{1DA63883-103C-45B5-8184-B859D99CEAB7}" name="Column11640" dataDxfId="4901"/>
    <tableColumn id="11646" xr3:uid="{2555B91C-D34A-4561-9441-E3939F1014CC}" name="Column11641" dataDxfId="4900"/>
    <tableColumn id="11647" xr3:uid="{87442C1C-D025-45CF-BD41-7317A332210D}" name="Column11642" dataDxfId="4899"/>
    <tableColumn id="11648" xr3:uid="{4FF21B02-56B0-4490-80D4-1D9A2ACA152E}" name="Column11643" dataDxfId="4898"/>
    <tableColumn id="11649" xr3:uid="{013A9D02-FBC8-44DC-9192-6C2CD2151DC7}" name="Column11644" dataDxfId="4897"/>
    <tableColumn id="11650" xr3:uid="{80CAE9C7-FD13-47AB-8F43-322411850753}" name="Column11645" dataDxfId="4896"/>
    <tableColumn id="11651" xr3:uid="{EE8D7B0B-D465-4C81-BE43-24A388A5B7A7}" name="Column11646" dataDxfId="4895"/>
    <tableColumn id="11652" xr3:uid="{D56E75CE-45E9-4D87-9B31-443050E410D1}" name="Column11647" dataDxfId="4894"/>
    <tableColumn id="11653" xr3:uid="{C3CBC595-010D-4C68-8C33-066E03132062}" name="Column11648" dataDxfId="4893"/>
    <tableColumn id="11654" xr3:uid="{F43D88F1-C555-4304-AE58-68A9F7D55748}" name="Column11649" dataDxfId="4892"/>
    <tableColumn id="11655" xr3:uid="{535A2098-6ABA-4818-971A-9857602C240C}" name="Column11650" dataDxfId="4891"/>
    <tableColumn id="11656" xr3:uid="{DF22D9E9-5BE6-4757-936E-52D936A325D1}" name="Column11651" dataDxfId="4890"/>
    <tableColumn id="11657" xr3:uid="{FCF83362-CB87-477C-9CB6-646D9F71849C}" name="Column11652" dataDxfId="4889"/>
    <tableColumn id="11658" xr3:uid="{81998DC7-3838-4759-8DBC-EF8351D9751F}" name="Column11653" dataDxfId="4888"/>
    <tableColumn id="11659" xr3:uid="{FBA62C1E-751A-400D-9696-69747DE90819}" name="Column11654" dataDxfId="4887"/>
    <tableColumn id="11660" xr3:uid="{BEDF76C3-6C98-4B93-B5BF-5F41DAF19D4E}" name="Column11655" dataDxfId="4886"/>
    <tableColumn id="11661" xr3:uid="{3D94CA1F-93C7-4092-AE5F-272980F1D338}" name="Column11656" dataDxfId="4885"/>
    <tableColumn id="11662" xr3:uid="{4A8A6283-E7FB-4A3B-A6A3-8E6713935D89}" name="Column11657" dataDxfId="4884"/>
    <tableColumn id="11663" xr3:uid="{D41C682D-AA1E-487D-92C4-3C5EF5BDEC47}" name="Column11658" dataDxfId="4883"/>
    <tableColumn id="11664" xr3:uid="{67DD7121-FEF4-4816-B2F9-490300841344}" name="Column11659" dataDxfId="4882"/>
    <tableColumn id="11665" xr3:uid="{FA93E028-39B0-46F7-B815-2782DF30F458}" name="Column11660" dataDxfId="4881"/>
    <tableColumn id="11666" xr3:uid="{B7E799C7-5B38-40BE-A21A-97B0E45359FE}" name="Column11661" dataDxfId="4880"/>
    <tableColumn id="11667" xr3:uid="{32331D5D-F8AD-4E6A-BDBE-2926B0058E98}" name="Column11662" dataDxfId="4879"/>
    <tableColumn id="11668" xr3:uid="{F5379714-29C9-4A9F-BA12-7365041E8653}" name="Column11663" dataDxfId="4878"/>
    <tableColumn id="11669" xr3:uid="{7914B47B-167D-4C2A-B4C0-FBB852F0F4F2}" name="Column11664" dataDxfId="4877"/>
    <tableColumn id="11670" xr3:uid="{B6001A8E-607A-4BF3-896D-05F113F175EA}" name="Column11665" dataDxfId="4876"/>
    <tableColumn id="11671" xr3:uid="{611E199D-301F-4E91-923C-FEF9E6B9000B}" name="Column11666" dataDxfId="4875"/>
    <tableColumn id="11672" xr3:uid="{9604C2CC-ED29-462A-B9A4-D9D16FFF4941}" name="Column11667" dataDxfId="4874"/>
    <tableColumn id="11673" xr3:uid="{758A13B6-8176-4780-B658-122E6446838A}" name="Column11668" dataDxfId="4873"/>
    <tableColumn id="11674" xr3:uid="{E879E4E4-090C-4957-8CEF-F8F7CAC21652}" name="Column11669" dataDxfId="4872"/>
    <tableColumn id="11675" xr3:uid="{55EA8B66-E0B9-4942-BBA4-DF3BA5BFA931}" name="Column11670" dataDxfId="4871"/>
    <tableColumn id="11676" xr3:uid="{14400066-E098-4C43-A3D2-A621C5CF260E}" name="Column11671" dataDxfId="4870"/>
    <tableColumn id="11677" xr3:uid="{1867DBDE-CF21-470E-B569-4A2E8BA084E6}" name="Column11672" dataDxfId="4869"/>
    <tableColumn id="11678" xr3:uid="{805CD999-D8BA-4316-8AA0-406A3A6C0332}" name="Column11673" dataDxfId="4868"/>
    <tableColumn id="11679" xr3:uid="{8CA98F42-3AD1-40DE-B18E-D6A47828194D}" name="Column11674" dataDxfId="4867"/>
    <tableColumn id="11680" xr3:uid="{C8C9B597-10EE-409A-9FFE-979E20A43401}" name="Column11675" dataDxfId="4866"/>
    <tableColumn id="11681" xr3:uid="{E806FE8F-407A-4D0E-8C6A-116D86152B71}" name="Column11676" dataDxfId="4865"/>
    <tableColumn id="11682" xr3:uid="{947EA747-F393-4E78-AF1C-1A793B39E5F8}" name="Column11677" dataDxfId="4864"/>
    <tableColumn id="11683" xr3:uid="{B7C7B34C-9D61-4D6E-84AE-99F288626174}" name="Column11678" dataDxfId="4863"/>
    <tableColumn id="11684" xr3:uid="{DA4B9578-47C5-4A41-A29F-CDD4A3C4A457}" name="Column11679" dataDxfId="4862"/>
    <tableColumn id="11685" xr3:uid="{606C70EB-2C49-4ACC-8B7A-4EF5645620AC}" name="Column11680" dataDxfId="4861"/>
    <tableColumn id="11686" xr3:uid="{11499BFF-B079-444D-A0E9-28880FA1D842}" name="Column11681" dataDxfId="4860"/>
    <tableColumn id="11687" xr3:uid="{1D83C5FB-F749-4F3B-B9C5-7BFC3989FD2B}" name="Column11682" dataDxfId="4859"/>
    <tableColumn id="11688" xr3:uid="{9DC313A2-F883-420C-872D-991E33CDE514}" name="Column11683" dataDxfId="4858"/>
    <tableColumn id="11689" xr3:uid="{424E3E41-EE5D-420B-B3E2-E0DFF87D8870}" name="Column11684" dataDxfId="4857"/>
    <tableColumn id="11690" xr3:uid="{EB9B8661-9544-4C54-80CA-AEE658B431B7}" name="Column11685" dataDxfId="4856"/>
    <tableColumn id="11691" xr3:uid="{0E50E810-3436-48E0-9220-0654E62F8B4B}" name="Column11686" dataDxfId="4855"/>
    <tableColumn id="11692" xr3:uid="{F1E85DF7-E4C4-4E23-B0EB-AB834D172779}" name="Column11687" dataDxfId="4854"/>
    <tableColumn id="11693" xr3:uid="{B4651AAB-BF46-4772-A6F3-6C3B66CD0733}" name="Column11688" dataDxfId="4853"/>
    <tableColumn id="11694" xr3:uid="{78E0F91A-C250-49F8-A0A0-B37AA6F266FB}" name="Column11689" dataDxfId="4852"/>
    <tableColumn id="11695" xr3:uid="{367EC0D3-A450-4208-8F5D-C1BC3BE806E4}" name="Column11690" dataDxfId="4851"/>
    <tableColumn id="11696" xr3:uid="{B40E2D31-8A93-407A-A35B-3E7258FF6B9A}" name="Column11691" dataDxfId="4850"/>
    <tableColumn id="11697" xr3:uid="{F69CDDE2-8C40-45D8-88E9-AD82811740E0}" name="Column11692" dataDxfId="4849"/>
    <tableColumn id="11698" xr3:uid="{2F0D6FD5-2985-466F-AA6C-8DB9E426EAB6}" name="Column11693" dataDxfId="4848"/>
    <tableColumn id="11699" xr3:uid="{DBA2391D-5FC1-4CCE-B56D-E21A1BE9A073}" name="Column11694" dataDxfId="4847"/>
    <tableColumn id="11700" xr3:uid="{4A9CFC21-78EC-45EC-B84C-DFB1E680F92E}" name="Column11695" dataDxfId="4846"/>
    <tableColumn id="11701" xr3:uid="{0ECC385F-38B9-4A97-BC97-6F3AAF388AFF}" name="Column11696" dataDxfId="4845"/>
    <tableColumn id="11702" xr3:uid="{A34C7633-5AF9-441C-9808-3A025204331E}" name="Column11697" dataDxfId="4844"/>
    <tableColumn id="11703" xr3:uid="{D021296E-74A1-4984-B4BD-743A039FA507}" name="Column11698" dataDxfId="4843"/>
    <tableColumn id="11704" xr3:uid="{C8387DFA-0456-4964-8C1C-9EB0DEB01CDC}" name="Column11699" dataDxfId="4842"/>
    <tableColumn id="11705" xr3:uid="{91F27DB7-FCC6-4961-BDAF-38882A46093A}" name="Column11700" dataDxfId="4841"/>
    <tableColumn id="11706" xr3:uid="{23A8DF45-E3FA-48F1-95EA-8CB63AF982E9}" name="Column11701" dataDxfId="4840"/>
    <tableColumn id="11707" xr3:uid="{FC1A0D97-17A9-48C0-8CF9-7C705F1101FF}" name="Column11702" dataDxfId="4839"/>
    <tableColumn id="11708" xr3:uid="{EED16EFD-9FE8-4CC0-810B-E01E8E552965}" name="Column11703" dataDxfId="4838"/>
    <tableColumn id="11709" xr3:uid="{84FFFBAC-8B44-435C-A4CA-6A2B74A8F922}" name="Column11704" dataDxfId="4837"/>
    <tableColumn id="11710" xr3:uid="{A039E42C-6B46-4005-AD86-021584BC6BE8}" name="Column11705" dataDxfId="4836"/>
    <tableColumn id="11711" xr3:uid="{AC403D83-5243-4B89-A411-F74BF5B83E1F}" name="Column11706" dataDxfId="4835"/>
    <tableColumn id="11712" xr3:uid="{43B48DFE-3F11-4783-8E28-367645CDDAB3}" name="Column11707" dataDxfId="4834"/>
    <tableColumn id="11713" xr3:uid="{B26A2035-F7B6-407C-9D00-3274F6B7C31A}" name="Column11708" dataDxfId="4833"/>
    <tableColumn id="11714" xr3:uid="{7919A61A-64C1-4C30-89E6-25FB755056E8}" name="Column11709" dataDxfId="4832"/>
    <tableColumn id="11715" xr3:uid="{A0F57B5C-84A5-49E0-AD01-7DB1C9E40DDD}" name="Column11710" dataDxfId="4831"/>
    <tableColumn id="11716" xr3:uid="{8D42F137-9A46-4093-A76F-73664EA1D167}" name="Column11711" dataDxfId="4830"/>
    <tableColumn id="11717" xr3:uid="{F261B953-11BD-44F6-AC65-E406ABF13AB5}" name="Column11712" dataDxfId="4829"/>
    <tableColumn id="11718" xr3:uid="{0A1EA3A5-16DB-4223-A9EC-E921F5261C4A}" name="Column11713" dataDxfId="4828"/>
    <tableColumn id="11719" xr3:uid="{37E86C93-9EA0-4B6F-8433-277036447113}" name="Column11714" dataDxfId="4827"/>
    <tableColumn id="11720" xr3:uid="{66AA3612-D11E-4ADE-B44B-5FB145D57109}" name="Column11715" dataDxfId="4826"/>
    <tableColumn id="11721" xr3:uid="{D616E07B-8585-490E-83C1-A9E73C8E5E40}" name="Column11716" dataDxfId="4825"/>
    <tableColumn id="11722" xr3:uid="{41BBCB6F-9448-499F-B296-024C918EB0FE}" name="Column11717" dataDxfId="4824"/>
    <tableColumn id="11723" xr3:uid="{C637781C-47FC-425C-9C24-EEE540DCDE3F}" name="Column11718" dataDxfId="4823"/>
    <tableColumn id="11724" xr3:uid="{6F77E498-CFC5-4C4F-A94F-FCE5A25BB7DA}" name="Column11719" dataDxfId="4822"/>
    <tableColumn id="11725" xr3:uid="{EEA4475D-92D5-475B-A023-5FBD5ACABDB2}" name="Column11720" dataDxfId="4821"/>
    <tableColumn id="11726" xr3:uid="{9D7DE3DA-BE94-45D9-AFF0-748BE55E8FE6}" name="Column11721" dataDxfId="4820"/>
    <tableColumn id="11727" xr3:uid="{5A4A6BE7-7ECC-43E3-B9C9-EAFE0CDC5B09}" name="Column11722" dataDxfId="4819"/>
    <tableColumn id="11728" xr3:uid="{D09558BB-6623-4434-8B38-246C359197EB}" name="Column11723" dataDxfId="4818"/>
    <tableColumn id="11729" xr3:uid="{0BD4A607-000A-40C4-A07B-AF68E0286CF7}" name="Column11724" dataDxfId="4817"/>
    <tableColumn id="11730" xr3:uid="{7A8728B7-243F-4C26-BBBA-E3516D82F0D2}" name="Column11725" dataDxfId="4816"/>
    <tableColumn id="11731" xr3:uid="{7BDD79A4-5C1D-4190-9093-B5BC112BAB1E}" name="Column11726" dataDxfId="4815"/>
    <tableColumn id="11732" xr3:uid="{77B99EE1-17D1-415A-A8B0-69FD82CD2126}" name="Column11727" dataDxfId="4814"/>
    <tableColumn id="11733" xr3:uid="{579A87F1-3574-4F25-80C7-CD4FFBF156B9}" name="Column11728" dataDxfId="4813"/>
    <tableColumn id="11734" xr3:uid="{222D724A-3C87-42FF-9950-337D2917DCEB}" name="Column11729" dataDxfId="4812"/>
    <tableColumn id="11735" xr3:uid="{F338B487-109B-47C4-8686-F931486DFE09}" name="Column11730" dataDxfId="4811"/>
    <tableColumn id="11736" xr3:uid="{8100BC3C-0BF4-4A60-96B4-223D89F5B29A}" name="Column11731" dataDxfId="4810"/>
    <tableColumn id="11737" xr3:uid="{B94F7CE0-753F-43B2-A16B-B2CD5F086202}" name="Column11732" dataDxfId="4809"/>
    <tableColumn id="11738" xr3:uid="{DDF775C5-B4CF-49AD-9A95-57B6B0424E9B}" name="Column11733" dataDxfId="4808"/>
    <tableColumn id="11739" xr3:uid="{F2189B77-A210-41D2-B3EC-072B04D41CD3}" name="Column11734" dataDxfId="4807"/>
    <tableColumn id="11740" xr3:uid="{9D400FAC-B4C9-4FAB-9A6E-38F34D4132F2}" name="Column11735" dataDxfId="4806"/>
    <tableColumn id="11741" xr3:uid="{EFA68650-3663-4AC5-831D-BBF5B7A06AEC}" name="Column11736" dataDxfId="4805"/>
    <tableColumn id="11742" xr3:uid="{2459BEE5-2B38-4616-90E9-05E1BD1AD73E}" name="Column11737" dataDxfId="4804"/>
    <tableColumn id="11743" xr3:uid="{A30818CC-21BB-4BA5-8EA5-F878DFD37151}" name="Column11738" dataDxfId="4803"/>
    <tableColumn id="11744" xr3:uid="{82EF438F-6B61-4374-A7F6-1496927C6C52}" name="Column11739" dataDxfId="4802"/>
    <tableColumn id="11745" xr3:uid="{A61DB91D-0465-4A82-92C7-CFA8DEE23B74}" name="Column11740" dataDxfId="4801"/>
    <tableColumn id="11746" xr3:uid="{13A53B4F-C9EB-4FB0-AACC-551EC9348A92}" name="Column11741" dataDxfId="4800"/>
    <tableColumn id="11747" xr3:uid="{B35C8950-2F0C-4241-8AA0-3EC96D564B82}" name="Column11742" dataDxfId="4799"/>
    <tableColumn id="11748" xr3:uid="{08D3B2BF-80DA-4BB6-8E6C-EF4586C794B8}" name="Column11743" dataDxfId="4798"/>
    <tableColumn id="11749" xr3:uid="{0D4D881C-9DF3-496F-BFDB-BCEBB03B369E}" name="Column11744" dataDxfId="4797"/>
    <tableColumn id="11750" xr3:uid="{19983A8F-2D86-4E0B-8CAC-A564750A6DCD}" name="Column11745" dataDxfId="4796"/>
    <tableColumn id="11751" xr3:uid="{42E76150-D230-40F6-BE74-DDFD1541810E}" name="Column11746" dataDxfId="4795"/>
    <tableColumn id="11752" xr3:uid="{909FB301-FA9F-42F8-89CF-6E78A86F6EA5}" name="Column11747" dataDxfId="4794"/>
    <tableColumn id="11753" xr3:uid="{C5EF246A-6AFA-46DB-BAE7-00B56B748BC9}" name="Column11748" dataDxfId="4793"/>
    <tableColumn id="11754" xr3:uid="{F65263A2-0C7D-42C0-A433-108D601E495B}" name="Column11749" dataDxfId="4792"/>
    <tableColumn id="11755" xr3:uid="{AC297AF3-5E03-4355-8483-31F93EFB4C8F}" name="Column11750" dataDxfId="4791"/>
    <tableColumn id="11756" xr3:uid="{75FC2688-62E7-4577-B607-A8F8BF91DADF}" name="Column11751" dataDxfId="4790"/>
    <tableColumn id="11757" xr3:uid="{9CE7FC4F-DAF8-4CE6-B2E6-6322E8A5804B}" name="Column11752" dataDxfId="4789"/>
    <tableColumn id="11758" xr3:uid="{2E5854BF-A312-4A7B-88A8-0BA7FF5EE9A4}" name="Column11753" dataDxfId="4788"/>
    <tableColumn id="11759" xr3:uid="{ECA5EC04-A59B-4658-BC7C-400C7DCF7897}" name="Column11754" dataDxfId="4787"/>
    <tableColumn id="11760" xr3:uid="{E9647900-A93E-4B98-BA86-978CC0828780}" name="Column11755" dataDxfId="4786"/>
    <tableColumn id="11761" xr3:uid="{D9F333C0-FEF1-4560-ABDC-C6EECF70360B}" name="Column11756" dataDxfId="4785"/>
    <tableColumn id="11762" xr3:uid="{5FD1D15C-DC99-487F-BCCE-FCE9D00EAEE0}" name="Column11757" dataDxfId="4784"/>
    <tableColumn id="11763" xr3:uid="{5B3C955B-18EB-46F1-9DE1-8F3A5C84DE72}" name="Column11758" dataDxfId="4783"/>
    <tableColumn id="11764" xr3:uid="{F204EF99-B13A-4026-B1C0-17C7B3F434F5}" name="Column11759" dataDxfId="4782"/>
    <tableColumn id="11765" xr3:uid="{A1729B8E-47B9-4884-8B8F-03627F8A2368}" name="Column11760" dataDxfId="4781"/>
    <tableColumn id="11766" xr3:uid="{ACFC9EEA-586A-4062-9FB0-EE8751C0D675}" name="Column11761" dataDxfId="4780"/>
    <tableColumn id="11767" xr3:uid="{23E87F42-876F-490D-B42C-CB379E4F1483}" name="Column11762" dataDxfId="4779"/>
    <tableColumn id="11768" xr3:uid="{36AD5C19-2E40-437D-987E-A912B4A24FF5}" name="Column11763" dataDxfId="4778"/>
    <tableColumn id="11769" xr3:uid="{9DC08AA8-9B66-4C8D-8D45-E4DEC32CEB2A}" name="Column11764" dataDxfId="4777"/>
    <tableColumn id="11770" xr3:uid="{681933A5-556C-4F84-A59F-174B243566B2}" name="Column11765" dataDxfId="4776"/>
    <tableColumn id="11771" xr3:uid="{A5731092-DB39-4D78-ACF5-608DEA2B69E9}" name="Column11766" dataDxfId="4775"/>
    <tableColumn id="11772" xr3:uid="{2D8226F7-F005-4BB5-A03F-F95F573DD289}" name="Column11767" dataDxfId="4774"/>
    <tableColumn id="11773" xr3:uid="{6D329093-8DFE-4D5F-A3E1-55BEE096A0AD}" name="Column11768" dataDxfId="4773"/>
    <tableColumn id="11774" xr3:uid="{1491190D-5254-4722-B95E-44B95479A4E8}" name="Column11769" dataDxfId="4772"/>
    <tableColumn id="11775" xr3:uid="{EA3BCF9F-F78C-4A1E-B577-29CC8AB63DCB}" name="Column11770" dataDxfId="4771"/>
    <tableColumn id="11776" xr3:uid="{CB3AB648-1A4D-4F1F-8EDD-43E385EDAF0F}" name="Column11771" dataDxfId="4770"/>
    <tableColumn id="11777" xr3:uid="{F5D85704-5477-4785-BA78-D7BC14237E8F}" name="Column11772" dataDxfId="4769"/>
    <tableColumn id="11778" xr3:uid="{560AD335-9842-4F07-8AFA-FB0F6F4EF1B4}" name="Column11773" dataDxfId="4768"/>
    <tableColumn id="11779" xr3:uid="{C08B2D3E-82F0-4C17-9EEA-46CFD347ADFB}" name="Column11774" dataDxfId="4767"/>
    <tableColumn id="11780" xr3:uid="{DD65A1FB-58A7-43C9-A432-C5D0BCE6F34F}" name="Column11775" dataDxfId="4766"/>
    <tableColumn id="11781" xr3:uid="{786F395C-D3EF-4387-B034-01E07A57F545}" name="Column11776" dataDxfId="4765"/>
    <tableColumn id="11782" xr3:uid="{2EE922C4-8103-4C78-9FFC-6AB383F797EE}" name="Column11777" dataDxfId="4764"/>
    <tableColumn id="11783" xr3:uid="{C65E6B7C-5EE2-44A0-9F0C-2B5319E94E9E}" name="Column11778" dataDxfId="4763"/>
    <tableColumn id="11784" xr3:uid="{C422B05B-394E-46D8-98E0-B572149FB224}" name="Column11779" dataDxfId="4762"/>
    <tableColumn id="11785" xr3:uid="{B48E83F4-C047-40C6-B5B5-B00C30390D26}" name="Column11780" dataDxfId="4761"/>
    <tableColumn id="11786" xr3:uid="{E6DC6EEF-0B89-4793-A717-5E4C853DC129}" name="Column11781" dataDxfId="4760"/>
    <tableColumn id="11787" xr3:uid="{70BD743F-E920-43AE-8389-0C82E8907F17}" name="Column11782" dataDxfId="4759"/>
    <tableColumn id="11788" xr3:uid="{521091E5-B258-46AC-BB11-EAAFE77BD742}" name="Column11783" dataDxfId="4758"/>
    <tableColumn id="11789" xr3:uid="{24363407-2B02-4D7A-8108-7E4FE95C395C}" name="Column11784" dataDxfId="4757"/>
    <tableColumn id="11790" xr3:uid="{6779D495-6AF0-4013-8320-C2CE9760E160}" name="Column11785" dataDxfId="4756"/>
    <tableColumn id="11791" xr3:uid="{94FE934D-AF53-4774-AFDA-E09531118894}" name="Column11786" dataDxfId="4755"/>
    <tableColumn id="11792" xr3:uid="{30C31C24-1AB0-4028-AFD8-CA8AD5DA7378}" name="Column11787" dataDxfId="4754"/>
    <tableColumn id="11793" xr3:uid="{20B6C98D-F2B3-4E20-854D-33EF5BD1FD5E}" name="Column11788" dataDxfId="4753"/>
    <tableColumn id="11794" xr3:uid="{A1727F4A-C789-407D-BC80-A87A30F89E4A}" name="Column11789" dataDxfId="4752"/>
    <tableColumn id="11795" xr3:uid="{6AFBC69C-E38B-4A27-AA5D-3BE98305A492}" name="Column11790" dataDxfId="4751"/>
    <tableColumn id="11796" xr3:uid="{97AA49DF-D0F3-4142-AE7D-728EE120D28B}" name="Column11791" dataDxfId="4750"/>
    <tableColumn id="11797" xr3:uid="{C4C014BF-EB9B-41F6-9917-D820D51BAC19}" name="Column11792" dataDxfId="4749"/>
    <tableColumn id="11798" xr3:uid="{E83B11AA-12FC-4BFA-8DAC-74507D7C5B31}" name="Column11793" dataDxfId="4748"/>
    <tableColumn id="11799" xr3:uid="{C6198027-AD3B-4811-80BC-5A5C332077F4}" name="Column11794" dataDxfId="4747"/>
    <tableColumn id="11800" xr3:uid="{8F3D0F75-D595-4EA8-BF6C-73CCA1BA2B48}" name="Column11795" dataDxfId="4746"/>
    <tableColumn id="11801" xr3:uid="{AB0C45EF-D238-41BC-BBAE-7918E3A29B95}" name="Column11796" dataDxfId="4745"/>
    <tableColumn id="11802" xr3:uid="{ADB7D6DC-3F97-4766-B755-6F52FBD7612E}" name="Column11797" dataDxfId="4744"/>
    <tableColumn id="11803" xr3:uid="{CD7466BF-178A-4898-A380-5EC059695310}" name="Column11798" dataDxfId="4743"/>
    <tableColumn id="11804" xr3:uid="{23636F5D-1B94-4CBB-B48C-6C7E6BAFC2B1}" name="Column11799" dataDxfId="4742"/>
    <tableColumn id="11805" xr3:uid="{308AD3D4-BEF8-415E-84B4-02A6675E1706}" name="Column11800" dataDxfId="4741"/>
    <tableColumn id="11806" xr3:uid="{ECCB67AD-C215-49CA-8633-BEB39EDEF60B}" name="Column11801" dataDxfId="4740"/>
    <tableColumn id="11807" xr3:uid="{2F5AF342-E2CA-44D8-B7DA-04375C556304}" name="Column11802" dataDxfId="4739"/>
    <tableColumn id="11808" xr3:uid="{9AC35E8B-6257-4BC7-BBCD-D109449775BE}" name="Column11803" dataDxfId="4738"/>
    <tableColumn id="11809" xr3:uid="{146954F4-9C9F-4E3A-8211-8CF37B54A24F}" name="Column11804" dataDxfId="4737"/>
    <tableColumn id="11810" xr3:uid="{559F574B-4F6C-4C74-BDA5-18C254301D39}" name="Column11805" dataDxfId="4736"/>
    <tableColumn id="11811" xr3:uid="{3EDC0DF0-3E87-4795-A032-E498C8FDEE04}" name="Column11806" dataDxfId="4735"/>
    <tableColumn id="11812" xr3:uid="{89ACEC8F-B87C-4B5D-993E-DBF02C8F9358}" name="Column11807" dataDxfId="4734"/>
    <tableColumn id="11813" xr3:uid="{4D746723-EF79-40FF-835C-D449D5D8EB70}" name="Column11808" dataDxfId="4733"/>
    <tableColumn id="11814" xr3:uid="{DC1613C5-A8F4-4003-A696-0944885A3EC0}" name="Column11809" dataDxfId="4732"/>
    <tableColumn id="11815" xr3:uid="{61062AAF-6E2B-4B9F-8E03-78025691BCB7}" name="Column11810" dataDxfId="4731"/>
    <tableColumn id="11816" xr3:uid="{0953C372-65BB-4284-B443-86D69CBC88D8}" name="Column11811" dataDxfId="4730"/>
    <tableColumn id="11817" xr3:uid="{B9D4BFA7-1D66-407D-A3DF-BDBDE637508C}" name="Column11812" dataDxfId="4729"/>
    <tableColumn id="11818" xr3:uid="{B143787D-BF8E-4F65-A01C-E5E88188F806}" name="Column11813" dataDxfId="4728"/>
    <tableColumn id="11819" xr3:uid="{1E24B7B2-4A69-4100-8D7E-543D2A7AC50F}" name="Column11814" dataDxfId="4727"/>
    <tableColumn id="11820" xr3:uid="{535AA49F-7B3D-49C1-909E-7AA46F1B4E96}" name="Column11815" dataDxfId="4726"/>
    <tableColumn id="11821" xr3:uid="{B9937F6A-D94F-4CB8-BA06-177355D75740}" name="Column11816" dataDxfId="4725"/>
    <tableColumn id="11822" xr3:uid="{D6A5D794-3FFB-4F97-8DD2-1F4AA191AEEF}" name="Column11817" dataDxfId="4724"/>
    <tableColumn id="11823" xr3:uid="{D330085D-ADF7-4B27-B22B-68335637F17E}" name="Column11818" dataDxfId="4723"/>
    <tableColumn id="11824" xr3:uid="{BA50E74F-23AC-43D9-BE49-35FCAEC4B2E0}" name="Column11819" dataDxfId="4722"/>
    <tableColumn id="11825" xr3:uid="{0CF442D7-7805-4649-858C-8C84FD71D2CC}" name="Column11820" dataDxfId="4721"/>
    <tableColumn id="11826" xr3:uid="{F1213A3B-E346-4363-B369-49410763CC43}" name="Column11821" dataDxfId="4720"/>
    <tableColumn id="11827" xr3:uid="{3B2055BA-DF21-4402-A777-C89DD3EAECA4}" name="Column11822" dataDxfId="4719"/>
    <tableColumn id="11828" xr3:uid="{A83BBF5B-F13F-4F1C-B3F4-69103D7C4600}" name="Column11823" dataDxfId="4718"/>
    <tableColumn id="11829" xr3:uid="{456BDC78-D083-4F20-AE6A-13B92C9D8700}" name="Column11824" dataDxfId="4717"/>
    <tableColumn id="11830" xr3:uid="{78BA257D-04DA-433E-BCE9-72F8F73D714E}" name="Column11825" dataDxfId="4716"/>
    <tableColumn id="11831" xr3:uid="{A36CA2E6-DA6C-4032-8825-4A8A0E6ECF26}" name="Column11826" dataDxfId="4715"/>
    <tableColumn id="11832" xr3:uid="{7AE316DA-D3E0-4B65-BC32-58F93983C44B}" name="Column11827" dataDxfId="4714"/>
    <tableColumn id="11833" xr3:uid="{F62EA7A3-3EFA-4FB0-BF74-A6B16885172A}" name="Column11828" dataDxfId="4713"/>
    <tableColumn id="11834" xr3:uid="{8DEFE31F-89E1-42A1-AE08-9BF897A7BA1A}" name="Column11829" dataDxfId="4712"/>
    <tableColumn id="11835" xr3:uid="{B299AC8D-F4B1-4701-A554-1A448F2B9586}" name="Column11830" dataDxfId="4711"/>
    <tableColumn id="11836" xr3:uid="{F8273F2D-4258-49BE-A92C-449B0227FE63}" name="Column11831" dataDxfId="4710"/>
    <tableColumn id="11837" xr3:uid="{75032E2F-7489-4490-A80B-CAEDC11A6F46}" name="Column11832" dataDxfId="4709"/>
    <tableColumn id="11838" xr3:uid="{509FC920-A9E5-4858-95B6-C181779A3BBD}" name="Column11833" dataDxfId="4708"/>
    <tableColumn id="11839" xr3:uid="{DA2D6FD7-707D-44CB-9ADE-49F24EEDE56E}" name="Column11834" dataDxfId="4707"/>
    <tableColumn id="11840" xr3:uid="{0DC2C4E3-7063-4FEE-81DC-808F6E6CE916}" name="Column11835" dataDxfId="4706"/>
    <tableColumn id="11841" xr3:uid="{3C99F9E0-87D1-45EA-B775-098508477C9F}" name="Column11836" dataDxfId="4705"/>
    <tableColumn id="11842" xr3:uid="{086F9414-7ABB-47E4-A397-ED78EE25BBD0}" name="Column11837" dataDxfId="4704"/>
    <tableColumn id="11843" xr3:uid="{1BEBA65B-97F3-48A6-91A0-F9D785332B0A}" name="Column11838" dataDxfId="4703"/>
    <tableColumn id="11844" xr3:uid="{168C00BA-9F95-4359-A23C-A288ACDA4995}" name="Column11839" dataDxfId="4702"/>
    <tableColumn id="11845" xr3:uid="{162D0F01-006D-449F-97BA-375567693BB8}" name="Column11840" dataDxfId="4701"/>
    <tableColumn id="11846" xr3:uid="{F3FF5E6B-423A-479F-B4EE-CFC36DF2F8A8}" name="Column11841" dataDxfId="4700"/>
    <tableColumn id="11847" xr3:uid="{81A46872-7E82-4890-921B-291341D057A3}" name="Column11842" dataDxfId="4699"/>
    <tableColumn id="11848" xr3:uid="{0EBB7094-75CD-4625-8A0F-1C89EA5CAD9E}" name="Column11843" dataDxfId="4698"/>
    <tableColumn id="11849" xr3:uid="{DF85CB2C-E146-4C93-BF63-209A21C46405}" name="Column11844" dataDxfId="4697"/>
    <tableColumn id="11850" xr3:uid="{6C7E31F4-2DDA-4C97-9534-08689724D342}" name="Column11845" dataDxfId="4696"/>
    <tableColumn id="11851" xr3:uid="{B1E186FF-346D-4F0D-8B14-57D239A38367}" name="Column11846" dataDxfId="4695"/>
    <tableColumn id="11852" xr3:uid="{CFA82E54-9193-49AD-850D-5BE70DD9A023}" name="Column11847" dataDxfId="4694"/>
    <tableColumn id="11853" xr3:uid="{D03EE687-DE51-406F-9337-1BD005799E60}" name="Column11848" dataDxfId="4693"/>
    <tableColumn id="11854" xr3:uid="{BDC16E8E-F4A0-4F7F-88F4-D137503613B8}" name="Column11849" dataDxfId="4692"/>
    <tableColumn id="11855" xr3:uid="{2F4E8205-CBFE-45EA-A22B-B26B5F348F46}" name="Column11850" dataDxfId="4691"/>
    <tableColumn id="11856" xr3:uid="{28EC8B30-90D5-4503-8246-9303427B883F}" name="Column11851" dataDxfId="4690"/>
    <tableColumn id="11857" xr3:uid="{152C3D03-1A21-42B5-969C-DD352F9B8852}" name="Column11852" dataDxfId="4689"/>
    <tableColumn id="11858" xr3:uid="{037EEFCB-7761-4520-8E27-584EA668EE5C}" name="Column11853" dataDxfId="4688"/>
    <tableColumn id="11859" xr3:uid="{991152F7-8972-4995-9F0B-C628CC6593EE}" name="Column11854" dataDxfId="4687"/>
    <tableColumn id="11860" xr3:uid="{07432913-CCD4-4D20-B310-8B302A1FAEB6}" name="Column11855" dataDxfId="4686"/>
    <tableColumn id="11861" xr3:uid="{D5D311B1-DA2B-4DAE-98BC-C9B4B696D8B4}" name="Column11856" dataDxfId="4685"/>
    <tableColumn id="11862" xr3:uid="{4AFA6819-3BB5-4645-8C42-2886FE741184}" name="Column11857" dataDxfId="4684"/>
    <tableColumn id="11863" xr3:uid="{EF9511F5-896B-48D9-A3B9-51E0F735D93B}" name="Column11858" dataDxfId="4683"/>
    <tableColumn id="11864" xr3:uid="{766F8BEE-EB26-471A-B0E9-7A5DEB233E27}" name="Column11859" dataDxfId="4682"/>
    <tableColumn id="11865" xr3:uid="{CF6F406A-8BA7-4248-8E3C-9360937E09C3}" name="Column11860" dataDxfId="4681"/>
    <tableColumn id="11866" xr3:uid="{8AEEAEF6-4C11-4AA8-8554-8D8A22DBF846}" name="Column11861" dataDxfId="4680"/>
    <tableColumn id="11867" xr3:uid="{722491DF-5534-45F4-B988-97A407C281FC}" name="Column11862" dataDxfId="4679"/>
    <tableColumn id="11868" xr3:uid="{E20BA361-6774-4449-B170-B9D20997F564}" name="Column11863" dataDxfId="4678"/>
    <tableColumn id="11869" xr3:uid="{B57DA5C8-E075-4D27-AE1F-84D8C7B1ED17}" name="Column11864" dataDxfId="4677"/>
    <tableColumn id="11870" xr3:uid="{052D5190-C749-4B38-A1F0-8F4BFE5B51BC}" name="Column11865" dataDxfId="4676"/>
    <tableColumn id="11871" xr3:uid="{AC382430-D2FA-4826-BD7E-EF1216290C8A}" name="Column11866" dataDxfId="4675"/>
    <tableColumn id="11872" xr3:uid="{E27991C0-DBA0-4F39-8C1F-83F344CCC21C}" name="Column11867" dataDxfId="4674"/>
    <tableColumn id="11873" xr3:uid="{023053C5-8179-426C-BAFC-AF4EDCF47F9C}" name="Column11868" dataDxfId="4673"/>
    <tableColumn id="11874" xr3:uid="{DBC456FC-C41F-42B5-8D77-4464BCFE454D}" name="Column11869" dataDxfId="4672"/>
    <tableColumn id="11875" xr3:uid="{525A6F5B-E196-4394-BFBF-D873423FCCFC}" name="Column11870" dataDxfId="4671"/>
    <tableColumn id="11876" xr3:uid="{E62FA9F8-51B2-4272-B581-CD61B05E5A96}" name="Column11871" dataDxfId="4670"/>
    <tableColumn id="11877" xr3:uid="{DB36126A-4BDB-41AC-8C33-EEBEA1DC8137}" name="Column11872" dataDxfId="4669"/>
    <tableColumn id="11878" xr3:uid="{914DB476-1145-415A-BFDA-4D6991626503}" name="Column11873" dataDxfId="4668"/>
    <tableColumn id="11879" xr3:uid="{ECFB82D4-1D99-435E-BB9C-641E75D6AB94}" name="Column11874" dataDxfId="4667"/>
    <tableColumn id="11880" xr3:uid="{AB93FB81-5E9E-4C6C-996A-48A16E63C74F}" name="Column11875" dataDxfId="4666"/>
    <tableColumn id="11881" xr3:uid="{DFAC2EDF-D181-4D93-8811-F703D5C00EEF}" name="Column11876" dataDxfId="4665"/>
    <tableColumn id="11882" xr3:uid="{5DADE60A-0F8F-42F1-BEAF-7ED9D29A5897}" name="Column11877" dataDxfId="4664"/>
    <tableColumn id="11883" xr3:uid="{63852938-46FE-41A1-A5B5-66B493E39352}" name="Column11878" dataDxfId="4663"/>
    <tableColumn id="11884" xr3:uid="{E39F47CA-2EE8-48E9-A51F-7252F4100BA7}" name="Column11879" dataDxfId="4662"/>
    <tableColumn id="11885" xr3:uid="{087977DF-B4E1-407A-A2E6-7D04533E2F68}" name="Column11880" dataDxfId="4661"/>
    <tableColumn id="11886" xr3:uid="{263C85AB-BDAA-410A-8CD9-D7460DF1C42F}" name="Column11881" dataDxfId="4660"/>
    <tableColumn id="11887" xr3:uid="{B47817F3-FD47-46A2-A8FF-415C851882EE}" name="Column11882" dataDxfId="4659"/>
    <tableColumn id="11888" xr3:uid="{F55516E6-DBF8-40C9-9B88-33E63F243CA5}" name="Column11883" dataDxfId="4658"/>
    <tableColumn id="11889" xr3:uid="{64CFAC37-2F64-453A-84C8-CA01069DAD32}" name="Column11884" dataDxfId="4657"/>
    <tableColumn id="11890" xr3:uid="{656394A2-AB0C-4B8F-92C3-E607DA7D79D0}" name="Column11885" dataDxfId="4656"/>
    <tableColumn id="11891" xr3:uid="{6D5F97A1-CE98-4CC1-A7CE-D97F265D2BFE}" name="Column11886" dataDxfId="4655"/>
    <tableColumn id="11892" xr3:uid="{C3FDA6DB-CC11-4B0C-AE64-0C0DFC8B25A8}" name="Column11887" dataDxfId="4654"/>
    <tableColumn id="11893" xr3:uid="{400C8BFB-C2D0-4ACF-9353-02FB34333017}" name="Column11888" dataDxfId="4653"/>
    <tableColumn id="11894" xr3:uid="{9ABFD918-A6D6-4429-9DEA-3E333A13493A}" name="Column11889" dataDxfId="4652"/>
    <tableColumn id="11895" xr3:uid="{28CB7CE8-99FC-410B-9A43-8CFED396073D}" name="Column11890" dataDxfId="4651"/>
    <tableColumn id="11896" xr3:uid="{11CFCBE9-696F-477F-AE99-48A3B054D2B5}" name="Column11891" dataDxfId="4650"/>
    <tableColumn id="11897" xr3:uid="{343E579C-E920-4D52-9F5D-00ACFC0E30EB}" name="Column11892" dataDxfId="4649"/>
    <tableColumn id="11898" xr3:uid="{D369F097-B8EA-40BC-8ACB-D582728FB1E1}" name="Column11893" dataDxfId="4648"/>
    <tableColumn id="11899" xr3:uid="{E2A222E9-761B-4C68-AA03-3F7EFC46C507}" name="Column11894" dataDxfId="4647"/>
    <tableColumn id="11900" xr3:uid="{7909D880-ACBC-4574-A09F-B0FFEC4C75A6}" name="Column11895" dataDxfId="4646"/>
    <tableColumn id="11901" xr3:uid="{406DC0CD-AD53-45A8-8967-1FEDB398D586}" name="Column11896" dataDxfId="4645"/>
    <tableColumn id="11902" xr3:uid="{5D80F4C5-3283-491A-9C59-4F246C656B1D}" name="Column11897" dataDxfId="4644"/>
    <tableColumn id="11903" xr3:uid="{1E0941FA-0E9D-4AD3-B272-C1DFF7A1A91A}" name="Column11898" dataDxfId="4643"/>
    <tableColumn id="11904" xr3:uid="{DA76225A-F25D-41A0-8168-E24C7EF9BED2}" name="Column11899" dataDxfId="4642"/>
    <tableColumn id="11905" xr3:uid="{62C6C612-AE6C-4890-A74D-A244C68F61E1}" name="Column11900" dataDxfId="4641"/>
    <tableColumn id="11906" xr3:uid="{CFEBD0C6-E665-43F9-816D-14C5DCF337C1}" name="Column11901" dataDxfId="4640"/>
    <tableColumn id="11907" xr3:uid="{6EDC09D2-7C26-48A9-9909-A0050B9553E6}" name="Column11902" dataDxfId="4639"/>
    <tableColumn id="11908" xr3:uid="{DA94C710-3261-4E9B-9592-8A9D21C45D4A}" name="Column11903" dataDxfId="4638"/>
    <tableColumn id="11909" xr3:uid="{DAB73F8F-D134-4187-B40F-0210678984CC}" name="Column11904" dataDxfId="4637"/>
    <tableColumn id="11910" xr3:uid="{80595B51-B85D-4D89-B662-BDCC408C3150}" name="Column11905" dataDxfId="4636"/>
    <tableColumn id="11911" xr3:uid="{F15EF2A5-CF12-4040-BCE7-DE89490D3ADF}" name="Column11906" dataDxfId="4635"/>
    <tableColumn id="11912" xr3:uid="{5D1FD361-4504-42A1-B4B4-EA616AD7B0FE}" name="Column11907" dataDxfId="4634"/>
    <tableColumn id="11913" xr3:uid="{0BEA4823-DC93-45DE-B3E4-41288AD57810}" name="Column11908" dataDxfId="4633"/>
    <tableColumn id="11914" xr3:uid="{402A269A-0B69-4A57-8457-891D6D4C722D}" name="Column11909" dataDxfId="4632"/>
    <tableColumn id="11915" xr3:uid="{7894FFB8-3CF1-4873-8E8C-72BC0393930A}" name="Column11910" dataDxfId="4631"/>
    <tableColumn id="11916" xr3:uid="{8D4DE2D4-3621-4F55-B61E-130F307DB671}" name="Column11911" dataDxfId="4630"/>
    <tableColumn id="11917" xr3:uid="{00A0B6AE-0CE8-476C-BD14-667A351E78AB}" name="Column11912" dataDxfId="4629"/>
    <tableColumn id="11918" xr3:uid="{FA5DC283-512E-4BE7-A31C-583297C25C1F}" name="Column11913" dataDxfId="4628"/>
    <tableColumn id="11919" xr3:uid="{A009D018-90D3-4A37-892B-1D724447588B}" name="Column11914" dataDxfId="4627"/>
    <tableColumn id="11920" xr3:uid="{8E81AAA2-34AD-4CAD-B75C-318084C3D6DA}" name="Column11915" dataDxfId="4626"/>
    <tableColumn id="11921" xr3:uid="{C1CD1A89-6DDE-4CA2-9C62-098A19654778}" name="Column11916" dataDxfId="4625"/>
    <tableColumn id="11922" xr3:uid="{D1704A3B-FEF6-44C9-979F-FFDBD8D16DE7}" name="Column11917" dataDxfId="4624"/>
    <tableColumn id="11923" xr3:uid="{CC2D2F6D-68A4-4A83-B39A-2AF3E057B3BF}" name="Column11918" dataDxfId="4623"/>
    <tableColumn id="11924" xr3:uid="{5FD0CA84-2C17-4C48-AC41-98548E36FC21}" name="Column11919" dataDxfId="4622"/>
    <tableColumn id="11925" xr3:uid="{E0ABE8EE-99E1-47CC-B82C-09D8476760E2}" name="Column11920" dataDxfId="4621"/>
    <tableColumn id="11926" xr3:uid="{DD4F617B-8D31-4EC5-8E32-BF179BEAA24A}" name="Column11921" dataDxfId="4620"/>
    <tableColumn id="11927" xr3:uid="{4F3FF13D-5A78-48ED-88AD-92BC7E784AFB}" name="Column11922" dataDxfId="4619"/>
    <tableColumn id="11928" xr3:uid="{55D0B0F9-668A-4B0A-B157-DBF3DF82BF16}" name="Column11923" dataDxfId="4618"/>
    <tableColumn id="11929" xr3:uid="{A88B34F7-0BEE-4627-B756-2F6F7DD022EB}" name="Column11924" dataDxfId="4617"/>
    <tableColumn id="11930" xr3:uid="{FEAD13C8-50D4-46A2-9DD0-4287C4CE96F4}" name="Column11925" dataDxfId="4616"/>
    <tableColumn id="11931" xr3:uid="{60841A89-9FC3-4DDC-B9F7-E491CF3E2120}" name="Column11926" dataDxfId="4615"/>
    <tableColumn id="11932" xr3:uid="{D94AE065-2301-4709-8F32-973886D984BD}" name="Column11927" dataDxfId="4614"/>
    <tableColumn id="11933" xr3:uid="{CFBDC44B-9F22-43C1-BF81-4AAD565EB498}" name="Column11928" dataDxfId="4613"/>
    <tableColumn id="11934" xr3:uid="{2BBCC63D-EC8B-42AF-A740-47542940D09C}" name="Column11929" dataDxfId="4612"/>
    <tableColumn id="11935" xr3:uid="{A7148B39-B87A-459C-9D88-2BA4BABD5BB7}" name="Column11930" dataDxfId="4611"/>
    <tableColumn id="11936" xr3:uid="{D5E1973B-230C-4DC2-B8AF-DC68B72FD79A}" name="Column11931" dataDxfId="4610"/>
    <tableColumn id="11937" xr3:uid="{ECB1546A-5B74-4566-BB84-D4E74BAD3BDB}" name="Column11932" dataDxfId="4609"/>
    <tableColumn id="11938" xr3:uid="{87C75726-7BCB-47A8-B491-C36AAB6E7515}" name="Column11933" dataDxfId="4608"/>
    <tableColumn id="11939" xr3:uid="{C1849F15-3D77-4C9F-89FB-19A71CD77ED4}" name="Column11934" dataDxfId="4607"/>
    <tableColumn id="11940" xr3:uid="{19B5C2BD-8B49-4843-81FD-571CA08F18BF}" name="Column11935" dataDxfId="4606"/>
    <tableColumn id="11941" xr3:uid="{4F1739E9-9C75-4292-941C-1D674F16EA08}" name="Column11936" dataDxfId="4605"/>
    <tableColumn id="11942" xr3:uid="{7336DE92-C1AC-4406-A40D-7D81A02F02E4}" name="Column11937" dataDxfId="4604"/>
    <tableColumn id="11943" xr3:uid="{3689FFD6-7049-4D30-B883-31A3033BE74B}" name="Column11938" dataDxfId="4603"/>
    <tableColumn id="11944" xr3:uid="{1520DDAB-0D6A-4920-939C-16072ED4A88E}" name="Column11939" dataDxfId="4602"/>
    <tableColumn id="11945" xr3:uid="{4A188E74-98FE-4CE6-9365-0D6F087CFCA3}" name="Column11940" dataDxfId="4601"/>
    <tableColumn id="11946" xr3:uid="{F0C9BCB5-C7FC-4FF9-B8BF-06DE9179ACD3}" name="Column11941" dataDxfId="4600"/>
    <tableColumn id="11947" xr3:uid="{3117B5E2-3480-4B1C-BCFB-70D445DAB8A5}" name="Column11942" dataDxfId="4599"/>
    <tableColumn id="11948" xr3:uid="{C53CB8B0-9078-473A-8EEC-6CA79E764066}" name="Column11943" dataDxfId="4598"/>
    <tableColumn id="11949" xr3:uid="{BB638BF3-BCE6-4326-911E-1B2D0E276B5F}" name="Column11944" dataDxfId="4597"/>
    <tableColumn id="11950" xr3:uid="{4995DBA8-43A5-4397-8642-4CA6D75CF37B}" name="Column11945" dataDxfId="4596"/>
    <tableColumn id="11951" xr3:uid="{A8496BBC-1F6E-4946-9809-7DE6FC992DFB}" name="Column11946" dataDxfId="4595"/>
    <tableColumn id="11952" xr3:uid="{8E71FEE3-1435-445A-8B8B-8A7DD9451289}" name="Column11947" dataDxfId="4594"/>
    <tableColumn id="11953" xr3:uid="{B9256FCE-11C0-4107-8270-516FF66FD9C3}" name="Column11948" dataDxfId="4593"/>
    <tableColumn id="11954" xr3:uid="{A335BA0F-6F1C-43C3-91E1-AD83A1C86E42}" name="Column11949" dataDxfId="4592"/>
    <tableColumn id="11955" xr3:uid="{DCD8B852-FC05-4FE1-A06A-440119AEC37A}" name="Column11950" dataDxfId="4591"/>
    <tableColumn id="11956" xr3:uid="{3C5D8ED5-90D1-4860-A6B0-05D7B96A2433}" name="Column11951" dataDxfId="4590"/>
    <tableColumn id="11957" xr3:uid="{96FCE699-1A5E-48B5-A1FA-7916CCB96CAE}" name="Column11952" dataDxfId="4589"/>
    <tableColumn id="11958" xr3:uid="{3741F937-2D45-40B2-A6D3-7187A9F3065F}" name="Column11953" dataDxfId="4588"/>
    <tableColumn id="11959" xr3:uid="{C119DC88-831E-432B-AF64-F46984A9A088}" name="Column11954" dataDxfId="4587"/>
    <tableColumn id="11960" xr3:uid="{E441186B-8973-4CAD-8886-A25E29DDD3FF}" name="Column11955" dataDxfId="4586"/>
    <tableColumn id="11961" xr3:uid="{98C721F6-2DEF-46D6-80AC-0337CACEBC99}" name="Column11956" dataDxfId="4585"/>
    <tableColumn id="11962" xr3:uid="{FD6B7EC2-DDB3-4847-AF72-C094A800EF14}" name="Column11957" dataDxfId="4584"/>
    <tableColumn id="11963" xr3:uid="{5B542610-8D66-46EC-B33B-577747E723BD}" name="Column11958" dataDxfId="4583"/>
    <tableColumn id="11964" xr3:uid="{64A62C12-A204-4952-82C6-5CD239B5CA06}" name="Column11959" dataDxfId="4582"/>
    <tableColumn id="11965" xr3:uid="{68342D70-1E91-4781-A4A7-E808D9BA612A}" name="Column11960" dataDxfId="4581"/>
    <tableColumn id="11966" xr3:uid="{3493CD1C-8198-445A-B45B-D5F81AEC1961}" name="Column11961" dataDxfId="4580"/>
    <tableColumn id="11967" xr3:uid="{23B953CF-3216-42F8-A546-048D0F1A54FB}" name="Column11962" dataDxfId="4579"/>
    <tableColumn id="11968" xr3:uid="{E2B71914-8AA3-48C9-998A-387C4F30B988}" name="Column11963" dataDxfId="4578"/>
    <tableColumn id="11969" xr3:uid="{8F62B77C-1386-46CC-99DB-1188A5F32F1E}" name="Column11964" dataDxfId="4577"/>
    <tableColumn id="11970" xr3:uid="{4330A1DF-47C5-41F0-BD40-E69BE3791579}" name="Column11965" dataDxfId="4576"/>
    <tableColumn id="11971" xr3:uid="{A713960B-09A8-4883-ABB3-4AE81FA1E669}" name="Column11966" dataDxfId="4575"/>
    <tableColumn id="11972" xr3:uid="{AD3FD130-9DB5-4753-A8BE-CD5084878299}" name="Column11967" dataDxfId="4574"/>
    <tableColumn id="11973" xr3:uid="{8B3EE5C6-344E-4EFE-8A23-2E4E2237F338}" name="Column11968" dataDxfId="4573"/>
    <tableColumn id="11974" xr3:uid="{FEB8214B-3D25-46A2-B56D-6383AA839EB8}" name="Column11969" dataDxfId="4572"/>
    <tableColumn id="11975" xr3:uid="{AAA35F2C-3CB9-406B-A16E-E1DEAFED5005}" name="Column11970" dataDxfId="4571"/>
    <tableColumn id="11976" xr3:uid="{B92C8B0D-3F32-4CB6-A35B-C503178C3F19}" name="Column11971" dataDxfId="4570"/>
    <tableColumn id="11977" xr3:uid="{A23C80A1-AB14-423E-845D-9609B8C37539}" name="Column11972" dataDxfId="4569"/>
    <tableColumn id="11978" xr3:uid="{E3F980EB-ED9C-4FF5-9D6C-7DF67BD1BCDD}" name="Column11973" dataDxfId="4568"/>
    <tableColumn id="11979" xr3:uid="{9544336F-19D7-4DD5-9DF7-B2A5C1D20AE3}" name="Column11974" dataDxfId="4567"/>
    <tableColumn id="11980" xr3:uid="{C31B2578-3B7C-4A8D-B477-1CBC79B4ADBF}" name="Column11975" dataDxfId="4566"/>
    <tableColumn id="11981" xr3:uid="{F1136538-D623-44B7-A96F-108153ED3E85}" name="Column11976" dataDxfId="4565"/>
    <tableColumn id="11982" xr3:uid="{0566074C-355C-4C55-9312-E0A99F3AE8AA}" name="Column11977" dataDxfId="4564"/>
    <tableColumn id="11983" xr3:uid="{13479294-FA60-458C-98A2-616E2FCFCAEE}" name="Column11978" dataDxfId="4563"/>
    <tableColumn id="11984" xr3:uid="{3218FC74-6943-423A-88CC-CD7B61676AC9}" name="Column11979" dataDxfId="4562"/>
    <tableColumn id="11985" xr3:uid="{E5FF4CD4-9AB3-484B-9F41-1A518C0B732E}" name="Column11980" dataDxfId="4561"/>
    <tableColumn id="11986" xr3:uid="{CB92C46D-95A7-4CBC-9E93-55CD5E435824}" name="Column11981" dataDxfId="4560"/>
    <tableColumn id="11987" xr3:uid="{9A0CBE7B-C0D1-4FFE-B7D0-073874967627}" name="Column11982" dataDxfId="4559"/>
    <tableColumn id="11988" xr3:uid="{FE903469-F9FB-489B-A8F2-0EA1A3C8B78B}" name="Column11983" dataDxfId="4558"/>
    <tableColumn id="11989" xr3:uid="{00107448-5783-4E51-8961-3B0760A3A1C9}" name="Column11984" dataDxfId="4557"/>
    <tableColumn id="11990" xr3:uid="{EC75FE58-D2BB-4024-89A8-841DCCFA38AB}" name="Column11985" dataDxfId="4556"/>
    <tableColumn id="11991" xr3:uid="{A5F0F6D5-A04C-4D68-870A-0D3C637F2095}" name="Column11986" dataDxfId="4555"/>
    <tableColumn id="11992" xr3:uid="{9F21ED2E-1894-44F9-9428-2F81F913D3EA}" name="Column11987" dataDxfId="4554"/>
    <tableColumn id="11993" xr3:uid="{F5CA4274-334B-416E-A4DB-9C8D2B8ADEAF}" name="Column11988" dataDxfId="4553"/>
    <tableColumn id="11994" xr3:uid="{1101E364-D068-4625-A26F-D0BAAE0D3A11}" name="Column11989" dataDxfId="4552"/>
    <tableColumn id="11995" xr3:uid="{4A23118B-B6C1-4E6C-8679-0B1C8A19D6D9}" name="Column11990" dataDxfId="4551"/>
    <tableColumn id="11996" xr3:uid="{5AF4CB15-DFB5-4406-8636-BF809C55E52D}" name="Column11991" dataDxfId="4550"/>
    <tableColumn id="11997" xr3:uid="{A2728060-DE9E-446C-9D6F-10098C4310D3}" name="Column11992" dataDxfId="4549"/>
    <tableColumn id="11998" xr3:uid="{5DACACBB-D789-4DCE-80E5-DE6F17D3A1F5}" name="Column11993" dataDxfId="4548"/>
    <tableColumn id="11999" xr3:uid="{4876856A-7B8B-4B85-8418-E0DDAF2213AB}" name="Column11994" dataDxfId="4547"/>
    <tableColumn id="12000" xr3:uid="{E86314F8-18C0-4764-B0AB-5CA48A8DC8E3}" name="Column11995" dataDxfId="4546"/>
    <tableColumn id="12001" xr3:uid="{2498722A-5941-4F5C-9B59-0CDBBF07A116}" name="Column11996" dataDxfId="4545"/>
    <tableColumn id="12002" xr3:uid="{1E2FE68E-3D8A-423F-BE3C-4D5D8149CD9A}" name="Column11997" dataDxfId="4544"/>
    <tableColumn id="12003" xr3:uid="{A68E62BB-BAFE-4DF1-85C2-C391E4AB7745}" name="Column11998" dataDxfId="4543"/>
    <tableColumn id="12004" xr3:uid="{4E0616CE-F7BD-410A-B291-0E7168AC5E41}" name="Column11999" dataDxfId="4542"/>
    <tableColumn id="12005" xr3:uid="{F6D6E4E1-B20B-475E-8E0E-21145A16C133}" name="Column12000" dataDxfId="4541"/>
    <tableColumn id="12006" xr3:uid="{D462F109-F446-4CE3-A265-99BC79A8BDC6}" name="Column12001" dataDxfId="4540"/>
    <tableColumn id="12007" xr3:uid="{F6895396-68C7-4688-B310-BCA9D1334FDA}" name="Column12002" dataDxfId="4539"/>
    <tableColumn id="12008" xr3:uid="{874F7193-1FED-4AD1-ADB9-74B4B4DCE20C}" name="Column12003" dataDxfId="4538"/>
    <tableColumn id="12009" xr3:uid="{0161C96E-E426-4C31-A467-D03FE88BFD51}" name="Column12004" dataDxfId="4537"/>
    <tableColumn id="12010" xr3:uid="{F77FC882-0550-44E4-BF1C-D656EEF16076}" name="Column12005" dataDxfId="4536"/>
    <tableColumn id="12011" xr3:uid="{1C86E657-E171-48EF-BD04-122BDD691AE1}" name="Column12006" dataDxfId="4535"/>
    <tableColumn id="12012" xr3:uid="{71B0C7AB-626F-4A83-83C7-0042542C03F1}" name="Column12007" dataDxfId="4534"/>
    <tableColumn id="12013" xr3:uid="{1201CA33-779D-4A2C-AE37-444883BF611B}" name="Column12008" dataDxfId="4533"/>
    <tableColumn id="12014" xr3:uid="{84466A9B-D757-4A55-BC82-20503E6BDB50}" name="Column12009" dataDxfId="4532"/>
    <tableColumn id="12015" xr3:uid="{3EDE3302-280C-4836-A29B-65C22592401B}" name="Column12010" dataDxfId="4531"/>
    <tableColumn id="12016" xr3:uid="{93A997F8-0AC8-4BDB-9630-B390B59AA61D}" name="Column12011" dataDxfId="4530"/>
    <tableColumn id="12017" xr3:uid="{26E6BB7F-38B3-46A0-901F-69C0D579A1E1}" name="Column12012" dataDxfId="4529"/>
    <tableColumn id="12018" xr3:uid="{227F99CA-2994-475A-94D8-9C9687EC0C56}" name="Column12013" dataDxfId="4528"/>
    <tableColumn id="12019" xr3:uid="{48B9E159-D5DC-412C-85FC-CA96D10D5DE9}" name="Column12014" dataDxfId="4527"/>
    <tableColumn id="12020" xr3:uid="{D7A9FF3D-7536-483B-80CA-B19974751872}" name="Column12015" dataDxfId="4526"/>
    <tableColumn id="12021" xr3:uid="{BDDA7D67-8812-4F9A-AD29-AF740A1CD025}" name="Column12016" dataDxfId="4525"/>
    <tableColumn id="12022" xr3:uid="{725189CA-7639-4F91-8C1A-5D9141F1FA00}" name="Column12017" dataDxfId="4524"/>
    <tableColumn id="12023" xr3:uid="{5F5D9992-9D8B-44B6-B035-327B627DEAC1}" name="Column12018" dataDxfId="4523"/>
    <tableColumn id="12024" xr3:uid="{5DFFB757-F3E1-4BA6-8832-1BFF692D088C}" name="Column12019" dataDxfId="4522"/>
    <tableColumn id="12025" xr3:uid="{AA3ED81B-0DA5-4AA3-B029-3C961649AFEB}" name="Column12020" dataDxfId="4521"/>
    <tableColumn id="12026" xr3:uid="{B39D1257-5513-4954-A938-437C1DDD372F}" name="Column12021" dataDxfId="4520"/>
    <tableColumn id="12027" xr3:uid="{C47DDE84-0511-4243-8651-C809125053C3}" name="Column12022" dataDxfId="4519"/>
    <tableColumn id="12028" xr3:uid="{F1E8415A-94A3-4875-AD00-FBCED6F3B4F3}" name="Column12023" dataDxfId="4518"/>
    <tableColumn id="12029" xr3:uid="{8367C364-B2FD-4EB7-95E7-975151CEAE3B}" name="Column12024" dataDxfId="4517"/>
    <tableColumn id="12030" xr3:uid="{980F908D-E168-4DAD-9012-E9792ABE0164}" name="Column12025" dataDxfId="4516"/>
    <tableColumn id="12031" xr3:uid="{8E9F8BD3-7684-426F-9DEB-A37D92ADD85C}" name="Column12026" dataDxfId="4515"/>
    <tableColumn id="12032" xr3:uid="{645B8122-09D5-4DA8-AD68-6D26BEAE9A03}" name="Column12027" dataDxfId="4514"/>
    <tableColumn id="12033" xr3:uid="{B0415E0C-4FE4-4E5F-9D67-32889BE3200B}" name="Column12028" dataDxfId="4513"/>
    <tableColumn id="12034" xr3:uid="{7854940A-4D04-46F6-BA87-879B79FB88A9}" name="Column12029" dataDxfId="4512"/>
    <tableColumn id="12035" xr3:uid="{5215C67B-D8EB-4AEA-8478-6D3B7CD41F50}" name="Column12030" dataDxfId="4511"/>
    <tableColumn id="12036" xr3:uid="{592F1225-5018-41D5-88F4-5E8AD219A19A}" name="Column12031" dataDxfId="4510"/>
    <tableColumn id="12037" xr3:uid="{F76C3730-261E-4C1D-A314-7ECAB112D5F2}" name="Column12032" dataDxfId="4509"/>
    <tableColumn id="12038" xr3:uid="{D1E62A5D-1765-4844-9594-C1CD5B52D649}" name="Column12033" dataDxfId="4508"/>
    <tableColumn id="12039" xr3:uid="{95DAD8F5-D318-4460-8BAF-BC7C98E4F916}" name="Column12034" dataDxfId="4507"/>
    <tableColumn id="12040" xr3:uid="{A9501D57-90F7-4E88-B934-DAD1F55BEABC}" name="Column12035" dataDxfId="4506"/>
    <tableColumn id="12041" xr3:uid="{389D58E1-FF4C-492F-8E30-A95D4D9B287C}" name="Column12036" dataDxfId="4505"/>
    <tableColumn id="12042" xr3:uid="{BD106C44-C215-4789-98DF-68711CB5CF78}" name="Column12037" dataDxfId="4504"/>
    <tableColumn id="12043" xr3:uid="{6838F5A4-E671-4D39-BE1D-F54E0822737A}" name="Column12038" dataDxfId="4503"/>
    <tableColumn id="12044" xr3:uid="{C7D0225C-6B9C-49A0-8133-78A4FABFD6FA}" name="Column12039" dataDxfId="4502"/>
    <tableColumn id="12045" xr3:uid="{C6EFA7ED-8E9D-454A-B7FE-16113ED5EC23}" name="Column12040" dataDxfId="4501"/>
    <tableColumn id="12046" xr3:uid="{CB5437EC-7A82-4EC8-A317-A7DADC42BAEB}" name="Column12041" dataDxfId="4500"/>
    <tableColumn id="12047" xr3:uid="{C338A225-DD3B-4AEC-B019-A3BE2C6EADDC}" name="Column12042" dataDxfId="4499"/>
    <tableColumn id="12048" xr3:uid="{CCD0DE72-A074-4664-BE7E-FF097E74FE72}" name="Column12043" dataDxfId="4498"/>
    <tableColumn id="12049" xr3:uid="{AC9C04AF-633A-4834-A997-C2290F486CA6}" name="Column12044" dataDxfId="4497"/>
    <tableColumn id="12050" xr3:uid="{FB00CE11-DA4C-471A-8338-8967BFC5B35C}" name="Column12045" dataDxfId="4496"/>
    <tableColumn id="12051" xr3:uid="{CBB28FEF-BF81-401B-AADA-80B2CC12B17B}" name="Column12046" dataDxfId="4495"/>
    <tableColumn id="12052" xr3:uid="{7085622E-FD0C-4356-809C-8158B220EA51}" name="Column12047" dataDxfId="4494"/>
    <tableColumn id="12053" xr3:uid="{6138D5B6-A373-4B50-BD37-5B9E0A4D40A0}" name="Column12048" dataDxfId="4493"/>
    <tableColumn id="12054" xr3:uid="{8497E578-504B-494E-8033-8EA9083B5568}" name="Column12049" dataDxfId="4492"/>
    <tableColumn id="12055" xr3:uid="{73C1BDBF-59AE-425B-A425-2CFA7D369DF4}" name="Column12050" dataDxfId="4491"/>
    <tableColumn id="12056" xr3:uid="{58B992C3-2564-4713-9EFB-1AEA8878EE7F}" name="Column12051" dataDxfId="4490"/>
    <tableColumn id="12057" xr3:uid="{1C4752AB-483E-44C8-AB85-4815AD2945C1}" name="Column12052" dataDxfId="4489"/>
    <tableColumn id="12058" xr3:uid="{4D010C13-E8AA-4372-912C-B4F9518D163D}" name="Column12053" dataDxfId="4488"/>
    <tableColumn id="12059" xr3:uid="{229D9E15-E702-4305-9D58-D13B70920965}" name="Column12054" dataDxfId="4487"/>
    <tableColumn id="12060" xr3:uid="{A12A8A81-4D00-430C-AAC7-909B323C794B}" name="Column12055" dataDxfId="4486"/>
    <tableColumn id="12061" xr3:uid="{1E4800A6-6832-43A2-A321-98FF58125E09}" name="Column12056" dataDxfId="4485"/>
    <tableColumn id="12062" xr3:uid="{A81C96A6-B827-411D-B343-7BCAF20E2D99}" name="Column12057" dataDxfId="4484"/>
    <tableColumn id="12063" xr3:uid="{FD3E9BF5-B8BC-49AB-AD40-8761F4C04F25}" name="Column12058" dataDxfId="4483"/>
    <tableColumn id="12064" xr3:uid="{9214DC0E-F87E-4A8D-A132-33B4C7046A1E}" name="Column12059" dataDxfId="4482"/>
    <tableColumn id="12065" xr3:uid="{4E297D88-2219-4507-AFFD-4032A51F12C1}" name="Column12060" dataDxfId="4481"/>
    <tableColumn id="12066" xr3:uid="{0ABA3503-0E20-400B-A334-BD257D125B14}" name="Column12061" dataDxfId="4480"/>
    <tableColumn id="12067" xr3:uid="{CE7BD90C-D5D7-438A-8C2E-68CC98333987}" name="Column12062" dataDxfId="4479"/>
    <tableColumn id="12068" xr3:uid="{F2282504-DE14-4307-AAAE-D73E7EE0A2B0}" name="Column12063" dataDxfId="4478"/>
    <tableColumn id="12069" xr3:uid="{EDF1775E-03B6-4652-AE1B-7D55BE23BDD0}" name="Column12064" dataDxfId="4477"/>
    <tableColumn id="12070" xr3:uid="{0B0EA404-6DAD-487B-A207-60D2651C8474}" name="Column12065" dataDxfId="4476"/>
    <tableColumn id="12071" xr3:uid="{69E71B70-07FA-4045-8C56-7C8FE8E085D9}" name="Column12066" dataDxfId="4475"/>
    <tableColumn id="12072" xr3:uid="{B7FEC91F-19B1-4170-92B0-C35C78939F6D}" name="Column12067" dataDxfId="4474"/>
    <tableColumn id="12073" xr3:uid="{09133CA1-9B1F-4D2E-8BCB-8ACC8315D77C}" name="Column12068" dataDxfId="4473"/>
    <tableColumn id="12074" xr3:uid="{AC6E73E1-DA62-4948-AA7A-8BBA1EE6EB04}" name="Column12069" dataDxfId="4472"/>
    <tableColumn id="12075" xr3:uid="{D2467C47-599B-4D62-A8A2-181367F4AA55}" name="Column12070" dataDxfId="4471"/>
    <tableColumn id="12076" xr3:uid="{6404146E-72FA-4175-A291-1BB9562470AC}" name="Column12071" dataDxfId="4470"/>
    <tableColumn id="12077" xr3:uid="{E6B1E052-E1A1-4EEB-9A83-9D24CE67065D}" name="Column12072" dataDxfId="4469"/>
    <tableColumn id="12078" xr3:uid="{FDAB43CE-6049-4B68-84A0-102DDC04EAB7}" name="Column12073" dataDxfId="4468"/>
    <tableColumn id="12079" xr3:uid="{1E4B1688-9E21-437E-9AFC-7A3B5A940360}" name="Column12074" dataDxfId="4467"/>
    <tableColumn id="12080" xr3:uid="{0A6D3C32-9E4D-432A-BFF0-BBC8A2CFE237}" name="Column12075" dataDxfId="4466"/>
    <tableColumn id="12081" xr3:uid="{EBD44746-3682-46A9-AAB4-A7D302D97EBD}" name="Column12076" dataDxfId="4465"/>
    <tableColumn id="12082" xr3:uid="{5A1D51EA-8E40-4871-BA8B-D0984E82EAF5}" name="Column12077" dataDxfId="4464"/>
    <tableColumn id="12083" xr3:uid="{2F34F111-6469-4B86-9D70-CD8F109E7EB3}" name="Column12078" dataDxfId="4463"/>
    <tableColumn id="12084" xr3:uid="{953A2B32-4985-45D4-9834-6BA1CE5F5418}" name="Column12079" dataDxfId="4462"/>
    <tableColumn id="12085" xr3:uid="{0BD3D4BF-7CBC-4F52-9BA7-79D46D9BCCFE}" name="Column12080" dataDxfId="4461"/>
    <tableColumn id="12086" xr3:uid="{350A5EC2-17DE-4C37-98DE-BD8DF880E589}" name="Column12081" dataDxfId="4460"/>
    <tableColumn id="12087" xr3:uid="{20E46908-DD96-4485-B0EC-0E428E3B01DD}" name="Column12082" dataDxfId="4459"/>
    <tableColumn id="12088" xr3:uid="{4C5129D2-F521-4397-AA97-A4B29113790D}" name="Column12083" dataDxfId="4458"/>
    <tableColumn id="12089" xr3:uid="{12273E4B-966B-42F4-9351-46356FD28C0E}" name="Column12084" dataDxfId="4457"/>
    <tableColumn id="12090" xr3:uid="{B8CBDF31-A15E-4DEE-A87D-C0DCE42C0035}" name="Column12085" dataDxfId="4456"/>
    <tableColumn id="12091" xr3:uid="{A8F5EA13-8312-490D-9D9E-5909017511B5}" name="Column12086" dataDxfId="4455"/>
    <tableColumn id="12092" xr3:uid="{AC73A35B-BDE7-4D51-9215-2B6EE5C9A5C2}" name="Column12087" dataDxfId="4454"/>
    <tableColumn id="12093" xr3:uid="{2F6C37BD-D2D3-4067-B40A-EE4495CD9049}" name="Column12088" dataDxfId="4453"/>
    <tableColumn id="12094" xr3:uid="{C0AF8BB5-D1FF-4D8D-9D8E-81EBD88EFF0E}" name="Column12089" dataDxfId="4452"/>
    <tableColumn id="12095" xr3:uid="{E1E0A53E-CA8D-47EB-BCB0-F8507800E2C3}" name="Column12090" dataDxfId="4451"/>
    <tableColumn id="12096" xr3:uid="{89B04430-5E4C-4169-A6C6-A27A8CDDC14B}" name="Column12091" dataDxfId="4450"/>
    <tableColumn id="12097" xr3:uid="{D79A23D5-E579-457F-B44F-6B947254342D}" name="Column12092" dataDxfId="4449"/>
    <tableColumn id="12098" xr3:uid="{FF05B489-F881-467E-AB36-443C76603F8E}" name="Column12093" dataDxfId="4448"/>
    <tableColumn id="12099" xr3:uid="{3DA291D8-E8A3-4564-82E8-D64A03DBA1CE}" name="Column12094" dataDxfId="4447"/>
    <tableColumn id="12100" xr3:uid="{E5168376-87F4-4BBE-A2B6-E1C9DE020BF6}" name="Column12095" dataDxfId="4446"/>
    <tableColumn id="12101" xr3:uid="{E9B017A6-DCC5-4764-B35B-BB535DD14715}" name="Column12096" dataDxfId="4445"/>
    <tableColumn id="12102" xr3:uid="{B2E806FF-6B9A-4045-954B-7A422DFDCBE3}" name="Column12097" dataDxfId="4444"/>
    <tableColumn id="12103" xr3:uid="{F9398EB7-5A67-4A1C-BE7A-BF6AEBA71570}" name="Column12098" dataDxfId="4443"/>
    <tableColumn id="12104" xr3:uid="{DCE91BA3-DDEF-41CB-A492-99738D948C64}" name="Column12099" dataDxfId="4442"/>
    <tableColumn id="12105" xr3:uid="{075E325D-6163-443C-B6D4-52FCA1D0B186}" name="Column12100" dataDxfId="4441"/>
    <tableColumn id="12106" xr3:uid="{AFB0C9F8-5C6C-4F69-BD0E-EA8B7B225B1A}" name="Column12101" dataDxfId="4440"/>
    <tableColumn id="12107" xr3:uid="{136F5936-2AE9-4B45-9F83-60AEE555EF3C}" name="Column12102" dataDxfId="4439"/>
    <tableColumn id="12108" xr3:uid="{84C4D976-BFCD-4A7B-B82A-AAE58CEEBA2F}" name="Column12103" dataDxfId="4438"/>
    <tableColumn id="12109" xr3:uid="{96574AAD-C6BA-44E8-B7F7-A6319B782493}" name="Column12104" dataDxfId="4437"/>
    <tableColumn id="12110" xr3:uid="{085659F0-FC10-44FE-B84F-B3DF55BFBCE6}" name="Column12105" dataDxfId="4436"/>
    <tableColumn id="12111" xr3:uid="{C6BF28B2-7FCA-40F2-B3B9-E7B1A7296A1A}" name="Column12106" dataDxfId="4435"/>
    <tableColumn id="12112" xr3:uid="{38C6321A-3CFF-4C87-AF4B-30D798D979ED}" name="Column12107" dataDxfId="4434"/>
    <tableColumn id="12113" xr3:uid="{A64CBDA9-2336-49D5-B798-E3673F1AC60C}" name="Column12108" dataDxfId="4433"/>
    <tableColumn id="12114" xr3:uid="{C1F31318-1D1F-4A64-B925-56D347062229}" name="Column12109" dataDxfId="4432"/>
    <tableColumn id="12115" xr3:uid="{5C74BC5D-2363-4B61-AAC1-8F62223E5195}" name="Column12110" dataDxfId="4431"/>
    <tableColumn id="12116" xr3:uid="{98A52EE1-D394-42F8-8970-29822C72F281}" name="Column12111" dataDxfId="4430"/>
    <tableColumn id="12117" xr3:uid="{551E739C-D4AB-44B6-9875-52CCAAD43E30}" name="Column12112" dataDxfId="4429"/>
    <tableColumn id="12118" xr3:uid="{A0F1C88F-A165-411C-9639-88E08E25E294}" name="Column12113" dataDxfId="4428"/>
    <tableColumn id="12119" xr3:uid="{95BA5B03-6B00-4440-8AC8-EC17765CDEBA}" name="Column12114" dataDxfId="4427"/>
    <tableColumn id="12120" xr3:uid="{89848852-59AD-4863-A4A1-DF4C5409AFEF}" name="Column12115" dataDxfId="4426"/>
    <tableColumn id="12121" xr3:uid="{6C96E4EB-E137-477F-A00F-A421793DC5DD}" name="Column12116" dataDxfId="4425"/>
    <tableColumn id="12122" xr3:uid="{12A3239C-3995-4738-93BA-50AC9F5557D0}" name="Column12117" dataDxfId="4424"/>
    <tableColumn id="12123" xr3:uid="{1838B8C6-E124-4964-996F-994D46F94F2F}" name="Column12118" dataDxfId="4423"/>
    <tableColumn id="12124" xr3:uid="{005AAA7E-3F14-45C9-8979-C3F4A38941F4}" name="Column12119" dataDxfId="4422"/>
    <tableColumn id="12125" xr3:uid="{E1B4F453-B845-4491-ABB7-320CE77627AC}" name="Column12120" dataDxfId="4421"/>
    <tableColumn id="12126" xr3:uid="{52FD0088-4E81-4083-A0AE-210F38387501}" name="Column12121" dataDxfId="4420"/>
    <tableColumn id="12127" xr3:uid="{6CB889E5-801F-4537-9ED9-91D33B7E8CF4}" name="Column12122" dataDxfId="4419"/>
    <tableColumn id="12128" xr3:uid="{FFA165A6-477A-4E0C-AA14-E34E3308EB45}" name="Column12123" dataDxfId="4418"/>
    <tableColumn id="12129" xr3:uid="{721D17B5-C5FE-4613-A67D-8E22EE4FFBC2}" name="Column12124" dataDxfId="4417"/>
    <tableColumn id="12130" xr3:uid="{3B9B4E8B-E705-4167-8D20-DFC39FED624B}" name="Column12125" dataDxfId="4416"/>
    <tableColumn id="12131" xr3:uid="{95FCB135-CDCC-4BD5-AFC7-AD19D183F4E8}" name="Column12126" dataDxfId="4415"/>
    <tableColumn id="12132" xr3:uid="{45326503-D8F0-4560-B056-5894857A8B52}" name="Column12127" dataDxfId="4414"/>
    <tableColumn id="12133" xr3:uid="{0D60622E-6150-4DB1-B5EF-4FDCE59B4C47}" name="Column12128" dataDxfId="4413"/>
    <tableColumn id="12134" xr3:uid="{14784668-8219-49B7-BC3A-EB88718CB30F}" name="Column12129" dataDxfId="4412"/>
    <tableColumn id="12135" xr3:uid="{0418B1E8-2DEF-4093-AAE9-48A04C211323}" name="Column12130" dataDxfId="4411"/>
    <tableColumn id="12136" xr3:uid="{4EB6CB62-DBF9-4207-AB0D-DD928CAC514B}" name="Column12131" dataDxfId="4410"/>
    <tableColumn id="12137" xr3:uid="{2391340B-A0F8-45A4-9657-32328910DCC7}" name="Column12132" dataDxfId="4409"/>
    <tableColumn id="12138" xr3:uid="{C96CB1FC-C446-4182-9071-141ECB7F6EB1}" name="Column12133" dataDxfId="4408"/>
    <tableColumn id="12139" xr3:uid="{B3A9E451-F741-456A-8AF2-C798B48F23A7}" name="Column12134" dataDxfId="4407"/>
    <tableColumn id="12140" xr3:uid="{943BFF0C-1528-40F7-8BAF-7B88B7981D20}" name="Column12135" dataDxfId="4406"/>
    <tableColumn id="12141" xr3:uid="{92594BAC-D615-43DF-A00F-4BC84CA22B0C}" name="Column12136" dataDxfId="4405"/>
    <tableColumn id="12142" xr3:uid="{12E350E3-ADCF-44EC-96CA-20B7778E19E4}" name="Column12137" dataDxfId="4404"/>
    <tableColumn id="12143" xr3:uid="{A2487F22-921D-47AC-9764-439EDCF73BFF}" name="Column12138" dataDxfId="4403"/>
    <tableColumn id="12144" xr3:uid="{E93F57C6-5784-4CEA-A0B0-C6A7E8F0BD6D}" name="Column12139" dataDxfId="4402"/>
    <tableColumn id="12145" xr3:uid="{62B44D9E-EE9A-4803-B9CB-9AC53B6B038A}" name="Column12140" dataDxfId="4401"/>
    <tableColumn id="12146" xr3:uid="{3F7E746E-D582-41A1-A727-6BB44D888E5A}" name="Column12141" dataDxfId="4400"/>
    <tableColumn id="12147" xr3:uid="{B79C2BA6-5DB8-439F-A80D-83884A2D89A4}" name="Column12142" dataDxfId="4399"/>
    <tableColumn id="12148" xr3:uid="{CB019A83-7F30-4616-9B99-090549F4BA42}" name="Column12143" dataDxfId="4398"/>
    <tableColumn id="12149" xr3:uid="{14B0BA3E-1514-460E-AAF0-2B241810D23D}" name="Column12144" dataDxfId="4397"/>
    <tableColumn id="12150" xr3:uid="{422338A4-3F24-463B-955C-F5B3FBF5DB99}" name="Column12145" dataDxfId="4396"/>
    <tableColumn id="12151" xr3:uid="{EFB7965D-2533-4BC6-BDAD-ACAB65B06B91}" name="Column12146" dataDxfId="4395"/>
    <tableColumn id="12152" xr3:uid="{9F8B126D-6BEB-4D48-9FC2-47BED938F3CE}" name="Column12147" dataDxfId="4394"/>
    <tableColumn id="12153" xr3:uid="{5EB45A09-5152-4AED-A81B-2A9783EB8F69}" name="Column12148" dataDxfId="4393"/>
    <tableColumn id="12154" xr3:uid="{9F29A15F-E9F5-49D4-9EC9-C5C34398042D}" name="Column12149" dataDxfId="4392"/>
    <tableColumn id="12155" xr3:uid="{470672E2-AACF-460D-A2B9-D610B8529056}" name="Column12150" dataDxfId="4391"/>
    <tableColumn id="12156" xr3:uid="{B14045A5-327C-4DAA-870B-1E10F9F60BA8}" name="Column12151" dataDxfId="4390"/>
    <tableColumn id="12157" xr3:uid="{4A2B3258-77E2-4C7F-9752-2AB1332DDC63}" name="Column12152" dataDxfId="4389"/>
    <tableColumn id="12158" xr3:uid="{AC5D80BE-C24E-4B93-A470-98C01F3CB69F}" name="Column12153" dataDxfId="4388"/>
    <tableColumn id="12159" xr3:uid="{C2DDF2EF-4048-42D5-A3E3-9AD26A766DC6}" name="Column12154" dataDxfId="4387"/>
    <tableColumn id="12160" xr3:uid="{47A9DA5A-B9F0-42F8-832D-64D70D73E38C}" name="Column12155" dataDxfId="4386"/>
    <tableColumn id="12161" xr3:uid="{9FE23CF5-2D89-4908-BCDB-A96B64CE4B4C}" name="Column12156" dataDxfId="4385"/>
    <tableColumn id="12162" xr3:uid="{93FBAB59-9A07-48B6-8557-55E2BAD59D57}" name="Column12157" dataDxfId="4384"/>
    <tableColumn id="12163" xr3:uid="{48161005-901C-474E-A916-A636B57FAB41}" name="Column12158" dataDxfId="4383"/>
    <tableColumn id="12164" xr3:uid="{5EDD0A6F-9A14-43CE-968A-348B86783AB6}" name="Column12159" dataDxfId="4382"/>
    <tableColumn id="12165" xr3:uid="{B5E1E95A-F16B-4E9A-B851-5DD9F20E941C}" name="Column12160" dataDxfId="4381"/>
    <tableColumn id="12166" xr3:uid="{D63A74D3-6189-4DC1-8DDC-E328F25784B9}" name="Column12161" dataDxfId="4380"/>
    <tableColumn id="12167" xr3:uid="{64F15C6A-BAFB-4ECC-B053-775FA357F626}" name="Column12162" dataDxfId="4379"/>
    <tableColumn id="12168" xr3:uid="{4142AC65-C919-4E32-AD74-5A3BBDB47FAD}" name="Column12163" dataDxfId="4378"/>
    <tableColumn id="12169" xr3:uid="{369E271B-6CEE-42FC-A199-C778088EA2EF}" name="Column12164" dataDxfId="4377"/>
    <tableColumn id="12170" xr3:uid="{3324D325-AA6E-4A16-8931-90B087C87572}" name="Column12165" dataDxfId="4376"/>
    <tableColumn id="12171" xr3:uid="{B88E3104-6AEF-4679-A46C-0D0E0676382D}" name="Column12166" dataDxfId="4375"/>
    <tableColumn id="12172" xr3:uid="{DA9F2B44-B931-4DA4-9B54-B46EAC0225FD}" name="Column12167" dataDxfId="4374"/>
    <tableColumn id="12173" xr3:uid="{076622CD-BAE7-46FC-A66E-515C689D9023}" name="Column12168" dataDxfId="4373"/>
    <tableColumn id="12174" xr3:uid="{493C0A54-D0BD-41D0-91E0-7E6A9A62DA49}" name="Column12169" dataDxfId="4372"/>
    <tableColumn id="12175" xr3:uid="{E5662B16-C924-4B0B-BF4A-093C0E4D3BCC}" name="Column12170" dataDxfId="4371"/>
    <tableColumn id="12176" xr3:uid="{40E52194-5B4A-4BA8-9870-0BC7741A4638}" name="Column12171" dataDxfId="4370"/>
    <tableColumn id="12177" xr3:uid="{40E86D02-69F8-485C-95CD-573ECB8F28EC}" name="Column12172" dataDxfId="4369"/>
    <tableColumn id="12178" xr3:uid="{7B23618C-C03C-458B-B6E6-A7456087DD85}" name="Column12173" dataDxfId="4368"/>
    <tableColumn id="12179" xr3:uid="{6D5FFB50-71FE-47D1-B106-D1B82FD77571}" name="Column12174" dataDxfId="4367"/>
    <tableColumn id="12180" xr3:uid="{A9382086-CFB4-4935-8200-C7084AFE2CDC}" name="Column12175" dataDxfId="4366"/>
    <tableColumn id="12181" xr3:uid="{6F4325E7-EE81-4675-8376-BC9385FC7077}" name="Column12176" dataDxfId="4365"/>
    <tableColumn id="12182" xr3:uid="{48F38DEC-DC8F-4D08-97E3-1F4B1D934973}" name="Column12177" dataDxfId="4364"/>
    <tableColumn id="12183" xr3:uid="{77177F1F-7351-46CA-9435-C94745DDAE55}" name="Column12178" dataDxfId="4363"/>
    <tableColumn id="12184" xr3:uid="{9612DC12-75BD-419D-83FB-0325A1883A51}" name="Column12179" dataDxfId="4362"/>
    <tableColumn id="12185" xr3:uid="{6453B263-A9B7-4145-8BFB-3B8EC6377534}" name="Column12180" dataDxfId="4361"/>
    <tableColumn id="12186" xr3:uid="{212BD8D1-127F-42A3-8C05-25720C4DE4F6}" name="Column12181" dataDxfId="4360"/>
    <tableColumn id="12187" xr3:uid="{828ACBFD-85EB-4F9F-999C-D84395C15785}" name="Column12182" dataDxfId="4359"/>
    <tableColumn id="12188" xr3:uid="{F425F229-79A3-4968-ACC3-54A05D0781B4}" name="Column12183" dataDxfId="4358"/>
    <tableColumn id="12189" xr3:uid="{6F4AD197-49A0-4F07-8537-66DD34561FB1}" name="Column12184" dataDxfId="4357"/>
    <tableColumn id="12190" xr3:uid="{7D1714D0-4D11-463B-AFBE-45CFF06BD674}" name="Column12185" dataDxfId="4356"/>
    <tableColumn id="12191" xr3:uid="{8A090476-69AC-4E59-9942-BF10C92D5F14}" name="Column12186" dataDxfId="4355"/>
    <tableColumn id="12192" xr3:uid="{F92BB0B4-F7CD-4728-A88F-F4511CC5AF30}" name="Column12187" dataDxfId="4354"/>
    <tableColumn id="12193" xr3:uid="{EF6647B4-7A6D-49EC-9A9C-0B7A1394AF1A}" name="Column12188" dataDxfId="4353"/>
    <tableColumn id="12194" xr3:uid="{42912D2C-D198-48E9-A747-9C97BB92B821}" name="Column12189" dataDxfId="4352"/>
    <tableColumn id="12195" xr3:uid="{E584235A-9521-4C19-874F-39F1DEF02145}" name="Column12190" dataDxfId="4351"/>
    <tableColumn id="12196" xr3:uid="{9631D038-8BE5-469F-8226-7029F64E18AE}" name="Column12191" dataDxfId="4350"/>
    <tableColumn id="12197" xr3:uid="{E9C18622-50A7-4670-8EC9-CE51655FC303}" name="Column12192" dataDxfId="4349"/>
    <tableColumn id="12198" xr3:uid="{0708A476-E4BC-4A08-A07D-BE13245241DC}" name="Column12193" dataDxfId="4348"/>
    <tableColumn id="12199" xr3:uid="{22716E83-C8B1-4DDA-AA53-D909DADE81CF}" name="Column12194" dataDxfId="4347"/>
    <tableColumn id="12200" xr3:uid="{82BE14E7-E3EC-42CF-AAFE-FF1165838D5A}" name="Column12195" dataDxfId="4346"/>
    <tableColumn id="12201" xr3:uid="{FA5B7968-9EEE-46F9-A681-8518F57071A6}" name="Column12196" dataDxfId="4345"/>
    <tableColumn id="12202" xr3:uid="{5BDDB48B-6746-4B6B-8927-8B4B025F891C}" name="Column12197" dataDxfId="4344"/>
    <tableColumn id="12203" xr3:uid="{FB634E6D-D1FF-4CC4-BF98-88DA95586F22}" name="Column12198" dataDxfId="4343"/>
    <tableColumn id="12204" xr3:uid="{69ED7FE8-ED28-448A-AFFC-4AF7801238FB}" name="Column12199" dataDxfId="4342"/>
    <tableColumn id="12205" xr3:uid="{BA84B633-D10B-4B1C-9BB3-9CE324E018D1}" name="Column12200" dataDxfId="4341"/>
    <tableColumn id="12206" xr3:uid="{FDC4C7B9-F635-4B3B-A1F9-4D0DEFE29FD3}" name="Column12201" dataDxfId="4340"/>
    <tableColumn id="12207" xr3:uid="{FC84D27F-E1B1-4BB9-AF7B-5651BE157CE6}" name="Column12202" dataDxfId="4339"/>
    <tableColumn id="12208" xr3:uid="{7DD4B476-5032-49CB-85D5-FC2DD63AE37F}" name="Column12203" dataDxfId="4338"/>
    <tableColumn id="12209" xr3:uid="{1B7E9982-AAD1-47ED-BCEE-70B0E3A16B5B}" name="Column12204" dataDxfId="4337"/>
    <tableColumn id="12210" xr3:uid="{63109343-ABCC-48E8-86C9-829BA707DD83}" name="Column12205" dataDxfId="4336"/>
    <tableColumn id="12211" xr3:uid="{E0818DED-E015-4B2C-9599-FBB029ADCA9B}" name="Column12206" dataDxfId="4335"/>
    <tableColumn id="12212" xr3:uid="{FC0FD672-93BF-40D3-8419-7DAF719A2636}" name="Column12207" dataDxfId="4334"/>
    <tableColumn id="12213" xr3:uid="{2EB9F1A5-D7BA-4400-813F-1005708DF9BD}" name="Column12208" dataDxfId="4333"/>
    <tableColumn id="12214" xr3:uid="{D735CB31-2802-4355-B2A2-0D6D50146BA0}" name="Column12209" dataDxfId="4332"/>
    <tableColumn id="12215" xr3:uid="{6ECD7F80-F2E8-42FD-B511-3EC85E51C146}" name="Column12210" dataDxfId="4331"/>
    <tableColumn id="12216" xr3:uid="{8C471CF7-45CB-4161-A5FB-0F47A27D9C81}" name="Column12211" dataDxfId="4330"/>
    <tableColumn id="12217" xr3:uid="{E38258D6-EA23-448F-B83C-0169A22990AE}" name="Column12212" dataDxfId="4329"/>
    <tableColumn id="12218" xr3:uid="{ACFA4AD5-1316-4376-B965-506EAE1F55BC}" name="Column12213" dataDxfId="4328"/>
    <tableColumn id="12219" xr3:uid="{D034AA4D-F5C1-4A53-AB19-BAA3A70B8ADE}" name="Column12214" dataDxfId="4327"/>
    <tableColumn id="12220" xr3:uid="{DBFDEF0A-7FF7-4E7C-8421-2D5195742CE3}" name="Column12215" dataDxfId="4326"/>
    <tableColumn id="12221" xr3:uid="{618441C5-C873-42D5-8226-DAC591D9AC69}" name="Column12216" dataDxfId="4325"/>
    <tableColumn id="12222" xr3:uid="{7B62DA1F-5ACF-4781-B351-5B91AD28A7B0}" name="Column12217" dataDxfId="4324"/>
    <tableColumn id="12223" xr3:uid="{4061B4FC-B99A-44C0-81C0-5B53BB12FACC}" name="Column12218" dataDxfId="4323"/>
    <tableColumn id="12224" xr3:uid="{01D39325-2660-4AD9-9856-CC410DBCA94B}" name="Column12219" dataDxfId="4322"/>
    <tableColumn id="12225" xr3:uid="{AF95FEA0-3952-4541-8DD9-DF689505AD15}" name="Column12220" dataDxfId="4321"/>
    <tableColumn id="12226" xr3:uid="{ACE8D7F3-A5C8-4BB6-ABDB-CBF480EC1C26}" name="Column12221" dataDxfId="4320"/>
    <tableColumn id="12227" xr3:uid="{07D9EB3B-FA8F-4B8E-B1C4-FA0390A02F94}" name="Column12222" dataDxfId="4319"/>
    <tableColumn id="12228" xr3:uid="{15ED9997-2A6A-4408-83B4-5AC003882FFF}" name="Column12223" dataDxfId="4318"/>
    <tableColumn id="12229" xr3:uid="{040DAB62-3A05-4F70-8A5E-F57DD7E8701B}" name="Column12224" dataDxfId="4317"/>
    <tableColumn id="12230" xr3:uid="{D0B3336D-DC65-4F87-BE06-8DE26400E55F}" name="Column12225" dataDxfId="4316"/>
    <tableColumn id="12231" xr3:uid="{8C3801CF-0BA9-4ABA-954E-33F38557BAF8}" name="Column12226" dataDxfId="4315"/>
    <tableColumn id="12232" xr3:uid="{0C478994-1840-4FC1-B549-F76A78452665}" name="Column12227" dataDxfId="4314"/>
    <tableColumn id="12233" xr3:uid="{1BA45F32-51CA-49EA-8874-5C464833FF14}" name="Column12228" dataDxfId="4313"/>
    <tableColumn id="12234" xr3:uid="{96156BB8-7723-4322-9F5D-F1858BD43EFA}" name="Column12229" dataDxfId="4312"/>
    <tableColumn id="12235" xr3:uid="{331552A5-445A-4D65-BFE4-049DEFCFA746}" name="Column12230" dataDxfId="4311"/>
    <tableColumn id="12236" xr3:uid="{31E041C3-42C1-4D4E-8F61-AF4ED5AB1CA3}" name="Column12231" dataDxfId="4310"/>
    <tableColumn id="12237" xr3:uid="{DA6C6950-0410-48EE-9FC6-ADAF50A9124D}" name="Column12232" dataDxfId="4309"/>
    <tableColumn id="12238" xr3:uid="{FA19A7C2-0E41-4F48-A0FC-B53C8DBCE605}" name="Column12233" dataDxfId="4308"/>
    <tableColumn id="12239" xr3:uid="{726980D7-6C0C-40BD-896B-88310F9D9E52}" name="Column12234" dataDxfId="4307"/>
    <tableColumn id="12240" xr3:uid="{A49A8724-15E4-4B43-A712-CA11F64D5DEF}" name="Column12235" dataDxfId="4306"/>
    <tableColumn id="12241" xr3:uid="{6C1F8573-4CC0-430B-A13D-CD0A40119168}" name="Column12236" dataDxfId="4305"/>
    <tableColumn id="12242" xr3:uid="{C19587DD-65D3-4CE7-8A2A-11414C5D7D3D}" name="Column12237" dataDxfId="4304"/>
    <tableColumn id="12243" xr3:uid="{573D3585-6AFB-4D59-AE5E-50D45BDD46A4}" name="Column12238" dataDxfId="4303"/>
    <tableColumn id="12244" xr3:uid="{4DA26E6E-DA0F-498F-B5DC-8D0C21A667BE}" name="Column12239" dataDxfId="4302"/>
    <tableColumn id="12245" xr3:uid="{5F5ADF70-F3D1-4B7A-89EF-F56FC3054E0C}" name="Column12240" dataDxfId="4301"/>
    <tableColumn id="12246" xr3:uid="{F38E74F4-E180-4919-B9DF-2BFFAFB2C171}" name="Column12241" dataDxfId="4300"/>
    <tableColumn id="12247" xr3:uid="{EEF0F865-04DA-4444-AE6B-2421AE226DD9}" name="Column12242" dataDxfId="4299"/>
    <tableColumn id="12248" xr3:uid="{7C8B9862-DF36-4F4E-BA07-976C759D72C4}" name="Column12243" dataDxfId="4298"/>
    <tableColumn id="12249" xr3:uid="{788262CD-7F76-4B68-AB74-E2DEE5199CC1}" name="Column12244" dataDxfId="4297"/>
    <tableColumn id="12250" xr3:uid="{9361F65E-E6DC-4046-ABE2-34011B28161A}" name="Column12245" dataDxfId="4296"/>
    <tableColumn id="12251" xr3:uid="{FD9B6504-D003-4292-ADBA-630AB0296040}" name="Column12246" dataDxfId="4295"/>
    <tableColumn id="12252" xr3:uid="{A00F5696-8519-40A1-B738-7929A4E2799A}" name="Column12247" dataDxfId="4294"/>
    <tableColumn id="12253" xr3:uid="{F258A489-4B7B-444E-BA33-40BA749DB1BA}" name="Column12248" dataDxfId="4293"/>
    <tableColumn id="12254" xr3:uid="{417ADFD5-721F-4017-808D-0AD81CC74EC8}" name="Column12249" dataDxfId="4292"/>
    <tableColumn id="12255" xr3:uid="{DB85083E-8BFF-4F34-9588-3933E1D183D7}" name="Column12250" dataDxfId="4291"/>
    <tableColumn id="12256" xr3:uid="{C7C8D582-EF5D-4AD1-8EFA-AD496FB8D14B}" name="Column12251" dataDxfId="4290"/>
    <tableColumn id="12257" xr3:uid="{F11B6FC1-56C0-4EDE-AF85-71648AED5212}" name="Column12252" dataDxfId="4289"/>
    <tableColumn id="12258" xr3:uid="{36FF2039-4332-48FE-A1FC-7691C14FD89F}" name="Column12253" dataDxfId="4288"/>
    <tableColumn id="12259" xr3:uid="{EBDC2A08-48FE-466C-84D5-88A1CC0D8FA2}" name="Column12254" dataDxfId="4287"/>
    <tableColumn id="12260" xr3:uid="{CC2108C4-57B2-448C-B943-040186AEA471}" name="Column12255" dataDxfId="4286"/>
    <tableColumn id="12261" xr3:uid="{D6FA95D5-DDFD-4483-8B77-F24F2841623F}" name="Column12256" dataDxfId="4285"/>
    <tableColumn id="12262" xr3:uid="{158F6F3D-9C55-4CE0-B41A-701502A6757A}" name="Column12257" dataDxfId="4284"/>
    <tableColumn id="12263" xr3:uid="{FF59CD43-CC4C-40F0-89F5-97AE5B854C0D}" name="Column12258" dataDxfId="4283"/>
    <tableColumn id="12264" xr3:uid="{9AEA59FA-79EF-4958-BDE6-1DDB7F2240BB}" name="Column12259" dataDxfId="4282"/>
    <tableColumn id="12265" xr3:uid="{1ACC1A46-46A5-4364-86A6-95272EFC7EEB}" name="Column12260" dataDxfId="4281"/>
    <tableColumn id="12266" xr3:uid="{0023A941-DAB8-4558-A42F-009EC4F5FEE8}" name="Column12261" dataDxfId="4280"/>
    <tableColumn id="12267" xr3:uid="{4506F181-4E31-4F9F-B3B7-83202F4DE9F1}" name="Column12262" dataDxfId="4279"/>
    <tableColumn id="12268" xr3:uid="{AB4CD4C4-6CB5-4AAF-842E-E054A5D40A70}" name="Column12263" dataDxfId="4278"/>
    <tableColumn id="12269" xr3:uid="{057C0791-DD72-456B-8B40-4FAA9C792906}" name="Column12264" dataDxfId="4277"/>
    <tableColumn id="12270" xr3:uid="{48E700DE-2E34-4E5B-80DC-ACBFD6BFED17}" name="Column12265" dataDxfId="4276"/>
    <tableColumn id="12271" xr3:uid="{BF07FCC8-80A2-45C1-9ADC-2C349A51330C}" name="Column12266" dataDxfId="4275"/>
    <tableColumn id="12272" xr3:uid="{4B8F70AE-068A-4153-B40B-1BB71F35173D}" name="Column12267" dataDxfId="4274"/>
    <tableColumn id="12273" xr3:uid="{0E0BD491-D851-4C53-A866-4892DA56AD42}" name="Column12268" dataDxfId="4273"/>
    <tableColumn id="12274" xr3:uid="{A7963C8B-BD1D-4AB7-9857-E97AF314B7F0}" name="Column12269" dataDxfId="4272"/>
    <tableColumn id="12275" xr3:uid="{DB78285F-F9C9-44AA-BA8A-1AA3375B1D97}" name="Column12270" dataDxfId="4271"/>
    <tableColumn id="12276" xr3:uid="{702AA80A-2077-4AC8-8F49-89028630CDF2}" name="Column12271" dataDxfId="4270"/>
    <tableColumn id="12277" xr3:uid="{EF3784F3-F0E7-4FCB-A8BF-2284F47F20A5}" name="Column12272" dataDxfId="4269"/>
    <tableColumn id="12278" xr3:uid="{6B85D329-EDCE-4B78-8403-651B648AD515}" name="Column12273" dataDxfId="4268"/>
    <tableColumn id="12279" xr3:uid="{10A99924-4913-4330-A23B-D7B772A0797B}" name="Column12274" dataDxfId="4267"/>
    <tableColumn id="12280" xr3:uid="{EB18421E-C315-4C88-85D6-47569A65C0E7}" name="Column12275" dataDxfId="4266"/>
    <tableColumn id="12281" xr3:uid="{805CD16B-5C16-439E-9D53-9C57C8D0D3CC}" name="Column12276" dataDxfId="4265"/>
    <tableColumn id="12282" xr3:uid="{7785586D-FB10-4171-B1FB-1E6DE19E531A}" name="Column12277" dataDxfId="4264"/>
    <tableColumn id="12283" xr3:uid="{14E80130-97C4-4837-A91A-46507EDCBA7A}" name="Column12278" dataDxfId="4263"/>
    <tableColumn id="12284" xr3:uid="{E98EB84E-4E7A-460E-B016-F1E453DBC045}" name="Column12279" dataDxfId="4262"/>
    <tableColumn id="12285" xr3:uid="{526C409F-9597-496B-94E8-98A3C1A6182D}" name="Column12280" dataDxfId="4261"/>
    <tableColumn id="12286" xr3:uid="{22F49EAB-C52D-4AFC-B426-727C2C58C74F}" name="Column12281" dataDxfId="4260"/>
    <tableColumn id="12287" xr3:uid="{FC979888-1434-4F45-A052-08A56756C954}" name="Column12282" dataDxfId="4259"/>
    <tableColumn id="12288" xr3:uid="{B511086D-71C0-45BD-B50F-DF4E572B34A7}" name="Column12283" dataDxfId="4258"/>
    <tableColumn id="12289" xr3:uid="{36C8832A-6DDE-403E-91E2-A72967963259}" name="Column12284" dataDxfId="4257"/>
    <tableColumn id="12290" xr3:uid="{DDBC7D39-DB8B-49A1-9D72-88FB975F551B}" name="Column12285" dataDxfId="4256"/>
    <tableColumn id="12291" xr3:uid="{F4CCEA6A-D007-4881-A5B4-4F890731EC13}" name="Column12286" dataDxfId="4255"/>
    <tableColumn id="12292" xr3:uid="{B1B4345C-FA5C-414D-9115-A76287418176}" name="Column12287" dataDxfId="4254"/>
    <tableColumn id="12293" xr3:uid="{F6318C22-75C7-4954-BAFA-87C38D2D5A42}" name="Column12288" dataDxfId="4253"/>
    <tableColumn id="12294" xr3:uid="{A03CA7BB-1DB2-4C94-BE2A-BFF7FEB8B396}" name="Column12289" dataDxfId="4252"/>
    <tableColumn id="12295" xr3:uid="{DA298311-BE40-43E8-B64B-A1ACE6B6B3F3}" name="Column12290" dataDxfId="4251"/>
    <tableColumn id="12296" xr3:uid="{45C4D1D0-49FD-4C0D-A98C-F6B781DC1EA7}" name="Column12291" dataDxfId="4250"/>
    <tableColumn id="12297" xr3:uid="{7BEF93EA-847F-40B1-BCDF-487A165D957A}" name="Column12292" dataDxfId="4249"/>
    <tableColumn id="12298" xr3:uid="{79D0D401-A5CF-4F52-97FC-8DEF381CDDDA}" name="Column12293" dataDxfId="4248"/>
    <tableColumn id="12299" xr3:uid="{BAA06736-7A0A-48CC-9C0E-20B490D712DF}" name="Column12294" dataDxfId="4247"/>
    <tableColumn id="12300" xr3:uid="{2043357C-87F4-4D04-9F8E-CB8F8811E4F1}" name="Column12295" dataDxfId="4246"/>
    <tableColumn id="12301" xr3:uid="{B1D15A00-1C64-488D-93FE-749E290E9CE0}" name="Column12296" dataDxfId="4245"/>
    <tableColumn id="12302" xr3:uid="{21E4F027-B4C8-4498-B754-CFFAC939A03F}" name="Column12297" dataDxfId="4244"/>
    <tableColumn id="12303" xr3:uid="{BEA19A2D-3F02-446D-B126-4967AE01C6FC}" name="Column12298" dataDxfId="4243"/>
    <tableColumn id="12304" xr3:uid="{9EF0ACB4-B96C-45E3-A5CA-48A77686ECD1}" name="Column12299" dataDxfId="4242"/>
    <tableColumn id="12305" xr3:uid="{3765C6F6-9585-4C54-886D-65A72591F245}" name="Column12300" dataDxfId="4241"/>
    <tableColumn id="12306" xr3:uid="{53D431C9-8324-4D12-9E14-0815596B9D61}" name="Column12301" dataDxfId="4240"/>
    <tableColumn id="12307" xr3:uid="{25791C61-6B23-4884-924F-04A5746FE0A9}" name="Column12302" dataDxfId="4239"/>
    <tableColumn id="12308" xr3:uid="{AA90FC41-0DC4-4B2C-B24E-4C38F59DA507}" name="Column12303" dataDxfId="4238"/>
    <tableColumn id="12309" xr3:uid="{6219CC63-925F-4803-8733-B1F6BB19B251}" name="Column12304" dataDxfId="4237"/>
    <tableColumn id="12310" xr3:uid="{28D268A5-6565-4E7E-95F6-62B447104677}" name="Column12305" dataDxfId="4236"/>
    <tableColumn id="12311" xr3:uid="{C8DB432F-2A47-4ACA-A4BF-3DAAB2D329ED}" name="Column12306" dataDxfId="4235"/>
    <tableColumn id="12312" xr3:uid="{1C549C0D-753D-41D5-8945-357A0EE803DC}" name="Column12307" dataDxfId="4234"/>
    <tableColumn id="12313" xr3:uid="{5301A66A-BD41-4024-963A-882943D5F32E}" name="Column12308" dataDxfId="4233"/>
    <tableColumn id="12314" xr3:uid="{949F602D-4EFA-43CF-941C-FEEABC805FF4}" name="Column12309" dataDxfId="4232"/>
    <tableColumn id="12315" xr3:uid="{FD7E099C-CA47-413C-9CFB-DC7D8996574E}" name="Column12310" dataDxfId="4231"/>
    <tableColumn id="12316" xr3:uid="{78571571-E9F4-4855-835F-45E544DC6228}" name="Column12311" dataDxfId="4230"/>
    <tableColumn id="12317" xr3:uid="{6B21EC8E-9986-4D7E-B6D1-7F1E82169403}" name="Column12312" dataDxfId="4229"/>
    <tableColumn id="12318" xr3:uid="{0B321A23-D683-4F5E-A636-79A2BAFAF191}" name="Column12313" dataDxfId="4228"/>
    <tableColumn id="12319" xr3:uid="{8AB3511B-4651-4937-A994-6DEEA1BA5994}" name="Column12314" dataDxfId="4227"/>
    <tableColumn id="12320" xr3:uid="{83B416A2-D14F-42ED-9387-C7B34893A00C}" name="Column12315" dataDxfId="4226"/>
    <tableColumn id="12321" xr3:uid="{1796C228-03DE-4948-AD5F-61B17F3C43E8}" name="Column12316" dataDxfId="4225"/>
    <tableColumn id="12322" xr3:uid="{737B3DA7-1F81-455B-B41D-B13163874EEF}" name="Column12317" dataDxfId="4224"/>
    <tableColumn id="12323" xr3:uid="{C9BAB0E3-2C06-4DFA-9F74-D1DB3897DB96}" name="Column12318" dataDxfId="4223"/>
    <tableColumn id="12324" xr3:uid="{2576B9E4-2AA0-46EE-9AB5-6AFCEB6039A0}" name="Column12319" dataDxfId="4222"/>
    <tableColumn id="12325" xr3:uid="{ADF204F7-E8F4-4B9A-B465-6EFF2A5DA400}" name="Column12320" dataDxfId="4221"/>
    <tableColumn id="12326" xr3:uid="{0EAC6565-F638-4F3D-B95A-6A4C2FA5C2A1}" name="Column12321" dataDxfId="4220"/>
    <tableColumn id="12327" xr3:uid="{DE24D5E8-48E8-4478-ABC9-684863515A79}" name="Column12322" dataDxfId="4219"/>
    <tableColumn id="12328" xr3:uid="{86998453-1FB9-4891-985D-5643E81A5072}" name="Column12323" dataDxfId="4218"/>
    <tableColumn id="12329" xr3:uid="{DEE956C8-663E-42D0-9166-B213D156FE45}" name="Column12324" dataDxfId="4217"/>
    <tableColumn id="12330" xr3:uid="{438CC93D-5077-4EB6-9DF9-221F36A482D6}" name="Column12325" dataDxfId="4216"/>
    <tableColumn id="12331" xr3:uid="{15189960-7A69-4E91-9E6F-5CDEED4E32E5}" name="Column12326" dataDxfId="4215"/>
    <tableColumn id="12332" xr3:uid="{BA42D45F-8522-44E2-AC40-43E29C0F3D13}" name="Column12327" dataDxfId="4214"/>
    <tableColumn id="12333" xr3:uid="{AF41D9C8-3746-4789-8ED3-ED555FF485FA}" name="Column12328" dataDxfId="4213"/>
    <tableColumn id="12334" xr3:uid="{10AEEE07-6703-4FC1-8D7D-BCC66977E4DC}" name="Column12329" dataDxfId="4212"/>
    <tableColumn id="12335" xr3:uid="{8C88C702-6A76-4C95-99BB-4F328649ADA1}" name="Column12330" dataDxfId="4211"/>
    <tableColumn id="12336" xr3:uid="{11DDC68D-7727-40C8-B1A7-9AF9C6EDE9CD}" name="Column12331" dataDxfId="4210"/>
    <tableColumn id="12337" xr3:uid="{A3E0E66D-E3BA-4694-9001-ADF5CB318BE8}" name="Column12332" dataDxfId="4209"/>
    <tableColumn id="12338" xr3:uid="{AC71876F-5E1E-4535-9E10-B70936855B02}" name="Column12333" dataDxfId="4208"/>
    <tableColumn id="12339" xr3:uid="{6C4926E7-9C05-4AF9-8DC8-2A151D9AABB8}" name="Column12334" dataDxfId="4207"/>
    <tableColumn id="12340" xr3:uid="{354063F9-72AF-469A-A317-E6E95F89F8EF}" name="Column12335" dataDxfId="4206"/>
    <tableColumn id="12341" xr3:uid="{7037A36F-8849-4B9E-A20E-06FD9C29A22C}" name="Column12336" dataDxfId="4205"/>
    <tableColumn id="12342" xr3:uid="{217FFB0B-614A-4CBD-B995-74DF0E4934E9}" name="Column12337" dataDxfId="4204"/>
    <tableColumn id="12343" xr3:uid="{A6D0FA0C-C8BE-42C8-8A98-1281951D0F2D}" name="Column12338" dataDxfId="4203"/>
    <tableColumn id="12344" xr3:uid="{AA27DF7F-35CE-407B-AD31-BB4495ECBA8C}" name="Column12339" dataDxfId="4202"/>
    <tableColumn id="12345" xr3:uid="{0ADE149B-DEBB-42FF-8D22-BA25CCEB0C51}" name="Column12340" dataDxfId="4201"/>
    <tableColumn id="12346" xr3:uid="{ECF793BF-1670-445C-A9E2-DCF856FE2F4E}" name="Column12341" dataDxfId="4200"/>
    <tableColumn id="12347" xr3:uid="{079E7AA8-38F9-4AFA-9CD3-F4EE96B27914}" name="Column12342" dataDxfId="4199"/>
    <tableColumn id="12348" xr3:uid="{09A142C8-EA95-4EDF-AF28-03201BD336B8}" name="Column12343" dataDxfId="4198"/>
    <tableColumn id="12349" xr3:uid="{70E8C489-210C-4543-85DA-43A0FF3AA907}" name="Column12344" dataDxfId="4197"/>
    <tableColumn id="12350" xr3:uid="{5B435703-A848-4EE8-915D-D3A65471299A}" name="Column12345" dataDxfId="4196"/>
    <tableColumn id="12351" xr3:uid="{BBAA3EE3-5706-4A96-ACA6-D0BFE4BD4503}" name="Column12346" dataDxfId="4195"/>
    <tableColumn id="12352" xr3:uid="{4C2B02EF-D6C1-485F-BBEF-2E0E7F20FAC1}" name="Column12347" dataDxfId="4194"/>
    <tableColumn id="12353" xr3:uid="{0A19A6D2-C94F-48C6-90E7-4731C89CB759}" name="Column12348" dataDxfId="4193"/>
    <tableColumn id="12354" xr3:uid="{7F5901FC-7D4A-48FB-BF94-347730A25594}" name="Column12349" dataDxfId="4192"/>
    <tableColumn id="12355" xr3:uid="{D4F7E8D3-BF75-47B8-B76D-1F66447420C2}" name="Column12350" dataDxfId="4191"/>
    <tableColumn id="12356" xr3:uid="{DB5B3FF1-9A6B-402E-B3D4-AC726032E2FD}" name="Column12351" dataDxfId="4190"/>
    <tableColumn id="12357" xr3:uid="{90D4449C-8273-4F26-8666-158A8764296E}" name="Column12352" dataDxfId="4189"/>
    <tableColumn id="12358" xr3:uid="{AB30EAD3-75A8-4818-8BD9-21B457D39B26}" name="Column12353" dataDxfId="4188"/>
    <tableColumn id="12359" xr3:uid="{EA657A22-FE81-4FFD-820D-B2677ADE116F}" name="Column12354" dataDxfId="4187"/>
    <tableColumn id="12360" xr3:uid="{2E74EAEB-DFDB-4DC6-B569-0A396EB34F22}" name="Column12355" dataDxfId="4186"/>
    <tableColumn id="12361" xr3:uid="{EC786273-47B9-4572-AAA7-9BB8C2952C39}" name="Column12356" dataDxfId="4185"/>
    <tableColumn id="12362" xr3:uid="{89ABC263-D3BB-43B4-819E-BB06B8A5DE98}" name="Column12357" dataDxfId="4184"/>
    <tableColumn id="12363" xr3:uid="{A307333E-5EAB-466E-8C47-D012408ABE4B}" name="Column12358" dataDxfId="4183"/>
    <tableColumn id="12364" xr3:uid="{5ABDB0AB-D724-439E-A98A-FFD79328416F}" name="Column12359" dataDxfId="4182"/>
    <tableColumn id="12365" xr3:uid="{833AF636-8417-4C9D-ADC7-ABD3B976E321}" name="Column12360" dataDxfId="4181"/>
    <tableColumn id="12366" xr3:uid="{2AE69F48-C15D-443C-AA5B-A0B8AAD3DEAE}" name="Column12361" dataDxfId="4180"/>
    <tableColumn id="12367" xr3:uid="{4BBF1852-0E9D-431C-A32E-9A8C2E98E27C}" name="Column12362" dataDxfId="4179"/>
    <tableColumn id="12368" xr3:uid="{CF8A5E8C-6150-4A07-B00E-ED4E6F9F4EE4}" name="Column12363" dataDxfId="4178"/>
    <tableColumn id="12369" xr3:uid="{87E46FD7-7850-410B-97B3-FBD4C668B4AF}" name="Column12364" dataDxfId="4177"/>
    <tableColumn id="12370" xr3:uid="{46979BAC-C932-4E82-8A22-694238696E05}" name="Column12365" dataDxfId="4176"/>
    <tableColumn id="12371" xr3:uid="{C76D05AC-8ED3-45CC-B7F3-02E67C83016C}" name="Column12366" dataDxfId="4175"/>
    <tableColumn id="12372" xr3:uid="{8EEFD6A8-C0EB-45E6-B390-A3A81F47FAB4}" name="Column12367" dataDxfId="4174"/>
    <tableColumn id="12373" xr3:uid="{70D2A16B-758F-4635-A8F9-DB1B5E297D9E}" name="Column12368" dataDxfId="4173"/>
    <tableColumn id="12374" xr3:uid="{4EEB6E00-2601-4B63-A681-3065215DCAE5}" name="Column12369" dataDxfId="4172"/>
    <tableColumn id="12375" xr3:uid="{D86428DE-F8FA-4827-B62A-BF6BE4BE91D4}" name="Column12370" dataDxfId="4171"/>
    <tableColumn id="12376" xr3:uid="{276E1BBA-2215-4FB8-A293-A4172D33AEAD}" name="Column12371" dataDxfId="4170"/>
    <tableColumn id="12377" xr3:uid="{C296A0F1-002A-43D2-9D1E-39D96DA2860E}" name="Column12372" dataDxfId="4169"/>
    <tableColumn id="12378" xr3:uid="{EC3AC814-8EBB-42FC-AA13-AB67466F944A}" name="Column12373" dataDxfId="4168"/>
    <tableColumn id="12379" xr3:uid="{2438A661-11A7-47E8-B75A-85490DCE9A2D}" name="Column12374" dataDxfId="4167"/>
    <tableColumn id="12380" xr3:uid="{740CD30F-8834-4F96-A5F5-42A3FDDBBA75}" name="Column12375" dataDxfId="4166"/>
    <tableColumn id="12381" xr3:uid="{AF7B4BB0-2FBC-4D87-8619-F89ED1E72B06}" name="Column12376" dataDxfId="4165"/>
    <tableColumn id="12382" xr3:uid="{D670BBEF-FB19-4260-A4CA-528EA4DAF428}" name="Column12377" dataDxfId="4164"/>
    <tableColumn id="12383" xr3:uid="{D75A86A5-3837-4B56-A308-4F5C2B4EDD0C}" name="Column12378" dataDxfId="4163"/>
    <tableColumn id="12384" xr3:uid="{759E311A-C730-4C8B-B4A9-BDBA83EC86A6}" name="Column12379" dataDxfId="4162"/>
    <tableColumn id="12385" xr3:uid="{5C14A08B-38A0-47AA-AC15-09004CA801E2}" name="Column12380" dataDxfId="4161"/>
    <tableColumn id="12386" xr3:uid="{A1AB54C7-724B-4714-93A0-643998D5C208}" name="Column12381" dataDxfId="4160"/>
    <tableColumn id="12387" xr3:uid="{FCC5602B-D57A-4F83-BA6D-D40A15412CF5}" name="Column12382" dataDxfId="4159"/>
    <tableColumn id="12388" xr3:uid="{BD3D8CC6-E1ED-44A0-A3A7-B451C10F83B4}" name="Column12383" dataDxfId="4158"/>
    <tableColumn id="12389" xr3:uid="{242F7A5A-B863-4098-B510-48912580B205}" name="Column12384" dataDxfId="4157"/>
    <tableColumn id="12390" xr3:uid="{968DEA56-C0A7-46BF-9267-622FB39235D2}" name="Column12385" dataDxfId="4156"/>
    <tableColumn id="12391" xr3:uid="{4578A2AF-3E2A-4D9A-B7A6-D995A1FC9843}" name="Column12386" dataDxfId="4155"/>
    <tableColumn id="12392" xr3:uid="{58239465-8CE1-4260-AA17-B175F6EE0E0A}" name="Column12387" dataDxfId="4154"/>
    <tableColumn id="12393" xr3:uid="{788450E0-1D5E-4644-B693-2B8AA3B0D943}" name="Column12388" dataDxfId="4153"/>
    <tableColumn id="12394" xr3:uid="{862E5AF1-DFAC-4867-A3DD-1B86ABB8942F}" name="Column12389" dataDxfId="4152"/>
    <tableColumn id="12395" xr3:uid="{21A229E9-9086-4BA7-ADDB-AD77A717DD27}" name="Column12390" dataDxfId="4151"/>
    <tableColumn id="12396" xr3:uid="{FC5345A4-26DD-469E-B032-403529D4EFBA}" name="Column12391" dataDxfId="4150"/>
    <tableColumn id="12397" xr3:uid="{4ECD7086-6DEA-4E89-82E8-7FDEE752D8CD}" name="Column12392" dataDxfId="4149"/>
    <tableColumn id="12398" xr3:uid="{88361E63-DEB3-4111-98A3-F4998F55C11C}" name="Column12393" dataDxfId="4148"/>
    <tableColumn id="12399" xr3:uid="{114AAD65-1163-4574-8203-FAD57E632A5A}" name="Column12394" dataDxfId="4147"/>
    <tableColumn id="12400" xr3:uid="{51E4F25E-5FD6-4AF0-8187-DC0C5576D713}" name="Column12395" dataDxfId="4146"/>
    <tableColumn id="12401" xr3:uid="{71D0DF93-4FEC-4F87-84BF-A63604A9AF19}" name="Column12396" dataDxfId="4145"/>
    <tableColumn id="12402" xr3:uid="{300DEB22-2F3A-435D-B042-7E6978B0BAA2}" name="Column12397" dataDxfId="4144"/>
    <tableColumn id="12403" xr3:uid="{C3D57C49-78DE-4B4E-83A3-E2521CC418D3}" name="Column12398" dataDxfId="4143"/>
    <tableColumn id="12404" xr3:uid="{74B50339-159A-47B6-ADEB-71AAA290F6F2}" name="Column12399" dataDxfId="4142"/>
    <tableColumn id="12405" xr3:uid="{8584339E-5859-4DCE-8999-BBFA5CC97DC9}" name="Column12400" dataDxfId="4141"/>
    <tableColumn id="12406" xr3:uid="{BEAEBECA-D617-479F-A2F7-B24EDC528706}" name="Column12401" dataDxfId="4140"/>
    <tableColumn id="12407" xr3:uid="{92B8F495-E8C5-41E8-9BB2-B46181D4237A}" name="Column12402" dataDxfId="4139"/>
    <tableColumn id="12408" xr3:uid="{2DE7DD7C-8628-4984-ABA9-0A42BEA757B2}" name="Column12403" dataDxfId="4138"/>
    <tableColumn id="12409" xr3:uid="{A57EFECD-0296-45B6-B25C-A0291B86BA8E}" name="Column12404" dataDxfId="4137"/>
    <tableColumn id="12410" xr3:uid="{FE204B27-040E-4C52-95A6-08F20A0FBAE6}" name="Column12405" dataDxfId="4136"/>
    <tableColumn id="12411" xr3:uid="{2F0F8B65-6E45-4056-A7AF-D88D00A3B246}" name="Column12406" dataDxfId="4135"/>
    <tableColumn id="12412" xr3:uid="{7CE888C0-694B-4FC7-9EC5-5255B93DD37A}" name="Column12407" dataDxfId="4134"/>
    <tableColumn id="12413" xr3:uid="{4609230D-7811-4537-99B8-A69FC1128673}" name="Column12408" dataDxfId="4133"/>
    <tableColumn id="12414" xr3:uid="{A84B8C3D-0983-4DD3-800D-E437C9F01CF0}" name="Column12409" dataDxfId="4132"/>
    <tableColumn id="12415" xr3:uid="{C3C1952A-9EF0-4BF2-9C89-89783D714A21}" name="Column12410" dataDxfId="4131"/>
    <tableColumn id="12416" xr3:uid="{20B5ABB6-68C6-4433-A9E9-5EA44251CCFF}" name="Column12411" dataDxfId="4130"/>
    <tableColumn id="12417" xr3:uid="{59B346C4-3E8A-45FD-A8B4-61A6974071D8}" name="Column12412" dataDxfId="4129"/>
    <tableColumn id="12418" xr3:uid="{290B9190-0CB5-46EE-90CF-6D7B881DD521}" name="Column12413" dataDxfId="4128"/>
    <tableColumn id="12419" xr3:uid="{B015A174-2619-4A0C-B150-B9A9DEE4E91F}" name="Column12414" dataDxfId="4127"/>
    <tableColumn id="12420" xr3:uid="{91EB1A1C-D6B5-42E9-B79C-0EE23B982EB6}" name="Column12415" dataDxfId="4126"/>
    <tableColumn id="12421" xr3:uid="{EFCDD3B6-DA46-4CDC-BE2C-5D1AB3BE1E75}" name="Column12416" dataDxfId="4125"/>
    <tableColumn id="12422" xr3:uid="{059E6BC7-1D23-4820-AEBD-724D70B69E39}" name="Column12417" dataDxfId="4124"/>
    <tableColumn id="12423" xr3:uid="{18DAD263-CAD8-45E6-9F8E-CC3B32F1D9D0}" name="Column12418" dataDxfId="4123"/>
    <tableColumn id="12424" xr3:uid="{A1C8C503-8283-4F35-83D7-76CA3259F7AA}" name="Column12419" dataDxfId="4122"/>
    <tableColumn id="12425" xr3:uid="{CF068B9F-1827-4D58-A6C7-D8C36E3310A8}" name="Column12420" dataDxfId="4121"/>
    <tableColumn id="12426" xr3:uid="{B857CD00-D5A8-48C6-97B4-C9C8F4DC8E44}" name="Column12421" dataDxfId="4120"/>
    <tableColumn id="12427" xr3:uid="{2AE061BA-09C8-4559-BAF5-D700A75DCB21}" name="Column12422" dataDxfId="4119"/>
    <tableColumn id="12428" xr3:uid="{1803862A-C8AC-40DF-8FB8-8DED17F542C7}" name="Column12423" dataDxfId="4118"/>
    <tableColumn id="12429" xr3:uid="{E15112F0-C6E1-49CE-96D5-C8E1AF36FBA3}" name="Column12424" dataDxfId="4117"/>
    <tableColumn id="12430" xr3:uid="{A5AF431F-76D4-4D21-BCC0-41BBC1C39801}" name="Column12425" dataDxfId="4116"/>
    <tableColumn id="12431" xr3:uid="{06855BD7-77C7-4116-8D70-610ECEA8BDCC}" name="Column12426" dataDxfId="4115"/>
    <tableColumn id="12432" xr3:uid="{01288738-1361-4815-AA29-F8C7F4B35B99}" name="Column12427" dataDxfId="4114"/>
    <tableColumn id="12433" xr3:uid="{C9805CBC-6729-458D-AC2C-BE18F07EB94C}" name="Column12428" dataDxfId="4113"/>
    <tableColumn id="12434" xr3:uid="{78077938-CB16-4C4E-B8F1-D748FCED5B94}" name="Column12429" dataDxfId="4112"/>
    <tableColumn id="12435" xr3:uid="{EC70EE8A-192A-4A06-AF82-AB4992D10EAF}" name="Column12430" dataDxfId="4111"/>
    <tableColumn id="12436" xr3:uid="{5E17A23F-B2B2-4E36-B19C-9BEB2B5D4214}" name="Column12431" dataDxfId="4110"/>
    <tableColumn id="12437" xr3:uid="{0E2F4E88-7DB4-4F39-B8E7-9D96D9F7B931}" name="Column12432" dataDxfId="4109"/>
    <tableColumn id="12438" xr3:uid="{770E7262-5FFF-4E83-8158-0363C1ACCA37}" name="Column12433" dataDxfId="4108"/>
    <tableColumn id="12439" xr3:uid="{38020EE2-9423-4E17-8669-BA8AAF8AE7B4}" name="Column12434" dataDxfId="4107"/>
    <tableColumn id="12440" xr3:uid="{B5FA4108-9826-47BB-8BCA-EC84CD20839F}" name="Column12435" dataDxfId="4106"/>
    <tableColumn id="12441" xr3:uid="{B2D77A0C-8264-4349-AA49-9D6C0EEE72AB}" name="Column12436" dataDxfId="4105"/>
    <tableColumn id="12442" xr3:uid="{6DD0AF64-96FE-428F-AB13-4D154837111D}" name="Column12437" dataDxfId="4104"/>
    <tableColumn id="12443" xr3:uid="{4CB61788-A402-4A06-9ED6-C31C4E44E3C5}" name="Column12438" dataDxfId="4103"/>
    <tableColumn id="12444" xr3:uid="{5DF8B160-4ECA-42BA-B455-D288B0F077E8}" name="Column12439" dataDxfId="4102"/>
    <tableColumn id="12445" xr3:uid="{6AA6714B-FCC8-45E6-B825-AC66B713C0C8}" name="Column12440" dataDxfId="4101"/>
    <tableColumn id="12446" xr3:uid="{13A83039-84EB-4ED2-BBEB-D6FFAF08DAB1}" name="Column12441" dataDxfId="4100"/>
    <tableColumn id="12447" xr3:uid="{B14BAED6-79D8-4E00-91BC-9F613FFEFF58}" name="Column12442" dataDxfId="4099"/>
    <tableColumn id="12448" xr3:uid="{2AB94E1C-D06B-47FB-A750-38648E133254}" name="Column12443" dataDxfId="4098"/>
    <tableColumn id="12449" xr3:uid="{B1E4369E-8D46-4EDA-8E7F-5710973245ED}" name="Column12444" dataDxfId="4097"/>
    <tableColumn id="12450" xr3:uid="{08EBC1B9-338C-4691-B69F-C5276F8B4C85}" name="Column12445" dataDxfId="4096"/>
    <tableColumn id="12451" xr3:uid="{49764C0A-CB4D-48A6-B115-E1530FE29BDE}" name="Column12446" dataDxfId="4095"/>
    <tableColumn id="12452" xr3:uid="{1AFDDC8A-55FB-4453-A8A6-8F031F2AE882}" name="Column12447" dataDxfId="4094"/>
    <tableColumn id="12453" xr3:uid="{AA3EB8AD-E619-4042-8661-4DD7E652A50F}" name="Column12448" dataDxfId="4093"/>
    <tableColumn id="12454" xr3:uid="{D9F4188D-940E-4AD8-93C5-A575D240D0E0}" name="Column12449" dataDxfId="4092"/>
    <tableColumn id="12455" xr3:uid="{CB178186-CFBF-414C-8A44-1E8EE2B21307}" name="Column12450" dataDxfId="4091"/>
    <tableColumn id="12456" xr3:uid="{2E4D57DE-797F-4841-B206-7358D307425E}" name="Column12451" dataDxfId="4090"/>
    <tableColumn id="12457" xr3:uid="{5BC1F24A-575C-4322-99DC-6646ED6BDA9C}" name="Column12452" dataDxfId="4089"/>
    <tableColumn id="12458" xr3:uid="{933330D9-AE95-4BB1-955A-64C5C12D1495}" name="Column12453" dataDxfId="4088"/>
    <tableColumn id="12459" xr3:uid="{9ECE54DF-AC4B-44F8-B562-388E95983B0C}" name="Column12454" dataDxfId="4087"/>
    <tableColumn id="12460" xr3:uid="{2EFF851C-0922-42E8-98CF-3C6F96F3F2E4}" name="Column12455" dataDxfId="4086"/>
    <tableColumn id="12461" xr3:uid="{BAF485CE-BD36-4BF6-BB7A-5F358E904CC1}" name="Column12456" dataDxfId="4085"/>
    <tableColumn id="12462" xr3:uid="{AA9EB398-ECE4-4E77-A289-9DF108178B40}" name="Column12457" dataDxfId="4084"/>
    <tableColumn id="12463" xr3:uid="{E87896CF-BE2C-42AD-A4F2-757A35927074}" name="Column12458" dataDxfId="4083"/>
    <tableColumn id="12464" xr3:uid="{953DE541-B8F0-4E3C-B51C-74B0E0E1E20F}" name="Column12459" dataDxfId="4082"/>
    <tableColumn id="12465" xr3:uid="{57B77501-9824-441F-99CF-B6FBD370B6C9}" name="Column12460" dataDxfId="4081"/>
    <tableColumn id="12466" xr3:uid="{BFA4F3FB-12E8-4ADA-BFAA-DAA47F9913E1}" name="Column12461" dataDxfId="4080"/>
    <tableColumn id="12467" xr3:uid="{CC509122-3AEE-40CE-BBDC-D07DBB634570}" name="Column12462" dataDxfId="4079"/>
    <tableColumn id="12468" xr3:uid="{148CD80E-33CE-438E-AE36-96CCEE9DDD06}" name="Column12463" dataDxfId="4078"/>
    <tableColumn id="12469" xr3:uid="{3B76F3BD-3BE8-4B58-AE33-40C403188840}" name="Column12464" dataDxfId="4077"/>
    <tableColumn id="12470" xr3:uid="{A669A07A-7208-4C7B-8B45-8E5C06AAB8A1}" name="Column12465" dataDxfId="4076"/>
    <tableColumn id="12471" xr3:uid="{8934C783-E6AA-4F93-B519-6E70BD00B9D5}" name="Column12466" dataDxfId="4075"/>
    <tableColumn id="12472" xr3:uid="{062CEE13-61EF-41B8-8CCC-72216DA8F8E1}" name="Column12467" dataDxfId="4074"/>
    <tableColumn id="12473" xr3:uid="{C8626330-FEB4-418B-A88A-2759F9D6489F}" name="Column12468" dataDxfId="4073"/>
    <tableColumn id="12474" xr3:uid="{BBB9AAA6-188F-451E-86E0-7EE51494D8A2}" name="Column12469" dataDxfId="4072"/>
    <tableColumn id="12475" xr3:uid="{83D1A6AE-6909-4638-B759-33EF7DA95097}" name="Column12470" dataDxfId="4071"/>
    <tableColumn id="12476" xr3:uid="{5C909FFE-D8C4-4CAD-82F1-57214C010604}" name="Column12471" dataDxfId="4070"/>
    <tableColumn id="12477" xr3:uid="{EF654E6B-DE34-45BD-A837-69F09729E848}" name="Column12472" dataDxfId="4069"/>
    <tableColumn id="12478" xr3:uid="{E5C44B55-B628-48A5-9FC5-965B58A2EC19}" name="Column12473" dataDxfId="4068"/>
    <tableColumn id="12479" xr3:uid="{0ACB294C-621D-4046-976A-FAB4A711763A}" name="Column12474" dataDxfId="4067"/>
    <tableColumn id="12480" xr3:uid="{7FBAC3BD-E31C-4E2F-8015-879541D29BB3}" name="Column12475" dataDxfId="4066"/>
    <tableColumn id="12481" xr3:uid="{AB461F0E-23E5-48BB-9E3E-E885B7C71417}" name="Column12476" dataDxfId="4065"/>
    <tableColumn id="12482" xr3:uid="{C8F1FA89-1D23-45F6-99B2-6E2AA5E25CB2}" name="Column12477" dataDxfId="4064"/>
    <tableColumn id="12483" xr3:uid="{13498662-0A2E-4C79-9D15-3713A109A3DA}" name="Column12478" dataDxfId="4063"/>
    <tableColumn id="12484" xr3:uid="{5AD4C732-14AA-447B-B1DE-7AA23BE26C96}" name="Column12479" dataDxfId="4062"/>
    <tableColumn id="12485" xr3:uid="{FDB064DD-11E8-4A56-ADAD-9A5CD17403E3}" name="Column12480" dataDxfId="4061"/>
    <tableColumn id="12486" xr3:uid="{9512F77A-F752-4C43-93D4-E3AE90C44531}" name="Column12481" dataDxfId="4060"/>
    <tableColumn id="12487" xr3:uid="{238BCC1C-E996-4126-BD40-4E3F70CE098F}" name="Column12482" dataDxfId="4059"/>
    <tableColumn id="12488" xr3:uid="{9CAABE73-5E8E-43B8-B239-40FF8A171111}" name="Column12483" dataDxfId="4058"/>
    <tableColumn id="12489" xr3:uid="{84537CB3-133E-4AFD-847E-4A93631E02D8}" name="Column12484" dataDxfId="4057"/>
    <tableColumn id="12490" xr3:uid="{E794C243-F8B5-4FA0-B2F3-FA48C76DC9BE}" name="Column12485" dataDxfId="4056"/>
    <tableColumn id="12491" xr3:uid="{FB9B017C-47CA-45AF-96A1-10DC1B7EDA19}" name="Column12486" dataDxfId="4055"/>
    <tableColumn id="12492" xr3:uid="{368FB24C-AE19-4DBF-9909-F4302A08DF2F}" name="Column12487" dataDxfId="4054"/>
    <tableColumn id="12493" xr3:uid="{5B3BB168-CCD0-40C1-BB1B-AFDC7C077CDA}" name="Column12488" dataDxfId="4053"/>
    <tableColumn id="12494" xr3:uid="{AC3EA3B3-2BFB-4A0D-9E9C-36972BBD2EE4}" name="Column12489" dataDxfId="4052"/>
    <tableColumn id="12495" xr3:uid="{1C420817-8550-4675-8E3B-5513CBE8F19D}" name="Column12490" dataDxfId="4051"/>
    <tableColumn id="12496" xr3:uid="{F0C7E5ED-4C52-4A9F-803A-FD26D8B5B356}" name="Column12491" dataDxfId="4050"/>
    <tableColumn id="12497" xr3:uid="{4513D865-EAF1-4B52-BCD7-28F45ABEC8C4}" name="Column12492" dataDxfId="4049"/>
    <tableColumn id="12498" xr3:uid="{140B5ACE-CB37-47BE-A21B-38E5B23545AE}" name="Column12493" dataDxfId="4048"/>
    <tableColumn id="12499" xr3:uid="{1D799DC5-3248-4DBC-86BE-7ECBB2592FCF}" name="Column12494" dataDxfId="4047"/>
    <tableColumn id="12500" xr3:uid="{D9A664B3-FF8E-4A28-8F5D-553C06448219}" name="Column12495" dataDxfId="4046"/>
    <tableColumn id="12501" xr3:uid="{F5836D62-F33D-4564-BDD1-2040F56FF843}" name="Column12496" dataDxfId="4045"/>
    <tableColumn id="12502" xr3:uid="{9C2AFC88-9375-429B-A7C9-096C7AF0355E}" name="Column12497" dataDxfId="4044"/>
    <tableColumn id="12503" xr3:uid="{7ED8C494-3C09-4A9F-AE4C-E45F78C82EDA}" name="Column12498" dataDxfId="4043"/>
    <tableColumn id="12504" xr3:uid="{72CFB635-175B-4B12-947C-D7EA29D9358F}" name="Column12499" dataDxfId="4042"/>
    <tableColumn id="12505" xr3:uid="{D864A901-5B99-49F9-9239-E5F1C696C0A9}" name="Column12500" dataDxfId="4041"/>
    <tableColumn id="12506" xr3:uid="{B3985D6E-25CB-4964-8528-607BBB87FD88}" name="Column12501" dataDxfId="4040"/>
    <tableColumn id="12507" xr3:uid="{8B409FF1-F13A-46D5-BC83-22A4629A25D2}" name="Column12502" dataDxfId="4039"/>
    <tableColumn id="12508" xr3:uid="{FBF2B53B-07D4-49AA-A325-F2F1015B38B3}" name="Column12503" dataDxfId="4038"/>
    <tableColumn id="12509" xr3:uid="{2296D614-6949-4870-9AA7-2FDF1296181E}" name="Column12504" dataDxfId="4037"/>
    <tableColumn id="12510" xr3:uid="{0A087D4F-7419-4225-939C-B5AA234646FF}" name="Column12505" dataDxfId="4036"/>
    <tableColumn id="12511" xr3:uid="{CE9014A0-FFDA-4945-8BBC-54AF479ED08C}" name="Column12506" dataDxfId="4035"/>
    <tableColumn id="12512" xr3:uid="{3BD2796C-D6DB-42CA-8122-ED634E6404B3}" name="Column12507" dataDxfId="4034"/>
    <tableColumn id="12513" xr3:uid="{8254EE37-51D0-4E01-9B5D-CE8050AD08C1}" name="Column12508" dataDxfId="4033"/>
    <tableColumn id="12514" xr3:uid="{35332AEB-AA1C-4114-9319-0923B3B8BCD4}" name="Column12509" dataDxfId="4032"/>
    <tableColumn id="12515" xr3:uid="{62B42BA6-AA84-44D4-8763-5B3FFC33EFFE}" name="Column12510" dataDxfId="4031"/>
    <tableColumn id="12516" xr3:uid="{AD329F82-BDDC-4951-8516-2E7D735EF6F6}" name="Column12511" dataDxfId="4030"/>
    <tableColumn id="12517" xr3:uid="{C77F3BBD-9722-492B-B57F-3BA02EF6E1B9}" name="Column12512" dataDxfId="4029"/>
    <tableColumn id="12518" xr3:uid="{75D73067-930A-4271-BE6F-2912D33E05F9}" name="Column12513" dataDxfId="4028"/>
    <tableColumn id="12519" xr3:uid="{1E4112EC-5B3F-49A5-ABB9-11AE5F2B3920}" name="Column12514" dataDxfId="4027"/>
    <tableColumn id="12520" xr3:uid="{E0722A9F-3C29-432A-89CA-18EC11B974E0}" name="Column12515" dataDxfId="4026"/>
    <tableColumn id="12521" xr3:uid="{013CEFDD-7112-4DFE-A52A-7D76948073CF}" name="Column12516" dataDxfId="4025"/>
    <tableColumn id="12522" xr3:uid="{14421644-B3DE-4CB9-96F0-744840A1F299}" name="Column12517" dataDxfId="4024"/>
    <tableColumn id="12523" xr3:uid="{F4FEE6FF-D228-416E-8CCA-154D5BFFC535}" name="Column12518" dataDxfId="4023"/>
    <tableColumn id="12524" xr3:uid="{60C56DEF-0E38-4357-B630-E2A5FA0A5DAC}" name="Column12519" dataDxfId="4022"/>
    <tableColumn id="12525" xr3:uid="{B0225183-7E14-4CB2-AF8B-7339260AF1E1}" name="Column12520" dataDxfId="4021"/>
    <tableColumn id="12526" xr3:uid="{169E079F-D1E1-4E8D-858C-EF37EB2754ED}" name="Column12521" dataDxfId="4020"/>
    <tableColumn id="12527" xr3:uid="{2720F57D-65B1-4B1A-955C-BF2FDDCF9F5F}" name="Column12522" dataDxfId="4019"/>
    <tableColumn id="12528" xr3:uid="{EF0CC87F-E93D-48E5-954E-4058A7E8DBD1}" name="Column12523" dataDxfId="4018"/>
    <tableColumn id="12529" xr3:uid="{10F8D66D-FD78-4298-B567-9D2E5D8C3F18}" name="Column12524" dataDxfId="4017"/>
    <tableColumn id="12530" xr3:uid="{23432CA7-4722-45FE-A9D4-3649BAC21939}" name="Column12525" dataDxfId="4016"/>
    <tableColumn id="12531" xr3:uid="{A06C3689-97B6-4749-98E7-C41AD57AD864}" name="Column12526" dataDxfId="4015"/>
    <tableColumn id="12532" xr3:uid="{B94E7237-F571-418A-AFEA-4E42F0E56C7C}" name="Column12527" dataDxfId="4014"/>
    <tableColumn id="12533" xr3:uid="{FA319F1B-0BF1-45FD-9860-63D094B4FD47}" name="Column12528" dataDxfId="4013"/>
    <tableColumn id="12534" xr3:uid="{A816ACD7-5585-40AB-8687-5D6BE49CC093}" name="Column12529" dataDxfId="4012"/>
    <tableColumn id="12535" xr3:uid="{5B3ED926-7B4E-4D72-BB72-3882DB341191}" name="Column12530" dataDxfId="4011"/>
    <tableColumn id="12536" xr3:uid="{C39D5142-B2C1-4EA4-971A-86EF56C5CBA7}" name="Column12531" dataDxfId="4010"/>
    <tableColumn id="12537" xr3:uid="{70D8BFDD-6482-4525-BA84-C276BCF35653}" name="Column12532" dataDxfId="4009"/>
    <tableColumn id="12538" xr3:uid="{6062BE20-D4B6-49CD-BDBA-9F1023136172}" name="Column12533" dataDxfId="4008"/>
    <tableColumn id="12539" xr3:uid="{13468828-420B-4637-A2E4-7A8B016139AD}" name="Column12534" dataDxfId="4007"/>
    <tableColumn id="12540" xr3:uid="{86E4D32C-2A02-456B-82C3-497DB98EB9F6}" name="Column12535" dataDxfId="4006"/>
    <tableColumn id="12541" xr3:uid="{D3D94328-36E7-4452-9D5B-7D3F3502F855}" name="Column12536" dataDxfId="4005"/>
    <tableColumn id="12542" xr3:uid="{93CBB75A-6130-4093-92ED-39CC64C5514C}" name="Column12537" dataDxfId="4004"/>
    <tableColumn id="12543" xr3:uid="{D3A2C05E-70A1-4C9B-8950-A628ACE382E0}" name="Column12538" dataDxfId="4003"/>
    <tableColumn id="12544" xr3:uid="{9BFB81DE-F554-4B8D-B0A0-5E973BA5DA00}" name="Column12539" dataDxfId="4002"/>
    <tableColumn id="12545" xr3:uid="{03EF3FAC-0585-43BE-9DB8-44F30D8AAE0E}" name="Column12540" dataDxfId="4001"/>
    <tableColumn id="12546" xr3:uid="{E233FF09-901F-4F97-AE4A-8B8F4C57CD67}" name="Column12541" dataDxfId="4000"/>
    <tableColumn id="12547" xr3:uid="{7D9787BA-E871-46B9-8EAF-3FBEF8BF7870}" name="Column12542" dataDxfId="3999"/>
    <tableColumn id="12548" xr3:uid="{F8E71A5E-806B-4794-87BE-2A393AD6AD6A}" name="Column12543" dataDxfId="3998"/>
    <tableColumn id="12549" xr3:uid="{6DB06421-6479-4001-A10C-A250AD993D8D}" name="Column12544" dataDxfId="3997"/>
    <tableColumn id="12550" xr3:uid="{29BF959E-D664-4475-99C3-56EB0DDD97E5}" name="Column12545" dataDxfId="3996"/>
    <tableColumn id="12551" xr3:uid="{B3D8B412-F781-45A3-84DA-CF09126AA084}" name="Column12546" dataDxfId="3995"/>
    <tableColumn id="12552" xr3:uid="{24D8CA3A-EB0D-4245-9B19-AB49057AF5E1}" name="Column12547" dataDxfId="3994"/>
    <tableColumn id="12553" xr3:uid="{2113804B-3F77-48B1-B5F6-23DAD8BA674F}" name="Column12548" dataDxfId="3993"/>
    <tableColumn id="12554" xr3:uid="{3BE6C945-6F98-4461-92ED-84EDCDD6B70B}" name="Column12549" dataDxfId="3992"/>
    <tableColumn id="12555" xr3:uid="{09672BFF-A298-4C84-A672-1186221D7012}" name="Column12550" dataDxfId="3991"/>
    <tableColumn id="12556" xr3:uid="{200B0B70-D320-407D-AE61-292186AA813A}" name="Column12551" dataDxfId="3990"/>
    <tableColumn id="12557" xr3:uid="{C0DB774E-56EB-4D12-B929-563C9D33106E}" name="Column12552" dataDxfId="3989"/>
    <tableColumn id="12558" xr3:uid="{5A28D4BF-4C3A-4FB7-982B-5D4A9E7ABF5B}" name="Column12553" dataDxfId="3988"/>
    <tableColumn id="12559" xr3:uid="{7BD0CEBE-B85C-42AB-9602-27CCCBA2F45F}" name="Column12554" dataDxfId="3987"/>
    <tableColumn id="12560" xr3:uid="{C1998062-92A3-4B0E-8A38-2EC5365B5B25}" name="Column12555" dataDxfId="3986"/>
    <tableColumn id="12561" xr3:uid="{63323A07-DEA3-4BF3-B304-196DFF64C61B}" name="Column12556" dataDxfId="3985"/>
    <tableColumn id="12562" xr3:uid="{A0F583A3-E5C6-4941-93F5-4C9B7126A546}" name="Column12557" dataDxfId="3984"/>
    <tableColumn id="12563" xr3:uid="{93049961-ED5E-45FA-A313-47B3CBB836BF}" name="Column12558" dataDxfId="3983"/>
    <tableColumn id="12564" xr3:uid="{25DFF69A-46B4-4AC1-8B73-F6CC38152F04}" name="Column12559" dataDxfId="3982"/>
    <tableColumn id="12565" xr3:uid="{A6E5344B-9293-4FC9-9DDE-04B2E0AA55AB}" name="Column12560" dataDxfId="3981"/>
    <tableColumn id="12566" xr3:uid="{5122C30A-CE84-4B58-803E-D312B887561A}" name="Column12561" dataDxfId="3980"/>
    <tableColumn id="12567" xr3:uid="{77506B4D-7CB8-4F93-A1CF-97BC68C70D21}" name="Column12562" dataDxfId="3979"/>
    <tableColumn id="12568" xr3:uid="{6558ADED-132E-4391-B9CF-E891E66188ED}" name="Column12563" dataDxfId="3978"/>
    <tableColumn id="12569" xr3:uid="{69B60B65-5797-4077-B3C1-AD6C7429261E}" name="Column12564" dataDxfId="3977"/>
    <tableColumn id="12570" xr3:uid="{660CD19A-D2FE-449D-BD52-D607C5187164}" name="Column12565" dataDxfId="3976"/>
    <tableColumn id="12571" xr3:uid="{5E13F114-A10B-4509-8021-563A93EC3CB3}" name="Column12566" dataDxfId="3975"/>
    <tableColumn id="12572" xr3:uid="{CEBF918F-A675-4B69-9862-6CE6E95E27DC}" name="Column12567" dataDxfId="3974"/>
    <tableColumn id="12573" xr3:uid="{17366E7D-4098-4477-B08D-8944D6E58D2C}" name="Column12568" dataDxfId="3973"/>
    <tableColumn id="12574" xr3:uid="{786CE904-72F5-4752-9006-ABF6D1D2C1C4}" name="Column12569" dataDxfId="3972"/>
    <tableColumn id="12575" xr3:uid="{452BB41C-81E4-4F4D-80A5-F0300A6F5537}" name="Column12570" dataDxfId="3971"/>
    <tableColumn id="12576" xr3:uid="{6015AFCA-6299-4B6F-BA77-FA61F160F2D3}" name="Column12571" dataDxfId="3970"/>
    <tableColumn id="12577" xr3:uid="{AE7D43F2-C486-43AB-9BF5-6B4037F3E5E2}" name="Column12572" dataDxfId="3969"/>
    <tableColumn id="12578" xr3:uid="{BF77DABC-FC50-4EA5-8DC2-CF44A2970195}" name="Column12573" dataDxfId="3968"/>
    <tableColumn id="12579" xr3:uid="{56DF34D7-C094-4076-B8A5-19E4EA957CCA}" name="Column12574" dataDxfId="3967"/>
    <tableColumn id="12580" xr3:uid="{F5B15CC1-5643-4825-B083-8836496BE2EF}" name="Column12575" dataDxfId="3966"/>
    <tableColumn id="12581" xr3:uid="{3420C8DA-8531-48FE-991B-F10F3C50C1A1}" name="Column12576" dataDxfId="3965"/>
    <tableColumn id="12582" xr3:uid="{9027B0FF-CDB0-42D9-95D3-3367D89ADE01}" name="Column12577" dataDxfId="3964"/>
    <tableColumn id="12583" xr3:uid="{72D20F03-BE89-4F5E-9024-797A9B5FB298}" name="Column12578" dataDxfId="3963"/>
    <tableColumn id="12584" xr3:uid="{B64A72F9-76B5-455C-B1E9-D28EFA90AC37}" name="Column12579" dataDxfId="3962"/>
    <tableColumn id="12585" xr3:uid="{DCBB67B7-0C4C-494E-B1AF-D6D42A161564}" name="Column12580" dataDxfId="3961"/>
    <tableColumn id="12586" xr3:uid="{3DD373B1-A32B-498D-9EB0-B799077E2B0F}" name="Column12581" dataDxfId="3960"/>
    <tableColumn id="12587" xr3:uid="{24AAABB3-87D8-4D7C-96C4-1A80615ADDBD}" name="Column12582" dataDxfId="3959"/>
    <tableColumn id="12588" xr3:uid="{EDA2357F-10A0-4C3C-8867-E02C3E71D939}" name="Column12583" dataDxfId="3958"/>
    <tableColumn id="12589" xr3:uid="{E8F47E35-E844-4CD5-889C-76433EF17059}" name="Column12584" dataDxfId="3957"/>
    <tableColumn id="12590" xr3:uid="{C9B2C443-CD2B-496B-B7D0-3D285AA93A95}" name="Column12585" dataDxfId="3956"/>
    <tableColumn id="12591" xr3:uid="{83A4D852-A570-490D-ADFE-12C2345E2274}" name="Column12586" dataDxfId="3955"/>
    <tableColumn id="12592" xr3:uid="{A1699121-4EF3-4AD3-884D-F6823FDB8984}" name="Column12587" dataDxfId="3954"/>
    <tableColumn id="12593" xr3:uid="{D7E2B748-56F2-4AE0-AC18-583DFFEB80EF}" name="Column12588" dataDxfId="3953"/>
    <tableColumn id="12594" xr3:uid="{CB68B3AF-0A91-4C37-867F-9592D8B607EA}" name="Column12589" dataDxfId="3952"/>
    <tableColumn id="12595" xr3:uid="{2B73C089-A60E-480E-B21C-DC3FBB96B104}" name="Column12590" dataDxfId="3951"/>
    <tableColumn id="12596" xr3:uid="{742BB9F3-B7E3-4C8B-92E0-C03865AFA219}" name="Column12591" dataDxfId="3950"/>
    <tableColumn id="12597" xr3:uid="{85C5C001-A256-4770-9AC8-ED4B1E1BC7E5}" name="Column12592" dataDxfId="3949"/>
    <tableColumn id="12598" xr3:uid="{C1C049AA-A5F4-4B2C-97A2-75FEE73713D8}" name="Column12593" dataDxfId="3948"/>
    <tableColumn id="12599" xr3:uid="{C954C539-3DA3-44F9-957A-787E5089A57B}" name="Column12594" dataDxfId="3947"/>
    <tableColumn id="12600" xr3:uid="{70AFD014-5BC1-44D8-9158-92132B4E668C}" name="Column12595" dataDxfId="3946"/>
    <tableColumn id="12601" xr3:uid="{C7B6150D-8F02-4C65-8039-2EF91AE2B890}" name="Column12596" dataDxfId="3945"/>
    <tableColumn id="12602" xr3:uid="{A7D6D139-48B1-4FCD-9792-C7AAD485D017}" name="Column12597" dataDxfId="3944"/>
    <tableColumn id="12603" xr3:uid="{9F043205-B63E-444C-B2C4-891D02E43DAE}" name="Column12598" dataDxfId="3943"/>
    <tableColumn id="12604" xr3:uid="{985091E0-BB06-443E-928A-91D28E058074}" name="Column12599" dataDxfId="3942"/>
    <tableColumn id="12605" xr3:uid="{9129319C-E200-4B31-BCEE-4ED5E1F3445E}" name="Column12600" dataDxfId="3941"/>
    <tableColumn id="12606" xr3:uid="{CB541A4D-4F5A-4EBE-86AD-2FD211E658EB}" name="Column12601" dataDxfId="3940"/>
    <tableColumn id="12607" xr3:uid="{10789B5B-21C2-40BF-9194-962F1627DB19}" name="Column12602" dataDxfId="3939"/>
    <tableColumn id="12608" xr3:uid="{C0794190-59B9-472A-9C37-8723C20A4E3F}" name="Column12603" dataDxfId="3938"/>
    <tableColumn id="12609" xr3:uid="{C7E68E4F-DBFD-439D-816E-A7A93CD3A8DF}" name="Column12604" dataDxfId="3937"/>
    <tableColumn id="12610" xr3:uid="{26B733E7-98B3-4E3E-A965-FBDCFAF1D6A7}" name="Column12605" dataDxfId="3936"/>
    <tableColumn id="12611" xr3:uid="{05D6453E-47F1-41CB-96E9-966A18EA5097}" name="Column12606" dataDxfId="3935"/>
    <tableColumn id="12612" xr3:uid="{943CE48C-7BBC-4005-A85F-550341E4B34E}" name="Column12607" dataDxfId="3934"/>
    <tableColumn id="12613" xr3:uid="{A5371A47-DBB8-43D0-BC14-5ED46630C547}" name="Column12608" dataDxfId="3933"/>
    <tableColumn id="12614" xr3:uid="{559E8C55-1AD5-477F-B444-67DFCF7D8CE1}" name="Column12609" dataDxfId="3932"/>
    <tableColumn id="12615" xr3:uid="{C31AE3F8-A6FC-4018-AE01-8E29264126E7}" name="Column12610" dataDxfId="3931"/>
    <tableColumn id="12616" xr3:uid="{D0AE218B-AAE2-430D-ADE2-F7B1C4BC6B1B}" name="Column12611" dataDxfId="3930"/>
    <tableColumn id="12617" xr3:uid="{EF74EEB5-C658-4242-8850-3C275E3D8047}" name="Column12612" dataDxfId="3929"/>
    <tableColumn id="12618" xr3:uid="{74E43DAB-8D39-4E89-88ED-87AEA7ABC646}" name="Column12613" dataDxfId="3928"/>
    <tableColumn id="12619" xr3:uid="{D52ED827-737B-4154-A7DE-B1D52DDF8FBC}" name="Column12614" dataDxfId="3927"/>
    <tableColumn id="12620" xr3:uid="{0A415332-7CD7-421A-8287-168FBEC0C863}" name="Column12615" dataDxfId="3926"/>
    <tableColumn id="12621" xr3:uid="{CEF80A30-A6BA-48EC-9153-1A8D0BB32A43}" name="Column12616" dataDxfId="3925"/>
    <tableColumn id="12622" xr3:uid="{C6D4D979-F029-42EA-97AF-45774F3DB5FA}" name="Column12617" dataDxfId="3924"/>
    <tableColumn id="12623" xr3:uid="{2093213C-CD77-47D9-A08D-E32B7CC16B2E}" name="Column12618" dataDxfId="3923"/>
    <tableColumn id="12624" xr3:uid="{468A7B30-F2D6-44FA-BE28-84317034818B}" name="Column12619" dataDxfId="3922"/>
    <tableColumn id="12625" xr3:uid="{F3DE7478-B4AA-44B4-A6A1-19CB2525E923}" name="Column12620" dataDxfId="3921"/>
    <tableColumn id="12626" xr3:uid="{EC37E6A8-F09D-466E-A2B1-5ECA3BCAC212}" name="Column12621" dataDxfId="3920"/>
    <tableColumn id="12627" xr3:uid="{55BD5D47-1300-4C7C-B28C-A1AEF14EEE07}" name="Column12622" dataDxfId="3919"/>
    <tableColumn id="12628" xr3:uid="{176495B3-430D-44C9-A922-9D62976D0CDF}" name="Column12623" dataDxfId="3918"/>
    <tableColumn id="12629" xr3:uid="{CAC89E3A-F44A-4283-A5A9-A51012EA4A2C}" name="Column12624" dataDxfId="3917"/>
    <tableColumn id="12630" xr3:uid="{D1B5DF38-A0DC-4404-A111-D4077440FF6B}" name="Column12625" dataDxfId="3916"/>
    <tableColumn id="12631" xr3:uid="{2A01D7F1-93C5-4328-A5A7-57D4E3801ADD}" name="Column12626" dataDxfId="3915"/>
    <tableColumn id="12632" xr3:uid="{736BBB11-6AAE-4E82-B3AA-5A5DD3494F57}" name="Column12627" dataDxfId="3914"/>
    <tableColumn id="12633" xr3:uid="{B8A70F0A-005A-41EF-BD11-2205AAC8155F}" name="Column12628" dataDxfId="3913"/>
    <tableColumn id="12634" xr3:uid="{31F18CD1-8A00-404C-9010-553D721EFE36}" name="Column12629" dataDxfId="3912"/>
    <tableColumn id="12635" xr3:uid="{BC1AD5AC-C1B8-42EA-9064-8856A39A4CEE}" name="Column12630" dataDxfId="3911"/>
    <tableColumn id="12636" xr3:uid="{D8DC75EC-AD45-43BB-B6B0-2A9439AF7844}" name="Column12631" dataDxfId="3910"/>
    <tableColumn id="12637" xr3:uid="{07D9A735-F5B5-4152-A524-2BD79433D11B}" name="Column12632" dataDxfId="3909"/>
    <tableColumn id="12638" xr3:uid="{964A2049-600B-4B79-B14A-9D85955C7725}" name="Column12633" dataDxfId="3908"/>
    <tableColumn id="12639" xr3:uid="{F4CD2252-904F-4480-8751-52D3CFDF76B2}" name="Column12634" dataDxfId="3907"/>
    <tableColumn id="12640" xr3:uid="{EFB8E3F0-FA3C-496F-BBA2-DD1A45284DD3}" name="Column12635" dataDxfId="3906"/>
    <tableColumn id="12641" xr3:uid="{951D7DD2-05D2-4B93-BABD-C9D179593EB5}" name="Column12636" dataDxfId="3905"/>
    <tableColumn id="12642" xr3:uid="{C8ED1F26-E47D-4225-9F25-3C5213CBA553}" name="Column12637" dataDxfId="3904"/>
    <tableColumn id="12643" xr3:uid="{8988D268-70C2-41D7-A27E-3333157E0EF9}" name="Column12638" dataDxfId="3903"/>
    <tableColumn id="12644" xr3:uid="{C2495AF2-2385-4091-AF8D-85AA60E4B111}" name="Column12639" dataDxfId="3902"/>
    <tableColumn id="12645" xr3:uid="{A6EAC115-58DD-423C-8F9A-4B31C9CB590D}" name="Column12640" dataDxfId="3901"/>
    <tableColumn id="12646" xr3:uid="{B04815BD-5B22-4410-B3FB-F971C83D0346}" name="Column12641" dataDxfId="3900"/>
    <tableColumn id="12647" xr3:uid="{B43B86A7-A671-49B2-B62D-9A865D7788C1}" name="Column12642" dataDxfId="3899"/>
    <tableColumn id="12648" xr3:uid="{033C6D96-032D-4A96-B209-490C0E1FECDE}" name="Column12643" dataDxfId="3898"/>
    <tableColumn id="12649" xr3:uid="{28840749-1159-409F-AD5D-5315736DD434}" name="Column12644" dataDxfId="3897"/>
    <tableColumn id="12650" xr3:uid="{02E1EEDE-C0FC-4EF1-A301-67D3FC7739E7}" name="Column12645" dataDxfId="3896"/>
    <tableColumn id="12651" xr3:uid="{902A396B-EE6E-4DC9-8563-FEA924D4FE5B}" name="Column12646" dataDxfId="3895"/>
    <tableColumn id="12652" xr3:uid="{3C40D0E0-59A1-48C9-9E80-D18562C0F16A}" name="Column12647" dataDxfId="3894"/>
    <tableColumn id="12653" xr3:uid="{D9D81942-00B1-4739-B40A-3BB58C60E0C9}" name="Column12648" dataDxfId="3893"/>
    <tableColumn id="12654" xr3:uid="{77F9A2CF-AF3A-45B4-8491-BA5570A60ACB}" name="Column12649" dataDxfId="3892"/>
    <tableColumn id="12655" xr3:uid="{7A8F167B-8F74-4B31-B282-6A05AE040D1B}" name="Column12650" dataDxfId="3891"/>
    <tableColumn id="12656" xr3:uid="{A1A0D3C0-91CB-4203-8695-906EE36F4DC7}" name="Column12651" dataDxfId="3890"/>
    <tableColumn id="12657" xr3:uid="{2AB74B20-2E47-479B-AFF6-42F9F019B2C7}" name="Column12652" dataDxfId="3889"/>
    <tableColumn id="12658" xr3:uid="{20C6C9EA-FEF1-43E9-8B4D-24F4C4EA8D0F}" name="Column12653" dataDxfId="3888"/>
    <tableColumn id="12659" xr3:uid="{4A4D9C36-EDD9-475C-B828-715A307C187F}" name="Column12654" dataDxfId="3887"/>
    <tableColumn id="12660" xr3:uid="{C11357DB-AF00-4275-B772-3E189C5630E3}" name="Column12655" dataDxfId="3886"/>
    <tableColumn id="12661" xr3:uid="{D9DA92D0-B7D4-4823-943E-4F0E57F1EA59}" name="Column12656" dataDxfId="3885"/>
    <tableColumn id="12662" xr3:uid="{7CF11B6E-8D1C-4936-BEA7-6FA06A7236FA}" name="Column12657" dataDxfId="3884"/>
    <tableColumn id="12663" xr3:uid="{8E7EA42C-0951-4F65-A7EC-F27ADC16635C}" name="Column12658" dataDxfId="3883"/>
    <tableColumn id="12664" xr3:uid="{1DDEECE5-61D4-44D6-9608-07A4BC145EC4}" name="Column12659" dataDxfId="3882"/>
    <tableColumn id="12665" xr3:uid="{008A3D7A-FA9C-45B6-8749-85A2452D7A0C}" name="Column12660" dataDxfId="3881"/>
    <tableColumn id="12666" xr3:uid="{F02F0010-FF29-40AD-AB50-34F3B463CAAF}" name="Column12661" dataDxfId="3880"/>
    <tableColumn id="12667" xr3:uid="{DF2FF468-8FBD-4D35-AB44-40E8B5C8D882}" name="Column12662" dataDxfId="3879"/>
    <tableColumn id="12668" xr3:uid="{AB2FF565-6CF8-4223-A721-C2A8B9AFEFB9}" name="Column12663" dataDxfId="3878"/>
    <tableColumn id="12669" xr3:uid="{2CCBD05F-17F3-4625-A2B0-86E063A30EE9}" name="Column12664" dataDxfId="3877"/>
    <tableColumn id="12670" xr3:uid="{282E5959-811E-4312-9E6E-FC2B81C4D522}" name="Column12665" dataDxfId="3876"/>
    <tableColumn id="12671" xr3:uid="{82B72B5F-8CAC-4604-B50A-C7C63F9300BE}" name="Column12666" dataDxfId="3875"/>
    <tableColumn id="12672" xr3:uid="{13AC3A70-40F7-46C1-8792-C9D34BF8DD10}" name="Column12667" dataDxfId="3874"/>
    <tableColumn id="12673" xr3:uid="{B7D48D5E-F0B7-46F2-BBA4-856156A1A432}" name="Column12668" dataDxfId="3873"/>
    <tableColumn id="12674" xr3:uid="{B909A3A0-6BB6-4471-8A90-96A313B9E181}" name="Column12669" dataDxfId="3872"/>
    <tableColumn id="12675" xr3:uid="{5A90766C-748E-4486-A162-E1CC9D5E27D2}" name="Column12670" dataDxfId="3871"/>
    <tableColumn id="12676" xr3:uid="{3983685C-4E21-469E-AB28-3EFCB0EA4896}" name="Column12671" dataDxfId="3870"/>
    <tableColumn id="12677" xr3:uid="{2E27C057-58FC-4318-861A-38252DF12889}" name="Column12672" dataDxfId="3869"/>
    <tableColumn id="12678" xr3:uid="{29618055-843D-42A5-9007-7AC84DD356D1}" name="Column12673" dataDxfId="3868"/>
    <tableColumn id="12679" xr3:uid="{F1FB38B4-22A6-4CE0-95C2-F1D5D5D11CFE}" name="Column12674" dataDxfId="3867"/>
    <tableColumn id="12680" xr3:uid="{D3BFABD3-F626-407E-BE96-0A68273E4FC3}" name="Column12675" dataDxfId="3866"/>
    <tableColumn id="12681" xr3:uid="{F6D99A26-B016-4C99-9109-8781D5E91EF5}" name="Column12676" dataDxfId="3865"/>
    <tableColumn id="12682" xr3:uid="{A4F106D0-DCE4-456C-A715-2A48770E221C}" name="Column12677" dataDxfId="3864"/>
    <tableColumn id="12683" xr3:uid="{4F07A5AA-E209-409C-AE9C-A88CF264AEEB}" name="Column12678" dataDxfId="3863"/>
    <tableColumn id="12684" xr3:uid="{11441683-5CD1-494A-94F2-5B5B5A8BFD41}" name="Column12679" dataDxfId="3862"/>
    <tableColumn id="12685" xr3:uid="{F9354613-E33B-4693-8FF8-78BEB89CE197}" name="Column12680" dataDxfId="3861"/>
    <tableColumn id="12686" xr3:uid="{3103A4DD-0BDA-43BE-8FB9-12C189C65C15}" name="Column12681" dataDxfId="3860"/>
    <tableColumn id="12687" xr3:uid="{9E91BE2B-3BCA-4D38-A91A-F517BD422D5B}" name="Column12682" dataDxfId="3859"/>
    <tableColumn id="12688" xr3:uid="{EDA071BA-F454-4FAA-B855-DB6C9170F0FD}" name="Column12683" dataDxfId="3858"/>
    <tableColumn id="12689" xr3:uid="{48E1E09C-191B-4F43-B80B-A45DDECAE91D}" name="Column12684" dataDxfId="3857"/>
    <tableColumn id="12690" xr3:uid="{C35434C4-658C-4AB0-A983-B6A277110949}" name="Column12685" dataDxfId="3856"/>
    <tableColumn id="12691" xr3:uid="{259C1A58-CB1B-430B-9753-88E05B9290BA}" name="Column12686" dataDxfId="3855"/>
    <tableColumn id="12692" xr3:uid="{522A4D04-A930-4D13-A25E-2C67007E0461}" name="Column12687" dataDxfId="3854"/>
    <tableColumn id="12693" xr3:uid="{1FEA6395-A001-46CA-80A3-B2032279BCB6}" name="Column12688" dataDxfId="3853"/>
    <tableColumn id="12694" xr3:uid="{8A14EB78-5761-4BE8-8FAD-A51ED560A558}" name="Column12689" dataDxfId="3852"/>
    <tableColumn id="12695" xr3:uid="{76223AC3-26C8-4A6A-8013-3D547901A918}" name="Column12690" dataDxfId="3851"/>
    <tableColumn id="12696" xr3:uid="{433086C6-AF06-42F2-B4B0-538B2ABBAF76}" name="Column12691" dataDxfId="3850"/>
    <tableColumn id="12697" xr3:uid="{D7318219-36EC-406B-A4D4-457F8E467D24}" name="Column12692" dataDxfId="3849"/>
    <tableColumn id="12698" xr3:uid="{7DE9ED9B-CC1C-4F24-9355-70C5D2A0EBDC}" name="Column12693" dataDxfId="3848"/>
    <tableColumn id="12699" xr3:uid="{04E9E18B-C22D-419D-8B59-D19CF17D60B5}" name="Column12694" dataDxfId="3847"/>
    <tableColumn id="12700" xr3:uid="{F767D114-5F9A-4788-AF22-2CC7FFEE1419}" name="Column12695" dataDxfId="3846"/>
    <tableColumn id="12701" xr3:uid="{915C2FD9-8D1C-49FB-9316-4333BE4BE470}" name="Column12696" dataDxfId="3845"/>
    <tableColumn id="12702" xr3:uid="{067C09F3-3E53-4AFD-9B0E-592A9C9448D4}" name="Column12697" dataDxfId="3844"/>
    <tableColumn id="12703" xr3:uid="{C8BB4537-7503-4B4B-9FC9-10AD4FDBC1CE}" name="Column12698" dataDxfId="3843"/>
    <tableColumn id="12704" xr3:uid="{211B4D17-12FD-464A-812D-3C287DAA70A5}" name="Column12699" dataDxfId="3842"/>
    <tableColumn id="12705" xr3:uid="{1A1D7672-692B-4DEC-82AB-0F3EFEE2E0DA}" name="Column12700" dataDxfId="3841"/>
    <tableColumn id="12706" xr3:uid="{EA8E29B5-B04A-4DB8-9A3F-DD2BC2BC96EA}" name="Column12701" dataDxfId="3840"/>
    <tableColumn id="12707" xr3:uid="{10844BC5-0554-4152-B37F-92A793EE544C}" name="Column12702" dataDxfId="3839"/>
    <tableColumn id="12708" xr3:uid="{DA226F9A-042A-4FAB-A6B8-29579DC1CAE4}" name="Column12703" dataDxfId="3838"/>
    <tableColumn id="12709" xr3:uid="{5618C315-C21C-44D8-B086-8B4BCE0AD739}" name="Column12704" dataDxfId="3837"/>
    <tableColumn id="12710" xr3:uid="{1BC3C3FF-6849-4F77-9CDC-74EEBF49B98E}" name="Column12705" dataDxfId="3836"/>
    <tableColumn id="12711" xr3:uid="{FBD717B7-4D24-485E-8B6D-1B52FD62CDDD}" name="Column12706" dataDxfId="3835"/>
    <tableColumn id="12712" xr3:uid="{A74798CA-DEA9-4AC7-AC8E-30B12352A9F7}" name="Column12707" dataDxfId="3834"/>
    <tableColumn id="12713" xr3:uid="{E4FE1A14-A7E8-4E68-8167-1C6CC63631BF}" name="Column12708" dataDxfId="3833"/>
    <tableColumn id="12714" xr3:uid="{33DB5A13-16CF-42A4-858C-C37883D3E638}" name="Column12709" dataDxfId="3832"/>
    <tableColumn id="12715" xr3:uid="{569E8824-816D-405B-AD8E-837895A1E0B8}" name="Column12710" dataDxfId="3831"/>
    <tableColumn id="12716" xr3:uid="{5E3E62C9-694C-406F-9372-DE4226F13B15}" name="Column12711" dataDxfId="3830"/>
    <tableColumn id="12717" xr3:uid="{B6806B92-6E3F-476F-857E-5E88302EF264}" name="Column12712" dataDxfId="3829"/>
    <tableColumn id="12718" xr3:uid="{E04D2C36-EDD6-42C0-87B7-E94E0D8FAC0A}" name="Column12713" dataDxfId="3828"/>
    <tableColumn id="12719" xr3:uid="{394A82AF-DDED-4F36-8E2B-6DB7FC55533A}" name="Column12714" dataDxfId="3827"/>
    <tableColumn id="12720" xr3:uid="{E8733914-9005-43E1-93A9-D4FF5DB537CA}" name="Column12715" dataDxfId="3826"/>
    <tableColumn id="12721" xr3:uid="{5C475F8C-E111-4559-869B-C124BD67401A}" name="Column12716" dataDxfId="3825"/>
    <tableColumn id="12722" xr3:uid="{A5447E52-2E36-4885-AA8F-39D9F4B7AAC0}" name="Column12717" dataDxfId="3824"/>
    <tableColumn id="12723" xr3:uid="{F6A6BDD0-5EC9-4625-8E19-B6326E33AF7F}" name="Column12718" dataDxfId="3823"/>
    <tableColumn id="12724" xr3:uid="{00EB51A8-E7CC-4159-918F-0F9E8E3BA062}" name="Column12719" dataDxfId="3822"/>
    <tableColumn id="12725" xr3:uid="{6326F1A1-11C5-438C-9966-0432138E0084}" name="Column12720" dataDxfId="3821"/>
    <tableColumn id="12726" xr3:uid="{AE04C8D8-4336-49AF-AFE7-50AEB11C11ED}" name="Column12721" dataDxfId="3820"/>
    <tableColumn id="12727" xr3:uid="{69D257AC-E784-4518-97BE-0B18CEAC18F6}" name="Column12722" dataDxfId="3819"/>
    <tableColumn id="12728" xr3:uid="{D0CBC8C4-C8EA-4D0D-84F1-5D47E6601161}" name="Column12723" dataDxfId="3818"/>
    <tableColumn id="12729" xr3:uid="{6042F04B-E142-4442-B994-430DB63F4697}" name="Column12724" dataDxfId="3817"/>
    <tableColumn id="12730" xr3:uid="{13BC092E-2244-4B0F-BE7B-FAC16EDCB4A3}" name="Column12725" dataDxfId="3816"/>
    <tableColumn id="12731" xr3:uid="{57BEA9F4-21EF-4A03-B2C8-4CE253717C11}" name="Column12726" dataDxfId="3815"/>
    <tableColumn id="12732" xr3:uid="{39B648C6-CD87-426B-90D3-AE94CB281971}" name="Column12727" dataDxfId="3814"/>
    <tableColumn id="12733" xr3:uid="{CBC990A6-3332-42D6-A38F-FEE979B12519}" name="Column12728" dataDxfId="3813"/>
    <tableColumn id="12734" xr3:uid="{7EEC085E-C81A-4B77-BBFC-9938E3618621}" name="Column12729" dataDxfId="3812"/>
    <tableColumn id="12735" xr3:uid="{160AC831-F394-4982-A9AD-1C0070066BEC}" name="Column12730" dataDxfId="3811"/>
    <tableColumn id="12736" xr3:uid="{2931C07D-9018-45CD-81AD-13AE20179F3F}" name="Column12731" dataDxfId="3810"/>
    <tableColumn id="12737" xr3:uid="{B4FFBC9D-0450-438D-B45A-37A380D7E4D4}" name="Column12732" dataDxfId="3809"/>
    <tableColumn id="12738" xr3:uid="{6B7CA501-1BA9-46EA-A495-DCA82B17DBD2}" name="Column12733" dataDxfId="3808"/>
    <tableColumn id="12739" xr3:uid="{59719F20-97ED-4A9A-A8D4-9099E6BC78AE}" name="Column12734" dataDxfId="3807"/>
    <tableColumn id="12740" xr3:uid="{733EB442-9DB7-445C-B234-CB14F5B4FF28}" name="Column12735" dataDxfId="3806"/>
    <tableColumn id="12741" xr3:uid="{49650D5E-D11C-4F33-82E8-FA70783C044F}" name="Column12736" dataDxfId="3805"/>
    <tableColumn id="12742" xr3:uid="{1706BC08-A658-41EE-9082-044C7A031E2C}" name="Column12737" dataDxfId="3804"/>
    <tableColumn id="12743" xr3:uid="{FCAD6022-A11E-4B1F-ADC0-C38A246BAB09}" name="Column12738" dataDxfId="3803"/>
    <tableColumn id="12744" xr3:uid="{EAC93918-8233-4671-983B-B9F93E09F606}" name="Column12739" dataDxfId="3802"/>
    <tableColumn id="12745" xr3:uid="{0105D8F0-7CE4-4608-9CA9-B4D45595317F}" name="Column12740" dataDxfId="3801"/>
    <tableColumn id="12746" xr3:uid="{A5C925EA-4AF8-4DFC-AA0B-7A1139A42C4A}" name="Column12741" dataDxfId="3800"/>
    <tableColumn id="12747" xr3:uid="{743BEC7C-0901-4317-9E7B-F34FBC36055F}" name="Column12742" dataDxfId="3799"/>
    <tableColumn id="12748" xr3:uid="{A376BC5F-49AF-4E0D-B3D7-A37241835828}" name="Column12743" dataDxfId="3798"/>
    <tableColumn id="12749" xr3:uid="{67603312-452D-4035-925C-4B3E36D88B30}" name="Column12744" dataDxfId="3797"/>
    <tableColumn id="12750" xr3:uid="{F87002CB-9FD9-426D-B413-8909A4BAC020}" name="Column12745" dataDxfId="3796"/>
    <tableColumn id="12751" xr3:uid="{8DD91EF0-8706-42C1-852A-385ABD8A957B}" name="Column12746" dataDxfId="3795"/>
    <tableColumn id="12752" xr3:uid="{8CA927F0-42FB-47CA-AA91-B17C7214DF41}" name="Column12747" dataDxfId="3794"/>
    <tableColumn id="12753" xr3:uid="{5A8FA3D2-C3D5-4630-9868-E2B9B9D7A566}" name="Column12748" dataDxfId="3793"/>
    <tableColumn id="12754" xr3:uid="{EF4438C3-F7E2-4653-9F49-419ECB2DE601}" name="Column12749" dataDxfId="3792"/>
    <tableColumn id="12755" xr3:uid="{409CFBBD-803C-4929-B97E-CD563612BCE8}" name="Column12750" dataDxfId="3791"/>
    <tableColumn id="12756" xr3:uid="{DFB6D63F-6DFF-4005-A7E5-7B1C5E8F5482}" name="Column12751" dataDxfId="3790"/>
    <tableColumn id="12757" xr3:uid="{96587190-D8AB-48E2-BF74-D61DCD338137}" name="Column12752" dataDxfId="3789"/>
    <tableColumn id="12758" xr3:uid="{DB8D3B80-DF31-497C-9C16-E9DF110F2B72}" name="Column12753" dataDxfId="3788"/>
    <tableColumn id="12759" xr3:uid="{86F82661-85E5-4DB1-92A1-807E20C57020}" name="Column12754" dataDxfId="3787"/>
    <tableColumn id="12760" xr3:uid="{2CB54440-2E76-476D-B8BE-40344BF997B1}" name="Column12755" dataDxfId="3786"/>
    <tableColumn id="12761" xr3:uid="{2B48E4C5-3547-471C-84A2-9B5B71C4463F}" name="Column12756" dataDxfId="3785"/>
    <tableColumn id="12762" xr3:uid="{BABB1669-FF5F-4491-9F2F-9DC5A3D6C7A5}" name="Column12757" dataDxfId="3784"/>
    <tableColumn id="12763" xr3:uid="{B4560115-E8D2-497E-9E52-E01A67FB601A}" name="Column12758" dataDxfId="3783"/>
    <tableColumn id="12764" xr3:uid="{4C94381B-0A48-4DEB-BF75-1CD685753D6F}" name="Column12759" dataDxfId="3782"/>
    <tableColumn id="12765" xr3:uid="{CF2F18D1-9FE8-4AAC-B50A-36C36B3CB248}" name="Column12760" dataDxfId="3781"/>
    <tableColumn id="12766" xr3:uid="{3EF0D043-B7D2-4965-A89E-5B371350B3D9}" name="Column12761" dataDxfId="3780"/>
    <tableColumn id="12767" xr3:uid="{F53FC52F-E9A2-480E-8CEB-E8A05026FA7E}" name="Column12762" dataDxfId="3779"/>
    <tableColumn id="12768" xr3:uid="{9D72158E-42F6-4B9B-AB43-3F1E09EF0BF1}" name="Column12763" dataDxfId="3778"/>
    <tableColumn id="12769" xr3:uid="{18BE65EC-41CC-4FBA-A7E7-44984F004A04}" name="Column12764" dataDxfId="3777"/>
    <tableColumn id="12770" xr3:uid="{4FE70E52-D8DA-4B42-8541-87ECF504CE40}" name="Column12765" dataDxfId="3776"/>
    <tableColumn id="12771" xr3:uid="{2831F59C-6C38-4015-A54E-9CDB86159FDD}" name="Column12766" dataDxfId="3775"/>
    <tableColumn id="12772" xr3:uid="{10445DCD-976A-41C5-A959-FC90CB21F2B8}" name="Column12767" dataDxfId="3774"/>
    <tableColumn id="12773" xr3:uid="{11FF488C-6175-427E-BE9B-F2F83695E1A6}" name="Column12768" dataDxfId="3773"/>
    <tableColumn id="12774" xr3:uid="{288EAA24-9974-4117-8F2A-83D4C80D48B8}" name="Column12769" dataDxfId="3772"/>
    <tableColumn id="12775" xr3:uid="{33FB9A04-F9FF-4D63-9520-E60B8835D799}" name="Column12770" dataDxfId="3771"/>
    <tableColumn id="12776" xr3:uid="{25A38D84-F837-456B-9DC2-61DCB8144E3D}" name="Column12771" dataDxfId="3770"/>
    <tableColumn id="12777" xr3:uid="{F366E3C1-CEB5-4121-A6DF-48F30192EC60}" name="Column12772" dataDxfId="3769"/>
    <tableColumn id="12778" xr3:uid="{7321E763-6D03-4A61-A4A5-A96C7842C444}" name="Column12773" dataDxfId="3768"/>
    <tableColumn id="12779" xr3:uid="{F65AEE30-CFDA-4DA1-809E-7FFA74384241}" name="Column12774" dataDxfId="3767"/>
    <tableColumn id="12780" xr3:uid="{44EAE33E-BD50-4AD2-9327-B7AC6E3A6731}" name="Column12775" dataDxfId="3766"/>
    <tableColumn id="12781" xr3:uid="{119E1555-0C46-417C-8EDB-921F96DEA785}" name="Column12776" dataDxfId="3765"/>
    <tableColumn id="12782" xr3:uid="{A26811CC-5EA9-48CA-9D33-CDD3B2960B56}" name="Column12777" dataDxfId="3764"/>
    <tableColumn id="12783" xr3:uid="{0ABD6C44-F077-4F7F-83E3-CF58D757CAEC}" name="Column12778" dataDxfId="3763"/>
    <tableColumn id="12784" xr3:uid="{7CD83358-0CD3-4C13-B494-40E3B77B9664}" name="Column12779" dataDxfId="3762"/>
    <tableColumn id="12785" xr3:uid="{8F194B79-77B3-4852-A7D7-C7B74440ADEF}" name="Column12780" dataDxfId="3761"/>
    <tableColumn id="12786" xr3:uid="{C29FF5E6-5BAF-48F9-8A3D-AF4091B5C648}" name="Column12781" dataDxfId="3760"/>
    <tableColumn id="12787" xr3:uid="{341C556D-32FF-444A-9E82-4F301DD3D8DB}" name="Column12782" dataDxfId="3759"/>
    <tableColumn id="12788" xr3:uid="{0D805E84-0E9C-4D6B-9005-4E4FD2C77C2D}" name="Column12783" dataDxfId="3758"/>
    <tableColumn id="12789" xr3:uid="{5D86101C-0568-4BA4-8005-9B68DACE798D}" name="Column12784" dataDxfId="3757"/>
    <tableColumn id="12790" xr3:uid="{1FE0CC36-F53F-4949-8F34-B3D788E141E5}" name="Column12785" dataDxfId="3756"/>
    <tableColumn id="12791" xr3:uid="{B848BB81-4F14-41E4-8EBE-4D131B4D33A5}" name="Column12786" dataDxfId="3755"/>
    <tableColumn id="12792" xr3:uid="{D1D802DB-9136-4094-A8DD-8E4A412F59BB}" name="Column12787" dataDxfId="3754"/>
    <tableColumn id="12793" xr3:uid="{A46FDD8D-8F21-40D4-A3DE-C23A537E9D03}" name="Column12788" dataDxfId="3753"/>
    <tableColumn id="12794" xr3:uid="{00A50D85-FBB8-400A-9AF5-3893EE3CDCCD}" name="Column12789" dataDxfId="3752"/>
    <tableColumn id="12795" xr3:uid="{91D7D99E-FC45-49D6-8020-1858DDE95C4A}" name="Column12790" dataDxfId="3751"/>
    <tableColumn id="12796" xr3:uid="{AA6A4089-8B6A-43AD-9BD9-B72447835AF4}" name="Column12791" dataDxfId="3750"/>
    <tableColumn id="12797" xr3:uid="{62FDFD28-D950-4CE8-89DF-AE76578D0BD5}" name="Column12792" dataDxfId="3749"/>
    <tableColumn id="12798" xr3:uid="{B96F64F0-D432-4CD8-BFD7-8B9EFC521E18}" name="Column12793" dataDxfId="3748"/>
    <tableColumn id="12799" xr3:uid="{17731D44-9B9C-4C14-B855-09EBBEA42C39}" name="Column12794" dataDxfId="3747"/>
    <tableColumn id="12800" xr3:uid="{EB66B02E-AA01-4CC5-824E-D844BDE38910}" name="Column12795" dataDxfId="3746"/>
    <tableColumn id="12801" xr3:uid="{8A1D82A1-0673-4C54-87BD-5D417DA2D158}" name="Column12796" dataDxfId="3745"/>
    <tableColumn id="12802" xr3:uid="{179A7E93-6BA0-4615-9BB9-526FA384C283}" name="Column12797" dataDxfId="3744"/>
    <tableColumn id="12803" xr3:uid="{B2D0A135-58C9-4DF9-9664-D47BB5F07215}" name="Column12798" dataDxfId="3743"/>
    <tableColumn id="12804" xr3:uid="{360020C9-09D2-4CA4-8AC6-888DF870F265}" name="Column12799" dataDxfId="3742"/>
    <tableColumn id="12805" xr3:uid="{2B1270A7-E170-456D-84E5-E5B0AFD37A86}" name="Column12800" dataDxfId="3741"/>
    <tableColumn id="12806" xr3:uid="{93A0C101-83FE-47B2-BA5E-F57F9CC1BA29}" name="Column12801" dataDxfId="3740"/>
    <tableColumn id="12807" xr3:uid="{05FFFA58-7EB5-4D9B-A6A0-630E4AC6A2B1}" name="Column12802" dataDxfId="3739"/>
    <tableColumn id="12808" xr3:uid="{1071485E-E747-4F67-BF42-C9CEB80393D7}" name="Column12803" dataDxfId="3738"/>
    <tableColumn id="12809" xr3:uid="{228CDCAE-583E-436C-9E05-283C03DA37C9}" name="Column12804" dataDxfId="3737"/>
    <tableColumn id="12810" xr3:uid="{FA7142EF-5E69-4D01-8D12-579A1A434280}" name="Column12805" dataDxfId="3736"/>
    <tableColumn id="12811" xr3:uid="{32E90E23-8DB4-437D-96F8-D1909E7D41DF}" name="Column12806" dataDxfId="3735"/>
    <tableColumn id="12812" xr3:uid="{4DD96E5B-5DFB-4CA6-9002-C115C49DBD57}" name="Column12807" dataDxfId="3734"/>
    <tableColumn id="12813" xr3:uid="{0F6E4D0E-AFC1-41B8-8FEA-39D4963822A0}" name="Column12808" dataDxfId="3733"/>
    <tableColumn id="12814" xr3:uid="{2E03744F-5994-4337-AFFD-441A300A682D}" name="Column12809" dataDxfId="3732"/>
    <tableColumn id="12815" xr3:uid="{BD2706F3-0D63-43FF-86F6-D4778E9BB842}" name="Column12810" dataDxfId="3731"/>
    <tableColumn id="12816" xr3:uid="{E1BF8945-377E-4F7E-ADFD-CDA082C1C963}" name="Column12811" dataDxfId="3730"/>
    <tableColumn id="12817" xr3:uid="{69E23E2F-05A1-4E66-BD59-24CBBC2FDBF5}" name="Column12812" dataDxfId="3729"/>
    <tableColumn id="12818" xr3:uid="{D77C8FEA-CD18-411D-A646-7F45A8AF25C3}" name="Column12813" dataDxfId="3728"/>
    <tableColumn id="12819" xr3:uid="{E02CBC0A-9814-4D33-9DC0-D14AC0719DC7}" name="Column12814" dataDxfId="3727"/>
    <tableColumn id="12820" xr3:uid="{350C2668-6E28-4609-BF7E-ADB45A3AF1AC}" name="Column12815" dataDxfId="3726"/>
    <tableColumn id="12821" xr3:uid="{6A1F3F8E-CD4A-4EDF-8382-7221EAF4602F}" name="Column12816" dataDxfId="3725"/>
    <tableColumn id="12822" xr3:uid="{1C1CC15E-E2AE-4E4F-9181-BF0B49788E41}" name="Column12817" dataDxfId="3724"/>
    <tableColumn id="12823" xr3:uid="{99F0C641-F5D3-41A7-948A-327CFBC0EF84}" name="Column12818" dataDxfId="3723"/>
    <tableColumn id="12824" xr3:uid="{A2135475-0A40-439D-A527-CB89EF5175C7}" name="Column12819" dataDxfId="3722"/>
    <tableColumn id="12825" xr3:uid="{A343C6FE-0BA5-4D40-9FE8-8AEDEABE4F5B}" name="Column12820" dataDxfId="3721"/>
    <tableColumn id="12826" xr3:uid="{DE48EBE8-6FA4-446B-8244-557BF2F95F49}" name="Column12821" dataDxfId="3720"/>
    <tableColumn id="12827" xr3:uid="{98BA5A24-9254-430D-96A8-A34AB09932E0}" name="Column12822" dataDxfId="3719"/>
    <tableColumn id="12828" xr3:uid="{0C01FD68-A67A-4042-87A6-5572F0DC94A5}" name="Column12823" dataDxfId="3718"/>
    <tableColumn id="12829" xr3:uid="{3766669C-D6E6-46BE-B6E5-EC0DFBC7E4E0}" name="Column12824" dataDxfId="3717"/>
    <tableColumn id="12830" xr3:uid="{D7FA34D8-187A-4F6C-B99D-3F6D1A76CCEA}" name="Column12825" dataDxfId="3716"/>
    <tableColumn id="12831" xr3:uid="{92830F08-9E94-4063-B323-542E61AF9D36}" name="Column12826" dataDxfId="3715"/>
    <tableColumn id="12832" xr3:uid="{0E9AB093-8DA6-41AA-AA1C-CD5F38025046}" name="Column12827" dataDxfId="3714"/>
    <tableColumn id="12833" xr3:uid="{8A7C34F1-8206-4C1D-837F-D6F0DF88F0B8}" name="Column12828" dataDxfId="3713"/>
    <tableColumn id="12834" xr3:uid="{30B62F8B-2F68-4059-910A-C89423ED3FD4}" name="Column12829" dataDxfId="3712"/>
    <tableColumn id="12835" xr3:uid="{3FDEFA59-E980-4AEE-BECC-A56C417052BC}" name="Column12830" dataDxfId="3711"/>
    <tableColumn id="12836" xr3:uid="{395342F4-7924-41C0-8F05-F8396CEFCD98}" name="Column12831" dataDxfId="3710"/>
    <tableColumn id="12837" xr3:uid="{32C84646-1D4F-4A45-B265-FCF60E529ADA}" name="Column12832" dataDxfId="3709"/>
    <tableColumn id="12838" xr3:uid="{A4C9DD05-5B75-4B5C-A26C-A953C9CB000F}" name="Column12833" dataDxfId="3708"/>
    <tableColumn id="12839" xr3:uid="{2ECCFC21-C2DE-494E-8700-260DA10E7ACF}" name="Column12834" dataDxfId="3707"/>
    <tableColumn id="12840" xr3:uid="{CB9255DF-6991-4144-B00F-026AD106E78B}" name="Column12835" dataDxfId="3706"/>
    <tableColumn id="12841" xr3:uid="{8680D08B-5C5A-46A8-96C9-1B5313248538}" name="Column12836" dataDxfId="3705"/>
    <tableColumn id="12842" xr3:uid="{58268F32-C373-4C51-8EE8-55D20FEBCB58}" name="Column12837" dataDxfId="3704"/>
    <tableColumn id="12843" xr3:uid="{7EC3F388-C575-4042-AF54-187E95A0D175}" name="Column12838" dataDxfId="3703"/>
    <tableColumn id="12844" xr3:uid="{BA4A22B8-43DE-4D82-A06E-47D4F07159AC}" name="Column12839" dataDxfId="3702"/>
    <tableColumn id="12845" xr3:uid="{D416547A-83BC-4FB6-B735-E794BF7660AC}" name="Column12840" dataDxfId="3701"/>
    <tableColumn id="12846" xr3:uid="{541F6872-BB20-413C-A45C-9356130F1E0A}" name="Column12841" dataDxfId="3700"/>
    <tableColumn id="12847" xr3:uid="{14A1CF90-71DF-4B6E-BC42-B0467E1905A2}" name="Column12842" dataDxfId="3699"/>
    <tableColumn id="12848" xr3:uid="{CC996E55-B47A-4E44-9D04-47178C565B05}" name="Column12843" dataDxfId="3698"/>
    <tableColumn id="12849" xr3:uid="{9A414427-8915-49DD-B7E6-C150A88F02C2}" name="Column12844" dataDxfId="3697"/>
    <tableColumn id="12850" xr3:uid="{E41ED34A-8627-42A9-87F5-4F3A7FEF1355}" name="Column12845" dataDxfId="3696"/>
    <tableColumn id="12851" xr3:uid="{F0F94A16-9E2B-4F46-B977-9030D8FE0D61}" name="Column12846" dataDxfId="3695"/>
    <tableColumn id="12852" xr3:uid="{2E3ADF31-1CB1-423C-A033-0C59C01B8469}" name="Column12847" dataDxfId="3694"/>
    <tableColumn id="12853" xr3:uid="{FE3B9BB6-94D9-42C6-83E9-B8A79A0B656B}" name="Column12848" dataDxfId="3693"/>
    <tableColumn id="12854" xr3:uid="{C27ED875-A475-469A-BA9B-45AC0AC8B6F8}" name="Column12849" dataDxfId="3692"/>
    <tableColumn id="12855" xr3:uid="{C35C68B2-F1EC-4360-86B3-1F11A6D9DCC0}" name="Column12850" dataDxfId="3691"/>
    <tableColumn id="12856" xr3:uid="{D2DE77B9-6F06-4495-9F7E-89C7A4BDB9CE}" name="Column12851" dataDxfId="3690"/>
    <tableColumn id="12857" xr3:uid="{1D78545B-124D-4248-8449-A43CBAD8D525}" name="Column12852" dataDxfId="3689"/>
    <tableColumn id="12858" xr3:uid="{E3200D6B-98DA-4A79-9AAE-6FF6BCE518DA}" name="Column12853" dataDxfId="3688"/>
    <tableColumn id="12859" xr3:uid="{A8741E1F-C0C1-4507-9B08-64E4C909557D}" name="Column12854" dataDxfId="3687"/>
    <tableColumn id="12860" xr3:uid="{385A177F-6FE6-4ECB-B192-487BE9263A65}" name="Column12855" dataDxfId="3686"/>
    <tableColumn id="12861" xr3:uid="{D6922473-D855-4E85-8040-A4839B1CB387}" name="Column12856" dataDxfId="3685"/>
    <tableColumn id="12862" xr3:uid="{AD35B3F0-8F2A-4454-AFCB-EB3B5E0A49A2}" name="Column12857" dataDxfId="3684"/>
    <tableColumn id="12863" xr3:uid="{67BECD15-BDA1-4E99-BAC7-87778D07EA0F}" name="Column12858" dataDxfId="3683"/>
    <tableColumn id="12864" xr3:uid="{9780D1A7-A602-4D1A-8409-41F4495D3582}" name="Column12859" dataDxfId="3682"/>
    <tableColumn id="12865" xr3:uid="{ED58C350-C59A-4F42-A2D3-8FBFFA8BD243}" name="Column12860" dataDxfId="3681"/>
    <tableColumn id="12866" xr3:uid="{2DE4DFBD-DBE8-4A4D-A91D-510C7DC7957E}" name="Column12861" dataDxfId="3680"/>
    <tableColumn id="12867" xr3:uid="{8052E485-F804-48C2-930D-81494942A885}" name="Column12862" dataDxfId="3679"/>
    <tableColumn id="12868" xr3:uid="{D1530519-DC38-419E-9702-C01CD567EF7A}" name="Column12863" dataDxfId="3678"/>
    <tableColumn id="12869" xr3:uid="{66D41E40-9A6C-42AC-8EC4-D65A8413B34C}" name="Column12864" dataDxfId="3677"/>
    <tableColumn id="12870" xr3:uid="{3FEAA1D4-A0AC-4EE6-A9E7-BB11D0CE0CA2}" name="Column12865" dataDxfId="3676"/>
    <tableColumn id="12871" xr3:uid="{58916ADB-AFCE-4731-B675-035DC7B7BC8D}" name="Column12866" dataDxfId="3675"/>
    <tableColumn id="12872" xr3:uid="{715B4027-2A7F-4AEB-9BD1-BC4651E3F544}" name="Column12867" dataDxfId="3674"/>
    <tableColumn id="12873" xr3:uid="{89C572C9-5985-4421-8226-FC89616EBB65}" name="Column12868" dataDxfId="3673"/>
    <tableColumn id="12874" xr3:uid="{9F3F78ED-5D3F-4AD4-AE9D-1CA8DAC956D6}" name="Column12869" dataDxfId="3672"/>
    <tableColumn id="12875" xr3:uid="{AA68D11B-EA07-45B7-AE7D-9D8CD0A0FB06}" name="Column12870" dataDxfId="3671"/>
    <tableColumn id="12876" xr3:uid="{9A599CE3-8C35-402A-98E8-9BE1B9D3CBC5}" name="Column12871" dataDxfId="3670"/>
    <tableColumn id="12877" xr3:uid="{F6449A94-B35A-48F9-B498-3100521F2D9B}" name="Column12872" dataDxfId="3669"/>
    <tableColumn id="12878" xr3:uid="{6959B919-A2A1-4879-8577-5409349480D8}" name="Column12873" dataDxfId="3668"/>
    <tableColumn id="12879" xr3:uid="{26276978-8B6E-451B-87A1-5C8D3285E8AA}" name="Column12874" dataDxfId="3667"/>
    <tableColumn id="12880" xr3:uid="{50CCBD56-87C1-4DED-B3DA-90567EB12CA2}" name="Column12875" dataDxfId="3666"/>
    <tableColumn id="12881" xr3:uid="{B32BF018-FC3D-4C3B-8042-6411102D98B5}" name="Column12876" dataDxfId="3665"/>
    <tableColumn id="12882" xr3:uid="{B1239C55-5F88-41F5-9334-BDAAF191801D}" name="Column12877" dataDxfId="3664"/>
    <tableColumn id="12883" xr3:uid="{000C2B17-0B7E-41B7-BBEF-F44FEFF328DC}" name="Column12878" dataDxfId="3663"/>
    <tableColumn id="12884" xr3:uid="{5B5318FA-963F-4CB9-A9B0-24C41FF4CDD9}" name="Column12879" dataDxfId="3662"/>
    <tableColumn id="12885" xr3:uid="{8064A8A2-B3BF-412D-B8DF-241FB5B34C59}" name="Column12880" dataDxfId="3661"/>
    <tableColumn id="12886" xr3:uid="{050F7D53-5B24-41BD-B811-E56F06557058}" name="Column12881" dataDxfId="3660"/>
    <tableColumn id="12887" xr3:uid="{2E24C23A-C91F-4DCF-B2BE-B242A7C2D32A}" name="Column12882" dataDxfId="3659"/>
    <tableColumn id="12888" xr3:uid="{4AA423A6-5F97-4E3F-B75A-28F658DC6C7B}" name="Column12883" dataDxfId="3658"/>
    <tableColumn id="12889" xr3:uid="{BDED17AD-5B49-4F01-B881-AED572E20C7C}" name="Column12884" dataDxfId="3657"/>
    <tableColumn id="12890" xr3:uid="{AEC553AB-1C66-48B2-A18C-BC4B60E9E7A7}" name="Column12885" dataDxfId="3656"/>
    <tableColumn id="12891" xr3:uid="{256D085A-1E97-49D7-B4AF-9E628C2279C6}" name="Column12886" dataDxfId="3655"/>
    <tableColumn id="12892" xr3:uid="{06247347-8F16-4DA3-B567-639462BD437B}" name="Column12887" dataDxfId="3654"/>
    <tableColumn id="12893" xr3:uid="{DABCC690-50B0-4844-ACAD-03214AC486A7}" name="Column12888" dataDxfId="3653"/>
    <tableColumn id="12894" xr3:uid="{7DE2D10D-AE46-409B-B67D-FB4C74E3AEF7}" name="Column12889" dataDxfId="3652"/>
    <tableColumn id="12895" xr3:uid="{89ADE6DA-CCE4-4FD0-AEC2-C46ED25ED295}" name="Column12890" dataDxfId="3651"/>
    <tableColumn id="12896" xr3:uid="{F63F0BA0-4C19-43B8-8B3A-56D4B829C75B}" name="Column12891" dataDxfId="3650"/>
    <tableColumn id="12897" xr3:uid="{856F96F6-D1C3-4C45-A379-DA405DFA0261}" name="Column12892" dataDxfId="3649"/>
    <tableColumn id="12898" xr3:uid="{D2D2449B-4A8A-4D8C-8DD5-EABE3FC6DE62}" name="Column12893" dataDxfId="3648"/>
    <tableColumn id="12899" xr3:uid="{D11026A3-2D94-4174-8B70-9C202D8FBB45}" name="Column12894" dataDxfId="3647"/>
    <tableColumn id="12900" xr3:uid="{C3FB90E5-9B40-4595-9FA6-78741CA8EC55}" name="Column12895" dataDxfId="3646"/>
    <tableColumn id="12901" xr3:uid="{95B853A4-4C6C-4E5A-B7DD-FA9EFFE430F4}" name="Column12896" dataDxfId="3645"/>
    <tableColumn id="12902" xr3:uid="{E5BB5A95-9E4F-4FA8-937B-421E04D03FE6}" name="Column12897" dataDxfId="3644"/>
    <tableColumn id="12903" xr3:uid="{9654B9CB-A9EE-4910-8D91-17AD4D533608}" name="Column12898" dataDxfId="3643"/>
    <tableColumn id="12904" xr3:uid="{B9C00A6A-CF15-4590-A313-D40B9E819D3B}" name="Column12899" dataDxfId="3642"/>
    <tableColumn id="12905" xr3:uid="{AE0EC4FD-D8C7-4EB0-B1B6-4A63DC3BD8EC}" name="Column12900" dataDxfId="3641"/>
    <tableColumn id="12906" xr3:uid="{F9C2A266-2E77-4F77-B6EF-EB7A31C064A3}" name="Column12901" dataDxfId="3640"/>
    <tableColumn id="12907" xr3:uid="{9C3402AF-C640-4FE2-AB49-7D13FEE11208}" name="Column12902" dataDxfId="3639"/>
    <tableColumn id="12908" xr3:uid="{81E96507-F754-4742-93CA-7D8B5B6C88E3}" name="Column12903" dataDxfId="3638"/>
    <tableColumn id="12909" xr3:uid="{4F17F205-20F5-42EB-BB40-5953615956C1}" name="Column12904" dataDxfId="3637"/>
    <tableColumn id="12910" xr3:uid="{88875F5C-707C-4587-B378-817E34EBD2B2}" name="Column12905" dataDxfId="3636"/>
    <tableColumn id="12911" xr3:uid="{84A80EEC-0FC1-47B0-9CFA-D67469AC0D03}" name="Column12906" dataDxfId="3635"/>
    <tableColumn id="12912" xr3:uid="{B73B9B4A-4A8D-45D2-A5E3-00FA21365215}" name="Column12907" dataDxfId="3634"/>
    <tableColumn id="12913" xr3:uid="{B4C55CBF-76AD-4156-A2BB-07C89F25449E}" name="Column12908" dataDxfId="3633"/>
    <tableColumn id="12914" xr3:uid="{3FC315C6-ECCE-41A2-AA36-0918443E2B13}" name="Column12909" dataDxfId="3632"/>
    <tableColumn id="12915" xr3:uid="{373240B6-D693-4D66-A658-6D18DF49043E}" name="Column12910" dataDxfId="3631"/>
    <tableColumn id="12916" xr3:uid="{446ABB10-DE69-4A74-88DB-D97C93AECA09}" name="Column12911" dataDxfId="3630"/>
    <tableColumn id="12917" xr3:uid="{2A4489BE-F97B-4808-8518-F9D5B356B2D4}" name="Column12912" dataDxfId="3629"/>
    <tableColumn id="12918" xr3:uid="{4D631BE6-682A-448D-A406-6456494E18C5}" name="Column12913" dataDxfId="3628"/>
    <tableColumn id="12919" xr3:uid="{B81EDAC7-FDAC-4D00-84FF-53BAC3F9049A}" name="Column12914" dataDxfId="3627"/>
    <tableColumn id="12920" xr3:uid="{8CC55BD8-01B1-4B25-A571-E0C0A6073CA8}" name="Column12915" dataDxfId="3626"/>
    <tableColumn id="12921" xr3:uid="{02B6665E-8F42-4ACF-8348-8CA386FEDEE9}" name="Column12916" dataDxfId="3625"/>
    <tableColumn id="12922" xr3:uid="{C3F7126A-6F9B-4BC3-940D-F15108550B30}" name="Column12917" dataDxfId="3624"/>
    <tableColumn id="12923" xr3:uid="{8BAAC735-883F-4D02-B181-05DC64F9E633}" name="Column12918" dataDxfId="3623"/>
    <tableColumn id="12924" xr3:uid="{B9F98F16-4BCA-406A-925E-14B768195E1E}" name="Column12919" dataDxfId="3622"/>
    <tableColumn id="12925" xr3:uid="{E9CDC0F7-50CB-4044-8048-F09470387734}" name="Column12920" dataDxfId="3621"/>
    <tableColumn id="12926" xr3:uid="{A41C03A1-115B-4ED8-8618-92C1A841C4B1}" name="Column12921" dataDxfId="3620"/>
    <tableColumn id="12927" xr3:uid="{BC6A822E-67A2-4DB0-BEEA-67150A8115A5}" name="Column12922" dataDxfId="3619"/>
    <tableColumn id="12928" xr3:uid="{9B504328-0340-4BA6-A871-9FB88819D7DB}" name="Column12923" dataDxfId="3618"/>
    <tableColumn id="12929" xr3:uid="{517414C2-05D8-48B9-BC61-08985A6AEECC}" name="Column12924" dataDxfId="3617"/>
    <tableColumn id="12930" xr3:uid="{83F67715-46E8-4067-963F-0F4FF08C3C22}" name="Column12925" dataDxfId="3616"/>
    <tableColumn id="12931" xr3:uid="{2B443FF4-A3F6-408B-9DB6-72861369BE8C}" name="Column12926" dataDxfId="3615"/>
    <tableColumn id="12932" xr3:uid="{8837BB3C-21BB-4300-A5CC-2A293AD23C2D}" name="Column12927" dataDxfId="3614"/>
    <tableColumn id="12933" xr3:uid="{D478367C-5FC9-420F-8A6B-1AB6595DC6FE}" name="Column12928" dataDxfId="3613"/>
    <tableColumn id="12934" xr3:uid="{274CCA6A-58D5-4598-BA01-443CEBBA4FDC}" name="Column12929" dataDxfId="3612"/>
    <tableColumn id="12935" xr3:uid="{68A9F0AF-81FA-40C2-B2A0-965EF8515408}" name="Column12930" dataDxfId="3611"/>
    <tableColumn id="12936" xr3:uid="{1D1E99D1-F6D3-4AEB-80F2-B2B12C777FB8}" name="Column12931" dataDxfId="3610"/>
    <tableColumn id="12937" xr3:uid="{F17987F6-7EF4-44E7-9A36-9DF0D936C31B}" name="Column12932" dataDxfId="3609"/>
    <tableColumn id="12938" xr3:uid="{CAA1F009-4E22-4002-B86E-695548254327}" name="Column12933" dataDxfId="3608"/>
    <tableColumn id="12939" xr3:uid="{4812735A-6631-4B55-82C4-5FD7EFBC66BF}" name="Column12934" dataDxfId="3607"/>
    <tableColumn id="12940" xr3:uid="{B5731757-D6B7-46E4-9755-346BDC881B8F}" name="Column12935" dataDxfId="3606"/>
    <tableColumn id="12941" xr3:uid="{F78F5EB6-0896-485A-AF8E-737F6AE5C114}" name="Column12936" dataDxfId="3605"/>
    <tableColumn id="12942" xr3:uid="{76A79B0D-CE3B-454C-8B88-D2F79DFD1191}" name="Column12937" dataDxfId="3604"/>
    <tableColumn id="12943" xr3:uid="{15DC63F2-DA99-44F1-A5B3-0275D867EA9B}" name="Column12938" dataDxfId="3603"/>
    <tableColumn id="12944" xr3:uid="{DB37CFC2-814F-4139-8DE6-427D44129A51}" name="Column12939" dataDxfId="3602"/>
    <tableColumn id="12945" xr3:uid="{628455CB-3C5C-4981-A1F2-4D7D06E4E7C1}" name="Column12940" dataDxfId="3601"/>
    <tableColumn id="12946" xr3:uid="{EEF0AF06-3BA0-4664-A6D7-62812ABC658D}" name="Column12941" dataDxfId="3600"/>
    <tableColumn id="12947" xr3:uid="{2A80013D-66A6-4501-8625-A7FBCA218007}" name="Column12942" dataDxfId="3599"/>
    <tableColumn id="12948" xr3:uid="{BC4B801E-9E48-4985-8650-FA8050A558C1}" name="Column12943" dataDxfId="3598"/>
    <tableColumn id="12949" xr3:uid="{B5629C18-7866-4217-AEAD-3AE5C403544B}" name="Column12944" dataDxfId="3597"/>
    <tableColumn id="12950" xr3:uid="{F25740FA-9DCC-47B2-9CAF-DCF650C32BD2}" name="Column12945" dataDxfId="3596"/>
    <tableColumn id="12951" xr3:uid="{35B9D55B-A19A-4508-81FB-647827B9DDFF}" name="Column12946" dataDxfId="3595"/>
    <tableColumn id="12952" xr3:uid="{585DF906-9539-4F8C-8D4E-9856028A0A87}" name="Column12947" dataDxfId="3594"/>
    <tableColumn id="12953" xr3:uid="{ADC510DA-5CA6-4B52-841C-CC30F89933EF}" name="Column12948" dataDxfId="3593"/>
    <tableColumn id="12954" xr3:uid="{36040AE3-4F81-4A1B-A6C9-40CC5F25EEBC}" name="Column12949" dataDxfId="3592"/>
    <tableColumn id="12955" xr3:uid="{C096444E-3CC8-4401-83CF-DAFF3B2001ED}" name="Column12950" dataDxfId="3591"/>
    <tableColumn id="12956" xr3:uid="{6A1B9B66-ECDB-43D3-97C3-B885E50FCC50}" name="Column12951" dataDxfId="3590"/>
    <tableColumn id="12957" xr3:uid="{ED7D1150-F47C-4C75-B52D-96CB5E645312}" name="Column12952" dataDxfId="3589"/>
    <tableColumn id="12958" xr3:uid="{48EA4B28-5BD6-4063-8FF8-8FFC97D6AC9C}" name="Column12953" dataDxfId="3588"/>
    <tableColumn id="12959" xr3:uid="{CB8FBB3B-138D-442F-989F-509A17A11FD3}" name="Column12954" dataDxfId="3587"/>
    <tableColumn id="12960" xr3:uid="{8A1A28E9-EB99-4545-88AD-656FF76B0BC2}" name="Column12955" dataDxfId="3586"/>
    <tableColumn id="12961" xr3:uid="{72D599FC-F9C2-4E01-A1DC-36F2DE5799AA}" name="Column12956" dataDxfId="3585"/>
    <tableColumn id="12962" xr3:uid="{0F52B7EA-2C9C-4D60-BD05-466255B482EF}" name="Column12957" dataDxfId="3584"/>
    <tableColumn id="12963" xr3:uid="{4561155A-20D5-48DD-AEB9-5718343C678B}" name="Column12958" dataDxfId="3583"/>
    <tableColumn id="12964" xr3:uid="{6B78D0BB-9702-4F53-956E-AA310F82B37E}" name="Column12959" dataDxfId="3582"/>
    <tableColumn id="12965" xr3:uid="{A1AA8009-A545-4114-9DD3-7CC78486C356}" name="Column12960" dataDxfId="3581"/>
    <tableColumn id="12966" xr3:uid="{A0059A99-487D-4E42-A7BF-1D8CF9688625}" name="Column12961" dataDxfId="3580"/>
    <tableColumn id="12967" xr3:uid="{9A667C66-AFEB-4F70-8024-9744692565B1}" name="Column12962" dataDxfId="3579"/>
    <tableColumn id="12968" xr3:uid="{B52DA7E4-C28A-43EE-8848-66CDACDB0865}" name="Column12963" dataDxfId="3578"/>
    <tableColumn id="12969" xr3:uid="{2303F582-34D5-479F-B215-FE5DEDBE1ABE}" name="Column12964" dataDxfId="3577"/>
    <tableColumn id="12970" xr3:uid="{B13441F9-D72C-41EF-8FB7-F6084A26C5EB}" name="Column12965" dataDxfId="3576"/>
    <tableColumn id="12971" xr3:uid="{2481C6F9-E375-4C63-8F37-3A4709886ADC}" name="Column12966" dataDxfId="3575"/>
    <tableColumn id="12972" xr3:uid="{4850BE70-499D-45B1-96CA-A79DC35A54B5}" name="Column12967" dataDxfId="3574"/>
    <tableColumn id="12973" xr3:uid="{2FF3DFBA-D962-4BBE-84B0-38F99986AFA4}" name="Column12968" dataDxfId="3573"/>
    <tableColumn id="12974" xr3:uid="{25BBD566-E25A-4AB6-B2AC-2B96C7E259AF}" name="Column12969" dataDxfId="3572"/>
    <tableColumn id="12975" xr3:uid="{B3D06F89-606B-42E1-93A2-F47F9FB776B2}" name="Column12970" dataDxfId="3571"/>
    <tableColumn id="12976" xr3:uid="{65701093-5CDA-4D6D-9622-D73E9082F9E1}" name="Column12971" dataDxfId="3570"/>
    <tableColumn id="12977" xr3:uid="{E25AD88C-8644-45B5-978B-AB289D158CA5}" name="Column12972" dataDxfId="3569"/>
    <tableColumn id="12978" xr3:uid="{B9A4C20D-125C-4CB1-9CF0-90CA04FF506B}" name="Column12973" dataDxfId="3568"/>
    <tableColumn id="12979" xr3:uid="{D77B0FA7-A5F7-41A5-B798-1D990E5280E5}" name="Column12974" dataDxfId="3567"/>
    <tableColumn id="12980" xr3:uid="{F0D9A7F4-6E6C-4F33-9BF5-EE9382068AD0}" name="Column12975" dataDxfId="3566"/>
    <tableColumn id="12981" xr3:uid="{1E878CFB-5C8D-43D5-AA30-E65167B01B02}" name="Column12976" dataDxfId="3565"/>
    <tableColumn id="12982" xr3:uid="{184E62AF-18C8-4610-B73C-182C890F5B42}" name="Column12977" dataDxfId="3564"/>
    <tableColumn id="12983" xr3:uid="{C396598E-56AD-45CC-9743-759AE399D907}" name="Column12978" dataDxfId="3563"/>
    <tableColumn id="12984" xr3:uid="{78F4B65B-9B35-4287-B54E-0A79BBA15043}" name="Column12979" dataDxfId="3562"/>
    <tableColumn id="12985" xr3:uid="{E37D78F0-CB3D-4C48-A013-31F0E5B52669}" name="Column12980" dataDxfId="3561"/>
    <tableColumn id="12986" xr3:uid="{FE2AA979-9A56-42D6-98AA-9F8E0BB936B7}" name="Column12981" dataDxfId="3560"/>
    <tableColumn id="12987" xr3:uid="{3F214716-B5E5-4587-9274-B28D77B2CFDF}" name="Column12982" dataDxfId="3559"/>
    <tableColumn id="12988" xr3:uid="{3F156028-A5F3-4432-BEE6-A0C29157A3EA}" name="Column12983" dataDxfId="3558"/>
    <tableColumn id="12989" xr3:uid="{7D2F73FA-969E-44C0-9974-4D47957AD0A9}" name="Column12984" dataDxfId="3557"/>
    <tableColumn id="12990" xr3:uid="{1DD55FCD-E3FF-4189-AF4A-DD04AFB5CC42}" name="Column12985" dataDxfId="3556"/>
    <tableColumn id="12991" xr3:uid="{4CE68317-92F1-4D51-B3A5-F3BCA62C2333}" name="Column12986" dataDxfId="3555"/>
    <tableColumn id="12992" xr3:uid="{840D13CD-CE53-4E0A-8388-4FBF727B6A96}" name="Column12987" dataDxfId="3554"/>
    <tableColumn id="12993" xr3:uid="{AC9128BB-6E57-4E19-8133-3EA3B12031E1}" name="Column12988" dataDxfId="3553"/>
    <tableColumn id="12994" xr3:uid="{892E47DB-2F5F-4E1F-A8A8-F6499AB91089}" name="Column12989" dataDxfId="3552"/>
    <tableColumn id="12995" xr3:uid="{018259F7-8D2F-4DF8-A153-7704F4638C6F}" name="Column12990" dataDxfId="3551"/>
    <tableColumn id="12996" xr3:uid="{D7D1B766-5F70-467B-8D98-F1C0C290399D}" name="Column12991" dataDxfId="3550"/>
    <tableColumn id="12997" xr3:uid="{8F95CA9F-EF6F-4BD9-9257-E2D7EAF108D2}" name="Column12992" dataDxfId="3549"/>
    <tableColumn id="12998" xr3:uid="{EF542E33-13A9-4A5B-86D6-D601A60D4E53}" name="Column12993" dataDxfId="3548"/>
    <tableColumn id="12999" xr3:uid="{999669A3-0096-485B-8E5E-D6D217B41C07}" name="Column12994" dataDxfId="3547"/>
    <tableColumn id="13000" xr3:uid="{A14F0EF7-DCCF-4902-8978-F40254ACCD6C}" name="Column12995" dataDxfId="3546"/>
    <tableColumn id="13001" xr3:uid="{57A05C52-6E8E-4B4A-92B8-4A191A61A2EA}" name="Column12996" dataDxfId="3545"/>
    <tableColumn id="13002" xr3:uid="{F5B3CD5D-DD5D-4272-BB96-FA251873EF87}" name="Column12997" dataDxfId="3544"/>
    <tableColumn id="13003" xr3:uid="{453547C1-1AC0-452B-A868-21FA39C6D014}" name="Column12998" dataDxfId="3543"/>
    <tableColumn id="13004" xr3:uid="{1F37F6FA-9A86-4182-A37F-1AC0A4A87FBA}" name="Column12999" dataDxfId="3542"/>
    <tableColumn id="13005" xr3:uid="{9D16EE25-1C05-4777-B04E-A2E04F860044}" name="Column13000" dataDxfId="3541"/>
    <tableColumn id="13006" xr3:uid="{2E3DEA6B-5FA8-4809-A356-AE693ECCDC84}" name="Column13001" dataDxfId="3540"/>
    <tableColumn id="13007" xr3:uid="{089259BA-A4DC-4BA4-8E2D-A1295E94279C}" name="Column13002" dataDxfId="3539"/>
    <tableColumn id="13008" xr3:uid="{C19AAAA9-8933-4423-A9C3-AAD9044C1FD7}" name="Column13003" dataDxfId="3538"/>
    <tableColumn id="13009" xr3:uid="{7A636784-9270-46F6-AAA1-FC65152BEBB9}" name="Column13004" dataDxfId="3537"/>
    <tableColumn id="13010" xr3:uid="{8C65D02B-B275-4098-BE72-8012158A3BA1}" name="Column13005" dataDxfId="3536"/>
    <tableColumn id="13011" xr3:uid="{E0F59BC5-42A9-4AE4-BB55-B67FE1BDCD07}" name="Column13006" dataDxfId="3535"/>
    <tableColumn id="13012" xr3:uid="{02CB28D7-3F54-46EE-AB64-AF7A56314B25}" name="Column13007" dataDxfId="3534"/>
    <tableColumn id="13013" xr3:uid="{C2873AF2-216B-4386-94B8-34FEFD7A83CD}" name="Column13008" dataDxfId="3533"/>
    <tableColumn id="13014" xr3:uid="{69E8CE69-0B4D-4CAC-A80E-EBE6481E8E78}" name="Column13009" dataDxfId="3532"/>
    <tableColumn id="13015" xr3:uid="{6FA7AEF1-EDF8-49BF-A380-10CFCA56A5CA}" name="Column13010" dataDxfId="3531"/>
    <tableColumn id="13016" xr3:uid="{C0561E7C-3ED9-47AE-9C7B-46D82F4BFF57}" name="Column13011" dataDxfId="3530"/>
    <tableColumn id="13017" xr3:uid="{FD7BDCA4-98A6-4B6C-8FD3-2160D04436AF}" name="Column13012" dataDxfId="3529"/>
    <tableColumn id="13018" xr3:uid="{2CCAB523-0BDA-4EE5-ACB8-AD64E073846F}" name="Column13013" dataDxfId="3528"/>
    <tableColumn id="13019" xr3:uid="{52673859-A9FC-46D7-A6AB-F7B3D1FCFA40}" name="Column13014" dataDxfId="3527"/>
    <tableColumn id="13020" xr3:uid="{44DD4E9E-754B-4381-B823-247752CB9787}" name="Column13015" dataDxfId="3526"/>
    <tableColumn id="13021" xr3:uid="{E0BF65AF-41C2-4A5D-95C0-807830E022BE}" name="Column13016" dataDxfId="3525"/>
    <tableColumn id="13022" xr3:uid="{6F370884-FABF-4FFD-BC8C-69A0C15B397A}" name="Column13017" dataDxfId="3524"/>
    <tableColumn id="13023" xr3:uid="{7EB72FDC-9BAE-435F-A95B-EA37EE4FF21E}" name="Column13018" dataDxfId="3523"/>
    <tableColumn id="13024" xr3:uid="{2CEE11AE-82B9-4100-90E7-DE13B7BDDF54}" name="Column13019" dataDxfId="3522"/>
    <tableColumn id="13025" xr3:uid="{93B22928-2448-41D7-AB0C-45B4F4CE7DF6}" name="Column13020" dataDxfId="3521"/>
    <tableColumn id="13026" xr3:uid="{2C30A52A-00CC-40C1-93C5-7EA263369DBF}" name="Column13021" dataDxfId="3520"/>
    <tableColumn id="13027" xr3:uid="{15B6AADA-51E2-4698-8711-514CA50D7845}" name="Column13022" dataDxfId="3519"/>
    <tableColumn id="13028" xr3:uid="{3A78297C-56E2-4220-AF82-B694F6964D43}" name="Column13023" dataDxfId="3518"/>
    <tableColumn id="13029" xr3:uid="{F8A4C487-D6CB-4F47-911D-FDFD24A9F18D}" name="Column13024" dataDxfId="3517"/>
    <tableColumn id="13030" xr3:uid="{0B7A9552-CE28-4E1E-9954-519CF92A602A}" name="Column13025" dataDxfId="3516"/>
    <tableColumn id="13031" xr3:uid="{F09F11E8-8853-4901-9FBE-056E1029F559}" name="Column13026" dataDxfId="3515"/>
    <tableColumn id="13032" xr3:uid="{E5429287-0D56-4454-82EC-48F7CEF84275}" name="Column13027" dataDxfId="3514"/>
    <tableColumn id="13033" xr3:uid="{ABC1B5F2-EAC4-419B-9AA2-65E9C8EE69F4}" name="Column13028" dataDxfId="3513"/>
    <tableColumn id="13034" xr3:uid="{87B5B44A-8D2F-40FA-9245-DD06968CF671}" name="Column13029" dataDxfId="3512"/>
    <tableColumn id="13035" xr3:uid="{C9231B10-D4CA-464E-A234-BB7F3B5ADCEE}" name="Column13030" dataDxfId="3511"/>
    <tableColumn id="13036" xr3:uid="{7C306794-0853-4299-A254-B28CD4F0EDD6}" name="Column13031" dataDxfId="3510"/>
    <tableColumn id="13037" xr3:uid="{D0323FDB-3E0C-40F0-A888-E2235FD36E41}" name="Column13032" dataDxfId="3509"/>
    <tableColumn id="13038" xr3:uid="{06C2FDE5-799C-48E1-9C10-115BB126C58B}" name="Column13033" dataDxfId="3508"/>
    <tableColumn id="13039" xr3:uid="{EFBC2867-7723-4E66-B6B3-E77E2CFB7D38}" name="Column13034" dataDxfId="3507"/>
    <tableColumn id="13040" xr3:uid="{24696A52-0115-4C93-8F52-B5A4590D42BC}" name="Column13035" dataDxfId="3506"/>
    <tableColumn id="13041" xr3:uid="{F15EDD53-7C90-4478-AEEA-3FF1E0C52145}" name="Column13036" dataDxfId="3505"/>
    <tableColumn id="13042" xr3:uid="{625958B7-8F8E-4F64-97C8-CFB04571F294}" name="Column13037" dataDxfId="3504"/>
    <tableColumn id="13043" xr3:uid="{48B5E2A5-22C8-47A4-8DA3-6ED3A1A6A124}" name="Column13038" dataDxfId="3503"/>
    <tableColumn id="13044" xr3:uid="{68214C6E-B7E3-4F57-98F4-B89E3CFD6D12}" name="Column13039" dataDxfId="3502"/>
    <tableColumn id="13045" xr3:uid="{2D5FC6F7-67B0-4451-A9E5-73A9482D0752}" name="Column13040" dataDxfId="3501"/>
    <tableColumn id="13046" xr3:uid="{1C55CA96-E2E1-4793-AB59-32A0EBC61DDA}" name="Column13041" dataDxfId="3500"/>
    <tableColumn id="13047" xr3:uid="{A2D87233-5297-4778-AF75-B566DCF88BE1}" name="Column13042" dataDxfId="3499"/>
    <tableColumn id="13048" xr3:uid="{0FB02F89-E8D5-43FB-B4C8-772336486202}" name="Column13043" dataDxfId="3498"/>
    <tableColumn id="13049" xr3:uid="{2F44CEA6-A03A-4F97-9EF3-42E9249F0A4E}" name="Column13044" dataDxfId="3497"/>
    <tableColumn id="13050" xr3:uid="{F01F0BBE-C990-477C-8F2E-FC3D6CA489FD}" name="Column13045" dataDxfId="3496"/>
    <tableColumn id="13051" xr3:uid="{1936076E-8593-4B6B-9AC4-E8C8A4E4F31D}" name="Column13046" dataDxfId="3495"/>
    <tableColumn id="13052" xr3:uid="{9C6F630D-9F46-4A30-B247-2B5EFD34F573}" name="Column13047" dataDxfId="3494"/>
    <tableColumn id="13053" xr3:uid="{F36CAD87-D96F-4072-ACBE-511726227E16}" name="Column13048" dataDxfId="3493"/>
    <tableColumn id="13054" xr3:uid="{6D02259E-9982-43C5-AB78-F9D498E397BF}" name="Column13049" dataDxfId="3492"/>
    <tableColumn id="13055" xr3:uid="{5135074D-26B1-4F56-BDE1-2CFA80804EE0}" name="Column13050" dataDxfId="3491"/>
    <tableColumn id="13056" xr3:uid="{22CFB8E2-E980-4494-85C5-76B922BCA1A6}" name="Column13051" dataDxfId="3490"/>
    <tableColumn id="13057" xr3:uid="{EF502805-D93F-4EA0-A1B7-03FA8194EEDA}" name="Column13052" dataDxfId="3489"/>
    <tableColumn id="13058" xr3:uid="{C2E7EEE5-8FB1-41A5-AE05-D7E15FABA4CD}" name="Column13053" dataDxfId="3488"/>
    <tableColumn id="13059" xr3:uid="{3EC72EAE-9A06-4339-9DAE-69147476087C}" name="Column13054" dataDxfId="3487"/>
    <tableColumn id="13060" xr3:uid="{1C348F49-EC24-4DBE-9D54-C17D42F6DC40}" name="Column13055" dataDxfId="3486"/>
    <tableColumn id="13061" xr3:uid="{13C55162-0269-49B4-B24D-842F9254B8E9}" name="Column13056" dataDxfId="3485"/>
    <tableColumn id="13062" xr3:uid="{7F52CCBF-9461-4CFC-B1E5-8F4630879973}" name="Column13057" dataDxfId="3484"/>
    <tableColumn id="13063" xr3:uid="{9C6E9D5F-65D5-49AB-9282-10FCE638356C}" name="Column13058" dataDxfId="3483"/>
    <tableColumn id="13064" xr3:uid="{AFFFC77D-E010-459B-BF68-0F9833CEDC22}" name="Column13059" dataDxfId="3482"/>
    <tableColumn id="13065" xr3:uid="{757EAD73-FEA8-4F9F-9D68-F222255081E8}" name="Column13060" dataDxfId="3481"/>
    <tableColumn id="13066" xr3:uid="{852E226A-1FED-47FE-8A22-D31EA6AC7762}" name="Column13061" dataDxfId="3480"/>
    <tableColumn id="13067" xr3:uid="{82BFF2E0-A298-4C68-8F66-A0D9E7A1FC87}" name="Column13062" dataDxfId="3479"/>
    <tableColumn id="13068" xr3:uid="{971B70F9-E23A-4251-9741-9C332E414211}" name="Column13063" dataDxfId="3478"/>
    <tableColumn id="13069" xr3:uid="{8A508C98-AC77-4CB0-9F21-8D6ADB9F234C}" name="Column13064" dataDxfId="3477"/>
    <tableColumn id="13070" xr3:uid="{CC10D995-A4FF-4771-80AE-A321EB8169D2}" name="Column13065" dataDxfId="3476"/>
    <tableColumn id="13071" xr3:uid="{F8F92B6F-F33D-4AC7-B155-F165D25DBBF2}" name="Column13066" dataDxfId="3475"/>
    <tableColumn id="13072" xr3:uid="{4DCFEE5C-51E2-4DD2-B23A-6C3CEEA58F5B}" name="Column13067" dataDxfId="3474"/>
    <tableColumn id="13073" xr3:uid="{41C6FE7F-71B1-4589-8EDC-42A2A53CC7C9}" name="Column13068" dataDxfId="3473"/>
    <tableColumn id="13074" xr3:uid="{42765A2C-0BA2-4E5E-90A6-82F6DB70E15F}" name="Column13069" dataDxfId="3472"/>
    <tableColumn id="13075" xr3:uid="{BD5FA8F9-C4C2-49F0-B811-831B88A5A7B4}" name="Column13070" dataDxfId="3471"/>
    <tableColumn id="13076" xr3:uid="{7D6B1325-2938-478B-B4B5-C2E35CAA75BD}" name="Column13071" dataDxfId="3470"/>
    <tableColumn id="13077" xr3:uid="{2DEAA06D-7494-4BB3-9555-A71ECAB21D2E}" name="Column13072" dataDxfId="3469"/>
    <tableColumn id="13078" xr3:uid="{EA06DCF3-16FB-40E0-AB2E-E59BD8203FAA}" name="Column13073" dataDxfId="3468"/>
    <tableColumn id="13079" xr3:uid="{A439181E-43C7-41DF-9847-B90079C0FA07}" name="Column13074" dataDxfId="3467"/>
    <tableColumn id="13080" xr3:uid="{970437F9-D46A-49AB-A1A9-396582DE5486}" name="Column13075" dataDxfId="3466"/>
    <tableColumn id="13081" xr3:uid="{988CF98D-6A82-4451-8CCF-C8D3DEBE5104}" name="Column13076" dataDxfId="3465"/>
    <tableColumn id="13082" xr3:uid="{6B305B48-F7DD-4277-B48B-7FB74B85B417}" name="Column13077" dataDxfId="3464"/>
    <tableColumn id="13083" xr3:uid="{D62474C1-E20A-4032-9EAD-2D62606BF943}" name="Column13078" dataDxfId="3463"/>
    <tableColumn id="13084" xr3:uid="{ED8083B5-2EAE-4680-9783-CBF2FD441874}" name="Column13079" dataDxfId="3462"/>
    <tableColumn id="13085" xr3:uid="{541CC95B-48A7-4046-8B09-35C5B360E465}" name="Column13080" dataDxfId="3461"/>
    <tableColumn id="13086" xr3:uid="{30195CC7-238A-4599-82EE-32F2400700C3}" name="Column13081" dataDxfId="3460"/>
    <tableColumn id="13087" xr3:uid="{BD7337F4-60E6-4F0E-B741-EFE338A4A223}" name="Column13082" dataDxfId="3459"/>
    <tableColumn id="13088" xr3:uid="{2C3E9A15-7755-4A1E-9FAF-0D7F93DA533E}" name="Column13083" dataDxfId="3458"/>
    <tableColumn id="13089" xr3:uid="{5414C487-15EA-4F53-B81A-D60F81CEE1D3}" name="Column13084" dataDxfId="3457"/>
    <tableColumn id="13090" xr3:uid="{D57DBE5C-40EB-4BDD-BAF8-22DBD4CD622E}" name="Column13085" dataDxfId="3456"/>
    <tableColumn id="13091" xr3:uid="{FD28295D-C4B0-4F84-BBC1-240675DEDC0C}" name="Column13086" dataDxfId="3455"/>
    <tableColumn id="13092" xr3:uid="{DAE17692-2D53-442B-B983-43FFD8102595}" name="Column13087" dataDxfId="3454"/>
    <tableColumn id="13093" xr3:uid="{8D5C7E12-F13A-45B0-AE3B-294A001681BD}" name="Column13088" dataDxfId="3453"/>
    <tableColumn id="13094" xr3:uid="{E82F07C4-0F4F-4754-8B76-F60E392F3DC9}" name="Column13089" dataDxfId="3452"/>
    <tableColumn id="13095" xr3:uid="{0952E163-D4B6-4990-9612-632899E5F926}" name="Column13090" dataDxfId="3451"/>
    <tableColumn id="13096" xr3:uid="{22ABCC1E-8DC6-42E3-8724-DB12760797B3}" name="Column13091" dataDxfId="3450"/>
    <tableColumn id="13097" xr3:uid="{0FB06668-F12C-4095-85BF-18F6ED1C9EF7}" name="Column13092" dataDxfId="3449"/>
    <tableColumn id="13098" xr3:uid="{CEF5EFA4-F1DD-4F97-BA1B-F0ABDD16E74D}" name="Column13093" dataDxfId="3448"/>
    <tableColumn id="13099" xr3:uid="{64A8DAC0-636F-4550-A15E-915BFFF9D959}" name="Column13094" dataDxfId="3447"/>
    <tableColumn id="13100" xr3:uid="{B14B23D7-61CB-4D99-966E-220ECBD89E70}" name="Column13095" dataDxfId="3446"/>
    <tableColumn id="13101" xr3:uid="{911BF7B8-8C66-404A-AEA9-807D8D6ECC3F}" name="Column13096" dataDxfId="3445"/>
    <tableColumn id="13102" xr3:uid="{BEEC46B2-6BDC-4D02-A31C-74B588855B12}" name="Column13097" dataDxfId="3444"/>
    <tableColumn id="13103" xr3:uid="{A5DAF348-84ED-4E0D-9612-50EBB1D1DAEC}" name="Column13098" dataDxfId="3443"/>
    <tableColumn id="13104" xr3:uid="{B228D9A0-15F7-48A4-A7F7-8D1E6410D04C}" name="Column13099" dataDxfId="3442"/>
    <tableColumn id="13105" xr3:uid="{88E9386F-F723-4D1E-8233-01C9853B5E74}" name="Column13100" dataDxfId="3441"/>
    <tableColumn id="13106" xr3:uid="{E3B6284E-8B6F-4A29-8CB9-0B05A81C81D4}" name="Column13101" dataDxfId="3440"/>
    <tableColumn id="13107" xr3:uid="{74E79185-C22E-48D5-9635-3A2999E09B5A}" name="Column13102" dataDxfId="3439"/>
    <tableColumn id="13108" xr3:uid="{C7117D47-3F11-41FF-8F78-4EBD4597435C}" name="Column13103" dataDxfId="3438"/>
    <tableColumn id="13109" xr3:uid="{C57C1826-7D82-4D3A-B0FF-096CDCF93EF3}" name="Column13104" dataDxfId="3437"/>
    <tableColumn id="13110" xr3:uid="{7743AF29-B71B-4D1F-BEB2-408946E4055A}" name="Column13105" dataDxfId="3436"/>
    <tableColumn id="13111" xr3:uid="{A2691D17-3029-4C08-8269-87C24BD08756}" name="Column13106" dataDxfId="3435"/>
    <tableColumn id="13112" xr3:uid="{8F04B2BC-A00C-4A13-A812-25BA1C13448B}" name="Column13107" dataDxfId="3434"/>
    <tableColumn id="13113" xr3:uid="{144B9DA4-164E-413D-B1B5-DA3F27CE913D}" name="Column13108" dataDxfId="3433"/>
    <tableColumn id="13114" xr3:uid="{1B5B788F-7E8E-4A33-A370-FB031ED8DB55}" name="Column13109" dataDxfId="3432"/>
    <tableColumn id="13115" xr3:uid="{C0E5902D-DA6B-4C93-BEEB-CC82BCE9B14A}" name="Column13110" dataDxfId="3431"/>
    <tableColumn id="13116" xr3:uid="{FD78195A-A7BB-4575-9CF6-1405888520CB}" name="Column13111" dataDxfId="3430"/>
    <tableColumn id="13117" xr3:uid="{960B5D00-74FA-4D76-A6A4-28BC99F04009}" name="Column13112" dataDxfId="3429"/>
    <tableColumn id="13118" xr3:uid="{799B0C96-8EED-4838-9BE1-7522A33B2189}" name="Column13113" dataDxfId="3428"/>
    <tableColumn id="13119" xr3:uid="{3ACB92C4-8295-4E73-A1C9-50EF29705AE3}" name="Column13114" dataDxfId="3427"/>
    <tableColumn id="13120" xr3:uid="{A682271C-ED9C-483D-9FF3-F8279C319FDD}" name="Column13115" dataDxfId="3426"/>
    <tableColumn id="13121" xr3:uid="{48E70786-F651-40F7-B3C8-A374B2EF455F}" name="Column13116" dataDxfId="3425"/>
    <tableColumn id="13122" xr3:uid="{CF3016FF-8360-4D36-A7B4-AD2653C4C338}" name="Column13117" dataDxfId="3424"/>
    <tableColumn id="13123" xr3:uid="{142C1B3D-3BC4-4DB7-A1D3-49734A61A419}" name="Column13118" dataDxfId="3423"/>
    <tableColumn id="13124" xr3:uid="{9163FC12-643C-4E53-91A4-8E915AAF1E0F}" name="Column13119" dataDxfId="3422"/>
    <tableColumn id="13125" xr3:uid="{110DC386-74D9-4B60-8E04-ABEF6BB43CE3}" name="Column13120" dataDxfId="3421"/>
    <tableColumn id="13126" xr3:uid="{7068BDFF-957D-4F7D-8B6A-5AAD9AE53C0A}" name="Column13121" dataDxfId="3420"/>
    <tableColumn id="13127" xr3:uid="{41BDCA77-7A6A-4483-B059-C26017D9EBB2}" name="Column13122" dataDxfId="3419"/>
    <tableColumn id="13128" xr3:uid="{AEE7F361-8B1B-4FBF-97C7-D8C3A5635BF5}" name="Column13123" dataDxfId="3418"/>
    <tableColumn id="13129" xr3:uid="{EA2000F9-8BBD-46F6-8291-017A243D72FB}" name="Column13124" dataDxfId="3417"/>
    <tableColumn id="13130" xr3:uid="{99F4D0F8-5A0F-4533-91C7-113186F53225}" name="Column13125" dataDxfId="3416"/>
    <tableColumn id="13131" xr3:uid="{D9BA4107-F7AE-4916-BAC6-56769E66CCFA}" name="Column13126" dataDxfId="3415"/>
    <tableColumn id="13132" xr3:uid="{0CED4722-2A6D-4BA2-83F9-1B9EB1B47E4B}" name="Column13127" dataDxfId="3414"/>
    <tableColumn id="13133" xr3:uid="{107945AA-535D-4FDA-90E9-CF69C74308AF}" name="Column13128" dataDxfId="3413"/>
    <tableColumn id="13134" xr3:uid="{13E482E5-431B-4988-9F15-3D45E6DBEE49}" name="Column13129" dataDxfId="3412"/>
    <tableColumn id="13135" xr3:uid="{8F5D7602-1FD9-4184-B88A-D2ACC336112C}" name="Column13130" dataDxfId="3411"/>
    <tableColumn id="13136" xr3:uid="{AF8404C7-82B7-4DF4-866B-B160E25F7BA1}" name="Column13131" dataDxfId="3410"/>
    <tableColumn id="13137" xr3:uid="{935C8FB0-C037-44AE-AA81-DBC1FC0DAC86}" name="Column13132" dataDxfId="3409"/>
    <tableColumn id="13138" xr3:uid="{467ED7A1-1A22-4BAD-B555-A7C9134F818C}" name="Column13133" dataDxfId="3408"/>
    <tableColumn id="13139" xr3:uid="{60363C17-4E46-4A86-A5E3-E69CCEF89DF9}" name="Column13134" dataDxfId="3407"/>
    <tableColumn id="13140" xr3:uid="{C4BFE1EF-DC06-49CE-AC01-1CB77AD594B2}" name="Column13135" dataDxfId="3406"/>
    <tableColumn id="13141" xr3:uid="{9172666F-A21D-4CC8-BB50-226409807BD1}" name="Column13136" dataDxfId="3405"/>
    <tableColumn id="13142" xr3:uid="{5759B94F-A949-48BB-9A5F-59E1E76B13E6}" name="Column13137" dataDxfId="3404"/>
    <tableColumn id="13143" xr3:uid="{978780CA-D96F-48BF-B492-04D3B422CC73}" name="Column13138" dataDxfId="3403"/>
    <tableColumn id="13144" xr3:uid="{ABABBE10-74CF-4816-B8B2-527E240E8571}" name="Column13139" dataDxfId="3402"/>
    <tableColumn id="13145" xr3:uid="{0192D3B1-010C-4BD9-9C54-7392DD052CF5}" name="Column13140" dataDxfId="3401"/>
    <tableColumn id="13146" xr3:uid="{466F749E-80B9-4C4D-9EAE-A191185A59E4}" name="Column13141" dataDxfId="3400"/>
    <tableColumn id="13147" xr3:uid="{37E530C5-AE53-45CB-9FD8-74501CC6662D}" name="Column13142" dataDxfId="3399"/>
    <tableColumn id="13148" xr3:uid="{4B7331AD-0069-4513-97C1-25754E1E12FE}" name="Column13143" dataDxfId="3398"/>
    <tableColumn id="13149" xr3:uid="{C1829D31-8F3F-41EC-B4F3-0A9C08B1332C}" name="Column13144" dataDxfId="3397"/>
    <tableColumn id="13150" xr3:uid="{B34D1446-1487-4177-AAB8-D9EAA645BC7A}" name="Column13145" dataDxfId="3396"/>
    <tableColumn id="13151" xr3:uid="{E642280E-1671-4FAC-9164-264414001B56}" name="Column13146" dataDxfId="3395"/>
    <tableColumn id="13152" xr3:uid="{0AB672D7-C4ED-4282-BFA4-978C2550C202}" name="Column13147" dataDxfId="3394"/>
    <tableColumn id="13153" xr3:uid="{CD019948-98BA-43C2-94DC-7E8888C7C36E}" name="Column13148" dataDxfId="3393"/>
    <tableColumn id="13154" xr3:uid="{94D47AEF-1425-4417-BDF4-25377D1A9AF6}" name="Column13149" dataDxfId="3392"/>
    <tableColumn id="13155" xr3:uid="{46F408DB-257E-4E64-9186-7AB0CA05BDF8}" name="Column13150" dataDxfId="3391"/>
    <tableColumn id="13156" xr3:uid="{85990C76-3C42-4DE8-887B-77C1A817D182}" name="Column13151" dataDxfId="3390"/>
    <tableColumn id="13157" xr3:uid="{DDB3D86E-9C66-4889-AAE7-F98D0D81C485}" name="Column13152" dataDxfId="3389"/>
    <tableColumn id="13158" xr3:uid="{8FBF9421-41A0-4E19-B8D1-4307126E9D6C}" name="Column13153" dataDxfId="3388"/>
    <tableColumn id="13159" xr3:uid="{47CA1635-6685-4D9D-90AE-974647D5F599}" name="Column13154" dataDxfId="3387"/>
    <tableColumn id="13160" xr3:uid="{6C8D0C09-298E-40AA-9819-85D2944CBAD2}" name="Column13155" dataDxfId="3386"/>
    <tableColumn id="13161" xr3:uid="{1117A86F-61C6-4A5D-AEE2-612A7EF3ED74}" name="Column13156" dataDxfId="3385"/>
    <tableColumn id="13162" xr3:uid="{9C83E36A-819F-4FFD-8528-A344D6442EEB}" name="Column13157" dataDxfId="3384"/>
    <tableColumn id="13163" xr3:uid="{F5435F0B-BFC4-4815-B9F5-04788CEC9805}" name="Column13158" dataDxfId="3383"/>
    <tableColumn id="13164" xr3:uid="{0F36FCFD-7672-4417-941F-AD07681AA94B}" name="Column13159" dataDxfId="3382"/>
    <tableColumn id="13165" xr3:uid="{23B14FA4-3842-4A61-AE42-D5440FF12C3D}" name="Column13160" dataDxfId="3381"/>
    <tableColumn id="13166" xr3:uid="{FDF0928D-591E-4796-9251-742E158EEF16}" name="Column13161" dataDxfId="3380"/>
    <tableColumn id="13167" xr3:uid="{04A2A7DD-48D3-4C23-8B65-B4EDA2B76989}" name="Column13162" dataDxfId="3379"/>
    <tableColumn id="13168" xr3:uid="{0786EFB0-1FB4-4893-B660-440A5FD2E7BD}" name="Column13163" dataDxfId="3378"/>
    <tableColumn id="13169" xr3:uid="{2974FDDC-4CD7-4CCB-B8D0-453B6ABF2716}" name="Column13164" dataDxfId="3377"/>
    <tableColumn id="13170" xr3:uid="{21A1092A-6571-4E35-AFFB-8AFF63C31E06}" name="Column13165" dataDxfId="3376"/>
    <tableColumn id="13171" xr3:uid="{28DA1B92-F62C-4C76-882E-229990BFB131}" name="Column13166" dataDxfId="3375"/>
    <tableColumn id="13172" xr3:uid="{E972A81C-B539-4F79-94D9-23A077A3987F}" name="Column13167" dataDxfId="3374"/>
    <tableColumn id="13173" xr3:uid="{2DC26759-D9B5-4128-A8C8-A491D3DC4ED8}" name="Column13168" dataDxfId="3373"/>
    <tableColumn id="13174" xr3:uid="{847C9620-B893-4A56-8E94-658E5AFFD1C5}" name="Column13169" dataDxfId="3372"/>
    <tableColumn id="13175" xr3:uid="{280AA444-B31C-4B44-BF00-1A2150868962}" name="Column13170" dataDxfId="3371"/>
    <tableColumn id="13176" xr3:uid="{DFDAF687-EE9F-4895-9EC1-551BBFECDC52}" name="Column13171" dataDxfId="3370"/>
    <tableColumn id="13177" xr3:uid="{B8CB6E90-4D60-4ADA-9CB6-E7F4184A3687}" name="Column13172" dataDxfId="3369"/>
    <tableColumn id="13178" xr3:uid="{BDC0853F-D886-45C5-B20B-AE2B109C0B96}" name="Column13173" dataDxfId="3368"/>
    <tableColumn id="13179" xr3:uid="{1C1DF413-A6CC-485E-8AB1-5B347B5863D1}" name="Column13174" dataDxfId="3367"/>
    <tableColumn id="13180" xr3:uid="{AB3CB321-26D5-43E0-9211-7934A291D91A}" name="Column13175" dataDxfId="3366"/>
    <tableColumn id="13181" xr3:uid="{F1409243-8BA7-48DC-8288-EE566E6B7096}" name="Column13176" dataDxfId="3365"/>
    <tableColumn id="13182" xr3:uid="{3B2A5D34-836A-4824-81F2-CA315F3F35DE}" name="Column13177" dataDxfId="3364"/>
    <tableColumn id="13183" xr3:uid="{DD97FB11-25CF-4638-82AA-4BE4318A8A3B}" name="Column13178" dataDxfId="3363"/>
    <tableColumn id="13184" xr3:uid="{26A923C9-5198-48FD-8C43-21123D20BEA9}" name="Column13179" dataDxfId="3362"/>
    <tableColumn id="13185" xr3:uid="{9CE26C52-65A5-4A8B-A47A-A1CBC3252F33}" name="Column13180" dataDxfId="3361"/>
    <tableColumn id="13186" xr3:uid="{46BF6A30-1D5D-464C-B957-FE4ED6F42653}" name="Column13181" dataDxfId="3360"/>
    <tableColumn id="13187" xr3:uid="{F1B59709-77F3-4A1C-AEFB-31BE60B4CD07}" name="Column13182" dataDxfId="3359"/>
    <tableColumn id="13188" xr3:uid="{54CB6923-8B6A-496E-A96A-BC9E4607BF70}" name="Column13183" dataDxfId="3358"/>
    <tableColumn id="13189" xr3:uid="{F191E7AF-8915-4941-860C-37E76A1DBC81}" name="Column13184" dataDxfId="3357"/>
    <tableColumn id="13190" xr3:uid="{4A97D2DD-E5E3-4E03-BDBE-91641422FF31}" name="Column13185" dataDxfId="3356"/>
    <tableColumn id="13191" xr3:uid="{F01AD943-85E7-4271-8065-A58B35F7673B}" name="Column13186" dataDxfId="3355"/>
    <tableColumn id="13192" xr3:uid="{5857A3D7-B8AD-487C-9FBF-CC1CE7A561EA}" name="Column13187" dataDxfId="3354"/>
    <tableColumn id="13193" xr3:uid="{42272681-FFA0-4122-B884-93E661C3939E}" name="Column13188" dataDxfId="3353"/>
    <tableColumn id="13194" xr3:uid="{FB363D51-C45E-4987-9437-4243C62CECA3}" name="Column13189" dataDxfId="3352"/>
    <tableColumn id="13195" xr3:uid="{6D763FDF-EC07-40EB-B765-CD6A1F1BFF77}" name="Column13190" dataDxfId="3351"/>
    <tableColumn id="13196" xr3:uid="{3EBDEAD7-3199-4F2C-A9FF-E6506496F959}" name="Column13191" dataDxfId="3350"/>
    <tableColumn id="13197" xr3:uid="{DDABE14F-E576-43B5-A8C7-1BCDC09DBE8F}" name="Column13192" dataDxfId="3349"/>
    <tableColumn id="13198" xr3:uid="{83B65FC7-85BD-42B8-A100-B229C1F06AC0}" name="Column13193" dataDxfId="3348"/>
    <tableColumn id="13199" xr3:uid="{35CB038B-50F6-4793-A294-71990B4F43A1}" name="Column13194" dataDxfId="3347"/>
    <tableColumn id="13200" xr3:uid="{90B5FA66-6987-4DE4-A850-C95B075C19FD}" name="Column13195" dataDxfId="3346"/>
    <tableColumn id="13201" xr3:uid="{D794C54D-7D66-4008-8BC2-7B8530AEBA02}" name="Column13196" dataDxfId="3345"/>
    <tableColumn id="13202" xr3:uid="{ABECE1F3-BB2E-4F0E-A0B7-FC8C34E0D50C}" name="Column13197" dataDxfId="3344"/>
    <tableColumn id="13203" xr3:uid="{55EC9BBA-21F9-4CF0-A11A-DAC9C7BFA97D}" name="Column13198" dataDxfId="3343"/>
    <tableColumn id="13204" xr3:uid="{D399681C-301A-4E9B-9D01-497E0E1BD37E}" name="Column13199" dataDxfId="3342"/>
    <tableColumn id="13205" xr3:uid="{4A7429BC-E6C3-4456-B7C3-4FD33ECA6C1F}" name="Column13200" dataDxfId="3341"/>
    <tableColumn id="13206" xr3:uid="{170C7B1C-4A41-40B6-ABC8-EFE23833487F}" name="Column13201" dataDxfId="3340"/>
    <tableColumn id="13207" xr3:uid="{8F3832A5-70D1-43F9-AF95-DD506D80B242}" name="Column13202" dataDxfId="3339"/>
    <tableColumn id="13208" xr3:uid="{F8290264-E0EE-4CEE-B152-207049C12E9A}" name="Column13203" dataDxfId="3338"/>
    <tableColumn id="13209" xr3:uid="{1767465B-B4C0-4F7C-9EA4-D140F1331E7D}" name="Column13204" dataDxfId="3337"/>
    <tableColumn id="13210" xr3:uid="{3ACFEA87-45DB-451D-A0D8-E1BC361EC793}" name="Column13205" dataDxfId="3336"/>
    <tableColumn id="13211" xr3:uid="{9B5D1607-EF4E-4EC9-B417-7B2042C477C8}" name="Column13206" dataDxfId="3335"/>
    <tableColumn id="13212" xr3:uid="{3E5ADA79-DD6A-4606-8735-DBB5BC35BBCA}" name="Column13207" dataDxfId="3334"/>
    <tableColumn id="13213" xr3:uid="{8461BD97-05AB-446E-AE89-30F487857FAC}" name="Column13208" dataDxfId="3333"/>
    <tableColumn id="13214" xr3:uid="{BBD9C973-A107-4C45-AC07-1FAD189ADC90}" name="Column13209" dataDxfId="3332"/>
    <tableColumn id="13215" xr3:uid="{30A5AB11-2300-4B9F-B745-DB3F66B9BE4C}" name="Column13210" dataDxfId="3331"/>
    <tableColumn id="13216" xr3:uid="{684CB9D7-9DA6-4083-AD7B-2A3E0DAD018D}" name="Column13211" dataDxfId="3330"/>
    <tableColumn id="13217" xr3:uid="{BFD360C0-946A-4656-AA6B-35BCEC8E2A03}" name="Column13212" dataDxfId="3329"/>
    <tableColumn id="13218" xr3:uid="{EF895262-97FD-4919-B7A3-905C8388E911}" name="Column13213" dataDxfId="3328"/>
    <tableColumn id="13219" xr3:uid="{9B5254AB-30A5-4DEF-840E-8EE07F6A3DE4}" name="Column13214" dataDxfId="3327"/>
    <tableColumn id="13220" xr3:uid="{4ECD1F9D-37FC-4C4A-97E2-31B8C89EAF07}" name="Column13215" dataDxfId="3326"/>
    <tableColumn id="13221" xr3:uid="{CE1DB0FB-8F23-440F-A5AF-AF5A24EBC99A}" name="Column13216" dataDxfId="3325"/>
    <tableColumn id="13222" xr3:uid="{96B21A2D-5EE4-4ACE-8A07-0CAE633CF8FC}" name="Column13217" dataDxfId="3324"/>
    <tableColumn id="13223" xr3:uid="{31F5629D-7B28-49EB-B26D-9926D866ED7B}" name="Column13218" dataDxfId="3323"/>
    <tableColumn id="13224" xr3:uid="{A37C20AF-135F-4026-B6FB-97301D934152}" name="Column13219" dataDxfId="3322"/>
    <tableColumn id="13225" xr3:uid="{E28675D6-AD38-4DD9-A9DC-1154DB8990D7}" name="Column13220" dataDxfId="3321"/>
    <tableColumn id="13226" xr3:uid="{6F02E71D-6901-4692-9D08-73DDAFF5C63C}" name="Column13221" dataDxfId="3320"/>
    <tableColumn id="13227" xr3:uid="{9D1B4B7E-253B-4F1F-984A-DBD4A1F6AA45}" name="Column13222" dataDxfId="3319"/>
    <tableColumn id="13228" xr3:uid="{0B7909CD-EDFF-4B6A-B63E-98289A903EF5}" name="Column13223" dataDxfId="3318"/>
    <tableColumn id="13229" xr3:uid="{9FFCADB7-88EF-4B2A-B5D5-ECCD7FE0A426}" name="Column13224" dataDxfId="3317"/>
    <tableColumn id="13230" xr3:uid="{BFEAC8A3-B0A8-417D-8D69-E7B00396C48D}" name="Column13225" dataDxfId="3316"/>
    <tableColumn id="13231" xr3:uid="{03B3F586-6BDA-4B8D-B5AF-FF26195B6E2A}" name="Column13226" dataDxfId="3315"/>
    <tableColumn id="13232" xr3:uid="{28FE58F7-528B-4E54-96CE-74C32E034845}" name="Column13227" dataDxfId="3314"/>
    <tableColumn id="13233" xr3:uid="{71B792D4-8EDC-4122-8262-665684BF38DC}" name="Column13228" dataDxfId="3313"/>
    <tableColumn id="13234" xr3:uid="{D83145A2-066A-4991-97C9-A1F9D2329732}" name="Column13229" dataDxfId="3312"/>
    <tableColumn id="13235" xr3:uid="{73B52CF1-9866-4D6B-B9E4-4391CEC91F5A}" name="Column13230" dataDxfId="3311"/>
    <tableColumn id="13236" xr3:uid="{495BF969-5ACF-40A8-A662-ADBA3B6BCF5A}" name="Column13231" dataDxfId="3310"/>
    <tableColumn id="13237" xr3:uid="{07E06890-153C-4F0C-B76E-B0D780EC4E9C}" name="Column13232" dataDxfId="3309"/>
    <tableColumn id="13238" xr3:uid="{9CB04CFA-C286-4348-BC30-9AF3C365DAFA}" name="Column13233" dataDxfId="3308"/>
    <tableColumn id="13239" xr3:uid="{3F1F5283-3377-4231-94AB-F17DE186964A}" name="Column13234" dataDxfId="3307"/>
    <tableColumn id="13240" xr3:uid="{8F48F2DC-7BE1-4950-A543-D278B3DA7CEB}" name="Column13235" dataDxfId="3306"/>
    <tableColumn id="13241" xr3:uid="{2E35E842-B2EA-4123-9A30-56235DC9CF92}" name="Column13236" dataDxfId="3305"/>
    <tableColumn id="13242" xr3:uid="{661758F6-F257-4533-9F4B-1101128C9E11}" name="Column13237" dataDxfId="3304"/>
    <tableColumn id="13243" xr3:uid="{D98AF9DA-13CA-43C5-AA45-075F25050B03}" name="Column13238" dataDxfId="3303"/>
    <tableColumn id="13244" xr3:uid="{D1EE26C9-385C-43A5-BFA8-4361A4A71121}" name="Column13239" dataDxfId="3302"/>
    <tableColumn id="13245" xr3:uid="{BD31D734-ABBB-49A6-B025-E6E9271DF2AA}" name="Column13240" dataDxfId="3301"/>
    <tableColumn id="13246" xr3:uid="{40236BD8-055A-4F98-BAF3-BCAD7060E62D}" name="Column13241" dataDxfId="3300"/>
    <tableColumn id="13247" xr3:uid="{B8E07B51-2B07-4819-BD9D-C0A9A8EE8551}" name="Column13242" dataDxfId="3299"/>
    <tableColumn id="13248" xr3:uid="{1B7C67FC-398B-49A3-98D9-A222C55E99A8}" name="Column13243" dataDxfId="3298"/>
    <tableColumn id="13249" xr3:uid="{5DE2598E-276D-4FE3-A1DF-F05094458EA3}" name="Column13244" dataDxfId="3297"/>
    <tableColumn id="13250" xr3:uid="{DDA29970-18B8-4090-81C6-9F1B46ABAEC5}" name="Column13245" dataDxfId="3296"/>
    <tableColumn id="13251" xr3:uid="{C9361217-FB86-4CD3-AB5E-03AB9BF4F413}" name="Column13246" dataDxfId="3295"/>
    <tableColumn id="13252" xr3:uid="{197B3E13-0794-4ED2-AAA5-EC4642E12A4C}" name="Column13247" dataDxfId="3294"/>
    <tableColumn id="13253" xr3:uid="{979E080D-08C9-4604-B75B-FE195818C10B}" name="Column13248" dataDxfId="3293"/>
    <tableColumn id="13254" xr3:uid="{1C801139-F5FC-40FA-9E29-ED6FA0169612}" name="Column13249" dataDxfId="3292"/>
    <tableColumn id="13255" xr3:uid="{01FACA26-BD75-4F5D-9881-C5A9938A9DF3}" name="Column13250" dataDxfId="3291"/>
    <tableColumn id="13256" xr3:uid="{EE79BC4C-C4EE-413F-9141-ACDAF98CC8F6}" name="Column13251" dataDxfId="3290"/>
    <tableColumn id="13257" xr3:uid="{10FD1CD5-A30E-4775-AB57-4F9C98C3CC77}" name="Column13252" dataDxfId="3289"/>
    <tableColumn id="13258" xr3:uid="{8D060E0D-53BA-414E-AF0F-9AE5AEB10335}" name="Column13253" dataDxfId="3288"/>
    <tableColumn id="13259" xr3:uid="{B448C2C9-83B1-48AF-A68A-5323B949AE7A}" name="Column13254" dataDxfId="3287"/>
    <tableColumn id="13260" xr3:uid="{CCCE9DEF-461F-4EDC-AFB2-F6A1AA8FA043}" name="Column13255" dataDxfId="3286"/>
    <tableColumn id="13261" xr3:uid="{C3AD38A1-6C2C-4BA0-A280-26F5D72387A5}" name="Column13256" dataDxfId="3285"/>
    <tableColumn id="13262" xr3:uid="{3D0D8193-3C64-4E0A-96D4-79F815330B2B}" name="Column13257" dataDxfId="3284"/>
    <tableColumn id="13263" xr3:uid="{BCD2508C-AE40-4928-A3FF-8DB9A1EF0ABF}" name="Column13258" dataDxfId="3283"/>
    <tableColumn id="13264" xr3:uid="{2A68EE3A-27E0-40F3-896B-8EAC493418A8}" name="Column13259" dataDxfId="3282"/>
    <tableColumn id="13265" xr3:uid="{640A94A2-EA45-41D1-ACE0-1930C781C92D}" name="Column13260" dataDxfId="3281"/>
    <tableColumn id="13266" xr3:uid="{54E8EB61-DADB-4457-A3C9-FFE973DB3E86}" name="Column13261" dataDxfId="3280"/>
    <tableColumn id="13267" xr3:uid="{82BA72D0-F5C8-4E42-92B8-998D7FB94893}" name="Column13262" dataDxfId="3279"/>
    <tableColumn id="13268" xr3:uid="{8316BDDF-8A57-4388-A6A7-905644B33B00}" name="Column13263" dataDxfId="3278"/>
    <tableColumn id="13269" xr3:uid="{19C1509A-B014-4355-AAEF-622F30833059}" name="Column13264" dataDxfId="3277"/>
    <tableColumn id="13270" xr3:uid="{E2002AAF-8DBD-41B2-A25D-71E49C16B63A}" name="Column13265" dataDxfId="3276"/>
    <tableColumn id="13271" xr3:uid="{AECB9643-EC4D-4DAF-B5BF-91FD7456DDF7}" name="Column13266" dataDxfId="3275"/>
    <tableColumn id="13272" xr3:uid="{B09694E5-D07E-4DCD-9A9A-E9C985B7B9EC}" name="Column13267" dataDxfId="3274"/>
    <tableColumn id="13273" xr3:uid="{A91EF547-47B9-447F-B5B9-C22F74E147EC}" name="Column13268" dataDxfId="3273"/>
    <tableColumn id="13274" xr3:uid="{53973833-9CDB-46B4-9D15-3305FD7FEBBE}" name="Column13269" dataDxfId="3272"/>
    <tableColumn id="13275" xr3:uid="{4756EF06-894B-4BE5-A594-403582894694}" name="Column13270" dataDxfId="3271"/>
    <tableColumn id="13276" xr3:uid="{56A1F511-7172-47E8-9008-D0DD489F87DC}" name="Column13271" dataDxfId="3270"/>
    <tableColumn id="13277" xr3:uid="{D36BD40C-B514-4BE9-862D-F69635A67A3A}" name="Column13272" dataDxfId="3269"/>
    <tableColumn id="13278" xr3:uid="{38E0633A-05C9-4452-9644-0E83A390F581}" name="Column13273" dataDxfId="3268"/>
    <tableColumn id="13279" xr3:uid="{9CDA25DB-02FA-458A-917E-0CB71BD3F421}" name="Column13274" dataDxfId="3267"/>
    <tableColumn id="13280" xr3:uid="{9D579493-2AAB-497F-A442-FC2DE0D583F6}" name="Column13275" dataDxfId="3266"/>
    <tableColumn id="13281" xr3:uid="{7970854C-E21C-4A89-B795-DA535B649E2C}" name="Column13276" dataDxfId="3265"/>
    <tableColumn id="13282" xr3:uid="{BB11DBD8-CF9A-4750-85B2-85F974ACC8B2}" name="Column13277" dataDxfId="3264"/>
    <tableColumn id="13283" xr3:uid="{12091909-60F9-4058-B944-73A889A00FB7}" name="Column13278" dataDxfId="3263"/>
    <tableColumn id="13284" xr3:uid="{3A8328E3-3511-4C72-85CE-DABC0C264152}" name="Column13279" dataDxfId="3262"/>
    <tableColumn id="13285" xr3:uid="{3102260B-0F04-44F4-B556-A16EDBC6D1E7}" name="Column13280" dataDxfId="3261"/>
    <tableColumn id="13286" xr3:uid="{AC060267-AC5A-47EA-9442-47F9748DCC0C}" name="Column13281" dataDxfId="3260"/>
    <tableColumn id="13287" xr3:uid="{57E6D3FD-86D1-48DB-8E38-A65E6260032D}" name="Column13282" dataDxfId="3259"/>
    <tableColumn id="13288" xr3:uid="{D9D3DFA9-259A-48FA-8103-63285054239B}" name="Column13283" dataDxfId="3258"/>
    <tableColumn id="13289" xr3:uid="{C8FD20B8-1B83-45B3-8BE0-D796AD37418E}" name="Column13284" dataDxfId="3257"/>
    <tableColumn id="13290" xr3:uid="{53135E69-8793-4BD1-936C-DE34653D13B0}" name="Column13285" dataDxfId="3256"/>
    <tableColumn id="13291" xr3:uid="{097BEBBA-3433-4616-A15B-10E0FF63AC8A}" name="Column13286" dataDxfId="3255"/>
    <tableColumn id="13292" xr3:uid="{3D8B617E-39B0-4301-BB91-8DD80EDCFCAE}" name="Column13287" dataDxfId="3254"/>
    <tableColumn id="13293" xr3:uid="{F6FA2962-0F5F-4664-9A51-13BD1DF5F16B}" name="Column13288" dataDxfId="3253"/>
    <tableColumn id="13294" xr3:uid="{07E7DB7D-9153-4C07-A638-516597F339BF}" name="Column13289" dataDxfId="3252"/>
    <tableColumn id="13295" xr3:uid="{27FCC6DB-3AA3-42D2-9642-BB7A8C9AA41E}" name="Column13290" dataDxfId="3251"/>
    <tableColumn id="13296" xr3:uid="{C57DA70D-AD9B-4C4E-84F6-660D23457C5E}" name="Column13291" dataDxfId="3250"/>
    <tableColumn id="13297" xr3:uid="{72A4BF8F-E52D-4D09-9261-AB15FCCF2866}" name="Column13292" dataDxfId="3249"/>
    <tableColumn id="13298" xr3:uid="{F54CFAAD-3897-458C-92F5-3AAF8920C9FA}" name="Column13293" dataDxfId="3248"/>
    <tableColumn id="13299" xr3:uid="{3B903BB9-8FB6-4EE8-86B3-00742201762E}" name="Column13294" dataDxfId="3247"/>
    <tableColumn id="13300" xr3:uid="{92D223BB-095A-4CBE-AE7B-E507CE7A684F}" name="Column13295" dataDxfId="3246"/>
    <tableColumn id="13301" xr3:uid="{27E3836D-B0CA-4891-B74B-8C245A849E26}" name="Column13296" dataDxfId="3245"/>
    <tableColumn id="13302" xr3:uid="{557029BE-142F-4FE3-9435-4FC5F91CCC9C}" name="Column13297" dataDxfId="3244"/>
    <tableColumn id="13303" xr3:uid="{4F215B09-79D6-4B83-A8F4-4CCDEE664C0D}" name="Column13298" dataDxfId="3243"/>
    <tableColumn id="13304" xr3:uid="{5DEAE306-09B9-4C7D-A9EA-90CC20EED00D}" name="Column13299" dataDxfId="3242"/>
    <tableColumn id="13305" xr3:uid="{F59A15AE-2E5A-4FEA-B51D-D7375AA1E1C4}" name="Column13300" dataDxfId="3241"/>
    <tableColumn id="13306" xr3:uid="{96F1A5CF-0871-4B2A-9B3A-2C7A9C2F87F4}" name="Column13301" dataDxfId="3240"/>
    <tableColumn id="13307" xr3:uid="{D4CCFF77-D3CD-4D78-B2AD-AFD8FED00412}" name="Column13302" dataDxfId="3239"/>
    <tableColumn id="13308" xr3:uid="{80D83D65-0C98-4697-B7F0-18F688889143}" name="Column13303" dataDxfId="3238"/>
    <tableColumn id="13309" xr3:uid="{65B38A05-4621-45D9-A875-4620932D80C5}" name="Column13304" dataDxfId="3237"/>
    <tableColumn id="13310" xr3:uid="{4836486A-92B4-42A4-9BAD-04AB454E8856}" name="Column13305" dataDxfId="3236"/>
    <tableColumn id="13311" xr3:uid="{97F324C7-4195-4082-BE95-27C32B999293}" name="Column13306" dataDxfId="3235"/>
    <tableColumn id="13312" xr3:uid="{0D8C3C3D-7784-43F6-8637-2D3B2EFD11F7}" name="Column13307" dataDxfId="3234"/>
    <tableColumn id="13313" xr3:uid="{239B2628-636B-45C5-A2BB-8A3628F78EC6}" name="Column13308" dataDxfId="3233"/>
    <tableColumn id="13314" xr3:uid="{DCC94704-72E0-4E04-B97C-1DEA88C4D01D}" name="Column13309" dataDxfId="3232"/>
    <tableColumn id="13315" xr3:uid="{9BB416E7-9849-482B-95B3-404C6D2E6B8F}" name="Column13310" dataDxfId="3231"/>
    <tableColumn id="13316" xr3:uid="{DD842489-6DAC-4735-B273-4EB60A2A3D98}" name="Column13311" dataDxfId="3230"/>
    <tableColumn id="13317" xr3:uid="{AC06D003-1999-4AEF-BBCE-551CA82D34E4}" name="Column13312" dataDxfId="3229"/>
    <tableColumn id="13318" xr3:uid="{0F99BE5B-8368-4C1B-8737-A118E2670339}" name="Column13313" dataDxfId="3228"/>
    <tableColumn id="13319" xr3:uid="{86FE0F18-5EA3-48A1-8332-01EAF1963FD0}" name="Column13314" dataDxfId="3227"/>
    <tableColumn id="13320" xr3:uid="{106E73CD-38A9-4855-96BD-17C803C0C4A7}" name="Column13315" dataDxfId="3226"/>
    <tableColumn id="13321" xr3:uid="{C860F73E-26BE-48C0-83B2-9B2D67C969A5}" name="Column13316" dataDxfId="3225"/>
    <tableColumn id="13322" xr3:uid="{9D573D69-478F-419F-A3F5-64F24D473DD1}" name="Column13317" dataDxfId="3224"/>
    <tableColumn id="13323" xr3:uid="{86B48452-8E18-44C5-A066-E6224FFED604}" name="Column13318" dataDxfId="3223"/>
    <tableColumn id="13324" xr3:uid="{DC9C4799-1633-4241-8FE4-63276F9E2D6D}" name="Column13319" dataDxfId="3222"/>
    <tableColumn id="13325" xr3:uid="{22DDA0A4-A950-460F-8689-ECCEC7CEAA89}" name="Column13320" dataDxfId="3221"/>
    <tableColumn id="13326" xr3:uid="{12A579B7-2608-4D24-8145-1EDB11E07F4C}" name="Column13321" dataDxfId="3220"/>
    <tableColumn id="13327" xr3:uid="{F6BB4FFA-82FF-4D04-9A89-3B622C73AF44}" name="Column13322" dataDxfId="3219"/>
    <tableColumn id="13328" xr3:uid="{EB6721C2-FABC-4F8A-B146-68389A983F4B}" name="Column13323" dataDxfId="3218"/>
    <tableColumn id="13329" xr3:uid="{2E61A4F7-118B-4CDE-8B1A-1C678DDB24E7}" name="Column13324" dataDxfId="3217"/>
    <tableColumn id="13330" xr3:uid="{530E55E1-8094-4078-A2B2-F60DECE8EBF9}" name="Column13325" dataDxfId="3216"/>
    <tableColumn id="13331" xr3:uid="{CD0F0865-A82F-428C-8A30-9B6B7200E2E7}" name="Column13326" dataDxfId="3215"/>
    <tableColumn id="13332" xr3:uid="{7180BCA7-58EA-4C7B-9998-8A6DA9ED780C}" name="Column13327" dataDxfId="3214"/>
    <tableColumn id="13333" xr3:uid="{4373ADA9-509F-4171-8922-8C0108056DF2}" name="Column13328" dataDxfId="3213"/>
    <tableColumn id="13334" xr3:uid="{9B3316F1-81CE-4700-AB95-34D76DE84604}" name="Column13329" dataDxfId="3212"/>
    <tableColumn id="13335" xr3:uid="{FCC911E6-19CA-4477-8A74-EA780ECDA99A}" name="Column13330" dataDxfId="3211"/>
    <tableColumn id="13336" xr3:uid="{73419A2E-C7F0-4559-B03D-A2B2CFADF2C4}" name="Column13331" dataDxfId="3210"/>
    <tableColumn id="13337" xr3:uid="{D4DD023E-FFBD-47C6-9E03-AFD3C8B3F9A2}" name="Column13332" dataDxfId="3209"/>
    <tableColumn id="13338" xr3:uid="{ACB22131-16EC-4114-AAB9-9F217EA08B78}" name="Column13333" dataDxfId="3208"/>
    <tableColumn id="13339" xr3:uid="{1E5E841D-AD1A-4D6F-BBB9-7F725E1BC0C7}" name="Column13334" dataDxfId="3207"/>
    <tableColumn id="13340" xr3:uid="{6B042633-5B9B-410F-8C00-EF5DD7B5F2C4}" name="Column13335" dataDxfId="3206"/>
    <tableColumn id="13341" xr3:uid="{3AFBD591-BDA0-485F-B982-EBF437F1E230}" name="Column13336" dataDxfId="3205"/>
    <tableColumn id="13342" xr3:uid="{C8FD3495-9C12-44CB-BA3A-46A3B847BFE1}" name="Column13337" dataDxfId="3204"/>
    <tableColumn id="13343" xr3:uid="{A4ACF5E7-4ABB-4651-8EEA-7A8C69F2857B}" name="Column13338" dataDxfId="3203"/>
    <tableColumn id="13344" xr3:uid="{7FA8BA08-DAE1-4BF8-AA0C-AABA2B7F0153}" name="Column13339" dataDxfId="3202"/>
    <tableColumn id="13345" xr3:uid="{E47F3981-004A-4179-A1F7-563316317516}" name="Column13340" dataDxfId="3201"/>
    <tableColumn id="13346" xr3:uid="{97033A22-A1D4-4F86-867F-7B25BA229F8A}" name="Column13341" dataDxfId="3200"/>
    <tableColumn id="13347" xr3:uid="{52D4AD59-D20C-443B-AD63-DDB942B95E9D}" name="Column13342" dataDxfId="3199"/>
    <tableColumn id="13348" xr3:uid="{8A6AB07A-5A8B-4C6E-AA4C-C01602F0F2FE}" name="Column13343" dataDxfId="3198"/>
    <tableColumn id="13349" xr3:uid="{A4FCF643-D7D0-465A-BD56-9C8818E059A7}" name="Column13344" dataDxfId="3197"/>
    <tableColumn id="13350" xr3:uid="{B3F2254A-A23B-4DD0-85D0-80C1376E9818}" name="Column13345" dataDxfId="3196"/>
    <tableColumn id="13351" xr3:uid="{B1D2EFE0-705B-4A39-82C1-D1CF6E7000CD}" name="Column13346" dataDxfId="3195"/>
    <tableColumn id="13352" xr3:uid="{2419882C-43A5-491C-A3E6-4D1A487E675F}" name="Column13347" dataDxfId="3194"/>
    <tableColumn id="13353" xr3:uid="{E5CA6C67-2594-44C0-ACD8-6EFDD1D919FF}" name="Column13348" dataDxfId="3193"/>
    <tableColumn id="13354" xr3:uid="{0E7CA687-21EF-4EE0-9DA9-E59796E17101}" name="Column13349" dataDxfId="3192"/>
    <tableColumn id="13355" xr3:uid="{9D409AD4-26E7-406B-A5C3-B6880D1CAAD6}" name="Column13350" dataDxfId="3191"/>
    <tableColumn id="13356" xr3:uid="{D24C6132-66DB-426D-82C4-1EEBD56FFA10}" name="Column13351" dataDxfId="3190"/>
    <tableColumn id="13357" xr3:uid="{3B02DD05-5919-4AE4-BEA9-62A78367000C}" name="Column13352" dataDxfId="3189"/>
    <tableColumn id="13358" xr3:uid="{C9BE9622-10C5-4EB4-A38E-58AE7119C27E}" name="Column13353" dataDxfId="3188"/>
    <tableColumn id="13359" xr3:uid="{6354F75B-FF9D-46A4-8B3A-2DE13344A2E5}" name="Column13354" dataDxfId="3187"/>
    <tableColumn id="13360" xr3:uid="{1D00415D-CB7A-437C-BE15-7A168F3665CD}" name="Column13355" dataDxfId="3186"/>
    <tableColumn id="13361" xr3:uid="{A7F500A0-DFE3-46A5-91DF-FE510E2DD252}" name="Column13356" dataDxfId="3185"/>
    <tableColumn id="13362" xr3:uid="{E30B8FD1-D01E-42B8-B30F-4750DE3394F8}" name="Column13357" dataDxfId="3184"/>
    <tableColumn id="13363" xr3:uid="{C451E630-89AA-44C2-8D2F-D337B0217B9D}" name="Column13358" dataDxfId="3183"/>
    <tableColumn id="13364" xr3:uid="{6D026CFA-E27E-4034-834F-6E7D7A8ED2D7}" name="Column13359" dataDxfId="3182"/>
    <tableColumn id="13365" xr3:uid="{4E6CAB69-317D-4FC9-9911-BB048857212D}" name="Column13360" dataDxfId="3181"/>
    <tableColumn id="13366" xr3:uid="{983B073F-C046-41B1-BB88-BF580AE83475}" name="Column13361" dataDxfId="3180"/>
    <tableColumn id="13367" xr3:uid="{5A50837F-4FFF-4707-8011-5DEDE6A798D0}" name="Column13362" dataDxfId="3179"/>
    <tableColumn id="13368" xr3:uid="{AC580314-5426-4E8D-B929-29E62C3966F2}" name="Column13363" dataDxfId="3178"/>
    <tableColumn id="13369" xr3:uid="{27344901-806C-4D10-B188-C6604D2B674B}" name="Column13364" dataDxfId="3177"/>
    <tableColumn id="13370" xr3:uid="{3037F4EC-3A78-4B5A-A0B3-11DF40E90823}" name="Column13365" dataDxfId="3176"/>
    <tableColumn id="13371" xr3:uid="{099DBF89-0D6D-4588-865D-8B560B2ECFA2}" name="Column13366" dataDxfId="3175"/>
    <tableColumn id="13372" xr3:uid="{5E092B8E-5A76-45F0-A996-A0F3EF1D8DFA}" name="Column13367" dataDxfId="3174"/>
    <tableColumn id="13373" xr3:uid="{CF5F30C9-7BD7-412D-B3B9-2D42B8FBF850}" name="Column13368" dataDxfId="3173"/>
    <tableColumn id="13374" xr3:uid="{06FBFE2B-1884-40C2-80B9-369CCB0DF566}" name="Column13369" dataDxfId="3172"/>
    <tableColumn id="13375" xr3:uid="{7464516B-E155-4220-A6FF-7F41857E35D3}" name="Column13370" dataDxfId="3171"/>
    <tableColumn id="13376" xr3:uid="{A34DB455-8D40-4269-AE49-EDCD930D7905}" name="Column13371" dataDxfId="3170"/>
    <tableColumn id="13377" xr3:uid="{F0F29F84-3346-4653-9BA2-09C7B271C88A}" name="Column13372" dataDxfId="3169"/>
    <tableColumn id="13378" xr3:uid="{3CE45655-EB89-4806-9C1C-B83CDBEB8453}" name="Column13373" dataDxfId="3168"/>
    <tableColumn id="13379" xr3:uid="{AD74404D-0AD6-454D-B679-488B2791A838}" name="Column13374" dataDxfId="3167"/>
    <tableColumn id="13380" xr3:uid="{FE2E72C4-7CB1-462C-9F2D-F3F47A72523A}" name="Column13375" dataDxfId="3166"/>
    <tableColumn id="13381" xr3:uid="{A0B8F6CF-B0B0-48C5-9D2D-7168D6EF4D6F}" name="Column13376" dataDxfId="3165"/>
    <tableColumn id="13382" xr3:uid="{1D603517-D2BB-4D8F-8DD0-02F22F7F77C9}" name="Column13377" dataDxfId="3164"/>
    <tableColumn id="13383" xr3:uid="{1437A9B1-0E5B-414E-B7BE-D2C4A961B7D2}" name="Column13378" dataDxfId="3163"/>
    <tableColumn id="13384" xr3:uid="{B54E8B55-B3AE-404B-9FDB-BE6E8B08EB3A}" name="Column13379" dataDxfId="3162"/>
    <tableColumn id="13385" xr3:uid="{E5154AB1-3BF1-4AFF-ABE6-A69F58B97FFD}" name="Column13380" dataDxfId="3161"/>
    <tableColumn id="13386" xr3:uid="{F78ABC1F-C2D8-44DB-8FB3-22037315AD02}" name="Column13381" dataDxfId="3160"/>
    <tableColumn id="13387" xr3:uid="{E76C403B-8C39-4939-BBEC-512E50348E68}" name="Column13382" dataDxfId="3159"/>
    <tableColumn id="13388" xr3:uid="{403502D7-7E32-478C-8673-1BC8650694FD}" name="Column13383" dataDxfId="3158"/>
    <tableColumn id="13389" xr3:uid="{FF357649-E11C-4BD6-853F-055D0F0F80A0}" name="Column13384" dataDxfId="3157"/>
    <tableColumn id="13390" xr3:uid="{FBEF874E-EAF5-48A6-BD9D-065609813D1B}" name="Column13385" dataDxfId="3156"/>
    <tableColumn id="13391" xr3:uid="{2C2B907C-DC8E-42E5-B47A-A9F485109A9D}" name="Column13386" dataDxfId="3155"/>
    <tableColumn id="13392" xr3:uid="{93C8B089-B239-409E-93C7-F71C280504CB}" name="Column13387" dataDxfId="3154"/>
    <tableColumn id="13393" xr3:uid="{D01A480D-A4C6-4E76-8DC4-E3BC3026F3D6}" name="Column13388" dataDxfId="3153"/>
    <tableColumn id="13394" xr3:uid="{8AC0F30B-3613-43A5-99BA-CDBA1AC47727}" name="Column13389" dataDxfId="3152"/>
    <tableColumn id="13395" xr3:uid="{2362BF88-EA5A-440D-9BB7-7DE62F5EF033}" name="Column13390" dataDxfId="3151"/>
    <tableColumn id="13396" xr3:uid="{F11DDA3C-372F-4EAA-A2EF-9754F49D0DC0}" name="Column13391" dataDxfId="3150"/>
    <tableColumn id="13397" xr3:uid="{FD89349C-CD04-41AF-AFD1-AAF612C10F3F}" name="Column13392" dataDxfId="3149"/>
    <tableColumn id="13398" xr3:uid="{F33E2069-EED3-49C3-8440-5C616007AF92}" name="Column13393" dataDxfId="3148"/>
    <tableColumn id="13399" xr3:uid="{21CCBF52-A7E4-4DCC-95F1-5B3C9FFBD0AD}" name="Column13394" dataDxfId="3147"/>
    <tableColumn id="13400" xr3:uid="{8E92045A-08A4-4DB4-8A66-CF95AFD3DBDB}" name="Column13395" dataDxfId="3146"/>
    <tableColumn id="13401" xr3:uid="{F853BFAF-AD1E-4B90-B735-9ECF77BEA782}" name="Column13396" dataDxfId="3145"/>
    <tableColumn id="13402" xr3:uid="{4FD33898-AA1E-4084-8613-59F818DBE50A}" name="Column13397" dataDxfId="3144"/>
    <tableColumn id="13403" xr3:uid="{C89F8D58-A47D-4BF8-B341-443A3A777C5B}" name="Column13398" dataDxfId="3143"/>
    <tableColumn id="13404" xr3:uid="{5F1E9336-3DC5-47F0-BA6A-98595454396F}" name="Column13399" dataDxfId="3142"/>
    <tableColumn id="13405" xr3:uid="{33C8B1DE-5CFA-4510-ACBB-FA75857A00B8}" name="Column13400" dataDxfId="3141"/>
    <tableColumn id="13406" xr3:uid="{5A80F05A-9DDF-496B-BA79-800A713D99F3}" name="Column13401" dataDxfId="3140"/>
    <tableColumn id="13407" xr3:uid="{609C8A08-FA2E-4C5C-909B-BDDDD8236028}" name="Column13402" dataDxfId="3139"/>
    <tableColumn id="13408" xr3:uid="{6A46FBA6-5312-4951-A28D-2D466AD2F79B}" name="Column13403" dataDxfId="3138"/>
    <tableColumn id="13409" xr3:uid="{284ECE30-2AE3-4397-B845-49310F144716}" name="Column13404" dataDxfId="3137"/>
    <tableColumn id="13410" xr3:uid="{0A3EF84A-6346-493E-8346-AE3444BCAF4B}" name="Column13405" dataDxfId="3136"/>
    <tableColumn id="13411" xr3:uid="{AD03703E-3EB5-491B-B856-4F9DCD91EDC8}" name="Column13406" dataDxfId="3135"/>
    <tableColumn id="13412" xr3:uid="{8EE17791-821B-46BE-A999-99E1627E0DA4}" name="Column13407" dataDxfId="3134"/>
    <tableColumn id="13413" xr3:uid="{DE092A91-5159-4F38-917A-8646FAF3782D}" name="Column13408" dataDxfId="3133"/>
    <tableColumn id="13414" xr3:uid="{B1FB80DA-524A-434D-84B2-77BFF5AFAF0D}" name="Column13409" dataDxfId="3132"/>
    <tableColumn id="13415" xr3:uid="{787AD4B6-A138-4F62-A56E-0DF6F0DF02A2}" name="Column13410" dataDxfId="3131"/>
    <tableColumn id="13416" xr3:uid="{17CFCBF0-A82F-460F-8A1A-74CAD7AB731F}" name="Column13411" dataDxfId="3130"/>
    <tableColumn id="13417" xr3:uid="{34E00916-66BF-4845-9175-54D8B0652FF4}" name="Column13412" dataDxfId="3129"/>
    <tableColumn id="13418" xr3:uid="{CBEC479E-30DD-422B-B161-67337A12679B}" name="Column13413" dataDxfId="3128"/>
    <tableColumn id="13419" xr3:uid="{82EE0E27-177D-44DE-9BA7-AB1A4B95B9F1}" name="Column13414" dataDxfId="3127"/>
    <tableColumn id="13420" xr3:uid="{F82831BA-51E4-42DE-B8E6-4651D8A0C07D}" name="Column13415" dataDxfId="3126"/>
    <tableColumn id="13421" xr3:uid="{B286A4C6-EE19-438E-8AB5-EFF46D6F189D}" name="Column13416" dataDxfId="3125"/>
    <tableColumn id="13422" xr3:uid="{ED1900A6-8D38-453A-A9E7-A621359344BF}" name="Column13417" dataDxfId="3124"/>
    <tableColumn id="13423" xr3:uid="{F421A4EC-4431-4B77-B794-BD080DA27DC2}" name="Column13418" dataDxfId="3123"/>
    <tableColumn id="13424" xr3:uid="{BECE719F-C9B3-4CB2-AB3C-3C7B02F4ABCB}" name="Column13419" dataDxfId="3122"/>
    <tableColumn id="13425" xr3:uid="{1940B26F-337C-4248-90EF-85229F4E1812}" name="Column13420" dataDxfId="3121"/>
    <tableColumn id="13426" xr3:uid="{5926B875-DF7C-43EF-920B-7708B65CCF70}" name="Column13421" dataDxfId="3120"/>
    <tableColumn id="13427" xr3:uid="{91490860-DA28-4B69-85DB-0CA0BDDF63B3}" name="Column13422" dataDxfId="3119"/>
    <tableColumn id="13428" xr3:uid="{120360ED-EBE3-4FA9-AF65-1810F0844443}" name="Column13423" dataDxfId="3118"/>
    <tableColumn id="13429" xr3:uid="{4E514D45-B846-44F8-AE0A-500B44A34DED}" name="Column13424" dataDxfId="3117"/>
    <tableColumn id="13430" xr3:uid="{39424B0B-92D5-4933-82AC-844F22E449ED}" name="Column13425" dataDxfId="3116"/>
    <tableColumn id="13431" xr3:uid="{0A4232B3-4CD6-432D-AD2A-FDDE2E08D4CA}" name="Column13426" dataDxfId="3115"/>
    <tableColumn id="13432" xr3:uid="{2AB53A21-B784-435F-BD1F-A5EF24BBAB25}" name="Column13427" dataDxfId="3114"/>
    <tableColumn id="13433" xr3:uid="{D73E16FF-972A-43D8-9AF0-67603857646B}" name="Column13428" dataDxfId="3113"/>
    <tableColumn id="13434" xr3:uid="{9070D784-5D93-423B-924C-3ED21CE66AE8}" name="Column13429" dataDxfId="3112"/>
    <tableColumn id="13435" xr3:uid="{9B244292-7C2A-46D2-BB44-7604BDF4E2E9}" name="Column13430" dataDxfId="3111"/>
    <tableColumn id="13436" xr3:uid="{B23B545E-B4E1-4A19-80B9-45600C18344C}" name="Column13431" dataDxfId="3110"/>
    <tableColumn id="13437" xr3:uid="{D8CFA7FB-55DE-4EB1-9C92-719543B9EB65}" name="Column13432" dataDxfId="3109"/>
    <tableColumn id="13438" xr3:uid="{51E9BFE9-3756-4770-9BE3-961259241B1D}" name="Column13433" dataDxfId="3108"/>
    <tableColumn id="13439" xr3:uid="{B3E552FD-16EB-4DE1-9B9B-9E335BCF4DB3}" name="Column13434" dataDxfId="3107"/>
    <tableColumn id="13440" xr3:uid="{0DD84D70-60B3-40BC-B08A-6135FB0E8E30}" name="Column13435" dataDxfId="3106"/>
    <tableColumn id="13441" xr3:uid="{D9142710-4FB7-4D38-8BD9-0B446652CC58}" name="Column13436" dataDxfId="3105"/>
    <tableColumn id="13442" xr3:uid="{ECF97458-E1C5-4AB3-B225-2B156932DCAA}" name="Column13437" dataDxfId="3104"/>
    <tableColumn id="13443" xr3:uid="{B8A22620-F6A3-457E-9E17-AA67E2AB6C93}" name="Column13438" dataDxfId="3103"/>
    <tableColumn id="13444" xr3:uid="{413739AD-F7D9-40DF-AF32-72C013118D79}" name="Column13439" dataDxfId="3102"/>
    <tableColumn id="13445" xr3:uid="{2B6BCBB3-BD3D-4AB4-8179-EBB424C0DC94}" name="Column13440" dataDxfId="3101"/>
    <tableColumn id="13446" xr3:uid="{DB97F6F2-3DA9-451B-8C3F-B41A1CAC4F80}" name="Column13441" dataDxfId="3100"/>
    <tableColumn id="13447" xr3:uid="{0BCE619C-6159-4529-B452-EDF9B2BCE84D}" name="Column13442" dataDxfId="3099"/>
    <tableColumn id="13448" xr3:uid="{0BB695FE-ACAD-4892-9676-2D1328C70E4E}" name="Column13443" dataDxfId="3098"/>
    <tableColumn id="13449" xr3:uid="{9D9D6AA3-75C6-47EE-BB0D-F68EFE344719}" name="Column13444" dataDxfId="3097"/>
    <tableColumn id="13450" xr3:uid="{BB196D6E-09CF-40C6-A70E-9B05EB4E212C}" name="Column13445" dataDxfId="3096"/>
    <tableColumn id="13451" xr3:uid="{CFF04BC1-6AA0-4E7D-B523-1F9C1A28B882}" name="Column13446" dataDxfId="3095"/>
    <tableColumn id="13452" xr3:uid="{3C6DB494-D853-4D31-B8E5-2304543227DF}" name="Column13447" dataDxfId="3094"/>
    <tableColumn id="13453" xr3:uid="{A01B5372-E627-4FCF-A2EB-E28B98624612}" name="Column13448" dataDxfId="3093"/>
    <tableColumn id="13454" xr3:uid="{206C97FA-4156-43B4-AEEC-729F72C56206}" name="Column13449" dataDxfId="3092"/>
    <tableColumn id="13455" xr3:uid="{C7EEB23F-6805-4BF0-A8F4-4F33CBE95B14}" name="Column13450" dataDxfId="3091"/>
    <tableColumn id="13456" xr3:uid="{04626D34-2360-4648-9F30-42A7227B31B2}" name="Column13451" dataDxfId="3090"/>
    <tableColumn id="13457" xr3:uid="{A3948930-A457-49E5-888C-E1260B8C7D0F}" name="Column13452" dataDxfId="3089"/>
    <tableColumn id="13458" xr3:uid="{56B67BB2-E773-4481-BCB8-5CDE40EBFF1B}" name="Column13453" dataDxfId="3088"/>
    <tableColumn id="13459" xr3:uid="{0F0385F0-AE26-4668-8746-648E7FCC5B42}" name="Column13454" dataDxfId="3087"/>
    <tableColumn id="13460" xr3:uid="{E3D006D2-7EA8-4575-B470-FB5B90E67400}" name="Column13455" dataDxfId="3086"/>
    <tableColumn id="13461" xr3:uid="{23280C71-B17E-4DFC-A7C3-059C48D78B02}" name="Column13456" dataDxfId="3085"/>
    <tableColumn id="13462" xr3:uid="{CB81B39B-0EC2-4E7D-9010-D20C6EF07C7B}" name="Column13457" dataDxfId="3084"/>
    <tableColumn id="13463" xr3:uid="{7E5334AD-0F62-495D-A45A-ED9B4B24F4DC}" name="Column13458" dataDxfId="3083"/>
    <tableColumn id="13464" xr3:uid="{1BD56CB0-5CAF-4A55-AF16-1741C1D1A2CC}" name="Column13459" dataDxfId="3082"/>
    <tableColumn id="13465" xr3:uid="{7B2A951B-0DE8-48AB-859B-CBD4E81C61D5}" name="Column13460" dataDxfId="3081"/>
    <tableColumn id="13466" xr3:uid="{630BFE69-AE29-42CC-B60A-DCB7C52BB834}" name="Column13461" dataDxfId="3080"/>
    <tableColumn id="13467" xr3:uid="{FC6DEBCB-4986-4CD7-8D37-9FCF923CB574}" name="Column13462" dataDxfId="3079"/>
    <tableColumn id="13468" xr3:uid="{E4E40EF5-9351-422E-AE68-F6036BB6D480}" name="Column13463" dataDxfId="3078"/>
    <tableColumn id="13469" xr3:uid="{EADF216C-2D2B-48E3-A3A9-68A536AABB48}" name="Column13464" dataDxfId="3077"/>
    <tableColumn id="13470" xr3:uid="{4D4A3619-EC3D-448F-8478-D375D572FB1A}" name="Column13465" dataDxfId="3076"/>
    <tableColumn id="13471" xr3:uid="{615A5581-152C-4405-B289-C07D79CB2295}" name="Column13466" dataDxfId="3075"/>
    <tableColumn id="13472" xr3:uid="{9C9B2990-8663-4A23-8D9D-6D353AD639BC}" name="Column13467" dataDxfId="3074"/>
    <tableColumn id="13473" xr3:uid="{6EFF521A-2D3F-4F79-A643-148E0A37CB50}" name="Column13468" dataDxfId="3073"/>
    <tableColumn id="13474" xr3:uid="{184E468B-EC74-4CCF-9498-F9D02CAE16A5}" name="Column13469" dataDxfId="3072"/>
    <tableColumn id="13475" xr3:uid="{18EF9086-03C4-4249-BDDB-4E4B41FF7B95}" name="Column13470" dataDxfId="3071"/>
    <tableColumn id="13476" xr3:uid="{F6D5E6E9-E651-49E8-A3EC-6BC2AFBA58EC}" name="Column13471" dataDxfId="3070"/>
    <tableColumn id="13477" xr3:uid="{2ECB7475-A53B-4D30-A67A-4CE2887DDC9C}" name="Column13472" dataDxfId="3069"/>
    <tableColumn id="13478" xr3:uid="{FD3BC9D3-D44F-4095-B12F-323C1679FA60}" name="Column13473" dataDxfId="3068"/>
    <tableColumn id="13479" xr3:uid="{93C69C36-8B8E-4717-8718-39B6C7D39328}" name="Column13474" dataDxfId="3067"/>
    <tableColumn id="13480" xr3:uid="{5398B6E9-306E-414C-9FF2-47C9E68A4D4C}" name="Column13475" dataDxfId="3066"/>
    <tableColumn id="13481" xr3:uid="{BB49D80F-65E9-49A4-AE7C-23FE964B1161}" name="Column13476" dataDxfId="3065"/>
    <tableColumn id="13482" xr3:uid="{18B36550-54D4-4C3D-9DEA-8AD9144CFF9B}" name="Column13477" dataDxfId="3064"/>
    <tableColumn id="13483" xr3:uid="{641C3351-BE2B-4356-9B8F-B87134FC2264}" name="Column13478" dataDxfId="3063"/>
    <tableColumn id="13484" xr3:uid="{745CA2AE-E68C-454F-9074-74186F540D33}" name="Column13479" dataDxfId="3062"/>
    <tableColumn id="13485" xr3:uid="{60EC7AD8-3CB9-4664-B054-DC7E3D1977A5}" name="Column13480" dataDxfId="3061"/>
    <tableColumn id="13486" xr3:uid="{EF5113C9-2477-4347-9475-109C4EC91DD4}" name="Column13481" dataDxfId="3060"/>
    <tableColumn id="13487" xr3:uid="{1A318E39-8492-4232-8DFE-6AED628C6069}" name="Column13482" dataDxfId="3059"/>
    <tableColumn id="13488" xr3:uid="{A638F53F-D035-4EE0-9141-5477F8530AD7}" name="Column13483" dataDxfId="3058"/>
    <tableColumn id="13489" xr3:uid="{5D1CDD0D-807F-4236-B785-FBCBCEA2F596}" name="Column13484" dataDxfId="3057"/>
    <tableColumn id="13490" xr3:uid="{547C275C-39AE-4199-937F-D6452AD880D1}" name="Column13485" dataDxfId="3056"/>
    <tableColumn id="13491" xr3:uid="{372736A0-E50C-4D98-97F8-7E70C10FC96B}" name="Column13486" dataDxfId="3055"/>
    <tableColumn id="13492" xr3:uid="{682DCDD2-B237-4068-BF1F-BDECF0D61BDD}" name="Column13487" dataDxfId="3054"/>
    <tableColumn id="13493" xr3:uid="{6EB90D5C-C9EF-424A-ABCD-A1DBCD0B54A3}" name="Column13488" dataDxfId="3053"/>
    <tableColumn id="13494" xr3:uid="{BA6F8929-AB68-4DC4-B2CD-FB06591FD4EB}" name="Column13489" dataDxfId="3052"/>
    <tableColumn id="13495" xr3:uid="{2E8F1E69-7D43-4765-B4B5-C479AFA731C1}" name="Column13490" dataDxfId="3051"/>
    <tableColumn id="13496" xr3:uid="{C2F86987-61FD-41FD-B14B-2CCD6D29DF38}" name="Column13491" dataDxfId="3050"/>
    <tableColumn id="13497" xr3:uid="{718976BF-1A67-4D0C-93DE-CC1F0A337CA9}" name="Column13492" dataDxfId="3049"/>
    <tableColumn id="13498" xr3:uid="{6DC15948-6757-4806-AA38-07AFAB2F5535}" name="Column13493" dataDxfId="3048"/>
    <tableColumn id="13499" xr3:uid="{04FBF67A-2816-4E9D-983D-345DD49A313B}" name="Column13494" dataDxfId="3047"/>
    <tableColumn id="13500" xr3:uid="{703457B1-C148-400F-997F-40D05A094657}" name="Column13495" dataDxfId="3046"/>
    <tableColumn id="13501" xr3:uid="{76AC35D6-A472-4EDA-9B1C-E134C3D4ADA3}" name="Column13496" dataDxfId="3045"/>
    <tableColumn id="13502" xr3:uid="{D7785CAD-4566-480A-A25D-583C9085D2E2}" name="Column13497" dataDxfId="3044"/>
    <tableColumn id="13503" xr3:uid="{63D913F6-CA58-4771-AE54-22E5328C353B}" name="Column13498" dataDxfId="3043"/>
    <tableColumn id="13504" xr3:uid="{0617E550-6969-4EF9-95BD-162BD227150E}" name="Column13499" dataDxfId="3042"/>
    <tableColumn id="13505" xr3:uid="{5C1A7E4A-589B-4972-B7F9-0A9760AD11E6}" name="Column13500" dataDxfId="3041"/>
    <tableColumn id="13506" xr3:uid="{C7EEB798-DF95-4951-96F9-2A665362BADC}" name="Column13501" dataDxfId="3040"/>
    <tableColumn id="13507" xr3:uid="{24FD4353-794F-40B3-BE29-A9D235DFA08F}" name="Column13502" dataDxfId="3039"/>
    <tableColumn id="13508" xr3:uid="{2014BFD6-439B-4A43-B953-498B37387ED4}" name="Column13503" dataDxfId="3038"/>
    <tableColumn id="13509" xr3:uid="{A9BF349C-0640-4D95-9CCC-0BB6984B5BFB}" name="Column13504" dataDxfId="3037"/>
    <tableColumn id="13510" xr3:uid="{EC98DAE8-5A7C-4F8E-8534-15E6DAEDD933}" name="Column13505" dataDxfId="3036"/>
    <tableColumn id="13511" xr3:uid="{DFB3AC29-06F2-4E5D-ACF9-0B35D745C43A}" name="Column13506" dataDxfId="3035"/>
    <tableColumn id="13512" xr3:uid="{3F55BE75-AEC2-496E-AEFE-2C9D6C0ECD82}" name="Column13507" dataDxfId="3034"/>
    <tableColumn id="13513" xr3:uid="{82FA2114-0E15-42C3-8256-6751F0CADAF5}" name="Column13508" dataDxfId="3033"/>
    <tableColumn id="13514" xr3:uid="{BD0EFD86-7142-435E-9395-30B914EE611A}" name="Column13509" dataDxfId="3032"/>
    <tableColumn id="13515" xr3:uid="{2B28203C-4304-4300-9FAB-BCAC5E2F8A46}" name="Column13510" dataDxfId="3031"/>
    <tableColumn id="13516" xr3:uid="{8F2F029B-C4FE-4A03-9EA5-9A888E814D44}" name="Column13511" dataDxfId="3030"/>
    <tableColumn id="13517" xr3:uid="{5F005131-DA01-409D-A015-4F1324E0326B}" name="Column13512" dataDxfId="3029"/>
    <tableColumn id="13518" xr3:uid="{074A3938-F097-40B9-82A5-E2A3C3A0EE2E}" name="Column13513" dataDxfId="3028"/>
    <tableColumn id="13519" xr3:uid="{EB97EF0E-93C9-4FB0-B1AE-19649B54078C}" name="Column13514" dataDxfId="3027"/>
    <tableColumn id="13520" xr3:uid="{6068A538-1389-47B8-8E62-DF27BC8A7724}" name="Column13515" dataDxfId="3026"/>
    <tableColumn id="13521" xr3:uid="{875BEA8D-BFD5-4C65-A389-C5B6D3EF932F}" name="Column13516" dataDxfId="3025"/>
    <tableColumn id="13522" xr3:uid="{A59AD3DE-665F-4877-AC06-7F4D4550B812}" name="Column13517" dataDxfId="3024"/>
    <tableColumn id="13523" xr3:uid="{8A27815A-90A0-4EDF-A752-C9D5DD93295B}" name="Column13518" dataDxfId="3023"/>
    <tableColumn id="13524" xr3:uid="{0F6C6522-1C82-4678-81FC-8182B783D23F}" name="Column13519" dataDxfId="3022"/>
    <tableColumn id="13525" xr3:uid="{84A9AD1F-3989-4205-B584-910948F4BE85}" name="Column13520" dataDxfId="3021"/>
    <tableColumn id="13526" xr3:uid="{0B6F3F27-D71F-4C98-A470-FB5008AB7526}" name="Column13521" dataDxfId="3020"/>
    <tableColumn id="13527" xr3:uid="{0399B59C-AF8A-4FA2-9D5B-280F6441DA3D}" name="Column13522" dataDxfId="3019"/>
    <tableColumn id="13528" xr3:uid="{C96E4E0B-2621-467D-BE51-AEA4CAEB8068}" name="Column13523" dataDxfId="3018"/>
    <tableColumn id="13529" xr3:uid="{62FA1D1E-33D7-4623-8354-355BAE1F61FF}" name="Column13524" dataDxfId="3017"/>
    <tableColumn id="13530" xr3:uid="{AA5C21DC-979C-42B2-B372-587C822DFD76}" name="Column13525" dataDxfId="3016"/>
    <tableColumn id="13531" xr3:uid="{A57F9B7E-03B6-46AE-B333-96ED0C219584}" name="Column13526" dataDxfId="3015"/>
    <tableColumn id="13532" xr3:uid="{8D602E81-ACA8-4841-BA9C-A978DAB04C57}" name="Column13527" dataDxfId="3014"/>
    <tableColumn id="13533" xr3:uid="{D6CE3CCC-182F-41D6-B920-C9BCC35AD7C8}" name="Column13528" dataDxfId="3013"/>
    <tableColumn id="13534" xr3:uid="{D143428D-3CAC-4C18-BB4E-408C876FC37E}" name="Column13529" dataDxfId="3012"/>
    <tableColumn id="13535" xr3:uid="{ACD36996-CCA5-432C-845C-9E6EB86C4FE8}" name="Column13530" dataDxfId="3011"/>
    <tableColumn id="13536" xr3:uid="{AFEC13E4-D17C-4F05-B454-FE66BDF55B51}" name="Column13531" dataDxfId="3010"/>
    <tableColumn id="13537" xr3:uid="{4F30B88A-CF04-45F2-AD9F-940DD8275645}" name="Column13532" dataDxfId="3009"/>
    <tableColumn id="13538" xr3:uid="{67385946-E5AE-4CFD-AC29-C895D254553B}" name="Column13533" dataDxfId="3008"/>
    <tableColumn id="13539" xr3:uid="{5A5CFE3F-791D-4558-9B64-EF20FB652917}" name="Column13534" dataDxfId="3007"/>
    <tableColumn id="13540" xr3:uid="{58A9FEAB-7102-4232-9D79-917BFEF8D14A}" name="Column13535" dataDxfId="3006"/>
    <tableColumn id="13541" xr3:uid="{BEEC88E0-1184-434E-90D2-53712B129080}" name="Column13536" dataDxfId="3005"/>
    <tableColumn id="13542" xr3:uid="{2B7AEC95-A8E2-4484-9A21-9C810FA9DE69}" name="Column13537" dataDxfId="3004"/>
    <tableColumn id="13543" xr3:uid="{DC914F90-3862-49F1-9E86-143101081876}" name="Column13538" dataDxfId="3003"/>
    <tableColumn id="13544" xr3:uid="{0DC425B0-AB89-4FF4-A72C-9C558A4F7355}" name="Column13539" dataDxfId="3002"/>
    <tableColumn id="13545" xr3:uid="{FD5F43D4-CD37-4F64-912F-4569C8F75526}" name="Column13540" dataDxfId="3001"/>
    <tableColumn id="13546" xr3:uid="{763A818C-955E-4032-8C67-6555518139BC}" name="Column13541" dataDxfId="3000"/>
    <tableColumn id="13547" xr3:uid="{C532BC41-FA12-47D4-A370-2AA015F8AA4C}" name="Column13542" dataDxfId="2999"/>
    <tableColumn id="13548" xr3:uid="{0575CE00-CB3C-48A3-AF2C-CD13FC348E30}" name="Column13543" dataDxfId="2998"/>
    <tableColumn id="13549" xr3:uid="{334E2F2C-5598-4A73-9EFB-5EE2B1DCCF8A}" name="Column13544" dataDxfId="2997"/>
    <tableColumn id="13550" xr3:uid="{616CAAE3-024A-4440-B6B5-E1904579CA77}" name="Column13545" dataDxfId="2996"/>
    <tableColumn id="13551" xr3:uid="{ECAE2E69-1D0F-4324-BCB5-ED00079657A7}" name="Column13546" dataDxfId="2995"/>
    <tableColumn id="13552" xr3:uid="{0DEF3FB8-E38D-4353-81D6-F1073101E439}" name="Column13547" dataDxfId="2994"/>
    <tableColumn id="13553" xr3:uid="{A498673E-9C1B-4C48-B77C-95B83B2AF38D}" name="Column13548" dataDxfId="2993"/>
    <tableColumn id="13554" xr3:uid="{C1C83B53-F08B-4A2E-9E07-FE0653803151}" name="Column13549" dataDxfId="2992"/>
    <tableColumn id="13555" xr3:uid="{0B3815C8-1666-4216-8A00-3E572E9AAC2B}" name="Column13550" dataDxfId="2991"/>
    <tableColumn id="13556" xr3:uid="{BC28B42D-5932-449F-B58D-673E50750BA5}" name="Column13551" dataDxfId="2990"/>
    <tableColumn id="13557" xr3:uid="{C605330B-CE9D-4D96-BDB7-C408A30871F4}" name="Column13552" dataDxfId="2989"/>
    <tableColumn id="13558" xr3:uid="{670ABAE7-81CB-47E5-B829-A3BE010190ED}" name="Column13553" dataDxfId="2988"/>
    <tableColumn id="13559" xr3:uid="{029A95B3-4F38-4D86-94D3-C29EA82B53FD}" name="Column13554" dataDxfId="2987"/>
    <tableColumn id="13560" xr3:uid="{2C6C0A5F-9133-4D26-8751-317C69846258}" name="Column13555" dataDxfId="2986"/>
    <tableColumn id="13561" xr3:uid="{28BA06BE-B41E-44E4-AC33-F24149834B51}" name="Column13556" dataDxfId="2985"/>
    <tableColumn id="13562" xr3:uid="{3C253DB9-216C-4C24-ADC5-5D72EA10B590}" name="Column13557" dataDxfId="2984"/>
    <tableColumn id="13563" xr3:uid="{4A72D205-7F54-4247-ABB7-85F3B40EAD8E}" name="Column13558" dataDxfId="2983"/>
    <tableColumn id="13564" xr3:uid="{BC31DCB6-CCF8-4385-B28C-1BA4C87356CF}" name="Column13559" dataDxfId="2982"/>
    <tableColumn id="13565" xr3:uid="{4CF256D5-BBE1-4560-BBFC-CEB5E4A31124}" name="Column13560" dataDxfId="2981"/>
    <tableColumn id="13566" xr3:uid="{363457F1-5AC1-4E56-825C-FF6C400BF285}" name="Column13561" dataDxfId="2980"/>
    <tableColumn id="13567" xr3:uid="{7D0BD694-3D91-4F75-AD71-16FABDF9C72E}" name="Column13562" dataDxfId="2979"/>
    <tableColumn id="13568" xr3:uid="{063D7CA4-785A-4554-866D-C80A82BAC3C3}" name="Column13563" dataDxfId="2978"/>
    <tableColumn id="13569" xr3:uid="{EFAB2692-B194-48AD-8E7E-5D2A8C811BB1}" name="Column13564" dataDxfId="2977"/>
    <tableColumn id="13570" xr3:uid="{E427ECCC-5826-4664-87AC-B808A33FFD8D}" name="Column13565" dataDxfId="2976"/>
    <tableColumn id="13571" xr3:uid="{7551245E-929C-4059-A57A-132277EE0BCF}" name="Column13566" dataDxfId="2975"/>
    <tableColumn id="13572" xr3:uid="{A13792A9-038B-4F42-91BC-277C72B26E99}" name="Column13567" dataDxfId="2974"/>
    <tableColumn id="13573" xr3:uid="{8CE168E9-F74B-494A-B5C6-7101B6F58475}" name="Column13568" dataDxfId="2973"/>
    <tableColumn id="13574" xr3:uid="{679EC168-6B53-4221-A290-B9B251EE93A8}" name="Column13569" dataDxfId="2972"/>
    <tableColumn id="13575" xr3:uid="{8E4BFB29-5C20-46A5-8540-DF00258D29D8}" name="Column13570" dataDxfId="2971"/>
    <tableColumn id="13576" xr3:uid="{40CA26E9-51BD-4E1C-8C52-B127AD9AB4DA}" name="Column13571" dataDxfId="2970"/>
    <tableColumn id="13577" xr3:uid="{83CFA8ED-B8DC-486F-94F5-A1292786699E}" name="Column13572" dataDxfId="2969"/>
    <tableColumn id="13578" xr3:uid="{2185EDCE-3413-46E6-942C-7FED34B4111B}" name="Column13573" dataDxfId="2968"/>
    <tableColumn id="13579" xr3:uid="{4E6EF02D-FF6A-4A4B-886A-7A1CDAAD0A65}" name="Column13574" dataDxfId="2967"/>
    <tableColumn id="13580" xr3:uid="{2F887B76-E765-4765-9424-DA6592FC9968}" name="Column13575" dataDxfId="2966"/>
    <tableColumn id="13581" xr3:uid="{39AAAF50-4DF1-456F-BAD5-4B17C2A156E8}" name="Column13576" dataDxfId="2965"/>
    <tableColumn id="13582" xr3:uid="{4E1C073C-E935-40A4-93AB-43AC60CCBC26}" name="Column13577" dataDxfId="2964"/>
    <tableColumn id="13583" xr3:uid="{F13BA286-B2AF-4917-8904-05E73DDCDF68}" name="Column13578" dataDxfId="2963"/>
    <tableColumn id="13584" xr3:uid="{13A3F62B-0B66-4F20-A767-A9A87EA5E854}" name="Column13579" dataDxfId="2962"/>
    <tableColumn id="13585" xr3:uid="{03D0697D-CBD5-4348-B0AA-613915FD7691}" name="Column13580" dataDxfId="2961"/>
    <tableColumn id="13586" xr3:uid="{6CB5E218-C668-42A3-910E-70A22EF34372}" name="Column13581" dataDxfId="2960"/>
    <tableColumn id="13587" xr3:uid="{655ABF8C-0CAF-4751-8BE1-281B0C00FB33}" name="Column13582" dataDxfId="2959"/>
    <tableColumn id="13588" xr3:uid="{41CEB17F-F320-4AA6-84AA-2424655940E3}" name="Column13583" dataDxfId="2958"/>
    <tableColumn id="13589" xr3:uid="{A47B3D28-D1AF-4D00-A10E-C2DBF606FEBA}" name="Column13584" dataDxfId="2957"/>
    <tableColumn id="13590" xr3:uid="{5EBAB9A5-C196-4C4C-92E3-B42CEDB0DC77}" name="Column13585" dataDxfId="2956"/>
    <tableColumn id="13591" xr3:uid="{6FBB94C9-F6C5-41EA-9BF5-5B3FC3640CE6}" name="Column13586" dataDxfId="2955"/>
    <tableColumn id="13592" xr3:uid="{90F3E8AA-837A-4801-95D7-0A8A0268B8C1}" name="Column13587" dataDxfId="2954"/>
    <tableColumn id="13593" xr3:uid="{E8FB7B1B-21CA-4A6E-BC3D-CC6F87872B3C}" name="Column13588" dataDxfId="2953"/>
    <tableColumn id="13594" xr3:uid="{87973AE4-C1B1-49A0-9B87-3EB9DD3D8FE5}" name="Column13589" dataDxfId="2952"/>
    <tableColumn id="13595" xr3:uid="{CE422103-BEC1-493D-B493-6CE0C650E850}" name="Column13590" dataDxfId="2951"/>
    <tableColumn id="13596" xr3:uid="{5675D7D8-9984-472D-ABC3-516B8CD088A4}" name="Column13591" dataDxfId="2950"/>
    <tableColumn id="13597" xr3:uid="{18938760-5663-402F-9769-41CC958F2788}" name="Column13592" dataDxfId="2949"/>
    <tableColumn id="13598" xr3:uid="{BB92C65D-F774-4E3F-AD2B-475B0C3356DB}" name="Column13593" dataDxfId="2948"/>
    <tableColumn id="13599" xr3:uid="{89EDC2CD-0352-4A28-AE40-36E3E70CB8B6}" name="Column13594" dataDxfId="2947"/>
    <tableColumn id="13600" xr3:uid="{28D96365-7A1D-43CD-995D-536D25F7769B}" name="Column13595" dataDxfId="2946"/>
    <tableColumn id="13601" xr3:uid="{B2F1A2A4-E6B3-4E1F-A9A4-8FE26B113C73}" name="Column13596" dataDxfId="2945"/>
    <tableColumn id="13602" xr3:uid="{F0057FDE-6A4A-4572-9173-D6288807D12B}" name="Column13597" dataDxfId="2944"/>
    <tableColumn id="13603" xr3:uid="{A8CF6D46-5568-4929-A971-CDACFA78A4CA}" name="Column13598" dataDxfId="2943"/>
    <tableColumn id="13604" xr3:uid="{9F10D1AC-EEFC-4618-9C53-7479C85337EC}" name="Column13599" dataDxfId="2942"/>
    <tableColumn id="13605" xr3:uid="{9F188ED8-B0BE-44E3-80D7-6CCB489777C8}" name="Column13600" dataDxfId="2941"/>
    <tableColumn id="13606" xr3:uid="{1F791476-DB62-4A92-A3F6-5AA904C94E6B}" name="Column13601" dataDxfId="2940"/>
    <tableColumn id="13607" xr3:uid="{C4DEAC04-881B-4DB6-BC4E-818CD244EAE6}" name="Column13602" dataDxfId="2939"/>
    <tableColumn id="13608" xr3:uid="{2330BB59-9EBA-4BE7-85DA-CD308291C892}" name="Column13603" dataDxfId="2938"/>
    <tableColumn id="13609" xr3:uid="{3EEBD200-47CF-4769-A7E9-45918E77DBDF}" name="Column13604" dataDxfId="2937"/>
    <tableColumn id="13610" xr3:uid="{651978A4-63FB-42C0-8F1D-A28CA3123C25}" name="Column13605" dataDxfId="2936"/>
    <tableColumn id="13611" xr3:uid="{269A5C3F-F314-4A50-A762-F8F101277DA3}" name="Column13606" dataDxfId="2935"/>
    <tableColumn id="13612" xr3:uid="{0EAB4CE3-FBEC-446E-AE64-EB9FB72A3336}" name="Column13607" dataDxfId="2934"/>
    <tableColumn id="13613" xr3:uid="{12C08F57-9B89-4DB3-A72B-1A6B3FDD7070}" name="Column13608" dataDxfId="2933"/>
    <tableColumn id="13614" xr3:uid="{9F0D5DDE-9723-4942-997E-FF41F5FF4043}" name="Column13609" dataDxfId="2932"/>
    <tableColumn id="13615" xr3:uid="{BD9AE0DB-0A53-41E3-83B6-D3F825C57C1A}" name="Column13610" dataDxfId="2931"/>
    <tableColumn id="13616" xr3:uid="{BF090BEC-7C04-4997-94B2-B47A0BBDA236}" name="Column13611" dataDxfId="2930"/>
    <tableColumn id="13617" xr3:uid="{06A80233-F412-4968-B5EF-F46E6AEF8140}" name="Column13612" dataDxfId="2929"/>
    <tableColumn id="13618" xr3:uid="{753545A5-489B-4E84-9592-36F33DC61CEE}" name="Column13613" dataDxfId="2928"/>
    <tableColumn id="13619" xr3:uid="{C92384B8-6C0C-461D-AD81-BBE52B45D7C2}" name="Column13614" dataDxfId="2927"/>
    <tableColumn id="13620" xr3:uid="{B6335783-7E81-4506-A513-532399860808}" name="Column13615" dataDxfId="2926"/>
    <tableColumn id="13621" xr3:uid="{1515E812-3C3E-4E5A-A568-B9E867CD936A}" name="Column13616" dataDxfId="2925"/>
    <tableColumn id="13622" xr3:uid="{49A142BE-638E-4054-85C5-D56E264E5AD7}" name="Column13617" dataDxfId="2924"/>
    <tableColumn id="13623" xr3:uid="{A5B27D4E-66B0-4FB4-9FE4-2F16511B94CB}" name="Column13618" dataDxfId="2923"/>
    <tableColumn id="13624" xr3:uid="{A36EB5CF-BD7D-4E8F-B370-FBC1875AD509}" name="Column13619" dataDxfId="2922"/>
    <tableColumn id="13625" xr3:uid="{328F433B-D80C-4B6A-9FF4-066BB991A3E3}" name="Column13620" dataDxfId="2921"/>
    <tableColumn id="13626" xr3:uid="{14BD5F93-8927-464E-ABF1-745D6B2FE119}" name="Column13621" dataDxfId="2920"/>
    <tableColumn id="13627" xr3:uid="{5F8D0931-2D1D-4510-80EF-37420DC4DAF1}" name="Column13622" dataDxfId="2919"/>
    <tableColumn id="13628" xr3:uid="{4470794C-4B3D-47ED-AF29-7973F8AB2D5A}" name="Column13623" dataDxfId="2918"/>
    <tableColumn id="13629" xr3:uid="{1F6528CC-B41E-4488-91B9-9CC5F8E17F71}" name="Column13624" dataDxfId="2917"/>
    <tableColumn id="13630" xr3:uid="{EC3151B2-6C8F-41A5-B8D5-C979193A17D6}" name="Column13625" dataDxfId="2916"/>
    <tableColumn id="13631" xr3:uid="{0356838E-BB11-415F-951D-5CF0213AC972}" name="Column13626" dataDxfId="2915"/>
    <tableColumn id="13632" xr3:uid="{BEAA1730-2F81-4C6F-B2DE-210ACDC9D983}" name="Column13627" dataDxfId="2914"/>
    <tableColumn id="13633" xr3:uid="{F32944DA-945D-4FF4-B103-F6589EE74E03}" name="Column13628" dataDxfId="2913"/>
    <tableColumn id="13634" xr3:uid="{96EC0DD1-3A38-4120-9BD6-CCBC9D4CB000}" name="Column13629" dataDxfId="2912"/>
    <tableColumn id="13635" xr3:uid="{F56F64AA-14CF-460C-A4AE-1F9B311636D0}" name="Column13630" dataDxfId="2911"/>
    <tableColumn id="13636" xr3:uid="{5B128510-469B-4032-AED8-D5282E1AF098}" name="Column13631" dataDxfId="2910"/>
    <tableColumn id="13637" xr3:uid="{C1AE98BC-4E09-4A75-9383-BE7A112FB87B}" name="Column13632" dataDxfId="2909"/>
    <tableColumn id="13638" xr3:uid="{5474024C-3671-457B-8AD8-733BE39F16FB}" name="Column13633" dataDxfId="2908"/>
    <tableColumn id="13639" xr3:uid="{75B5FAD7-19C9-4064-BAA9-150670D676E2}" name="Column13634" dataDxfId="2907"/>
    <tableColumn id="13640" xr3:uid="{D3AD26CC-FC34-4B44-B50A-525AD92ED483}" name="Column13635" dataDxfId="2906"/>
    <tableColumn id="13641" xr3:uid="{7C903D4A-D8E0-4292-861B-A9ECDF540F9B}" name="Column13636" dataDxfId="2905"/>
    <tableColumn id="13642" xr3:uid="{472798CB-0C5D-42A9-A926-17F2FED4035E}" name="Column13637" dataDxfId="2904"/>
    <tableColumn id="13643" xr3:uid="{A43CB7A2-16DD-4540-8061-20026AA5597D}" name="Column13638" dataDxfId="2903"/>
    <tableColumn id="13644" xr3:uid="{693CD564-F3FC-4B89-853F-CE4767E8CCFE}" name="Column13639" dataDxfId="2902"/>
    <tableColumn id="13645" xr3:uid="{5649D3B6-34AD-4CC2-805A-902E9158B323}" name="Column13640" dataDxfId="2901"/>
    <tableColumn id="13646" xr3:uid="{FE824145-D0C0-464B-B70D-CA31C335C7A2}" name="Column13641" dataDxfId="2900"/>
    <tableColumn id="13647" xr3:uid="{ADD88B53-DAE9-4F50-80A9-E1946A2036F8}" name="Column13642" dataDxfId="2899"/>
    <tableColumn id="13648" xr3:uid="{AA4C3FB6-CFC2-4310-8433-A669AA3FE6C1}" name="Column13643" dataDxfId="2898"/>
    <tableColumn id="13649" xr3:uid="{B9F3822F-8492-41B8-8D74-ECEBF81EFBC2}" name="Column13644" dataDxfId="2897"/>
    <tableColumn id="13650" xr3:uid="{EE2BEE6C-5314-48E5-A980-1EC826714EE4}" name="Column13645" dataDxfId="2896"/>
    <tableColumn id="13651" xr3:uid="{FF862EEE-D6DB-4EC2-852B-407B189EEB75}" name="Column13646" dataDxfId="2895"/>
    <tableColumn id="13652" xr3:uid="{C1703926-5198-41CC-9B7A-6E8DB9373FF9}" name="Column13647" dataDxfId="2894"/>
    <tableColumn id="13653" xr3:uid="{6D1AF045-EAC3-4C88-8A20-97C9CFB3250E}" name="Column13648" dataDxfId="2893"/>
    <tableColumn id="13654" xr3:uid="{30170890-0520-4456-8600-C804ED043932}" name="Column13649" dataDxfId="2892"/>
    <tableColumn id="13655" xr3:uid="{2E2D5A48-EFFD-4F73-847A-046F3CA67A4D}" name="Column13650" dataDxfId="2891"/>
    <tableColumn id="13656" xr3:uid="{A4CDA80F-C771-4ADD-991A-B0A5CDE8EBF4}" name="Column13651" dataDxfId="2890"/>
    <tableColumn id="13657" xr3:uid="{A389A52D-ACA6-4CA5-979B-3FDBA7F38FAF}" name="Column13652" dataDxfId="2889"/>
    <tableColumn id="13658" xr3:uid="{6B7C97CD-6FEB-4C29-83C4-1BA7B0E1E0E3}" name="Column13653" dataDxfId="2888"/>
    <tableColumn id="13659" xr3:uid="{43BE15A9-1596-4283-9187-0EF255C884F2}" name="Column13654" dataDxfId="2887"/>
    <tableColumn id="13660" xr3:uid="{96ACC17A-0836-48FE-82C3-54182D3B4909}" name="Column13655" dataDxfId="2886"/>
    <tableColumn id="13661" xr3:uid="{5BB2BBAA-D809-4D99-B547-C9A2EDA42530}" name="Column13656" dataDxfId="2885"/>
    <tableColumn id="13662" xr3:uid="{DE38F1CC-0460-4E9C-96E9-445D9CB72409}" name="Column13657" dataDxfId="2884"/>
    <tableColumn id="13663" xr3:uid="{B3BE3E4C-E283-4D7F-BB3A-C25EC835BA11}" name="Column13658" dataDxfId="2883"/>
    <tableColumn id="13664" xr3:uid="{61BFAFA0-815C-41C6-990E-CD7D22BDBCF9}" name="Column13659" dataDxfId="2882"/>
    <tableColumn id="13665" xr3:uid="{535B108A-8C26-48C7-8321-527450DF9695}" name="Column13660" dataDxfId="2881"/>
    <tableColumn id="13666" xr3:uid="{A7148E49-55D3-4EEE-83EA-C85A4C7794B8}" name="Column13661" dataDxfId="2880"/>
    <tableColumn id="13667" xr3:uid="{680D5D0A-EBE7-4A2D-87A9-717656D5745C}" name="Column13662" dataDxfId="2879"/>
    <tableColumn id="13668" xr3:uid="{8E1849D0-6BA4-47ED-89FF-DC0AB7609805}" name="Column13663" dataDxfId="2878"/>
    <tableColumn id="13669" xr3:uid="{12256FEE-DE11-4B26-B64A-31D2C9E60806}" name="Column13664" dataDxfId="2877"/>
    <tableColumn id="13670" xr3:uid="{D211BB49-D956-446C-9841-AB5F6F3ABDA1}" name="Column13665" dataDxfId="2876"/>
    <tableColumn id="13671" xr3:uid="{D8878ACE-02E2-4776-B0D0-551C1C972F35}" name="Column13666" dataDxfId="2875"/>
    <tableColumn id="13672" xr3:uid="{0E058813-7F01-4ED0-AF45-7DA978BCE02C}" name="Column13667" dataDxfId="2874"/>
    <tableColumn id="13673" xr3:uid="{2F90175D-A64B-46F5-A5EC-61412D7CA21F}" name="Column13668" dataDxfId="2873"/>
    <tableColumn id="13674" xr3:uid="{AFEF8A82-6A8B-4209-88B7-C313A4FB6717}" name="Column13669" dataDxfId="2872"/>
    <tableColumn id="13675" xr3:uid="{60BAEB1A-D9A1-47E2-B176-42F1295840A4}" name="Column13670" dataDxfId="2871"/>
    <tableColumn id="13676" xr3:uid="{B734C18C-EAB6-489C-A2DC-6C4BE17C4479}" name="Column13671" dataDxfId="2870"/>
    <tableColumn id="13677" xr3:uid="{B647AAC7-FCDF-4A22-972E-0651D74BF1F5}" name="Column13672" dataDxfId="2869"/>
    <tableColumn id="13678" xr3:uid="{277537FE-4EE1-4C03-827C-1E8F17FF53D8}" name="Column13673" dataDxfId="2868"/>
    <tableColumn id="13679" xr3:uid="{25714E1F-BE0B-48FF-910D-52948F18478E}" name="Column13674" dataDxfId="2867"/>
    <tableColumn id="13680" xr3:uid="{3B6E421E-64F6-445B-B3AC-A37381BA6D59}" name="Column13675" dataDxfId="2866"/>
    <tableColumn id="13681" xr3:uid="{6CBACE32-92DA-4331-BBC1-96C333DE97F5}" name="Column13676" dataDxfId="2865"/>
    <tableColumn id="13682" xr3:uid="{9C77F216-688D-46ED-AAA3-7A6E67C75B0B}" name="Column13677" dataDxfId="2864"/>
    <tableColumn id="13683" xr3:uid="{D945E33A-0DEA-40C8-AE3F-A4E1AADC13BF}" name="Column13678" dataDxfId="2863"/>
    <tableColumn id="13684" xr3:uid="{A213B8E2-0DCF-4402-90E9-AD7A091B4434}" name="Column13679" dataDxfId="2862"/>
    <tableColumn id="13685" xr3:uid="{EC636CF8-FEC4-412E-90D1-F8124E0555DD}" name="Column13680" dataDxfId="2861"/>
    <tableColumn id="13686" xr3:uid="{6CF91507-3C0E-4200-AF6B-1A7943B78719}" name="Column13681" dataDxfId="2860"/>
    <tableColumn id="13687" xr3:uid="{E00EDD33-1650-449A-ABC2-54CF7A29D089}" name="Column13682" dataDxfId="2859"/>
    <tableColumn id="13688" xr3:uid="{CE7DCBD8-3240-493B-A5DF-D5095F245A3F}" name="Column13683" dataDxfId="2858"/>
    <tableColumn id="13689" xr3:uid="{97EF837F-B082-4FC2-97FC-CC1FB2273345}" name="Column13684" dataDxfId="2857"/>
    <tableColumn id="13690" xr3:uid="{729BEE85-1AA5-45D5-A8EB-918E6A526194}" name="Column13685" dataDxfId="2856"/>
    <tableColumn id="13691" xr3:uid="{BC4495AF-0435-4991-9221-87140BB83DF5}" name="Column13686" dataDxfId="2855"/>
    <tableColumn id="13692" xr3:uid="{4C26C444-10C4-447C-BAFB-DEC96CA2186E}" name="Column13687" dataDxfId="2854"/>
    <tableColumn id="13693" xr3:uid="{52696C74-4226-4694-87B6-ACB1C2973521}" name="Column13688" dataDxfId="2853"/>
    <tableColumn id="13694" xr3:uid="{15B04D47-C1D5-46FA-B7B7-5A45A169679D}" name="Column13689" dataDxfId="2852"/>
    <tableColumn id="13695" xr3:uid="{6EC86901-C351-4716-9402-B35FCF188499}" name="Column13690" dataDxfId="2851"/>
    <tableColumn id="13696" xr3:uid="{D9A0AD90-2C8A-4BAC-9BD2-3FB055382D74}" name="Column13691" dataDxfId="2850"/>
    <tableColumn id="13697" xr3:uid="{75C2EC94-5A45-4C63-BD87-D1E7ECA667B4}" name="Column13692" dataDxfId="2849"/>
    <tableColumn id="13698" xr3:uid="{0ACC081B-95DF-4195-ADB9-DCC02B08E88F}" name="Column13693" dataDxfId="2848"/>
    <tableColumn id="13699" xr3:uid="{C3E4252C-D297-4977-A2E8-5228ADA5D25D}" name="Column13694" dataDxfId="2847"/>
    <tableColumn id="13700" xr3:uid="{9B0AEE99-F341-4149-8AF7-4778F564C95B}" name="Column13695" dataDxfId="2846"/>
    <tableColumn id="13701" xr3:uid="{6C6DBE12-96C1-4B36-8B23-FACDA422B3E8}" name="Column13696" dataDxfId="2845"/>
    <tableColumn id="13702" xr3:uid="{21B650DA-BA38-44E7-8C3B-199243A2F41D}" name="Column13697" dataDxfId="2844"/>
    <tableColumn id="13703" xr3:uid="{5CD1BF48-D4BA-4FCE-ACC5-315760944105}" name="Column13698" dataDxfId="2843"/>
    <tableColumn id="13704" xr3:uid="{1EC64E3C-A92A-416F-B6A9-04B2E8A4A682}" name="Column13699" dataDxfId="2842"/>
    <tableColumn id="13705" xr3:uid="{D2004668-D716-482E-BB64-1878FE8559FE}" name="Column13700" dataDxfId="2841"/>
    <tableColumn id="13706" xr3:uid="{B727A57D-AF87-4F83-9C6A-B5C8B08C4DEC}" name="Column13701" dataDxfId="2840"/>
    <tableColumn id="13707" xr3:uid="{DDCB3DB6-C98A-4C1B-A5AD-9F1E74B56478}" name="Column13702" dataDxfId="2839"/>
    <tableColumn id="13708" xr3:uid="{299438DA-21B4-429E-AC48-8AC2F1C3DE0A}" name="Column13703" dataDxfId="2838"/>
    <tableColumn id="13709" xr3:uid="{9A91ADBB-40C9-46DC-A669-B3A2C6F53F98}" name="Column13704" dataDxfId="2837"/>
    <tableColumn id="13710" xr3:uid="{911705CA-5700-4897-BACC-1FFBAC82EDE4}" name="Column13705" dataDxfId="2836"/>
    <tableColumn id="13711" xr3:uid="{0672D0E5-59DE-4B2C-90C8-56BB9E247555}" name="Column13706" dataDxfId="2835"/>
    <tableColumn id="13712" xr3:uid="{A433D757-39A1-4F38-9D7F-8532E7E83BED}" name="Column13707" dataDxfId="2834"/>
    <tableColumn id="13713" xr3:uid="{27689067-5894-4587-961B-0831C80DA8CE}" name="Column13708" dataDxfId="2833"/>
    <tableColumn id="13714" xr3:uid="{C6BB22C7-CA40-480F-B671-3BB0C38DFC09}" name="Column13709" dataDxfId="2832"/>
    <tableColumn id="13715" xr3:uid="{9B2989CF-45CA-4B95-B60C-33567167CE77}" name="Column13710" dataDxfId="2831"/>
    <tableColumn id="13716" xr3:uid="{49BE160E-E047-4DE4-8B1E-9C7E729B7D60}" name="Column13711" dataDxfId="2830"/>
    <tableColumn id="13717" xr3:uid="{DCC10E9A-4A3A-40ED-8230-D64D89BA0A04}" name="Column13712" dataDxfId="2829"/>
    <tableColumn id="13718" xr3:uid="{D5D006D5-5AC4-4A99-837C-C6674F4B567C}" name="Column13713" dataDxfId="2828"/>
    <tableColumn id="13719" xr3:uid="{C92BF312-EBC6-44B6-A12F-DF23F285EC9A}" name="Column13714" dataDxfId="2827"/>
    <tableColumn id="13720" xr3:uid="{6BC8F294-2B8C-4D0D-9A6C-7659AD89F842}" name="Column13715" dataDxfId="2826"/>
    <tableColumn id="13721" xr3:uid="{FBABDF60-8401-4E2E-AC34-0694F7207A1E}" name="Column13716" dataDxfId="2825"/>
    <tableColumn id="13722" xr3:uid="{70E18A59-441C-40F0-BF80-1228E75CC725}" name="Column13717" dataDxfId="2824"/>
    <tableColumn id="13723" xr3:uid="{2DA40935-0A68-4F28-9F38-7146E3B6536D}" name="Column13718" dataDxfId="2823"/>
    <tableColumn id="13724" xr3:uid="{4CBDD4AA-F00B-4263-9271-CB1B699EF3C3}" name="Column13719" dataDxfId="2822"/>
    <tableColumn id="13725" xr3:uid="{F632FDDD-41AC-4F90-89B8-6CDCB39B8C67}" name="Column13720" dataDxfId="2821"/>
    <tableColumn id="13726" xr3:uid="{4919C38B-C9AA-4260-9281-11D57628D8EA}" name="Column13721" dataDxfId="2820"/>
    <tableColumn id="13727" xr3:uid="{27372FE3-0609-4C86-9426-BADB8801C8D0}" name="Column13722" dataDxfId="2819"/>
    <tableColumn id="13728" xr3:uid="{0EA4EAFE-CDEA-4AA2-9168-C38CE678086F}" name="Column13723" dataDxfId="2818"/>
    <tableColumn id="13729" xr3:uid="{08BAB369-0149-4730-88D6-6A1FFFF53B8D}" name="Column13724" dataDxfId="2817"/>
    <tableColumn id="13730" xr3:uid="{DF9552E8-7657-4878-8DE9-AB9B67F534D0}" name="Column13725" dataDxfId="2816"/>
    <tableColumn id="13731" xr3:uid="{356CE636-124C-40BD-8D85-EB5307CE37F4}" name="Column13726" dataDxfId="2815"/>
    <tableColumn id="13732" xr3:uid="{22BD4E89-33F0-4BBF-927A-EB6CC69B9B5B}" name="Column13727" dataDxfId="2814"/>
    <tableColumn id="13733" xr3:uid="{B45C507C-B96C-4621-B9EB-8BE9F70E48EA}" name="Column13728" dataDxfId="2813"/>
    <tableColumn id="13734" xr3:uid="{CBDAB6B9-27D8-4BF7-AFA0-EECA92C4A8AF}" name="Column13729" dataDxfId="2812"/>
    <tableColumn id="13735" xr3:uid="{538CEBB2-4DE0-4988-BB7C-741D4A3C9E0F}" name="Column13730" dataDxfId="2811"/>
    <tableColumn id="13736" xr3:uid="{8FBED4B0-6346-4CDE-A8BC-2E88654E6DCE}" name="Column13731" dataDxfId="2810"/>
    <tableColumn id="13737" xr3:uid="{04482F1E-C173-4340-899E-B83090EA5097}" name="Column13732" dataDxfId="2809"/>
    <tableColumn id="13738" xr3:uid="{2B965EB2-FE8B-4B67-B4AC-583A530E12DD}" name="Column13733" dataDxfId="2808"/>
    <tableColumn id="13739" xr3:uid="{94E8A3BC-5021-4764-8EBB-8A615F8AE01F}" name="Column13734" dataDxfId="2807"/>
    <tableColumn id="13740" xr3:uid="{93A4629A-E537-4E41-8785-B421473D0FC0}" name="Column13735" dataDxfId="2806"/>
    <tableColumn id="13741" xr3:uid="{C2A11D64-97E6-4FD9-8C8D-475BB0BBD2D4}" name="Column13736" dataDxfId="2805"/>
    <tableColumn id="13742" xr3:uid="{82511961-A65F-41BB-959A-42A886770BD0}" name="Column13737" dataDxfId="2804"/>
    <tableColumn id="13743" xr3:uid="{1AC741A0-F703-4B8E-B03B-B6223AC56739}" name="Column13738" dataDxfId="2803"/>
    <tableColumn id="13744" xr3:uid="{343446C1-57DF-4C96-93D0-2AD885C55F9C}" name="Column13739" dataDxfId="2802"/>
    <tableColumn id="13745" xr3:uid="{360A95A1-7C97-45A2-9474-E0F8F0DFA252}" name="Column13740" dataDxfId="2801"/>
    <tableColumn id="13746" xr3:uid="{0EB93B95-E94A-412E-B85B-C70DBE8D55B7}" name="Column13741" dataDxfId="2800"/>
    <tableColumn id="13747" xr3:uid="{734C4AC2-8A98-488F-B0EE-955A86B5AB53}" name="Column13742" dataDxfId="2799"/>
    <tableColumn id="13748" xr3:uid="{A1778FDC-BB20-4208-9829-BA16F101AFD0}" name="Column13743" dataDxfId="2798"/>
    <tableColumn id="13749" xr3:uid="{AAD720AA-3393-4AA6-87AA-1C4FFA43344D}" name="Column13744" dataDxfId="2797"/>
    <tableColumn id="13750" xr3:uid="{887C8143-C57F-424A-BDD0-3BE55A53D337}" name="Column13745" dataDxfId="2796"/>
    <tableColumn id="13751" xr3:uid="{F8376F64-39CE-4536-A157-2841BF8675D9}" name="Column13746" dataDxfId="2795"/>
    <tableColumn id="13752" xr3:uid="{97343857-878D-49FF-BAC0-BA2D6B20A5DE}" name="Column13747" dataDxfId="2794"/>
    <tableColumn id="13753" xr3:uid="{5361EDCB-D172-40CD-B70B-1EBF5ABF825D}" name="Column13748" dataDxfId="2793"/>
    <tableColumn id="13754" xr3:uid="{9D9E5E15-A737-4743-8B2F-6E6388BD3CDC}" name="Column13749" dataDxfId="2792"/>
    <tableColumn id="13755" xr3:uid="{D15FAF1B-0F1A-474D-A6CE-302757DC868B}" name="Column13750" dataDxfId="2791"/>
    <tableColumn id="13756" xr3:uid="{14AE00FD-D5B4-43AE-A489-BD0850715100}" name="Column13751" dataDxfId="2790"/>
    <tableColumn id="13757" xr3:uid="{2300E595-1B4A-4211-96C4-2942301A5991}" name="Column13752" dataDxfId="2789"/>
    <tableColumn id="13758" xr3:uid="{F3AEFA1A-6394-40E6-A059-7946D4BC0475}" name="Column13753" dataDxfId="2788"/>
    <tableColumn id="13759" xr3:uid="{168C2C57-C377-407C-BE12-11F5BE196AA8}" name="Column13754" dataDxfId="2787"/>
    <tableColumn id="13760" xr3:uid="{1E73FCD5-7A8B-47F7-9A7B-DD483E40115A}" name="Column13755" dataDxfId="2786"/>
    <tableColumn id="13761" xr3:uid="{CBAAFD5E-1594-4C44-AF6B-3BA6C2DFDE75}" name="Column13756" dataDxfId="2785"/>
    <tableColumn id="13762" xr3:uid="{D1BCC137-37CE-4D8D-9F9D-6AD6B00D5B8B}" name="Column13757" dataDxfId="2784"/>
    <tableColumn id="13763" xr3:uid="{40EB40FD-FEF1-45F6-8885-126ED93EC1A3}" name="Column13758" dataDxfId="2783"/>
    <tableColumn id="13764" xr3:uid="{E8945A0C-44B6-4D44-A7C0-85583AAF0631}" name="Column13759" dataDxfId="2782"/>
    <tableColumn id="13765" xr3:uid="{454E0365-6A2E-44B8-94EF-0B848D923CF6}" name="Column13760" dataDxfId="2781"/>
    <tableColumn id="13766" xr3:uid="{2766AB42-F051-46C4-A1B1-5DE436D85555}" name="Column13761" dataDxfId="2780"/>
    <tableColumn id="13767" xr3:uid="{9C816FCF-2B36-479C-B8E0-BC656939180C}" name="Column13762" dataDxfId="2779"/>
    <tableColumn id="13768" xr3:uid="{ED6D2361-8DF8-4939-A8A3-818396164506}" name="Column13763" dataDxfId="2778"/>
    <tableColumn id="13769" xr3:uid="{05F927DD-E1A8-4EDB-B1CD-DE2DE2DE61BE}" name="Column13764" dataDxfId="2777"/>
    <tableColumn id="13770" xr3:uid="{A9722F6F-2A22-4219-9852-06830E41FCB7}" name="Column13765" dataDxfId="2776"/>
    <tableColumn id="13771" xr3:uid="{E9946F68-303E-4AD0-9E37-C19D75BFFA80}" name="Column13766" dataDxfId="2775"/>
    <tableColumn id="13772" xr3:uid="{DB5C7931-FE78-46DB-9661-7C55EAACD619}" name="Column13767" dataDxfId="2774"/>
    <tableColumn id="13773" xr3:uid="{319EA0B6-F077-4142-92AB-A33E03209D34}" name="Column13768" dataDxfId="2773"/>
    <tableColumn id="13774" xr3:uid="{FD38E12C-255C-4A06-9C71-6E6EA953E3D5}" name="Column13769" dataDxfId="2772"/>
    <tableColumn id="13775" xr3:uid="{BEFE0FED-742F-4143-9C62-DC151628BB4A}" name="Column13770" dataDxfId="2771"/>
    <tableColumn id="13776" xr3:uid="{86309778-AF8E-424D-B957-0208724E0FB6}" name="Column13771" dataDxfId="2770"/>
    <tableColumn id="13777" xr3:uid="{29B3B799-98D4-420F-A37E-64D349F64499}" name="Column13772" dataDxfId="2769"/>
    <tableColumn id="13778" xr3:uid="{C8F7285A-E24D-4B96-A41D-8A60463EA60A}" name="Column13773" dataDxfId="2768"/>
    <tableColumn id="13779" xr3:uid="{0080D6E6-DC22-4CD9-A136-56E17E53A9F8}" name="Column13774" dataDxfId="2767"/>
    <tableColumn id="13780" xr3:uid="{2A053C7D-8E9A-4B22-82ED-FD0AD17C6FCB}" name="Column13775" dataDxfId="2766"/>
    <tableColumn id="13781" xr3:uid="{F32DFD18-9BDB-4604-B1BA-74942FED60DC}" name="Column13776" dataDxfId="2765"/>
    <tableColumn id="13782" xr3:uid="{7307BC80-7E98-4CB0-8F6F-7FEB4CC6B35A}" name="Column13777" dataDxfId="2764"/>
    <tableColumn id="13783" xr3:uid="{9226E348-8255-4956-B0EA-C00F8484D8DA}" name="Column13778" dataDxfId="2763"/>
    <tableColumn id="13784" xr3:uid="{12EFE4BB-FFC6-44D7-95BB-580DDC9EAB8B}" name="Column13779" dataDxfId="2762"/>
    <tableColumn id="13785" xr3:uid="{DF4F4685-320E-4725-A7F9-731731F3237C}" name="Column13780" dataDxfId="2761"/>
    <tableColumn id="13786" xr3:uid="{F97830E4-91C4-473F-9009-6A4ECB49C16A}" name="Column13781" dataDxfId="2760"/>
    <tableColumn id="13787" xr3:uid="{A2517B31-1252-4358-BA99-B8C0672C9A8C}" name="Column13782" dataDxfId="2759"/>
    <tableColumn id="13788" xr3:uid="{6A7C73A2-F3FA-47CC-AE26-5F06898FC05B}" name="Column13783" dataDxfId="2758"/>
    <tableColumn id="13789" xr3:uid="{1CC29A3F-B078-4078-A8FE-9C129BD0239A}" name="Column13784" dataDxfId="2757"/>
    <tableColumn id="13790" xr3:uid="{ED8B678F-FFF5-43C7-ADB2-31108331AEDE}" name="Column13785" dataDxfId="2756"/>
    <tableColumn id="13791" xr3:uid="{E8071837-A180-4BDB-9130-2809E6C8FA82}" name="Column13786" dataDxfId="2755"/>
    <tableColumn id="13792" xr3:uid="{0032A764-53EB-4717-87E7-112A5447A104}" name="Column13787" dataDxfId="2754"/>
    <tableColumn id="13793" xr3:uid="{C95FFAE6-434A-4A2E-AD8C-2693DB5AFC39}" name="Column13788" dataDxfId="2753"/>
    <tableColumn id="13794" xr3:uid="{BCFAD8C7-8033-42CD-B817-8045532D625A}" name="Column13789" dataDxfId="2752"/>
    <tableColumn id="13795" xr3:uid="{4F604AA7-75B5-4FDD-AC91-11EF4F6CBCBB}" name="Column13790" dataDxfId="2751"/>
    <tableColumn id="13796" xr3:uid="{B6CFA22C-BB88-49AA-AFF0-849E417BF112}" name="Column13791" dataDxfId="2750"/>
    <tableColumn id="13797" xr3:uid="{9BA5314C-51D7-4E0D-961B-FBA9344C62DB}" name="Column13792" dataDxfId="2749"/>
    <tableColumn id="13798" xr3:uid="{68A53491-DB62-4FDF-913B-B93C73D91C17}" name="Column13793" dataDxfId="2748"/>
    <tableColumn id="13799" xr3:uid="{8AB1F0F2-A124-423C-BCA2-4B51310D867E}" name="Column13794" dataDxfId="2747"/>
    <tableColumn id="13800" xr3:uid="{4A55AB2A-47EF-4B72-B9E2-8159569F0CE3}" name="Column13795" dataDxfId="2746"/>
    <tableColumn id="13801" xr3:uid="{6381E326-AA53-4314-8FC1-D3A033BF0CCF}" name="Column13796" dataDxfId="2745"/>
    <tableColumn id="13802" xr3:uid="{E9D78779-F932-4299-BAAF-2EC694F4C5E1}" name="Column13797" dataDxfId="2744"/>
    <tableColumn id="13803" xr3:uid="{CB07AF96-8C67-4072-8DBF-BD75489B5F35}" name="Column13798" dataDxfId="2743"/>
    <tableColumn id="13804" xr3:uid="{C23205F1-1EC5-481D-8945-15E0DF44BDC4}" name="Column13799" dataDxfId="2742"/>
    <tableColumn id="13805" xr3:uid="{4EC004C1-6195-4411-84D2-4D6CE5AC7D99}" name="Column13800" dataDxfId="2741"/>
    <tableColumn id="13806" xr3:uid="{CA9C927D-939B-4378-B0B3-78A7DF5F1BC5}" name="Column13801" dataDxfId="2740"/>
    <tableColumn id="13807" xr3:uid="{C8A3583A-7FB8-4B72-8436-1B6B36D6695D}" name="Column13802" dataDxfId="2739"/>
    <tableColumn id="13808" xr3:uid="{9ADF74B5-4B8A-4F2E-996D-01ED7B5C06D8}" name="Column13803" dataDxfId="2738"/>
    <tableColumn id="13809" xr3:uid="{9B0D43B9-2605-4689-93F1-6BC1EBDC854B}" name="Column13804" dataDxfId="2737"/>
    <tableColumn id="13810" xr3:uid="{92261034-717D-4299-950D-6E6049B365A2}" name="Column13805" dataDxfId="2736"/>
    <tableColumn id="13811" xr3:uid="{25C1E60C-EF3A-4357-85FF-ADECCB5C4E10}" name="Column13806" dataDxfId="2735"/>
    <tableColumn id="13812" xr3:uid="{3EDA49B7-BA82-4F4F-A511-14119A0F9DBF}" name="Column13807" dataDxfId="2734"/>
    <tableColumn id="13813" xr3:uid="{76467DBA-B509-48C3-BC30-0BADD70DB6BE}" name="Column13808" dataDxfId="2733"/>
    <tableColumn id="13814" xr3:uid="{BF578612-8A19-4C29-8C60-63F23ADDB1F2}" name="Column13809" dataDxfId="2732"/>
    <tableColumn id="13815" xr3:uid="{2233B3BB-F207-4D6A-97F8-1E0439B4C060}" name="Column13810" dataDxfId="2731"/>
    <tableColumn id="13816" xr3:uid="{7127A1D7-438C-4DE5-A7F5-FE6AC04AE666}" name="Column13811" dataDxfId="2730"/>
    <tableColumn id="13817" xr3:uid="{CF4EC13F-02B0-4CCD-B4B8-A5A573C2F90B}" name="Column13812" dataDxfId="2729"/>
    <tableColumn id="13818" xr3:uid="{E72AFBAD-3CB4-412C-8217-893DDC89F29A}" name="Column13813" dataDxfId="2728"/>
    <tableColumn id="13819" xr3:uid="{71942313-2C69-470B-8E5E-054E2A55B18C}" name="Column13814" dataDxfId="2727"/>
    <tableColumn id="13820" xr3:uid="{737F9ED9-D434-49BC-AC6B-A330578F7018}" name="Column13815" dataDxfId="2726"/>
    <tableColumn id="13821" xr3:uid="{80CE9E3A-3EC1-4619-90D9-A26BAC0CDEDC}" name="Column13816" dataDxfId="2725"/>
    <tableColumn id="13822" xr3:uid="{FAC1CDAF-4357-4009-AA94-E5AAF5488896}" name="Column13817" dataDxfId="2724"/>
    <tableColumn id="13823" xr3:uid="{8BA7F076-7EF3-455A-93C8-AF2F35034CB5}" name="Column13818" dataDxfId="2723"/>
    <tableColumn id="13824" xr3:uid="{08B9FF2B-6539-4174-9AC5-DCC232583B59}" name="Column13819" dataDxfId="2722"/>
    <tableColumn id="13825" xr3:uid="{80B6D27C-4AAF-47A3-A337-21FB6CECA4D3}" name="Column13820" dataDxfId="2721"/>
    <tableColumn id="13826" xr3:uid="{696C05A1-088E-43D4-AB13-5248576F2872}" name="Column13821" dataDxfId="2720"/>
    <tableColumn id="13827" xr3:uid="{EC895062-DDB0-4E18-B1ED-9CA8889626F5}" name="Column13822" dataDxfId="2719"/>
    <tableColumn id="13828" xr3:uid="{BCA3B71E-9017-4EDD-B22B-E6700F8204A0}" name="Column13823" dataDxfId="2718"/>
    <tableColumn id="13829" xr3:uid="{989E91F8-D399-4649-B809-FCDE487B00E7}" name="Column13824" dataDxfId="2717"/>
    <tableColumn id="13830" xr3:uid="{A86D38D3-614B-401A-85E1-D729ED203395}" name="Column13825" dataDxfId="2716"/>
    <tableColumn id="13831" xr3:uid="{6FE859CB-5465-4FC6-90DA-474759462CDD}" name="Column13826" dataDxfId="2715"/>
    <tableColumn id="13832" xr3:uid="{5CA1E5C3-3ED0-4987-9096-330924FB2040}" name="Column13827" dataDxfId="2714"/>
    <tableColumn id="13833" xr3:uid="{2B9AD6B3-1458-4D52-9966-52DBF195E44F}" name="Column13828" dataDxfId="2713"/>
    <tableColumn id="13834" xr3:uid="{56722CC3-07EF-463F-AC36-EEDEB0C4FE2E}" name="Column13829" dataDxfId="2712"/>
    <tableColumn id="13835" xr3:uid="{A0816605-7A24-4C09-9F97-5D15F2F14B0F}" name="Column13830" dataDxfId="2711"/>
    <tableColumn id="13836" xr3:uid="{D7C32D93-0CAA-431A-942A-9DF1F05D904B}" name="Column13831" dataDxfId="2710"/>
    <tableColumn id="13837" xr3:uid="{E0692DD2-CD56-4506-B887-3C922C0C7C01}" name="Column13832" dataDxfId="2709"/>
    <tableColumn id="13838" xr3:uid="{B3AD7257-AB3D-4559-9334-34055B42B1C7}" name="Column13833" dataDxfId="2708"/>
    <tableColumn id="13839" xr3:uid="{B2BA7B80-C3DC-467A-BA9D-130620E73F9A}" name="Column13834" dataDxfId="2707"/>
    <tableColumn id="13840" xr3:uid="{8348B69B-4EA2-45D2-A9DB-88CF45B0E418}" name="Column13835" dataDxfId="2706"/>
    <tableColumn id="13841" xr3:uid="{53BD9B5A-37AD-4C37-BF0F-11CC174F0FC0}" name="Column13836" dataDxfId="2705"/>
    <tableColumn id="13842" xr3:uid="{4E30A079-9F77-4A34-B5ED-DB9CCD39FF88}" name="Column13837" dataDxfId="2704"/>
    <tableColumn id="13843" xr3:uid="{83078807-3269-476E-9385-24369FFD476C}" name="Column13838" dataDxfId="2703"/>
    <tableColumn id="13844" xr3:uid="{6C8B93C9-F234-48AC-9AD7-5FFADE316765}" name="Column13839" dataDxfId="2702"/>
    <tableColumn id="13845" xr3:uid="{54AEEFDD-D778-449F-9CBE-A2BE486200AB}" name="Column13840" dataDxfId="2701"/>
    <tableColumn id="13846" xr3:uid="{6A28D812-B9DA-4F8F-A6CE-AB24DFA7CB1D}" name="Column13841" dataDxfId="2700"/>
    <tableColumn id="13847" xr3:uid="{D9571552-0ADC-4550-ABC6-3DAD0D3A1CE6}" name="Column13842" dataDxfId="2699"/>
    <tableColumn id="13848" xr3:uid="{478192C6-AA0E-47D8-8358-6BB21D9FE00A}" name="Column13843" dataDxfId="2698"/>
    <tableColumn id="13849" xr3:uid="{797EAD62-E2EB-4BA8-9D24-93B80109585E}" name="Column13844" dataDxfId="2697"/>
    <tableColumn id="13850" xr3:uid="{9560168F-B2E0-4E98-9463-9036A9C421E2}" name="Column13845" dataDxfId="2696"/>
    <tableColumn id="13851" xr3:uid="{2FCC7040-D613-43B8-A914-9692E73CB7CD}" name="Column13846" dataDxfId="2695"/>
    <tableColumn id="13852" xr3:uid="{98CE1EA9-4E6C-44B5-A5CC-D379184DD3F2}" name="Column13847" dataDxfId="2694"/>
    <tableColumn id="13853" xr3:uid="{CBC32883-1407-4AF0-9B8E-4C197AAC1F24}" name="Column13848" dataDxfId="2693"/>
    <tableColumn id="13854" xr3:uid="{C3DCC5BF-38A2-4986-AEC0-9143600FDC35}" name="Column13849" dataDxfId="2692"/>
    <tableColumn id="13855" xr3:uid="{87167482-9634-442F-9A8E-E7CFFD9423ED}" name="Column13850" dataDxfId="2691"/>
    <tableColumn id="13856" xr3:uid="{4E3D2D94-185C-41CD-A9C3-FB48B12593D9}" name="Column13851" dataDxfId="2690"/>
    <tableColumn id="13857" xr3:uid="{481502C6-D3E5-4096-A533-C8DD7BB10634}" name="Column13852" dataDxfId="2689"/>
    <tableColumn id="13858" xr3:uid="{6BC25942-81FC-48ED-B484-16ACB49B35AF}" name="Column13853" dataDxfId="2688"/>
    <tableColumn id="13859" xr3:uid="{381E80BC-13FA-4F77-A11E-1B36C0518A10}" name="Column13854" dataDxfId="2687"/>
    <tableColumn id="13860" xr3:uid="{C1DBD97A-CCFB-40B8-90F0-D4C0B8C4C162}" name="Column13855" dataDxfId="2686"/>
    <tableColumn id="13861" xr3:uid="{869A07E3-63E7-4AC9-AF3B-6BE3C3202891}" name="Column13856" dataDxfId="2685"/>
    <tableColumn id="13862" xr3:uid="{45F6DAA4-0F2F-4264-91CF-F99F9997101F}" name="Column13857" dataDxfId="2684"/>
    <tableColumn id="13863" xr3:uid="{0121B5FF-902F-4301-AD83-CB6EA6703AC8}" name="Column13858" dataDxfId="2683"/>
    <tableColumn id="13864" xr3:uid="{0A94F99F-E0DA-42F0-9EE3-4E0F1E37825B}" name="Column13859" dataDxfId="2682"/>
    <tableColumn id="13865" xr3:uid="{8F2D9136-A852-470C-B97F-0484C3272C56}" name="Column13860" dataDxfId="2681"/>
    <tableColumn id="13866" xr3:uid="{30D612DA-0AA9-4BBD-817A-978B0E21E43C}" name="Column13861" dataDxfId="2680"/>
    <tableColumn id="13867" xr3:uid="{52D49205-0C13-499D-86C0-FBCB591B331D}" name="Column13862" dataDxfId="2679"/>
    <tableColumn id="13868" xr3:uid="{B369CA5C-0E5F-4F92-AFC7-DD4FF7DD938A}" name="Column13863" dataDxfId="2678"/>
    <tableColumn id="13869" xr3:uid="{16E71AAE-D016-4073-A7FF-F2EA64135355}" name="Column13864" dataDxfId="2677"/>
    <tableColumn id="13870" xr3:uid="{5FD78C05-ED7C-41B1-BA82-281A00391768}" name="Column13865" dataDxfId="2676"/>
    <tableColumn id="13871" xr3:uid="{4D29B176-D827-4DC1-8D49-BEAD7DE334F9}" name="Column13866" dataDxfId="2675"/>
    <tableColumn id="13872" xr3:uid="{8AB34C1E-0A04-41D9-B6AF-512A74437164}" name="Column13867" dataDxfId="2674"/>
    <tableColumn id="13873" xr3:uid="{4776A013-5F1D-48DE-A5E4-10BFF51752AF}" name="Column13868" dataDxfId="2673"/>
    <tableColumn id="13874" xr3:uid="{A3C73EFC-2854-4363-98A9-DD2A1899ACD4}" name="Column13869" dataDxfId="2672"/>
    <tableColumn id="13875" xr3:uid="{9C0E2925-DCF1-4A37-9B32-93984D8F20B7}" name="Column13870" dataDxfId="2671"/>
    <tableColumn id="13876" xr3:uid="{FF451EC2-6B3C-4FB1-B670-050C81BB31B5}" name="Column13871" dataDxfId="2670"/>
    <tableColumn id="13877" xr3:uid="{565EFE1F-3172-45EE-9D35-02B93C01960F}" name="Column13872" dataDxfId="2669"/>
    <tableColumn id="13878" xr3:uid="{0163CFF5-62A0-4D79-86C0-0BF62EF3A456}" name="Column13873" dataDxfId="2668"/>
    <tableColumn id="13879" xr3:uid="{00849975-570E-4D80-8099-3E43E56A262A}" name="Column13874" dataDxfId="2667"/>
    <tableColumn id="13880" xr3:uid="{D7012649-5E2E-47EF-BF56-E6182C183B15}" name="Column13875" dataDxfId="2666"/>
    <tableColumn id="13881" xr3:uid="{7E459473-9CCC-468D-910C-C37F0D2EF34C}" name="Column13876" dataDxfId="2665"/>
    <tableColumn id="13882" xr3:uid="{DF463F1D-7E53-4DF3-8AE4-3997AB81403D}" name="Column13877" dataDxfId="2664"/>
    <tableColumn id="13883" xr3:uid="{05D48174-25C9-47EA-BCDD-0F2A64395FD6}" name="Column13878" dataDxfId="2663"/>
    <tableColumn id="13884" xr3:uid="{DE9FD66A-EC64-4B18-AE5F-CFEFB161EC84}" name="Column13879" dataDxfId="2662"/>
    <tableColumn id="13885" xr3:uid="{25D52185-EDC1-46C8-B93B-CF99DDFA53EA}" name="Column13880" dataDxfId="2661"/>
    <tableColumn id="13886" xr3:uid="{17F80993-6F1A-4602-8F43-858BC90367FC}" name="Column13881" dataDxfId="2660"/>
    <tableColumn id="13887" xr3:uid="{240B0D02-6348-453F-BFE7-84761C2E0A20}" name="Column13882" dataDxfId="2659"/>
    <tableColumn id="13888" xr3:uid="{D9C82C43-3C89-4652-913B-879A0CD40353}" name="Column13883" dataDxfId="2658"/>
    <tableColumn id="13889" xr3:uid="{3A8F1241-A024-4984-9149-D3DC35F10CC1}" name="Column13884" dataDxfId="2657"/>
    <tableColumn id="13890" xr3:uid="{3F9F4910-99E7-4C02-84BF-85962295751F}" name="Column13885" dataDxfId="2656"/>
    <tableColumn id="13891" xr3:uid="{98667E33-7CF0-4425-9B9E-301D9DC1543C}" name="Column13886" dataDxfId="2655"/>
    <tableColumn id="13892" xr3:uid="{37C3A907-916E-4F68-B691-E72112886C69}" name="Column13887" dataDxfId="2654"/>
    <tableColumn id="13893" xr3:uid="{746D069C-B6EA-4D2B-90C1-B1AA79FC1DA0}" name="Column13888" dataDxfId="2653"/>
    <tableColumn id="13894" xr3:uid="{DAEA7726-29BE-4CA7-A475-98598C1A81C6}" name="Column13889" dataDxfId="2652"/>
    <tableColumn id="13895" xr3:uid="{67185F2F-8606-423D-BC8E-8840406B2DA2}" name="Column13890" dataDxfId="2651"/>
    <tableColumn id="13896" xr3:uid="{9065BB3B-29F6-4C5D-9281-9EE74CAFB678}" name="Column13891" dataDxfId="2650"/>
    <tableColumn id="13897" xr3:uid="{E902038A-55FE-44B7-8B95-BB153F8E7BB2}" name="Column13892" dataDxfId="2649"/>
    <tableColumn id="13898" xr3:uid="{24CDCC5B-2161-4AF1-8A95-06126FF52977}" name="Column13893" dataDxfId="2648"/>
    <tableColumn id="13899" xr3:uid="{331F4F62-AF0C-4DF4-8056-98947966C99D}" name="Column13894" dataDxfId="2647"/>
    <tableColumn id="13900" xr3:uid="{AC6CF246-1F68-4EAA-B368-C4F6C9ED4D94}" name="Column13895" dataDxfId="2646"/>
    <tableColumn id="13901" xr3:uid="{F90D8FFF-5A67-4F00-9F86-F12A09A65267}" name="Column13896" dataDxfId="2645"/>
    <tableColumn id="13902" xr3:uid="{DE5D01C8-2D3F-416C-8EF1-42720EC53DF6}" name="Column13897" dataDxfId="2644"/>
    <tableColumn id="13903" xr3:uid="{FE84025A-E749-4AE8-957C-B03F749E74DF}" name="Column13898" dataDxfId="2643"/>
    <tableColumn id="13904" xr3:uid="{92F8FCA3-19D9-4EEA-9571-3E3854621792}" name="Column13899" dataDxfId="2642"/>
    <tableColumn id="13905" xr3:uid="{770FFDD1-DECA-437E-BF2B-016073B14B72}" name="Column13900" dataDxfId="2641"/>
    <tableColumn id="13906" xr3:uid="{83666701-70C6-4117-A2B0-446DCE9A9D5B}" name="Column13901" dataDxfId="2640"/>
    <tableColumn id="13907" xr3:uid="{7F5534F0-8C88-4A22-BCE2-D529D4BE97E5}" name="Column13902" dataDxfId="2639"/>
    <tableColumn id="13908" xr3:uid="{9244708D-5AEE-43BE-B153-F8FB8CE8845E}" name="Column13903" dataDxfId="2638"/>
    <tableColumn id="13909" xr3:uid="{6DFB1807-73F7-46C6-980B-043FBEA5C374}" name="Column13904" dataDxfId="2637"/>
    <tableColumn id="13910" xr3:uid="{C3FB123B-E8EA-438C-8BCC-DA521FA56D77}" name="Column13905" dataDxfId="2636"/>
    <tableColumn id="13911" xr3:uid="{E4411D4B-CED5-415E-B86B-971AE93AACD4}" name="Column13906" dataDxfId="2635"/>
    <tableColumn id="13912" xr3:uid="{58A37BD6-1602-491C-98F8-CE3CF4E4009A}" name="Column13907" dataDxfId="2634"/>
    <tableColumn id="13913" xr3:uid="{6FBFECB1-473E-4915-BAC3-381DDC26F248}" name="Column13908" dataDxfId="2633"/>
    <tableColumn id="13914" xr3:uid="{D1CEA177-755F-4435-96C1-7694296D00A7}" name="Column13909" dataDxfId="2632"/>
    <tableColumn id="13915" xr3:uid="{DF26AD15-0BB3-4175-97D5-7BAFB3D5AB28}" name="Column13910" dataDxfId="2631"/>
    <tableColumn id="13916" xr3:uid="{0FF134A2-CA4D-41C8-BDD9-C4F123B77FBE}" name="Column13911" dataDxfId="2630"/>
    <tableColumn id="13917" xr3:uid="{D11B1C74-C9F4-49EE-A4FB-D3D21B64B6CF}" name="Column13912" dataDxfId="2629"/>
    <tableColumn id="13918" xr3:uid="{39CBFDD7-00A3-4F7B-82E0-E85AAFD03A26}" name="Column13913" dataDxfId="2628"/>
    <tableColumn id="13919" xr3:uid="{7C64C021-9543-4829-971C-67766487BDD1}" name="Column13914" dataDxfId="2627"/>
    <tableColumn id="13920" xr3:uid="{E6432B98-4811-41F4-9378-A6C419A07353}" name="Column13915" dataDxfId="2626"/>
    <tableColumn id="13921" xr3:uid="{0FA03C06-E552-473C-B0ED-9853C5771491}" name="Column13916" dataDxfId="2625"/>
    <tableColumn id="13922" xr3:uid="{B4B68F46-3688-45C2-991B-08BE44F07C8B}" name="Column13917" dataDxfId="2624"/>
    <tableColumn id="13923" xr3:uid="{8300098F-BFFB-4382-BAFF-F58828B57242}" name="Column13918" dataDxfId="2623"/>
    <tableColumn id="13924" xr3:uid="{D3D203B1-D717-4836-9C60-63CCE3C984A2}" name="Column13919" dataDxfId="2622"/>
    <tableColumn id="13925" xr3:uid="{926266F5-3508-4BA0-A82B-8467498A0890}" name="Column13920" dataDxfId="2621"/>
    <tableColumn id="13926" xr3:uid="{64C756D6-782D-46B8-9B6D-3DCD28A73A8B}" name="Column13921" dataDxfId="2620"/>
    <tableColumn id="13927" xr3:uid="{3477E667-65A4-4EB8-A413-2AA3C5FC3E34}" name="Column13922" dataDxfId="2619"/>
    <tableColumn id="13928" xr3:uid="{82DC4D81-CABC-4DB4-B743-D356C000780B}" name="Column13923" dataDxfId="2618"/>
    <tableColumn id="13929" xr3:uid="{351459DF-FC68-4128-9755-A71143A5B383}" name="Column13924" dataDxfId="2617"/>
    <tableColumn id="13930" xr3:uid="{79FF6225-9569-40CD-B3EB-041FBD100465}" name="Column13925" dataDxfId="2616"/>
    <tableColumn id="13931" xr3:uid="{9736BB7B-77F1-4B63-9BA7-52CCD2810CFF}" name="Column13926" dataDxfId="2615"/>
    <tableColumn id="13932" xr3:uid="{A857DCD3-D4E4-41F5-94AF-22573E131F83}" name="Column13927" dataDxfId="2614"/>
    <tableColumn id="13933" xr3:uid="{3358B3CC-2828-4779-9500-780B97D0E968}" name="Column13928" dataDxfId="2613"/>
    <tableColumn id="13934" xr3:uid="{7CFA5B2F-16B7-4BDC-863F-B7B09F983FDB}" name="Column13929" dataDxfId="2612"/>
    <tableColumn id="13935" xr3:uid="{EF20B463-BD16-499D-A558-1D563B32E199}" name="Column13930" dataDxfId="2611"/>
    <tableColumn id="13936" xr3:uid="{7BB30CA9-7919-4E56-B0CD-CEF28C6E3D1A}" name="Column13931" dataDxfId="2610"/>
    <tableColumn id="13937" xr3:uid="{99950AA6-4B67-4E03-97DD-10D57EF8898E}" name="Column13932" dataDxfId="2609"/>
    <tableColumn id="13938" xr3:uid="{E0031E61-04AE-4376-BA51-2A3B546C7BE9}" name="Column13933" dataDxfId="2608"/>
    <tableColumn id="13939" xr3:uid="{75F1CBF5-2316-4EBC-AF45-3CEAE0352594}" name="Column13934" dataDxfId="2607"/>
    <tableColumn id="13940" xr3:uid="{5C170238-3DEB-48C2-A5D2-0718F44106BB}" name="Column13935" dataDxfId="2606"/>
    <tableColumn id="13941" xr3:uid="{2DDD7D5F-BC6A-400D-B86E-1AA7AA24DAC0}" name="Column13936" dataDxfId="2605"/>
    <tableColumn id="13942" xr3:uid="{3B013DEE-7592-4144-A601-4304452B6A0A}" name="Column13937" dataDxfId="2604"/>
    <tableColumn id="13943" xr3:uid="{28E04C84-F62D-4C92-A985-5E23EFED8F39}" name="Column13938" dataDxfId="2603"/>
    <tableColumn id="13944" xr3:uid="{AD7E975E-F837-4A61-8E8A-2C6A6F9B943F}" name="Column13939" dataDxfId="2602"/>
    <tableColumn id="13945" xr3:uid="{A3D4A31F-29A9-4F88-8A57-07F1485805DD}" name="Column13940" dataDxfId="2601"/>
    <tableColumn id="13946" xr3:uid="{AB4F0B26-4133-403F-A4A6-592BDB476FBB}" name="Column13941" dataDxfId="2600"/>
    <tableColumn id="13947" xr3:uid="{74367BAA-819F-4945-A078-A4F25A4A9F5D}" name="Column13942" dataDxfId="2599"/>
    <tableColumn id="13948" xr3:uid="{C5E22F93-4EB3-4F89-8BE9-62F169E19F92}" name="Column13943" dataDxfId="2598"/>
    <tableColumn id="13949" xr3:uid="{FBEBB40B-1793-4732-9C19-146537580942}" name="Column13944" dataDxfId="2597"/>
    <tableColumn id="13950" xr3:uid="{DB184470-FD97-46D3-B8A3-FE5A8DB0C19D}" name="Column13945" dataDxfId="2596"/>
    <tableColumn id="13951" xr3:uid="{6C3AF0BF-B3F7-44C8-9691-F36766660895}" name="Column13946" dataDxfId="2595"/>
    <tableColumn id="13952" xr3:uid="{D96CC881-DCDA-4297-98A9-C8631D8F0100}" name="Column13947" dataDxfId="2594"/>
    <tableColumn id="13953" xr3:uid="{C7768AB4-01E0-42B2-B93A-27FB46D4AAAA}" name="Column13948" dataDxfId="2593"/>
    <tableColumn id="13954" xr3:uid="{0352D05F-82DF-41FF-9766-5FB3D3E1A668}" name="Column13949" dataDxfId="2592"/>
    <tableColumn id="13955" xr3:uid="{3DC85C6C-9212-4326-A45D-F2AC6E4AAFD5}" name="Column13950" dataDxfId="2591"/>
    <tableColumn id="13956" xr3:uid="{9C1DDB70-3F9F-4FFF-8C16-FD5A06E38DBB}" name="Column13951" dataDxfId="2590"/>
    <tableColumn id="13957" xr3:uid="{F4C1234C-2767-43E0-B4E1-9183B3D4FEAA}" name="Column13952" dataDxfId="2589"/>
    <tableColumn id="13958" xr3:uid="{DD8B318B-4862-48DF-BD89-AD695E931638}" name="Column13953" dataDxfId="2588"/>
    <tableColumn id="13959" xr3:uid="{EC9BA216-4E07-4FF1-B04C-69373FC9FD01}" name="Column13954" dataDxfId="2587"/>
    <tableColumn id="13960" xr3:uid="{4851B6E2-1F2F-4A64-8BCC-CD4A0ED483DA}" name="Column13955" dataDxfId="2586"/>
    <tableColumn id="13961" xr3:uid="{8C49AB15-BF2F-4881-8A89-1C144D5A5F58}" name="Column13956" dataDxfId="2585"/>
    <tableColumn id="13962" xr3:uid="{18438EA8-0C34-44AF-AD2E-B3465514BE4C}" name="Column13957" dataDxfId="2584"/>
    <tableColumn id="13963" xr3:uid="{99DC108E-4A01-434A-8F44-FBA941411ECD}" name="Column13958" dataDxfId="2583"/>
    <tableColumn id="13964" xr3:uid="{EA546CB3-606D-4D27-A4EB-8EBC7EEB2076}" name="Column13959" dataDxfId="2582"/>
    <tableColumn id="13965" xr3:uid="{12D4F15D-60D4-425B-90AB-9345C7A57C6C}" name="Column13960" dataDxfId="2581"/>
    <tableColumn id="13966" xr3:uid="{7B31A868-C894-4A2C-AC1E-78FAA26B5BB5}" name="Column13961" dataDxfId="2580"/>
    <tableColumn id="13967" xr3:uid="{94EAE07D-DC39-4E9B-9A22-27E0A1EEA3F9}" name="Column13962" dataDxfId="2579"/>
    <tableColumn id="13968" xr3:uid="{54CFE08D-004C-473B-89EB-C485FB6EB636}" name="Column13963" dataDxfId="2578"/>
    <tableColumn id="13969" xr3:uid="{B6D1967A-C15A-4022-9B7B-7CEE96CC5ACC}" name="Column13964" dataDxfId="2577"/>
    <tableColumn id="13970" xr3:uid="{79B6A2D9-ED9C-4630-B229-EF306D488387}" name="Column13965" dataDxfId="2576"/>
    <tableColumn id="13971" xr3:uid="{569C9256-C366-4358-8BED-7D16B7D6D27A}" name="Column13966" dataDxfId="2575"/>
    <tableColumn id="13972" xr3:uid="{5ACC5A6B-DE55-40DC-A2D7-62E9BAE2C2EF}" name="Column13967" dataDxfId="2574"/>
    <tableColumn id="13973" xr3:uid="{243BE5AB-3B6E-406F-9B6C-A738DFAE26D4}" name="Column13968" dataDxfId="2573"/>
    <tableColumn id="13974" xr3:uid="{007ACFDA-0159-4EE3-9CB0-2F9BCF7D0D4A}" name="Column13969" dataDxfId="2572"/>
    <tableColumn id="13975" xr3:uid="{E0E051B8-D4A9-4B03-93A0-D46F5071EBD6}" name="Column13970" dataDxfId="2571"/>
    <tableColumn id="13976" xr3:uid="{A9F3DA54-031B-48F1-8FDA-E27E89360061}" name="Column13971" dataDxfId="2570"/>
    <tableColumn id="13977" xr3:uid="{1D1394AF-E8CC-4DD0-8CFC-5DB997440E11}" name="Column13972" dataDxfId="2569"/>
    <tableColumn id="13978" xr3:uid="{3338BF0C-F596-40FD-BD25-158756CF362D}" name="Column13973" dataDxfId="2568"/>
    <tableColumn id="13979" xr3:uid="{D27754E9-D9C8-43ED-A68D-BDA032510ED9}" name="Column13974" dataDxfId="2567"/>
    <tableColumn id="13980" xr3:uid="{199C7862-F9E8-4CA8-8E9E-BAD17AD100E2}" name="Column13975" dataDxfId="2566"/>
    <tableColumn id="13981" xr3:uid="{1A319D7B-2F98-4401-A9D0-4FE30E8755B4}" name="Column13976" dataDxfId="2565"/>
    <tableColumn id="13982" xr3:uid="{F62215E5-72E6-42AB-AB8F-0D2CAD8E9DD4}" name="Column13977" dataDxfId="2564"/>
    <tableColumn id="13983" xr3:uid="{AFC908D3-1D9F-4B81-B71C-9712C12CEFE3}" name="Column13978" dataDxfId="2563"/>
    <tableColumn id="13984" xr3:uid="{C6063A49-B15D-4692-821E-A77680465162}" name="Column13979" dataDxfId="2562"/>
    <tableColumn id="13985" xr3:uid="{44090BAB-AAA0-41B0-800A-0EBBCBE9ACA7}" name="Column13980" dataDxfId="2561"/>
    <tableColumn id="13986" xr3:uid="{4715709C-4768-499A-95D7-DEB1CBC79FB0}" name="Column13981" dataDxfId="2560"/>
    <tableColumn id="13987" xr3:uid="{2A0A976F-0633-439C-8331-A9704A694EC7}" name="Column13982" dataDxfId="2559"/>
    <tableColumn id="13988" xr3:uid="{11814C97-D8DA-4061-9341-77309B033BFE}" name="Column13983" dataDxfId="2558"/>
    <tableColumn id="13989" xr3:uid="{9184BE8F-3948-45FE-9E5B-ACD50BA5E6A2}" name="Column13984" dataDxfId="2557"/>
    <tableColumn id="13990" xr3:uid="{41AA4681-9018-4D4B-9498-EF3675BEED18}" name="Column13985" dataDxfId="2556"/>
    <tableColumn id="13991" xr3:uid="{5FA33FC1-96CF-4502-9577-57FAA9FD7539}" name="Column13986" dataDxfId="2555"/>
    <tableColumn id="13992" xr3:uid="{985BFCE8-F951-4BA7-B505-937BCD0F1F5B}" name="Column13987" dataDxfId="2554"/>
    <tableColumn id="13993" xr3:uid="{DE4CAC16-AB8C-4285-8987-A047AF95AE17}" name="Column13988" dataDxfId="2553"/>
    <tableColumn id="13994" xr3:uid="{FA3AEB6C-FB82-49EE-BD78-46AAA3774894}" name="Column13989" dataDxfId="2552"/>
    <tableColumn id="13995" xr3:uid="{03840EEA-6019-4EA3-AB24-A95E93AC095F}" name="Column13990" dataDxfId="2551"/>
    <tableColumn id="13996" xr3:uid="{03283382-F497-4233-B692-1407245AA06E}" name="Column13991" dataDxfId="2550"/>
    <tableColumn id="13997" xr3:uid="{F52A175A-2CE2-4396-88F6-D2F24A92065E}" name="Column13992" dataDxfId="2549"/>
    <tableColumn id="13998" xr3:uid="{FFDA42A2-BE3D-487A-B675-C9A88AE3A87E}" name="Column13993" dataDxfId="2548"/>
    <tableColumn id="13999" xr3:uid="{CB910AC3-BFC5-4C54-A0F4-C0251FB7C38A}" name="Column13994" dataDxfId="2547"/>
    <tableColumn id="14000" xr3:uid="{68BDC792-1451-4F9B-B1F6-90910AAC1B4E}" name="Column13995" dataDxfId="2546"/>
    <tableColumn id="14001" xr3:uid="{6EC8776B-5F68-4187-B10C-0027557EC774}" name="Column13996" dataDxfId="2545"/>
    <tableColumn id="14002" xr3:uid="{59E8D864-9DC7-4980-ADB2-131BB97CD91D}" name="Column13997" dataDxfId="2544"/>
    <tableColumn id="14003" xr3:uid="{B6EC0735-6B84-4051-8194-7884DD2A3C95}" name="Column13998" dataDxfId="2543"/>
    <tableColumn id="14004" xr3:uid="{59A9A4C6-25F1-43B2-A962-81307A6DA414}" name="Column13999" dataDxfId="2542"/>
    <tableColumn id="14005" xr3:uid="{88A764F7-9187-49EF-BE7C-20ED689AF58F}" name="Column14000" dataDxfId="2541"/>
    <tableColumn id="14006" xr3:uid="{E6E7A3FE-1019-4835-9E92-96A32BA95E4D}" name="Column14001" dataDxfId="2540"/>
    <tableColumn id="14007" xr3:uid="{0210F7BB-A3CB-4DB8-85C1-B0DB286E64B1}" name="Column14002" dataDxfId="2539"/>
    <tableColumn id="14008" xr3:uid="{7B7320AA-8C82-49D7-86F3-2A871B497000}" name="Column14003" dataDxfId="2538"/>
    <tableColumn id="14009" xr3:uid="{6931F1DA-4D2D-45FE-8D5F-F9A2CC50EFB1}" name="Column14004" dataDxfId="2537"/>
    <tableColumn id="14010" xr3:uid="{DF11DB11-2240-4B7F-AFBC-601872653CDD}" name="Column14005" dataDxfId="2536"/>
    <tableColumn id="14011" xr3:uid="{31A39CE4-6427-4AEC-8094-69F8B03CA491}" name="Column14006" dataDxfId="2535"/>
    <tableColumn id="14012" xr3:uid="{272A003E-372B-4F57-B57D-455FD96ACA69}" name="Column14007" dataDxfId="2534"/>
    <tableColumn id="14013" xr3:uid="{AA5B2B69-5E10-4776-A3A5-19D61561F5ED}" name="Column14008" dataDxfId="2533"/>
    <tableColumn id="14014" xr3:uid="{1A6698AB-91CF-451F-8A6A-A32C620B23DD}" name="Column14009" dataDxfId="2532"/>
    <tableColumn id="14015" xr3:uid="{86CFC570-6815-45D1-AD12-732FBBC93B27}" name="Column14010" dataDxfId="2531"/>
    <tableColumn id="14016" xr3:uid="{C56CCFEC-7930-46DF-8CC7-230D5A58D03A}" name="Column14011" dataDxfId="2530"/>
    <tableColumn id="14017" xr3:uid="{A4EEC50A-D263-49B5-98C0-32E236107DBE}" name="Column14012" dataDxfId="2529"/>
    <tableColumn id="14018" xr3:uid="{345B9A41-51B9-4C95-8992-FC2E8CAED48F}" name="Column14013" dataDxfId="2528"/>
    <tableColumn id="14019" xr3:uid="{E3BC1012-B0A4-4759-8CCB-02C19E5570DB}" name="Column14014" dataDxfId="2527"/>
    <tableColumn id="14020" xr3:uid="{64AAA95B-3EF7-4059-97B4-E1213750EBAC}" name="Column14015" dataDxfId="2526"/>
    <tableColumn id="14021" xr3:uid="{8303BC59-5AEC-4565-AE2C-7696DA8ADD24}" name="Column14016" dataDxfId="2525"/>
    <tableColumn id="14022" xr3:uid="{492C2425-A15F-4617-8F78-C7CA720E92F7}" name="Column14017" dataDxfId="2524"/>
    <tableColumn id="14023" xr3:uid="{DDB4BC6C-B6ED-4A08-9878-FDE703A88C1B}" name="Column14018" dataDxfId="2523"/>
    <tableColumn id="14024" xr3:uid="{6E0BBFB0-BFBB-4FD6-A5B5-4BFAFB9F2632}" name="Column14019" dataDxfId="2522"/>
    <tableColumn id="14025" xr3:uid="{58FD186E-F09B-4903-AD26-A46CEDBCE47B}" name="Column14020" dataDxfId="2521"/>
    <tableColumn id="14026" xr3:uid="{A65335AE-B8A9-4C0D-B7A2-860A6E9C7F14}" name="Column14021" dataDxfId="2520"/>
    <tableColumn id="14027" xr3:uid="{E3583FCC-6D26-48C6-9A81-5F712F18F06D}" name="Column14022" dataDxfId="2519"/>
    <tableColumn id="14028" xr3:uid="{FAB7D42F-59CF-4ABE-B127-2CD85EF90847}" name="Column14023" dataDxfId="2518"/>
    <tableColumn id="14029" xr3:uid="{1C527EE7-F205-4950-AC2D-C840E334A43D}" name="Column14024" dataDxfId="2517"/>
    <tableColumn id="14030" xr3:uid="{F1808202-9432-4347-9984-6B6BB7BF9726}" name="Column14025" dataDxfId="2516"/>
    <tableColumn id="14031" xr3:uid="{FEF5476F-54AA-422C-B0DF-F617CC3E83E7}" name="Column14026" dataDxfId="2515"/>
    <tableColumn id="14032" xr3:uid="{10A51CA5-297D-4825-97C9-0D408B58B6C9}" name="Column14027" dataDxfId="2514"/>
    <tableColumn id="14033" xr3:uid="{BF62555D-5AD2-4D0C-97C6-4BA1D8AC5386}" name="Column14028" dataDxfId="2513"/>
    <tableColumn id="14034" xr3:uid="{B2AAF616-06E6-4DA7-A01D-EDD3937A935C}" name="Column14029" dataDxfId="2512"/>
    <tableColumn id="14035" xr3:uid="{4D3FEFE9-B6AC-4D81-8F1F-5D04B9B5EE48}" name="Column14030" dataDxfId="2511"/>
    <tableColumn id="14036" xr3:uid="{EF76802A-5490-4352-8B8F-8F89584CBEE7}" name="Column14031" dataDxfId="2510"/>
    <tableColumn id="14037" xr3:uid="{4A9E7F39-29B3-424C-8D37-F511E8AE4414}" name="Column14032" dataDxfId="2509"/>
    <tableColumn id="14038" xr3:uid="{3E8BE04E-6030-48E3-8916-9CB790E44C64}" name="Column14033" dataDxfId="2508"/>
    <tableColumn id="14039" xr3:uid="{29BEC9CC-01ED-48F9-83BA-DED45E133ED5}" name="Column14034" dataDxfId="2507"/>
    <tableColumn id="14040" xr3:uid="{D53B8D51-6409-4065-8734-8A45A9577BED}" name="Column14035" dataDxfId="2506"/>
    <tableColumn id="14041" xr3:uid="{C6824499-08EE-419E-822D-DE7B334C5308}" name="Column14036" dataDxfId="2505"/>
    <tableColumn id="14042" xr3:uid="{A8D3FF85-4D4B-43F9-90E5-6047F841DB28}" name="Column14037" dataDxfId="2504"/>
    <tableColumn id="14043" xr3:uid="{F5DDD04E-F1AD-463C-A1EB-74D8CD4E0179}" name="Column14038" dataDxfId="2503"/>
    <tableColumn id="14044" xr3:uid="{B4D999F3-4FFC-4746-82E7-2476191FB95F}" name="Column14039" dataDxfId="2502"/>
    <tableColumn id="14045" xr3:uid="{A2EB6DB9-A0B0-4BEB-B4BD-F9E36A301A29}" name="Column14040" dataDxfId="2501"/>
    <tableColumn id="14046" xr3:uid="{21E2F8DC-F9FC-4F23-897F-6C7F7C8E43E7}" name="Column14041" dataDxfId="2500"/>
    <tableColumn id="14047" xr3:uid="{76C6C1EA-61C4-4BE0-9A7F-801A812544BE}" name="Column14042" dataDxfId="2499"/>
    <tableColumn id="14048" xr3:uid="{DE084D3B-FD46-40AA-98C5-15F882723C10}" name="Column14043" dataDxfId="2498"/>
    <tableColumn id="14049" xr3:uid="{7C0F20E7-6336-4D56-B02A-F4E32E1FE3BB}" name="Column14044" dataDxfId="2497"/>
    <tableColumn id="14050" xr3:uid="{02AB66ED-4B1A-4E22-AE33-218DFF7617E1}" name="Column14045" dataDxfId="2496"/>
    <tableColumn id="14051" xr3:uid="{745EF6D5-5ACE-4E31-AEB6-2931676A5CEF}" name="Column14046" dataDxfId="2495"/>
    <tableColumn id="14052" xr3:uid="{9E60FD80-4756-40BA-8B6B-753F27295B1A}" name="Column14047" dataDxfId="2494"/>
    <tableColumn id="14053" xr3:uid="{9DAAC5CD-2B28-42EB-A102-2AEDD0AA0C18}" name="Column14048" dataDxfId="2493"/>
    <tableColumn id="14054" xr3:uid="{E378D1EA-8C01-4D76-8B4B-260DF09FFFD0}" name="Column14049" dataDxfId="2492"/>
    <tableColumn id="14055" xr3:uid="{D8A0EE2B-1A1D-48D0-A9DD-6A8C7EE89787}" name="Column14050" dataDxfId="2491"/>
    <tableColumn id="14056" xr3:uid="{1D0D6DA6-6EA8-47A8-95C5-4BEA9E19748F}" name="Column14051" dataDxfId="2490"/>
    <tableColumn id="14057" xr3:uid="{FEDC4871-77E7-4909-8F4B-DB8B4D361E5A}" name="Column14052" dataDxfId="2489"/>
    <tableColumn id="14058" xr3:uid="{2B0A0DFF-3606-43B3-A762-7D570795DECE}" name="Column14053" dataDxfId="2488"/>
    <tableColumn id="14059" xr3:uid="{761BFDBA-1EFC-4894-AA76-A5432217CD94}" name="Column14054" dataDxfId="2487"/>
    <tableColumn id="14060" xr3:uid="{C49EDD24-08BE-4FF3-983B-1CA076719F81}" name="Column14055" dataDxfId="2486"/>
    <tableColumn id="14061" xr3:uid="{A3995BE8-9D1F-4DEA-947B-BC109C1A3172}" name="Column14056" dataDxfId="2485"/>
    <tableColumn id="14062" xr3:uid="{B80FBFA5-3031-4605-BF7C-33672BC8C49B}" name="Column14057" dataDxfId="2484"/>
    <tableColumn id="14063" xr3:uid="{DF53DE01-664B-4921-B203-976C441073E4}" name="Column14058" dataDxfId="2483"/>
    <tableColumn id="14064" xr3:uid="{B29F60D9-9A10-4748-884A-8E6E625D4451}" name="Column14059" dataDxfId="2482"/>
    <tableColumn id="14065" xr3:uid="{B039F1E2-1F6C-451E-85E6-6F2B2159BA47}" name="Column14060" dataDxfId="2481"/>
    <tableColumn id="14066" xr3:uid="{0F3DA250-7559-43E3-A5C4-285A8482EDB8}" name="Column14061" dataDxfId="2480"/>
    <tableColumn id="14067" xr3:uid="{4ACDCE7F-DB0E-4B8C-A8A0-DF124F8940BB}" name="Column14062" dataDxfId="2479"/>
    <tableColumn id="14068" xr3:uid="{8A720936-2726-40A7-94C5-8C2D72E26A43}" name="Column14063" dataDxfId="2478"/>
    <tableColumn id="14069" xr3:uid="{0343C633-4ED0-4A94-9F84-A15DF8639959}" name="Column14064" dataDxfId="2477"/>
    <tableColumn id="14070" xr3:uid="{BB3D2F10-36C2-49D8-9723-E962C3DCCB1A}" name="Column14065" dataDxfId="2476"/>
    <tableColumn id="14071" xr3:uid="{88292E4A-A9B2-4E5B-A936-6534321F04DE}" name="Column14066" dataDxfId="2475"/>
    <tableColumn id="14072" xr3:uid="{A0BB58F8-763D-4124-8C48-98E84391EF7B}" name="Column14067" dataDxfId="2474"/>
    <tableColumn id="14073" xr3:uid="{D51C8F85-668F-47A2-A49F-247D7540741A}" name="Column14068" dataDxfId="2473"/>
    <tableColumn id="14074" xr3:uid="{2390A223-2A45-4130-9D10-6F47F361959D}" name="Column14069" dataDxfId="2472"/>
    <tableColumn id="14075" xr3:uid="{FAEDC70A-FD2C-4740-B25F-6EC3881C1A61}" name="Column14070" dataDxfId="2471"/>
    <tableColumn id="14076" xr3:uid="{9700E740-7631-4036-AC4B-7607B1D6FDDE}" name="Column14071" dataDxfId="2470"/>
    <tableColumn id="14077" xr3:uid="{191BEBE7-1D72-4203-A131-898C4E00D186}" name="Column14072" dataDxfId="2469"/>
    <tableColumn id="14078" xr3:uid="{E932249C-A50E-44BD-A47A-6C0281CA89BF}" name="Column14073" dataDxfId="2468"/>
    <tableColumn id="14079" xr3:uid="{35380CF4-B990-4235-A965-B86F17B2CA38}" name="Column14074" dataDxfId="2467"/>
    <tableColumn id="14080" xr3:uid="{93B7E5FE-5D37-44D1-ACB1-7BA414497094}" name="Column14075" dataDxfId="2466"/>
    <tableColumn id="14081" xr3:uid="{BD64A57D-88CF-4A69-854E-9A32B710FF49}" name="Column14076" dataDxfId="2465"/>
    <tableColumn id="14082" xr3:uid="{0A6FC4AF-5626-4AF5-BD7C-D37B58524B38}" name="Column14077" dataDxfId="2464"/>
    <tableColumn id="14083" xr3:uid="{EE770D37-8472-459F-B712-A6AC5B1A0E8B}" name="Column14078" dataDxfId="2463"/>
    <tableColumn id="14084" xr3:uid="{363079F2-6A51-493B-9B9F-B1A8C568499C}" name="Column14079" dataDxfId="2462"/>
    <tableColumn id="14085" xr3:uid="{93DA6498-D005-4E4B-B4B1-06FA8A211D85}" name="Column14080" dataDxfId="2461"/>
    <tableColumn id="14086" xr3:uid="{2001AD78-D701-4CA1-AC2C-27EB61C89C2C}" name="Column14081" dataDxfId="2460"/>
    <tableColumn id="14087" xr3:uid="{4659514C-0669-4591-AE15-74EA0646A6F2}" name="Column14082" dataDxfId="2459"/>
    <tableColumn id="14088" xr3:uid="{75204E5F-6171-4D84-80EC-811E2C2BCA7C}" name="Column14083" dataDxfId="2458"/>
    <tableColumn id="14089" xr3:uid="{C9BF3C6D-AD17-4B13-B4FC-6C6A2655B452}" name="Column14084" dataDxfId="2457"/>
    <tableColumn id="14090" xr3:uid="{87BFA4F7-F88F-498E-8303-47B143480029}" name="Column14085" dataDxfId="2456"/>
    <tableColumn id="14091" xr3:uid="{F80D9316-77B3-4E3E-B793-AB04142D5907}" name="Column14086" dataDxfId="2455"/>
    <tableColumn id="14092" xr3:uid="{501B13AC-396C-44C7-859C-019939CEC877}" name="Column14087" dataDxfId="2454"/>
    <tableColumn id="14093" xr3:uid="{4CA41F42-3236-40B2-AA81-0EDC7738C6F8}" name="Column14088" dataDxfId="2453"/>
    <tableColumn id="14094" xr3:uid="{282D5B79-E113-46B2-A14C-C289A0DEA4B1}" name="Column14089" dataDxfId="2452"/>
    <tableColumn id="14095" xr3:uid="{FFBB9C4C-C422-49A5-9AEE-04F1BC61619E}" name="Column14090" dataDxfId="2451"/>
    <tableColumn id="14096" xr3:uid="{CF52DC56-350B-4174-A370-64B31FE65A56}" name="Column14091" dataDxfId="2450"/>
    <tableColumn id="14097" xr3:uid="{28F08393-BC0A-46B6-9663-06CA43C346D3}" name="Column14092" dataDxfId="2449"/>
    <tableColumn id="14098" xr3:uid="{2BFEE54A-20B6-4B29-B17C-21803F29BB8E}" name="Column14093" dataDxfId="2448"/>
    <tableColumn id="14099" xr3:uid="{3C348C5B-C87D-4B29-9D7F-67D532442203}" name="Column14094" dataDxfId="2447"/>
    <tableColumn id="14100" xr3:uid="{29D1FE54-8C53-4340-8CEA-FB5D9AD5617D}" name="Column14095" dataDxfId="2446"/>
    <tableColumn id="14101" xr3:uid="{566D7D42-5046-4243-80E9-5C3059547203}" name="Column14096" dataDxfId="2445"/>
    <tableColumn id="14102" xr3:uid="{CBDFB7A0-03AE-41D1-93AC-9EAA3F819140}" name="Column14097" dataDxfId="2444"/>
    <tableColumn id="14103" xr3:uid="{226E829A-1953-4B5C-BE43-5C873BAA36C4}" name="Column14098" dataDxfId="2443"/>
    <tableColumn id="14104" xr3:uid="{54F03B0C-8657-4AD5-A919-131EA74CC1FC}" name="Column14099" dataDxfId="2442"/>
    <tableColumn id="14105" xr3:uid="{0C38CDC2-524D-4194-AFDC-B50BEFADED94}" name="Column14100" dataDxfId="2441"/>
    <tableColumn id="14106" xr3:uid="{7087252F-B8B0-4A27-9DAB-01132D644645}" name="Column14101" dataDxfId="2440"/>
    <tableColumn id="14107" xr3:uid="{FE3DB3C9-9246-4CE7-8050-275F1C60E240}" name="Column14102" dataDxfId="2439"/>
    <tableColumn id="14108" xr3:uid="{C171C933-0B3F-4AE8-885A-5F5DD8FBD6D0}" name="Column14103" dataDxfId="2438"/>
    <tableColumn id="14109" xr3:uid="{6C9519EB-E64D-41C9-B3A6-530CB284E90D}" name="Column14104" dataDxfId="2437"/>
    <tableColumn id="14110" xr3:uid="{E7A8772B-45F3-47D3-BD19-18FEB11EFC87}" name="Column14105" dataDxfId="2436"/>
    <tableColumn id="14111" xr3:uid="{6309FCE2-4312-4B25-A012-BD23A97FC26B}" name="Column14106" dataDxfId="2435"/>
    <tableColumn id="14112" xr3:uid="{7F858437-2F7E-4D10-95DE-240D6E8A5160}" name="Column14107" dataDxfId="2434"/>
    <tableColumn id="14113" xr3:uid="{0058C4CA-9D15-4DC4-BE81-BDDC6761A7FB}" name="Column14108" dataDxfId="2433"/>
    <tableColumn id="14114" xr3:uid="{81B66162-9311-44BE-8F9C-DC2ED5DFC279}" name="Column14109" dataDxfId="2432"/>
    <tableColumn id="14115" xr3:uid="{CB395446-80B1-4702-9DA6-0EDCB93CF345}" name="Column14110" dataDxfId="2431"/>
    <tableColumn id="14116" xr3:uid="{DFC4197B-EBA2-4E08-873C-AE7F534EB964}" name="Column14111" dataDxfId="2430"/>
    <tableColumn id="14117" xr3:uid="{FA2C94CC-1E45-451B-8B27-7447DB549D01}" name="Column14112" dataDxfId="2429"/>
    <tableColumn id="14118" xr3:uid="{CC1D8A51-E267-4150-B268-7F9F4732F15C}" name="Column14113" dataDxfId="2428"/>
    <tableColumn id="14119" xr3:uid="{ED03D755-B657-4952-88F2-A18AF9C49077}" name="Column14114" dataDxfId="2427"/>
    <tableColumn id="14120" xr3:uid="{06F856E1-C626-45EB-87AC-253BCF3FCD7E}" name="Column14115" dataDxfId="2426"/>
    <tableColumn id="14121" xr3:uid="{AFB2B876-0E3D-4CC6-AAF8-1907A409FC4C}" name="Column14116" dataDxfId="2425"/>
    <tableColumn id="14122" xr3:uid="{52A07529-84C5-4EEF-AA17-8BBBB2F0626C}" name="Column14117" dataDxfId="2424"/>
    <tableColumn id="14123" xr3:uid="{8758A807-6FA4-490D-B5BC-A8C018EA23D4}" name="Column14118" dataDxfId="2423"/>
    <tableColumn id="14124" xr3:uid="{C63B03C3-39C8-4537-8157-479DB20A8371}" name="Column14119" dataDxfId="2422"/>
    <tableColumn id="14125" xr3:uid="{7CDAB9C3-CA8F-4201-B783-8DE776A2997B}" name="Column14120" dataDxfId="2421"/>
    <tableColumn id="14126" xr3:uid="{0DEC0B01-8034-4592-8082-0BFF3A6788D8}" name="Column14121" dataDxfId="2420"/>
    <tableColumn id="14127" xr3:uid="{9407B7C6-2FD3-4584-A816-D82CED7C7B2E}" name="Column14122" dataDxfId="2419"/>
    <tableColumn id="14128" xr3:uid="{35AD692F-8D3D-4795-88E2-F92757652E0A}" name="Column14123" dataDxfId="2418"/>
    <tableColumn id="14129" xr3:uid="{AC26B0C1-D089-42F1-9D13-5269FC042091}" name="Column14124" dataDxfId="2417"/>
    <tableColumn id="14130" xr3:uid="{C8C9CCC8-8191-48CC-B744-9849F9A37DC0}" name="Column14125" dataDxfId="2416"/>
    <tableColumn id="14131" xr3:uid="{F7E38063-270C-4039-8DAD-F18D798317AA}" name="Column14126" dataDxfId="2415"/>
    <tableColumn id="14132" xr3:uid="{13ACF3EE-01C7-42FD-9532-4935FA69BD6C}" name="Column14127" dataDxfId="2414"/>
    <tableColumn id="14133" xr3:uid="{B9724668-BA75-4E25-9EB8-C5F89C5D00E9}" name="Column14128" dataDxfId="2413"/>
    <tableColumn id="14134" xr3:uid="{067C595B-A36D-4E71-856C-9D5B7E90607F}" name="Column14129" dataDxfId="2412"/>
    <tableColumn id="14135" xr3:uid="{106D19EA-8F07-40AB-B3FD-CA25661351EF}" name="Column14130" dataDxfId="2411"/>
    <tableColumn id="14136" xr3:uid="{138D12DE-C351-4961-AE72-027C024C2B33}" name="Column14131" dataDxfId="2410"/>
    <tableColumn id="14137" xr3:uid="{C392B1ED-B8B6-4DB7-99AF-8E3C42FF3B71}" name="Column14132" dataDxfId="2409"/>
    <tableColumn id="14138" xr3:uid="{2C9ADD84-E22B-4E48-B27A-5CF66B26A2D1}" name="Column14133" dataDxfId="2408"/>
    <tableColumn id="14139" xr3:uid="{CE4E8C1D-6A37-4ECF-8B42-A90B4BCCFF8D}" name="Column14134" dataDxfId="2407"/>
    <tableColumn id="14140" xr3:uid="{E931CFC1-9B9F-45B6-85CF-7AB1C168EFF7}" name="Column14135" dataDxfId="2406"/>
    <tableColumn id="14141" xr3:uid="{0FC95E72-333D-40F7-B1B8-F6DFB4231D2D}" name="Column14136" dataDxfId="2405"/>
    <tableColumn id="14142" xr3:uid="{5D8DD0D8-A0D7-41BC-81DB-14EACE9B4678}" name="Column14137" dataDxfId="2404"/>
    <tableColumn id="14143" xr3:uid="{736E055A-A710-436A-AA4D-04F6EE2DDEAB}" name="Column14138" dataDxfId="2403"/>
    <tableColumn id="14144" xr3:uid="{CD247304-D2A6-4F33-92EE-29174DF2D8DC}" name="Column14139" dataDxfId="2402"/>
    <tableColumn id="14145" xr3:uid="{BE23BD53-83C6-44ED-98B6-31DBB848F75E}" name="Column14140" dataDxfId="2401"/>
    <tableColumn id="14146" xr3:uid="{EBD63568-0FAD-49B1-8EEF-A77D93262401}" name="Column14141" dataDxfId="2400"/>
    <tableColumn id="14147" xr3:uid="{7FDA154C-AEB3-4B5B-B813-44E69BB6686D}" name="Column14142" dataDxfId="2399"/>
    <tableColumn id="14148" xr3:uid="{0FA6F1B7-605C-454C-A0FA-DAF52E88FAAC}" name="Column14143" dataDxfId="2398"/>
    <tableColumn id="14149" xr3:uid="{040C53BE-58FB-472E-A4F6-0290B5C03763}" name="Column14144" dataDxfId="2397"/>
    <tableColumn id="14150" xr3:uid="{C0E977B2-4C32-489F-8CAA-75700098C96E}" name="Column14145" dataDxfId="2396"/>
    <tableColumn id="14151" xr3:uid="{B18431A2-F5D7-4B9C-BFDF-DB52A1C589AF}" name="Column14146" dataDxfId="2395"/>
    <tableColumn id="14152" xr3:uid="{5EE7EEB1-DB6D-428A-B1C0-5D0C09450AB3}" name="Column14147" dataDxfId="2394"/>
    <tableColumn id="14153" xr3:uid="{ADA915E9-EC2F-4D39-AA3A-90F8841A759C}" name="Column14148" dataDxfId="2393"/>
    <tableColumn id="14154" xr3:uid="{A608D05A-E7F4-4FDE-80DF-73DDE0CBF4BE}" name="Column14149" dataDxfId="2392"/>
    <tableColumn id="14155" xr3:uid="{74851527-2F76-4915-A8A1-343D1A72D54E}" name="Column14150" dataDxfId="2391"/>
    <tableColumn id="14156" xr3:uid="{2B0DED6B-CC4B-4E73-923D-6E43F659BF2C}" name="Column14151" dataDxfId="2390"/>
    <tableColumn id="14157" xr3:uid="{7F1A82B7-DBA4-4F37-BF6D-A07A036EB80E}" name="Column14152" dataDxfId="2389"/>
    <tableColumn id="14158" xr3:uid="{53AAE4BD-F2B8-4D8C-A664-A686AA61861A}" name="Column14153" dataDxfId="2388"/>
    <tableColumn id="14159" xr3:uid="{FADB5B88-FA5D-4BF4-90C1-8372AF1C4B39}" name="Column14154" dataDxfId="2387"/>
    <tableColumn id="14160" xr3:uid="{FB174F3B-CD81-435B-AC29-ABAAA403E139}" name="Column14155" dataDxfId="2386"/>
    <tableColumn id="14161" xr3:uid="{2DFF37A9-5041-48CC-9448-553BCF37DF21}" name="Column14156" dataDxfId="2385"/>
    <tableColumn id="14162" xr3:uid="{9A5AEDD6-2F83-40D5-8279-5AED7B02D90F}" name="Column14157" dataDxfId="2384"/>
    <tableColumn id="14163" xr3:uid="{9EC2209E-E94F-49E5-81E4-B96B9C1E5182}" name="Column14158" dataDxfId="2383"/>
    <tableColumn id="14164" xr3:uid="{B63A9C3D-C90A-4336-A8FE-5DA86B087019}" name="Column14159" dataDxfId="2382"/>
    <tableColumn id="14165" xr3:uid="{619509B7-F03D-407B-B77E-FDB6721AA06A}" name="Column14160" dataDxfId="2381"/>
    <tableColumn id="14166" xr3:uid="{49FAC436-E371-4F0A-A105-AF3FF624766D}" name="Column14161" dataDxfId="2380"/>
    <tableColumn id="14167" xr3:uid="{8AD54BDA-C217-43B9-81D2-894D7489FA1D}" name="Column14162" dataDxfId="2379"/>
    <tableColumn id="14168" xr3:uid="{30A1F55E-9291-4E2B-9A24-D867F752992A}" name="Column14163" dataDxfId="2378"/>
    <tableColumn id="14169" xr3:uid="{7121E378-A543-4291-B230-04F11A9177BE}" name="Column14164" dataDxfId="2377"/>
    <tableColumn id="14170" xr3:uid="{15A15C7B-E789-4447-91AA-9F557826600A}" name="Column14165" dataDxfId="2376"/>
    <tableColumn id="14171" xr3:uid="{96AC5A79-1952-406B-A452-B0BB72C1C535}" name="Column14166" dataDxfId="2375"/>
    <tableColumn id="14172" xr3:uid="{620E2B2B-21EB-4F38-B895-9BD73D018B17}" name="Column14167" dataDxfId="2374"/>
    <tableColumn id="14173" xr3:uid="{9497F8F1-5999-4BF5-B8BA-FC6227AF01C1}" name="Column14168" dataDxfId="2373"/>
    <tableColumn id="14174" xr3:uid="{13167A78-CA65-4B69-8883-3E99443BC50C}" name="Column14169" dataDxfId="2372"/>
    <tableColumn id="14175" xr3:uid="{40FBB437-3AD0-4BE9-BBD6-B7D3A722E15E}" name="Column14170" dataDxfId="2371"/>
    <tableColumn id="14176" xr3:uid="{97D0F08D-180F-418C-95D8-EB6479EBE4A8}" name="Column14171" dataDxfId="2370"/>
    <tableColumn id="14177" xr3:uid="{FA12B08B-4069-488D-8FDD-A1A04043E4AD}" name="Column14172" dataDxfId="2369"/>
    <tableColumn id="14178" xr3:uid="{A3C9B97A-CCD6-4DD3-A0B1-85E42041BEFE}" name="Column14173" dataDxfId="2368"/>
    <tableColumn id="14179" xr3:uid="{D6DB7602-4704-4071-84C5-4720F43B6D33}" name="Column14174" dataDxfId="2367"/>
    <tableColumn id="14180" xr3:uid="{0FCD434B-B293-4A6D-BF9C-B0B024599C25}" name="Column14175" dataDxfId="2366"/>
    <tableColumn id="14181" xr3:uid="{2953A4F8-6B30-4799-9410-EB7823B46F53}" name="Column14176" dataDxfId="2365"/>
    <tableColumn id="14182" xr3:uid="{E62527A1-104A-4C16-8969-F72224A58B2A}" name="Column14177" dataDxfId="2364"/>
    <tableColumn id="14183" xr3:uid="{DFF5F84A-76C3-4418-9D1F-730D9A95A0C9}" name="Column14178" dataDxfId="2363"/>
    <tableColumn id="14184" xr3:uid="{8756404B-EFE8-4091-ABDF-9878084D3B6D}" name="Column14179" dataDxfId="2362"/>
    <tableColumn id="14185" xr3:uid="{248C47C2-782F-476C-BC3E-C8E7AECE199A}" name="Column14180" dataDxfId="2361"/>
    <tableColumn id="14186" xr3:uid="{99063B6B-2983-4DF4-BF12-30FE8FF45871}" name="Column14181" dataDxfId="2360"/>
    <tableColumn id="14187" xr3:uid="{5A04E50C-F8B9-4A73-A54A-E590A8918702}" name="Column14182" dataDxfId="2359"/>
    <tableColumn id="14188" xr3:uid="{545B36E7-17DC-419B-BC49-CC5496A1B07B}" name="Column14183" dataDxfId="2358"/>
    <tableColumn id="14189" xr3:uid="{9ADF1CEE-644A-4B78-8544-487113A3A50F}" name="Column14184" dataDxfId="2357"/>
    <tableColumn id="14190" xr3:uid="{48A894B4-DF3F-4A6E-ACE7-6ABDF3903ED8}" name="Column14185" dataDxfId="2356"/>
    <tableColumn id="14191" xr3:uid="{B18183D5-3F0B-4AF7-AD22-67D50636B34B}" name="Column14186" dataDxfId="2355"/>
    <tableColumn id="14192" xr3:uid="{D87EA7AB-763D-4F9D-BA22-9A7B3CF788CA}" name="Column14187" dataDxfId="2354"/>
    <tableColumn id="14193" xr3:uid="{CA0B7025-07FF-4E8D-A700-0B9B6BACBB5D}" name="Column14188" dataDxfId="2353"/>
    <tableColumn id="14194" xr3:uid="{C752071D-6CE7-41B8-8318-C848850C3EC3}" name="Column14189" dataDxfId="2352"/>
    <tableColumn id="14195" xr3:uid="{C51866DE-4956-47E5-8F4D-D7BB5BC4CB6A}" name="Column14190" dataDxfId="2351"/>
    <tableColumn id="14196" xr3:uid="{3FB9D434-F97B-45F4-8A3C-3AC7CBF16B44}" name="Column14191" dataDxfId="2350"/>
    <tableColumn id="14197" xr3:uid="{01B57742-40E0-4829-80D0-98D84A33AF56}" name="Column14192" dataDxfId="2349"/>
    <tableColumn id="14198" xr3:uid="{523CC3DC-DFD1-41D7-BDE4-4E33EA36CE9A}" name="Column14193" dataDxfId="2348"/>
    <tableColumn id="14199" xr3:uid="{B2B6BACA-A033-4295-ACCA-30EB1CE157F9}" name="Column14194" dataDxfId="2347"/>
    <tableColumn id="14200" xr3:uid="{C5165D57-5A71-4196-B42F-BFB8FF6200AC}" name="Column14195" dataDxfId="2346"/>
    <tableColumn id="14201" xr3:uid="{5FFC4450-D30A-47A2-BBB3-898975AA6D2E}" name="Column14196" dataDxfId="2345"/>
    <tableColumn id="14202" xr3:uid="{055C156E-C6F4-46A1-AE5D-B5A82EA73F11}" name="Column14197" dataDxfId="2344"/>
    <tableColumn id="14203" xr3:uid="{0EFE67D5-A7A6-4B64-9712-275873D7CAE3}" name="Column14198" dataDxfId="2343"/>
    <tableColumn id="14204" xr3:uid="{5825D3AF-5C95-4A12-959D-3244FF96CA18}" name="Column14199" dataDxfId="2342"/>
    <tableColumn id="14205" xr3:uid="{6DDCAE34-5E46-4A67-8443-8015B2D5CE57}" name="Column14200" dataDxfId="2341"/>
    <tableColumn id="14206" xr3:uid="{30979EA7-62D7-4E60-8488-24D406E52456}" name="Column14201" dataDxfId="2340"/>
    <tableColumn id="14207" xr3:uid="{B8ABBAC8-62A5-442C-AF43-F7E714745309}" name="Column14202" dataDxfId="2339"/>
    <tableColumn id="14208" xr3:uid="{F64896B4-6116-4A29-92C0-A13509DBA866}" name="Column14203" dataDxfId="2338"/>
    <tableColumn id="14209" xr3:uid="{CFC8AF45-CB86-4303-B65D-579527F56BC2}" name="Column14204" dataDxfId="2337"/>
    <tableColumn id="14210" xr3:uid="{B5543700-84EC-4DE5-849F-C04E3D174239}" name="Column14205" dataDxfId="2336"/>
    <tableColumn id="14211" xr3:uid="{DE8CF42C-279A-46A7-B66E-61D08C075B7F}" name="Column14206" dataDxfId="2335"/>
    <tableColumn id="14212" xr3:uid="{BF33996D-2D5D-4514-B7EA-3AB2305E3010}" name="Column14207" dataDxfId="2334"/>
    <tableColumn id="14213" xr3:uid="{661029B7-6A11-4C64-914E-7243DDF1084C}" name="Column14208" dataDxfId="2333"/>
    <tableColumn id="14214" xr3:uid="{3AF5DFE7-3E8E-4CFE-A735-547EC1A351BD}" name="Column14209" dataDxfId="2332"/>
    <tableColumn id="14215" xr3:uid="{BB919C4E-D722-4284-A1D4-8BA9F3C41FFB}" name="Column14210" dataDxfId="2331"/>
    <tableColumn id="14216" xr3:uid="{A50E8763-6C5C-4F34-8826-66D7885EF9EC}" name="Column14211" dataDxfId="2330"/>
    <tableColumn id="14217" xr3:uid="{434ADA2E-FE2F-48BD-9482-03A536A063AA}" name="Column14212" dataDxfId="2329"/>
    <tableColumn id="14218" xr3:uid="{E8679920-DEF4-4A81-A3DB-7A028A4C9286}" name="Column14213" dataDxfId="2328"/>
    <tableColumn id="14219" xr3:uid="{E75EFFAA-3739-44EE-828D-C062DA7C928A}" name="Column14214" dataDxfId="2327"/>
    <tableColumn id="14220" xr3:uid="{18F4A9B7-F886-4CD9-B686-E5043A7FFA56}" name="Column14215" dataDxfId="2326"/>
    <tableColumn id="14221" xr3:uid="{3DC0B7DB-F18D-4F4C-A2F6-B4B8ECD2B2F5}" name="Column14216" dataDxfId="2325"/>
    <tableColumn id="14222" xr3:uid="{BD6027CB-80EE-4EA9-B9C5-8B3D49441665}" name="Column14217" dataDxfId="2324"/>
    <tableColumn id="14223" xr3:uid="{086E3A10-1366-43D9-80F4-F68F5BB577B1}" name="Column14218" dataDxfId="2323"/>
    <tableColumn id="14224" xr3:uid="{4BF6D212-AB99-4AF9-B427-08567D4144E1}" name="Column14219" dataDxfId="2322"/>
    <tableColumn id="14225" xr3:uid="{897C89BE-9474-432C-9EEF-03CB5E5ACD42}" name="Column14220" dataDxfId="2321"/>
    <tableColumn id="14226" xr3:uid="{ECF2C80A-6B57-4052-845A-FA489BE6B956}" name="Column14221" dataDxfId="2320"/>
    <tableColumn id="14227" xr3:uid="{01BD5062-1B28-4858-9946-35977B5434D3}" name="Column14222" dataDxfId="2319"/>
    <tableColumn id="14228" xr3:uid="{173CFEEC-E40F-4A1F-980D-2130866D95FB}" name="Column14223" dataDxfId="2318"/>
    <tableColumn id="14229" xr3:uid="{49263A2D-7FB9-4982-849B-94E0683B42D9}" name="Column14224" dataDxfId="2317"/>
    <tableColumn id="14230" xr3:uid="{A0BC1416-5628-441E-A3F6-B5694C681D63}" name="Column14225" dataDxfId="2316"/>
    <tableColumn id="14231" xr3:uid="{33562877-E51C-442B-BAD7-26507D4114BD}" name="Column14226" dataDxfId="2315"/>
    <tableColumn id="14232" xr3:uid="{89671925-9D76-4C08-BB49-BAFB7CBDDF8D}" name="Column14227" dataDxfId="2314"/>
    <tableColumn id="14233" xr3:uid="{7F33EA04-6319-4238-9803-A49954067D05}" name="Column14228" dataDxfId="2313"/>
    <tableColumn id="14234" xr3:uid="{6378BB59-6967-4F22-A7F9-2EAD922CC8B9}" name="Column14229" dataDxfId="2312"/>
    <tableColumn id="14235" xr3:uid="{83317F2D-DF5D-4206-A4FA-7B1E181D4C7A}" name="Column14230" dataDxfId="2311"/>
    <tableColumn id="14236" xr3:uid="{1360E8CF-F829-4C98-B28A-060E38606425}" name="Column14231" dataDxfId="2310"/>
    <tableColumn id="14237" xr3:uid="{59B8E972-7E66-4F2A-B790-F1352F4123E6}" name="Column14232" dataDxfId="2309"/>
    <tableColumn id="14238" xr3:uid="{8F463D8C-2FE7-4203-800C-ABA5CF11850A}" name="Column14233" dataDxfId="2308"/>
    <tableColumn id="14239" xr3:uid="{EB885DE5-28F7-493F-9BC8-1390E0065A90}" name="Column14234" dataDxfId="2307"/>
    <tableColumn id="14240" xr3:uid="{762E1DA8-2BDE-43EB-9CB4-112234E6C9BC}" name="Column14235" dataDxfId="2306"/>
    <tableColumn id="14241" xr3:uid="{172E1C73-4744-4EB5-98CF-C90FDE867DCE}" name="Column14236" dataDxfId="2305"/>
    <tableColumn id="14242" xr3:uid="{FCD5E5F8-8167-42E7-B887-A0230C941F1D}" name="Column14237" dataDxfId="2304"/>
    <tableColumn id="14243" xr3:uid="{0C4E5AA8-B642-4234-9A62-80B00E6D8FB5}" name="Column14238" dataDxfId="2303"/>
    <tableColumn id="14244" xr3:uid="{ECDA1D33-B8A8-4146-82E9-8C586BBE2C4E}" name="Column14239" dataDxfId="2302"/>
    <tableColumn id="14245" xr3:uid="{C0526827-D7EE-4928-B598-243259F2017C}" name="Column14240" dataDxfId="2301"/>
    <tableColumn id="14246" xr3:uid="{C94F29BF-F54D-48C0-8716-113D6571F2D0}" name="Column14241" dataDxfId="2300"/>
    <tableColumn id="14247" xr3:uid="{A682A953-1005-41ED-A872-72F23A23FC31}" name="Column14242" dataDxfId="2299"/>
    <tableColumn id="14248" xr3:uid="{D01BEA60-2F39-46A9-84FE-043E5C1E7680}" name="Column14243" dataDxfId="2298"/>
    <tableColumn id="14249" xr3:uid="{2387705A-4342-4657-9FD9-EFAD080807AD}" name="Column14244" dataDxfId="2297"/>
    <tableColumn id="14250" xr3:uid="{ACEE210B-7971-44BF-A1F9-2C203DFF5300}" name="Column14245" dataDxfId="2296"/>
    <tableColumn id="14251" xr3:uid="{3F4CD5A3-370C-4F5D-BF5C-9E08E7CD8C9F}" name="Column14246" dataDxfId="2295"/>
    <tableColumn id="14252" xr3:uid="{3BEA2302-86D7-43BF-A165-AC8E211726FA}" name="Column14247" dataDxfId="2294"/>
    <tableColumn id="14253" xr3:uid="{375E5ABE-A156-404D-9964-C13915D624AA}" name="Column14248" dataDxfId="2293"/>
    <tableColumn id="14254" xr3:uid="{152DF082-D885-413D-892E-20616018D66F}" name="Column14249" dataDxfId="2292"/>
    <tableColumn id="14255" xr3:uid="{AE28D119-5FCA-4DFE-A21E-22B7D6D6D87C}" name="Column14250" dataDxfId="2291"/>
    <tableColumn id="14256" xr3:uid="{2085227D-997F-4305-A708-DFB974B7DDDB}" name="Column14251" dataDxfId="2290"/>
    <tableColumn id="14257" xr3:uid="{945CE36C-F5B4-4F9F-8542-AFD6E19A8303}" name="Column14252" dataDxfId="2289"/>
    <tableColumn id="14258" xr3:uid="{0E4529A7-E4E8-4289-B329-8CFCB5A3A755}" name="Column14253" dataDxfId="2288"/>
    <tableColumn id="14259" xr3:uid="{33321906-A081-443B-A120-A4CF66CA219E}" name="Column14254" dataDxfId="2287"/>
    <tableColumn id="14260" xr3:uid="{30D0DEE7-6EBA-4820-99D5-0B3B0A53B444}" name="Column14255" dataDxfId="2286"/>
    <tableColumn id="14261" xr3:uid="{0816460E-D7FC-440C-847F-42F47592ACE7}" name="Column14256" dataDxfId="2285"/>
    <tableColumn id="14262" xr3:uid="{C9E3CCEA-C952-4F3F-AF9F-5ED15287C26F}" name="Column14257" dataDxfId="2284"/>
    <tableColumn id="14263" xr3:uid="{A30B16FA-0ABF-4310-8008-58E6F72C06EF}" name="Column14258" dataDxfId="2283"/>
    <tableColumn id="14264" xr3:uid="{F309B9C5-11B5-40BA-A4DE-08A6A01B0AF5}" name="Column14259" dataDxfId="2282"/>
    <tableColumn id="14265" xr3:uid="{7D9FDBA0-6F60-497B-BB7D-87887EBFC850}" name="Column14260" dataDxfId="2281"/>
    <tableColumn id="14266" xr3:uid="{93608CC9-26D1-4DB4-A709-E6FC884535FE}" name="Column14261" dataDxfId="2280"/>
    <tableColumn id="14267" xr3:uid="{6CDA1230-1EE7-4607-BE96-4611E477AD33}" name="Column14262" dataDxfId="2279"/>
    <tableColumn id="14268" xr3:uid="{76BED845-B69B-4901-ABB5-9E777E48186A}" name="Column14263" dataDxfId="2278"/>
    <tableColumn id="14269" xr3:uid="{981D85A9-306E-4355-8D40-4C3D38C941E0}" name="Column14264" dataDxfId="2277"/>
    <tableColumn id="14270" xr3:uid="{A059BAA3-F6B9-4696-AD88-C4DDB467AAF1}" name="Column14265" dataDxfId="2276"/>
    <tableColumn id="14271" xr3:uid="{81794CFE-659C-44B0-99B8-ABC18B8C98A6}" name="Column14266" dataDxfId="2275"/>
    <tableColumn id="14272" xr3:uid="{3DF31645-9CC6-48EB-8FC0-1635D04AEA75}" name="Column14267" dataDxfId="2274"/>
    <tableColumn id="14273" xr3:uid="{CBE19453-385D-4563-9CD7-080775809EA6}" name="Column14268" dataDxfId="2273"/>
    <tableColumn id="14274" xr3:uid="{52B5B08A-0601-45AE-9C71-FF2F8480C412}" name="Column14269" dataDxfId="2272"/>
    <tableColumn id="14275" xr3:uid="{75A2BBD8-8D44-45A4-AE6C-BFDC0252BDEF}" name="Column14270" dataDxfId="2271"/>
    <tableColumn id="14276" xr3:uid="{2A19EB44-2DDA-42E6-B0F7-F2EAB4E4C216}" name="Column14271" dataDxfId="2270"/>
    <tableColumn id="14277" xr3:uid="{0B657C06-1E2C-4000-8CE7-281BDE46F1E8}" name="Column14272" dataDxfId="2269"/>
    <tableColumn id="14278" xr3:uid="{9C4B9265-5AA9-4544-B8D7-0E67C194589C}" name="Column14273" dataDxfId="2268"/>
    <tableColumn id="14279" xr3:uid="{BE9979C9-381E-47C1-B222-A076C6A964DC}" name="Column14274" dataDxfId="2267"/>
    <tableColumn id="14280" xr3:uid="{9321A598-2128-47D3-84D4-60685DDA31A8}" name="Column14275" dataDxfId="2266"/>
    <tableColumn id="14281" xr3:uid="{5BEA7DD4-20B1-45DB-8472-524D2EF1E501}" name="Column14276" dataDxfId="2265"/>
    <tableColumn id="14282" xr3:uid="{C51464B8-376D-44EF-9982-CF5DB598B7DD}" name="Column14277" dataDxfId="2264"/>
    <tableColumn id="14283" xr3:uid="{F9286C35-0A7D-45A5-A241-85286C638821}" name="Column14278" dataDxfId="2263"/>
    <tableColumn id="14284" xr3:uid="{2C35BE37-D1B4-480B-A95E-AE96BDEC0987}" name="Column14279" dataDxfId="2262"/>
    <tableColumn id="14285" xr3:uid="{19FED2E7-FA92-4B64-B89E-FD6D78AF82D4}" name="Column14280" dataDxfId="2261"/>
    <tableColumn id="14286" xr3:uid="{B3C338CD-FED0-44B1-B0B7-8151E6D4FEB9}" name="Column14281" dataDxfId="2260"/>
    <tableColumn id="14287" xr3:uid="{A4B7FED3-5B0D-4131-ADF1-6F4C316F5F96}" name="Column14282" dataDxfId="2259"/>
    <tableColumn id="14288" xr3:uid="{3E3E1EDF-FACB-43CE-B17A-F8384E3DD6B7}" name="Column14283" dataDxfId="2258"/>
    <tableColumn id="14289" xr3:uid="{58135A8C-169F-45F9-9F30-B00AEDFB6C85}" name="Column14284" dataDxfId="2257"/>
    <tableColumn id="14290" xr3:uid="{C405112E-42F7-48F7-AE84-4B9DF974782D}" name="Column14285" dataDxfId="2256"/>
    <tableColumn id="14291" xr3:uid="{AD042220-B0FC-4C6C-82C6-935A22843F04}" name="Column14286" dataDxfId="2255"/>
    <tableColumn id="14292" xr3:uid="{4AD82E3B-247E-4E23-947F-F42825F6D446}" name="Column14287" dataDxfId="2254"/>
    <tableColumn id="14293" xr3:uid="{45209471-6E0F-4626-8898-F939550E40FE}" name="Column14288" dataDxfId="2253"/>
    <tableColumn id="14294" xr3:uid="{91A17BB2-9954-4FF5-8E9E-ABB32636B557}" name="Column14289" dataDxfId="2252"/>
    <tableColumn id="14295" xr3:uid="{D68DE0CA-BF29-48F1-B2ED-8A4CB49F6776}" name="Column14290" dataDxfId="2251"/>
    <tableColumn id="14296" xr3:uid="{F81A21E6-0708-4A5C-ABB1-F37A4D43453B}" name="Column14291" dataDxfId="2250"/>
    <tableColumn id="14297" xr3:uid="{DE61D3C6-250F-4356-800C-894AB8A4A9E0}" name="Column14292" dataDxfId="2249"/>
    <tableColumn id="14298" xr3:uid="{134258C8-2D78-4925-9854-8BA4850F9022}" name="Column14293" dataDxfId="2248"/>
    <tableColumn id="14299" xr3:uid="{59C534B7-700D-495E-B0FF-12080FF3BDC0}" name="Column14294" dataDxfId="2247"/>
    <tableColumn id="14300" xr3:uid="{03401447-86B7-470B-BF46-038BC44DB091}" name="Column14295" dataDxfId="2246"/>
    <tableColumn id="14301" xr3:uid="{7C9BF264-9BF8-4003-975D-733DA0A2CDBA}" name="Column14296" dataDxfId="2245"/>
    <tableColumn id="14302" xr3:uid="{2B0AF7C2-1C9B-4F86-88BE-6F55F751F8F6}" name="Column14297" dataDxfId="2244"/>
    <tableColumn id="14303" xr3:uid="{030126CA-5153-4162-8765-55EB6D632AF1}" name="Column14298" dataDxfId="2243"/>
    <tableColumn id="14304" xr3:uid="{825459F7-CB3A-4ABB-8346-E1A69C4AF771}" name="Column14299" dataDxfId="2242"/>
    <tableColumn id="14305" xr3:uid="{17C1A117-DBFD-4EC7-8999-7AEAC15A9F66}" name="Column14300" dataDxfId="2241"/>
    <tableColumn id="14306" xr3:uid="{80D00B06-F74A-416A-B0F9-25CFBDFDD0AD}" name="Column14301" dataDxfId="2240"/>
    <tableColumn id="14307" xr3:uid="{2EC810FB-F904-42F7-AFF8-16B7B9952B55}" name="Column14302" dataDxfId="2239"/>
    <tableColumn id="14308" xr3:uid="{571FBB6A-32F6-4E15-9731-426CEB03AA71}" name="Column14303" dataDxfId="2238"/>
    <tableColumn id="14309" xr3:uid="{D4BAA111-1ADC-446D-BFD8-DCDEE93D2582}" name="Column14304" dataDxfId="2237"/>
    <tableColumn id="14310" xr3:uid="{BCD83C30-BF8A-4FD3-9A39-94ED08C32FF1}" name="Column14305" dataDxfId="2236"/>
    <tableColumn id="14311" xr3:uid="{36157497-3FC7-4AEB-8033-12AB4A6492D1}" name="Column14306" dataDxfId="2235"/>
    <tableColumn id="14312" xr3:uid="{1DA688FE-A7B7-42F8-8BEC-EA7269821E1C}" name="Column14307" dataDxfId="2234"/>
    <tableColumn id="14313" xr3:uid="{5D06B6CE-5354-4205-AD5B-CAFADE579EEE}" name="Column14308" dataDxfId="2233"/>
    <tableColumn id="14314" xr3:uid="{05198AA3-A6A8-4616-A482-92EF06A95FD1}" name="Column14309" dataDxfId="2232"/>
    <tableColumn id="14315" xr3:uid="{CD2437BB-0344-4808-B2A9-2E8768D86C9C}" name="Column14310" dataDxfId="2231"/>
    <tableColumn id="14316" xr3:uid="{A920DDDB-46EF-4701-953E-6B841EB33DA4}" name="Column14311" dataDxfId="2230"/>
    <tableColumn id="14317" xr3:uid="{2F821C2F-48DF-4CE4-BFB4-80E52A1DBEF3}" name="Column14312" dataDxfId="2229"/>
    <tableColumn id="14318" xr3:uid="{62E4232B-8B30-42AB-938D-72E59242E708}" name="Column14313" dataDxfId="2228"/>
    <tableColumn id="14319" xr3:uid="{35BEB1C4-B75D-41A8-A006-2FCBEE860A03}" name="Column14314" dataDxfId="2227"/>
    <tableColumn id="14320" xr3:uid="{CBFD3302-F592-4B83-90F6-B3487EB6DD60}" name="Column14315" dataDxfId="2226"/>
    <tableColumn id="14321" xr3:uid="{17BA2A65-0D61-4230-A315-43C9461E3260}" name="Column14316" dataDxfId="2225"/>
    <tableColumn id="14322" xr3:uid="{535532AF-7F31-4CDC-825F-7960BF5566EA}" name="Column14317" dataDxfId="2224"/>
    <tableColumn id="14323" xr3:uid="{402571F0-7769-40DD-BBBD-D4077BC2CEC8}" name="Column14318" dataDxfId="2223"/>
    <tableColumn id="14324" xr3:uid="{0AFD843C-8494-466D-86CE-0DD5234217F2}" name="Column14319" dataDxfId="2222"/>
    <tableColumn id="14325" xr3:uid="{FF0504C5-2997-4656-8404-A5CD65C3C175}" name="Column14320" dataDxfId="2221"/>
    <tableColumn id="14326" xr3:uid="{674E2472-F979-4390-9E21-48B25072F283}" name="Column14321" dataDxfId="2220"/>
    <tableColumn id="14327" xr3:uid="{1A155C1E-4B79-4D1E-B431-A73B8B6010AD}" name="Column14322" dataDxfId="2219"/>
    <tableColumn id="14328" xr3:uid="{8E04E16F-A2D0-44A9-A02B-290C9B06D954}" name="Column14323" dataDxfId="2218"/>
    <tableColumn id="14329" xr3:uid="{5A961B65-6653-4E7E-ACC1-2A16A4C0EEAE}" name="Column14324" dataDxfId="2217"/>
    <tableColumn id="14330" xr3:uid="{3AD1DF4D-EDE8-4BCE-8F2E-E400A140CDC9}" name="Column14325" dataDxfId="2216"/>
    <tableColumn id="14331" xr3:uid="{25C5A38F-60E4-4DF6-BACE-806385D5A7CE}" name="Column14326" dataDxfId="2215"/>
    <tableColumn id="14332" xr3:uid="{371CDEF7-60BC-4CAD-A968-57242D19DD34}" name="Column14327" dataDxfId="2214"/>
    <tableColumn id="14333" xr3:uid="{4FD5DB6E-A704-455B-94D7-773F33911B46}" name="Column14328" dataDxfId="2213"/>
    <tableColumn id="14334" xr3:uid="{A367387D-6DB6-4E79-9F89-3F440BC76705}" name="Column14329" dataDxfId="2212"/>
    <tableColumn id="14335" xr3:uid="{F397D7BF-6424-42DF-9ED3-8FCA0A2AA59E}" name="Column14330" dataDxfId="2211"/>
    <tableColumn id="14336" xr3:uid="{2403D8F4-2289-4295-A3F9-87DFF8FC1976}" name="Column14331" dataDxfId="2210"/>
    <tableColumn id="14337" xr3:uid="{FC654805-0AEA-4712-997B-FBCA6565A5A1}" name="Column14332" dataDxfId="2209"/>
    <tableColumn id="14338" xr3:uid="{401B0392-273A-4EA2-9F23-428E0A010D65}" name="Column14333" dataDxfId="2208"/>
    <tableColumn id="14339" xr3:uid="{E55BA136-2CB5-4FD2-B005-1C9991761162}" name="Column14334" dataDxfId="2207"/>
    <tableColumn id="14340" xr3:uid="{ED3FD761-2AC1-4504-B5CD-1D7F33B2988E}" name="Column14335" dataDxfId="2206"/>
    <tableColumn id="14341" xr3:uid="{297BBFAE-291A-47CB-A48A-D4B237FA3413}" name="Column14336" dataDxfId="2205"/>
    <tableColumn id="14342" xr3:uid="{05D33278-704E-4A65-8B39-C0BB01DE0D70}" name="Column14337" dataDxfId="2204"/>
    <tableColumn id="14343" xr3:uid="{CEEA4A14-BDE2-422E-91BC-BA9250817E1A}" name="Column14338" dataDxfId="2203"/>
    <tableColumn id="14344" xr3:uid="{725FBCA4-4B0E-4FC3-BDD0-C28482058A96}" name="Column14339" dataDxfId="2202"/>
    <tableColumn id="14345" xr3:uid="{AFB9D2B3-CB0E-407C-B4CE-E3AC3D54D3C0}" name="Column14340" dataDxfId="2201"/>
    <tableColumn id="14346" xr3:uid="{D685C008-3B63-4196-B29C-882C7FF8276A}" name="Column14341" dataDxfId="2200"/>
    <tableColumn id="14347" xr3:uid="{D3C253F7-AD12-4E88-8752-BC80A52F7B81}" name="Column14342" dataDxfId="2199"/>
    <tableColumn id="14348" xr3:uid="{F151C5A4-8C25-48CA-8B65-7A40EE5DB27F}" name="Column14343" dataDxfId="2198"/>
    <tableColumn id="14349" xr3:uid="{CC53806B-152B-4FA2-9990-DC3826992B50}" name="Column14344" dataDxfId="2197"/>
    <tableColumn id="14350" xr3:uid="{2A1C0EC3-319D-4235-B5F4-99EDCF92F44D}" name="Column14345" dataDxfId="2196"/>
    <tableColumn id="14351" xr3:uid="{87181D09-D41A-4BB8-BF8F-6E4E67633582}" name="Column14346" dataDxfId="2195"/>
    <tableColumn id="14352" xr3:uid="{97EFC9A0-047A-42EC-9B1C-50F90FA785E6}" name="Column14347" dataDxfId="2194"/>
    <tableColumn id="14353" xr3:uid="{35073B0C-DBD3-4561-BF16-F7EFABA4B33D}" name="Column14348" dataDxfId="2193"/>
    <tableColumn id="14354" xr3:uid="{44E72B50-785A-4454-871A-0EA282D41F5F}" name="Column14349" dataDxfId="2192"/>
    <tableColumn id="14355" xr3:uid="{93D62AB4-0D03-41B6-8877-6B17011A726A}" name="Column14350" dataDxfId="2191"/>
    <tableColumn id="14356" xr3:uid="{DE432EDD-4C93-4170-BD70-E7C5316EDBC5}" name="Column14351" dataDxfId="2190"/>
    <tableColumn id="14357" xr3:uid="{A066AE35-C83A-4CC5-8DA5-BA2DADC31235}" name="Column14352" dataDxfId="2189"/>
    <tableColumn id="14358" xr3:uid="{F8EB27C7-72B7-41B2-9991-5C1F90D4B303}" name="Column14353" dataDxfId="2188"/>
    <tableColumn id="14359" xr3:uid="{850E8534-57BC-479B-BA68-768960E9F3F3}" name="Column14354" dataDxfId="2187"/>
    <tableColumn id="14360" xr3:uid="{BFA0C58E-BC10-41A4-B20E-07F785F59EC6}" name="Column14355" dataDxfId="2186"/>
    <tableColumn id="14361" xr3:uid="{983E8B1D-8966-4C64-B9B3-0EBA34C5CE9B}" name="Column14356" dataDxfId="2185"/>
    <tableColumn id="14362" xr3:uid="{E2C73ADE-505F-44EF-BAB6-0D59BCC6ED69}" name="Column14357" dataDxfId="2184"/>
    <tableColumn id="14363" xr3:uid="{6A221F62-9D82-4795-977E-D2801CA97985}" name="Column14358" dataDxfId="2183"/>
    <tableColumn id="14364" xr3:uid="{27EB5A06-BFC5-41FD-8EBD-0B2B1AA5CCF5}" name="Column14359" dataDxfId="2182"/>
    <tableColumn id="14365" xr3:uid="{CB8BFA43-9AFC-4CD2-BA2F-43D35FA4D5A1}" name="Column14360" dataDxfId="2181"/>
    <tableColumn id="14366" xr3:uid="{893095AF-397A-448C-A91D-8A45A79021BE}" name="Column14361" dataDxfId="2180"/>
    <tableColumn id="14367" xr3:uid="{A7981FE1-E005-4CDB-BD94-E2EFBA7666F2}" name="Column14362" dataDxfId="2179"/>
    <tableColumn id="14368" xr3:uid="{95D48739-43BC-43C0-9065-BBDD0F3CB821}" name="Column14363" dataDxfId="2178"/>
    <tableColumn id="14369" xr3:uid="{316523D8-75CE-4564-BF64-9BF9A51523E0}" name="Column14364" dataDxfId="2177"/>
    <tableColumn id="14370" xr3:uid="{C323835D-9948-49C0-BA21-676F1D2CAC96}" name="Column14365" dataDxfId="2176"/>
    <tableColumn id="14371" xr3:uid="{E60F309C-D9F3-44C9-90BC-662B82C927A4}" name="Column14366" dataDxfId="2175"/>
    <tableColumn id="14372" xr3:uid="{AD427F93-B036-4153-956E-99A103E97935}" name="Column14367" dataDxfId="2174"/>
    <tableColumn id="14373" xr3:uid="{A32470C9-2D03-488E-9E4E-D13907CA60B0}" name="Column14368" dataDxfId="2173"/>
    <tableColumn id="14374" xr3:uid="{0494C69B-8C6F-40BF-9B7A-6706D37DAF31}" name="Column14369" dataDxfId="2172"/>
    <tableColumn id="14375" xr3:uid="{571A9CA0-5566-410A-AD5F-5F8D669FB867}" name="Column14370" dataDxfId="2171"/>
    <tableColumn id="14376" xr3:uid="{8329A03D-EDAC-49A3-AF88-AC43C68A5723}" name="Column14371" dataDxfId="2170"/>
    <tableColumn id="14377" xr3:uid="{CC6E9867-FB8F-482C-B54C-5B81A0962CA5}" name="Column14372" dataDxfId="2169"/>
    <tableColumn id="14378" xr3:uid="{EBC2C151-C4AE-4B89-ABD4-DE251FCE25BB}" name="Column14373" dataDxfId="2168"/>
    <tableColumn id="14379" xr3:uid="{F9A70048-C2C3-49D0-975A-DA49C906110A}" name="Column14374" dataDxfId="2167"/>
    <tableColumn id="14380" xr3:uid="{66FB59E1-636B-44B5-B5F4-0CF766645B84}" name="Column14375" dataDxfId="2166"/>
    <tableColumn id="14381" xr3:uid="{CCC8E805-207F-457D-A260-B156FD46423A}" name="Column14376" dataDxfId="2165"/>
    <tableColumn id="14382" xr3:uid="{01068750-327B-4FA5-B8DA-C9F9B758102C}" name="Column14377" dataDxfId="2164"/>
    <tableColumn id="14383" xr3:uid="{938B7D50-FD49-4490-85C0-FB017AB79A47}" name="Column14378" dataDxfId="2163"/>
    <tableColumn id="14384" xr3:uid="{D50A01DF-CBC3-4EB0-AEFC-CC47DC476DC6}" name="Column14379" dataDxfId="2162"/>
    <tableColumn id="14385" xr3:uid="{22E7F8A2-23F5-4AFA-82C9-EEE01AC2D604}" name="Column14380" dataDxfId="2161"/>
    <tableColumn id="14386" xr3:uid="{53024071-7779-41F8-B46C-52CDC4E7D3DF}" name="Column14381" dataDxfId="2160"/>
    <tableColumn id="14387" xr3:uid="{D8DF3D52-C76A-4373-8621-AD9F00997ABE}" name="Column14382" dataDxfId="2159"/>
    <tableColumn id="14388" xr3:uid="{18C56EC4-3D86-4F81-A3C4-508DFC8E277B}" name="Column14383" dataDxfId="2158"/>
    <tableColumn id="14389" xr3:uid="{78DCDE03-74CC-45DC-91E8-E544A7A2F280}" name="Column14384" dataDxfId="2157"/>
    <tableColumn id="14390" xr3:uid="{0F473558-0635-4A18-9D69-F592C065B1BE}" name="Column14385" dataDxfId="2156"/>
    <tableColumn id="14391" xr3:uid="{4B3B529C-6758-4C90-8AAC-7BD0D93A1372}" name="Column14386" dataDxfId="2155"/>
    <tableColumn id="14392" xr3:uid="{3A1E9FA6-DA6C-455E-9208-A074E58DDF26}" name="Column14387" dataDxfId="2154"/>
    <tableColumn id="14393" xr3:uid="{A565F685-B33F-423D-8BC4-0BC9BC6B05D6}" name="Column14388" dataDxfId="2153"/>
    <tableColumn id="14394" xr3:uid="{538CFD18-DB2B-48AC-BD03-800A4B231857}" name="Column14389" dataDxfId="2152"/>
    <tableColumn id="14395" xr3:uid="{6A0091FC-B931-46B2-985E-64BCC8AD9642}" name="Column14390" dataDxfId="2151"/>
    <tableColumn id="14396" xr3:uid="{9363F330-F6CB-4CD7-82FC-1FA8066CA3A9}" name="Column14391" dataDxfId="2150"/>
    <tableColumn id="14397" xr3:uid="{9E4A2EE4-C45A-40B3-8AF8-97EBD2FB8AEC}" name="Column14392" dataDxfId="2149"/>
    <tableColumn id="14398" xr3:uid="{4E951E38-F594-47F6-8EFF-DF1CCA10E09C}" name="Column14393" dataDxfId="2148"/>
    <tableColumn id="14399" xr3:uid="{E863B3DC-6F57-4954-88AC-92B0BB9D48EA}" name="Column14394" dataDxfId="2147"/>
    <tableColumn id="14400" xr3:uid="{5DA12DAA-6E4D-447A-823F-5D97CD5024D6}" name="Column14395" dataDxfId="2146"/>
    <tableColumn id="14401" xr3:uid="{C0C4B5A5-128F-497E-915B-44AED832220B}" name="Column14396" dataDxfId="2145"/>
    <tableColumn id="14402" xr3:uid="{81FD38DD-123F-4653-8D5B-0800F20DA060}" name="Column14397" dataDxfId="2144"/>
    <tableColumn id="14403" xr3:uid="{126FC9E0-6276-493A-848C-CA84D61DC973}" name="Column14398" dataDxfId="2143"/>
    <tableColumn id="14404" xr3:uid="{37CDF167-3B8D-4847-BC5D-2CB09A839DF1}" name="Column14399" dataDxfId="2142"/>
    <tableColumn id="14405" xr3:uid="{E09137DE-7B8B-481D-9BEE-DE568DA5E932}" name="Column14400" dataDxfId="2141"/>
    <tableColumn id="14406" xr3:uid="{262AEB47-E0D9-4AEA-8D69-637E8F2F1D9B}" name="Column14401" dataDxfId="2140"/>
    <tableColumn id="14407" xr3:uid="{70AAD73F-57C9-4CB9-B798-364F542F02F3}" name="Column14402" dataDxfId="2139"/>
    <tableColumn id="14408" xr3:uid="{DDACA669-CEE5-48A6-8F07-A24D0954A91C}" name="Column14403" dataDxfId="2138"/>
    <tableColumn id="14409" xr3:uid="{CFB7AB73-25DB-49D2-B01F-A721990A4483}" name="Column14404" dataDxfId="2137"/>
    <tableColumn id="14410" xr3:uid="{94544765-2AE1-4A81-BB70-58BE4DA8AB15}" name="Column14405" dataDxfId="2136"/>
    <tableColumn id="14411" xr3:uid="{0CFA9256-0983-40E8-BA19-BB9F2D8BF0E8}" name="Column14406" dataDxfId="2135"/>
    <tableColumn id="14412" xr3:uid="{3E5EFA1C-A000-4A1D-9B52-F5CD6304DD71}" name="Column14407" dataDxfId="2134"/>
    <tableColumn id="14413" xr3:uid="{D4C92413-9CB2-4015-BF4A-3CE1CD0C9D34}" name="Column14408" dataDxfId="2133"/>
    <tableColumn id="14414" xr3:uid="{ACB605CE-5F5D-46AD-B440-97554CD538CC}" name="Column14409" dataDxfId="2132"/>
    <tableColumn id="14415" xr3:uid="{12D7B585-50F7-438E-BE86-09CBF3A69BB3}" name="Column14410" dataDxfId="2131"/>
    <tableColumn id="14416" xr3:uid="{41D5BFE6-F785-4209-9080-5BE017BA269A}" name="Column14411" dataDxfId="2130"/>
    <tableColumn id="14417" xr3:uid="{4FEA338D-4739-4346-8CCD-7A2479998E65}" name="Column14412" dataDxfId="2129"/>
    <tableColumn id="14418" xr3:uid="{6A528C59-2D22-44FC-AC75-1ABE79AD9C65}" name="Column14413" dataDxfId="2128"/>
    <tableColumn id="14419" xr3:uid="{ED3AD12E-5B18-4F67-8D12-D9AEEF0E44C2}" name="Column14414" dataDxfId="2127"/>
    <tableColumn id="14420" xr3:uid="{63D9FE07-EE05-45A4-850F-E6D7639B331E}" name="Column14415" dataDxfId="2126"/>
    <tableColumn id="14421" xr3:uid="{1DC73602-7697-4508-A301-939FC60614AA}" name="Column14416" dataDxfId="2125"/>
    <tableColumn id="14422" xr3:uid="{B65069F9-BAEA-4172-87AF-8B29F2040CEC}" name="Column14417" dataDxfId="2124"/>
    <tableColumn id="14423" xr3:uid="{7B2E7F65-38EF-4E72-B841-8D8D0A6F06C6}" name="Column14418" dataDxfId="2123"/>
    <tableColumn id="14424" xr3:uid="{8A0C5F87-0D10-4D9C-A5CD-18AA41B65EF9}" name="Column14419" dataDxfId="2122"/>
    <tableColumn id="14425" xr3:uid="{4819C0AD-0351-4561-8517-6F8984439D11}" name="Column14420" dataDxfId="2121"/>
    <tableColumn id="14426" xr3:uid="{839C11D9-E215-48BF-9422-6E6BB17C05E5}" name="Column14421" dataDxfId="2120"/>
    <tableColumn id="14427" xr3:uid="{EF79D213-DF65-4D4D-A76A-B0946AC2955F}" name="Column14422" dataDxfId="2119"/>
    <tableColumn id="14428" xr3:uid="{62E81C43-4305-4A7D-86EA-F5A07C24E387}" name="Column14423" dataDxfId="2118"/>
    <tableColumn id="14429" xr3:uid="{68E574E3-BCC3-4F6B-A56D-98DD65F9A8BA}" name="Column14424" dataDxfId="2117"/>
    <tableColumn id="14430" xr3:uid="{EC49B7C3-760F-4D17-A6FC-1B795FE26FC1}" name="Column14425" dataDxfId="2116"/>
    <tableColumn id="14431" xr3:uid="{C7998641-1BCE-44C7-A5F2-926046B7CC6A}" name="Column14426" dataDxfId="2115"/>
    <tableColumn id="14432" xr3:uid="{180A6FB2-E9CA-48CD-9873-9FC5F1923450}" name="Column14427" dataDxfId="2114"/>
    <tableColumn id="14433" xr3:uid="{F4A8D5E4-5E93-4130-8FAF-F37BE8D0F3BB}" name="Column14428" dataDxfId="2113"/>
    <tableColumn id="14434" xr3:uid="{0253A488-25A1-4FD1-8291-AA56D60AD72D}" name="Column14429" dataDxfId="2112"/>
    <tableColumn id="14435" xr3:uid="{276F53DC-C95B-4D7C-A8F4-7DC2DCC87EC1}" name="Column14430" dataDxfId="2111"/>
    <tableColumn id="14436" xr3:uid="{36D46EF7-A6D5-41F3-95FA-6713AD5500A4}" name="Column14431" dataDxfId="2110"/>
    <tableColumn id="14437" xr3:uid="{94EA4E93-8E56-4341-B479-A6E35B94D473}" name="Column14432" dataDxfId="2109"/>
    <tableColumn id="14438" xr3:uid="{915CCE41-5F37-41A1-8F5F-7F6B596D9E16}" name="Column14433" dataDxfId="2108"/>
    <tableColumn id="14439" xr3:uid="{717FD92B-CE3C-4552-BCCD-341EDEBD89B8}" name="Column14434" dataDxfId="2107"/>
    <tableColumn id="14440" xr3:uid="{CE49DE80-12A3-448B-8DFE-91A025726232}" name="Column14435" dataDxfId="2106"/>
    <tableColumn id="14441" xr3:uid="{09196A9A-EB99-4837-B2C9-7BEEE919CCF9}" name="Column14436" dataDxfId="2105"/>
    <tableColumn id="14442" xr3:uid="{C4FCC01F-D3E7-4735-A87C-BF6E357D43CF}" name="Column14437" dataDxfId="2104"/>
    <tableColumn id="14443" xr3:uid="{761E6E57-9BC6-475A-91B8-CDB33291D817}" name="Column14438" dataDxfId="2103"/>
    <tableColumn id="14444" xr3:uid="{BEA37F58-2A33-434C-AD42-ACAD4D0481B1}" name="Column14439" dataDxfId="2102"/>
    <tableColumn id="14445" xr3:uid="{268DA858-80F4-4666-97DB-22A4ECAFE477}" name="Column14440" dataDxfId="2101"/>
    <tableColumn id="14446" xr3:uid="{BB53577D-AA84-4371-A73D-F7D3309AEF63}" name="Column14441" dataDxfId="2100"/>
    <tableColumn id="14447" xr3:uid="{7A78EE10-2DC8-442B-981F-0C765467BA3F}" name="Column14442" dataDxfId="2099"/>
    <tableColumn id="14448" xr3:uid="{AC0A261D-8B63-4809-9812-5126FE1F1D8E}" name="Column14443" dataDxfId="2098"/>
    <tableColumn id="14449" xr3:uid="{D844BD05-83CF-41AF-A561-36B94B9D2247}" name="Column14444" dataDxfId="2097"/>
    <tableColumn id="14450" xr3:uid="{AB31DDCD-CA04-48F2-A421-704B509C4C8D}" name="Column14445" dataDxfId="2096"/>
    <tableColumn id="14451" xr3:uid="{616AB252-2874-42D7-BF4E-605E89C2D077}" name="Column14446" dataDxfId="2095"/>
    <tableColumn id="14452" xr3:uid="{3A3698D0-4936-4C28-A9FA-27355D11CFA3}" name="Column14447" dataDxfId="2094"/>
    <tableColumn id="14453" xr3:uid="{B75E8DF9-038E-4781-9792-5F04E3FAE160}" name="Column14448" dataDxfId="2093"/>
    <tableColumn id="14454" xr3:uid="{CC9EC428-A77D-4F1F-B1A2-A955A7DD29CB}" name="Column14449" dataDxfId="2092"/>
    <tableColumn id="14455" xr3:uid="{48D0569F-7C77-4DC3-8A32-AF4EE1518690}" name="Column14450" dataDxfId="2091"/>
    <tableColumn id="14456" xr3:uid="{FE351699-D4F1-4B45-A12F-09F47B7813BF}" name="Column14451" dataDxfId="2090"/>
    <tableColumn id="14457" xr3:uid="{FCD7CCDC-2BDB-4537-9C22-0932DECF1AB0}" name="Column14452" dataDxfId="2089"/>
    <tableColumn id="14458" xr3:uid="{D607EF21-170C-4304-9088-5560D18D884D}" name="Column14453" dataDxfId="2088"/>
    <tableColumn id="14459" xr3:uid="{938E8901-1EB7-41E6-A420-02F898D8C801}" name="Column14454" dataDxfId="2087"/>
    <tableColumn id="14460" xr3:uid="{5504D83F-67AF-4A40-9FCA-AFA73156A488}" name="Column14455" dataDxfId="2086"/>
    <tableColumn id="14461" xr3:uid="{139759BA-D42F-49E0-AF13-F86BFB3A66E5}" name="Column14456" dataDxfId="2085"/>
    <tableColumn id="14462" xr3:uid="{6E523B05-E228-459A-8E0E-B3671B697BC4}" name="Column14457" dataDxfId="2084"/>
    <tableColumn id="14463" xr3:uid="{343F7068-2CF0-4602-A0A5-AA328D4B427D}" name="Column14458" dataDxfId="2083"/>
    <tableColumn id="14464" xr3:uid="{7119E343-2AEA-452D-B104-4652ED4F1B84}" name="Column14459" dataDxfId="2082"/>
    <tableColumn id="14465" xr3:uid="{F11BAB06-B2D0-4E70-923A-FC09EDC3198C}" name="Column14460" dataDxfId="2081"/>
    <tableColumn id="14466" xr3:uid="{6A6B9470-FC49-49B0-8341-AD8ED5F363F4}" name="Column14461" dataDxfId="2080"/>
    <tableColumn id="14467" xr3:uid="{333A75D4-6525-4B97-A1B3-6DAFE2460C50}" name="Column14462" dataDxfId="2079"/>
    <tableColumn id="14468" xr3:uid="{E08F1DA2-845D-4FE5-9B6C-2E059D12A84E}" name="Column14463" dataDxfId="2078"/>
    <tableColumn id="14469" xr3:uid="{0ADC3FD0-0519-4C76-8770-C81872D2DF10}" name="Column14464" dataDxfId="2077"/>
    <tableColumn id="14470" xr3:uid="{D7BD7DA8-A644-47F7-BF1E-22D24391F319}" name="Column14465" dataDxfId="2076"/>
    <tableColumn id="14471" xr3:uid="{36367428-2602-4E7F-A18D-654B828F28CC}" name="Column14466" dataDxfId="2075"/>
    <tableColumn id="14472" xr3:uid="{B691FC72-054D-460B-B9DB-4E7651EC2545}" name="Column14467" dataDxfId="2074"/>
    <tableColumn id="14473" xr3:uid="{2B3E70D8-847F-4425-8280-F79B43082EED}" name="Column14468" dataDxfId="2073"/>
    <tableColumn id="14474" xr3:uid="{5840673A-979E-432F-B51D-CCDB48121A5F}" name="Column14469" dataDxfId="2072"/>
    <tableColumn id="14475" xr3:uid="{ECAA0243-9889-4A74-8C0F-A5385451CC1B}" name="Column14470" dataDxfId="2071"/>
    <tableColumn id="14476" xr3:uid="{7C1C0A24-3FC3-4D5E-87A9-A6872C421377}" name="Column14471" dataDxfId="2070"/>
    <tableColumn id="14477" xr3:uid="{8D996211-BD13-4940-B75B-A0FE070792D1}" name="Column14472" dataDxfId="2069"/>
    <tableColumn id="14478" xr3:uid="{0F60CC64-AC8B-4A5B-92D1-534B404CBCF7}" name="Column14473" dataDxfId="2068"/>
    <tableColumn id="14479" xr3:uid="{79AE88AD-9DD6-4836-B69F-91BB32F994F4}" name="Column14474" dataDxfId="2067"/>
    <tableColumn id="14480" xr3:uid="{30DC5DB3-B55D-4943-A5A1-2B093041EDF4}" name="Column14475" dataDxfId="2066"/>
    <tableColumn id="14481" xr3:uid="{29F2A836-3526-4BF5-8526-5227E5DB3E48}" name="Column14476" dataDxfId="2065"/>
    <tableColumn id="14482" xr3:uid="{379D1009-4279-41AD-B678-96706EC69AE1}" name="Column14477" dataDxfId="2064"/>
    <tableColumn id="14483" xr3:uid="{C23E5207-E67C-410E-BD8E-A8BDF0BEE63C}" name="Column14478" dataDxfId="2063"/>
    <tableColumn id="14484" xr3:uid="{3A5F15C2-B905-4E79-BA07-DEE828C58648}" name="Column14479" dataDxfId="2062"/>
    <tableColumn id="14485" xr3:uid="{99443CDE-4E74-4A67-9EDA-0499FDD34122}" name="Column14480" dataDxfId="2061"/>
    <tableColumn id="14486" xr3:uid="{04B246F5-0832-42BE-8A5E-B73B8A432B64}" name="Column14481" dataDxfId="2060"/>
    <tableColumn id="14487" xr3:uid="{4DF81ABC-FFA6-4BB1-AF9D-BD954F084234}" name="Column14482" dataDxfId="2059"/>
    <tableColumn id="14488" xr3:uid="{21722CE2-6A11-4B5D-AB3B-22ACE285FDCD}" name="Column14483" dataDxfId="2058"/>
    <tableColumn id="14489" xr3:uid="{0B886007-1548-48A5-9912-B9BC1AEB984C}" name="Column14484" dataDxfId="2057"/>
    <tableColumn id="14490" xr3:uid="{F2EF3B9E-5D51-4A16-B52D-E6069EE37774}" name="Column14485" dataDxfId="2056"/>
    <tableColumn id="14491" xr3:uid="{04AB6EFE-8F17-416C-95F0-697E92A8B33C}" name="Column14486" dataDxfId="2055"/>
    <tableColumn id="14492" xr3:uid="{1060ED38-D567-42EF-B5D0-F42DC208EF84}" name="Column14487" dataDxfId="2054"/>
    <tableColumn id="14493" xr3:uid="{92BF6672-C8D4-414F-AB5E-5FFE507CB908}" name="Column14488" dataDxfId="2053"/>
    <tableColumn id="14494" xr3:uid="{D225DB0A-099D-4954-92B4-BB981149B610}" name="Column14489" dataDxfId="2052"/>
    <tableColumn id="14495" xr3:uid="{8F9B0375-FF0A-4F8A-8A60-8CBA98C2C6B0}" name="Column14490" dataDxfId="2051"/>
    <tableColumn id="14496" xr3:uid="{9563DF07-4954-47B7-8D9F-1D183265D92D}" name="Column14491" dataDxfId="2050"/>
    <tableColumn id="14497" xr3:uid="{B6ECD871-E9BF-431B-BA98-72AD6510CF45}" name="Column14492" dataDxfId="2049"/>
    <tableColumn id="14498" xr3:uid="{0C75D3EA-A0A8-4D22-A6DC-B95BC7FE47BC}" name="Column14493" dataDxfId="2048"/>
    <tableColumn id="14499" xr3:uid="{16452FF0-4E3E-473C-BB66-776F831A0167}" name="Column14494" dataDxfId="2047"/>
    <tableColumn id="14500" xr3:uid="{C5EA7AE5-5B78-41DD-9CE0-AC34F5E0EDA1}" name="Column14495" dataDxfId="2046"/>
    <tableColumn id="14501" xr3:uid="{84C4A949-2943-46F0-9B51-2586A7705FAA}" name="Column14496" dataDxfId="2045"/>
    <tableColumn id="14502" xr3:uid="{6F80B105-C513-47AB-B5BB-040DEB17D1E2}" name="Column14497" dataDxfId="2044"/>
    <tableColumn id="14503" xr3:uid="{98D33E5D-0E19-41AB-8C97-69F570F940C2}" name="Column14498" dataDxfId="2043"/>
    <tableColumn id="14504" xr3:uid="{D90D9246-AA34-4187-AE65-574322A16B60}" name="Column14499" dataDxfId="2042"/>
    <tableColumn id="14505" xr3:uid="{661909A9-3D20-4DD4-992D-09F558A23986}" name="Column14500" dataDxfId="2041"/>
    <tableColumn id="14506" xr3:uid="{8C1AF46C-4022-4BF0-AE73-E440C149B629}" name="Column14501" dataDxfId="2040"/>
    <tableColumn id="14507" xr3:uid="{84A46AFD-0036-4D8F-A70F-969B1D2DDC5C}" name="Column14502" dataDxfId="2039"/>
    <tableColumn id="14508" xr3:uid="{73783B52-5734-4F8D-9FC8-DD76965C7879}" name="Column14503" dataDxfId="2038"/>
    <tableColumn id="14509" xr3:uid="{FB3C7F4E-80A7-4FC5-9B06-56090B5A4FB1}" name="Column14504" dataDxfId="2037"/>
    <tableColumn id="14510" xr3:uid="{A9C10F17-6D8F-4ACD-BFB8-AEB07F767D9F}" name="Column14505" dataDxfId="2036"/>
    <tableColumn id="14511" xr3:uid="{2DFA8B6D-9857-4846-BC9F-E65C10598E19}" name="Column14506" dataDxfId="2035"/>
    <tableColumn id="14512" xr3:uid="{37AE128B-E414-4626-9D83-160AB1EDE244}" name="Column14507" dataDxfId="2034"/>
    <tableColumn id="14513" xr3:uid="{E5FBF3A7-D643-4F12-9698-48118D9CEDC3}" name="Column14508" dataDxfId="2033"/>
    <tableColumn id="14514" xr3:uid="{2C026BAE-858D-46C6-B2BD-92D2F4D615C3}" name="Column14509" dataDxfId="2032"/>
    <tableColumn id="14515" xr3:uid="{94CB4CA3-CC2B-4118-8C28-4B8F03945C45}" name="Column14510" dataDxfId="2031"/>
    <tableColumn id="14516" xr3:uid="{9E796093-96D3-486C-988D-D4F79F7201F5}" name="Column14511" dataDxfId="2030"/>
    <tableColumn id="14517" xr3:uid="{7209CE4B-8742-4644-B8FC-84F27AE8B37A}" name="Column14512" dataDxfId="2029"/>
    <tableColumn id="14518" xr3:uid="{DD2B8AFF-ECE4-4979-A001-4924DF793336}" name="Column14513" dataDxfId="2028"/>
    <tableColumn id="14519" xr3:uid="{2AF8762E-BBEA-4744-8E9A-1AFCA32A30C5}" name="Column14514" dataDxfId="2027"/>
    <tableColumn id="14520" xr3:uid="{946F2758-377B-4BF7-8BC1-95A831C3EBBC}" name="Column14515" dataDxfId="2026"/>
    <tableColumn id="14521" xr3:uid="{10D94D0D-088C-4739-92ED-89BF823978CE}" name="Column14516" dataDxfId="2025"/>
    <tableColumn id="14522" xr3:uid="{CDCB2030-49C4-4E6E-A6AF-B42726FC920E}" name="Column14517" dataDxfId="2024"/>
    <tableColumn id="14523" xr3:uid="{C2A2C165-D126-4C0C-88D5-A5349A81B565}" name="Column14518" dataDxfId="2023"/>
    <tableColumn id="14524" xr3:uid="{E1044BDA-81FA-42AF-A460-319F508F0B2F}" name="Column14519" dataDxfId="2022"/>
    <tableColumn id="14525" xr3:uid="{A157DD31-7AFE-4EAD-8822-7A0405FBD1DD}" name="Column14520" dataDxfId="2021"/>
    <tableColumn id="14526" xr3:uid="{1C9F5446-7E32-4A1B-8789-ABBEF0603629}" name="Column14521" dataDxfId="2020"/>
    <tableColumn id="14527" xr3:uid="{120DFF82-39B0-40CD-BA05-9B9F591EEDA5}" name="Column14522" dataDxfId="2019"/>
    <tableColumn id="14528" xr3:uid="{4B265243-6FEB-4C05-9607-6E1829463665}" name="Column14523" dataDxfId="2018"/>
    <tableColumn id="14529" xr3:uid="{CD473244-B8A8-4F1A-AC4F-4D21D82E1FA0}" name="Column14524" dataDxfId="2017"/>
    <tableColumn id="14530" xr3:uid="{B5AB9733-B68E-4975-B017-2B29FA9D7370}" name="Column14525" dataDxfId="2016"/>
    <tableColumn id="14531" xr3:uid="{DB9E789E-8143-44C2-837B-A3EFDAC7D27B}" name="Column14526" dataDxfId="2015"/>
    <tableColumn id="14532" xr3:uid="{1336F4D9-2735-40C8-AD7E-A3D5692F4104}" name="Column14527" dataDxfId="2014"/>
    <tableColumn id="14533" xr3:uid="{E720EECB-188A-411F-9945-38159A0EA4FE}" name="Column14528" dataDxfId="2013"/>
    <tableColumn id="14534" xr3:uid="{74419606-92F5-4C36-8BD6-129F52D8E09C}" name="Column14529" dataDxfId="2012"/>
    <tableColumn id="14535" xr3:uid="{7F05326B-5486-479F-9B6C-4F6F2CF14EEF}" name="Column14530" dataDxfId="2011"/>
    <tableColumn id="14536" xr3:uid="{3DB78E79-F106-4247-95AC-8A4E0BF3A576}" name="Column14531" dataDxfId="2010"/>
    <tableColumn id="14537" xr3:uid="{C0F8B94D-C536-4FFB-BDF3-771DE397A75D}" name="Column14532" dataDxfId="2009"/>
    <tableColumn id="14538" xr3:uid="{3217C469-3198-4C31-9FCF-03C92A304418}" name="Column14533" dataDxfId="2008"/>
    <tableColumn id="14539" xr3:uid="{93F56A91-A354-4E42-9D3B-B959D655796F}" name="Column14534" dataDxfId="2007"/>
    <tableColumn id="14540" xr3:uid="{154455D4-5C3A-406C-846D-E18DD02A96BD}" name="Column14535" dataDxfId="2006"/>
    <tableColumn id="14541" xr3:uid="{E65DC27B-3ACA-481B-AD5B-A938D53FAFCF}" name="Column14536" dataDxfId="2005"/>
    <tableColumn id="14542" xr3:uid="{41F878C4-0477-4902-A90A-17555212CC0A}" name="Column14537" dataDxfId="2004"/>
    <tableColumn id="14543" xr3:uid="{4251BC9A-5AFA-4F5E-83AA-5CD96D32BFC0}" name="Column14538" dataDxfId="2003"/>
    <tableColumn id="14544" xr3:uid="{DDE0922B-B60A-4047-BED4-CC30D1F50CB2}" name="Column14539" dataDxfId="2002"/>
    <tableColumn id="14545" xr3:uid="{0338C61B-7391-4EE4-BACB-CD99505F8508}" name="Column14540" dataDxfId="2001"/>
    <tableColumn id="14546" xr3:uid="{BE1ECEC4-77DE-4C5E-BA09-8D2109313E53}" name="Column14541" dataDxfId="2000"/>
    <tableColumn id="14547" xr3:uid="{02519778-55A5-4296-8D22-01D652EAD942}" name="Column14542" dataDxfId="1999"/>
    <tableColumn id="14548" xr3:uid="{1E8F9E0B-85F9-4AA5-BB9F-56EB2F4F1191}" name="Column14543" dataDxfId="1998"/>
    <tableColumn id="14549" xr3:uid="{0BCD77B2-40A7-46A4-8762-DFC2AC605BCC}" name="Column14544" dataDxfId="1997"/>
    <tableColumn id="14550" xr3:uid="{6E679C04-29DA-4839-97F7-5CC9223F7EFD}" name="Column14545" dataDxfId="1996"/>
    <tableColumn id="14551" xr3:uid="{76127AB1-9931-48C0-8633-470098EA8AB0}" name="Column14546" dataDxfId="1995"/>
    <tableColumn id="14552" xr3:uid="{DC18F162-0136-45FB-8928-F2FD2AB9C676}" name="Column14547" dataDxfId="1994"/>
    <tableColumn id="14553" xr3:uid="{1EB20794-95BC-430C-85A8-EFAAA797F0C9}" name="Column14548" dataDxfId="1993"/>
    <tableColumn id="14554" xr3:uid="{631FA616-41DC-4A44-8859-C6AAA12A28DB}" name="Column14549" dataDxfId="1992"/>
    <tableColumn id="14555" xr3:uid="{2EBC2E5B-BB47-484F-9C54-16AA84F18942}" name="Column14550" dataDxfId="1991"/>
    <tableColumn id="14556" xr3:uid="{90F5AB20-1EA0-4DE9-A897-6D2058589DB5}" name="Column14551" dataDxfId="1990"/>
    <tableColumn id="14557" xr3:uid="{16113ED8-F6DD-42D1-9474-29468BC3ED2C}" name="Column14552" dataDxfId="1989"/>
    <tableColumn id="14558" xr3:uid="{1435B94B-2CC6-4DC6-84DA-83D7E29F322E}" name="Column14553" dataDxfId="1988"/>
    <tableColumn id="14559" xr3:uid="{AE10B213-2F98-4A7D-9211-C6C8DC2698B8}" name="Column14554" dataDxfId="1987"/>
    <tableColumn id="14560" xr3:uid="{06B1DCFE-57DB-4C39-8B2A-E76D4A21A9D8}" name="Column14555" dataDxfId="1986"/>
    <tableColumn id="14561" xr3:uid="{5EE93552-2379-4DD0-9F6D-7BD7277172E2}" name="Column14556" dataDxfId="1985"/>
    <tableColumn id="14562" xr3:uid="{5BC1CCB5-176E-4CCE-8450-728A70FB184D}" name="Column14557" dataDxfId="1984"/>
    <tableColumn id="14563" xr3:uid="{7CF02003-0D9B-40AB-B6F0-771AF51217CE}" name="Column14558" dataDxfId="1983"/>
    <tableColumn id="14564" xr3:uid="{8C79C792-9099-47C5-A1CC-436BD38BF129}" name="Column14559" dataDxfId="1982"/>
    <tableColumn id="14565" xr3:uid="{1938FADE-F20B-4C9C-A433-193FEC43C432}" name="Column14560" dataDxfId="1981"/>
    <tableColumn id="14566" xr3:uid="{94AE2434-3D9B-4B16-B544-EB13E8FB7F68}" name="Column14561" dataDxfId="1980"/>
    <tableColumn id="14567" xr3:uid="{1B3C3608-054B-47BD-AFEE-839150E03A9A}" name="Column14562" dataDxfId="1979"/>
    <tableColumn id="14568" xr3:uid="{D837E0B9-AA95-44B1-B70C-7875DDC47D31}" name="Column14563" dataDxfId="1978"/>
    <tableColumn id="14569" xr3:uid="{5E831B90-BEBD-4946-AC8C-E95F8A2DB91A}" name="Column14564" dataDxfId="1977"/>
    <tableColumn id="14570" xr3:uid="{CA9CDAD2-6E5D-40DC-8114-605E13BE2953}" name="Column14565" dataDxfId="1976"/>
    <tableColumn id="14571" xr3:uid="{14130D90-65B3-43C3-AFC9-4D8CA4A62990}" name="Column14566" dataDxfId="1975"/>
    <tableColumn id="14572" xr3:uid="{D508DCEC-6E37-4E27-ACA4-56F7E57B44C2}" name="Column14567" dataDxfId="1974"/>
    <tableColumn id="14573" xr3:uid="{70B710CF-D95C-4ACF-B592-1CAE85CFEAA1}" name="Column14568" dataDxfId="1973"/>
    <tableColumn id="14574" xr3:uid="{0DEDA9C8-A4BF-4366-817D-EF301F30EF03}" name="Column14569" dataDxfId="1972"/>
    <tableColumn id="14575" xr3:uid="{6AFCF8D0-3DF5-4A98-9C57-009DE474381C}" name="Column14570" dataDxfId="1971"/>
    <tableColumn id="14576" xr3:uid="{DEEE1790-C102-4DA2-846D-9F72DF457BB1}" name="Column14571" dataDxfId="1970"/>
    <tableColumn id="14577" xr3:uid="{49684C55-7A1C-4F63-BF69-1B8333AB7C84}" name="Column14572" dataDxfId="1969"/>
    <tableColumn id="14578" xr3:uid="{172557C8-5FAF-43EF-8397-B948D707CE06}" name="Column14573" dataDxfId="1968"/>
    <tableColumn id="14579" xr3:uid="{4853F520-CB26-4002-8EAE-59E44D6C036C}" name="Column14574" dataDxfId="1967"/>
    <tableColumn id="14580" xr3:uid="{7A6268DC-8BF4-4745-8DC0-FFA1B4CC5D04}" name="Column14575" dataDxfId="1966"/>
    <tableColumn id="14581" xr3:uid="{EA207629-B483-4C77-A92D-4F40818E0165}" name="Column14576" dataDxfId="1965"/>
    <tableColumn id="14582" xr3:uid="{7445C471-125E-4367-841E-02451CC1870A}" name="Column14577" dataDxfId="1964"/>
    <tableColumn id="14583" xr3:uid="{C527F5B7-7660-4DEF-8509-B905CBDDD260}" name="Column14578" dataDxfId="1963"/>
    <tableColumn id="14584" xr3:uid="{65E9157A-D78C-487A-9452-43DDA59D16BD}" name="Column14579" dataDxfId="1962"/>
    <tableColumn id="14585" xr3:uid="{B8B425AF-241A-4826-8213-9B2B6FAEBEA6}" name="Column14580" dataDxfId="1961"/>
    <tableColumn id="14586" xr3:uid="{07259F73-F841-489F-A9A3-65B8D4DF376D}" name="Column14581" dataDxfId="1960"/>
    <tableColumn id="14587" xr3:uid="{8AB0F6D9-5646-4D9C-8CF5-28E716D2E7FC}" name="Column14582" dataDxfId="1959"/>
    <tableColumn id="14588" xr3:uid="{05C1408D-F7FC-4BFF-9DEF-B8D6E3A316BF}" name="Column14583" dataDxfId="1958"/>
    <tableColumn id="14589" xr3:uid="{E3D3D674-F415-4504-92B2-BE2C2D49054E}" name="Column14584" dataDxfId="1957"/>
    <tableColumn id="14590" xr3:uid="{F4BCB4DC-64F6-4B7E-9795-25B4573B7F90}" name="Column14585" dataDxfId="1956"/>
    <tableColumn id="14591" xr3:uid="{FD010DF7-9C7E-4AB4-B1A9-2B86018C6E67}" name="Column14586" dataDxfId="1955"/>
    <tableColumn id="14592" xr3:uid="{CAA0987B-558D-4C43-9E83-04472C6EC4CA}" name="Column14587" dataDxfId="1954"/>
    <tableColumn id="14593" xr3:uid="{4BE05862-CC78-4DAF-99FD-A3A13EFD49A1}" name="Column14588" dataDxfId="1953"/>
    <tableColumn id="14594" xr3:uid="{DB506D55-C8F9-4908-B28F-7599C1A712A7}" name="Column14589" dataDxfId="1952"/>
    <tableColumn id="14595" xr3:uid="{DA71C262-8352-4159-A2E3-C496179B0D58}" name="Column14590" dataDxfId="1951"/>
    <tableColumn id="14596" xr3:uid="{F58941BC-A372-4DBB-B116-30D37E71A77D}" name="Column14591" dataDxfId="1950"/>
    <tableColumn id="14597" xr3:uid="{4F0B2375-B06D-4068-8625-67FE3073DFAC}" name="Column14592" dataDxfId="1949"/>
    <tableColumn id="14598" xr3:uid="{F6EC823B-3AB1-4F31-B04B-28204E3C9261}" name="Column14593" dataDxfId="1948"/>
    <tableColumn id="14599" xr3:uid="{9D6F7FFC-5BE1-479B-8B02-FE264E6DDBAC}" name="Column14594" dataDxfId="1947"/>
    <tableColumn id="14600" xr3:uid="{A8BDB5D0-68EC-4A53-A233-EB38F8EF7303}" name="Column14595" dataDxfId="1946"/>
    <tableColumn id="14601" xr3:uid="{214FFC86-0FA0-4B1B-B7A6-C5E106754DF4}" name="Column14596" dataDxfId="1945"/>
    <tableColumn id="14602" xr3:uid="{A83172F9-B195-48FF-9667-DB0FB1AE61A0}" name="Column14597" dataDxfId="1944"/>
    <tableColumn id="14603" xr3:uid="{902DF542-EE72-44AE-9270-0A97FA3C9CF1}" name="Column14598" dataDxfId="1943"/>
    <tableColumn id="14604" xr3:uid="{935AF4BB-C621-4A41-9BEF-2890812A4FEF}" name="Column14599" dataDxfId="1942"/>
    <tableColumn id="14605" xr3:uid="{6111100C-ED19-4E4C-BE14-7F5CE72255BE}" name="Column14600" dataDxfId="1941"/>
    <tableColumn id="14606" xr3:uid="{E91ECDEB-8A60-4BEF-8DC9-FE017CEAF6E3}" name="Column14601" dataDxfId="1940"/>
    <tableColumn id="14607" xr3:uid="{B50D9BEA-9B43-4399-A4BD-C4FC7B2B4BF1}" name="Column14602" dataDxfId="1939"/>
    <tableColumn id="14608" xr3:uid="{A12570C3-E213-4947-81E9-CE0C4921E2D6}" name="Column14603" dataDxfId="1938"/>
    <tableColumn id="14609" xr3:uid="{BE977873-18B6-4DAA-8F14-8A6EF18DED42}" name="Column14604" dataDxfId="1937"/>
    <tableColumn id="14610" xr3:uid="{C564ABEF-1581-4802-A345-DFC19951A91D}" name="Column14605" dataDxfId="1936"/>
    <tableColumn id="14611" xr3:uid="{C701BF6A-3164-4910-9CEB-DD945909AA90}" name="Column14606" dataDxfId="1935"/>
    <tableColumn id="14612" xr3:uid="{0FE374F5-16C9-4CD6-883D-597785A2A9B0}" name="Column14607" dataDxfId="1934"/>
    <tableColumn id="14613" xr3:uid="{42661B2B-4853-4E93-892F-DEB1B88D6AEE}" name="Column14608" dataDxfId="1933"/>
    <tableColumn id="14614" xr3:uid="{463C2906-5887-4A4A-95A3-62D0923A4163}" name="Column14609" dataDxfId="1932"/>
    <tableColumn id="14615" xr3:uid="{A88F3DDE-8F08-4F22-979C-C8FE7C4AB347}" name="Column14610" dataDxfId="1931"/>
    <tableColumn id="14616" xr3:uid="{7C85811B-64D9-470D-88EB-F43F0EB43EE3}" name="Column14611" dataDxfId="1930"/>
    <tableColumn id="14617" xr3:uid="{65AC0FFD-635D-4BC2-AA4A-8A837159DC4F}" name="Column14612" dataDxfId="1929"/>
    <tableColumn id="14618" xr3:uid="{36EA3B17-BC21-4240-9D1F-9A3806217015}" name="Column14613" dataDxfId="1928"/>
    <tableColumn id="14619" xr3:uid="{9DE01B0E-FAC5-4B98-BE74-BC689E056089}" name="Column14614" dataDxfId="1927"/>
    <tableColumn id="14620" xr3:uid="{9DA14F5D-A543-4F42-9534-E3765DADAE9E}" name="Column14615" dataDxfId="1926"/>
    <tableColumn id="14621" xr3:uid="{9AE28EDF-DD32-47B1-B064-A0166DBF8313}" name="Column14616" dataDxfId="1925"/>
    <tableColumn id="14622" xr3:uid="{1F41DD47-1713-4076-89F5-2A95BA350E8F}" name="Column14617" dataDxfId="1924"/>
    <tableColumn id="14623" xr3:uid="{0A3A51F3-177E-4E6A-ACF1-31CCF540D26B}" name="Column14618" dataDxfId="1923"/>
    <tableColumn id="14624" xr3:uid="{6EA4E55B-1F6F-4B98-871D-D2FC6036BE28}" name="Column14619" dataDxfId="1922"/>
    <tableColumn id="14625" xr3:uid="{D0E4D886-94E1-45CB-B07A-2F220495D78E}" name="Column14620" dataDxfId="1921"/>
    <tableColumn id="14626" xr3:uid="{7F302A6F-8E3B-4021-BDA6-31971DC129BC}" name="Column14621" dataDxfId="1920"/>
    <tableColumn id="14627" xr3:uid="{607D9FB9-7240-40F8-95B5-2B74CED24C6D}" name="Column14622" dataDxfId="1919"/>
    <tableColumn id="14628" xr3:uid="{4C231CD3-D44B-4E54-A358-F4470CC6BB63}" name="Column14623" dataDxfId="1918"/>
    <tableColumn id="14629" xr3:uid="{CD3CE930-30EC-437F-9B0F-8EA115D51386}" name="Column14624" dataDxfId="1917"/>
    <tableColumn id="14630" xr3:uid="{AEEF2B38-81A5-4D72-B638-428CA1E378FE}" name="Column14625" dataDxfId="1916"/>
    <tableColumn id="14631" xr3:uid="{FFCD5A35-CEB4-4181-8549-E03F998371A7}" name="Column14626" dataDxfId="1915"/>
    <tableColumn id="14632" xr3:uid="{2A86685E-4EC4-4C57-8858-299C3C40521C}" name="Column14627" dataDxfId="1914"/>
    <tableColumn id="14633" xr3:uid="{C520D2A1-B86B-45CC-A6FC-1F1593F03F81}" name="Column14628" dataDxfId="1913"/>
    <tableColumn id="14634" xr3:uid="{B8542045-D7FA-4379-B1A0-AE05079323D2}" name="Column14629" dataDxfId="1912"/>
    <tableColumn id="14635" xr3:uid="{1139DDE7-4C03-49AF-8C9B-5A8B56F84D11}" name="Column14630" dataDxfId="1911"/>
    <tableColumn id="14636" xr3:uid="{8556F56E-C0D3-4A77-A1B9-3A0349AC949F}" name="Column14631" dataDxfId="1910"/>
    <tableColumn id="14637" xr3:uid="{FCD8FA8B-15E5-40F9-897C-F4CBB727CC51}" name="Column14632" dataDxfId="1909"/>
    <tableColumn id="14638" xr3:uid="{84430F4D-882B-44B8-92C1-41EF832E754D}" name="Column14633" dataDxfId="1908"/>
    <tableColumn id="14639" xr3:uid="{1A14F378-B32B-4212-B73A-B28A715C7996}" name="Column14634" dataDxfId="1907"/>
    <tableColumn id="14640" xr3:uid="{3DDCFA50-E723-4EDC-AF58-36D6AC8B4217}" name="Column14635" dataDxfId="1906"/>
    <tableColumn id="14641" xr3:uid="{B2067F3B-355B-42EE-9708-85665A0407BC}" name="Column14636" dataDxfId="1905"/>
    <tableColumn id="14642" xr3:uid="{FD789368-100B-44A0-B8B2-F34A5366D287}" name="Column14637" dataDxfId="1904"/>
    <tableColumn id="14643" xr3:uid="{4F87FD38-7213-4328-9DCF-81BF9B2E2982}" name="Column14638" dataDxfId="1903"/>
    <tableColumn id="14644" xr3:uid="{C4F4A537-3F47-4408-A25B-9009671BB63E}" name="Column14639" dataDxfId="1902"/>
    <tableColumn id="14645" xr3:uid="{53DBA760-FAEF-4DC7-B4DE-DC72E5730F03}" name="Column14640" dataDxfId="1901"/>
    <tableColumn id="14646" xr3:uid="{1832CB50-4611-4EEB-A130-31497F572C03}" name="Column14641" dataDxfId="1900"/>
    <tableColumn id="14647" xr3:uid="{ABF186A7-A73C-47E0-8822-F74E95BCC472}" name="Column14642" dataDxfId="1899"/>
    <tableColumn id="14648" xr3:uid="{4252A10B-192C-4B30-838D-9578F2891AFC}" name="Column14643" dataDxfId="1898"/>
    <tableColumn id="14649" xr3:uid="{461A907D-739A-43DC-BEA7-A9E16F1BC3DB}" name="Column14644" dataDxfId="1897"/>
    <tableColumn id="14650" xr3:uid="{2300404F-120D-469B-AC06-0FDA1621E927}" name="Column14645" dataDxfId="1896"/>
    <tableColumn id="14651" xr3:uid="{042AF7AF-EE59-499F-9454-580D7D9C3029}" name="Column14646" dataDxfId="1895"/>
    <tableColumn id="14652" xr3:uid="{5D0EF62E-A8CA-451E-A1FB-772EBF3B5F29}" name="Column14647" dataDxfId="1894"/>
    <tableColumn id="14653" xr3:uid="{F1D28294-ACFA-480E-BB06-1AB5F990D10E}" name="Column14648" dataDxfId="1893"/>
    <tableColumn id="14654" xr3:uid="{E1552AC3-6176-4B69-9D45-37476CACB3A9}" name="Column14649" dataDxfId="1892"/>
    <tableColumn id="14655" xr3:uid="{A363B8C9-E7DC-4B58-B690-B768666BAC4E}" name="Column14650" dataDxfId="1891"/>
    <tableColumn id="14656" xr3:uid="{FF62633A-9A8F-4496-8FDC-A30AB8AC735D}" name="Column14651" dataDxfId="1890"/>
    <tableColumn id="14657" xr3:uid="{65DAA69F-A6D7-47B3-A224-DA030FFC56F6}" name="Column14652" dataDxfId="1889"/>
    <tableColumn id="14658" xr3:uid="{06B1AE22-280C-4995-A41F-2D2D5E54B951}" name="Column14653" dataDxfId="1888"/>
    <tableColumn id="14659" xr3:uid="{8D21712D-9452-47DB-8967-10FA696BCAAE}" name="Column14654" dataDxfId="1887"/>
    <tableColumn id="14660" xr3:uid="{C0650782-50DB-4F1D-847F-CD47DBE28640}" name="Column14655" dataDxfId="1886"/>
    <tableColumn id="14661" xr3:uid="{1FB1774E-2276-472B-8352-E50AF8B0566A}" name="Column14656" dataDxfId="1885"/>
    <tableColumn id="14662" xr3:uid="{2466F1CC-4E28-463B-8EC9-2D2A5A47A7B0}" name="Column14657" dataDxfId="1884"/>
    <tableColumn id="14663" xr3:uid="{45E200E7-84EA-43E0-AF67-9059820EFE49}" name="Column14658" dataDxfId="1883"/>
    <tableColumn id="14664" xr3:uid="{85BC09BF-A596-4E7C-838B-1A769F2846E9}" name="Column14659" dataDxfId="1882"/>
    <tableColumn id="14665" xr3:uid="{3689887E-BFDE-4C51-BC36-4C5BE474CA43}" name="Column14660" dataDxfId="1881"/>
    <tableColumn id="14666" xr3:uid="{D56FB086-D39D-4DAB-8E49-5C1FC53FB371}" name="Column14661" dataDxfId="1880"/>
    <tableColumn id="14667" xr3:uid="{8C44EB70-C066-461F-BD67-3AF3E9F1FC89}" name="Column14662" dataDxfId="1879"/>
    <tableColumn id="14668" xr3:uid="{53194544-8406-4833-A1DB-53AE0F60CBFD}" name="Column14663" dataDxfId="1878"/>
    <tableColumn id="14669" xr3:uid="{E87B093A-2809-4DC4-A07D-D888AA0D84A5}" name="Column14664" dataDxfId="1877"/>
    <tableColumn id="14670" xr3:uid="{160B3C98-8E4E-436E-AB6E-3871B759D17B}" name="Column14665" dataDxfId="1876"/>
    <tableColumn id="14671" xr3:uid="{63E78079-77A6-41FB-A2A8-6C7BA4695428}" name="Column14666" dataDxfId="1875"/>
    <tableColumn id="14672" xr3:uid="{DFC1C0C0-DCD4-4A21-B4E2-ED4905ECE324}" name="Column14667" dataDxfId="1874"/>
    <tableColumn id="14673" xr3:uid="{03A9774B-E127-4D58-A219-8A3A16961339}" name="Column14668" dataDxfId="1873"/>
    <tableColumn id="14674" xr3:uid="{B1706771-2D27-4939-AF1F-0F9C7A7CB5B8}" name="Column14669" dataDxfId="1872"/>
    <tableColumn id="14675" xr3:uid="{73C700AB-E5D1-4D98-928F-A77204C4CE9B}" name="Column14670" dataDxfId="1871"/>
    <tableColumn id="14676" xr3:uid="{3395C4DC-CB6E-4988-837E-3E7A836B84B9}" name="Column14671" dataDxfId="1870"/>
    <tableColumn id="14677" xr3:uid="{FA8C19E6-A2A7-4623-8ED0-878B9D6C8793}" name="Column14672" dataDxfId="1869"/>
    <tableColumn id="14678" xr3:uid="{A6CC0F7A-24EC-45B3-A11E-7927617F7B44}" name="Column14673" dataDxfId="1868"/>
    <tableColumn id="14679" xr3:uid="{4526593F-6D48-4C83-B4E8-6CA6EFCD0FE2}" name="Column14674" dataDxfId="1867"/>
    <tableColumn id="14680" xr3:uid="{2DE6BA91-56CE-45DB-884D-E9F3D20DFBF7}" name="Column14675" dataDxfId="1866"/>
    <tableColumn id="14681" xr3:uid="{B809B5F1-BF84-4F0A-943C-3BF2B0163F68}" name="Column14676" dataDxfId="1865"/>
    <tableColumn id="14682" xr3:uid="{87650721-2F84-43E7-97D3-B020524EFD3C}" name="Column14677" dataDxfId="1864"/>
    <tableColumn id="14683" xr3:uid="{C673F558-6F4F-4F72-BE27-70DC27879391}" name="Column14678" dataDxfId="1863"/>
    <tableColumn id="14684" xr3:uid="{2E3ED912-0F87-45A5-A966-A6C8D34AA892}" name="Column14679" dataDxfId="1862"/>
    <tableColumn id="14685" xr3:uid="{083FB7DA-EAE8-4D5F-8E99-E50DBED831D4}" name="Column14680" dataDxfId="1861"/>
    <tableColumn id="14686" xr3:uid="{CD0E00D0-331A-4D84-8D52-ACD9BE6834BD}" name="Column14681" dataDxfId="1860"/>
    <tableColumn id="14687" xr3:uid="{2552951A-079B-4D74-A82D-D79819851741}" name="Column14682" dataDxfId="1859"/>
    <tableColumn id="14688" xr3:uid="{F21ADE3B-5917-4398-9441-C806BBA7DAEA}" name="Column14683" dataDxfId="1858"/>
    <tableColumn id="14689" xr3:uid="{D68A391D-432F-4339-AA6C-8FF2C4A83C33}" name="Column14684" dataDxfId="1857"/>
    <tableColumn id="14690" xr3:uid="{73B67EE6-5522-4976-894A-FE7CCCAD81A6}" name="Column14685" dataDxfId="1856"/>
    <tableColumn id="14691" xr3:uid="{23A91A42-EB09-4248-ACF2-C9921E791C83}" name="Column14686" dataDxfId="1855"/>
    <tableColumn id="14692" xr3:uid="{40274805-E51E-4FA5-A86E-1904E1C02B01}" name="Column14687" dataDxfId="1854"/>
    <tableColumn id="14693" xr3:uid="{918CC4D5-C056-4E87-A8CA-15B4B3B8F87E}" name="Column14688" dataDxfId="1853"/>
    <tableColumn id="14694" xr3:uid="{7EDD3996-DC07-4DAB-BB7E-9AC68F5928AA}" name="Column14689" dataDxfId="1852"/>
    <tableColumn id="14695" xr3:uid="{F809AA36-5E52-4687-B4D4-5A0EAC5A4A8A}" name="Column14690" dataDxfId="1851"/>
    <tableColumn id="14696" xr3:uid="{85397A60-F68F-4D94-925A-44CC32047388}" name="Column14691" dataDxfId="1850"/>
    <tableColumn id="14697" xr3:uid="{594A0ACA-94F7-47B3-B1E8-58FC07196C8E}" name="Column14692" dataDxfId="1849"/>
    <tableColumn id="14698" xr3:uid="{10A0D0A8-B1F5-40D1-979B-E24CD47A9D57}" name="Column14693" dataDxfId="1848"/>
    <tableColumn id="14699" xr3:uid="{71073484-3204-4B7C-ABCB-1A5D0198ECD4}" name="Column14694" dataDxfId="1847"/>
    <tableColumn id="14700" xr3:uid="{B1483A6C-C57E-4621-BD48-E11ECAA65E12}" name="Column14695" dataDxfId="1846"/>
    <tableColumn id="14701" xr3:uid="{71556BF8-23E9-4B08-A948-88176D888751}" name="Column14696" dataDxfId="1845"/>
    <tableColumn id="14702" xr3:uid="{6C38F62D-5FA8-4A32-866B-21FFD355DE73}" name="Column14697" dataDxfId="1844"/>
    <tableColumn id="14703" xr3:uid="{26BD056C-75FD-4AEB-8D18-7F779F1F8A9B}" name="Column14698" dataDxfId="1843"/>
    <tableColumn id="14704" xr3:uid="{D157596A-6AED-45D2-A087-1CAF893FC70E}" name="Column14699" dataDxfId="1842"/>
    <tableColumn id="14705" xr3:uid="{EB223983-5D77-4258-9008-13D5CA268383}" name="Column14700" dataDxfId="1841"/>
    <tableColumn id="14706" xr3:uid="{3A0F4BDC-5C04-4D51-87C2-47EAD22FD82D}" name="Column14701" dataDxfId="1840"/>
    <tableColumn id="14707" xr3:uid="{FBD8C263-2F26-461E-B387-F420DD69F69E}" name="Column14702" dataDxfId="1839"/>
    <tableColumn id="14708" xr3:uid="{2E3E6C98-C366-4924-B0A5-5CDF9B21F625}" name="Column14703" dataDxfId="1838"/>
    <tableColumn id="14709" xr3:uid="{98527C14-E90A-43D0-9697-43C67255995D}" name="Column14704" dataDxfId="1837"/>
    <tableColumn id="14710" xr3:uid="{5151BB03-ACE5-4EC3-8595-6B4798555285}" name="Column14705" dataDxfId="1836"/>
    <tableColumn id="14711" xr3:uid="{AF6238B3-71E2-4C84-B50E-16DACBDC91C0}" name="Column14706" dataDxfId="1835"/>
    <tableColumn id="14712" xr3:uid="{F4B3CA44-EA67-46A1-AE5E-2C6CD4C9098A}" name="Column14707" dataDxfId="1834"/>
    <tableColumn id="14713" xr3:uid="{8558D669-E7BC-4100-B6A7-DD18A308344B}" name="Column14708" dataDxfId="1833"/>
    <tableColumn id="14714" xr3:uid="{7BAF4FA2-D2CE-4FA8-98A8-96C6459150F4}" name="Column14709" dataDxfId="1832"/>
    <tableColumn id="14715" xr3:uid="{4AF272E1-49D5-4AC4-B514-680A629859D0}" name="Column14710" dataDxfId="1831"/>
    <tableColumn id="14716" xr3:uid="{5B9689FA-85B1-407C-8F29-26A9FD5D02B0}" name="Column14711" dataDxfId="1830"/>
    <tableColumn id="14717" xr3:uid="{788B2C2D-4DF7-40C6-8F19-8592443A151E}" name="Column14712" dataDxfId="1829"/>
    <tableColumn id="14718" xr3:uid="{06DDE30D-21AA-4A59-9961-10EB5F4D5465}" name="Column14713" dataDxfId="1828"/>
    <tableColumn id="14719" xr3:uid="{DF9596E8-1964-428F-8D2E-A0C00AC34C68}" name="Column14714" dataDxfId="1827"/>
    <tableColumn id="14720" xr3:uid="{81D1157C-6132-4F60-BE8E-5AA9E23866D0}" name="Column14715" dataDxfId="1826"/>
    <tableColumn id="14721" xr3:uid="{783AEAD8-3763-44C6-ADCB-89EED3BA2AF6}" name="Column14716" dataDxfId="1825"/>
    <tableColumn id="14722" xr3:uid="{605DEBBC-7EA4-423C-9550-EC3AB0BE7F95}" name="Column14717" dataDxfId="1824"/>
    <tableColumn id="14723" xr3:uid="{9E19F4A1-7E11-47D8-8627-816F4B29BDC2}" name="Column14718" dataDxfId="1823"/>
    <tableColumn id="14724" xr3:uid="{455D66B7-0D9E-4782-A91B-9667E58E5843}" name="Column14719" dataDxfId="1822"/>
    <tableColumn id="14725" xr3:uid="{9B3AE1C2-9B11-4042-9F7C-4702BD43381C}" name="Column14720" dataDxfId="1821"/>
    <tableColumn id="14726" xr3:uid="{8CCAD1FB-E405-45AC-88F6-93AB2A9E23AB}" name="Column14721" dataDxfId="1820"/>
    <tableColumn id="14727" xr3:uid="{391014B2-97EC-4A5B-91B5-18C63FC3CE7C}" name="Column14722" dataDxfId="1819"/>
    <tableColumn id="14728" xr3:uid="{8426D8F2-1609-4833-8499-31221C372BC4}" name="Column14723" dataDxfId="1818"/>
    <tableColumn id="14729" xr3:uid="{991893C2-9F2B-4459-8504-8B401467568A}" name="Column14724" dataDxfId="1817"/>
    <tableColumn id="14730" xr3:uid="{85EE59E3-51E2-4E95-9879-533EE7EAA6D3}" name="Column14725" dataDxfId="1816"/>
    <tableColumn id="14731" xr3:uid="{3B30643F-098B-4B81-B6A1-860E0312A7F7}" name="Column14726" dataDxfId="1815"/>
    <tableColumn id="14732" xr3:uid="{C7DEC937-E0CF-49F3-9A5A-85D1ADE81F84}" name="Column14727" dataDxfId="1814"/>
    <tableColumn id="14733" xr3:uid="{572DA72D-5055-4200-9CD0-35AB05A65C47}" name="Column14728" dataDxfId="1813"/>
    <tableColumn id="14734" xr3:uid="{C4943CEE-7401-4F34-8D43-1D955AF0B0AD}" name="Column14729" dataDxfId="1812"/>
    <tableColumn id="14735" xr3:uid="{C9507061-2A12-4216-8831-E68638F994FC}" name="Column14730" dataDxfId="1811"/>
    <tableColumn id="14736" xr3:uid="{BD123819-1A6B-4053-B2D3-A1508DEA93F4}" name="Column14731" dataDxfId="1810"/>
    <tableColumn id="14737" xr3:uid="{592AA689-346D-4B0B-8A5A-B5D924291146}" name="Column14732" dataDxfId="1809"/>
    <tableColumn id="14738" xr3:uid="{4167BCCA-E878-4209-BAFA-30E36B583EFE}" name="Column14733" dataDxfId="1808"/>
    <tableColumn id="14739" xr3:uid="{0A3F5164-A9B6-4C88-912B-426D106D2B11}" name="Column14734" dataDxfId="1807"/>
    <tableColumn id="14740" xr3:uid="{D03ACB9F-CE0C-42B0-B770-6E64B543B7F1}" name="Column14735" dataDxfId="1806"/>
    <tableColumn id="14741" xr3:uid="{5A269D23-DB31-496E-8B16-0325A1CBC0AC}" name="Column14736" dataDxfId="1805"/>
    <tableColumn id="14742" xr3:uid="{8C84FB61-6EAA-4F38-A07E-1D4A4D18FE27}" name="Column14737" dataDxfId="1804"/>
    <tableColumn id="14743" xr3:uid="{8B63DAB9-0F12-45EC-A641-0E724A3C3156}" name="Column14738" dataDxfId="1803"/>
    <tableColumn id="14744" xr3:uid="{C71D4D15-06D1-42E9-B2B1-77A0420B4DBE}" name="Column14739" dataDxfId="1802"/>
    <tableColumn id="14745" xr3:uid="{3B394174-4018-4747-ABF1-E4D4FFB2A8D2}" name="Column14740" dataDxfId="1801"/>
    <tableColumn id="14746" xr3:uid="{6A134B87-4048-444F-A343-892395EC1AA3}" name="Column14741" dataDxfId="1800"/>
    <tableColumn id="14747" xr3:uid="{DE7D3FAA-E823-47B7-89FB-18FFA1755984}" name="Column14742" dataDxfId="1799"/>
    <tableColumn id="14748" xr3:uid="{0C626C91-4E3B-454C-AB83-63B2C6C504C8}" name="Column14743" dataDxfId="1798"/>
    <tableColumn id="14749" xr3:uid="{298D6393-9238-47F6-A53E-60D99BAF23D7}" name="Column14744" dataDxfId="1797"/>
    <tableColumn id="14750" xr3:uid="{01FE28D1-11B7-43E3-A962-E85FEDEF5684}" name="Column14745" dataDxfId="1796"/>
    <tableColumn id="14751" xr3:uid="{B35DC36C-4088-4EEF-A4E8-E9100A05F741}" name="Column14746" dataDxfId="1795"/>
    <tableColumn id="14752" xr3:uid="{EDECF1D8-0CE7-4291-B3A4-F6A4AA1176E6}" name="Column14747" dataDxfId="1794"/>
    <tableColumn id="14753" xr3:uid="{EE298B0D-D9A2-4114-8D18-8CDB3697D0B1}" name="Column14748" dataDxfId="1793"/>
    <tableColumn id="14754" xr3:uid="{D75C6B63-372C-4B3B-A70E-34FE3114295A}" name="Column14749" dataDxfId="1792"/>
    <tableColumn id="14755" xr3:uid="{B2E88ADD-939E-40B3-93E1-63C7B1954697}" name="Column14750" dataDxfId="1791"/>
    <tableColumn id="14756" xr3:uid="{12596C76-5AC7-4B13-9637-9E904AFFD968}" name="Column14751" dataDxfId="1790"/>
    <tableColumn id="14757" xr3:uid="{13C38D47-B812-4394-B458-4AF1FCB69A91}" name="Column14752" dataDxfId="1789"/>
    <tableColumn id="14758" xr3:uid="{1519A951-798B-4986-B8FB-B526BE598208}" name="Column14753" dataDxfId="1788"/>
    <tableColumn id="14759" xr3:uid="{02D3FA72-BC83-48D9-BDC2-11CC498C006A}" name="Column14754" dataDxfId="1787"/>
    <tableColumn id="14760" xr3:uid="{47FAAF50-BA03-48CA-BA4C-34E8E208E72F}" name="Column14755" dataDxfId="1786"/>
    <tableColumn id="14761" xr3:uid="{AD4E0BBD-AEA8-44FE-890E-21A36BEA36A3}" name="Column14756" dataDxfId="1785"/>
    <tableColumn id="14762" xr3:uid="{5F6BA2B4-9156-4AEA-A8DD-DEFBD20734D6}" name="Column14757" dataDxfId="1784"/>
    <tableColumn id="14763" xr3:uid="{48629868-945A-4063-808A-1AE53430EAD9}" name="Column14758" dataDxfId="1783"/>
    <tableColumn id="14764" xr3:uid="{02A24AAE-7FC2-4EE9-BB0F-04E7435E3103}" name="Column14759" dataDxfId="1782"/>
    <tableColumn id="14765" xr3:uid="{CA70AB4A-3E40-4157-8F9F-60382CD9279D}" name="Column14760" dataDxfId="1781"/>
    <tableColumn id="14766" xr3:uid="{77046A25-3285-4892-A392-59335F155EC6}" name="Column14761" dataDxfId="1780"/>
    <tableColumn id="14767" xr3:uid="{D1ED20F9-632E-4112-9609-F5D001112868}" name="Column14762" dataDxfId="1779"/>
    <tableColumn id="14768" xr3:uid="{505628A0-DBA1-4B9E-82BE-FC2448E609F4}" name="Column14763" dataDxfId="1778"/>
    <tableColumn id="14769" xr3:uid="{DEDF94E4-B0C1-4CB1-932D-CD49D8D6D59E}" name="Column14764" dataDxfId="1777"/>
    <tableColumn id="14770" xr3:uid="{2FD191A3-E12F-4636-8AED-582BD00536DB}" name="Column14765" dataDxfId="1776"/>
    <tableColumn id="14771" xr3:uid="{9BC83E42-F741-4CD8-BDB6-255CCFDC32C3}" name="Column14766" dataDxfId="1775"/>
    <tableColumn id="14772" xr3:uid="{F84DDECE-AFF9-4A25-9DAC-F9B63B5DB371}" name="Column14767" dataDxfId="1774"/>
    <tableColumn id="14773" xr3:uid="{006D5DA0-CD58-441B-8969-F21B6BF97218}" name="Column14768" dataDxfId="1773"/>
    <tableColumn id="14774" xr3:uid="{B9ADF697-324C-4238-B821-03EBE77A9678}" name="Column14769" dataDxfId="1772"/>
    <tableColumn id="14775" xr3:uid="{A91AD2AC-D62C-4990-8418-5C0423C6695A}" name="Column14770" dataDxfId="1771"/>
    <tableColumn id="14776" xr3:uid="{A6656E8A-2B27-4108-B79D-16A349CA8A3A}" name="Column14771" dataDxfId="1770"/>
    <tableColumn id="14777" xr3:uid="{5E569C7C-9B80-4371-AD43-DBB10EC9FC8E}" name="Column14772" dataDxfId="1769"/>
    <tableColumn id="14778" xr3:uid="{3974070F-9753-4CF9-945B-2447F9383C53}" name="Column14773" dataDxfId="1768"/>
    <tableColumn id="14779" xr3:uid="{70A436CA-5BA7-47EC-B8C4-6BCE2FE13A2E}" name="Column14774" dataDxfId="1767"/>
    <tableColumn id="14780" xr3:uid="{EAE21CFB-D1B3-46C4-A4CF-2CD6222E03FE}" name="Column14775" dataDxfId="1766"/>
    <tableColumn id="14781" xr3:uid="{DF225ABC-5827-42EB-B5A2-69E4AD7DF6C5}" name="Column14776" dataDxfId="1765"/>
    <tableColumn id="14782" xr3:uid="{8119228E-A8B0-4D02-9595-52034E09D4D2}" name="Column14777" dataDxfId="1764"/>
    <tableColumn id="14783" xr3:uid="{544B5FAF-6FC3-4046-80C1-ABC1B80E6F33}" name="Column14778" dataDxfId="1763"/>
    <tableColumn id="14784" xr3:uid="{A8814ECB-A403-498A-9450-FF80D3FB1C9E}" name="Column14779" dataDxfId="1762"/>
    <tableColumn id="14785" xr3:uid="{3374929B-2A98-4922-85D6-4912F8BAC146}" name="Column14780" dataDxfId="1761"/>
    <tableColumn id="14786" xr3:uid="{12D5C27F-519F-44BF-977E-786E064C79B2}" name="Column14781" dataDxfId="1760"/>
    <tableColumn id="14787" xr3:uid="{7731D748-4094-4287-B460-53D6C20AEF43}" name="Column14782" dataDxfId="1759"/>
    <tableColumn id="14788" xr3:uid="{5684EEA3-A0B9-468E-B97C-17DD3AE1D924}" name="Column14783" dataDxfId="1758"/>
    <tableColumn id="14789" xr3:uid="{DB0FA199-92D7-4F84-A6C8-CCE5190B4BE8}" name="Column14784" dataDxfId="1757"/>
    <tableColumn id="14790" xr3:uid="{3845737C-9514-45C4-89E2-F670DBFB449D}" name="Column14785" dataDxfId="1756"/>
    <tableColumn id="14791" xr3:uid="{A94773F0-347C-4171-A855-11C21CA33642}" name="Column14786" dataDxfId="1755"/>
    <tableColumn id="14792" xr3:uid="{CB855BDC-45BD-413F-8051-65A1ACB9A6E4}" name="Column14787" dataDxfId="1754"/>
    <tableColumn id="14793" xr3:uid="{2CD7B8CA-D6FE-400A-97EB-66C74EFB988F}" name="Column14788" dataDxfId="1753"/>
    <tableColumn id="14794" xr3:uid="{A67764D8-1224-495C-9E39-6C33ABBCD338}" name="Column14789" dataDxfId="1752"/>
    <tableColumn id="14795" xr3:uid="{3954C86B-B807-4DC4-824A-65448D96E763}" name="Column14790" dataDxfId="1751"/>
    <tableColumn id="14796" xr3:uid="{BC3F1EBD-FD27-4ED0-B2CD-52C7F4777955}" name="Column14791" dataDxfId="1750"/>
    <tableColumn id="14797" xr3:uid="{C0F42C47-1C75-4095-8C8D-F6DDC7A4B832}" name="Column14792" dataDxfId="1749"/>
    <tableColumn id="14798" xr3:uid="{48B10327-CA94-4AB6-86BD-E05EA1939B44}" name="Column14793" dataDxfId="1748"/>
    <tableColumn id="14799" xr3:uid="{7C2D6E13-B60C-4B59-B7D6-AC99466F473C}" name="Column14794" dataDxfId="1747"/>
    <tableColumn id="14800" xr3:uid="{7D45AEB5-773A-4E78-8615-D1CE2473EFD2}" name="Column14795" dataDxfId="1746"/>
    <tableColumn id="14801" xr3:uid="{52A4BC8D-531C-4135-847D-B78193130037}" name="Column14796" dataDxfId="1745"/>
    <tableColumn id="14802" xr3:uid="{BC2B445F-81B1-480D-A1A5-22B3F6CA7E19}" name="Column14797" dataDxfId="1744"/>
    <tableColumn id="14803" xr3:uid="{C7263ECB-C846-4F59-A688-7190E9248CEA}" name="Column14798" dataDxfId="1743"/>
    <tableColumn id="14804" xr3:uid="{A5B2E2EB-C1AA-4DDA-B9B3-920A0ED7151A}" name="Column14799" dataDxfId="1742"/>
    <tableColumn id="14805" xr3:uid="{F257033B-F29A-485D-BFE5-796DDA28CA15}" name="Column14800" dataDxfId="1741"/>
    <tableColumn id="14806" xr3:uid="{1D79BD9C-87F9-4BF1-BE0D-E1077ACCB1A9}" name="Column14801" dataDxfId="1740"/>
    <tableColumn id="14807" xr3:uid="{A877A4BB-C7BE-4F29-8352-5533A1FAEA3F}" name="Column14802" dataDxfId="1739"/>
    <tableColumn id="14808" xr3:uid="{0D5BB2D5-AB13-49F8-ABE4-BA37CF71A504}" name="Column14803" dataDxfId="1738"/>
    <tableColumn id="14809" xr3:uid="{5681774C-16CC-439A-B16B-F0A13D51CC6C}" name="Column14804" dataDxfId="1737"/>
    <tableColumn id="14810" xr3:uid="{70B43A01-5AF4-42AF-A6E3-36F2DBE38D15}" name="Column14805" dataDxfId="1736"/>
    <tableColumn id="14811" xr3:uid="{19802517-5211-4B63-8046-B03E99640AFE}" name="Column14806" dataDxfId="1735"/>
    <tableColumn id="14812" xr3:uid="{16EF62B4-99F1-4CDB-AD02-230993CC4A16}" name="Column14807" dataDxfId="1734"/>
    <tableColumn id="14813" xr3:uid="{F0911F16-8164-4C7C-A40D-8B1B0433ABAC}" name="Column14808" dataDxfId="1733"/>
    <tableColumn id="14814" xr3:uid="{7696B76B-79EA-4A82-B2C6-E38148062A51}" name="Column14809" dataDxfId="1732"/>
    <tableColumn id="14815" xr3:uid="{BB7ACEBD-DC37-430F-AB4F-C6184C3B315A}" name="Column14810" dataDxfId="1731"/>
    <tableColumn id="14816" xr3:uid="{8163C148-B794-4D42-A179-5CA6588B7EFF}" name="Column14811" dataDxfId="1730"/>
    <tableColumn id="14817" xr3:uid="{46391473-B40C-4172-9870-04BE71CF2A47}" name="Column14812" dataDxfId="1729"/>
    <tableColumn id="14818" xr3:uid="{4DD8979C-9F26-44B8-B244-E0CEDD6E7F8D}" name="Column14813" dataDxfId="1728"/>
    <tableColumn id="14819" xr3:uid="{851A032F-C50B-446C-BEDA-577F0274446E}" name="Column14814" dataDxfId="1727"/>
    <tableColumn id="14820" xr3:uid="{41D54D0D-FEC4-4BC4-837F-E1162959ADDE}" name="Column14815" dataDxfId="1726"/>
    <tableColumn id="14821" xr3:uid="{A366E6CB-B7A5-42C7-9C96-783A7AABAA2E}" name="Column14816" dataDxfId="1725"/>
    <tableColumn id="14822" xr3:uid="{399DE277-15F3-42A7-8C6A-1941B49325F4}" name="Column14817" dataDxfId="1724"/>
    <tableColumn id="14823" xr3:uid="{715EBD89-07FF-4692-A7C2-3180D97DC1DB}" name="Column14818" dataDxfId="1723"/>
    <tableColumn id="14824" xr3:uid="{0F1E43CA-8080-4D0F-BEF6-803BD94E217C}" name="Column14819" dataDxfId="1722"/>
    <tableColumn id="14825" xr3:uid="{BBE11FD3-E008-4713-9A89-3D51EB255C31}" name="Column14820" dataDxfId="1721"/>
    <tableColumn id="14826" xr3:uid="{0120FE58-492F-4893-A97A-E12CD45F1451}" name="Column14821" dataDxfId="1720"/>
    <tableColumn id="14827" xr3:uid="{3B78EB2D-3C1D-4C85-8CFC-4FD44DA656E1}" name="Column14822" dataDxfId="1719"/>
    <tableColumn id="14828" xr3:uid="{4D51FEBB-694A-47F0-BC11-45D68A630FD1}" name="Column14823" dataDxfId="1718"/>
    <tableColumn id="14829" xr3:uid="{5D7A6874-BA28-4839-8596-9639F564BB9D}" name="Column14824" dataDxfId="1717"/>
    <tableColumn id="14830" xr3:uid="{E27D2250-7BAB-446C-BB80-B62F5C261BB5}" name="Column14825" dataDxfId="1716"/>
    <tableColumn id="14831" xr3:uid="{DD1484F8-FBFC-42D3-BF48-DAB1BE370152}" name="Column14826" dataDxfId="1715"/>
    <tableColumn id="14832" xr3:uid="{0355DC1B-EFC2-4153-8865-4F93D93FF3F9}" name="Column14827" dataDxfId="1714"/>
    <tableColumn id="14833" xr3:uid="{4C1709FF-9B92-4A1E-8F26-DF00D29034D5}" name="Column14828" dataDxfId="1713"/>
    <tableColumn id="14834" xr3:uid="{6D29A0B2-7CEA-4994-A186-1633DA8AAFED}" name="Column14829" dataDxfId="1712"/>
    <tableColumn id="14835" xr3:uid="{4B426C9F-167F-459B-83A0-ECC19CDE4893}" name="Column14830" dataDxfId="1711"/>
    <tableColumn id="14836" xr3:uid="{EC9DF195-3C9B-4090-80A2-E9831CE66C50}" name="Column14831" dataDxfId="1710"/>
    <tableColumn id="14837" xr3:uid="{D9307574-5C96-4AFF-89C1-678C2C4F13EE}" name="Column14832" dataDxfId="1709"/>
    <tableColumn id="14838" xr3:uid="{EFD9CBC1-2165-4E72-BB33-F296B93B8F6C}" name="Column14833" dataDxfId="1708"/>
    <tableColumn id="14839" xr3:uid="{097830AD-B9AE-402B-9909-9ED2C4EDEEBE}" name="Column14834" dataDxfId="1707"/>
    <tableColumn id="14840" xr3:uid="{5F83A123-ED1F-47F7-8879-3C8146D152C0}" name="Column14835" dataDxfId="1706"/>
    <tableColumn id="14841" xr3:uid="{AB8DCC80-C782-47FD-9782-F5EA75F1B557}" name="Column14836" dataDxfId="1705"/>
    <tableColumn id="14842" xr3:uid="{A8411A58-EF34-4F85-845C-4B66F6708C6C}" name="Column14837" dataDxfId="1704"/>
    <tableColumn id="14843" xr3:uid="{CB085CE0-A5E0-40D2-B415-2E55B22AAC1B}" name="Column14838" dataDxfId="1703"/>
    <tableColumn id="14844" xr3:uid="{DE4A6E32-AFD1-4432-BB56-6C6157941408}" name="Column14839" dataDxfId="1702"/>
    <tableColumn id="14845" xr3:uid="{01867EFD-FAD9-4A5B-B5AB-66A4BB802AC3}" name="Column14840" dataDxfId="1701"/>
    <tableColumn id="14846" xr3:uid="{30C0F0B7-BD0D-412A-99F5-C761DAD8B077}" name="Column14841" dataDxfId="1700"/>
    <tableColumn id="14847" xr3:uid="{AECB0DA8-6AAC-4C6C-BFDF-AF2105EEC75F}" name="Column14842" dataDxfId="1699"/>
    <tableColumn id="14848" xr3:uid="{589CBE12-B54A-41F8-A670-6233DD8BE389}" name="Column14843" dataDxfId="1698"/>
    <tableColumn id="14849" xr3:uid="{FAFFB193-660B-494A-9622-1E4A9A20C3D1}" name="Column14844" dataDxfId="1697"/>
    <tableColumn id="14850" xr3:uid="{B0CE6F8F-772E-4BEB-9E34-9459FE906306}" name="Column14845" dataDxfId="1696"/>
    <tableColumn id="14851" xr3:uid="{AF35E69C-9BC7-4958-B2A2-0810262A8E3D}" name="Column14846" dataDxfId="1695"/>
    <tableColumn id="14852" xr3:uid="{7AA11F65-D103-484F-AB6A-C69799ADAE29}" name="Column14847" dataDxfId="1694"/>
    <tableColumn id="14853" xr3:uid="{04155541-ED32-4D41-8EB8-A03BD8EE88D9}" name="Column14848" dataDxfId="1693"/>
    <tableColumn id="14854" xr3:uid="{764CDFE6-A61F-447D-890B-2D6165324729}" name="Column14849" dataDxfId="1692"/>
    <tableColumn id="14855" xr3:uid="{5609CA8A-5E9F-4AEE-9365-166FB6A64E51}" name="Column14850" dataDxfId="1691"/>
    <tableColumn id="14856" xr3:uid="{42180FCA-1A22-4230-8269-2AF241650CCB}" name="Column14851" dataDxfId="1690"/>
    <tableColumn id="14857" xr3:uid="{86D9BC78-C711-4D0D-9C18-85471400F7FE}" name="Column14852" dataDxfId="1689"/>
    <tableColumn id="14858" xr3:uid="{1CEB7526-E789-4DF2-B3B0-B205E2B75587}" name="Column14853" dataDxfId="1688"/>
    <tableColumn id="14859" xr3:uid="{864AC247-0A42-4747-B492-34FE1A41428E}" name="Column14854" dataDxfId="1687"/>
    <tableColumn id="14860" xr3:uid="{401619B2-7007-4586-B563-326D20C7D04A}" name="Column14855" dataDxfId="1686"/>
    <tableColumn id="14861" xr3:uid="{78E67B70-6C20-43D9-984E-700621C161D0}" name="Column14856" dataDxfId="1685"/>
    <tableColumn id="14862" xr3:uid="{BAEA4BFA-B07E-4AF5-94FB-6AC434D6BA10}" name="Column14857" dataDxfId="1684"/>
    <tableColumn id="14863" xr3:uid="{80FA6311-BD31-454D-BEF8-A198B271837E}" name="Column14858" dataDxfId="1683"/>
    <tableColumn id="14864" xr3:uid="{531FA5E4-C3B0-481B-94B6-E4597F32F271}" name="Column14859" dataDxfId="1682"/>
    <tableColumn id="14865" xr3:uid="{D58FE266-29C5-4F59-BF7A-71A2E20AAA96}" name="Column14860" dataDxfId="1681"/>
    <tableColumn id="14866" xr3:uid="{8BE5F1E3-4C39-4207-AC83-A504881DCD11}" name="Column14861" dataDxfId="1680"/>
    <tableColumn id="14867" xr3:uid="{39BB4D4A-384A-4FAD-AA09-2B52F3C29DBC}" name="Column14862" dataDxfId="1679"/>
    <tableColumn id="14868" xr3:uid="{D54F54A1-3EFC-428E-8918-D0B5F3E5848B}" name="Column14863" dataDxfId="1678"/>
    <tableColumn id="14869" xr3:uid="{56CD7650-2578-4D73-A3DA-898214EA7EC9}" name="Column14864" dataDxfId="1677"/>
    <tableColumn id="14870" xr3:uid="{78662E4E-A754-4690-9AEC-7E71AC6FBDE0}" name="Column14865" dataDxfId="1676"/>
    <tableColumn id="14871" xr3:uid="{4735C0BA-8D0F-4192-ADD2-1259B4A4D9EB}" name="Column14866" dataDxfId="1675"/>
    <tableColumn id="14872" xr3:uid="{BDB344B0-BF60-4592-B2BB-39895D7CC6D1}" name="Column14867" dataDxfId="1674"/>
    <tableColumn id="14873" xr3:uid="{6F59BEB9-4F90-4883-8CD9-EFBB5F19ECFE}" name="Column14868" dataDxfId="1673"/>
    <tableColumn id="14874" xr3:uid="{00569BB8-E92D-4547-9E19-566885FAC296}" name="Column14869" dataDxfId="1672"/>
    <tableColumn id="14875" xr3:uid="{0E991449-E52A-45A4-A759-6868BF6EE17F}" name="Column14870" dataDxfId="1671"/>
    <tableColumn id="14876" xr3:uid="{34BC33CE-0D4E-4C55-8089-2D4FB61DE241}" name="Column14871" dataDxfId="1670"/>
    <tableColumn id="14877" xr3:uid="{8EEA1B8F-6602-4FF8-83C2-EE2ACE5F8FFE}" name="Column14872" dataDxfId="1669"/>
    <tableColumn id="14878" xr3:uid="{6EF52B35-199B-492E-A379-68BEEB26C55E}" name="Column14873" dataDxfId="1668"/>
    <tableColumn id="14879" xr3:uid="{A34A7A72-6238-4CD7-8772-6F5C7EF546DD}" name="Column14874" dataDxfId="1667"/>
    <tableColumn id="14880" xr3:uid="{ECBCBC6E-6C09-4F4C-BDE0-010E3CBB5985}" name="Column14875" dataDxfId="1666"/>
    <tableColumn id="14881" xr3:uid="{18D2CD8F-278D-429A-AF2A-AA29A1B052AA}" name="Column14876" dataDxfId="1665"/>
    <tableColumn id="14882" xr3:uid="{72309ADD-20E5-46FC-ABB4-11EE96E04725}" name="Column14877" dataDxfId="1664"/>
    <tableColumn id="14883" xr3:uid="{0B3EF6CB-3702-488A-ACFD-34F43CBF6EE5}" name="Column14878" dataDxfId="1663"/>
    <tableColumn id="14884" xr3:uid="{4FFFAFA9-5735-4486-9C76-8FE84775BE9E}" name="Column14879" dataDxfId="1662"/>
    <tableColumn id="14885" xr3:uid="{6984C7BB-2870-4F78-BC37-276370E093C1}" name="Column14880" dataDxfId="1661"/>
    <tableColumn id="14886" xr3:uid="{C662E3B3-1C0B-49ED-B690-E72A82241169}" name="Column14881" dataDxfId="1660"/>
    <tableColumn id="14887" xr3:uid="{918CF967-AF51-4F82-8147-1CCD9E11A29D}" name="Column14882" dataDxfId="1659"/>
    <tableColumn id="14888" xr3:uid="{2BBC2BD4-1B80-45F4-A60C-D0EBD73EC1D9}" name="Column14883" dataDxfId="1658"/>
    <tableColumn id="14889" xr3:uid="{F93B255E-A4D4-4758-A2C8-04BE5E9C81AC}" name="Column14884" dataDxfId="1657"/>
    <tableColumn id="14890" xr3:uid="{B534DABA-3AC4-4C9F-8869-63EAC599FBEA}" name="Column14885" dataDxfId="1656"/>
    <tableColumn id="14891" xr3:uid="{E7B40AD0-5EBF-4E12-BC96-766A2753FED0}" name="Column14886" dataDxfId="1655"/>
    <tableColumn id="14892" xr3:uid="{06789C29-AC01-48A1-A9A9-07A9D6204F9C}" name="Column14887" dataDxfId="1654"/>
    <tableColumn id="14893" xr3:uid="{8B91C8DA-6DA9-42D3-92C8-A81F828EF50C}" name="Column14888" dataDxfId="1653"/>
    <tableColumn id="14894" xr3:uid="{95C85C58-EA48-42B5-90CE-37D61A7094EE}" name="Column14889" dataDxfId="1652"/>
    <tableColumn id="14895" xr3:uid="{6091742F-35A9-4FAF-AED8-51A8BB2F41AA}" name="Column14890" dataDxfId="1651"/>
    <tableColumn id="14896" xr3:uid="{A60087F9-D587-41BE-9E07-460842FD3520}" name="Column14891" dataDxfId="1650"/>
    <tableColumn id="14897" xr3:uid="{4F8DF73A-AC6C-4E60-9A35-51BBD7BD2173}" name="Column14892" dataDxfId="1649"/>
    <tableColumn id="14898" xr3:uid="{E9B17D55-B279-498A-96E0-C6B3678DDFF7}" name="Column14893" dataDxfId="1648"/>
    <tableColumn id="14899" xr3:uid="{DEBBB3C3-3E88-4C5C-8B41-B0E17FAD5DE7}" name="Column14894" dataDxfId="1647"/>
    <tableColumn id="14900" xr3:uid="{F367B7B1-13DC-4F77-AF5B-C9B182439BE1}" name="Column14895" dataDxfId="1646"/>
    <tableColumn id="14901" xr3:uid="{6EC464C6-65E4-40A5-9CDF-53363BDC1A25}" name="Column14896" dataDxfId="1645"/>
    <tableColumn id="14902" xr3:uid="{34452D5B-2760-477B-A416-739AB5FFC12A}" name="Column14897" dataDxfId="1644"/>
    <tableColumn id="14903" xr3:uid="{EF8CB657-E355-47DD-B039-2E23407CBFA4}" name="Column14898" dataDxfId="1643"/>
    <tableColumn id="14904" xr3:uid="{C24C13A9-FCA1-4740-8441-492FE5218475}" name="Column14899" dataDxfId="1642"/>
    <tableColumn id="14905" xr3:uid="{6C699C0B-61F5-4B9C-9A85-E2A480EC1983}" name="Column14900" dataDxfId="1641"/>
    <tableColumn id="14906" xr3:uid="{384A9C96-82CF-403F-B13A-C80037B030C3}" name="Column14901" dataDxfId="1640"/>
    <tableColumn id="14907" xr3:uid="{6C037B02-CD12-4C4E-8A49-24392E723344}" name="Column14902" dataDxfId="1639"/>
    <tableColumn id="14908" xr3:uid="{4B87C8FE-302F-455C-B69F-4CC4F211E012}" name="Column14903" dataDxfId="1638"/>
    <tableColumn id="14909" xr3:uid="{A9726BBB-229E-4BA3-AF47-D16BAE4F0E39}" name="Column14904" dataDxfId="1637"/>
    <tableColumn id="14910" xr3:uid="{5E012E8D-D1B9-412C-8C74-157D8BB35FCA}" name="Column14905" dataDxfId="1636"/>
    <tableColumn id="14911" xr3:uid="{C001DE7F-488F-4188-A6E3-FA7D05F05C36}" name="Column14906" dataDxfId="1635"/>
    <tableColumn id="14912" xr3:uid="{6DAF6B5C-2345-41A6-BC33-8A55AF5A57B4}" name="Column14907" dataDxfId="1634"/>
    <tableColumn id="14913" xr3:uid="{05AB6F8B-FA79-48DB-A6DB-E484975CFC57}" name="Column14908" dataDxfId="1633"/>
    <tableColumn id="14914" xr3:uid="{B6A7DB8F-F9C8-46FE-B834-7EC8781D7434}" name="Column14909" dataDxfId="1632"/>
    <tableColumn id="14915" xr3:uid="{681B861E-5912-45AC-9750-A91D136E97CC}" name="Column14910" dataDxfId="1631"/>
    <tableColumn id="14916" xr3:uid="{EFABB81E-EC21-4949-BDE9-5B2C850D254C}" name="Column14911" dataDxfId="1630"/>
    <tableColumn id="14917" xr3:uid="{C0B7A5C5-9018-4567-BAAF-1FD1B665EA53}" name="Column14912" dataDxfId="1629"/>
    <tableColumn id="14918" xr3:uid="{F7EF4AAD-4F20-4194-AC48-29B74D2A3224}" name="Column14913" dataDxfId="1628"/>
    <tableColumn id="14919" xr3:uid="{33F37BCD-A619-4994-8A3E-D4F48738B8D2}" name="Column14914" dataDxfId="1627"/>
    <tableColumn id="14920" xr3:uid="{879F6A7B-910D-4DED-A9FE-62353CE88312}" name="Column14915" dataDxfId="1626"/>
    <tableColumn id="14921" xr3:uid="{D3DF396E-C4F2-45B9-A3B7-FBF7C3589D95}" name="Column14916" dataDxfId="1625"/>
    <tableColumn id="14922" xr3:uid="{24ED43C7-3668-4B33-8AFF-01BDD7529FED}" name="Column14917" dataDxfId="1624"/>
    <tableColumn id="14923" xr3:uid="{60D64695-41E7-4422-9AFB-40EEB7E4A46F}" name="Column14918" dataDxfId="1623"/>
    <tableColumn id="14924" xr3:uid="{06DF184F-B40F-4AB9-BC42-6969082F2C8C}" name="Column14919" dataDxfId="1622"/>
    <tableColumn id="14925" xr3:uid="{6876035F-A02E-4290-A382-C0A11079152A}" name="Column14920" dataDxfId="1621"/>
    <tableColumn id="14926" xr3:uid="{EE23AE91-9315-4D9E-8E16-3E95CAE14685}" name="Column14921" dataDxfId="1620"/>
    <tableColumn id="14927" xr3:uid="{69B56576-F9B5-4286-8903-5DFE59067774}" name="Column14922" dataDxfId="1619"/>
    <tableColumn id="14928" xr3:uid="{482D40EE-3D8E-4DAF-9960-D72B4F710A10}" name="Column14923" dataDxfId="1618"/>
    <tableColumn id="14929" xr3:uid="{B84526FE-0A14-4F80-B37D-D52A28A960D4}" name="Column14924" dataDxfId="1617"/>
    <tableColumn id="14930" xr3:uid="{B1873C58-7460-4558-B151-26666E78F5E0}" name="Column14925" dataDxfId="1616"/>
    <tableColumn id="14931" xr3:uid="{325CFEBC-BE17-4B7E-BDF0-73D7743163E9}" name="Column14926" dataDxfId="1615"/>
    <tableColumn id="14932" xr3:uid="{4D338592-EC37-4808-8929-9C1F0EC07BF8}" name="Column14927" dataDxfId="1614"/>
    <tableColumn id="14933" xr3:uid="{29A9BEBA-FA9A-4A5D-B21D-362077D79648}" name="Column14928" dataDxfId="1613"/>
    <tableColumn id="14934" xr3:uid="{10DA5664-57DB-44DE-9B4A-D73FD8DCBDC4}" name="Column14929" dataDxfId="1612"/>
    <tableColumn id="14935" xr3:uid="{FE1BCDDA-5619-4F83-9D82-CFF420C2C435}" name="Column14930" dataDxfId="1611"/>
    <tableColumn id="14936" xr3:uid="{84BE51B2-A3CF-4F1C-B07D-CBD17E304C94}" name="Column14931" dataDxfId="1610"/>
    <tableColumn id="14937" xr3:uid="{D90045FE-11EB-4D22-A469-EA8428F672AB}" name="Column14932" dataDxfId="1609"/>
    <tableColumn id="14938" xr3:uid="{90D2DB62-9FB4-4EBD-8EB1-CE51D6423C48}" name="Column14933" dataDxfId="1608"/>
    <tableColumn id="14939" xr3:uid="{FD236D50-E78C-4AB5-BD24-9C0DF5E465D4}" name="Column14934" dataDxfId="1607"/>
    <tableColumn id="14940" xr3:uid="{24C8DE13-76C3-42C3-9061-CB225E93DF58}" name="Column14935" dataDxfId="1606"/>
    <tableColumn id="14941" xr3:uid="{C3B19532-D5F4-46DB-A9E1-753C4D49E88B}" name="Column14936" dataDxfId="1605"/>
    <tableColumn id="14942" xr3:uid="{FDEF414C-5195-4F40-B4C1-9C7E017B6C33}" name="Column14937" dataDxfId="1604"/>
    <tableColumn id="14943" xr3:uid="{DE1844B2-7BF6-4A04-995D-53866D48613B}" name="Column14938" dataDxfId="1603"/>
    <tableColumn id="14944" xr3:uid="{409E0453-4A8D-4464-A8F4-63EE500D1FC7}" name="Column14939" dataDxfId="1602"/>
    <tableColumn id="14945" xr3:uid="{8FC3A694-49DA-463D-8817-3853C214C586}" name="Column14940" dataDxfId="1601"/>
    <tableColumn id="14946" xr3:uid="{D0E8E6EB-791B-4E56-851A-0911DA61B00C}" name="Column14941" dataDxfId="1600"/>
    <tableColumn id="14947" xr3:uid="{9BF85C27-9AFE-4159-832B-43F8A8CDA7AF}" name="Column14942" dataDxfId="1599"/>
    <tableColumn id="14948" xr3:uid="{B5738EA0-8D68-4A84-B4E8-0A97419C33E3}" name="Column14943" dataDxfId="1598"/>
    <tableColumn id="14949" xr3:uid="{2EB3F443-1522-4473-A667-73E6F70BFD4C}" name="Column14944" dataDxfId="1597"/>
    <tableColumn id="14950" xr3:uid="{2B1523FC-764C-4045-A83C-DA133493C523}" name="Column14945" dataDxfId="1596"/>
    <tableColumn id="14951" xr3:uid="{505746A1-351A-48AC-A33E-632E553003E1}" name="Column14946" dataDxfId="1595"/>
    <tableColumn id="14952" xr3:uid="{237C346D-8D49-4664-B3EB-75B5EF94DF53}" name="Column14947" dataDxfId="1594"/>
    <tableColumn id="14953" xr3:uid="{CE1242C5-DE2C-444F-90A4-0D7D305637D9}" name="Column14948" dataDxfId="1593"/>
    <tableColumn id="14954" xr3:uid="{F9EC4276-6F9A-4A34-93D4-9D4ACBB3613E}" name="Column14949" dataDxfId="1592"/>
    <tableColumn id="14955" xr3:uid="{00FDB881-5ED3-4D37-9D10-AD9A7F0F2D28}" name="Column14950" dataDxfId="1591"/>
    <tableColumn id="14956" xr3:uid="{E58C89DD-1C33-4F69-A912-4BDBC891FDE3}" name="Column14951" dataDxfId="1590"/>
    <tableColumn id="14957" xr3:uid="{2C6286DE-3524-4E95-96AD-8F70B1277C40}" name="Column14952" dataDxfId="1589"/>
    <tableColumn id="14958" xr3:uid="{9C6AB4F5-2189-442F-9E49-EFF3824FA8A0}" name="Column14953" dataDxfId="1588"/>
    <tableColumn id="14959" xr3:uid="{F0549053-CC06-4BE2-81BF-F8CA0C876A44}" name="Column14954" dataDxfId="1587"/>
    <tableColumn id="14960" xr3:uid="{7CB0006E-786B-4401-8C96-45FA9EC46545}" name="Column14955" dataDxfId="1586"/>
    <tableColumn id="14961" xr3:uid="{51B1CDDA-0E3D-44A2-BA19-5703AB133052}" name="Column14956" dataDxfId="1585"/>
    <tableColumn id="14962" xr3:uid="{59C15BDA-76AC-4913-BC59-CB8B3B5FB262}" name="Column14957" dataDxfId="1584"/>
    <tableColumn id="14963" xr3:uid="{2FBAAB0D-8B49-4524-A377-597304524584}" name="Column14958" dataDxfId="1583"/>
    <tableColumn id="14964" xr3:uid="{CEB98F3D-1C78-4329-B2D7-A391F96C3C09}" name="Column14959" dataDxfId="1582"/>
    <tableColumn id="14965" xr3:uid="{602A780C-8986-4BDA-AFF5-8BE0D5569133}" name="Column14960" dataDxfId="1581"/>
    <tableColumn id="14966" xr3:uid="{11D5E113-7419-4BAD-88E4-5620217DAB0D}" name="Column14961" dataDxfId="1580"/>
    <tableColumn id="14967" xr3:uid="{F4CECC0D-033A-4580-8E87-1C1F4715EEA5}" name="Column14962" dataDxfId="1579"/>
    <tableColumn id="14968" xr3:uid="{C9CAD404-96A6-457C-8ECB-E25BEDD91675}" name="Column14963" dataDxfId="1578"/>
    <tableColumn id="14969" xr3:uid="{3FC19B9A-00A3-413B-94D5-A9589C3049F1}" name="Column14964" dataDxfId="1577"/>
    <tableColumn id="14970" xr3:uid="{B2E71B3B-1918-4CF8-86E8-C2F057A949AE}" name="Column14965" dataDxfId="1576"/>
    <tableColumn id="14971" xr3:uid="{0365827B-817C-4222-8426-AA48B226D9C6}" name="Column14966" dataDxfId="1575"/>
    <tableColumn id="14972" xr3:uid="{1C060237-63AA-44A7-A576-394591BB8384}" name="Column14967" dataDxfId="1574"/>
    <tableColumn id="14973" xr3:uid="{B7847039-DCA5-40F5-8A2B-05014B4ED6F4}" name="Column14968" dataDxfId="1573"/>
    <tableColumn id="14974" xr3:uid="{BF4E6637-05FA-4663-A4F6-22A553F7E06A}" name="Column14969" dataDxfId="1572"/>
    <tableColumn id="14975" xr3:uid="{AADE4082-2B6A-4DF3-95D8-C586EC318660}" name="Column14970" dataDxfId="1571"/>
    <tableColumn id="14976" xr3:uid="{21C9A902-0C3F-4273-9F86-A6841DE164DD}" name="Column14971" dataDxfId="1570"/>
    <tableColumn id="14977" xr3:uid="{4AB08A6C-8FD6-4566-94E8-23BB711187F6}" name="Column14972" dataDxfId="1569"/>
    <tableColumn id="14978" xr3:uid="{6D7391DB-9554-4440-B65B-FDB8678B1269}" name="Column14973" dataDxfId="1568"/>
    <tableColumn id="14979" xr3:uid="{9807FB9D-457B-4714-A25C-0C9A037DBEFB}" name="Column14974" dataDxfId="1567"/>
    <tableColumn id="14980" xr3:uid="{68B4888C-5D5B-40BA-A61E-3AF13D6425D0}" name="Column14975" dataDxfId="1566"/>
    <tableColumn id="14981" xr3:uid="{9A88C932-E7F2-480F-8FCE-640E46C4F0D4}" name="Column14976" dataDxfId="1565"/>
    <tableColumn id="14982" xr3:uid="{3E42F892-240A-469F-94C2-984DC8C99C90}" name="Column14977" dataDxfId="1564"/>
    <tableColumn id="14983" xr3:uid="{2B3CF838-128A-4181-A79D-CA76A4DF5EDA}" name="Column14978" dataDxfId="1563"/>
    <tableColumn id="14984" xr3:uid="{776D043B-9E38-436C-BF4F-A306CAEB0860}" name="Column14979" dataDxfId="1562"/>
    <tableColumn id="14985" xr3:uid="{5EE8F06A-AB91-4F8F-9FDC-BF1D14711005}" name="Column14980" dataDxfId="1561"/>
    <tableColumn id="14986" xr3:uid="{F126F319-91B5-47B3-B131-DD6555573EF3}" name="Column14981" dataDxfId="1560"/>
    <tableColumn id="14987" xr3:uid="{65541AAC-0DAC-4FAE-ADA9-88962D4B3304}" name="Column14982" dataDxfId="1559"/>
    <tableColumn id="14988" xr3:uid="{CCA8951C-C6F8-4475-910D-47D170671707}" name="Column14983" dataDxfId="1558"/>
    <tableColumn id="14989" xr3:uid="{D4D8CDB5-BDCE-4CFF-A323-BD99DB2C9352}" name="Column14984" dataDxfId="1557"/>
    <tableColumn id="14990" xr3:uid="{C87A0204-5F6A-4572-AE63-4FDC0C8D1D36}" name="Column14985" dataDxfId="1556"/>
    <tableColumn id="14991" xr3:uid="{0FFF3EF4-AAD9-45ED-B071-7AE4E6E6AB36}" name="Column14986" dataDxfId="1555"/>
    <tableColumn id="14992" xr3:uid="{ED62FF3B-D9B8-4829-B6C5-8FDB1C4A634D}" name="Column14987" dataDxfId="1554"/>
    <tableColumn id="14993" xr3:uid="{16633814-F519-4A68-BD2D-778EBE1F99A5}" name="Column14988" dataDxfId="1553"/>
    <tableColumn id="14994" xr3:uid="{78BD993B-06B5-4242-9FCF-FECD5810FD82}" name="Column14989" dataDxfId="1552"/>
    <tableColumn id="14995" xr3:uid="{F799E0F5-4271-415A-ABAA-D5C8409D5A17}" name="Column14990" dataDxfId="1551"/>
    <tableColumn id="14996" xr3:uid="{A98FF3B4-3C23-4948-A4DC-05BA3D326775}" name="Column14991" dataDxfId="1550"/>
    <tableColumn id="14997" xr3:uid="{6ED2F4AB-2FD5-4A06-BE21-5CF17B09D257}" name="Column14992" dataDxfId="1549"/>
    <tableColumn id="14998" xr3:uid="{7C788A5F-C117-4614-A875-86576A8A7339}" name="Column14993" dataDxfId="1548"/>
    <tableColumn id="14999" xr3:uid="{820EE1C2-3B76-4540-880C-7103CF5C537C}" name="Column14994" dataDxfId="1547"/>
    <tableColumn id="15000" xr3:uid="{BD45B1B3-0A93-499D-ACFB-BC4755C45F40}" name="Column14995" dataDxfId="1546"/>
    <tableColumn id="15001" xr3:uid="{69CEE95E-FC16-45F5-8715-AE20514D64A2}" name="Column14996" dataDxfId="1545"/>
    <tableColumn id="15002" xr3:uid="{CC210299-EFFC-4296-875A-9DB08B7EC110}" name="Column14997" dataDxfId="1544"/>
    <tableColumn id="15003" xr3:uid="{C0C67EA7-5FFA-44F5-9B61-2B1619400CAF}" name="Column14998" dataDxfId="1543"/>
    <tableColumn id="15004" xr3:uid="{8E252F67-983B-4C8E-BCC8-BFD84DEE07AE}" name="Column14999" dataDxfId="1542"/>
    <tableColumn id="15005" xr3:uid="{EA72AF3A-87AB-4DB9-847E-C1AF46BD3890}" name="Column15000" dataDxfId="1541"/>
    <tableColumn id="15006" xr3:uid="{FF455BE8-274D-41B6-A621-81A0BC85488E}" name="Column15001" dataDxfId="1540"/>
    <tableColumn id="15007" xr3:uid="{F39EA847-D990-413A-8AFF-5BCCEFCF79CF}" name="Column15002" dataDxfId="1539"/>
    <tableColumn id="15008" xr3:uid="{0929D92F-47DC-4D7F-AED5-7A88509E0D56}" name="Column15003" dataDxfId="1538"/>
    <tableColumn id="15009" xr3:uid="{EEE86673-A1F8-4B3A-AE4C-758498682F1C}" name="Column15004" dataDxfId="1537"/>
    <tableColumn id="15010" xr3:uid="{9FB300DC-1D91-4BC9-AF9A-DF03D8CFEE75}" name="Column15005" dataDxfId="1536"/>
    <tableColumn id="15011" xr3:uid="{19E07014-E464-4387-84A2-09817F7D06C1}" name="Column15006" dataDxfId="1535"/>
    <tableColumn id="15012" xr3:uid="{203A0D95-4570-477E-8F0E-BBA0955D9BFC}" name="Column15007" dataDxfId="1534"/>
    <tableColumn id="15013" xr3:uid="{71E74635-0CEB-4D95-9F44-EEB03A9C1DF1}" name="Column15008" dataDxfId="1533"/>
    <tableColumn id="15014" xr3:uid="{391530D7-D440-4023-9701-0FC5445E923F}" name="Column15009" dataDxfId="1532"/>
    <tableColumn id="15015" xr3:uid="{9658A79C-AE73-498F-A6B2-601D4AF35AE5}" name="Column15010" dataDxfId="1531"/>
    <tableColumn id="15016" xr3:uid="{90023FFC-CBF5-4ECC-B3EE-1DE5B2FD8E94}" name="Column15011" dataDxfId="1530"/>
    <tableColumn id="15017" xr3:uid="{CF5F91F3-E1A7-41ED-8FDD-8F1B4E5D73C1}" name="Column15012" dataDxfId="1529"/>
    <tableColumn id="15018" xr3:uid="{8F2BD69E-2EFA-44F5-A191-8916777760B4}" name="Column15013" dataDxfId="1528"/>
    <tableColumn id="15019" xr3:uid="{4101A73E-2726-4DEC-9E8E-F0F7EECC7035}" name="Column15014" dataDxfId="1527"/>
    <tableColumn id="15020" xr3:uid="{AC6398EB-2AF2-4AE1-B45A-1B2C4B5E9670}" name="Column15015" dataDxfId="1526"/>
    <tableColumn id="15021" xr3:uid="{3A68F7F3-38A9-46D8-99A6-95876B3F069F}" name="Column15016" dataDxfId="1525"/>
    <tableColumn id="15022" xr3:uid="{828C8D0F-D95C-4984-BE78-0AB1EC251410}" name="Column15017" dataDxfId="1524"/>
    <tableColumn id="15023" xr3:uid="{9012DB16-A806-4288-A14F-ABC4069DE411}" name="Column15018" dataDxfId="1523"/>
    <tableColumn id="15024" xr3:uid="{E557DC85-F998-4AD5-BC72-9BF7D1AF9679}" name="Column15019" dataDxfId="1522"/>
    <tableColumn id="15025" xr3:uid="{3273D47C-920A-45AA-A038-21D613BAD13B}" name="Column15020" dataDxfId="1521"/>
    <tableColumn id="15026" xr3:uid="{E285F881-3CF3-4835-9A61-212006ACD025}" name="Column15021" dataDxfId="1520"/>
    <tableColumn id="15027" xr3:uid="{9895FAC9-EE65-48C8-882C-3D6F60262EBD}" name="Column15022" dataDxfId="1519"/>
    <tableColumn id="15028" xr3:uid="{691D39D4-C0B9-4DED-8362-83C2950F9590}" name="Column15023" dataDxfId="1518"/>
    <tableColumn id="15029" xr3:uid="{D998E691-303D-406B-A431-38544237DEE2}" name="Column15024" dataDxfId="1517"/>
    <tableColumn id="15030" xr3:uid="{CE741E1B-E585-48DE-BFD8-3BB0C8052E23}" name="Column15025" dataDxfId="1516"/>
    <tableColumn id="15031" xr3:uid="{8760B971-1D65-4CFB-985F-4A8D88A8CA7E}" name="Column15026" dataDxfId="1515"/>
    <tableColumn id="15032" xr3:uid="{CA828DDC-805C-426A-BFE9-54861EB25BDA}" name="Column15027" dataDxfId="1514"/>
    <tableColumn id="15033" xr3:uid="{6C1CC2B5-B294-43CF-9F7E-475720414DD2}" name="Column15028" dataDxfId="1513"/>
    <tableColumn id="15034" xr3:uid="{E53A78EB-1EE8-4269-83A5-251E0B506D6F}" name="Column15029" dataDxfId="1512"/>
    <tableColumn id="15035" xr3:uid="{5CE96BB1-D3C2-4CC5-AE7A-7EE9DC44C4B2}" name="Column15030" dataDxfId="1511"/>
    <tableColumn id="15036" xr3:uid="{B8E2AE8F-4074-4066-99D0-5FB1B160B239}" name="Column15031" dataDxfId="1510"/>
    <tableColumn id="15037" xr3:uid="{46661D47-F401-4FCA-8470-48DD55FAED02}" name="Column15032" dataDxfId="1509"/>
    <tableColumn id="15038" xr3:uid="{D362FA16-00AF-4EEF-8106-9A0100940F54}" name="Column15033" dataDxfId="1508"/>
    <tableColumn id="15039" xr3:uid="{9EFA0B47-2BD1-4763-8B14-4DA00B06E06A}" name="Column15034" dataDxfId="1507"/>
    <tableColumn id="15040" xr3:uid="{0B186E43-B978-4DFD-988C-933B2317CC8C}" name="Column15035" dataDxfId="1506"/>
    <tableColumn id="15041" xr3:uid="{8D69898C-31D7-424D-A25A-590441948513}" name="Column15036" dataDxfId="1505"/>
    <tableColumn id="15042" xr3:uid="{0326490E-2C09-4228-8686-56004FA05F58}" name="Column15037" dataDxfId="1504"/>
    <tableColumn id="15043" xr3:uid="{5D0072C5-AB70-4EDB-BCA2-D4A142ED4993}" name="Column15038" dataDxfId="1503"/>
    <tableColumn id="15044" xr3:uid="{77149B95-08CD-46FE-A026-5FD319B6BA14}" name="Column15039" dataDxfId="1502"/>
    <tableColumn id="15045" xr3:uid="{923F6C91-D1D8-4F73-BA75-6FA08B0B472A}" name="Column15040" dataDxfId="1501"/>
    <tableColumn id="15046" xr3:uid="{1BEFCB7D-5928-4E14-80E0-CCC96D3496F7}" name="Column15041" dataDxfId="1500"/>
    <tableColumn id="15047" xr3:uid="{9CF1A1C4-30AB-40C0-B5E7-EF7175DC59EB}" name="Column15042" dataDxfId="1499"/>
    <tableColumn id="15048" xr3:uid="{D1613701-D6C7-4575-BA4A-E884C4B29D94}" name="Column15043" dataDxfId="1498"/>
    <tableColumn id="15049" xr3:uid="{646236E7-B9A3-434B-88E0-8C875F39A59C}" name="Column15044" dataDxfId="1497"/>
    <tableColumn id="15050" xr3:uid="{40292D2E-EEE4-4379-A11B-6C01DE8D96FE}" name="Column15045" dataDxfId="1496"/>
    <tableColumn id="15051" xr3:uid="{733BAE4C-6E3E-46BD-B607-51FFC82A8E7C}" name="Column15046" dataDxfId="1495"/>
    <tableColumn id="15052" xr3:uid="{08C20270-ADBC-46F4-8954-270F702CFBFB}" name="Column15047" dataDxfId="1494"/>
    <tableColumn id="15053" xr3:uid="{1F5B6BDC-A594-497F-8AE6-A4F6033F3E5C}" name="Column15048" dataDxfId="1493"/>
    <tableColumn id="15054" xr3:uid="{875921B8-B147-4B6B-9260-1BFA04698772}" name="Column15049" dataDxfId="1492"/>
    <tableColumn id="15055" xr3:uid="{361CAD7B-3305-46AD-A98A-4F456A6CF480}" name="Column15050" dataDxfId="1491"/>
    <tableColumn id="15056" xr3:uid="{88934707-810C-4895-B598-5A19CCEC5B50}" name="Column15051" dataDxfId="1490"/>
    <tableColumn id="15057" xr3:uid="{DF6E49C2-2D9E-41CE-81A6-25A417B77C57}" name="Column15052" dataDxfId="1489"/>
    <tableColumn id="15058" xr3:uid="{839C5F8D-605F-4D63-858E-E320111B5C9D}" name="Column15053" dataDxfId="1488"/>
    <tableColumn id="15059" xr3:uid="{A87C6D0B-402E-41B7-968D-4C37DE998E9C}" name="Column15054" dataDxfId="1487"/>
    <tableColumn id="15060" xr3:uid="{CDD4F4FE-EC41-431D-B158-A95017D92C02}" name="Column15055" dataDxfId="1486"/>
    <tableColumn id="15061" xr3:uid="{1EB6AA82-45AB-4495-8556-0931A83B843E}" name="Column15056" dataDxfId="1485"/>
    <tableColumn id="15062" xr3:uid="{43B8CF2E-FC07-4182-BE46-B6E1D4749E61}" name="Column15057" dataDxfId="1484"/>
    <tableColumn id="15063" xr3:uid="{68E353A7-7929-45E4-9FD3-9A44251B871A}" name="Column15058" dataDxfId="1483"/>
    <tableColumn id="15064" xr3:uid="{4E11832C-5B5D-4A08-93AE-76B6C06772C5}" name="Column15059" dataDxfId="1482"/>
    <tableColumn id="15065" xr3:uid="{AF7A336C-7162-4B47-934E-C9FA5CE0CE13}" name="Column15060" dataDxfId="1481"/>
    <tableColumn id="15066" xr3:uid="{AB1A7B04-9E34-4245-8B43-590EB6997981}" name="Column15061" dataDxfId="1480"/>
    <tableColumn id="15067" xr3:uid="{C7BF02D4-1611-40C9-AF5A-C4BEDDD27758}" name="Column15062" dataDxfId="1479"/>
    <tableColumn id="15068" xr3:uid="{7F6AC71E-B502-4C01-A065-9234A7C4870E}" name="Column15063" dataDxfId="1478"/>
    <tableColumn id="15069" xr3:uid="{CB8F84FF-4D0E-4C0E-9A47-09AC83C8ED22}" name="Column15064" dataDxfId="1477"/>
    <tableColumn id="15070" xr3:uid="{BE842286-DFD5-498F-9E7F-B016C4A43894}" name="Column15065" dataDxfId="1476"/>
    <tableColumn id="15071" xr3:uid="{E4966CAF-DC9D-46E8-9075-B6FF62ED8FCD}" name="Column15066" dataDxfId="1475"/>
    <tableColumn id="15072" xr3:uid="{EC63608B-9D1D-498F-8393-495576D770DE}" name="Column15067" dataDxfId="1474"/>
    <tableColumn id="15073" xr3:uid="{4B1DC695-DEF5-40F6-B8BC-A6B89D5E0CFF}" name="Column15068" dataDxfId="1473"/>
    <tableColumn id="15074" xr3:uid="{438B1CBF-E80E-432D-95BF-DE4B6CB36742}" name="Column15069" dataDxfId="1472"/>
    <tableColumn id="15075" xr3:uid="{D425BA06-61DB-4082-ABE2-A579B75D760B}" name="Column15070" dataDxfId="1471"/>
    <tableColumn id="15076" xr3:uid="{508F2D1B-FF3C-465F-A287-000FA46F86D6}" name="Column15071" dataDxfId="1470"/>
    <tableColumn id="15077" xr3:uid="{273E4B00-FD17-46B2-A8BE-879C26B82982}" name="Column15072" dataDxfId="1469"/>
    <tableColumn id="15078" xr3:uid="{FB6F95E4-E4A3-464D-8D41-59E29B31E330}" name="Column15073" dataDxfId="1468"/>
    <tableColumn id="15079" xr3:uid="{79F1AF88-FA69-4353-BE2D-BA70A2F6F71F}" name="Column15074" dataDxfId="1467"/>
    <tableColumn id="15080" xr3:uid="{4EECD5A2-1441-4A5F-8DEC-2EC60D0C99B4}" name="Column15075" dataDxfId="1466"/>
    <tableColumn id="15081" xr3:uid="{2086A368-CEEC-417B-9127-FF1CF6870C3A}" name="Column15076" dataDxfId="1465"/>
    <tableColumn id="15082" xr3:uid="{28C0399E-3335-4AAF-9EDD-8FF643515C02}" name="Column15077" dataDxfId="1464"/>
    <tableColumn id="15083" xr3:uid="{D50F2F7E-CC28-483D-A53D-CBA6B90BC061}" name="Column15078" dataDxfId="1463"/>
    <tableColumn id="15084" xr3:uid="{A24DD5D8-0E11-4A6A-8275-1FFEC5C70D83}" name="Column15079" dataDxfId="1462"/>
    <tableColumn id="15085" xr3:uid="{2EC6FBFE-4367-41F8-AA7C-C0ECFD4D43A6}" name="Column15080" dataDxfId="1461"/>
    <tableColumn id="15086" xr3:uid="{51E4DD5C-DFAA-4776-ACF9-3407CF60E983}" name="Column15081" dataDxfId="1460"/>
    <tableColumn id="15087" xr3:uid="{CA63CC04-70AF-4E8D-89E0-1DB0C13E042D}" name="Column15082" dataDxfId="1459"/>
    <tableColumn id="15088" xr3:uid="{284BA70F-2860-4126-92EE-84F328019240}" name="Column15083" dataDxfId="1458"/>
    <tableColumn id="15089" xr3:uid="{D1DE80CD-66FC-4FBF-AAC6-E0EDE31C8CB9}" name="Column15084" dataDxfId="1457"/>
    <tableColumn id="15090" xr3:uid="{24F3FA08-8A83-49C8-A3B3-DA07684B5CC0}" name="Column15085" dataDxfId="1456"/>
    <tableColumn id="15091" xr3:uid="{BCCACA53-6332-42A2-9793-9ADEDFE74032}" name="Column15086" dataDxfId="1455"/>
    <tableColumn id="15092" xr3:uid="{D7C3F7EF-E29A-4C65-917C-BCD16B3A8A91}" name="Column15087" dataDxfId="1454"/>
    <tableColumn id="15093" xr3:uid="{02C4F8BD-DEEA-4F2A-88DB-AB5217A6E204}" name="Column15088" dataDxfId="1453"/>
    <tableColumn id="15094" xr3:uid="{E0C876F0-C8C3-433D-BD98-573CD2DB0F29}" name="Column15089" dataDxfId="1452"/>
    <tableColumn id="15095" xr3:uid="{91FFE337-E644-4F98-9E95-0D55A4C0D232}" name="Column15090" dataDxfId="1451"/>
    <tableColumn id="15096" xr3:uid="{E056FD05-96F6-48A7-8638-F55B2E38FB58}" name="Column15091" dataDxfId="1450"/>
    <tableColumn id="15097" xr3:uid="{DA615C0E-198D-4C3C-945B-846CA1E79CFC}" name="Column15092" dataDxfId="1449"/>
    <tableColumn id="15098" xr3:uid="{02D90291-FE84-4510-A06F-A52358B321B3}" name="Column15093" dataDxfId="1448"/>
    <tableColumn id="15099" xr3:uid="{0B040891-FAF0-4EAF-98E7-C03F72F12059}" name="Column15094" dataDxfId="1447"/>
    <tableColumn id="15100" xr3:uid="{82D2C413-03E2-48E9-A38F-FC517C7E09FA}" name="Column15095" dataDxfId="1446"/>
    <tableColumn id="15101" xr3:uid="{950C8566-CEAA-4249-9C8F-B304B09A102B}" name="Column15096" dataDxfId="1445"/>
    <tableColumn id="15102" xr3:uid="{7F7B62B6-D260-4E9A-9D2B-5C87A4583A2B}" name="Column15097" dataDxfId="1444"/>
    <tableColumn id="15103" xr3:uid="{A79C06D4-A3A5-4385-B921-B15CA8A11060}" name="Column15098" dataDxfId="1443"/>
    <tableColumn id="15104" xr3:uid="{0D96604C-46FF-449F-8A2C-150DEE50CE75}" name="Column15099" dataDxfId="1442"/>
    <tableColumn id="15105" xr3:uid="{CB49CB32-DEDC-4E92-AD4F-6DCE4E615DDA}" name="Column15100" dataDxfId="1441"/>
    <tableColumn id="15106" xr3:uid="{6D2F7EB4-D056-440C-BE4C-562CF375CD73}" name="Column15101" dataDxfId="1440"/>
    <tableColumn id="15107" xr3:uid="{D4CB6352-1D44-445F-8DEF-E9DD1AC51DD9}" name="Column15102" dataDxfId="1439"/>
    <tableColumn id="15108" xr3:uid="{87575D7A-BCF4-4DE4-ACB3-AA6BD405DB20}" name="Column15103" dataDxfId="1438"/>
    <tableColumn id="15109" xr3:uid="{FA3C3988-ADB2-440C-A9DA-A4475B861BE2}" name="Column15104" dataDxfId="1437"/>
    <tableColumn id="15110" xr3:uid="{81D74925-6BA3-4E03-BC71-DDFB69CB251A}" name="Column15105" dataDxfId="1436"/>
    <tableColumn id="15111" xr3:uid="{58C59B7F-A1B2-41E8-A183-616299E641E4}" name="Column15106" dataDxfId="1435"/>
    <tableColumn id="15112" xr3:uid="{F0B9C11A-DCC3-444C-8025-151FA9B6BA48}" name="Column15107" dataDxfId="1434"/>
    <tableColumn id="15113" xr3:uid="{A32D8758-44C6-43C8-8060-1DA74769BE04}" name="Column15108" dataDxfId="1433"/>
    <tableColumn id="15114" xr3:uid="{5F7754E8-7377-44C6-B54D-F27E95E3996F}" name="Column15109" dataDxfId="1432"/>
    <tableColumn id="15115" xr3:uid="{8B56EBBB-C794-4376-9965-39ABF12517DD}" name="Column15110" dataDxfId="1431"/>
    <tableColumn id="15116" xr3:uid="{43940CBA-52C6-467D-8FBB-33FCD134A099}" name="Column15111" dataDxfId="1430"/>
    <tableColumn id="15117" xr3:uid="{CBE61548-FE09-4067-A4B3-A69780D57DFD}" name="Column15112" dataDxfId="1429"/>
    <tableColumn id="15118" xr3:uid="{17E91639-3FCD-4866-89B6-6CB459D89271}" name="Column15113" dataDxfId="1428"/>
    <tableColumn id="15119" xr3:uid="{A9A2AFDC-A593-487B-8076-FFB03008626D}" name="Column15114" dataDxfId="1427"/>
    <tableColumn id="15120" xr3:uid="{F5BD2BFA-C08B-4917-BF28-3B0337D14251}" name="Column15115" dataDxfId="1426"/>
    <tableColumn id="15121" xr3:uid="{BEFA4760-3396-40B0-A3E7-DB088296804A}" name="Column15116" dataDxfId="1425"/>
    <tableColumn id="15122" xr3:uid="{1E7A2C24-D764-491C-B855-4972AB46B8AA}" name="Column15117" dataDxfId="1424"/>
    <tableColumn id="15123" xr3:uid="{B61847A2-EB63-442F-B76D-148D8D625D44}" name="Column15118" dataDxfId="1423"/>
    <tableColumn id="15124" xr3:uid="{BFCACF09-67D6-4439-8B09-3D90C03856E1}" name="Column15119" dataDxfId="1422"/>
    <tableColumn id="15125" xr3:uid="{FCF6D351-C359-4662-9CA8-079D60F4513E}" name="Column15120" dataDxfId="1421"/>
    <tableColumn id="15126" xr3:uid="{4015527F-62B9-4081-A58A-9FD9012E6477}" name="Column15121" dataDxfId="1420"/>
    <tableColumn id="15127" xr3:uid="{392C86FF-5210-4D03-8851-C5133F51BEAF}" name="Column15122" dataDxfId="1419"/>
    <tableColumn id="15128" xr3:uid="{E2E4FA04-A97D-4E34-B10F-5B9C38EB0280}" name="Column15123" dataDxfId="1418"/>
    <tableColumn id="15129" xr3:uid="{D8430442-D1BE-46BD-AB19-EA73E3587930}" name="Column15124" dataDxfId="1417"/>
    <tableColumn id="15130" xr3:uid="{842E666D-C62E-4898-9232-78DBDD0C1359}" name="Column15125" dataDxfId="1416"/>
    <tableColumn id="15131" xr3:uid="{999FBC48-19F3-4A81-ABD3-AB25F22B217A}" name="Column15126" dataDxfId="1415"/>
    <tableColumn id="15132" xr3:uid="{3D8997C3-CC33-4B53-B244-30E1C5CAF635}" name="Column15127" dataDxfId="1414"/>
    <tableColumn id="15133" xr3:uid="{2362302E-F20C-47F2-BF0E-CD9FA801A390}" name="Column15128" dataDxfId="1413"/>
    <tableColumn id="15134" xr3:uid="{BAA4CDD2-A9D1-4245-AFC3-9A431142BF15}" name="Column15129" dataDxfId="1412"/>
    <tableColumn id="15135" xr3:uid="{3B4603A0-EF4A-422D-9CB7-1543A599497C}" name="Column15130" dataDxfId="1411"/>
    <tableColumn id="15136" xr3:uid="{E00475C9-1660-44EF-AC47-4D383B2BE5F1}" name="Column15131" dataDxfId="1410"/>
    <tableColumn id="15137" xr3:uid="{C3E42770-9A26-44F2-BC1C-161FB81DBCCE}" name="Column15132" dataDxfId="1409"/>
    <tableColumn id="15138" xr3:uid="{E456AED9-45AD-4C15-9E09-EB09D4B01CA3}" name="Column15133" dataDxfId="1408"/>
    <tableColumn id="15139" xr3:uid="{2351A34B-2274-458F-BC73-66111D4F24B7}" name="Column15134" dataDxfId="1407"/>
    <tableColumn id="15140" xr3:uid="{16DC3A69-5DC0-43D0-A8E2-364DFC8D52E4}" name="Column15135" dataDxfId="1406"/>
    <tableColumn id="15141" xr3:uid="{E13914BD-6A51-45A9-815C-9FCFC9FEFBC3}" name="Column15136" dataDxfId="1405"/>
    <tableColumn id="15142" xr3:uid="{1036B732-E162-4F4D-81AB-86C34F4776E2}" name="Column15137" dataDxfId="1404"/>
    <tableColumn id="15143" xr3:uid="{25CA2CA3-D5B0-4760-9AAA-6ADFAD63CC42}" name="Column15138" dataDxfId="1403"/>
    <tableColumn id="15144" xr3:uid="{3E7FFC15-E6B5-4628-8937-DA953FB265DC}" name="Column15139" dataDxfId="1402"/>
    <tableColumn id="15145" xr3:uid="{24B46EA4-3561-4105-B771-75B7AC01E274}" name="Column15140" dataDxfId="1401"/>
    <tableColumn id="15146" xr3:uid="{5D71916B-8C4D-4060-B444-E081FE34843E}" name="Column15141" dataDxfId="1400"/>
    <tableColumn id="15147" xr3:uid="{153CB71E-688E-440E-9088-D1BC3BA7BEC6}" name="Column15142" dataDxfId="1399"/>
    <tableColumn id="15148" xr3:uid="{4C298AD9-2477-455C-BCE5-23BE8AB72DA2}" name="Column15143" dataDxfId="1398"/>
    <tableColumn id="15149" xr3:uid="{C3C3B0AB-8761-4A6A-AAE4-5C7C73E8347C}" name="Column15144" dataDxfId="1397"/>
    <tableColumn id="15150" xr3:uid="{90DBF67A-49DA-49FC-A4D8-1ACEF0687AFF}" name="Column15145" dataDxfId="1396"/>
    <tableColumn id="15151" xr3:uid="{AE676D44-BB27-4C11-8DF3-D00BB8EF03DC}" name="Column15146" dataDxfId="1395"/>
    <tableColumn id="15152" xr3:uid="{38607DA8-4F70-463B-ADAB-33858FFF3C0E}" name="Column15147" dataDxfId="1394"/>
    <tableColumn id="15153" xr3:uid="{91CD193D-90E3-4774-9F5C-CDDA4597E1F4}" name="Column15148" dataDxfId="1393"/>
    <tableColumn id="15154" xr3:uid="{E295DEB0-0ABA-4AED-8FB5-59E4C46F50AB}" name="Column15149" dataDxfId="1392"/>
    <tableColumn id="15155" xr3:uid="{575F9008-E0CC-4EC8-BA52-184B6A505B94}" name="Column15150" dataDxfId="1391"/>
    <tableColumn id="15156" xr3:uid="{0743B881-7E32-49B3-9C58-A8589981C086}" name="Column15151" dataDxfId="1390"/>
    <tableColumn id="15157" xr3:uid="{A9371627-EE6D-4737-8148-9592C2EDDAEB}" name="Column15152" dataDxfId="1389"/>
    <tableColumn id="15158" xr3:uid="{4B1AED9E-52A3-485F-9A3A-C1C84C83276F}" name="Column15153" dataDxfId="1388"/>
    <tableColumn id="15159" xr3:uid="{0C8142F9-F23E-4C3D-A96A-EC7F10A9EFC3}" name="Column15154" dataDxfId="1387"/>
    <tableColumn id="15160" xr3:uid="{E768B32A-E5F2-48E7-B209-77D804F588D7}" name="Column15155" dataDxfId="1386"/>
    <tableColumn id="15161" xr3:uid="{2A301E77-12AA-41B4-9027-7E5A7A86CD3D}" name="Column15156" dataDxfId="1385"/>
    <tableColumn id="15162" xr3:uid="{17EB5816-FF14-4C2A-B85D-605CCDB44200}" name="Column15157" dataDxfId="1384"/>
    <tableColumn id="15163" xr3:uid="{B015966B-C7CA-44F2-8F25-FD91C63D0648}" name="Column15158" dataDxfId="1383"/>
    <tableColumn id="15164" xr3:uid="{4F76663B-BBC8-4F97-B3DD-4320ED0C3249}" name="Column15159" dataDxfId="1382"/>
    <tableColumn id="15165" xr3:uid="{8F80E0E9-DEE8-4F9C-AFF9-1B0C9D0A98A5}" name="Column15160" dataDxfId="1381"/>
    <tableColumn id="15166" xr3:uid="{409D0088-96DA-4F84-9727-711D104AC9D2}" name="Column15161" dataDxfId="1380"/>
    <tableColumn id="15167" xr3:uid="{C47206BA-185E-40B3-8054-F100B71670B1}" name="Column15162" dataDxfId="1379"/>
    <tableColumn id="15168" xr3:uid="{2113525A-34B1-4A05-94C5-9C361FFA1044}" name="Column15163" dataDxfId="1378"/>
    <tableColumn id="15169" xr3:uid="{3D64AF3A-2C44-4E4B-B0A9-3A84D89A4133}" name="Column15164" dataDxfId="1377"/>
    <tableColumn id="15170" xr3:uid="{154B26C6-6F1F-4275-B21A-A2AF9CFB5B6B}" name="Column15165" dataDxfId="1376"/>
    <tableColumn id="15171" xr3:uid="{A2857387-CC89-4DE0-BBC7-F57C7782D3D5}" name="Column15166" dataDxfId="1375"/>
    <tableColumn id="15172" xr3:uid="{77C81074-409B-492F-90AB-D33FC2026231}" name="Column15167" dataDxfId="1374"/>
    <tableColumn id="15173" xr3:uid="{9F38610A-9189-4239-9B71-37DF8B521030}" name="Column15168" dataDxfId="1373"/>
    <tableColumn id="15174" xr3:uid="{77832AF0-D17B-4423-8754-0A1085006191}" name="Column15169" dataDxfId="1372"/>
    <tableColumn id="15175" xr3:uid="{65352206-0B02-4B9E-809B-6442A62090D0}" name="Column15170" dataDxfId="1371"/>
    <tableColumn id="15176" xr3:uid="{15320B4D-13E7-4783-B3C1-3730C287D5DC}" name="Column15171" dataDxfId="1370"/>
    <tableColumn id="15177" xr3:uid="{A3F692DD-9B99-4989-B045-6DC0DE579464}" name="Column15172" dataDxfId="1369"/>
    <tableColumn id="15178" xr3:uid="{941B0DD2-7E29-4AF0-A818-0BB5127CB2A9}" name="Column15173" dataDxfId="1368"/>
    <tableColumn id="15179" xr3:uid="{4DA9CF24-F438-4050-82CD-132871BCA058}" name="Column15174" dataDxfId="1367"/>
    <tableColumn id="15180" xr3:uid="{CD5E4EA8-5879-4A47-99FA-78E24E6F4983}" name="Column15175" dataDxfId="1366"/>
    <tableColumn id="15181" xr3:uid="{C48E8B61-0B41-4FD4-8587-C872E14C8BC5}" name="Column15176" dataDxfId="1365"/>
    <tableColumn id="15182" xr3:uid="{B65D6542-58DA-47E1-842A-F2F5174CABF4}" name="Column15177" dataDxfId="1364"/>
    <tableColumn id="15183" xr3:uid="{06F6086E-20DB-4D74-8806-5AB173159EC0}" name="Column15178" dataDxfId="1363"/>
    <tableColumn id="15184" xr3:uid="{9FA75A4B-192A-47D5-BBF0-B931D16EFB05}" name="Column15179" dataDxfId="1362"/>
    <tableColumn id="15185" xr3:uid="{65AA3ADB-778F-48AE-AF93-ED429D7E97F9}" name="Column15180" dataDxfId="1361"/>
    <tableColumn id="15186" xr3:uid="{AFA8CD50-C91E-4F9A-869B-88E33448A576}" name="Column15181" dataDxfId="1360"/>
    <tableColumn id="15187" xr3:uid="{A11078E0-796E-4BDC-9AA2-703473102CC7}" name="Column15182" dataDxfId="1359"/>
    <tableColumn id="15188" xr3:uid="{00E46F3E-00C0-4071-9668-0C1935394BF1}" name="Column15183" dataDxfId="1358"/>
    <tableColumn id="15189" xr3:uid="{3675B49B-48F8-4882-9E4D-A733270B374F}" name="Column15184" dataDxfId="1357"/>
    <tableColumn id="15190" xr3:uid="{A365296C-3B33-4C92-BB51-258F4C232C0E}" name="Column15185" dataDxfId="1356"/>
    <tableColumn id="15191" xr3:uid="{1F5734D6-6487-4177-96CA-B16AED04FDF5}" name="Column15186" dataDxfId="1355"/>
    <tableColumn id="15192" xr3:uid="{067B53C7-06BF-475D-92D9-D50F91123C17}" name="Column15187" dataDxfId="1354"/>
    <tableColumn id="15193" xr3:uid="{0B333B27-5116-48DC-AF25-2CA7D3554847}" name="Column15188" dataDxfId="1353"/>
    <tableColumn id="15194" xr3:uid="{CAA98646-5048-44AD-8BD4-0294D31F0C6C}" name="Column15189" dataDxfId="1352"/>
    <tableColumn id="15195" xr3:uid="{BE984E21-2B9C-40C0-8A62-F50D5B8D8548}" name="Column15190" dataDxfId="1351"/>
    <tableColumn id="15196" xr3:uid="{209D4F43-58C5-4A00-BAD0-46AD2BA88E0A}" name="Column15191" dataDxfId="1350"/>
    <tableColumn id="15197" xr3:uid="{82ED6AE4-1624-455C-B4B3-A7F6F3859CB0}" name="Column15192" dataDxfId="1349"/>
    <tableColumn id="15198" xr3:uid="{89EED883-1241-4C82-81AA-E7D04C8CEE9F}" name="Column15193" dataDxfId="1348"/>
    <tableColumn id="15199" xr3:uid="{A05CB472-3C55-4CC2-9294-1332F3EFA73B}" name="Column15194" dataDxfId="1347"/>
    <tableColumn id="15200" xr3:uid="{E1488C7C-C8C1-4169-BA44-8A08531E519C}" name="Column15195" dataDxfId="1346"/>
    <tableColumn id="15201" xr3:uid="{8FA1D861-4D40-40C8-968E-6E7C80893C07}" name="Column15196" dataDxfId="1345"/>
    <tableColumn id="15202" xr3:uid="{78D29045-AAEC-4641-BFC1-5DD54201B209}" name="Column15197" dataDxfId="1344"/>
    <tableColumn id="15203" xr3:uid="{664BE2C2-A0AF-43CE-B2AB-DA53C5E6484C}" name="Column15198" dataDxfId="1343"/>
    <tableColumn id="15204" xr3:uid="{51E78BFE-4144-47D7-8431-E2F6361B012F}" name="Column15199" dataDxfId="1342"/>
    <tableColumn id="15205" xr3:uid="{8964E03E-8FE0-4F77-B56B-084D0023B0DE}" name="Column15200" dataDxfId="1341"/>
    <tableColumn id="15206" xr3:uid="{2751D4A7-DAF5-4DB3-92B9-E5AE4A861EF6}" name="Column15201" dataDxfId="1340"/>
    <tableColumn id="15207" xr3:uid="{7C4DB543-C2B0-4F01-80EE-4986DCD00336}" name="Column15202" dataDxfId="1339"/>
    <tableColumn id="15208" xr3:uid="{BF6967D8-BD9F-4C0F-AF85-3F7E6C2C14CC}" name="Column15203" dataDxfId="1338"/>
    <tableColumn id="15209" xr3:uid="{A8CE4576-363B-4E4A-82EA-E7BBB3F2C214}" name="Column15204" dataDxfId="1337"/>
    <tableColumn id="15210" xr3:uid="{A4D66267-A3C6-427A-BC03-FE4733518048}" name="Column15205" dataDxfId="1336"/>
    <tableColumn id="15211" xr3:uid="{5DBE7DF9-C2E6-4494-972D-AD7CA8DC5E6F}" name="Column15206" dataDxfId="1335"/>
    <tableColumn id="15212" xr3:uid="{5456A4D8-2519-49E7-9270-030FF961ACCD}" name="Column15207" dataDxfId="1334"/>
    <tableColumn id="15213" xr3:uid="{455C734B-EC39-4695-9C79-1296B2546ACD}" name="Column15208" dataDxfId="1333"/>
    <tableColumn id="15214" xr3:uid="{8B6AF1B0-1DD5-445D-8851-7A762A924A7A}" name="Column15209" dataDxfId="1332"/>
    <tableColumn id="15215" xr3:uid="{4C490918-E4C5-422C-B407-6F72DC147438}" name="Column15210" dataDxfId="1331"/>
    <tableColumn id="15216" xr3:uid="{BB43F750-49B1-4511-9F91-694A70D2D748}" name="Column15211" dataDxfId="1330"/>
    <tableColumn id="15217" xr3:uid="{C6F06F0A-F7A5-4D18-B01A-DF8F2DE67FD2}" name="Column15212" dataDxfId="1329"/>
    <tableColumn id="15218" xr3:uid="{D962F272-69AD-478A-B506-55867F5200FB}" name="Column15213" dataDxfId="1328"/>
    <tableColumn id="15219" xr3:uid="{A051F2E8-D09B-45FD-BE09-C3DE9CA2E081}" name="Column15214" dataDxfId="1327"/>
    <tableColumn id="15220" xr3:uid="{C2A44B6A-2409-4EDE-BF24-0CFA0C59262F}" name="Column15215" dataDxfId="1326"/>
    <tableColumn id="15221" xr3:uid="{68602125-BBD5-4159-87A0-E40F40E22DE0}" name="Column15216" dataDxfId="1325"/>
    <tableColumn id="15222" xr3:uid="{A99A8EBB-C8BE-4211-AAAA-A0065E3CF3DC}" name="Column15217" dataDxfId="1324"/>
    <tableColumn id="15223" xr3:uid="{F0C1CE83-984B-4337-984F-0DF47EE1F9A6}" name="Column15218" dataDxfId="1323"/>
    <tableColumn id="15224" xr3:uid="{09545319-3E05-4EFE-AAE7-7E546D961258}" name="Column15219" dataDxfId="1322"/>
    <tableColumn id="15225" xr3:uid="{D7C65549-DABB-42FC-99C4-DF32840ABC44}" name="Column15220" dataDxfId="1321"/>
    <tableColumn id="15226" xr3:uid="{0BDA604A-F058-4784-B679-F571372EE926}" name="Column15221" dataDxfId="1320"/>
    <tableColumn id="15227" xr3:uid="{68E1BFBE-294A-44B5-BCBC-B08FBBBD33C0}" name="Column15222" dataDxfId="1319"/>
    <tableColumn id="15228" xr3:uid="{8F307D7A-0B4B-4032-B16B-3824E8D1E7C4}" name="Column15223" dataDxfId="1318"/>
    <tableColumn id="15229" xr3:uid="{135EB613-9AF8-42CE-84D3-40B171F54D96}" name="Column15224" dataDxfId="1317"/>
    <tableColumn id="15230" xr3:uid="{94430EBE-B987-447A-8B57-8675B7D14121}" name="Column15225" dataDxfId="1316"/>
    <tableColumn id="15231" xr3:uid="{D5A9E736-F831-4CF2-B90F-37794DB8BFF0}" name="Column15226" dataDxfId="1315"/>
    <tableColumn id="15232" xr3:uid="{82F2DA79-8B8B-48B0-8326-8FBF60DD9B98}" name="Column15227" dataDxfId="1314"/>
    <tableColumn id="15233" xr3:uid="{3B4098C6-FE24-4E8C-810E-992F38F7865E}" name="Column15228" dataDxfId="1313"/>
    <tableColumn id="15234" xr3:uid="{551B2DDA-C8F5-48DD-99A3-2131E46A590A}" name="Column15229" dataDxfId="1312"/>
    <tableColumn id="15235" xr3:uid="{40200B86-675B-4C32-A186-0EDD80A207A1}" name="Column15230" dataDxfId="1311"/>
    <tableColumn id="15236" xr3:uid="{C0E5B36D-9902-44AA-8024-7363B3938575}" name="Column15231" dataDxfId="1310"/>
    <tableColumn id="15237" xr3:uid="{F347D7EC-623F-4157-8219-A6D62BDC5A27}" name="Column15232" dataDxfId="1309"/>
    <tableColumn id="15238" xr3:uid="{C78AD8E6-4808-40BD-A6AB-2F96CA451CA4}" name="Column15233" dataDxfId="1308"/>
    <tableColumn id="15239" xr3:uid="{2BE906AF-00B3-47EF-9723-81F188113749}" name="Column15234" dataDxfId="1307"/>
    <tableColumn id="15240" xr3:uid="{E7DD25D8-3C1C-4BC3-9B88-18884B3E4C2C}" name="Column15235" dataDxfId="1306"/>
    <tableColumn id="15241" xr3:uid="{BDFC4C40-B0AA-4DAF-A7E5-FE2E17D77797}" name="Column15236" dataDxfId="1305"/>
    <tableColumn id="15242" xr3:uid="{6078CD1F-A0D1-4D20-A950-BA9FE3B11712}" name="Column15237" dataDxfId="1304"/>
    <tableColumn id="15243" xr3:uid="{FBCF2E1E-B244-4DE9-B1D7-184879724769}" name="Column15238" dataDxfId="1303"/>
    <tableColumn id="15244" xr3:uid="{3E55D6FE-1FE9-4D3C-95AF-847BB78D9A07}" name="Column15239" dataDxfId="1302"/>
    <tableColumn id="15245" xr3:uid="{0591C70B-BCE4-4FAE-9178-B1C6F9F6F6CD}" name="Column15240" dataDxfId="1301"/>
    <tableColumn id="15246" xr3:uid="{341B1D78-0644-404C-A98A-2C540810AC34}" name="Column15241" dataDxfId="1300"/>
    <tableColumn id="15247" xr3:uid="{435B0F89-51B8-4611-A12B-6F1FDE394C27}" name="Column15242" dataDxfId="1299"/>
    <tableColumn id="15248" xr3:uid="{E6520C60-05E7-4A89-81E9-FB1DF95762C4}" name="Column15243" dataDxfId="1298"/>
    <tableColumn id="15249" xr3:uid="{9034DD63-3646-4061-A3A0-565E9E54DB4D}" name="Column15244" dataDxfId="1297"/>
    <tableColumn id="15250" xr3:uid="{D821BFF0-2CEA-4060-8F01-9E10C642F9BE}" name="Column15245" dataDxfId="1296"/>
    <tableColumn id="15251" xr3:uid="{924D2869-D582-4537-B902-744B4177E8EE}" name="Column15246" dataDxfId="1295"/>
    <tableColumn id="15252" xr3:uid="{FD27610E-03BB-4BBC-9EB9-B11B5E588532}" name="Column15247" dataDxfId="1294"/>
    <tableColumn id="15253" xr3:uid="{92440D1C-F622-44A6-9EC9-EAB85222989B}" name="Column15248" dataDxfId="1293"/>
    <tableColumn id="15254" xr3:uid="{BD0288C6-FEF5-472D-83FE-B17C44486EEC}" name="Column15249" dataDxfId="1292"/>
    <tableColumn id="15255" xr3:uid="{FF70F09E-6D74-4A19-94F0-A8D6E2480075}" name="Column15250" dataDxfId="1291"/>
    <tableColumn id="15256" xr3:uid="{BB04CE73-FE4B-4E6F-B50B-FA14B7364CE1}" name="Column15251" dataDxfId="1290"/>
    <tableColumn id="15257" xr3:uid="{7FFDFD3F-506B-40E0-880C-5A4BEFC3AF1F}" name="Column15252" dataDxfId="1289"/>
    <tableColumn id="15258" xr3:uid="{2CBDB2C3-D1F7-4EF4-B857-E92310D9E545}" name="Column15253" dataDxfId="1288"/>
    <tableColumn id="15259" xr3:uid="{696547B0-DB99-4DFC-BC47-EFAFE200E9D8}" name="Column15254" dataDxfId="1287"/>
    <tableColumn id="15260" xr3:uid="{B85BE868-27FD-494D-815E-E9779233ADB9}" name="Column15255" dataDxfId="1286"/>
    <tableColumn id="15261" xr3:uid="{9D168C08-120D-4DC5-9800-FF16C47C6706}" name="Column15256" dataDxfId="1285"/>
    <tableColumn id="15262" xr3:uid="{C5152EBD-7AB9-49CA-AE6A-42855AAF18AE}" name="Column15257" dataDxfId="1284"/>
    <tableColumn id="15263" xr3:uid="{C3F914D3-3ADB-4E84-B68C-385FEAB795B8}" name="Column15258" dataDxfId="1283"/>
    <tableColumn id="15264" xr3:uid="{50AA6D55-D297-44C8-B85B-FA8E8D4B309C}" name="Column15259" dataDxfId="1282"/>
    <tableColumn id="15265" xr3:uid="{A13CAA24-BDAF-4E0D-9324-97F7ECC8917C}" name="Column15260" dataDxfId="1281"/>
    <tableColumn id="15266" xr3:uid="{F1EA4D12-CD63-4184-8658-8240682CFF7F}" name="Column15261" dataDxfId="1280"/>
    <tableColumn id="15267" xr3:uid="{9472F2CD-B0A5-4AEC-BDBF-878572CE6D45}" name="Column15262" dataDxfId="1279"/>
    <tableColumn id="15268" xr3:uid="{8EC999E8-9FCD-47A7-8278-2BFA2047AC79}" name="Column15263" dataDxfId="1278"/>
    <tableColumn id="15269" xr3:uid="{5F670380-BAE2-46CF-9FE6-BEC295D2D091}" name="Column15264" dataDxfId="1277"/>
    <tableColumn id="15270" xr3:uid="{6B54FA3B-A315-4D0A-B199-8F78DBF9D81F}" name="Column15265" dataDxfId="1276"/>
    <tableColumn id="15271" xr3:uid="{41887C5E-2F9A-46A9-A57A-112B80F9BD35}" name="Column15266" dataDxfId="1275"/>
    <tableColumn id="15272" xr3:uid="{363E7117-E810-4605-87AC-C6B7CA7B5E92}" name="Column15267" dataDxfId="1274"/>
    <tableColumn id="15273" xr3:uid="{8803EDF7-C3A5-4100-AFA3-15129E48C787}" name="Column15268" dataDxfId="1273"/>
    <tableColumn id="15274" xr3:uid="{8EC6FDC7-F940-43B5-8C32-6EE8FCF32E3F}" name="Column15269" dataDxfId="1272"/>
    <tableColumn id="15275" xr3:uid="{65F0C99C-A8CE-4F72-A233-19E27A23FE35}" name="Column15270" dataDxfId="1271"/>
    <tableColumn id="15276" xr3:uid="{1A1955A0-47E8-46BD-980B-1685804F37C3}" name="Column15271" dataDxfId="1270"/>
    <tableColumn id="15277" xr3:uid="{AD809522-B62E-466F-91A4-EB5D0927F16D}" name="Column15272" dataDxfId="1269"/>
    <tableColumn id="15278" xr3:uid="{E885B95E-5F86-4AD9-A48C-619D5D0D1131}" name="Column15273" dataDxfId="1268"/>
    <tableColumn id="15279" xr3:uid="{623B2459-D624-4CE5-A080-B1164BECAA35}" name="Column15274" dataDxfId="1267"/>
    <tableColumn id="15280" xr3:uid="{9F92D3F9-83BD-4970-8FDD-701CBA7A199B}" name="Column15275" dataDxfId="1266"/>
    <tableColumn id="15281" xr3:uid="{F1851783-30A4-41B1-A5ED-E8AE9E4E2672}" name="Column15276" dataDxfId="1265"/>
    <tableColumn id="15282" xr3:uid="{3F543507-E394-4A2A-8B8A-DE7CAA5E029B}" name="Column15277" dataDxfId="1264"/>
    <tableColumn id="15283" xr3:uid="{67E88DBC-B50D-48B9-AF38-7E941A06E525}" name="Column15278" dataDxfId="1263"/>
    <tableColumn id="15284" xr3:uid="{B164576F-4F1F-4473-A273-EF15041C876A}" name="Column15279" dataDxfId="1262"/>
    <tableColumn id="15285" xr3:uid="{797BD846-19D6-480A-ADDA-A72C7716CCDD}" name="Column15280" dataDxfId="1261"/>
    <tableColumn id="15286" xr3:uid="{572401B8-F272-454C-A8F1-5C6D53DDC0CF}" name="Column15281" dataDxfId="1260"/>
    <tableColumn id="15287" xr3:uid="{76DE7702-532B-4133-A956-E3325CF325D0}" name="Column15282" dataDxfId="1259"/>
    <tableColumn id="15288" xr3:uid="{C9CDAA16-99F7-4140-B111-7FF6086B2886}" name="Column15283" dataDxfId="1258"/>
    <tableColumn id="15289" xr3:uid="{F823EB13-8B57-4212-B512-6DC7F67818FD}" name="Column15284" dataDxfId="1257"/>
    <tableColumn id="15290" xr3:uid="{6B0230F2-3AD2-47A4-83DF-73DF4D586BB4}" name="Column15285" dataDxfId="1256"/>
    <tableColumn id="15291" xr3:uid="{EC1E28BD-0E46-44D6-BB0E-1E7716F80D6C}" name="Column15286" dataDxfId="1255"/>
    <tableColumn id="15292" xr3:uid="{2A2C2F5D-0B57-4662-95A1-F00216D32F68}" name="Column15287" dataDxfId="1254"/>
    <tableColumn id="15293" xr3:uid="{E95AF381-2DC9-4F92-8F35-67D652032A1A}" name="Column15288" dataDxfId="1253"/>
    <tableColumn id="15294" xr3:uid="{626606BA-3B70-4775-9DC0-3B8B08173E61}" name="Column15289" dataDxfId="1252"/>
    <tableColumn id="15295" xr3:uid="{508330E2-32A3-44AB-AE5F-5B4D2387D578}" name="Column15290" dataDxfId="1251"/>
    <tableColumn id="15296" xr3:uid="{6880EAB1-8674-49A2-8A04-948140EF6C6E}" name="Column15291" dataDxfId="1250"/>
    <tableColumn id="15297" xr3:uid="{62019F38-C8CD-415A-B7DF-9B250F73072B}" name="Column15292" dataDxfId="1249"/>
    <tableColumn id="15298" xr3:uid="{E8431434-68AA-4793-BDEB-7F06DC5B7C02}" name="Column15293" dataDxfId="1248"/>
    <tableColumn id="15299" xr3:uid="{27F09B05-CDA5-42C0-812C-FF84A85BBF6A}" name="Column15294" dataDxfId="1247"/>
    <tableColumn id="15300" xr3:uid="{5F5C134E-8854-4B34-85D2-4703EAF50528}" name="Column15295" dataDxfId="1246"/>
    <tableColumn id="15301" xr3:uid="{7670EC86-5183-45A9-A8A1-318119C39BA6}" name="Column15296" dataDxfId="1245"/>
    <tableColumn id="15302" xr3:uid="{74EFEAE1-3FF2-4B10-BCA8-3B05EF8A0172}" name="Column15297" dataDxfId="1244"/>
    <tableColumn id="15303" xr3:uid="{1B43D901-86A0-40D7-B36A-D7371FC34F0E}" name="Column15298" dataDxfId="1243"/>
    <tableColumn id="15304" xr3:uid="{9AC141D1-83F9-4652-ACED-CC812D2727C1}" name="Column15299" dataDxfId="1242"/>
    <tableColumn id="15305" xr3:uid="{94BBD5CD-E9F4-4A7C-BDF2-DB4BE61DFF83}" name="Column15300" dataDxfId="1241"/>
    <tableColumn id="15306" xr3:uid="{0AF2A422-F461-422C-AE4F-00F49A37BA25}" name="Column15301" dataDxfId="1240"/>
    <tableColumn id="15307" xr3:uid="{766E33AA-F632-4115-A940-83801194CBF1}" name="Column15302" dataDxfId="1239"/>
    <tableColumn id="15308" xr3:uid="{EB097F26-7E9F-4675-91B7-C6A0BCEFDE1D}" name="Column15303" dataDxfId="1238"/>
    <tableColumn id="15309" xr3:uid="{027798BB-5554-4F79-BE7A-F96DD2F1154F}" name="Column15304" dataDxfId="1237"/>
    <tableColumn id="15310" xr3:uid="{39F858EA-3EF5-45C9-BB68-6D5F4D93E84E}" name="Column15305" dataDxfId="1236"/>
    <tableColumn id="15311" xr3:uid="{D39042B2-4B3E-40C9-8842-6A72118E74C1}" name="Column15306" dataDxfId="1235"/>
    <tableColumn id="15312" xr3:uid="{CADD0491-4305-439A-B087-3E0BBCF37189}" name="Column15307" dataDxfId="1234"/>
    <tableColumn id="15313" xr3:uid="{E8CAFD1E-A937-4651-A28B-891AF161DBB7}" name="Column15308" dataDxfId="1233"/>
    <tableColumn id="15314" xr3:uid="{4663BDB6-5D93-4254-99FA-0F5855A570F9}" name="Column15309" dataDxfId="1232"/>
    <tableColumn id="15315" xr3:uid="{F3528619-7AB4-41FC-95B1-87EAFE4C2761}" name="Column15310" dataDxfId="1231"/>
    <tableColumn id="15316" xr3:uid="{62545385-CBC5-42EB-9238-1537AA06EC4C}" name="Column15311" dataDxfId="1230"/>
    <tableColumn id="15317" xr3:uid="{640EDEAD-2B51-49F0-B1D2-19F840ACDF77}" name="Column15312" dataDxfId="1229"/>
    <tableColumn id="15318" xr3:uid="{907E8A3A-AA2C-41E4-8009-4C06FF510487}" name="Column15313" dataDxfId="1228"/>
    <tableColumn id="15319" xr3:uid="{FBB8CFBD-4184-4BF8-8FD6-03E6919AE513}" name="Column15314" dataDxfId="1227"/>
    <tableColumn id="15320" xr3:uid="{F0C61079-6B60-4815-8510-5E3833EFC1E8}" name="Column15315" dataDxfId="1226"/>
    <tableColumn id="15321" xr3:uid="{91450C1D-E077-47CE-8479-A1402F867077}" name="Column15316" dataDxfId="1225"/>
    <tableColumn id="15322" xr3:uid="{D449AD8C-A46E-41ED-873F-D5141434B40B}" name="Column15317" dataDxfId="1224"/>
    <tableColumn id="15323" xr3:uid="{710B2F39-595E-47D2-B829-F46052E40496}" name="Column15318" dataDxfId="1223"/>
    <tableColumn id="15324" xr3:uid="{35AE388F-46E2-4D8F-91AA-DA68D4B7E5C5}" name="Column15319" dataDxfId="1222"/>
    <tableColumn id="15325" xr3:uid="{33700FD3-76CF-4A01-8447-B420D5F71F82}" name="Column15320" dataDxfId="1221"/>
    <tableColumn id="15326" xr3:uid="{42635356-A7BE-4282-9585-520410C12187}" name="Column15321" dataDxfId="1220"/>
    <tableColumn id="15327" xr3:uid="{3FDFDBCF-EBE5-42CA-A781-683485F5ACD0}" name="Column15322" dataDxfId="1219"/>
    <tableColumn id="15328" xr3:uid="{092385E4-C3A2-45FA-BF8C-F62C59871CF2}" name="Column15323" dataDxfId="1218"/>
    <tableColumn id="15329" xr3:uid="{CD71F099-F28E-4378-A993-84A5DFDE6848}" name="Column15324" dataDxfId="1217"/>
    <tableColumn id="15330" xr3:uid="{6FE77B84-A56B-4882-B3A9-CD1048B90B26}" name="Column15325" dataDxfId="1216"/>
    <tableColumn id="15331" xr3:uid="{44B1B69D-F59A-49AE-988D-6A4DB0285CAA}" name="Column15326" dataDxfId="1215"/>
    <tableColumn id="15332" xr3:uid="{5220C4C9-1345-45A3-9056-072C41DE99F6}" name="Column15327" dataDxfId="1214"/>
    <tableColumn id="15333" xr3:uid="{5D6E768E-6655-4EB2-B655-96EF90C22FF5}" name="Column15328" dataDxfId="1213"/>
    <tableColumn id="15334" xr3:uid="{6CF108C5-8A88-4169-8DB1-8DFC9C32608D}" name="Column15329" dataDxfId="1212"/>
    <tableColumn id="15335" xr3:uid="{FE1CBC15-9E59-4444-B385-56339317D344}" name="Column15330" dataDxfId="1211"/>
    <tableColumn id="15336" xr3:uid="{3182096F-3E09-4BB8-A250-CA5A4E5B5C09}" name="Column15331" dataDxfId="1210"/>
    <tableColumn id="15337" xr3:uid="{6EC24724-DEDB-441A-81B5-E322A9088EFC}" name="Column15332" dataDxfId="1209"/>
    <tableColumn id="15338" xr3:uid="{57CB9C07-859E-4967-BE83-864C0A06D1D3}" name="Column15333" dataDxfId="1208"/>
    <tableColumn id="15339" xr3:uid="{98FC8EFB-AA1B-4651-B59C-AB13A4FF8F6A}" name="Column15334" dataDxfId="1207"/>
    <tableColumn id="15340" xr3:uid="{81CBDBBC-7DEC-45C3-AEEA-AC15C59B4708}" name="Column15335" dataDxfId="1206"/>
    <tableColumn id="15341" xr3:uid="{9207871A-54D9-4B85-B760-D2B611F83DA3}" name="Column15336" dataDxfId="1205"/>
    <tableColumn id="15342" xr3:uid="{DE3D0413-3E13-4A23-A2C0-920568F14DBA}" name="Column15337" dataDxfId="1204"/>
    <tableColumn id="15343" xr3:uid="{CDBCEB64-67A2-4CF7-A7AF-79E6EE643111}" name="Column15338" dataDxfId="1203"/>
    <tableColumn id="15344" xr3:uid="{B84418DE-A476-4715-8474-259AD64CEFD4}" name="Column15339" dataDxfId="1202"/>
    <tableColumn id="15345" xr3:uid="{F5E8EDAA-9F30-472E-97B3-DF02EA79EE14}" name="Column15340" dataDxfId="1201"/>
    <tableColumn id="15346" xr3:uid="{457ACD50-48F8-4884-8437-5EA2592DE018}" name="Column15341" dataDxfId="1200"/>
    <tableColumn id="15347" xr3:uid="{2F0BBACE-95F1-4DBA-9FED-A86F7C210319}" name="Column15342" dataDxfId="1199"/>
    <tableColumn id="15348" xr3:uid="{37C4A430-B9E8-4100-841B-F1479FA3CA0B}" name="Column15343" dataDxfId="1198"/>
    <tableColumn id="15349" xr3:uid="{6EEE6F8E-1BDF-407B-82D6-0B197D27C6CA}" name="Column15344" dataDxfId="1197"/>
    <tableColumn id="15350" xr3:uid="{F1436D88-C9AF-4E12-BACC-BE3530F0CAA7}" name="Column15345" dataDxfId="1196"/>
    <tableColumn id="15351" xr3:uid="{4AFE315B-8259-4B3C-872D-6226F7020F50}" name="Column15346" dataDxfId="1195"/>
    <tableColumn id="15352" xr3:uid="{53E40F52-AF88-4347-B747-6B6846FF9E37}" name="Column15347" dataDxfId="1194"/>
    <tableColumn id="15353" xr3:uid="{F3426D8C-EA3C-4A84-A47D-3605D3F3D188}" name="Column15348" dataDxfId="1193"/>
    <tableColumn id="15354" xr3:uid="{E199C1CB-FE58-4803-A292-F91F3A5498FA}" name="Column15349" dataDxfId="1192"/>
    <tableColumn id="15355" xr3:uid="{B7963952-5A27-45AB-8C81-291A2D9581CA}" name="Column15350" dataDxfId="1191"/>
    <tableColumn id="15356" xr3:uid="{0D4AE94F-9CAC-463E-854B-99157D39174B}" name="Column15351" dataDxfId="1190"/>
    <tableColumn id="15357" xr3:uid="{AD8AA4B2-CE88-40B7-8868-48FA81218D36}" name="Column15352" dataDxfId="1189"/>
    <tableColumn id="15358" xr3:uid="{CA01C45C-947C-4261-A10E-FD4348C2E7E3}" name="Column15353" dataDxfId="1188"/>
    <tableColumn id="15359" xr3:uid="{893A3801-6662-457B-AEF6-037CE25B4435}" name="Column15354" dataDxfId="1187"/>
    <tableColumn id="15360" xr3:uid="{DA794995-67CC-431E-AF88-99510A9B5597}" name="Column15355" dataDxfId="1186"/>
    <tableColumn id="15361" xr3:uid="{B192063D-50BB-4F37-B773-00FBD5E2391B}" name="Column15356" dataDxfId="1185"/>
    <tableColumn id="15362" xr3:uid="{54D41E64-1403-42FB-813C-16028816B56E}" name="Column15357" dataDxfId="1184"/>
    <tableColumn id="15363" xr3:uid="{4C26D8FF-2FFF-4C9C-A6B2-C65D0C0C37FC}" name="Column15358" dataDxfId="1183"/>
    <tableColumn id="15364" xr3:uid="{070BAAA1-BAC6-40D6-B98D-7614B4BF706E}" name="Column15359" dataDxfId="1182"/>
    <tableColumn id="15365" xr3:uid="{82CC9795-2E93-4D73-80D0-677CE7C79502}" name="Column15360" dataDxfId="1181"/>
    <tableColumn id="15366" xr3:uid="{E4B0F075-764B-4FAB-9581-37CCE29E7BD5}" name="Column15361" dataDxfId="1180"/>
    <tableColumn id="15367" xr3:uid="{B2BC9D40-BA7A-49AE-8178-0C3BF7EFE339}" name="Column15362" dataDxfId="1179"/>
    <tableColumn id="15368" xr3:uid="{3979AEE7-AECA-4937-8DF3-3BF873D81DE8}" name="Column15363" dataDxfId="1178"/>
    <tableColumn id="15369" xr3:uid="{D9F5207B-782A-450D-ABF2-EF94E6CB40D4}" name="Column15364" dataDxfId="1177"/>
    <tableColumn id="15370" xr3:uid="{54174164-5EC7-459E-8315-EC8FEED3C6D9}" name="Column15365" dataDxfId="1176"/>
    <tableColumn id="15371" xr3:uid="{8B55D7BB-B0F7-4287-85F2-B0456908360A}" name="Column15366" dataDxfId="1175"/>
    <tableColumn id="15372" xr3:uid="{955F65C3-F631-45D4-AD26-FDD6D15B5A90}" name="Column15367" dataDxfId="1174"/>
    <tableColumn id="15373" xr3:uid="{09234AB6-FDBE-4195-9132-D67A680E1264}" name="Column15368" dataDxfId="1173"/>
    <tableColumn id="15374" xr3:uid="{3ED456E3-A90E-4A73-BE07-F7018572D021}" name="Column15369" dataDxfId="1172"/>
    <tableColumn id="15375" xr3:uid="{7E559C10-55AE-4898-BDBA-1457D3E425C5}" name="Column15370" dataDxfId="1171"/>
    <tableColumn id="15376" xr3:uid="{6774EE29-4E12-430D-A667-8AD5AE224463}" name="Column15371" dataDxfId="1170"/>
    <tableColumn id="15377" xr3:uid="{0F202CA8-CB87-4368-A316-2A8683592882}" name="Column15372" dataDxfId="1169"/>
    <tableColumn id="15378" xr3:uid="{08FD6B6B-0F06-403B-B9E7-9BE5ACF93B33}" name="Column15373" dataDxfId="1168"/>
    <tableColumn id="15379" xr3:uid="{96178FFB-4334-4575-BA5C-BB2D9EAB1F13}" name="Column15374" dataDxfId="1167"/>
    <tableColumn id="15380" xr3:uid="{CCA4983B-2622-4B45-89CF-489F075F9F73}" name="Column15375" dataDxfId="1166"/>
    <tableColumn id="15381" xr3:uid="{F392C470-C8C5-4EA4-B4DA-D2EF30481067}" name="Column15376" dataDxfId="1165"/>
    <tableColumn id="15382" xr3:uid="{8A1B4583-893A-4495-A01A-4A616A1F38FD}" name="Column15377" dataDxfId="1164"/>
    <tableColumn id="15383" xr3:uid="{E82ED2B9-20E0-47F8-A3D6-DBF4BA570F2F}" name="Column15378" dataDxfId="1163"/>
    <tableColumn id="15384" xr3:uid="{DBC9DE6A-6C1A-4E6F-AD0D-E112CA9A65CC}" name="Column15379" dataDxfId="1162"/>
    <tableColumn id="15385" xr3:uid="{E3ED8645-4BB0-492E-8C1E-E07576F03C55}" name="Column15380" dataDxfId="1161"/>
    <tableColumn id="15386" xr3:uid="{CACFDCEB-35D5-4B1A-BA80-66539E533A44}" name="Column15381" dataDxfId="1160"/>
    <tableColumn id="15387" xr3:uid="{0E42BD4F-2DC4-4F7C-A5F3-0071F2DB85D6}" name="Column15382" dataDxfId="1159"/>
    <tableColumn id="15388" xr3:uid="{668CE351-45A6-465F-9F0A-81CE75B7B3C0}" name="Column15383" dataDxfId="1158"/>
    <tableColumn id="15389" xr3:uid="{3A9DBCAC-FBD2-4B89-A463-0ED0A1109E36}" name="Column15384" dataDxfId="1157"/>
    <tableColumn id="15390" xr3:uid="{F0835E55-8D65-4D2B-AF60-E3F5EDBD3BC2}" name="Column15385" dataDxfId="1156"/>
    <tableColumn id="15391" xr3:uid="{751CB8C4-8CFC-444D-8706-0E287396C19C}" name="Column15386" dataDxfId="1155"/>
    <tableColumn id="15392" xr3:uid="{1DC8F467-D11F-4EC0-8FEF-8C4CA6F03851}" name="Column15387" dataDxfId="1154"/>
    <tableColumn id="15393" xr3:uid="{30B8A876-9FF0-449A-B141-7CC64844C0A6}" name="Column15388" dataDxfId="1153"/>
    <tableColumn id="15394" xr3:uid="{DCD80D33-C017-47F8-91F4-877A766898A8}" name="Column15389" dataDxfId="1152"/>
    <tableColumn id="15395" xr3:uid="{0DCE3066-EFAB-4F20-A9B7-0A1C3E202B87}" name="Column15390" dataDxfId="1151"/>
    <tableColumn id="15396" xr3:uid="{90401362-3A05-4177-8DDE-890CF593890F}" name="Column15391" dataDxfId="1150"/>
    <tableColumn id="15397" xr3:uid="{4B77C7A4-FF45-4F16-BE1E-A79650E46594}" name="Column15392" dataDxfId="1149"/>
    <tableColumn id="15398" xr3:uid="{59341FF7-4F83-4637-88D4-CED336E05529}" name="Column15393" dataDxfId="1148"/>
    <tableColumn id="15399" xr3:uid="{93F546EE-448D-4DD9-A8BD-689FB70AE805}" name="Column15394" dataDxfId="1147"/>
    <tableColumn id="15400" xr3:uid="{FF5A37BD-860E-4729-90CE-62196516FF58}" name="Column15395" dataDxfId="1146"/>
    <tableColumn id="15401" xr3:uid="{4304DB8D-3F92-4F26-8059-8742265FC767}" name="Column15396" dataDxfId="1145"/>
    <tableColumn id="15402" xr3:uid="{C7756997-5864-4D3C-9868-3778E5012F19}" name="Column15397" dataDxfId="1144"/>
    <tableColumn id="15403" xr3:uid="{2071BCF6-4F5C-4E63-839C-779D5566B02B}" name="Column15398" dataDxfId="1143"/>
    <tableColumn id="15404" xr3:uid="{C977FBD2-F174-4647-B17A-CC08F80271CF}" name="Column15399" dataDxfId="1142"/>
    <tableColumn id="15405" xr3:uid="{1AAC028B-11F2-4405-B4F1-229918055C5B}" name="Column15400" dataDxfId="1141"/>
    <tableColumn id="15406" xr3:uid="{1A670BB0-09E2-4B2A-A051-7F4673A42634}" name="Column15401" dataDxfId="1140"/>
    <tableColumn id="15407" xr3:uid="{FC838884-08D4-4A31-A9C1-3D83AF784A53}" name="Column15402" dataDxfId="1139"/>
    <tableColumn id="15408" xr3:uid="{35BC7A33-EC6A-49C6-9E76-6A306BF50861}" name="Column15403" dataDxfId="1138"/>
    <tableColumn id="15409" xr3:uid="{DED390C9-16B7-4B9D-9385-407A1AB188A3}" name="Column15404" dataDxfId="1137"/>
    <tableColumn id="15410" xr3:uid="{B396585A-3E56-4939-81B6-8ABAF1EF13F4}" name="Column15405" dataDxfId="1136"/>
    <tableColumn id="15411" xr3:uid="{2A52DB89-5BFF-4EBA-8B3E-F5DBD6CE247E}" name="Column15406" dataDxfId="1135"/>
    <tableColumn id="15412" xr3:uid="{FA9FAE68-6428-49F7-A5B7-4C1A0DE2C2B9}" name="Column15407" dataDxfId="1134"/>
    <tableColumn id="15413" xr3:uid="{9F15C3FC-D5BE-4DBD-9612-8CCC8512BC56}" name="Column15408" dataDxfId="1133"/>
    <tableColumn id="15414" xr3:uid="{DBEB2866-A710-4D74-9B57-761A1B9744AB}" name="Column15409" dataDxfId="1132"/>
    <tableColumn id="15415" xr3:uid="{3563081E-2DCC-4691-A4D5-BDFF429D6C3E}" name="Column15410" dataDxfId="1131"/>
    <tableColumn id="15416" xr3:uid="{DDAB0DDB-26C7-456C-8B53-FDE223673CDC}" name="Column15411" dataDxfId="1130"/>
    <tableColumn id="15417" xr3:uid="{9523E8E2-6F88-4611-B476-69752A6BCF21}" name="Column15412" dataDxfId="1129"/>
    <tableColumn id="15418" xr3:uid="{E7E440A8-368F-4A5E-AF6B-169BEA98220F}" name="Column15413" dataDxfId="1128"/>
    <tableColumn id="15419" xr3:uid="{CA5C11B9-04DE-4859-91F0-B69097E8A5E5}" name="Column15414" dataDxfId="1127"/>
    <tableColumn id="15420" xr3:uid="{1AD68C42-8059-4778-8943-BD0F9725289E}" name="Column15415" dataDxfId="1126"/>
    <tableColumn id="15421" xr3:uid="{D25EAD2E-2E72-4331-A3F9-D090B628D71C}" name="Column15416" dataDxfId="1125"/>
    <tableColumn id="15422" xr3:uid="{92CF292C-11EF-40CD-B25E-BEFAC379A112}" name="Column15417" dataDxfId="1124"/>
    <tableColumn id="15423" xr3:uid="{1E9A64B2-7394-4A34-9C5F-B797771A528A}" name="Column15418" dataDxfId="1123"/>
    <tableColumn id="15424" xr3:uid="{B8FD9800-A4FF-412B-86BF-3611C19BDBEA}" name="Column15419" dataDxfId="1122"/>
    <tableColumn id="15425" xr3:uid="{490A5035-2E13-47EE-8864-77C1AC32E821}" name="Column15420" dataDxfId="1121"/>
    <tableColumn id="15426" xr3:uid="{C953D08A-EBCE-4E1B-8C36-540621B2BB40}" name="Column15421" dataDxfId="1120"/>
    <tableColumn id="15427" xr3:uid="{1145C603-FE37-4E48-90A4-4F41B4968D49}" name="Column15422" dataDxfId="1119"/>
    <tableColumn id="15428" xr3:uid="{C28A41D0-C3B3-4B9D-A495-B94D0E980CAC}" name="Column15423" dataDxfId="1118"/>
    <tableColumn id="15429" xr3:uid="{C942B9BE-0743-40CD-A4D8-7AEBD1EE55C0}" name="Column15424" dataDxfId="1117"/>
    <tableColumn id="15430" xr3:uid="{77C8546B-5806-43CF-8BA2-687BE172C20C}" name="Column15425" dataDxfId="1116"/>
    <tableColumn id="15431" xr3:uid="{EB861F2F-4F19-43EB-B623-3F44295BE30C}" name="Column15426" dataDxfId="1115"/>
    <tableColumn id="15432" xr3:uid="{53770456-44D5-48AA-B05F-116EEA808D8C}" name="Column15427" dataDxfId="1114"/>
    <tableColumn id="15433" xr3:uid="{1458258A-7090-4AD7-8D8B-D8E03868AFC9}" name="Column15428" dataDxfId="1113"/>
    <tableColumn id="15434" xr3:uid="{7E70FD1E-EECF-4CAB-8BD4-58E390921A1C}" name="Column15429" dataDxfId="1112"/>
    <tableColumn id="15435" xr3:uid="{3E73E680-4C00-4F2F-9D07-525E31E42864}" name="Column15430" dataDxfId="1111"/>
    <tableColumn id="15436" xr3:uid="{B3735AA3-830D-434D-BD68-A3C0BF049A80}" name="Column15431" dataDxfId="1110"/>
    <tableColumn id="15437" xr3:uid="{4BBF1DD6-DC79-49C2-931D-ACAD62B3D1D8}" name="Column15432" dataDxfId="1109"/>
    <tableColumn id="15438" xr3:uid="{00086E20-4B10-44B7-B2BE-629D0CBAB201}" name="Column15433" dataDxfId="1108"/>
    <tableColumn id="15439" xr3:uid="{0A9EE7E8-B526-48EB-98BC-72373FB1B74D}" name="Column15434" dataDxfId="1107"/>
    <tableColumn id="15440" xr3:uid="{E77F71E5-8AD7-4E9C-B3BC-153D2D7E1F80}" name="Column15435" dataDxfId="1106"/>
    <tableColumn id="15441" xr3:uid="{6121DFD0-5170-49D4-A075-5918B68AD39C}" name="Column15436" dataDxfId="1105"/>
    <tableColumn id="15442" xr3:uid="{4F73329D-181F-4BBA-B888-173343B9C467}" name="Column15437" dataDxfId="1104"/>
    <tableColumn id="15443" xr3:uid="{4E507062-D1A5-46F6-9113-A1A747E6FC3D}" name="Column15438" dataDxfId="1103"/>
    <tableColumn id="15444" xr3:uid="{E70BF18E-669B-45B8-B9F0-2E8C83F312E8}" name="Column15439" dataDxfId="1102"/>
    <tableColumn id="15445" xr3:uid="{BB7D92AE-C9D9-4AF4-97FC-BE9A049C0984}" name="Column15440" dataDxfId="1101"/>
    <tableColumn id="15446" xr3:uid="{4E3429F6-EBC5-45D3-A442-CCBBDAC295E2}" name="Column15441" dataDxfId="1100"/>
    <tableColumn id="15447" xr3:uid="{1465E5D1-D751-48D3-9EF9-7B045F24A690}" name="Column15442" dataDxfId="1099"/>
    <tableColumn id="15448" xr3:uid="{42D02FAF-0FF9-4A66-9674-FF6D6BDA6D22}" name="Column15443" dataDxfId="1098"/>
    <tableColumn id="15449" xr3:uid="{C7CE4A50-6A9A-4E10-9DBC-78CBD1B23CF9}" name="Column15444" dataDxfId="1097"/>
    <tableColumn id="15450" xr3:uid="{8913A758-DC19-409B-902F-A87D693B9A33}" name="Column15445" dataDxfId="1096"/>
    <tableColumn id="15451" xr3:uid="{6CD45A68-70B3-4B47-B182-0AB39302C01B}" name="Column15446" dataDxfId="1095"/>
    <tableColumn id="15452" xr3:uid="{E973D82A-E5FE-41C1-916C-28EEDAC1D2B7}" name="Column15447" dataDxfId="1094"/>
    <tableColumn id="15453" xr3:uid="{9112F11A-FD88-4097-93AC-83315A5E9106}" name="Column15448" dataDxfId="1093"/>
    <tableColumn id="15454" xr3:uid="{DDA8FCF0-AE39-426D-831D-AE97B38D2E07}" name="Column15449" dataDxfId="1092"/>
    <tableColumn id="15455" xr3:uid="{2F4B870D-9D31-49BC-AC01-7F6A9227E99D}" name="Column15450" dataDxfId="1091"/>
    <tableColumn id="15456" xr3:uid="{7C6CFE1D-5BEB-41DE-A1B2-0BE0601BE312}" name="Column15451" dataDxfId="1090"/>
    <tableColumn id="15457" xr3:uid="{B406602D-839F-4FBE-BD4C-03D7A2ECF8C3}" name="Column15452" dataDxfId="1089"/>
    <tableColumn id="15458" xr3:uid="{86406772-6814-498F-A49E-95E4B638CAF1}" name="Column15453" dataDxfId="1088"/>
    <tableColumn id="15459" xr3:uid="{7A2EC8C3-8AC9-4250-B11E-33B8CBC7C195}" name="Column15454" dataDxfId="1087"/>
    <tableColumn id="15460" xr3:uid="{663ABB0F-CBCA-4CBD-B95F-E9882682CBEE}" name="Column15455" dataDxfId="1086"/>
    <tableColumn id="15461" xr3:uid="{AC20F25F-32DE-4F16-AC41-7A1FF73EC3C5}" name="Column15456" dataDxfId="1085"/>
    <tableColumn id="15462" xr3:uid="{1A69FA50-6624-4DA3-A10C-B85C499E5253}" name="Column15457" dataDxfId="1084"/>
    <tableColumn id="15463" xr3:uid="{E0F05AFB-D37B-4360-B0B0-2A1A7709C04E}" name="Column15458" dataDxfId="1083"/>
    <tableColumn id="15464" xr3:uid="{5224F44C-2A0C-439C-B586-256CA9B0369F}" name="Column15459" dataDxfId="1082"/>
    <tableColumn id="15465" xr3:uid="{873731E3-E9D5-4C39-A8B8-2C2A5E2F2D4B}" name="Column15460" dataDxfId="1081"/>
    <tableColumn id="15466" xr3:uid="{0720A020-4AEC-415A-8A69-0F6484453163}" name="Column15461" dataDxfId="1080"/>
    <tableColumn id="15467" xr3:uid="{9FEBEE94-995C-4494-A0FA-95A7B3E09274}" name="Column15462" dataDxfId="1079"/>
    <tableColumn id="15468" xr3:uid="{EF3C7A25-E468-4E8D-98D4-3C5628FF6249}" name="Column15463" dataDxfId="1078"/>
    <tableColumn id="15469" xr3:uid="{CD598040-9F00-4388-861E-11221F72CAA4}" name="Column15464" dataDxfId="1077"/>
    <tableColumn id="15470" xr3:uid="{67693CDF-5F2C-4E26-AE0F-F66493008E0B}" name="Column15465" dataDxfId="1076"/>
    <tableColumn id="15471" xr3:uid="{B0837F95-0E7D-44A9-B8D8-45E535294C7E}" name="Column15466" dataDxfId="1075"/>
    <tableColumn id="15472" xr3:uid="{CD014B76-13E0-441E-83BA-CB0FF772E338}" name="Column15467" dataDxfId="1074"/>
    <tableColumn id="15473" xr3:uid="{F0B27B9A-E90E-41F2-9E2D-5BBFD22C2A66}" name="Column15468" dataDxfId="1073"/>
    <tableColumn id="15474" xr3:uid="{581434CE-808E-4AB7-9E07-9CAEF4428D24}" name="Column15469" dataDxfId="1072"/>
    <tableColumn id="15475" xr3:uid="{1D2B33A4-9B2B-4027-8760-D89789B62962}" name="Column15470" dataDxfId="1071"/>
    <tableColumn id="15476" xr3:uid="{C965508E-C1B2-4E5B-B818-66E2AB8273D1}" name="Column15471" dataDxfId="1070"/>
    <tableColumn id="15477" xr3:uid="{EAD58407-815E-45D0-BC0B-C5A87D8AB283}" name="Column15472" dataDxfId="1069"/>
    <tableColumn id="15478" xr3:uid="{6C44B26C-BE88-4962-B4ED-17F463DCFB0C}" name="Column15473" dataDxfId="1068"/>
    <tableColumn id="15479" xr3:uid="{4E13B149-0728-4E1C-9B57-596029B8C41B}" name="Column15474" dataDxfId="1067"/>
    <tableColumn id="15480" xr3:uid="{0D68B9A2-A47D-47BC-81F3-3B149FD8023D}" name="Column15475" dataDxfId="1066"/>
    <tableColumn id="15481" xr3:uid="{4F578E2B-5B48-4961-BABE-F74C7D67301D}" name="Column15476" dataDxfId="1065"/>
    <tableColumn id="15482" xr3:uid="{E6FF3844-9D33-40FB-BCAD-5275AB20BF4D}" name="Column15477" dataDxfId="1064"/>
    <tableColumn id="15483" xr3:uid="{751ED322-129F-4173-88B7-8B2EACC6505B}" name="Column15478" dataDxfId="1063"/>
    <tableColumn id="15484" xr3:uid="{2BCB89EE-E699-4A77-896B-F0EFF23AB4EC}" name="Column15479" dataDxfId="1062"/>
    <tableColumn id="15485" xr3:uid="{B5C0CF88-2931-4026-B0BE-E61F307C1947}" name="Column15480" dataDxfId="1061"/>
    <tableColumn id="15486" xr3:uid="{32205242-0652-4268-95AD-3C4FE6E8339C}" name="Column15481" dataDxfId="1060"/>
    <tableColumn id="15487" xr3:uid="{FB8AC16C-862D-4E7F-8B29-AE028238A24C}" name="Column15482" dataDxfId="1059"/>
    <tableColumn id="15488" xr3:uid="{D3BDC857-CBA2-4E27-A99C-52BEC6CA5FA5}" name="Column15483" dataDxfId="1058"/>
    <tableColumn id="15489" xr3:uid="{208EA4EE-1BEB-45E6-8093-B8EE15510B80}" name="Column15484" dataDxfId="1057"/>
    <tableColumn id="15490" xr3:uid="{5D093F31-28DA-472E-B19F-4A2D78DB1E2B}" name="Column15485" dataDxfId="1056"/>
    <tableColumn id="15491" xr3:uid="{BCE7E587-78CD-415A-BCFB-23D33032E11E}" name="Column15486" dataDxfId="1055"/>
    <tableColumn id="15492" xr3:uid="{9C9AEB81-385C-4C21-961C-18628D4BB355}" name="Column15487" dataDxfId="1054"/>
    <tableColumn id="15493" xr3:uid="{C15B8378-28E6-4AD0-A0EC-0560019E65AC}" name="Column15488" dataDxfId="1053"/>
    <tableColumn id="15494" xr3:uid="{504BC086-8853-4EBF-B79A-2D769D7319C1}" name="Column15489" dataDxfId="1052"/>
    <tableColumn id="15495" xr3:uid="{36F7A909-DB01-40D6-818B-2C4FF946692D}" name="Column15490" dataDxfId="1051"/>
    <tableColumn id="15496" xr3:uid="{C37CFE21-2F36-45C7-8C2B-49DF6CB4E6B8}" name="Column15491" dataDxfId="1050"/>
    <tableColumn id="15497" xr3:uid="{9381660A-4036-4075-A6FF-738593A7FF39}" name="Column15492" dataDxfId="1049"/>
    <tableColumn id="15498" xr3:uid="{A4F236FA-77FF-4B9B-BB18-89CF911BA973}" name="Column15493" dataDxfId="1048"/>
    <tableColumn id="15499" xr3:uid="{8DE5097B-073D-4005-8356-4A9D1735F2D9}" name="Column15494" dataDxfId="1047"/>
    <tableColumn id="15500" xr3:uid="{200B02F3-B00F-4552-AF8C-77CC50B45901}" name="Column15495" dataDxfId="1046"/>
    <tableColumn id="15501" xr3:uid="{5C2B068E-7DF8-45A7-936B-3C3EC6D14215}" name="Column15496" dataDxfId="1045"/>
    <tableColumn id="15502" xr3:uid="{E567832A-CF6E-4CAD-B0D4-6B0D8D2BFC62}" name="Column15497" dataDxfId="1044"/>
    <tableColumn id="15503" xr3:uid="{2F974F3D-6701-422B-9434-5AB843AD83DE}" name="Column15498" dataDxfId="1043"/>
    <tableColumn id="15504" xr3:uid="{D375A0B6-93CA-4656-B0FC-C58C4D3076FB}" name="Column15499" dataDxfId="1042"/>
    <tableColumn id="15505" xr3:uid="{E8CBEDB4-0A1B-4CE8-8A70-0BD74D6B4C11}" name="Column15500" dataDxfId="1041"/>
    <tableColumn id="15506" xr3:uid="{930F0475-DF27-4E0B-9B4B-F031E061E249}" name="Column15501" dataDxfId="1040"/>
    <tableColumn id="15507" xr3:uid="{9A5C17BF-DB20-44AC-9339-684B7616E900}" name="Column15502" dataDxfId="1039"/>
    <tableColumn id="15508" xr3:uid="{73F70C43-A4BD-4F72-91AD-52398D6AD150}" name="Column15503" dataDxfId="1038"/>
    <tableColumn id="15509" xr3:uid="{41787F39-2CBF-45FA-8AC3-8C60129A4EAE}" name="Column15504" dataDxfId="1037"/>
    <tableColumn id="15510" xr3:uid="{BCD02D18-E40F-481C-B726-F959D35CE0A3}" name="Column15505" dataDxfId="1036"/>
    <tableColumn id="15511" xr3:uid="{09018381-E738-42EE-96A3-630C148A511C}" name="Column15506" dataDxfId="1035"/>
    <tableColumn id="15512" xr3:uid="{7DB05DB9-96E4-4900-87AC-F02D28C3E58E}" name="Column15507" dataDxfId="1034"/>
    <tableColumn id="15513" xr3:uid="{62F0DB65-BD2A-433E-8BC0-47E1435140BB}" name="Column15508" dataDxfId="1033"/>
    <tableColumn id="15514" xr3:uid="{39C99518-647A-4766-9A1F-0C4E856B6599}" name="Column15509" dataDxfId="1032"/>
    <tableColumn id="15515" xr3:uid="{AA23FDD0-13F7-4665-AB8E-F9A16689DEC1}" name="Column15510" dataDxfId="1031"/>
    <tableColumn id="15516" xr3:uid="{2EB01F23-A021-42D9-8267-E9E378B8B28B}" name="Column15511" dataDxfId="1030"/>
    <tableColumn id="15517" xr3:uid="{9C91516D-3C3D-4C5C-9A92-C210C2BDEDD1}" name="Column15512" dataDxfId="1029"/>
    <tableColumn id="15518" xr3:uid="{BB31D737-43FE-4D66-ADCB-D98713CFA8AE}" name="Column15513" dataDxfId="1028"/>
    <tableColumn id="15519" xr3:uid="{152AD5BD-4C6C-4FEE-BD05-E20D888165CD}" name="Column15514" dataDxfId="1027"/>
    <tableColumn id="15520" xr3:uid="{12730833-433C-4137-9CE8-11052CCE0CF9}" name="Column15515" dataDxfId="1026"/>
    <tableColumn id="15521" xr3:uid="{5BA6D6B1-D047-41C2-A29C-51ED4129F9B1}" name="Column15516" dataDxfId="1025"/>
    <tableColumn id="15522" xr3:uid="{4D98DE8C-5025-4491-8D46-C5C4493714C8}" name="Column15517" dataDxfId="1024"/>
    <tableColumn id="15523" xr3:uid="{3A1E5EA5-0155-43E0-872D-0821C113AFE3}" name="Column15518" dataDxfId="1023"/>
    <tableColumn id="15524" xr3:uid="{42853908-A326-4B51-8235-5FCB04595E59}" name="Column15519" dataDxfId="1022"/>
    <tableColumn id="15525" xr3:uid="{F25E5F2C-A76E-44F2-856D-127475472D04}" name="Column15520" dataDxfId="1021"/>
    <tableColumn id="15526" xr3:uid="{B8792CC7-27A1-46C9-B785-C721FD9AEE09}" name="Column15521" dataDxfId="1020"/>
    <tableColumn id="15527" xr3:uid="{A3ABAA81-1DE4-4A6E-9938-CA2DB65F88B1}" name="Column15522" dataDxfId="1019"/>
    <tableColumn id="15528" xr3:uid="{6CC3A14E-DA51-4472-B56C-FCFBCCFAD5A6}" name="Column15523" dataDxfId="1018"/>
    <tableColumn id="15529" xr3:uid="{3374318B-A244-4B3D-9E07-69C74F68A143}" name="Column15524" dataDxfId="1017"/>
    <tableColumn id="15530" xr3:uid="{A4A34398-770C-41F6-8C7A-E8BCDF291B6D}" name="Column15525" dataDxfId="1016"/>
    <tableColumn id="15531" xr3:uid="{6C390953-2898-42C3-A64F-06C09EB3ECCF}" name="Column15526" dataDxfId="1015"/>
    <tableColumn id="15532" xr3:uid="{38810E1E-D003-4C4A-A97C-9D1EF5646159}" name="Column15527" dataDxfId="1014"/>
    <tableColumn id="15533" xr3:uid="{00851493-D084-4189-8DB3-1274490D43CE}" name="Column15528" dataDxfId="1013"/>
    <tableColumn id="15534" xr3:uid="{71E51773-FB3C-43FD-9919-EC23B3BC5D36}" name="Column15529" dataDxfId="1012"/>
    <tableColumn id="15535" xr3:uid="{E9754338-62FB-4416-B811-7A556CCF77DC}" name="Column15530" dataDxfId="1011"/>
    <tableColumn id="15536" xr3:uid="{7308A67A-BE6D-4911-9D8F-81AC6761FBDF}" name="Column15531" dataDxfId="1010"/>
    <tableColumn id="15537" xr3:uid="{488AA7E4-B4CE-4C49-B5BA-6D5FDB4879BD}" name="Column15532" dataDxfId="1009"/>
    <tableColumn id="15538" xr3:uid="{71474652-D899-432A-BE8C-97EF81D278E1}" name="Column15533" dataDxfId="1008"/>
    <tableColumn id="15539" xr3:uid="{F5AE0F21-D27B-4B3F-BC60-EEC66BBFE94F}" name="Column15534" dataDxfId="1007"/>
    <tableColumn id="15540" xr3:uid="{DF962634-429D-455B-8008-28C101D710B7}" name="Column15535" dataDxfId="1006"/>
    <tableColumn id="15541" xr3:uid="{A54DBB04-23B8-4E68-A99F-CC284A26D69E}" name="Column15536" dataDxfId="1005"/>
    <tableColumn id="15542" xr3:uid="{34DF7188-A530-4D47-9227-D8048AA77504}" name="Column15537" dataDxfId="1004"/>
    <tableColumn id="15543" xr3:uid="{C322A6A9-6C55-40F1-B4E6-41B08FAF40E6}" name="Column15538" dataDxfId="1003"/>
    <tableColumn id="15544" xr3:uid="{5A204103-F533-4C55-8661-8F388012DFF1}" name="Column15539" dataDxfId="1002"/>
    <tableColumn id="15545" xr3:uid="{8674D0F2-7A92-4D37-AF98-CDAAAC44C374}" name="Column15540" dataDxfId="1001"/>
    <tableColumn id="15546" xr3:uid="{C8B51C9E-D238-4968-9412-1A3FCC74DD7C}" name="Column15541" dataDxfId="1000"/>
    <tableColumn id="15547" xr3:uid="{3AB696CE-E65E-4131-9A3A-5E30C87A6151}" name="Column15542" dataDxfId="999"/>
    <tableColumn id="15548" xr3:uid="{82ADC60A-CE04-4E98-9708-ACA951503E43}" name="Column15543" dataDxfId="998"/>
    <tableColumn id="15549" xr3:uid="{B7D29F31-C2B5-4B63-B264-0D870B522DFE}" name="Column15544" dataDxfId="997"/>
    <tableColumn id="15550" xr3:uid="{A6B14AF6-B50C-4DF1-B0B6-C96414CF02B9}" name="Column15545" dataDxfId="996"/>
    <tableColumn id="15551" xr3:uid="{C6892A7E-229C-4CB2-ABC5-8912D9FE6D9D}" name="Column15546" dataDxfId="995"/>
    <tableColumn id="15552" xr3:uid="{DC99BD8D-E930-4BD7-8609-B30E2B6EF08C}" name="Column15547" dataDxfId="994"/>
    <tableColumn id="15553" xr3:uid="{879FC377-AB2F-4C21-A892-0554DB3E73E9}" name="Column15548" dataDxfId="993"/>
    <tableColumn id="15554" xr3:uid="{DD2C27F9-E139-48AF-AAF3-72B6E99BBC1E}" name="Column15549" dataDxfId="992"/>
    <tableColumn id="15555" xr3:uid="{0FC339C4-5584-40F2-9D29-28F0A7C3759D}" name="Column15550" dataDxfId="991"/>
    <tableColumn id="15556" xr3:uid="{00FB7DDB-A7DC-4253-BAD5-FD01C7AC545A}" name="Column15551" dataDxfId="990"/>
    <tableColumn id="15557" xr3:uid="{4E3BEDC8-BCF8-4AC3-AF29-413AB9CA1943}" name="Column15552" dataDxfId="989"/>
    <tableColumn id="15558" xr3:uid="{10630F02-6DBF-4B50-8F58-F5E9D1FDF664}" name="Column15553" dataDxfId="988"/>
    <tableColumn id="15559" xr3:uid="{C68FCCDD-DA52-4303-A6AF-8AEF5E6BFEDF}" name="Column15554" dataDxfId="987"/>
    <tableColumn id="15560" xr3:uid="{91C3AB16-5A57-4983-BD24-C4ED05D02108}" name="Column15555" dataDxfId="986"/>
    <tableColumn id="15561" xr3:uid="{9E770BCC-BAB5-4926-ACBB-C363AFE5839E}" name="Column15556" dataDxfId="985"/>
    <tableColumn id="15562" xr3:uid="{3A1E7FA4-C28D-47E0-B696-65567C7054E4}" name="Column15557" dataDxfId="984"/>
    <tableColumn id="15563" xr3:uid="{08556115-578A-4E25-BA13-75A55FFFC169}" name="Column15558" dataDxfId="983"/>
    <tableColumn id="15564" xr3:uid="{3548E06E-6B23-4E7E-87B8-4BCB846FB722}" name="Column15559" dataDxfId="982"/>
    <tableColumn id="15565" xr3:uid="{F0BE8301-6CDC-413B-AB41-E2336F8BDA25}" name="Column15560" dataDxfId="981"/>
    <tableColumn id="15566" xr3:uid="{29206497-FFCE-4627-9CA6-D59C7795AE39}" name="Column15561" dataDxfId="980"/>
    <tableColumn id="15567" xr3:uid="{2F8491EE-0A71-4FF0-9263-F27E65E680DF}" name="Column15562" dataDxfId="979"/>
    <tableColumn id="15568" xr3:uid="{00B3644E-5EAD-47ED-8A16-92484326C58E}" name="Column15563" dataDxfId="978"/>
    <tableColumn id="15569" xr3:uid="{68F62A90-5C40-430A-A343-363426DEC561}" name="Column15564" dataDxfId="977"/>
    <tableColumn id="15570" xr3:uid="{9A0FF56A-7E86-404C-8A92-0BD44BE34E75}" name="Column15565" dataDxfId="976"/>
    <tableColumn id="15571" xr3:uid="{641102F4-BC17-4449-A346-8924C03A5CED}" name="Column15566" dataDxfId="975"/>
    <tableColumn id="15572" xr3:uid="{AD8BC81C-B5B3-417F-A6DC-AF24BDCC1F98}" name="Column15567" dataDxfId="974"/>
    <tableColumn id="15573" xr3:uid="{9DCEBFC7-F94F-4D09-8B72-ED89FE924DCD}" name="Column15568" dataDxfId="973"/>
    <tableColumn id="15574" xr3:uid="{44C0CD07-FD0C-441B-8350-29AAFF050C34}" name="Column15569" dataDxfId="972"/>
    <tableColumn id="15575" xr3:uid="{56068766-8E68-40D9-A6BD-799CD2B0565A}" name="Column15570" dataDxfId="971"/>
    <tableColumn id="15576" xr3:uid="{4C1B7324-02B3-4D1B-B510-E0C4CA32516C}" name="Column15571" dataDxfId="970"/>
    <tableColumn id="15577" xr3:uid="{B92FFD63-2AB1-4ABC-9E35-4F79FC72B046}" name="Column15572" dataDxfId="969"/>
    <tableColumn id="15578" xr3:uid="{ADC70791-C1DA-483D-920A-352CDEBF4065}" name="Column15573" dataDxfId="968"/>
    <tableColumn id="15579" xr3:uid="{59BC23BA-0888-4BFB-B555-56D4966F8F42}" name="Column15574" dataDxfId="967"/>
    <tableColumn id="15580" xr3:uid="{11F10A12-6D04-4EB1-BEDC-75031E1C1C31}" name="Column15575" dataDxfId="966"/>
    <tableColumn id="15581" xr3:uid="{E9C75527-00DF-406B-A975-3B5971AD1573}" name="Column15576" dataDxfId="965"/>
    <tableColumn id="15582" xr3:uid="{FB21997F-9898-44FC-BF27-CFEC53FA67BC}" name="Column15577" dataDxfId="964"/>
    <tableColumn id="15583" xr3:uid="{DE7C3FA4-5CE0-436C-870E-A23A51FD3836}" name="Column15578" dataDxfId="963"/>
    <tableColumn id="15584" xr3:uid="{A8D131D0-453F-44E3-B07B-08D1081452CA}" name="Column15579" dataDxfId="962"/>
    <tableColumn id="15585" xr3:uid="{2633C880-52B8-47DC-8B45-D018200BC4D2}" name="Column15580" dataDxfId="961"/>
    <tableColumn id="15586" xr3:uid="{E516D7D3-4DE6-4F2D-BF97-61CC9AF7FEA8}" name="Column15581" dataDxfId="960"/>
    <tableColumn id="15587" xr3:uid="{7DF1F9E5-AB1D-4070-BF10-BEB0A2A85E9C}" name="Column15582" dataDxfId="959"/>
    <tableColumn id="15588" xr3:uid="{3CF5F0CA-4969-4931-97D3-ECD0F9865125}" name="Column15583" dataDxfId="958"/>
    <tableColumn id="15589" xr3:uid="{B1999CAE-8CEC-4FAB-BC71-0116A32477C0}" name="Column15584" dataDxfId="957"/>
    <tableColumn id="15590" xr3:uid="{B3EEC06C-7BC8-43EB-A1DE-BB8B76BD7F8B}" name="Column15585" dataDxfId="956"/>
    <tableColumn id="15591" xr3:uid="{3BFA5629-A456-4E5D-B43B-2F29AFA56A66}" name="Column15586" dataDxfId="955"/>
    <tableColumn id="15592" xr3:uid="{25F09215-A946-4E1B-8D36-9C1CC2A92051}" name="Column15587" dataDxfId="954"/>
    <tableColumn id="15593" xr3:uid="{95E01184-F5E5-4117-9A10-37207D284511}" name="Column15588" dataDxfId="953"/>
    <tableColumn id="15594" xr3:uid="{49AA1375-42CD-4A71-B5F8-60F762AD687D}" name="Column15589" dataDxfId="952"/>
    <tableColumn id="15595" xr3:uid="{F99F2E53-A8F2-4536-BDD3-DFF74D13F05B}" name="Column15590" dataDxfId="951"/>
    <tableColumn id="15596" xr3:uid="{81F29925-D21D-4EBA-B989-0708DE2272FA}" name="Column15591" dataDxfId="950"/>
    <tableColumn id="15597" xr3:uid="{216E4567-7953-4DDC-A247-06FDFBC326EB}" name="Column15592" dataDxfId="949"/>
    <tableColumn id="15598" xr3:uid="{8980F1D7-7586-4F63-8B8F-230BB9BDEEF5}" name="Column15593" dataDxfId="948"/>
    <tableColumn id="15599" xr3:uid="{B1650FCA-FF4A-471C-9856-564D31DFCB53}" name="Column15594" dataDxfId="947"/>
    <tableColumn id="15600" xr3:uid="{6ABE7C67-C357-4CA9-A02F-BA457DD995A8}" name="Column15595" dataDxfId="946"/>
    <tableColumn id="15601" xr3:uid="{1726CC51-99C7-4DDC-81A5-2CCD973A0010}" name="Column15596" dataDxfId="945"/>
    <tableColumn id="15602" xr3:uid="{47663D8B-00CE-4157-9F01-F4D8BE0012E9}" name="Column15597" dataDxfId="944"/>
    <tableColumn id="15603" xr3:uid="{190724CB-A83C-4791-92FB-1AECDFF7B818}" name="Column15598" dataDxfId="943"/>
    <tableColumn id="15604" xr3:uid="{6156131D-0B8C-41C5-8CEC-E2238A4756AE}" name="Column15599" dataDxfId="942"/>
    <tableColumn id="15605" xr3:uid="{F5FC43D9-6C1E-4593-BD70-ACADB9DD099D}" name="Column15600" dataDxfId="941"/>
    <tableColumn id="15606" xr3:uid="{B32DC924-B0A2-49EB-ACA3-7CBEBA829F94}" name="Column15601" dataDxfId="940"/>
    <tableColumn id="15607" xr3:uid="{04B5C9F5-47B6-4776-8963-9C585EEC0154}" name="Column15602" dataDxfId="939"/>
    <tableColumn id="15608" xr3:uid="{489680FC-D91B-4A3D-9357-5DBF1B1ADE56}" name="Column15603" dataDxfId="938"/>
    <tableColumn id="15609" xr3:uid="{C0DAA35A-C55C-445D-A2E4-5BE076B1D676}" name="Column15604" dataDxfId="937"/>
    <tableColumn id="15610" xr3:uid="{A53CFA38-9616-400E-8AC5-68C5B71E3B71}" name="Column15605" dataDxfId="936"/>
    <tableColumn id="15611" xr3:uid="{784CC245-0D54-4E2B-BBE6-BBF076FFB859}" name="Column15606" dataDxfId="935"/>
    <tableColumn id="15612" xr3:uid="{41330E9A-3A0A-4690-87E7-262F55749084}" name="Column15607" dataDxfId="934"/>
    <tableColumn id="15613" xr3:uid="{205CA3DE-1C95-487E-9BA3-98197BCEB261}" name="Column15608" dataDxfId="933"/>
    <tableColumn id="15614" xr3:uid="{10D545A1-6C27-4EFD-AB5E-3094A56DD0EC}" name="Column15609" dataDxfId="932"/>
    <tableColumn id="15615" xr3:uid="{8659A204-99EC-4281-999E-3FB71504328E}" name="Column15610" dataDxfId="931"/>
    <tableColumn id="15616" xr3:uid="{A8003333-DA83-46B3-A8C0-B6A2B2CE17EA}" name="Column15611" dataDxfId="930"/>
    <tableColumn id="15617" xr3:uid="{7DAEE202-FB04-4786-B067-E735852DB719}" name="Column15612" dataDxfId="929"/>
    <tableColumn id="15618" xr3:uid="{CB4FD4EF-F1DB-4D57-AA3F-BD5DF1483F8F}" name="Column15613" dataDxfId="928"/>
    <tableColumn id="15619" xr3:uid="{56408A96-2F1A-4B27-AB63-6D6D3C5DC438}" name="Column15614" dataDxfId="927"/>
    <tableColumn id="15620" xr3:uid="{79AB5A43-92F6-4077-A7E6-8941AC560F3A}" name="Column15615" dataDxfId="926"/>
    <tableColumn id="15621" xr3:uid="{08C50D2C-F19F-4D53-87C6-85372F38BBD5}" name="Column15616" dataDxfId="925"/>
    <tableColumn id="15622" xr3:uid="{875FBD00-E8AB-4E6F-8206-418D0D455832}" name="Column15617" dataDxfId="924"/>
    <tableColumn id="15623" xr3:uid="{49FBAF14-7CE1-44A7-A491-7AEEC77BEA11}" name="Column15618" dataDxfId="923"/>
    <tableColumn id="15624" xr3:uid="{E3EA7C8B-10C0-4B24-9325-63823B60064B}" name="Column15619" dataDxfId="922"/>
    <tableColumn id="15625" xr3:uid="{BBE12ACB-D172-4105-8FB0-9F81712D245C}" name="Column15620" dataDxfId="921"/>
    <tableColumn id="15626" xr3:uid="{997AB2B0-40EB-4B5F-8F97-1AA6D86EDE2E}" name="Column15621" dataDxfId="920"/>
    <tableColumn id="15627" xr3:uid="{54D6A164-0A90-4794-8253-8440108B4966}" name="Column15622" dataDxfId="919"/>
    <tableColumn id="15628" xr3:uid="{804F8D5F-8BF7-48B4-A67C-FAACF75D667F}" name="Column15623" dataDxfId="918"/>
    <tableColumn id="15629" xr3:uid="{FADE390E-690E-4984-9CCE-46C11936EE3B}" name="Column15624" dataDxfId="917"/>
    <tableColumn id="15630" xr3:uid="{21BD8B35-F122-44B4-A021-2B8193904AF1}" name="Column15625" dataDxfId="916"/>
    <tableColumn id="15631" xr3:uid="{598AF894-76DB-4FAF-8FA1-88B28DA254E0}" name="Column15626" dataDxfId="915"/>
    <tableColumn id="15632" xr3:uid="{EBE869F1-092F-4F9C-A948-096DAA17E26B}" name="Column15627" dataDxfId="914"/>
    <tableColumn id="15633" xr3:uid="{3037ADC4-2E03-4915-93B8-B9B23065B028}" name="Column15628" dataDxfId="913"/>
    <tableColumn id="15634" xr3:uid="{804F1B8B-81D5-4381-AF94-0519BB4C7028}" name="Column15629" dataDxfId="912"/>
    <tableColumn id="15635" xr3:uid="{90010B3D-5237-4B04-8378-3104FDBA365C}" name="Column15630" dataDxfId="911"/>
    <tableColumn id="15636" xr3:uid="{73FF7611-76BE-492E-8334-9F770C51FF02}" name="Column15631" dataDxfId="910"/>
    <tableColumn id="15637" xr3:uid="{15E806DE-BFEE-4BE6-AEC0-D12A30AF8164}" name="Column15632" dataDxfId="909"/>
    <tableColumn id="15638" xr3:uid="{314F490E-2501-4A2A-A08E-A599660030A3}" name="Column15633" dataDxfId="908"/>
    <tableColumn id="15639" xr3:uid="{9010A308-05F3-45BF-8349-E1D7A9DB52F1}" name="Column15634" dataDxfId="907"/>
    <tableColumn id="15640" xr3:uid="{614B02E9-F992-4798-A30D-E091E5D66FBA}" name="Column15635" dataDxfId="906"/>
    <tableColumn id="15641" xr3:uid="{A79554AE-2C01-4E2F-BED1-35DCA8FAC1D9}" name="Column15636" dataDxfId="905"/>
    <tableColumn id="15642" xr3:uid="{B1CA057B-44C8-4297-B31B-9D8367A89EC5}" name="Column15637" dataDxfId="904"/>
    <tableColumn id="15643" xr3:uid="{AB5F3D5C-07EE-408D-8883-E06C5D658586}" name="Column15638" dataDxfId="903"/>
    <tableColumn id="15644" xr3:uid="{021A3F02-5575-4B90-856A-2C5DDFCF9034}" name="Column15639" dataDxfId="902"/>
    <tableColumn id="15645" xr3:uid="{61ABF0C6-7191-4105-8034-5B11A57694FF}" name="Column15640" dataDxfId="901"/>
    <tableColumn id="15646" xr3:uid="{DAA4141B-9123-4157-A072-30972E590B37}" name="Column15641" dataDxfId="900"/>
    <tableColumn id="15647" xr3:uid="{4CF7F320-8A55-436B-B01E-5F54B65DD278}" name="Column15642" dataDxfId="899"/>
    <tableColumn id="15648" xr3:uid="{F8C7FF11-C6C9-44C1-9702-5F86BD5AE9F0}" name="Column15643" dataDxfId="898"/>
    <tableColumn id="15649" xr3:uid="{1DF79D5E-0323-4460-BD00-B7B67E9E1F51}" name="Column15644" dataDxfId="897"/>
    <tableColumn id="15650" xr3:uid="{441DD887-D7EE-4123-9E41-1B5BE648D9EF}" name="Column15645" dataDxfId="896"/>
    <tableColumn id="15651" xr3:uid="{824D54EF-30F7-4B51-A7F8-A0B5DB8F5DD9}" name="Column15646" dataDxfId="895"/>
    <tableColumn id="15652" xr3:uid="{51D2DBAC-843E-48BF-BA76-6830D354E937}" name="Column15647" dataDxfId="894"/>
    <tableColumn id="15653" xr3:uid="{AF62415A-52C9-4A30-9F44-0DDF12F869B9}" name="Column15648" dataDxfId="893"/>
    <tableColumn id="15654" xr3:uid="{957613BA-349F-420D-8AEB-86EAC182F413}" name="Column15649" dataDxfId="892"/>
    <tableColumn id="15655" xr3:uid="{1EBA016B-ABC7-41D1-9339-9D31ED74DBDD}" name="Column15650" dataDxfId="891"/>
    <tableColumn id="15656" xr3:uid="{08A62EA6-6A6C-468A-84E0-8DE762E203A9}" name="Column15651" dataDxfId="890"/>
    <tableColumn id="15657" xr3:uid="{AB09AAC0-5A7A-4959-A58F-9C140C8445E3}" name="Column15652" dataDxfId="889"/>
    <tableColumn id="15658" xr3:uid="{1D3B094A-7A40-4E87-9C43-6BBFA7F367D6}" name="Column15653" dataDxfId="888"/>
    <tableColumn id="15659" xr3:uid="{D66F4F4A-3558-4B46-823D-2E3CD7DF7EFF}" name="Column15654" dataDxfId="887"/>
    <tableColumn id="15660" xr3:uid="{A2CF4A52-504E-40E6-914F-F242A4486EEC}" name="Column15655" dataDxfId="886"/>
    <tableColumn id="15661" xr3:uid="{0B649B6F-E4F9-4533-8134-F665A75F71E9}" name="Column15656" dataDxfId="885"/>
    <tableColumn id="15662" xr3:uid="{275B355F-E5C7-4FD5-994E-176A513C1151}" name="Column15657" dataDxfId="884"/>
    <tableColumn id="15663" xr3:uid="{0FE2A333-1CDB-4240-8AD3-741FC8DF2D81}" name="Column15658" dataDxfId="883"/>
    <tableColumn id="15664" xr3:uid="{B532D002-49FD-41A7-879F-71442F06DF81}" name="Column15659" dataDxfId="882"/>
    <tableColumn id="15665" xr3:uid="{B269C44D-92ED-4246-A7C5-D8DCC9E820B7}" name="Column15660" dataDxfId="881"/>
    <tableColumn id="15666" xr3:uid="{347A2B13-FBBA-45AB-A39B-4874648E2856}" name="Column15661" dataDxfId="880"/>
    <tableColumn id="15667" xr3:uid="{1C2639E5-511D-495A-843E-C545754AF132}" name="Column15662" dataDxfId="879"/>
    <tableColumn id="15668" xr3:uid="{73FC7F1E-C8C8-46CD-A76A-A5F6758F2C80}" name="Column15663" dataDxfId="878"/>
    <tableColumn id="15669" xr3:uid="{E2EA3BAB-DCA5-47DF-8DB2-07CB864995CF}" name="Column15664" dataDxfId="877"/>
    <tableColumn id="15670" xr3:uid="{DA3D9B68-D5A5-4A56-890B-4E606D35220A}" name="Column15665" dataDxfId="876"/>
    <tableColumn id="15671" xr3:uid="{240D14D9-FB6E-4C78-86DF-1A546312DC5E}" name="Column15666" dataDxfId="875"/>
    <tableColumn id="15672" xr3:uid="{0E283E18-ACE1-48F3-986B-2A842DC7B649}" name="Column15667" dataDxfId="874"/>
    <tableColumn id="15673" xr3:uid="{54FFBEC0-0210-4D12-BE54-FD96748643AA}" name="Column15668" dataDxfId="873"/>
    <tableColumn id="15674" xr3:uid="{2D9442EC-DA42-4E16-8DB3-B801A823F9A2}" name="Column15669" dataDxfId="872"/>
    <tableColumn id="15675" xr3:uid="{9DA39025-28CD-468E-967B-692B4DA0FC85}" name="Column15670" dataDxfId="871"/>
    <tableColumn id="15676" xr3:uid="{9AE2B003-FF6D-4982-8DA8-B509C919B3D7}" name="Column15671" dataDxfId="870"/>
    <tableColumn id="15677" xr3:uid="{329A73E3-DFC0-4B52-A1CA-9FC0623152A8}" name="Column15672" dataDxfId="869"/>
    <tableColumn id="15678" xr3:uid="{73360BB9-5883-457A-BB30-3A020A98ECD8}" name="Column15673" dataDxfId="868"/>
    <tableColumn id="15679" xr3:uid="{15947DBE-3F26-4263-8F12-0CDFA832270D}" name="Column15674" dataDxfId="867"/>
    <tableColumn id="15680" xr3:uid="{20611612-B899-4A4E-9A05-B76EF37CBE08}" name="Column15675" dataDxfId="866"/>
    <tableColumn id="15681" xr3:uid="{C41F3A6A-7ACC-4B8C-BBAF-019D03A80529}" name="Column15676" dataDxfId="865"/>
    <tableColumn id="15682" xr3:uid="{952D5BF2-4748-4970-9820-34BFEC377329}" name="Column15677" dataDxfId="864"/>
    <tableColumn id="15683" xr3:uid="{1336D6AF-8FA6-47D2-8775-05D2EAC4211B}" name="Column15678" dataDxfId="863"/>
    <tableColumn id="15684" xr3:uid="{AFEF1018-79AC-486A-9F46-F493B44AA983}" name="Column15679" dataDxfId="862"/>
    <tableColumn id="15685" xr3:uid="{8688C2B8-D9C4-4C88-8BD0-CFDB97F5F4D7}" name="Column15680" dataDxfId="861"/>
    <tableColumn id="15686" xr3:uid="{39AAB73E-0A0B-4E97-BFCC-785235F84B68}" name="Column15681" dataDxfId="860"/>
    <tableColumn id="15687" xr3:uid="{B67EEDB1-4288-4BCF-8520-0FF4D671DF4A}" name="Column15682" dataDxfId="859"/>
    <tableColumn id="15688" xr3:uid="{EFC00829-8F8F-48C6-B550-22D2767AAC77}" name="Column15683" dataDxfId="858"/>
    <tableColumn id="15689" xr3:uid="{64892BEF-16AA-43C1-9828-6C11FB05B1B1}" name="Column15684" dataDxfId="857"/>
    <tableColumn id="15690" xr3:uid="{23E42CD3-A13C-4E7A-AF62-66FBDE6CC9C9}" name="Column15685" dataDxfId="856"/>
    <tableColumn id="15691" xr3:uid="{E8728D97-4B79-4468-9B89-154B356A5369}" name="Column15686" dataDxfId="855"/>
    <tableColumn id="15692" xr3:uid="{B48EF0BA-C1DF-487A-AC69-F80A615EFE4F}" name="Column15687" dataDxfId="854"/>
    <tableColumn id="15693" xr3:uid="{B88C5A86-19E2-473C-8C5D-1682188117FE}" name="Column15688" dataDxfId="853"/>
    <tableColumn id="15694" xr3:uid="{A2CF096B-A470-4DD7-A074-09F1D749D0DF}" name="Column15689" dataDxfId="852"/>
    <tableColumn id="15695" xr3:uid="{41C27415-E28B-493C-A5E1-287E21BEAB83}" name="Column15690" dataDxfId="851"/>
    <tableColumn id="15696" xr3:uid="{3F47ADAB-CF36-437F-8D04-9F0D4A4D9E2F}" name="Column15691" dataDxfId="850"/>
    <tableColumn id="15697" xr3:uid="{D7ADD219-7C21-40BA-95D4-32FC14A9E21A}" name="Column15692" dataDxfId="849"/>
    <tableColumn id="15698" xr3:uid="{6B19B5C4-6491-4A92-A7C7-48CECC46068D}" name="Column15693" dataDxfId="848"/>
    <tableColumn id="15699" xr3:uid="{6A8DEC56-C7D3-443D-B679-0844538321F9}" name="Column15694" dataDxfId="847"/>
    <tableColumn id="15700" xr3:uid="{70C39642-1031-419C-AC25-BE34D8EC9620}" name="Column15695" dataDxfId="846"/>
    <tableColumn id="15701" xr3:uid="{3D2F2942-6089-48F0-A257-8BB3E82B1C40}" name="Column15696" dataDxfId="845"/>
    <tableColumn id="15702" xr3:uid="{2203CF04-CE97-4F46-ABD6-36AAB1A198F3}" name="Column15697" dataDxfId="844"/>
    <tableColumn id="15703" xr3:uid="{DE4F57E6-748A-44BE-97A4-EE0992AEDDB9}" name="Column15698" dataDxfId="843"/>
    <tableColumn id="15704" xr3:uid="{26926FAC-4CF6-4615-9130-D36063844B39}" name="Column15699" dataDxfId="842"/>
    <tableColumn id="15705" xr3:uid="{948B46ED-0B43-405F-B481-C4093644B04B}" name="Column15700" dataDxfId="841"/>
    <tableColumn id="15706" xr3:uid="{A9D09B4A-ED8B-4460-A568-DD9095748DF6}" name="Column15701" dataDxfId="840"/>
    <tableColumn id="15707" xr3:uid="{9F82ED13-DE7C-42C9-B63E-BBF3918FD7C1}" name="Column15702" dataDxfId="839"/>
    <tableColumn id="15708" xr3:uid="{E0C89D4C-46F3-481C-B849-CD13C49E9986}" name="Column15703" dataDxfId="838"/>
    <tableColumn id="15709" xr3:uid="{CA82045C-D5CD-4F32-AE86-CB56F6000781}" name="Column15704" dataDxfId="837"/>
    <tableColumn id="15710" xr3:uid="{89344DA8-E748-4CAB-8A28-73E90C0628FE}" name="Column15705" dataDxfId="836"/>
    <tableColumn id="15711" xr3:uid="{2519BF93-B990-4A9D-87FE-57C1CBAC0118}" name="Column15706" dataDxfId="835"/>
    <tableColumn id="15712" xr3:uid="{E0F76C01-0CCD-4BE2-88E6-1D256319AFBC}" name="Column15707" dataDxfId="834"/>
    <tableColumn id="15713" xr3:uid="{1654CFC3-F00E-423C-B604-DF78AB63E93E}" name="Column15708" dataDxfId="833"/>
    <tableColumn id="15714" xr3:uid="{F247FFF8-6A37-4778-9737-990BA4F699F0}" name="Column15709" dataDxfId="832"/>
    <tableColumn id="15715" xr3:uid="{89547E25-D6F1-4136-9DF4-17937B488616}" name="Column15710" dataDxfId="831"/>
    <tableColumn id="15716" xr3:uid="{D9CF5EA8-F123-4336-B5DA-07C4C5AF4282}" name="Column15711" dataDxfId="830"/>
    <tableColumn id="15717" xr3:uid="{FDE0858D-FB7B-41CC-ABBA-92A64CEC4460}" name="Column15712" dataDxfId="829"/>
    <tableColumn id="15718" xr3:uid="{B259577C-F540-4792-A176-B4303660A223}" name="Column15713" dataDxfId="828"/>
    <tableColumn id="15719" xr3:uid="{A6622C6B-44C5-43CE-8786-152D90BC9777}" name="Column15714" dataDxfId="827"/>
    <tableColumn id="15720" xr3:uid="{770E7C5B-DC53-40F9-AAA3-9AD471CD3F8A}" name="Column15715" dataDxfId="826"/>
    <tableColumn id="15721" xr3:uid="{0072CEFC-135F-4827-8D72-AF88A0FEF956}" name="Column15716" dataDxfId="825"/>
    <tableColumn id="15722" xr3:uid="{F15E05B5-DD07-4DF1-95F6-267DD5DA27A6}" name="Column15717" dataDxfId="824"/>
    <tableColumn id="15723" xr3:uid="{2BBB0711-21E0-43AD-A19E-8BDA0CE7A9F0}" name="Column15718" dataDxfId="823"/>
    <tableColumn id="15724" xr3:uid="{2F871FAA-D01D-480E-965D-6563FFB68E09}" name="Column15719" dataDxfId="822"/>
    <tableColumn id="15725" xr3:uid="{A04E31BB-0659-44FE-BDF7-1CE5DDA97003}" name="Column15720" dataDxfId="821"/>
    <tableColumn id="15726" xr3:uid="{DDFC9CC3-A525-4231-859C-9BAB2E031D08}" name="Column15721" dataDxfId="820"/>
    <tableColumn id="15727" xr3:uid="{B0CC1ABD-0AD1-4091-93EE-0F58915E7F78}" name="Column15722" dataDxfId="819"/>
    <tableColumn id="15728" xr3:uid="{E4062FD9-654C-4674-84B6-FCE0A96020C5}" name="Column15723" dataDxfId="818"/>
    <tableColumn id="15729" xr3:uid="{C05F3F58-2B2B-4B23-9DE5-D101A0C05470}" name="Column15724" dataDxfId="817"/>
    <tableColumn id="15730" xr3:uid="{6F4411BC-E9E7-4236-9D29-A04B871F5B68}" name="Column15725" dataDxfId="816"/>
    <tableColumn id="15731" xr3:uid="{CEDEDC7C-DBF1-46FF-A280-1B12144B240D}" name="Column15726" dataDxfId="815"/>
    <tableColumn id="15732" xr3:uid="{915F143A-1D62-4AC9-92EA-8ACB4973E100}" name="Column15727" dataDxfId="814"/>
    <tableColumn id="15733" xr3:uid="{7AD38147-5EE2-4731-8276-CE95C51DB144}" name="Column15728" dataDxfId="813"/>
    <tableColumn id="15734" xr3:uid="{6FF04A29-C906-46C8-8509-CACA6EB042AF}" name="Column15729" dataDxfId="812"/>
    <tableColumn id="15735" xr3:uid="{5B7A379A-9A77-4F7D-A795-3D9B5470D185}" name="Column15730" dataDxfId="811"/>
    <tableColumn id="15736" xr3:uid="{662F7E87-807E-4A0F-8281-1EF25DBCE0AA}" name="Column15731" dataDxfId="810"/>
    <tableColumn id="15737" xr3:uid="{BEE77519-F7DB-4BE1-B574-68C29B61C30C}" name="Column15732" dataDxfId="809"/>
    <tableColumn id="15738" xr3:uid="{96D65882-21D5-4C23-B400-5A8304BAF38F}" name="Column15733" dataDxfId="808"/>
    <tableColumn id="15739" xr3:uid="{877BAC55-CE34-44E3-BA27-42C874D8BF1E}" name="Column15734" dataDxfId="807"/>
    <tableColumn id="15740" xr3:uid="{06F523A3-1F0B-4829-9491-0B14DAB5E8E4}" name="Column15735" dataDxfId="806"/>
    <tableColumn id="15741" xr3:uid="{DCB1EEE4-1F14-4EF8-80CC-DFE8BF21E3DD}" name="Column15736" dataDxfId="805"/>
    <tableColumn id="15742" xr3:uid="{F9CF2026-0AE0-48AA-B3F2-C1622FD8EC35}" name="Column15737" dataDxfId="804"/>
    <tableColumn id="15743" xr3:uid="{85811D93-CDD3-46A4-87F3-6EAF7B9572AA}" name="Column15738" dataDxfId="803"/>
    <tableColumn id="15744" xr3:uid="{9FD99381-4C96-4820-9236-3B9000271153}" name="Column15739" dataDxfId="802"/>
    <tableColumn id="15745" xr3:uid="{D7371C65-4679-4E41-BB1A-8785BDB4132B}" name="Column15740" dataDxfId="801"/>
    <tableColumn id="15746" xr3:uid="{6DF4E45F-91A2-45E2-8A84-1DFE1514877A}" name="Column15741" dataDxfId="800"/>
    <tableColumn id="15747" xr3:uid="{7B4DE671-03E0-4BA2-A2F3-7E9F92A66735}" name="Column15742" dataDxfId="799"/>
    <tableColumn id="15748" xr3:uid="{CB3D4102-5B7F-4B87-9445-929FF623F5FA}" name="Column15743" dataDxfId="798"/>
    <tableColumn id="15749" xr3:uid="{B26B53D0-22E1-48A5-ABE9-0F6FDD180599}" name="Column15744" dataDxfId="797"/>
    <tableColumn id="15750" xr3:uid="{D1B92794-2985-40C9-93CB-FC2BA81597E4}" name="Column15745" dataDxfId="796"/>
    <tableColumn id="15751" xr3:uid="{B37B1ACE-94D8-4731-8159-8B0729ADD0DE}" name="Column15746" dataDxfId="795"/>
    <tableColumn id="15752" xr3:uid="{D8021A21-4BBB-4230-9F52-071FEA410AF3}" name="Column15747" dataDxfId="794"/>
    <tableColumn id="15753" xr3:uid="{69996372-9F1B-4BC8-A9B5-67063A6D8211}" name="Column15748" dataDxfId="793"/>
    <tableColumn id="15754" xr3:uid="{37EBBE10-E366-4E6C-B492-56DBEE8A1DB4}" name="Column15749" dataDxfId="792"/>
    <tableColumn id="15755" xr3:uid="{61D29BD4-110F-41C5-A449-AB875E66962D}" name="Column15750" dataDxfId="791"/>
    <tableColumn id="15756" xr3:uid="{442B7C57-B176-4817-B700-7107C93BF4EC}" name="Column15751" dataDxfId="790"/>
    <tableColumn id="15757" xr3:uid="{C9D32C41-91B1-4E76-83C0-C341038E194A}" name="Column15752" dataDxfId="789"/>
    <tableColumn id="15758" xr3:uid="{7CB5A25D-869D-4DC1-947C-41790AD09240}" name="Column15753" dataDxfId="788"/>
    <tableColumn id="15759" xr3:uid="{1E0F0DEE-A263-4DEB-8CC9-6AF0201DE693}" name="Column15754" dataDxfId="787"/>
    <tableColumn id="15760" xr3:uid="{6EBEBA58-6891-4744-87C4-A93F61F9D878}" name="Column15755" dataDxfId="786"/>
    <tableColumn id="15761" xr3:uid="{C933A05F-CD36-449A-8779-1686DFDD91B2}" name="Column15756" dataDxfId="785"/>
    <tableColumn id="15762" xr3:uid="{72D67968-7D63-43FA-A522-D5E88B43ED6F}" name="Column15757" dataDxfId="784"/>
    <tableColumn id="15763" xr3:uid="{4FBFE254-DE36-4D71-BABE-DA4B4150921E}" name="Column15758" dataDxfId="783"/>
    <tableColumn id="15764" xr3:uid="{0B2F234C-CEF3-4445-B826-8BCEF22EE910}" name="Column15759" dataDxfId="782"/>
    <tableColumn id="15765" xr3:uid="{C74021B3-8CE9-4B41-B465-BCBBB3D8F893}" name="Column15760" dataDxfId="781"/>
    <tableColumn id="15766" xr3:uid="{D820433A-FE4E-4AB1-A9CA-8A623D1EB1BD}" name="Column15761" dataDxfId="780"/>
    <tableColumn id="15767" xr3:uid="{A89367DA-10CC-40CD-A5ED-A1F979D5CF0F}" name="Column15762" dataDxfId="779"/>
    <tableColumn id="15768" xr3:uid="{21D8C66D-65E4-4C71-8A84-C1A691C7E8DB}" name="Column15763" dataDxfId="778"/>
    <tableColumn id="15769" xr3:uid="{60B9BFE5-2B65-42E3-8E4F-A13F84AF074A}" name="Column15764" dataDxfId="777"/>
    <tableColumn id="15770" xr3:uid="{E73CB04A-511A-43DB-B31D-216F8DC63953}" name="Column15765" dataDxfId="776"/>
    <tableColumn id="15771" xr3:uid="{E7AAF75C-729B-48EE-9A84-8C7A994095FB}" name="Column15766" dataDxfId="775"/>
    <tableColumn id="15772" xr3:uid="{44635998-96DC-4A7C-952E-4493C7EB838E}" name="Column15767" dataDxfId="774"/>
    <tableColumn id="15773" xr3:uid="{A98007F2-2576-4E52-8152-0E2C8D337E5B}" name="Column15768" dataDxfId="773"/>
    <tableColumn id="15774" xr3:uid="{064E3BD2-0821-41A0-8682-216E007B5B1F}" name="Column15769" dataDxfId="772"/>
    <tableColumn id="15775" xr3:uid="{BF5E1BBB-69BC-41FC-A93D-6F68E037AF60}" name="Column15770" dataDxfId="771"/>
    <tableColumn id="15776" xr3:uid="{09A66A15-ADAE-4A58-8A41-67238835B566}" name="Column15771" dataDxfId="770"/>
    <tableColumn id="15777" xr3:uid="{5180D1F5-1DFA-4A9F-A926-E1589ACEE231}" name="Column15772" dataDxfId="769"/>
    <tableColumn id="15778" xr3:uid="{D934C777-F360-4FDD-9993-F5460E32EB1B}" name="Column15773" dataDxfId="768"/>
    <tableColumn id="15779" xr3:uid="{E5FD0CFC-5BD5-4664-9516-833A0CAC4DD8}" name="Column15774" dataDxfId="767"/>
    <tableColumn id="15780" xr3:uid="{2EDF8E05-7B75-4B67-B44A-A30C20EE0131}" name="Column15775" dataDxfId="766"/>
    <tableColumn id="15781" xr3:uid="{915DB3F0-DEF9-4AE0-AB95-2A624C791FD3}" name="Column15776" dataDxfId="765"/>
    <tableColumn id="15782" xr3:uid="{4C228E25-4579-4683-A4C5-20A3DB70C3EB}" name="Column15777" dataDxfId="764"/>
    <tableColumn id="15783" xr3:uid="{200CF7B6-74FE-4122-A4AC-847CEF9C3993}" name="Column15778" dataDxfId="763"/>
    <tableColumn id="15784" xr3:uid="{83DD68F9-6150-4AD2-A1F1-AC8667599A4E}" name="Column15779" dataDxfId="762"/>
    <tableColumn id="15785" xr3:uid="{A383E2C7-1043-4EF1-A7F4-38CB36109EFB}" name="Column15780" dataDxfId="761"/>
    <tableColumn id="15786" xr3:uid="{5957C2C8-9A42-48C7-B36D-AA9638B65172}" name="Column15781" dataDxfId="760"/>
    <tableColumn id="15787" xr3:uid="{C0A393A7-4242-4E5A-82C9-752DFDC788CC}" name="Column15782" dataDxfId="759"/>
    <tableColumn id="15788" xr3:uid="{66630A37-2C07-43A5-8800-197B391E15D0}" name="Column15783" dataDxfId="758"/>
    <tableColumn id="15789" xr3:uid="{9ADFC2DD-80D0-4790-ADE0-34C9ED7AC1F4}" name="Column15784" dataDxfId="757"/>
    <tableColumn id="15790" xr3:uid="{5CCB53EB-5E84-4F5F-B3EC-3B26582B5CC4}" name="Column15785" dataDxfId="756"/>
    <tableColumn id="15791" xr3:uid="{C2C3540D-62F2-42E6-86A3-1369DCAFFCCE}" name="Column15786" dataDxfId="755"/>
    <tableColumn id="15792" xr3:uid="{CCD2D2A1-A34D-459F-A211-44885C63DEF3}" name="Column15787" dataDxfId="754"/>
    <tableColumn id="15793" xr3:uid="{0BB54E23-FE18-44BA-8238-E848EF339856}" name="Column15788" dataDxfId="753"/>
    <tableColumn id="15794" xr3:uid="{FCD6BBB3-83DD-4CE5-BC99-32229DE6B043}" name="Column15789" dataDxfId="752"/>
    <tableColumn id="15795" xr3:uid="{DB05D1E8-0CA4-47B0-A2DB-B3D8FAAE4CB5}" name="Column15790" dataDxfId="751"/>
    <tableColumn id="15796" xr3:uid="{6053939B-F960-4D3D-B147-2B133BE8AE95}" name="Column15791" dataDxfId="750"/>
    <tableColumn id="15797" xr3:uid="{5419FD9D-D559-4E87-A569-9899D17EBA9F}" name="Column15792" dataDxfId="749"/>
    <tableColumn id="15798" xr3:uid="{85390E30-2D62-4359-B7C6-83E5F05B8B2F}" name="Column15793" dataDxfId="748"/>
    <tableColumn id="15799" xr3:uid="{49925E7C-4C74-4B2C-8F19-87C67023CB91}" name="Column15794" dataDxfId="747"/>
    <tableColumn id="15800" xr3:uid="{04F9CEC1-CA5C-4248-BE0C-E465C38A3318}" name="Column15795" dataDxfId="746"/>
    <tableColumn id="15801" xr3:uid="{BF443DCB-D1E2-4E34-A54C-7A0F08F9EFF5}" name="Column15796" dataDxfId="745"/>
    <tableColumn id="15802" xr3:uid="{C5F07DE5-04B3-421D-BBA7-B0E382C26DBE}" name="Column15797" dataDxfId="744"/>
    <tableColumn id="15803" xr3:uid="{17FF3F35-6A7E-47F2-9C48-EBDF2B36B0C7}" name="Column15798" dataDxfId="743"/>
    <tableColumn id="15804" xr3:uid="{899B5566-33A0-4DCF-B272-ADE9D5E001E4}" name="Column15799" dataDxfId="742"/>
    <tableColumn id="15805" xr3:uid="{46441464-D275-41B7-9706-681A80A08432}" name="Column15800" dataDxfId="741"/>
    <tableColumn id="15806" xr3:uid="{B7E33061-EF71-426B-8544-FE2B0BE493BA}" name="Column15801" dataDxfId="740"/>
    <tableColumn id="15807" xr3:uid="{03DE37FF-EE9B-4929-A917-3BEBCDC0D513}" name="Column15802" dataDxfId="739"/>
    <tableColumn id="15808" xr3:uid="{31D17555-20A0-4CBB-A8A3-92BDEAF60AFD}" name="Column15803" dataDxfId="738"/>
    <tableColumn id="15809" xr3:uid="{C61D52E3-3876-4785-80B2-9729B1E43AE1}" name="Column15804" dataDxfId="737"/>
    <tableColumn id="15810" xr3:uid="{DBB6F18E-A3A0-4109-A574-E438C749093F}" name="Column15805" dataDxfId="736"/>
    <tableColumn id="15811" xr3:uid="{A4358BE6-02AA-4B5E-8CF6-B87319E976DE}" name="Column15806" dataDxfId="735"/>
    <tableColumn id="15812" xr3:uid="{76D2ED82-A78A-4AB0-8683-4800125219B2}" name="Column15807" dataDxfId="734"/>
    <tableColumn id="15813" xr3:uid="{F995A34E-8FCC-4501-B2EE-D8EC10967B97}" name="Column15808" dataDxfId="733"/>
    <tableColumn id="15814" xr3:uid="{A36FA2AF-562A-4A35-9D91-5D151F0A42BC}" name="Column15809" dataDxfId="732"/>
    <tableColumn id="15815" xr3:uid="{EEC91147-39FA-4829-A79B-A45A858968CB}" name="Column15810" dataDxfId="731"/>
    <tableColumn id="15816" xr3:uid="{070DFCD9-7225-4C4C-AC3F-197EF7767CCF}" name="Column15811" dataDxfId="730"/>
    <tableColumn id="15817" xr3:uid="{ED70DDF1-1FEF-4047-A575-7F84ED47515E}" name="Column15812" dataDxfId="729"/>
    <tableColumn id="15818" xr3:uid="{809BD2D5-301B-404F-AC5C-543865A9904E}" name="Column15813" dataDxfId="728"/>
    <tableColumn id="15819" xr3:uid="{B6E7A793-1053-4758-AAA1-A830D3FB5686}" name="Column15814" dataDxfId="727"/>
    <tableColumn id="15820" xr3:uid="{0DF7DAF3-5E06-4F70-B9D2-1501E7EA1F33}" name="Column15815" dataDxfId="726"/>
    <tableColumn id="15821" xr3:uid="{7C7986A6-9C8D-49CB-AAA6-DBB1136ED273}" name="Column15816" dataDxfId="725"/>
    <tableColumn id="15822" xr3:uid="{544AD969-62F3-4BF5-A6B2-25AD749EBEDC}" name="Column15817" dataDxfId="724"/>
    <tableColumn id="15823" xr3:uid="{D200FE63-6786-4294-B597-15DB28CAE455}" name="Column15818" dataDxfId="723"/>
    <tableColumn id="15824" xr3:uid="{266A3D5A-6CFF-4626-8673-F25EF49D1D2F}" name="Column15819" dataDxfId="722"/>
    <tableColumn id="15825" xr3:uid="{42C1D309-1906-499E-96FE-C4BBEB79820C}" name="Column15820" dataDxfId="721"/>
    <tableColumn id="15826" xr3:uid="{FCAEDA65-32EA-48AB-B8E5-D19EDF1ED5FC}" name="Column15821" dataDxfId="720"/>
    <tableColumn id="15827" xr3:uid="{FE2F5B6C-A21A-4683-BB0F-1BCCAB89B8FB}" name="Column15822" dataDxfId="719"/>
    <tableColumn id="15828" xr3:uid="{D2DA5B68-0085-40F1-9EF6-720A1EFB74AF}" name="Column15823" dataDxfId="718"/>
    <tableColumn id="15829" xr3:uid="{4C15669A-2C33-4C59-9847-D4A8521904C9}" name="Column15824" dataDxfId="717"/>
    <tableColumn id="15830" xr3:uid="{5340D79D-6EC9-47D5-A4B3-B40D2666052C}" name="Column15825" dataDxfId="716"/>
    <tableColumn id="15831" xr3:uid="{5C448E12-5352-4CAA-A7B1-92C37C7EFF16}" name="Column15826" dataDxfId="715"/>
    <tableColumn id="15832" xr3:uid="{31969E2C-054F-4A21-8D57-02C17B0A5191}" name="Column15827" dataDxfId="714"/>
    <tableColumn id="15833" xr3:uid="{75159D93-87FC-4FA7-BCED-AC4BFB73EE82}" name="Column15828" dataDxfId="713"/>
    <tableColumn id="15834" xr3:uid="{62D77C5D-905C-4AFA-AE46-6C54389443CD}" name="Column15829" dataDxfId="712"/>
    <tableColumn id="15835" xr3:uid="{5FCB394D-46F0-404D-B8FC-003EF73A63C1}" name="Column15830" dataDxfId="711"/>
    <tableColumn id="15836" xr3:uid="{74B976A4-D29B-4530-8803-B69710BED8BF}" name="Column15831" dataDxfId="710"/>
    <tableColumn id="15837" xr3:uid="{EC6F987C-80D4-45CD-AB7D-4AFFA4963406}" name="Column15832" dataDxfId="709"/>
    <tableColumn id="15838" xr3:uid="{2D42A778-F64D-4ADA-8076-68AE126C59F4}" name="Column15833" dataDxfId="708"/>
    <tableColumn id="15839" xr3:uid="{968C94F0-338F-4956-B043-9914F604E6EA}" name="Column15834" dataDxfId="707"/>
    <tableColumn id="15840" xr3:uid="{364E184C-255F-4CA9-821C-95CEA8D89352}" name="Column15835" dataDxfId="706"/>
    <tableColumn id="15841" xr3:uid="{6BDAAF0D-D3ED-47C5-9D75-85D545C2699D}" name="Column15836" dataDxfId="705"/>
    <tableColumn id="15842" xr3:uid="{536562D4-030D-4C66-A0AD-3F345E253CBB}" name="Column15837" dataDxfId="704"/>
    <tableColumn id="15843" xr3:uid="{BB17F368-2749-4848-BA91-D521AD28F330}" name="Column15838" dataDxfId="703"/>
    <tableColumn id="15844" xr3:uid="{39A2B4B1-5458-430E-AFA0-BDB4DEAA4EA8}" name="Column15839" dataDxfId="702"/>
    <tableColumn id="15845" xr3:uid="{247D7111-CCD3-4237-B7B5-F9BFE47B733D}" name="Column15840" dataDxfId="701"/>
    <tableColumn id="15846" xr3:uid="{3DE41781-6881-4132-9E4B-958993FD6B17}" name="Column15841" dataDxfId="700"/>
    <tableColumn id="15847" xr3:uid="{64E31109-41E0-4C53-82C9-17B11142FDC8}" name="Column15842" dataDxfId="699"/>
    <tableColumn id="15848" xr3:uid="{0A284E58-721C-4FD3-99E0-3AB1D0052910}" name="Column15843" dataDxfId="698"/>
    <tableColumn id="15849" xr3:uid="{29017B9B-DB94-43BD-925B-36689EE774BE}" name="Column15844" dataDxfId="697"/>
    <tableColumn id="15850" xr3:uid="{6B957267-5149-400A-B980-7C107D46A6E9}" name="Column15845" dataDxfId="696"/>
    <tableColumn id="15851" xr3:uid="{3F824142-5E0F-4CE0-BF51-8BF5E120D8CF}" name="Column15846" dataDxfId="695"/>
    <tableColumn id="15852" xr3:uid="{337167D1-A987-4A12-BA3A-414AB0618D61}" name="Column15847" dataDxfId="694"/>
    <tableColumn id="15853" xr3:uid="{11BC9896-E733-47E5-AB06-F2E521FB7256}" name="Column15848" dataDxfId="693"/>
    <tableColumn id="15854" xr3:uid="{6EFE4B15-1C10-4A12-AFE2-84A6C9C22233}" name="Column15849" dataDxfId="692"/>
    <tableColumn id="15855" xr3:uid="{302B1759-A487-4298-AF13-3DCF7F6A831F}" name="Column15850" dataDxfId="691"/>
    <tableColumn id="15856" xr3:uid="{5FD6F7D3-94DA-49F3-A7B9-F425054A52EA}" name="Column15851" dataDxfId="690"/>
    <tableColumn id="15857" xr3:uid="{29AF0EF7-AA21-4038-92DC-212ACD274C32}" name="Column15852" dataDxfId="689"/>
    <tableColumn id="15858" xr3:uid="{32E7E4EF-0216-4119-AB15-2320D1108DB3}" name="Column15853" dataDxfId="688"/>
    <tableColumn id="15859" xr3:uid="{3C18E5BC-54C6-427D-BFBA-EA9B4E1FD5E9}" name="Column15854" dataDxfId="687"/>
    <tableColumn id="15860" xr3:uid="{B19D65F7-080D-4998-BE6A-4C0919F071E2}" name="Column15855" dataDxfId="686"/>
    <tableColumn id="15861" xr3:uid="{BA854FE0-FCA3-4432-937C-001DE751CDA4}" name="Column15856" dataDxfId="685"/>
    <tableColumn id="15862" xr3:uid="{B84C8729-5A32-4FDD-A47A-483677829ABB}" name="Column15857" dataDxfId="684"/>
    <tableColumn id="15863" xr3:uid="{28EBE49E-84CF-47C5-9DDC-0CC842B47D2A}" name="Column15858" dataDxfId="683"/>
    <tableColumn id="15864" xr3:uid="{6E39A2E0-5E4A-4E89-B872-0BEB986CCDD0}" name="Column15859" dataDxfId="682"/>
    <tableColumn id="15865" xr3:uid="{4337FC4A-F4EF-4D3D-BC50-7475A1EE0B40}" name="Column15860" dataDxfId="681"/>
    <tableColumn id="15866" xr3:uid="{B9411ED9-0437-4C75-BA8B-B80ED86FE6EF}" name="Column15861" dataDxfId="680"/>
    <tableColumn id="15867" xr3:uid="{A8C8C93B-5994-4062-A8B0-14763D9AEFD3}" name="Column15862" dataDxfId="679"/>
    <tableColumn id="15868" xr3:uid="{4D574DA9-6CAD-4A19-8096-FD4F4690D8B6}" name="Column15863" dataDxfId="678"/>
    <tableColumn id="15869" xr3:uid="{B12DC6E4-7188-413E-B041-C73535BB5356}" name="Column15864" dataDxfId="677"/>
    <tableColumn id="15870" xr3:uid="{DCE98D15-CB22-4F26-9644-6BF156593746}" name="Column15865" dataDxfId="676"/>
    <tableColumn id="15871" xr3:uid="{005F6576-13F8-4A4E-AFE0-1083AB3CFCE1}" name="Column15866" dataDxfId="675"/>
    <tableColumn id="15872" xr3:uid="{75597BFD-2901-4452-8805-2D00AC7157FA}" name="Column15867" dataDxfId="674"/>
    <tableColumn id="15873" xr3:uid="{EB15413D-DC46-47CE-8740-6D5DEB6AF45B}" name="Column15868" dataDxfId="673"/>
    <tableColumn id="15874" xr3:uid="{04CB88E1-5FA6-4637-BBC4-5CBA01700791}" name="Column15869" dataDxfId="672"/>
    <tableColumn id="15875" xr3:uid="{4D50AC81-EC84-4882-B427-5E1FBEEA3F32}" name="Column15870" dataDxfId="671"/>
    <tableColumn id="15876" xr3:uid="{67D23BFB-E6DC-4A79-8844-0FC5F8EBAB9E}" name="Column15871" dataDxfId="670"/>
    <tableColumn id="15877" xr3:uid="{AECC1627-1E00-4B11-B1C4-24865001630E}" name="Column15872" dataDxfId="669"/>
    <tableColumn id="15878" xr3:uid="{F71F9856-9741-4348-93DC-29E7FAC9B538}" name="Column15873" dataDxfId="668"/>
    <tableColumn id="15879" xr3:uid="{8F2A7F96-72C7-48AB-B6ED-F10A69B37D9B}" name="Column15874" dataDxfId="667"/>
    <tableColumn id="15880" xr3:uid="{1EF3AAEE-FB99-497A-A606-ADD21CDF8B31}" name="Column15875" dataDxfId="666"/>
    <tableColumn id="15881" xr3:uid="{8FC5B643-6445-46CA-B856-AC8FC345D506}" name="Column15876" dataDxfId="665"/>
    <tableColumn id="15882" xr3:uid="{E775FEA4-1C4F-4ED0-92ED-1DAC91FD6C49}" name="Column15877" dataDxfId="664"/>
    <tableColumn id="15883" xr3:uid="{8BAFA517-4D65-4FA6-B752-C8A6A00A617F}" name="Column15878" dataDxfId="663"/>
    <tableColumn id="15884" xr3:uid="{13686E9E-4011-46AC-B84C-A714A6339D63}" name="Column15879" dataDxfId="662"/>
    <tableColumn id="15885" xr3:uid="{9AABD7B1-F650-420B-A020-257076A68D36}" name="Column15880" dataDxfId="661"/>
    <tableColumn id="15886" xr3:uid="{E60614FF-FC5C-4774-9E4E-BB6F85BBFE59}" name="Column15881" dataDxfId="660"/>
    <tableColumn id="15887" xr3:uid="{91EEBCC5-970F-4C2F-B23C-0EE7560C3647}" name="Column15882" dataDxfId="659"/>
    <tableColumn id="15888" xr3:uid="{5BE9273A-76D4-4130-9FBF-4124A365FB74}" name="Column15883" dataDxfId="658"/>
    <tableColumn id="15889" xr3:uid="{7CB58110-9BEF-4060-BCB7-000C1CEE5848}" name="Column15884" dataDxfId="657"/>
    <tableColumn id="15890" xr3:uid="{27F8C3E8-07A7-4F76-957A-E30B1E7A0741}" name="Column15885" dataDxfId="656"/>
    <tableColumn id="15891" xr3:uid="{C145A10A-3F80-4728-BB0D-9350A6A4D256}" name="Column15886" dataDxfId="655"/>
    <tableColumn id="15892" xr3:uid="{5114864A-701A-43B0-99F7-0463A8476FD6}" name="Column15887" dataDxfId="654"/>
    <tableColumn id="15893" xr3:uid="{1CB49723-C21F-4466-ABAF-9BDDCF6C12EE}" name="Column15888" dataDxfId="653"/>
    <tableColumn id="15894" xr3:uid="{7E0A94CA-8C4B-4D3B-8BC7-B8A3191605D6}" name="Column15889" dataDxfId="652"/>
    <tableColumn id="15895" xr3:uid="{BE4E3879-1266-480C-B704-C26594CAB4C6}" name="Column15890" dataDxfId="651"/>
    <tableColumn id="15896" xr3:uid="{38588410-1092-4621-886E-483D049E17E2}" name="Column15891" dataDxfId="650"/>
    <tableColumn id="15897" xr3:uid="{05019AF5-CFAC-4B82-8549-E5997A443B67}" name="Column15892" dataDxfId="649"/>
    <tableColumn id="15898" xr3:uid="{21490FC3-2D40-44E0-8F57-07747E052CD5}" name="Column15893" dataDxfId="648"/>
    <tableColumn id="15899" xr3:uid="{720DF118-51A9-490D-947D-95DF2C895FEE}" name="Column15894" dataDxfId="647"/>
    <tableColumn id="15900" xr3:uid="{7EE4DB5E-91CE-46BF-9D0F-CC35C0930D83}" name="Column15895" dataDxfId="646"/>
    <tableColumn id="15901" xr3:uid="{1937F386-6858-45A6-B747-C41243D5F9C9}" name="Column15896" dataDxfId="645"/>
    <tableColumn id="15902" xr3:uid="{150981F6-6ECC-459C-8238-13B513B1BF3C}" name="Column15897" dataDxfId="644"/>
    <tableColumn id="15903" xr3:uid="{3971F855-9553-47AA-B444-C2ED1C84E2BE}" name="Column15898" dataDxfId="643"/>
    <tableColumn id="15904" xr3:uid="{A388301C-674C-487C-9FEE-CFF71708AD4B}" name="Column15899" dataDxfId="642"/>
    <tableColumn id="15905" xr3:uid="{39EC0F7A-2A63-4C89-A550-78504FD58305}" name="Column15900" dataDxfId="641"/>
    <tableColumn id="15906" xr3:uid="{1D50CB8F-79D0-45E6-A42E-FC1AF110C644}" name="Column15901" dataDxfId="640"/>
    <tableColumn id="15907" xr3:uid="{0971A7DC-AD5F-4F80-B00D-D7B160C35E70}" name="Column15902" dataDxfId="639"/>
    <tableColumn id="15908" xr3:uid="{FFC76ABA-7ECB-4771-9274-EC8C576117D9}" name="Column15903" dataDxfId="638"/>
    <tableColumn id="15909" xr3:uid="{041BBB91-21EC-4092-91CA-46FA34913780}" name="Column15904" dataDxfId="637"/>
    <tableColumn id="15910" xr3:uid="{9CDABB83-CC38-4700-B19B-D3134C6F872B}" name="Column15905" dataDxfId="636"/>
    <tableColumn id="15911" xr3:uid="{BFD1D91F-0CE9-4681-B22B-2F2AED7F9D06}" name="Column15906" dataDxfId="635"/>
    <tableColumn id="15912" xr3:uid="{ED13D3D5-15C9-4101-A394-A9EEE7D8B727}" name="Column15907" dataDxfId="634"/>
    <tableColumn id="15913" xr3:uid="{B000F04B-AC98-4407-8369-144B00916643}" name="Column15908" dataDxfId="633"/>
    <tableColumn id="15914" xr3:uid="{71405F71-68DF-4FB7-8E0F-D429B93D32E1}" name="Column15909" dataDxfId="632"/>
    <tableColumn id="15915" xr3:uid="{64292CBC-79CA-48EB-A460-6E32C6A0EDFB}" name="Column15910" dataDxfId="631"/>
    <tableColumn id="15916" xr3:uid="{C00F0F14-F27A-463E-BAA5-8D40225F09B1}" name="Column15911" dataDxfId="630"/>
    <tableColumn id="15917" xr3:uid="{B19082B1-9517-45B2-B078-416EC272CACB}" name="Column15912" dataDxfId="629"/>
    <tableColumn id="15918" xr3:uid="{DD5D6E7A-D26A-4E95-9B4D-4C3C7B230C36}" name="Column15913" dataDxfId="628"/>
    <tableColumn id="15919" xr3:uid="{51E437A4-30D2-4471-BDB0-3A774FAB3536}" name="Column15914" dataDxfId="627"/>
    <tableColumn id="15920" xr3:uid="{916C4CD8-9964-43D3-9850-57D7BC49DBAE}" name="Column15915" dataDxfId="626"/>
    <tableColumn id="15921" xr3:uid="{9B2E4B9A-C862-4980-82E4-85AC1D952BA7}" name="Column15916" dataDxfId="625"/>
    <tableColumn id="15922" xr3:uid="{7CEBAD8A-F050-444E-A1AD-F3D5AA2C0730}" name="Column15917" dataDxfId="624"/>
    <tableColumn id="15923" xr3:uid="{EA6D3EFE-A7AC-4C6E-B50F-B16CB65F1654}" name="Column15918" dataDxfId="623"/>
    <tableColumn id="15924" xr3:uid="{11040B1D-94DF-416C-85FF-65F5671CA5B8}" name="Column15919" dataDxfId="622"/>
    <tableColumn id="15925" xr3:uid="{E3CC6C32-30FE-4630-9029-CFAB51DFECFF}" name="Column15920" dataDxfId="621"/>
    <tableColumn id="15926" xr3:uid="{A759052F-C78B-4D8B-B6EC-6962132CFDB5}" name="Column15921" dataDxfId="620"/>
    <tableColumn id="15927" xr3:uid="{77CA3C98-B60B-4CDF-803C-09B0860C568A}" name="Column15922" dataDxfId="619"/>
    <tableColumn id="15928" xr3:uid="{C970B09A-7473-4967-8C60-5EBCAF6BAD5D}" name="Column15923" dataDxfId="618"/>
    <tableColumn id="15929" xr3:uid="{301E3016-6861-416E-B408-C8791617150C}" name="Column15924" dataDxfId="617"/>
    <tableColumn id="15930" xr3:uid="{36F7FD3B-2132-409F-B1DF-25F6412DA8D5}" name="Column15925" dataDxfId="616"/>
    <tableColumn id="15931" xr3:uid="{9E09DAD5-0FD4-40AE-809C-BB79A67CA7BC}" name="Column15926" dataDxfId="615"/>
    <tableColumn id="15932" xr3:uid="{0A14234D-A1E7-4ECD-9606-E4A04FFC013A}" name="Column15927" dataDxfId="614"/>
    <tableColumn id="15933" xr3:uid="{677F06C9-00E2-47DB-8A5C-98AF9F0B4A37}" name="Column15928" dataDxfId="613"/>
    <tableColumn id="15934" xr3:uid="{603BF8FC-6CC7-4D50-B864-6F2FE7021636}" name="Column15929" dataDxfId="612"/>
    <tableColumn id="15935" xr3:uid="{EEA2AC7A-E0A0-4D14-831F-D17AC5CE5FFA}" name="Column15930" dataDxfId="611"/>
    <tableColumn id="15936" xr3:uid="{C71F8F48-9D6A-4949-B09D-ED3593445693}" name="Column15931" dataDxfId="610"/>
    <tableColumn id="15937" xr3:uid="{CB87F165-B9EE-4784-AF79-165FDD88A4A8}" name="Column15932" dataDxfId="609"/>
    <tableColumn id="15938" xr3:uid="{35D15139-2016-4A84-9825-C8046EDBEC53}" name="Column15933" dataDxfId="608"/>
    <tableColumn id="15939" xr3:uid="{D60B1F0F-DBC5-4BD5-9050-1E27A5D1A28D}" name="Column15934" dataDxfId="607"/>
    <tableColumn id="15940" xr3:uid="{A89359A6-81BB-40A1-AFFA-A5EC040A1B3C}" name="Column15935" dataDxfId="606"/>
    <tableColumn id="15941" xr3:uid="{5ADEBC6C-8E17-45EC-B67D-8BD9740901D7}" name="Column15936" dataDxfId="605"/>
    <tableColumn id="15942" xr3:uid="{1C1444DB-5332-4378-9EC2-6929E5F6FBDA}" name="Column15937" dataDxfId="604"/>
    <tableColumn id="15943" xr3:uid="{1798AA27-B0AC-4114-9D2D-22D08BB2D836}" name="Column15938" dataDxfId="603"/>
    <tableColumn id="15944" xr3:uid="{C9D7CC05-B859-4B23-8987-FDD624038F16}" name="Column15939" dataDxfId="602"/>
    <tableColumn id="15945" xr3:uid="{F9DB827B-FCA3-407B-8721-3233720FF521}" name="Column15940" dataDxfId="601"/>
    <tableColumn id="15946" xr3:uid="{25D9D5FC-1106-4A54-ABB1-80E7434EF737}" name="Column15941" dataDxfId="600"/>
    <tableColumn id="15947" xr3:uid="{01406E58-1E71-4B90-B970-2C98C498F5C9}" name="Column15942" dataDxfId="599"/>
    <tableColumn id="15948" xr3:uid="{A8448C42-AA0B-4B59-8A54-CA14F258FCAD}" name="Column15943" dataDxfId="598"/>
    <tableColumn id="15949" xr3:uid="{6576C8F0-24D0-41D0-BD26-5FB96A4CC5B8}" name="Column15944" dataDxfId="597"/>
    <tableColumn id="15950" xr3:uid="{1FC7204C-DA41-4D9C-B93F-776EBB02D41A}" name="Column15945" dataDxfId="596"/>
    <tableColumn id="15951" xr3:uid="{7BF291AD-6C0D-4C31-8025-C363F63C061C}" name="Column15946" dataDxfId="595"/>
    <tableColumn id="15952" xr3:uid="{35368D72-9A87-4620-AC79-B9131E23F937}" name="Column15947" dataDxfId="594"/>
    <tableColumn id="15953" xr3:uid="{A399C458-562E-4BC0-8CBB-A66FA1B68480}" name="Column15948" dataDxfId="593"/>
    <tableColumn id="15954" xr3:uid="{9EDB53FF-1B03-44E4-A31D-011FBBFF4F4C}" name="Column15949" dataDxfId="592"/>
    <tableColumn id="15955" xr3:uid="{6B64BE51-2D10-437B-BD51-2D6531408374}" name="Column15950" dataDxfId="591"/>
    <tableColumn id="15956" xr3:uid="{CB986833-0D60-431B-BD12-76D0B40F0916}" name="Column15951" dataDxfId="590"/>
    <tableColumn id="15957" xr3:uid="{4F8402E5-00E0-46CD-92CD-3DA8BCF68436}" name="Column15952" dataDxfId="589"/>
    <tableColumn id="15958" xr3:uid="{24CBF18C-FFB7-41E8-B338-38DEA6EE1467}" name="Column15953" dataDxfId="588"/>
    <tableColumn id="15959" xr3:uid="{80F37302-1709-436F-AD7D-7BF80036C0FD}" name="Column15954" dataDxfId="587"/>
    <tableColumn id="15960" xr3:uid="{5A65D81D-4431-48BF-8E19-132777244042}" name="Column15955" dataDxfId="586"/>
    <tableColumn id="15961" xr3:uid="{F7BE2CDD-6699-4EF1-9BF9-3ED28D0E2B0F}" name="Column15956" dataDxfId="585"/>
    <tableColumn id="15962" xr3:uid="{73E915FF-3F3D-4D79-9877-8BF31F183B06}" name="Column15957" dataDxfId="584"/>
    <tableColumn id="15963" xr3:uid="{C39B1D60-F7EC-47C8-85D3-8B06605CB1D5}" name="Column15958" dataDxfId="583"/>
    <tableColumn id="15964" xr3:uid="{9A8813F3-B491-467E-B219-27E7D1BED5A8}" name="Column15959" dataDxfId="582"/>
    <tableColumn id="15965" xr3:uid="{7A13AA15-75D3-44F6-9A49-3F86C965CCC8}" name="Column15960" dataDxfId="581"/>
    <tableColumn id="15966" xr3:uid="{26477F61-828B-472F-9A24-3931CE7D3B87}" name="Column15961" dataDxfId="580"/>
    <tableColumn id="15967" xr3:uid="{E1F60C00-2D08-453C-8C7D-7ABF4748A50D}" name="Column15962" dataDxfId="579"/>
    <tableColumn id="15968" xr3:uid="{334F410E-3BAF-453E-836B-BCD7C4FFC14C}" name="Column15963" dataDxfId="578"/>
    <tableColumn id="15969" xr3:uid="{B681AE15-8D4F-47AB-B766-D1872B35797F}" name="Column15964" dataDxfId="577"/>
    <tableColumn id="15970" xr3:uid="{438CBD72-ECE4-4F60-9323-8ADFEB5F2337}" name="Column15965" dataDxfId="576"/>
    <tableColumn id="15971" xr3:uid="{067DEFB1-252C-4A15-B9C9-EFEF6D2D276F}" name="Column15966" dataDxfId="575"/>
    <tableColumn id="15972" xr3:uid="{EC1F01CA-4348-4E86-B5EA-753E65D1CA1A}" name="Column15967" dataDxfId="574"/>
    <tableColumn id="15973" xr3:uid="{32CDD67A-AC58-4C79-877D-D65A45B1F89D}" name="Column15968" dataDxfId="573"/>
    <tableColumn id="15974" xr3:uid="{1BAAA385-1A64-497E-A194-5760DC10A561}" name="Column15969" dataDxfId="572"/>
    <tableColumn id="15975" xr3:uid="{4539DBF6-38C1-4964-9073-93C4B2A1035F}" name="Column15970" dataDxfId="571"/>
    <tableColumn id="15976" xr3:uid="{2598A53E-9BDE-49A1-B89F-3255556B63D1}" name="Column15971" dataDxfId="570"/>
    <tableColumn id="15977" xr3:uid="{8CB2756A-7297-4FED-9527-401484204E44}" name="Column15972" dataDxfId="569"/>
    <tableColumn id="15978" xr3:uid="{A2E8E9C3-1F59-4BD8-B9BF-897EE4A88468}" name="Column15973" dataDxfId="568"/>
    <tableColumn id="15979" xr3:uid="{C16C8879-688F-4484-97CC-9ED1E0CCFA6C}" name="Column15974" dataDxfId="567"/>
    <tableColumn id="15980" xr3:uid="{31EB15B1-DACE-48F1-A9E5-36D420195C06}" name="Column15975" dataDxfId="566"/>
    <tableColumn id="15981" xr3:uid="{541053F4-A626-4D18-A639-B9EFB0F1F4F5}" name="Column15976" dataDxfId="565"/>
    <tableColumn id="15982" xr3:uid="{A25C1768-B50E-45DE-95E5-BC153EEAB6A5}" name="Column15977" dataDxfId="564"/>
    <tableColumn id="15983" xr3:uid="{AEF90BB3-B12E-4C6E-80E2-FCEA6B5801F6}" name="Column15978" dataDxfId="563"/>
    <tableColumn id="15984" xr3:uid="{2B3F641B-5E4C-467E-8F88-5D8113ABB3E7}" name="Column15979" dataDxfId="562"/>
    <tableColumn id="15985" xr3:uid="{3329D14E-BEFB-48C6-9AB4-D6ED819DEAEB}" name="Column15980" dataDxfId="561"/>
    <tableColumn id="15986" xr3:uid="{68A78A2A-CE46-417C-96AA-359BC52F8B87}" name="Column15981" dataDxfId="560"/>
    <tableColumn id="15987" xr3:uid="{5CEF7E32-DD78-4383-B7F1-03DA840C4500}" name="Column15982" dataDxfId="559"/>
    <tableColumn id="15988" xr3:uid="{0551F4B2-55B0-40DF-89E5-80A59B14077A}" name="Column15983" dataDxfId="558"/>
    <tableColumn id="15989" xr3:uid="{A1A24E32-D31A-4DBD-8CFF-526B9AA0F448}" name="Column15984" dataDxfId="557"/>
    <tableColumn id="15990" xr3:uid="{F5CC765C-0655-4CC4-973A-010398C01F1F}" name="Column15985" dataDxfId="556"/>
    <tableColumn id="15991" xr3:uid="{E3E44266-A039-4400-BDA5-C9EB494CD8B0}" name="Column15986" dataDxfId="555"/>
    <tableColumn id="15992" xr3:uid="{EC4313E3-9EAE-48D4-B369-5AB3ABBE4B32}" name="Column15987" dataDxfId="554"/>
    <tableColumn id="15993" xr3:uid="{DC95B4ED-84DB-4572-BED4-00525E832D02}" name="Column15988" dataDxfId="553"/>
    <tableColumn id="15994" xr3:uid="{160BEE67-29C1-4087-A1EC-A35B7C234DFC}" name="Column15989" dataDxfId="552"/>
    <tableColumn id="15995" xr3:uid="{3D3A539B-CD32-45E0-964E-9FD59D04CE36}" name="Column15990" dataDxfId="551"/>
    <tableColumn id="15996" xr3:uid="{47646D0B-0AE5-48D4-91D8-47A12C7C295F}" name="Column15991" dataDxfId="550"/>
    <tableColumn id="15997" xr3:uid="{2D4642F4-3D06-468A-8BBB-6AA81CC2981C}" name="Column15992" dataDxfId="549"/>
    <tableColumn id="15998" xr3:uid="{E9F43738-8674-4469-9B08-493CA5929B6D}" name="Column15993" dataDxfId="548"/>
    <tableColumn id="15999" xr3:uid="{90C2275F-089C-4E99-A5DF-2BFED302BC5F}" name="Column15994" dataDxfId="547"/>
    <tableColumn id="16000" xr3:uid="{D4E575DA-9FF4-4300-A012-0406A463CBDC}" name="Column15995" dataDxfId="546"/>
    <tableColumn id="16001" xr3:uid="{DBC314B8-42A4-4428-901A-66B90B6C7AAB}" name="Column15996" dataDxfId="545"/>
    <tableColumn id="16002" xr3:uid="{6C277ADC-5594-4BA4-83B1-0FD5B9621F7C}" name="Column15997" dataDxfId="544"/>
    <tableColumn id="16003" xr3:uid="{5BED9F5C-A09C-4635-B21B-214A16884E21}" name="Column15998" dataDxfId="543"/>
    <tableColumn id="16004" xr3:uid="{7ECAA5AC-E1D7-4207-9EF3-B0142A38546B}" name="Column15999" dataDxfId="542"/>
    <tableColumn id="16005" xr3:uid="{FDB4D8E1-AD92-42B9-86FB-950134BBB51E}" name="Column16000" dataDxfId="541"/>
    <tableColumn id="16006" xr3:uid="{F297B06D-43CC-46E2-8B50-098C22FBDFE1}" name="Column16001" dataDxfId="540"/>
    <tableColumn id="16007" xr3:uid="{2512B815-151B-4E88-BF24-34A431648751}" name="Column16002" dataDxfId="539"/>
    <tableColumn id="16008" xr3:uid="{59F5476E-A292-4D8E-AC10-43C868EA58AC}" name="Column16003" dataDxfId="538"/>
    <tableColumn id="16009" xr3:uid="{72819D81-3437-4AF0-9BEC-2E148DAD5E5C}" name="Column16004" dataDxfId="537"/>
    <tableColumn id="16010" xr3:uid="{C7EED2DD-7DA3-4438-B39D-25C260CAA2D9}" name="Column16005" dataDxfId="536"/>
    <tableColumn id="16011" xr3:uid="{03E45B46-D63A-475C-A443-CD6EA2E1201C}" name="Column16006" dataDxfId="535"/>
    <tableColumn id="16012" xr3:uid="{96AE4F70-F024-484C-950E-B8F8BABCA15D}" name="Column16007" dataDxfId="534"/>
    <tableColumn id="16013" xr3:uid="{AFCAA831-F386-4DDD-9685-2715C333C493}" name="Column16008" dataDxfId="533"/>
    <tableColumn id="16014" xr3:uid="{D94FECA6-2C73-4F5E-BD91-AC234E1E3D58}" name="Column16009" dataDxfId="532"/>
    <tableColumn id="16015" xr3:uid="{4BD26061-7ACF-40DF-89FA-2CFC42E5DE96}" name="Column16010" dataDxfId="531"/>
    <tableColumn id="16016" xr3:uid="{55EEEC54-036B-4E55-A936-FA6A5027F3F6}" name="Column16011" dataDxfId="530"/>
    <tableColumn id="16017" xr3:uid="{76A8C239-D101-42B4-B95C-EA33829FE46D}" name="Column16012" dataDxfId="529"/>
    <tableColumn id="16018" xr3:uid="{D15E8945-C102-4A9C-9C30-919E97639D24}" name="Column16013" dataDxfId="528"/>
    <tableColumn id="16019" xr3:uid="{57FB5371-BC39-4C99-8D8D-4054BF9A80D6}" name="Column16014" dataDxfId="527"/>
    <tableColumn id="16020" xr3:uid="{6C9874F6-8C8A-4CE4-828F-C203159B1987}" name="Column16015" dataDxfId="526"/>
    <tableColumn id="16021" xr3:uid="{EF8636FC-9833-4852-8DB7-8BAC35BD5FBB}" name="Column16016" dataDxfId="525"/>
    <tableColumn id="16022" xr3:uid="{822A4236-5C5F-4547-AA4F-23F5E12653F9}" name="Column16017" dataDxfId="524"/>
    <tableColumn id="16023" xr3:uid="{7D4D8873-DF2D-4921-9D75-7BF20CDA5E06}" name="Column16018" dataDxfId="523"/>
    <tableColumn id="16024" xr3:uid="{EC0F78D9-58A1-4127-A466-093208BAD7C5}" name="Column16019" dataDxfId="522"/>
    <tableColumn id="16025" xr3:uid="{A7D0F2BE-D5C8-4780-9F41-5F6D9C95CBF6}" name="Column16020" dataDxfId="521"/>
    <tableColumn id="16026" xr3:uid="{CFC9A8E7-FEF7-44D6-8B09-2658845289F4}" name="Column16021" dataDxfId="520"/>
    <tableColumn id="16027" xr3:uid="{7E1D00DE-ADB1-4141-9C2D-2521D2903831}" name="Column16022" dataDxfId="519"/>
    <tableColumn id="16028" xr3:uid="{8C45E938-BE55-40D4-B632-6650C039D45A}" name="Column16023" dataDxfId="518"/>
    <tableColumn id="16029" xr3:uid="{628A04E3-EA28-4C21-8E6D-4B4491C3502C}" name="Column16024" dataDxfId="517"/>
    <tableColumn id="16030" xr3:uid="{76F72D58-5C3B-4C71-A44A-C08025B70E2A}" name="Column16025" dataDxfId="516"/>
    <tableColumn id="16031" xr3:uid="{165B4C39-6E14-4945-85EC-A6CD9A336BEF}" name="Column16026" dataDxfId="515"/>
    <tableColumn id="16032" xr3:uid="{4CF713A1-23AA-4EBD-B900-D2D34780C0F6}" name="Column16027" dataDxfId="514"/>
    <tableColumn id="16033" xr3:uid="{6FC498B2-8D6B-416E-82F8-B306EE30B5D2}" name="Column16028" dataDxfId="513"/>
    <tableColumn id="16034" xr3:uid="{C99547BD-C3E2-48DA-B252-458E22752627}" name="Column16029" dataDxfId="512"/>
    <tableColumn id="16035" xr3:uid="{C29F82B7-2054-4174-BBF9-92F1C9FB6C50}" name="Column16030" dataDxfId="511"/>
    <tableColumn id="16036" xr3:uid="{5D2B82C7-DCFB-4D12-BACE-EE08B9A4F907}" name="Column16031" dataDxfId="510"/>
    <tableColumn id="16037" xr3:uid="{F8579F7A-E3C2-455B-8D24-A05B880FD38F}" name="Column16032" dataDxfId="509"/>
    <tableColumn id="16038" xr3:uid="{1512DF50-6D57-4BEC-941B-B540C150FEBE}" name="Column16033" dataDxfId="508"/>
    <tableColumn id="16039" xr3:uid="{561CC575-7768-4251-AC24-9EA7D3825A56}" name="Column16034" dataDxfId="507"/>
    <tableColumn id="16040" xr3:uid="{361BCEF7-0295-4EF0-A530-7BF0B243FC7A}" name="Column16035" dataDxfId="506"/>
    <tableColumn id="16041" xr3:uid="{7CCD6638-A9D0-40B9-9776-2E95640ED024}" name="Column16036" dataDxfId="505"/>
    <tableColumn id="16042" xr3:uid="{35127A17-AD0C-437F-A740-5E5D9D33FDC0}" name="Column16037" dataDxfId="504"/>
    <tableColumn id="16043" xr3:uid="{8FE77B2E-6075-43C9-B541-205591C052AB}" name="Column16038" dataDxfId="503"/>
    <tableColumn id="16044" xr3:uid="{49DCDC90-5564-44A5-A786-FD06D59FC4E6}" name="Column16039" dataDxfId="502"/>
    <tableColumn id="16045" xr3:uid="{30AD68C1-B05F-442B-B779-A603D2F526B8}" name="Column16040" dataDxfId="501"/>
    <tableColumn id="16046" xr3:uid="{3E7AABF4-4511-4DE9-99A2-C790DF1BDBBB}" name="Column16041" dataDxfId="500"/>
    <tableColumn id="16047" xr3:uid="{80EF708D-D22C-4AD0-91A2-28CD685A8AD5}" name="Column16042" dataDxfId="499"/>
    <tableColumn id="16048" xr3:uid="{76F6240F-4634-445F-ACAC-53865A9A5A18}" name="Column16043" dataDxfId="498"/>
    <tableColumn id="16049" xr3:uid="{4F08B541-0773-4413-8596-8EDDA8049517}" name="Column16044" dataDxfId="497"/>
    <tableColumn id="16050" xr3:uid="{D628D585-C569-48EB-B39E-976CC8000AF0}" name="Column16045" dataDxfId="496"/>
    <tableColumn id="16051" xr3:uid="{C657096E-C8DA-4229-8F50-C80F7494EF62}" name="Column16046" dataDxfId="495"/>
    <tableColumn id="16052" xr3:uid="{106C3DA1-EDFC-470D-9D31-12BC2912AC06}" name="Column16047" dataDxfId="494"/>
    <tableColumn id="16053" xr3:uid="{33353F4B-10B4-47E1-8BA0-A316778E1D6F}" name="Column16048" dataDxfId="493"/>
    <tableColumn id="16054" xr3:uid="{DA211BD3-C33C-427B-AF3E-D91706887CE7}" name="Column16049" dataDxfId="492"/>
    <tableColumn id="16055" xr3:uid="{C6EF7714-5BD5-4533-B294-2F9DDC4A9AC2}" name="Column16050" dataDxfId="491"/>
    <tableColumn id="16056" xr3:uid="{4F23D67B-F604-4642-9B87-34F0BA143B77}" name="Column16051" dataDxfId="490"/>
    <tableColumn id="16057" xr3:uid="{4CE4D293-4919-48A8-A88F-8F7C30E4E38B}" name="Column16052" dataDxfId="489"/>
    <tableColumn id="16058" xr3:uid="{7E8FAF31-D94F-4D99-A126-6DB2EF7369B8}" name="Column16053" dataDxfId="488"/>
    <tableColumn id="16059" xr3:uid="{D581130D-35AE-4596-B156-B5331718060F}" name="Column16054" dataDxfId="487"/>
    <tableColumn id="16060" xr3:uid="{3A76FEB2-F445-4E57-84A8-5D543B70EE0E}" name="Column16055" dataDxfId="486"/>
    <tableColumn id="16061" xr3:uid="{E1953248-FB76-4345-A365-64EBBC9A2673}" name="Column16056" dataDxfId="485"/>
    <tableColumn id="16062" xr3:uid="{94E668D7-FBE3-4267-97E1-E8E740CDBFFA}" name="Column16057" dataDxfId="484"/>
    <tableColumn id="16063" xr3:uid="{9F6EFA0B-DC62-4F78-B690-1DB8F6F8E93D}" name="Column16058" dataDxfId="483"/>
    <tableColumn id="16064" xr3:uid="{55DB5FF1-978A-4C26-A325-B465DA02968D}" name="Column16059" dataDxfId="482"/>
    <tableColumn id="16065" xr3:uid="{129E633F-9E16-4F49-A68C-C1F24A9E6AD5}" name="Column16060" dataDxfId="481"/>
    <tableColumn id="16066" xr3:uid="{E16BD258-CE45-44D3-9134-97EABCE5F2BF}" name="Column16061" dataDxfId="480"/>
    <tableColumn id="16067" xr3:uid="{EE9612C3-ECFB-46D5-BEFD-0058EF1BFE56}" name="Column16062" dataDxfId="479"/>
    <tableColumn id="16068" xr3:uid="{09F22B59-6066-4234-B9FB-405FAB687DFA}" name="Column16063" dataDxfId="478"/>
    <tableColumn id="16069" xr3:uid="{2D582473-F3D2-4588-8C5C-B3C17B57D56A}" name="Column16064" dataDxfId="477"/>
    <tableColumn id="16070" xr3:uid="{C1B3A4C1-5EF5-4390-A79F-48B0E4DA1C87}" name="Column16065" dataDxfId="476"/>
    <tableColumn id="16071" xr3:uid="{22CABE27-2719-4BB5-BC0B-1CEB22276F17}" name="Column16066" dataDxfId="475"/>
    <tableColumn id="16072" xr3:uid="{A7465F3B-E490-4F08-9144-EF20A6B5C8EE}" name="Column16067" dataDxfId="474"/>
    <tableColumn id="16073" xr3:uid="{2FFC0F78-6132-47F4-93F1-B83F8ECE6E55}" name="Column16068" dataDxfId="473"/>
    <tableColumn id="16074" xr3:uid="{27297E5F-A7A9-41BA-A16F-D0457943899B}" name="Column16069" dataDxfId="472"/>
    <tableColumn id="16075" xr3:uid="{4A0A86D7-B83E-409F-9345-0FCBEBDAC55A}" name="Column16070" dataDxfId="471"/>
    <tableColumn id="16076" xr3:uid="{6B89778A-2718-4BB0-BE9B-431278E96F8D}" name="Column16071" dataDxfId="470"/>
    <tableColumn id="16077" xr3:uid="{6BDA3D23-9766-4D2D-9EE6-3148BBBF53C7}" name="Column16072" dataDxfId="469"/>
    <tableColumn id="16078" xr3:uid="{AC7E7D6A-CFE2-423A-AB74-096FAEF25029}" name="Column16073" dataDxfId="468"/>
    <tableColumn id="16079" xr3:uid="{CCFCE177-E139-4C35-88ED-1136812FA873}" name="Column16074" dataDxfId="467"/>
    <tableColumn id="16080" xr3:uid="{34EC161B-1791-4787-9526-24B78F2F6E84}" name="Column16075" dataDxfId="466"/>
    <tableColumn id="16081" xr3:uid="{4AA73ABA-9916-410D-9FB2-DB1D1AA38786}" name="Column16076" dataDxfId="465"/>
    <tableColumn id="16082" xr3:uid="{36B92806-2BAC-42AA-9E18-7F3010900802}" name="Column16077" dataDxfId="464"/>
    <tableColumn id="16083" xr3:uid="{3140EF8F-199D-4426-9937-7867B2DEFE69}" name="Column16078" dataDxfId="463"/>
    <tableColumn id="16084" xr3:uid="{E0A94CCB-AE40-4280-843A-05B3FEB17044}" name="Column16079" dataDxfId="462"/>
    <tableColumn id="16085" xr3:uid="{137A3BF9-6D5F-431A-9799-3C85A64861EE}" name="Column16080" dataDxfId="461"/>
    <tableColumn id="16086" xr3:uid="{94903431-2976-409E-9C32-C9C9350999F9}" name="Column16081" dataDxfId="460"/>
    <tableColumn id="16087" xr3:uid="{D5E05417-E367-4D7B-8193-6AC00B4B7777}" name="Column16082" dataDxfId="459"/>
    <tableColumn id="16088" xr3:uid="{2FB3E1C0-D743-439B-B1A6-F2B9C9BADD11}" name="Column16083" dataDxfId="458"/>
    <tableColumn id="16089" xr3:uid="{C2146C92-E04F-4C47-A335-00C792EABEE2}" name="Column16084" dataDxfId="457"/>
    <tableColumn id="16090" xr3:uid="{BFB85DF2-86EF-47A1-AF1B-CE686C3A12A9}" name="Column16085" dataDxfId="456"/>
    <tableColumn id="16091" xr3:uid="{FA5058BA-6BE0-45F8-BC4C-0719479F9E13}" name="Column16086" dataDxfId="455"/>
    <tableColumn id="16092" xr3:uid="{02C208BD-289B-4F95-8B46-1EDC5D01F35E}" name="Column16087" dataDxfId="454"/>
    <tableColumn id="16093" xr3:uid="{0B6B5FD2-A012-4C5A-AD26-C89C050C8D6B}" name="Column16088" dataDxfId="453"/>
    <tableColumn id="16094" xr3:uid="{71F25025-659D-4E10-90E0-FC09510AE057}" name="Column16089" dataDxfId="452"/>
    <tableColumn id="16095" xr3:uid="{2CD3523A-6FC6-4629-9E7F-BC5295DDBE26}" name="Column16090" dataDxfId="451"/>
    <tableColumn id="16096" xr3:uid="{AC9F14B9-B6B3-449B-842C-8ABB23055097}" name="Column16091" dataDxfId="450"/>
    <tableColumn id="16097" xr3:uid="{5FDE08B3-E80A-492C-BB16-22B54D180522}" name="Column16092" dataDxfId="449"/>
    <tableColumn id="16098" xr3:uid="{5AD32200-61AC-4F42-9DD4-C9C2EEB03BF3}" name="Column16093" dataDxfId="448"/>
    <tableColumn id="16099" xr3:uid="{5C2CC4A3-7A1D-4EF2-B346-077A81F263F7}" name="Column16094" dataDxfId="447"/>
    <tableColumn id="16100" xr3:uid="{F8ADD2FC-CA71-4813-A95E-FD6B11AF06F2}" name="Column16095" dataDxfId="446"/>
    <tableColumn id="16101" xr3:uid="{D6D599EB-82D2-42A7-9425-FF2D61920008}" name="Column16096" dataDxfId="445"/>
    <tableColumn id="16102" xr3:uid="{46A0C9E3-96E5-4391-8A08-6B13F5CBE67D}" name="Column16097" dataDxfId="444"/>
    <tableColumn id="16103" xr3:uid="{1CC5E8AB-373C-4FF1-9CDB-5ED5FA5304E0}" name="Column16098" dataDxfId="443"/>
    <tableColumn id="16104" xr3:uid="{44539B0E-3357-4721-8574-739155DCBA27}" name="Column16099" dataDxfId="442"/>
    <tableColumn id="16105" xr3:uid="{8F033E6D-63FA-4F01-AE1E-F8674E0925C2}" name="Column16100" dataDxfId="441"/>
    <tableColumn id="16106" xr3:uid="{0E46FBB1-DF7F-461B-95EC-D646977BE3D4}" name="Column16101" dataDxfId="440"/>
    <tableColumn id="16107" xr3:uid="{05D59461-6EEA-43A3-82F6-5CE0FE3DD9A1}" name="Column16102" dataDxfId="439"/>
    <tableColumn id="16108" xr3:uid="{BCF72525-1DB4-4DDB-9E1D-5586470F2294}" name="Column16103" dataDxfId="438"/>
    <tableColumn id="16109" xr3:uid="{E2C26284-E18E-43CA-9307-181739D44A11}" name="Column16104" dataDxfId="437"/>
    <tableColumn id="16110" xr3:uid="{FEFBFFBC-5930-4BF5-BA4A-E192F8DFF0C4}" name="Column16105" dataDxfId="436"/>
    <tableColumn id="16111" xr3:uid="{FC4D0650-8D71-4C88-90FC-AEDCF09A54C9}" name="Column16106" dataDxfId="435"/>
    <tableColumn id="16112" xr3:uid="{CB793A38-87F0-4F7D-9AD5-D014F2EEB8AB}" name="Column16107" dataDxfId="434"/>
    <tableColumn id="16113" xr3:uid="{71911AFD-4C84-4610-8650-980D372281E6}" name="Column16108" dataDxfId="433"/>
    <tableColumn id="16114" xr3:uid="{DEDB8738-B499-45AE-ABDD-FAF8760693F3}" name="Column16109" dataDxfId="432"/>
    <tableColumn id="16115" xr3:uid="{5E69AB6E-D2B6-4BEA-BAB3-E388E8FBD72A}" name="Column16110" dataDxfId="431"/>
    <tableColumn id="16116" xr3:uid="{3915510E-8626-4C36-AF4C-EBE448BBE9B0}" name="Column16111" dataDxfId="430"/>
    <tableColumn id="16117" xr3:uid="{B813C17D-9D99-46E0-BFF7-5A6CA86AEE6D}" name="Column16112" dataDxfId="429"/>
    <tableColumn id="16118" xr3:uid="{6D0D1E92-6FC9-4764-A45E-CFD6995CCD77}" name="Column16113" dataDxfId="428"/>
    <tableColumn id="16119" xr3:uid="{7727E0B6-2787-493C-9183-B53D88CEDBEE}" name="Column16114" dataDxfId="427"/>
    <tableColumn id="16120" xr3:uid="{4855875B-53B3-4DD8-B0D0-40E02FD5A3BE}" name="Column16115" dataDxfId="426"/>
    <tableColumn id="16121" xr3:uid="{00D53F4F-46E4-4320-8185-7B0563E21351}" name="Column16116" dataDxfId="425"/>
    <tableColumn id="16122" xr3:uid="{CBFAD6E6-A3DF-4E6A-9873-916BDFDA1521}" name="Column16117" dataDxfId="424"/>
    <tableColumn id="16123" xr3:uid="{FE5CB680-22F4-4456-9731-D68EAD9ED2C4}" name="Column16118" dataDxfId="423"/>
    <tableColumn id="16124" xr3:uid="{25A4CAB4-25B6-43A2-B319-6360571E259C}" name="Column16119" dataDxfId="422"/>
    <tableColumn id="16125" xr3:uid="{97275401-FEB6-4DFE-9F04-D475F3D00CF3}" name="Column16120" dataDxfId="421"/>
    <tableColumn id="16126" xr3:uid="{1A97A569-420C-48CE-B83C-511F81C60D07}" name="Column16121" dataDxfId="420"/>
    <tableColumn id="16127" xr3:uid="{9FD4E585-2B2B-4666-ABF0-E08BECB026CD}" name="Column16122" dataDxfId="419"/>
    <tableColumn id="16128" xr3:uid="{67A8024A-B335-4CFF-AAC7-1DDDDAADE389}" name="Column16123" dataDxfId="418"/>
    <tableColumn id="16129" xr3:uid="{F422EAC5-D312-40FF-8B4E-06FCC569CBAB}" name="Column16124" dataDxfId="417"/>
    <tableColumn id="16130" xr3:uid="{75C82977-0055-4B63-9D74-8E13F99E9C63}" name="Column16125" dataDxfId="416"/>
    <tableColumn id="16131" xr3:uid="{85BA39AE-61BE-444B-86A1-436E05135FDD}" name="Column16126" dataDxfId="415"/>
    <tableColumn id="16132" xr3:uid="{15E0F2B5-1C5E-4658-AEB1-452EE10904DC}" name="Column16127" dataDxfId="414"/>
    <tableColumn id="16133" xr3:uid="{9F13B00C-A117-4231-A10F-36FB51CF9F4F}" name="Column16128" dataDxfId="413"/>
    <tableColumn id="16134" xr3:uid="{3EE0E538-302F-4009-8F59-5283889C6278}" name="Column16129" dataDxfId="412"/>
    <tableColumn id="16135" xr3:uid="{6137D7CA-8FBA-4AE0-AA1F-09CE056574BE}" name="Column16130" dataDxfId="411"/>
    <tableColumn id="16136" xr3:uid="{74FB715B-27B1-4A90-848E-7983FA8F1A1A}" name="Column16131" dataDxfId="410"/>
    <tableColumn id="16137" xr3:uid="{8CEEBE42-9765-45F2-8872-05D1461C4206}" name="Column16132" dataDxfId="409"/>
    <tableColumn id="16138" xr3:uid="{54FD0801-3CE4-4A62-B6CC-E3B1655325CA}" name="Column16133" dataDxfId="408"/>
    <tableColumn id="16139" xr3:uid="{FFFC2181-374F-45B7-A33E-712740E31FBA}" name="Column16134" dataDxfId="407"/>
    <tableColumn id="16140" xr3:uid="{5C547E68-3B43-4F54-8BC1-805F6AD35F0D}" name="Column16135" dataDxfId="406"/>
    <tableColumn id="16141" xr3:uid="{9C313DA7-2DC8-4DC0-9249-A056089123F7}" name="Column16136" dataDxfId="405"/>
    <tableColumn id="16142" xr3:uid="{27CCD4B1-EE4F-4117-B00C-82A973CB07F0}" name="Column16137" dataDxfId="404"/>
    <tableColumn id="16143" xr3:uid="{2CB4DBBA-61BB-4225-8FF0-2B0E06CBE6E3}" name="Column16138" dataDxfId="403"/>
    <tableColumn id="16144" xr3:uid="{66D2D7A9-CAD8-44E4-87DB-D26D308D37C4}" name="Column16139" dataDxfId="402"/>
    <tableColumn id="16145" xr3:uid="{6D6D2CEA-375A-4744-B7FD-4143E32C6ADB}" name="Column16140" dataDxfId="401"/>
    <tableColumn id="16146" xr3:uid="{192F1E44-1BE9-45F4-992A-589C47C05EBE}" name="Column16141" dataDxfId="400"/>
    <tableColumn id="16147" xr3:uid="{4CC1E715-E533-4CE1-B7BA-CF7CF59ABBDB}" name="Column16142" dataDxfId="399"/>
    <tableColumn id="16148" xr3:uid="{A0D60CB4-9292-47A2-ACFD-C011437616B4}" name="Column16143" dataDxfId="398"/>
    <tableColumn id="16149" xr3:uid="{25FF1293-623A-4A16-BE9F-1D28C819B4BF}" name="Column16144" dataDxfId="397"/>
    <tableColumn id="16150" xr3:uid="{40C28E70-8372-467F-916D-4AD8AA9613DF}" name="Column16145" dataDxfId="396"/>
    <tableColumn id="16151" xr3:uid="{E05BA17A-6E7C-4DA3-9DEC-4E26F8634479}" name="Column16146" dataDxfId="395"/>
    <tableColumn id="16152" xr3:uid="{6535C0BC-D77F-4CF7-A1AA-B0EC8250696F}" name="Column16147" dataDxfId="394"/>
    <tableColumn id="16153" xr3:uid="{E1AD080F-A343-4D72-A2D3-B0A5019F090B}" name="Column16148" dataDxfId="393"/>
    <tableColumn id="16154" xr3:uid="{20BE5899-4EA0-4B76-B669-42A17670A722}" name="Column16149" dataDxfId="392"/>
    <tableColumn id="16155" xr3:uid="{BF55D6E4-F48E-4E18-B53C-C9D1F74F3942}" name="Column16150" dataDxfId="391"/>
    <tableColumn id="16156" xr3:uid="{1EB4213A-28AC-4F2B-ADD5-31A0BB5833D9}" name="Column16151" dataDxfId="390"/>
    <tableColumn id="16157" xr3:uid="{EFEF7780-6FC5-4B71-8290-1625359F9281}" name="Column16152" dataDxfId="389"/>
    <tableColumn id="16158" xr3:uid="{FA3D09C6-E88B-4A33-B115-43B829879897}" name="Column16153" dataDxfId="388"/>
    <tableColumn id="16159" xr3:uid="{CD1771BA-4D62-441D-B305-628EFF2680F7}" name="Column16154" dataDxfId="387"/>
    <tableColumn id="16160" xr3:uid="{DC94EBE4-4A39-4412-B28F-15C69EC76DD6}" name="Column16155" dataDxfId="386"/>
    <tableColumn id="16161" xr3:uid="{684168B7-9FA7-4E6F-9DF1-272D7E8E66B6}" name="Column16156" dataDxfId="385"/>
    <tableColumn id="16162" xr3:uid="{F4822751-BDA1-4970-B2DF-93BAF077F9A5}" name="Column16157" dataDxfId="384"/>
    <tableColumn id="16163" xr3:uid="{367B8B28-184C-4C62-8A67-1420B2347610}" name="Column16158" dataDxfId="383"/>
    <tableColumn id="16164" xr3:uid="{54645867-F70A-4575-BDA4-F0F47D4BA977}" name="Column16159" dataDxfId="382"/>
    <tableColumn id="16165" xr3:uid="{1EBC953E-A8CB-4260-9A09-1AC77485CC9E}" name="Column16160" dataDxfId="381"/>
    <tableColumn id="16166" xr3:uid="{46C1E960-86C8-4713-AD90-9902A24BBAA3}" name="Column16161" dataDxfId="380"/>
    <tableColumn id="16167" xr3:uid="{80743172-67AA-4857-B000-A016710B6BC2}" name="Column16162" dataDxfId="379"/>
    <tableColumn id="16168" xr3:uid="{C1A16985-15F1-4D63-A1B0-5303C5B1E78C}" name="Column16163" dataDxfId="378"/>
    <tableColumn id="16169" xr3:uid="{B8B003DE-4FCA-468A-A4FC-55EFF05CC377}" name="Column16164" dataDxfId="377"/>
    <tableColumn id="16170" xr3:uid="{AFEDF11E-B601-4608-88CC-B451225420B0}" name="Column16165" dataDxfId="376"/>
    <tableColumn id="16171" xr3:uid="{10156749-A750-41BB-B49C-3961F0DC3267}" name="Column16166" dataDxfId="375"/>
    <tableColumn id="16172" xr3:uid="{474AE9FE-D7DA-48D6-9897-093E2152730A}" name="Column16167" dataDxfId="374"/>
    <tableColumn id="16173" xr3:uid="{305CAC8F-EC3B-49F4-8AA1-53F0F6B4EE49}" name="Column16168" dataDxfId="373"/>
    <tableColumn id="16174" xr3:uid="{4A279388-7F90-46CB-805C-F4F15FE41A30}" name="Column16169" dataDxfId="372"/>
    <tableColumn id="16175" xr3:uid="{341064A9-72A4-41B6-B4ED-610EA2AE0346}" name="Column16170" dataDxfId="371"/>
    <tableColumn id="16176" xr3:uid="{26CCD668-42FA-499F-92ED-7A171191C5E5}" name="Column16171" dataDxfId="370"/>
    <tableColumn id="16177" xr3:uid="{33CFA9C4-2DCF-4D7A-BA7D-090E4C366447}" name="Column16172" dataDxfId="369"/>
    <tableColumn id="16178" xr3:uid="{DDFF1F83-F765-45DD-A1EC-36E8470465B5}" name="Column16173" dataDxfId="368"/>
    <tableColumn id="16179" xr3:uid="{BD6C3750-7F66-4B0A-AD3A-3F3930DA51D0}" name="Column16174" dataDxfId="367"/>
    <tableColumn id="16180" xr3:uid="{7DF0FFF8-894F-408D-BC83-EE97E22F3045}" name="Column16175" dataDxfId="366"/>
    <tableColumn id="16181" xr3:uid="{6BCAD215-57FC-44D0-BC09-78DA712EE546}" name="Column16176" dataDxfId="365"/>
    <tableColumn id="16182" xr3:uid="{4A1DDBC9-C7A8-4C18-9A38-A734EFBB666C}" name="Column16177" dataDxfId="364"/>
    <tableColumn id="16183" xr3:uid="{23CC2139-629B-4336-B36B-DB4A4D3A28C7}" name="Column16178" dataDxfId="363"/>
    <tableColumn id="16184" xr3:uid="{1AFAF3C1-66FA-43D3-AFC1-77232655B00B}" name="Column16179" dataDxfId="362"/>
    <tableColumn id="16185" xr3:uid="{5F295434-BA41-4A7D-91E9-E34E301F3972}" name="Column16180" dataDxfId="361"/>
    <tableColumn id="16186" xr3:uid="{B1EE24BC-AAF9-464A-B4BF-5F1F3B6FAC99}" name="Column16181" dataDxfId="360"/>
    <tableColumn id="16187" xr3:uid="{6FDA31AF-E389-42BC-AF39-D54F1264D1CE}" name="Column16182" dataDxfId="359"/>
    <tableColumn id="16188" xr3:uid="{E17F930B-F743-4D42-848B-E435F698F058}" name="Column16183" dataDxfId="358"/>
    <tableColumn id="16189" xr3:uid="{4C671275-E64C-4369-A553-B666925C6ACE}" name="Column16184" dataDxfId="357"/>
    <tableColumn id="16190" xr3:uid="{E66B857A-1B0E-404A-AED0-E577E60190A3}" name="Column16185" dataDxfId="356"/>
    <tableColumn id="16191" xr3:uid="{09E18C67-BB9A-4AE5-9A5A-C06C38F1606C}" name="Column16186" dataDxfId="355"/>
    <tableColumn id="16192" xr3:uid="{F6F544E6-A8E2-4364-8C2B-9D21DA56025F}" name="Column16187" dataDxfId="354"/>
    <tableColumn id="16193" xr3:uid="{9DFC6DA5-FC37-4B4A-A481-E0A1CE4CF71F}" name="Column16188" dataDxfId="353"/>
    <tableColumn id="16194" xr3:uid="{178B1331-A773-4AA5-845F-E6F181546C44}" name="Column16189" dataDxfId="352"/>
    <tableColumn id="16195" xr3:uid="{3C65CBF0-0AA5-49E3-839F-9C676C2D6159}" name="Column16190" dataDxfId="351"/>
    <tableColumn id="16196" xr3:uid="{73B925AB-26DA-4EF4-BB95-F5D1E39E9C95}" name="Column16191" dataDxfId="350"/>
    <tableColumn id="16197" xr3:uid="{90D5F99C-18D4-4E08-A5CD-D28E97A5C015}" name="Column16192" dataDxfId="349"/>
    <tableColumn id="16198" xr3:uid="{F3529DB6-36F0-4DA6-9C4A-2C2F311BA08A}" name="Column16193" dataDxfId="348"/>
    <tableColumn id="16199" xr3:uid="{34EFC9F8-F5B9-4A44-BC96-1D1A3D9AF76E}" name="Column16194" dataDxfId="347"/>
    <tableColumn id="16200" xr3:uid="{A4C07A1E-BFBC-4E64-8B1E-2E43D8C68A5C}" name="Column16195" dataDxfId="346"/>
    <tableColumn id="16201" xr3:uid="{89747EEF-48B1-4010-9322-F602A4DC2482}" name="Column16196" dataDxfId="345"/>
    <tableColumn id="16202" xr3:uid="{E82F3B40-5413-4B22-B967-B92ADBC1FC00}" name="Column16197" dataDxfId="344"/>
    <tableColumn id="16203" xr3:uid="{2DC0C26D-8167-4064-9B60-76209BDBFD01}" name="Column16198" dataDxfId="343"/>
    <tableColumn id="16204" xr3:uid="{BBE12566-9777-4C43-93FD-ED532118FC90}" name="Column16199" dataDxfId="342"/>
    <tableColumn id="16205" xr3:uid="{4201E78F-874B-4BB4-9B66-283EFCC36718}" name="Column16200" dataDxfId="341"/>
    <tableColumn id="16206" xr3:uid="{6E6E6BD8-8660-44EA-90D5-8BD6EF6634A5}" name="Column16201" dataDxfId="340"/>
    <tableColumn id="16207" xr3:uid="{295B767E-02E7-4913-9057-7155378737C0}" name="Column16202" dataDxfId="339"/>
    <tableColumn id="16208" xr3:uid="{B37E6816-DE5B-47E7-BED9-79FF0324571F}" name="Column16203" dataDxfId="338"/>
    <tableColumn id="16209" xr3:uid="{5E8831BE-CD07-41A0-BCC9-AE0039BEF674}" name="Column16204" dataDxfId="337"/>
    <tableColumn id="16210" xr3:uid="{75344ADF-BF53-453E-AD25-C60CA98F27C5}" name="Column16205" dataDxfId="336"/>
    <tableColumn id="16211" xr3:uid="{42582362-7351-43FB-9FD0-A327784557CA}" name="Column16206" dataDxfId="335"/>
    <tableColumn id="16212" xr3:uid="{9D3F3BFD-0041-4A10-AB2A-8D8C29E0294B}" name="Column16207" dataDxfId="334"/>
    <tableColumn id="16213" xr3:uid="{63E33D50-89AF-4EB0-8274-B86C92EF54BB}" name="Column16208" dataDxfId="333"/>
    <tableColumn id="16214" xr3:uid="{EBB3CE8A-BD70-4C9C-91FA-CE80D4410923}" name="Column16209" dataDxfId="332"/>
    <tableColumn id="16215" xr3:uid="{B12F93EE-3AC1-4968-9E7A-DB0A83611820}" name="Column16210" dataDxfId="331"/>
    <tableColumn id="16216" xr3:uid="{E8C155E5-4805-4E12-861B-2F3CFF3DFD2C}" name="Column16211" dataDxfId="330"/>
    <tableColumn id="16217" xr3:uid="{30388B86-8FF0-47BB-A4BC-655234CF29AC}" name="Column16212" dataDxfId="329"/>
    <tableColumn id="16218" xr3:uid="{59AA79E9-EE32-4377-B8FB-02DEF7ED2FD5}" name="Column16213" dataDxfId="328"/>
    <tableColumn id="16219" xr3:uid="{5FB22187-6FB0-4B16-99F4-B673945989CB}" name="Column16214" dataDxfId="327"/>
    <tableColumn id="16220" xr3:uid="{769F3B85-9D1D-4FD0-A7FB-F82FFD039C85}" name="Column16215" dataDxfId="326"/>
    <tableColumn id="16221" xr3:uid="{B8DADAE4-B351-4C1B-BF7A-9E0E77442B0C}" name="Column16216" dataDxfId="325"/>
    <tableColumn id="16222" xr3:uid="{69223F2F-058F-4A1E-B38D-0633893CE535}" name="Column16217" dataDxfId="324"/>
    <tableColumn id="16223" xr3:uid="{04F95915-1623-4FAA-B020-733349B0C5BF}" name="Column16218" dataDxfId="323"/>
    <tableColumn id="16224" xr3:uid="{98CA03B0-720C-40E5-B9C7-20A5F3384C07}" name="Column16219" dataDxfId="322"/>
    <tableColumn id="16225" xr3:uid="{4694EF2D-D5AB-484A-926A-4C82577BD442}" name="Column16220" dataDxfId="321"/>
    <tableColumn id="16226" xr3:uid="{CAF7CB1E-2C92-431C-BCAA-52189CB9E154}" name="Column16221" dataDxfId="320"/>
    <tableColumn id="16227" xr3:uid="{B2E8FA84-B699-46B8-A2CF-D24019D32DBD}" name="Column16222" dataDxfId="319"/>
    <tableColumn id="16228" xr3:uid="{12DC0C62-7BB6-47B9-9AC2-99915AB5E982}" name="Column16223" dataDxfId="318"/>
    <tableColumn id="16229" xr3:uid="{B79281D5-784B-4A8D-86D7-293341D91B98}" name="Column16224" dataDxfId="317"/>
    <tableColumn id="16230" xr3:uid="{15F6DFB4-A8B4-4C22-8DEB-C4CB5D3A3E56}" name="Column16225" dataDxfId="316"/>
    <tableColumn id="16231" xr3:uid="{418513DD-CB67-4D1A-AB4A-A057C5FEBB87}" name="Column16226" dataDxfId="315"/>
    <tableColumn id="16232" xr3:uid="{B4825689-B306-4D8F-B1CF-5628C63DE3B4}" name="Column16227" dataDxfId="314"/>
    <tableColumn id="16233" xr3:uid="{EF92DA9D-B954-4185-AD5B-18C946455829}" name="Column16228" dataDxfId="313"/>
    <tableColumn id="16234" xr3:uid="{B6C2F989-5DCD-4B5D-9172-0A9E88547AA6}" name="Column16229" dataDxfId="312"/>
    <tableColumn id="16235" xr3:uid="{383308DC-0A14-419E-83B9-0186934AA8ED}" name="Column16230" dataDxfId="311"/>
    <tableColumn id="16236" xr3:uid="{F4860E35-5429-47DB-BB09-62183406A2C1}" name="Column16231" dataDxfId="310"/>
    <tableColumn id="16237" xr3:uid="{2A021A6E-3DFE-48E3-BD15-081879BD64C5}" name="Column16232" dataDxfId="309"/>
    <tableColumn id="16238" xr3:uid="{5D3B0261-B8E9-4A6D-84C3-CEF26C6CA219}" name="Column16233" dataDxfId="308"/>
    <tableColumn id="16239" xr3:uid="{6621B53F-5F6A-4A53-A303-D408CA03192D}" name="Column16234" dataDxfId="307"/>
    <tableColumn id="16240" xr3:uid="{D540F710-4A87-4D36-B68C-09D759AB442A}" name="Column16235" dataDxfId="306"/>
    <tableColumn id="16241" xr3:uid="{F556AA1E-00D7-4D73-85E9-2BAF79E3E9C1}" name="Column16236" dataDxfId="305"/>
    <tableColumn id="16242" xr3:uid="{CA368E2C-D6E6-4656-9325-39929A3FC152}" name="Column16237" dataDxfId="304"/>
    <tableColumn id="16243" xr3:uid="{CFAC409B-A3A2-47AE-91A5-443EBE2C3DF6}" name="Column16238" dataDxfId="303"/>
    <tableColumn id="16244" xr3:uid="{6EECCCE1-D70C-441C-AD36-0A6A0E776E0F}" name="Column16239" dataDxfId="302"/>
    <tableColumn id="16245" xr3:uid="{58BF4D85-C7EF-4E95-91A2-6F8332438FE6}" name="Column16240" dataDxfId="301"/>
    <tableColumn id="16246" xr3:uid="{E4537908-1D5A-4894-BE1A-C9D67C8FD92E}" name="Column16241" dataDxfId="300"/>
    <tableColumn id="16247" xr3:uid="{1DFB4382-4C8F-4C8A-B809-18E17BE0F97B}" name="Column16242" dataDxfId="299"/>
    <tableColumn id="16248" xr3:uid="{0A8808EA-9AFB-453F-9D7E-F3D8AB343C33}" name="Column16243" dataDxfId="298"/>
    <tableColumn id="16249" xr3:uid="{A622DB84-1C40-4D64-B539-5427222D19AD}" name="Column16244" dataDxfId="297"/>
    <tableColumn id="16250" xr3:uid="{E9AE0757-0D87-4F5F-B6D6-42C475658FE4}" name="Column16245" dataDxfId="296"/>
    <tableColumn id="16251" xr3:uid="{ABA08F76-54AD-48A8-9151-D95C83FACE6B}" name="Column16246" dataDxfId="295"/>
    <tableColumn id="16252" xr3:uid="{4C51FF8A-2C25-499F-A2E9-EB159997CE65}" name="Column16247" dataDxfId="294"/>
    <tableColumn id="16253" xr3:uid="{34A18BEE-05C4-4C76-BE2A-61BFF7C9A59C}" name="Column16248" dataDxfId="293"/>
    <tableColumn id="16254" xr3:uid="{5291CC87-629E-4B8E-BC26-34C1B8624FE0}" name="Column16249" dataDxfId="292"/>
    <tableColumn id="16255" xr3:uid="{B0F45A5A-32F1-48B4-ADFB-E921F7B07B3A}" name="Column16250" dataDxfId="291"/>
    <tableColumn id="16256" xr3:uid="{C4D1778E-6C3A-474F-8D81-6EFFC343B80F}" name="Column16251" dataDxfId="290"/>
    <tableColumn id="16257" xr3:uid="{C39AF458-6256-4408-B14B-AB630881CDA5}" name="Column16252" dataDxfId="289"/>
    <tableColumn id="16258" xr3:uid="{0306A250-BA0B-4C4A-936B-0C865A34F901}" name="Column16253" dataDxfId="288"/>
    <tableColumn id="16259" xr3:uid="{72A164E9-BCCF-4BB1-A027-28384D623A60}" name="Column16254" dataDxfId="287"/>
    <tableColumn id="16260" xr3:uid="{7EEC1DD4-5F15-4F47-88B7-C12953D02361}" name="Column16255" dataDxfId="286"/>
    <tableColumn id="16261" xr3:uid="{BDB6F57B-0705-403F-A981-C1EE1F4B128A}" name="Column16256" dataDxfId="285"/>
    <tableColumn id="16262" xr3:uid="{DC6F52C7-199C-4AED-BE51-0FACE5D0395C}" name="Column16257" dataDxfId="284"/>
    <tableColumn id="16263" xr3:uid="{8666EA91-F9BF-44EC-BCBB-B333F6C5391B}" name="Column16258" dataDxfId="283"/>
    <tableColumn id="16264" xr3:uid="{78290910-4889-4D32-9F1A-F55E5DEAAC8B}" name="Column16259" dataDxfId="282"/>
    <tableColumn id="16265" xr3:uid="{C16DF54A-D41B-4698-94DE-63AF00473D01}" name="Column16260" dataDxfId="281"/>
    <tableColumn id="16266" xr3:uid="{D47AC30B-18E0-4FCB-9C9F-DD8DBAE292D1}" name="Column16261" dataDxfId="280"/>
    <tableColumn id="16267" xr3:uid="{FFD281C3-F33F-41B6-A5B6-86750BE1F2C0}" name="Column16262" dataDxfId="279"/>
    <tableColumn id="16268" xr3:uid="{981E5E16-251A-45E8-86BD-1D54751F03CA}" name="Column16263" dataDxfId="278"/>
    <tableColumn id="16269" xr3:uid="{DE5FFFAA-96F2-40B4-853C-A7F53486A2F5}" name="Column16264" dataDxfId="277"/>
    <tableColumn id="16270" xr3:uid="{23F98757-2AAB-4B90-AEB9-4590739E840C}" name="Column16265" dataDxfId="276"/>
    <tableColumn id="16271" xr3:uid="{108F84FB-4E24-4C4F-B9D4-98A4FAEC5BCA}" name="Column16266" dataDxfId="275"/>
    <tableColumn id="16272" xr3:uid="{CA4AE39E-81DD-4F60-80ED-0E7492CA65B6}" name="Column16267" dataDxfId="274"/>
    <tableColumn id="16273" xr3:uid="{AF66C4D1-118B-4FD6-B148-B02DC49DE01B}" name="Column16268" dataDxfId="273"/>
    <tableColumn id="16274" xr3:uid="{50F7DC9B-113E-4754-9FF8-09D576AB0820}" name="Column16269" dataDxfId="272"/>
    <tableColumn id="16275" xr3:uid="{8B9F83A2-E908-4686-BF46-0463B55F028B}" name="Column16270" dataDxfId="271"/>
    <tableColumn id="16276" xr3:uid="{9E3C0341-E3D9-4682-8197-65D9B39BBE7B}" name="Column16271" dataDxfId="270"/>
    <tableColumn id="16277" xr3:uid="{C5E220F2-E416-4CC2-9970-3FD04172FA01}" name="Column16272" dataDxfId="269"/>
    <tableColumn id="16278" xr3:uid="{986BBE5E-45B1-4375-9A97-2339F4F7E7D5}" name="Column16273" dataDxfId="268"/>
    <tableColumn id="16279" xr3:uid="{B38BFE94-4AC5-401B-9C73-517D0917072E}" name="Column16274" dataDxfId="267"/>
    <tableColumn id="16280" xr3:uid="{C9710B4B-4519-4E85-BDCC-A58822FAF0B3}" name="Column16275" dataDxfId="266"/>
    <tableColumn id="16281" xr3:uid="{7DFC06DE-5C08-4681-B8B1-4142F8C8A763}" name="Column16276" dataDxfId="265"/>
    <tableColumn id="16282" xr3:uid="{6CDF2BCB-91C1-4601-9024-F59328CD1D20}" name="Column16277" dataDxfId="264"/>
    <tableColumn id="16283" xr3:uid="{59899E04-ADBB-44FC-A6E5-D90A897819AC}" name="Column16278" dataDxfId="263"/>
    <tableColumn id="16284" xr3:uid="{9BC42D69-1478-4614-BFB9-AB0E979A1954}" name="Column16279" dataDxfId="262"/>
    <tableColumn id="16285" xr3:uid="{D8B39728-F5C8-453A-A5CC-E2AC3BD502A4}" name="Column16280" dataDxfId="261"/>
    <tableColumn id="16286" xr3:uid="{FCAF2B68-C204-488F-B30E-9DCE6B80DDDF}" name="Column16281" dataDxfId="260"/>
    <tableColumn id="16287" xr3:uid="{6A8392F7-DFEB-4EB5-A3BE-468CD971532E}" name="Column16282" dataDxfId="259"/>
    <tableColumn id="16288" xr3:uid="{5402279D-889F-4153-AB72-20F223B911A9}" name="Column16283" dataDxfId="258"/>
    <tableColumn id="16289" xr3:uid="{10357E06-3343-4A86-8B9C-5E958797A140}" name="Column16284" dataDxfId="257"/>
    <tableColumn id="16290" xr3:uid="{6FEB8407-87F1-4F19-B55E-ED30625BE1EA}" name="Column16285" dataDxfId="256"/>
    <tableColumn id="16291" xr3:uid="{517B095F-9E2D-43B4-8C2A-89CB9124C99B}" name="Column16286" dataDxfId="255"/>
    <tableColumn id="16292" xr3:uid="{247B4876-848B-42A3-85B2-352C0630A805}" name="Column16287" dataDxfId="254"/>
    <tableColumn id="16293" xr3:uid="{5E275235-9391-453F-88C7-B9402D567F9F}" name="Column16288" dataDxfId="253"/>
    <tableColumn id="16294" xr3:uid="{F0D82DEF-1BB6-421A-A45C-3C8A17B15F1E}" name="Column16289" dataDxfId="252"/>
    <tableColumn id="16295" xr3:uid="{E703DD36-2343-493D-A489-174E64D135B9}" name="Column16290" dataDxfId="251"/>
    <tableColumn id="16296" xr3:uid="{EB523BA2-0876-48B1-BC43-17794CDD08CF}" name="Column16291" dataDxfId="250"/>
    <tableColumn id="16297" xr3:uid="{D7CF9CBF-B519-4ED1-ADB9-74145A4774A4}" name="Column16292" dataDxfId="249"/>
    <tableColumn id="16298" xr3:uid="{B09C37A1-AFC4-4F72-93F4-48612E98EF30}" name="Column16293" dataDxfId="248"/>
    <tableColumn id="16299" xr3:uid="{82D96ADE-9D12-4742-AE41-E008D1CA7B45}" name="Column16294" dataDxfId="247"/>
    <tableColumn id="16300" xr3:uid="{6291C4B5-5FFA-4D32-8158-6F2A46A0ABE5}" name="Column16295" dataDxfId="246"/>
    <tableColumn id="16301" xr3:uid="{BE6933B3-DDB8-4919-8303-B7DECB2D697E}" name="Column16296" dataDxfId="245"/>
    <tableColumn id="16302" xr3:uid="{2B10A94F-12E4-445F-9C82-AB368B415B27}" name="Column16297" dataDxfId="244"/>
    <tableColumn id="16303" xr3:uid="{66C600FF-618F-4E5B-83F2-2DF578C11B7A}" name="Column16298" dataDxfId="243"/>
    <tableColumn id="16304" xr3:uid="{A76C0859-45E2-42C4-9ADC-1659075FF916}" name="Column16299" dataDxfId="242"/>
    <tableColumn id="16305" xr3:uid="{A3BA1500-4634-4C2D-B608-C8D1B3E664F7}" name="Column16300" dataDxfId="241"/>
    <tableColumn id="16306" xr3:uid="{C47D3154-2A4B-4C65-9049-8A155543CFF7}" name="Column16301" dataDxfId="240"/>
    <tableColumn id="16307" xr3:uid="{AFDA205D-CF3F-4452-887C-694AF0B13777}" name="Column16302" dataDxfId="239"/>
    <tableColumn id="16308" xr3:uid="{D278B34A-8052-4B1A-A555-878BDDCF19DB}" name="Column16303" dataDxfId="238"/>
    <tableColumn id="16309" xr3:uid="{872758F2-621C-47A4-9C9C-424AEB6DF9EB}" name="Column16304" dataDxfId="237"/>
    <tableColumn id="16310" xr3:uid="{49ECD8CB-0155-4524-95B6-03FF17966FD7}" name="Column16305" dataDxfId="236"/>
    <tableColumn id="16311" xr3:uid="{7C3861F1-F9DB-4337-ADE9-9ABC38A23D85}" name="Column16306" dataDxfId="235"/>
    <tableColumn id="16312" xr3:uid="{EBBF68C2-FA8A-4E04-9BAF-47F39BF75B78}" name="Column16307" dataDxfId="234"/>
    <tableColumn id="16313" xr3:uid="{269CE33A-9249-495E-8F52-566F214B62AA}" name="Column16308" dataDxfId="233"/>
    <tableColumn id="16314" xr3:uid="{9932F5EB-77C1-4080-BFFB-11E7368D54C3}" name="Column16309" dataDxfId="232"/>
    <tableColumn id="16315" xr3:uid="{6CEAC03B-49CE-4231-B4C5-C38401D65322}" name="Column16310" dataDxfId="231"/>
    <tableColumn id="16316" xr3:uid="{EAE90688-12F2-4165-9440-F5F78F3A04BF}" name="Column16311" dataDxfId="230"/>
    <tableColumn id="16317" xr3:uid="{7519930F-4149-41ED-A6EC-F475D34B6F62}" name="Column16312" dataDxfId="229"/>
    <tableColumn id="16318" xr3:uid="{00E42126-BA53-4745-9006-C39D84E7C0FC}" name="Column16313" dataDxfId="228"/>
    <tableColumn id="16319" xr3:uid="{13BD2320-28BA-4ADB-BE56-A2EC9F10619B}" name="Column16314" dataDxfId="227"/>
    <tableColumn id="16320" xr3:uid="{772783E4-AECA-417C-AABB-A35526A98F49}" name="Column16315" dataDxfId="226"/>
    <tableColumn id="16321" xr3:uid="{FF809449-E79E-4E5F-A32E-02DAAD002512}" name="Column16316" dataDxfId="225"/>
    <tableColumn id="16322" xr3:uid="{29D79306-2C14-49BC-BCB9-6F6FF169206B}" name="Column16317" dataDxfId="224"/>
    <tableColumn id="16323" xr3:uid="{02C268A6-E63E-4400-90A3-C57D2779F969}" name="Column16318" dataDxfId="223"/>
    <tableColumn id="16324" xr3:uid="{E6818BA7-07B5-4775-BF50-65C34FF88687}" name="Column16319" dataDxfId="222"/>
    <tableColumn id="16325" xr3:uid="{1BBCA0DA-871A-4BF1-9227-F6F0C9B4E50A}" name="Column16320" dataDxfId="221"/>
    <tableColumn id="16326" xr3:uid="{8AE367C4-CE1F-47DA-82AB-144964B2E411}" name="Column16321" dataDxfId="220"/>
    <tableColumn id="16327" xr3:uid="{965B9C2D-51CA-4FB0-991B-A8910EECB435}" name="Column16322" dataDxfId="219"/>
    <tableColumn id="16328" xr3:uid="{9E13BEB6-3312-4566-BD57-983387986456}" name="Column16323" dataDxfId="218"/>
    <tableColumn id="16329" xr3:uid="{CD459BFE-872D-4D25-9640-3991A91AEAE3}" name="Column16324" dataDxfId="217"/>
    <tableColumn id="16330" xr3:uid="{8722DAE0-B2CE-4F2C-A1AB-AEFE67C4729E}" name="Column16325" dataDxfId="216"/>
    <tableColumn id="16331" xr3:uid="{ED345B92-3B1B-4B71-9AB7-A60C6685EDCE}" name="Column16326" dataDxfId="215"/>
    <tableColumn id="16332" xr3:uid="{5E55DAE1-4D40-41C4-A180-603E3D487977}" name="Column16327" dataDxfId="214"/>
    <tableColumn id="16333" xr3:uid="{CE5DF452-F89D-4163-AC90-1FE6F9480CC7}" name="Column16328" dataDxfId="213"/>
    <tableColumn id="16334" xr3:uid="{CC5BD0A2-3073-4E05-A5B4-9FA5487E783C}" name="Column16329" dataDxfId="212"/>
    <tableColumn id="16335" xr3:uid="{9244DFA1-6978-47AF-8973-CB54FD6381C2}" name="Column16330" dataDxfId="211"/>
    <tableColumn id="16336" xr3:uid="{1B682CE7-2BDA-4D9B-9F50-7B71DCBD35C5}" name="Column16331" dataDxfId="210"/>
    <tableColumn id="16337" xr3:uid="{3B8E742D-6DDD-466D-A0A7-45635458850D}" name="Column16332" dataDxfId="209"/>
    <tableColumn id="16338" xr3:uid="{26028034-AC4B-4220-A241-C1C588596F8F}" name="Column16333" dataDxfId="208"/>
    <tableColumn id="16339" xr3:uid="{CC5ABD66-ECE0-44B0-9610-9C91955F38D7}" name="Column16334" dataDxfId="207"/>
    <tableColumn id="16340" xr3:uid="{30A50C1B-C7F3-4847-A710-4D9B6D0108BA}" name="Column16335" dataDxfId="206"/>
    <tableColumn id="16341" xr3:uid="{FC430686-B479-4944-9B18-81D92292590D}" name="Column16336" dataDxfId="205"/>
    <tableColumn id="16342" xr3:uid="{415E5C7A-FDB2-4FD7-B4DD-BA4EE209A4B4}" name="Column16337" dataDxfId="204"/>
    <tableColumn id="16343" xr3:uid="{4E3B03EF-0BD0-44B8-8B86-7C6D01DB4DD7}" name="Column16338" dataDxfId="203"/>
    <tableColumn id="16344" xr3:uid="{5F853458-74F4-4C2B-AC6A-E8841B12561E}" name="Column16339" dataDxfId="202"/>
    <tableColumn id="16345" xr3:uid="{636B7E82-6515-4C83-AED3-E2E0B700DC3D}" name="Column16340" dataDxfId="201"/>
    <tableColumn id="16346" xr3:uid="{A228F665-ACCF-42BD-B48F-312BB12ABA60}" name="Column16341" dataDxfId="200"/>
    <tableColumn id="16347" xr3:uid="{E9A59CB3-8359-48C7-B900-4310FA0D738A}" name="Column16342" dataDxfId="199"/>
    <tableColumn id="16348" xr3:uid="{957D40BE-7638-462A-A20C-5B4470B24F01}" name="Column16343" dataDxfId="198"/>
    <tableColumn id="16349" xr3:uid="{EBD938AE-63DD-4199-BD9F-DA46886268A0}" name="Column16344" dataDxfId="197"/>
    <tableColumn id="16350" xr3:uid="{6E30B049-0085-4B82-B40E-22F412BE2711}" name="Column16345" dataDxfId="196"/>
    <tableColumn id="16351" xr3:uid="{D39749CF-D3F1-40F5-827C-D4B777FC8F8D}" name="Column16346" dataDxfId="195"/>
    <tableColumn id="16352" xr3:uid="{8DD1E200-E7EC-4A1E-9B49-29D5198AC63F}" name="Column16347" dataDxfId="194"/>
    <tableColumn id="16353" xr3:uid="{40976EB5-A054-4BBA-899B-CD604A1A05E2}" name="Column16348" dataDxfId="193"/>
    <tableColumn id="16354" xr3:uid="{A977FC24-2ADF-40B2-B898-7D5C5C2544CA}" name="Column16349" dataDxfId="192"/>
    <tableColumn id="16355" xr3:uid="{4CCA8F6B-735F-42A6-BCA9-B9CB2F465DDF}" name="Column16350" dataDxfId="191"/>
    <tableColumn id="16356" xr3:uid="{DEDB15AF-490C-4239-BF69-294ED0CD0CAE}" name="Column16351" dataDxfId="190"/>
    <tableColumn id="16357" xr3:uid="{1BDABA2C-3325-4E3C-8915-906F3EEE97DD}" name="Column16352" dataDxfId="189"/>
    <tableColumn id="16358" xr3:uid="{0744FC1E-5F25-4082-B39C-884A59961C19}" name="Column16353" dataDxfId="188"/>
    <tableColumn id="16359" xr3:uid="{63759604-A39E-496D-B877-F1BA129C801D}" name="Column16354" dataDxfId="187"/>
    <tableColumn id="16360" xr3:uid="{B1A1DE75-40D3-462E-BE20-1AEDD059D179}" name="Column16355" dataDxfId="186"/>
    <tableColumn id="16361" xr3:uid="{85078EC0-9DA6-490E-B86C-A7F4D7582992}" name="Column16356" dataDxfId="185"/>
    <tableColumn id="16362" xr3:uid="{B7834731-E625-4489-829A-36B8D52BEBE5}" name="Column16357" dataDxfId="184"/>
    <tableColumn id="16363" xr3:uid="{F19AE2B8-B78A-4839-99FE-556ECCF1AACB}" name="Column16358" dataDxfId="183"/>
    <tableColumn id="16364" xr3:uid="{9D063FC4-EC3A-4DDB-904C-FF2CC0C4174B}" name="Column16359" dataDxfId="182"/>
    <tableColumn id="16365" xr3:uid="{39E9AF23-76FA-467D-A05F-AFA087890299}" name="Column16360" dataDxfId="181"/>
    <tableColumn id="16366" xr3:uid="{7EB09ED2-13D9-4FB0-901C-B26D3E61AD79}" name="Column16361" dataDxfId="180"/>
    <tableColumn id="16367" xr3:uid="{729C4D12-9FD6-4E87-9DE3-0D39DAB28A96}" name="Column16362" dataDxfId="179"/>
    <tableColumn id="16368" xr3:uid="{296A384A-0236-454B-85B2-8451EA4B97D4}" name="Column16363" dataDxfId="178"/>
    <tableColumn id="16369" xr3:uid="{596E6E1D-BD72-4FCD-8B47-B03AB9C06581}" name="Column16364" dataDxfId="177"/>
    <tableColumn id="16370" xr3:uid="{0414A565-1E2B-4CA7-8BF8-B248C2DDE5FF}" name="Column16365" dataDxfId="176"/>
    <tableColumn id="16371" xr3:uid="{A1E8F856-F56A-4A36-AD49-2174CD229C26}" name="Column16366" dataDxfId="175"/>
    <tableColumn id="16372" xr3:uid="{C5A414CD-669B-4592-B686-E6D453711DAF}" name="Column16367" dataDxfId="174"/>
    <tableColumn id="16373" xr3:uid="{7E85F377-D662-4BEE-839B-9F0C385CACB3}" name="Column16368" dataDxfId="173"/>
    <tableColumn id="16374" xr3:uid="{EE3A2E57-CCDE-49D7-A0CC-DA490C489BFD}" name="Column16369" dataDxfId="172"/>
    <tableColumn id="16375" xr3:uid="{CE902408-3B66-425C-A573-61313C61AEBD}" name="Column16370" dataDxfId="171"/>
    <tableColumn id="16376" xr3:uid="{E32F50B0-1B1C-4504-8EC9-198EC2A2F1A6}" name="Column16371" dataDxfId="170"/>
    <tableColumn id="16377" xr3:uid="{C5BADB80-4565-4C3C-8C28-2B75547D6A99}" name="Column16372" dataDxfId="169"/>
    <tableColumn id="16378" xr3:uid="{C1CE9669-5DAC-44F7-AA89-E864FD156703}" name="Column16373" dataDxfId="168"/>
    <tableColumn id="16379" xr3:uid="{7341D5E0-0D8E-4A76-989C-EBD9F0854B72}" name="Column16374" dataDxfId="167"/>
    <tableColumn id="16380" xr3:uid="{A9608010-6F52-4733-A7C9-26F6D5042523}" name="Column16375" dataDxfId="166"/>
    <tableColumn id="16381" xr3:uid="{FEC9B56C-3D49-4B31-9222-3327C8CBB3B8}" name="Column16376" dataDxfId="165"/>
    <tableColumn id="16382" xr3:uid="{3C707C22-A08A-4D97-A337-C642F958A979}" name="Column16377" dataDxfId="164"/>
    <tableColumn id="16383" xr3:uid="{61D3DC7C-70FD-4C96-8CA5-7388A0D76D41}" name="Column16378" dataDxfId="163"/>
    <tableColumn id="16384" xr3:uid="{70D89839-161B-424A-8C61-DE50689E5DDC}" name="Column16379" dataDxfId="162"/>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EC390665-F21F-4C72-89E5-922FFF057AFD}" name="Table10" displayName="Table10" ref="A3:E62" totalsRowShown="0" headerRowDxfId="161" dataDxfId="159" headerRowBorderDxfId="160" tableBorderDxfId="158" totalsRowBorderDxfId="157">
  <autoFilter ref="A3:E62" xr:uid="{EC390665-F21F-4C72-89E5-922FFF057AFD}"/>
  <tableColumns count="5">
    <tableColumn id="1" xr3:uid="{2E3BAB4D-95DF-479D-B794-8D83E310CBB5}" name="Eligibility Month" dataDxfId="156"/>
    <tableColumn id="2" xr3:uid="{753C9915-D781-4C5D-8F88-FC7F0675CB58}" name="County" dataDxfId="155"/>
    <tableColumn id="3" xr3:uid="{40A0CA63-0440-4FDA-88CA-8FA8D7AD54DF}" name="Count" dataDxfId="154"/>
    <tableColumn id="4" xr3:uid="{9E5442C5-B4AE-42A4-90D7-9F30A81A58C1}" name="Annotation Code" dataDxfId="153"/>
    <tableColumn id="5" xr3:uid="{AAFC8539-3C1A-498C-A2F4-5B144F2AF662}" name="Count Annotation Description" dataDxfId="152"/>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8A8FBEFC-D427-4880-87E6-FAEF630A766C}" name="Table11" displayName="Table11" ref="A3:E62" totalsRowShown="0" headerRowDxfId="151" dataDxfId="149" headerRowBorderDxfId="150" tableBorderDxfId="148" totalsRowBorderDxfId="147">
  <autoFilter ref="A3:E62" xr:uid="{8A8FBEFC-D427-4880-87E6-FAEF630A766C}"/>
  <tableColumns count="5">
    <tableColumn id="1" xr3:uid="{7985532C-C182-4C2B-B212-19199A4D2F85}" name="Eligibility Month" dataDxfId="146"/>
    <tableColumn id="2" xr3:uid="{8964E862-40BA-42B2-8F73-970EABD514E4}" name="County" dataDxfId="145"/>
    <tableColumn id="3" xr3:uid="{4162DB06-E05E-481E-96D5-6517DB651B2E}" name="Count" dataDxfId="144"/>
    <tableColumn id="4" xr3:uid="{E0748D6F-B5D7-4E19-8E23-6DE08042F8F1}" name="Annotation Code" dataDxfId="143"/>
    <tableColumn id="5" xr3:uid="{FC014B36-4949-4211-9936-576733BCD462}" name="Count Annotation Description" dataDxfId="142"/>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206836-C490-445E-83A6-B7EDF4547103}">
  <dimension ref="A1:R64"/>
  <sheetViews>
    <sheetView tabSelected="1" zoomScaleNormal="100" workbookViewId="0">
      <pane ySplit="3" topLeftCell="A4" activePane="bottomLeft" state="frozen"/>
      <selection activeCell="C62" sqref="C62"/>
      <selection pane="bottomLeft"/>
    </sheetView>
  </sheetViews>
  <sheetFormatPr defaultColWidth="0" defaultRowHeight="17.149999999999999" customHeight="1" zeroHeight="1" x14ac:dyDescent="0.45"/>
  <cols>
    <col min="1" max="1" width="19.7265625" style="1" customWidth="1"/>
    <col min="2" max="2" width="17.7265625" style="1" customWidth="1"/>
    <col min="3" max="5" width="20.7265625" style="1" customWidth="1"/>
    <col min="6" max="6" width="24.7265625" style="1" customWidth="1"/>
    <col min="7" max="7" width="18.81640625" style="1" customWidth="1"/>
    <col min="8" max="8" width="20" style="1" customWidth="1"/>
    <col min="9" max="9" width="18.453125" style="1" customWidth="1"/>
    <col min="10" max="10" width="16.7265625" style="1" customWidth="1"/>
    <col min="11" max="12" width="17.7265625" style="1" customWidth="1"/>
    <col min="13" max="13" width="23.7265625" style="1" customWidth="1"/>
    <col min="14" max="14" width="24.7265625" style="1" customWidth="1"/>
    <col min="15" max="15" width="12.7265625" style="1" customWidth="1"/>
    <col min="16" max="16" width="14.7265625" style="1" customWidth="1"/>
    <col min="17" max="17" width="14.26953125" style="2" customWidth="1"/>
    <col min="18" max="18" width="40.7265625" style="1" customWidth="1"/>
    <col min="19" max="16384" width="11.453125" style="1" hidden="1"/>
  </cols>
  <sheetData>
    <row r="1" spans="1:18" ht="17.149999999999999" customHeight="1" x14ac:dyDescent="0.45">
      <c r="A1" s="14" t="s">
        <v>0</v>
      </c>
    </row>
    <row r="2" spans="1:18" s="3" customFormat="1" ht="23.15" customHeight="1" x14ac:dyDescent="0.65">
      <c r="A2" s="15" t="s">
        <v>1</v>
      </c>
      <c r="Q2" s="4"/>
    </row>
    <row r="3" spans="1:18" ht="87.5" x14ac:dyDescent="0.45">
      <c r="A3" s="16" t="s">
        <v>2</v>
      </c>
      <c r="B3" s="16" t="s">
        <v>3</v>
      </c>
      <c r="C3" s="16" t="s">
        <v>4</v>
      </c>
      <c r="D3" s="16" t="s">
        <v>5</v>
      </c>
      <c r="E3" s="16" t="s">
        <v>6</v>
      </c>
      <c r="F3" s="16" t="s">
        <v>7</v>
      </c>
      <c r="G3" s="16" t="s">
        <v>8</v>
      </c>
      <c r="H3" s="16" t="s">
        <v>9</v>
      </c>
      <c r="I3" s="16" t="s">
        <v>10</v>
      </c>
      <c r="J3" s="16" t="s">
        <v>11</v>
      </c>
      <c r="K3" s="16" t="s">
        <v>12</v>
      </c>
      <c r="L3" s="16" t="s">
        <v>13</v>
      </c>
      <c r="M3" s="16" t="s">
        <v>14</v>
      </c>
      <c r="N3" s="16" t="s">
        <v>15</v>
      </c>
      <c r="O3" s="16" t="s">
        <v>16</v>
      </c>
      <c r="P3" s="16" t="s">
        <v>17</v>
      </c>
      <c r="Q3" s="16" t="s">
        <v>18</v>
      </c>
      <c r="R3" s="16" t="s">
        <v>19</v>
      </c>
    </row>
    <row r="4" spans="1:18" ht="17.149999999999999" customHeight="1" x14ac:dyDescent="0.45">
      <c r="A4" s="17" t="s">
        <v>75</v>
      </c>
      <c r="B4" s="18" t="s">
        <v>76</v>
      </c>
      <c r="C4" s="19">
        <v>31480</v>
      </c>
      <c r="D4" s="19">
        <v>28244</v>
      </c>
      <c r="E4" s="20">
        <v>0.89720457433290979</v>
      </c>
      <c r="F4" s="19">
        <v>26135</v>
      </c>
      <c r="G4" s="19">
        <v>21263</v>
      </c>
      <c r="H4" s="21">
        <v>0.67544472681067347</v>
      </c>
      <c r="I4" s="19">
        <v>21003</v>
      </c>
      <c r="J4" s="21">
        <v>0.66718551461245235</v>
      </c>
      <c r="K4" s="19">
        <v>260</v>
      </c>
      <c r="L4" s="21">
        <v>8.2592121982210925E-3</v>
      </c>
      <c r="M4" s="19">
        <v>2109</v>
      </c>
      <c r="N4" s="21">
        <v>6.6994917407878024E-2</v>
      </c>
      <c r="O4" s="19">
        <v>3236</v>
      </c>
      <c r="P4" s="21">
        <v>0.10279542566709021</v>
      </c>
      <c r="Q4" s="22" t="s">
        <v>16517</v>
      </c>
      <c r="R4" s="22" t="s">
        <v>16517</v>
      </c>
    </row>
    <row r="5" spans="1:18" ht="17.149999999999999" customHeight="1" x14ac:dyDescent="0.45">
      <c r="A5" s="17" t="s">
        <v>75</v>
      </c>
      <c r="B5" s="18" t="s">
        <v>77</v>
      </c>
      <c r="C5" s="19" t="s">
        <v>16515</v>
      </c>
      <c r="D5" s="19" t="s">
        <v>16515</v>
      </c>
      <c r="E5" s="19" t="s">
        <v>16515</v>
      </c>
      <c r="F5" s="19" t="s">
        <v>16515</v>
      </c>
      <c r="G5" s="19" t="s">
        <v>16515</v>
      </c>
      <c r="H5" s="19" t="s">
        <v>16515</v>
      </c>
      <c r="I5" s="19" t="s">
        <v>16515</v>
      </c>
      <c r="J5" s="19" t="s">
        <v>16515</v>
      </c>
      <c r="K5" s="19">
        <v>0</v>
      </c>
      <c r="L5" s="21">
        <v>0</v>
      </c>
      <c r="M5" s="19" t="s">
        <v>16515</v>
      </c>
      <c r="N5" s="21" t="s">
        <v>16515</v>
      </c>
      <c r="O5" s="19" t="s">
        <v>16515</v>
      </c>
      <c r="P5" s="19" t="s">
        <v>16515</v>
      </c>
      <c r="Q5" s="23">
        <v>2</v>
      </c>
      <c r="R5" s="13" t="s">
        <v>16516</v>
      </c>
    </row>
    <row r="6" spans="1:18" ht="17.149999999999999" customHeight="1" x14ac:dyDescent="0.45">
      <c r="A6" s="17" t="s">
        <v>75</v>
      </c>
      <c r="B6" s="18" t="s">
        <v>78</v>
      </c>
      <c r="C6" s="19">
        <v>514</v>
      </c>
      <c r="D6" s="19" t="s">
        <v>16515</v>
      </c>
      <c r="E6" s="19" t="s">
        <v>16515</v>
      </c>
      <c r="F6" s="19">
        <v>461</v>
      </c>
      <c r="G6" s="19">
        <v>380</v>
      </c>
      <c r="H6" s="21">
        <v>0.73929961089494167</v>
      </c>
      <c r="I6" s="19" t="s">
        <v>16515</v>
      </c>
      <c r="J6" s="19" t="s">
        <v>16515</v>
      </c>
      <c r="K6" s="19" t="s">
        <v>16515</v>
      </c>
      <c r="L6" s="19" t="s">
        <v>16515</v>
      </c>
      <c r="M6" s="19" t="s">
        <v>16515</v>
      </c>
      <c r="N6" s="21" t="s">
        <v>16515</v>
      </c>
      <c r="O6" s="19" t="s">
        <v>16515</v>
      </c>
      <c r="P6" s="19" t="s">
        <v>16515</v>
      </c>
      <c r="Q6" s="23">
        <v>1</v>
      </c>
      <c r="R6" s="24" t="s">
        <v>79</v>
      </c>
    </row>
    <row r="7" spans="1:18" ht="17.149999999999999" customHeight="1" x14ac:dyDescent="0.45">
      <c r="A7" s="17" t="s">
        <v>75</v>
      </c>
      <c r="B7" s="18" t="s">
        <v>80</v>
      </c>
      <c r="C7" s="19">
        <v>4469</v>
      </c>
      <c r="D7" s="19">
        <v>4161</v>
      </c>
      <c r="E7" s="20">
        <v>0.93108077869769523</v>
      </c>
      <c r="F7" s="19">
        <v>3957</v>
      </c>
      <c r="G7" s="19">
        <v>3489</v>
      </c>
      <c r="H7" s="21">
        <v>0.78071156858357571</v>
      </c>
      <c r="I7" s="19">
        <v>3479</v>
      </c>
      <c r="J7" s="21">
        <v>0.77847393152830613</v>
      </c>
      <c r="K7" s="19">
        <v>10</v>
      </c>
      <c r="L7" s="21">
        <v>2.2376370552696354E-3</v>
      </c>
      <c r="M7" s="19">
        <v>204</v>
      </c>
      <c r="N7" s="21">
        <v>4.564779592750056E-2</v>
      </c>
      <c r="O7" s="19">
        <v>308</v>
      </c>
      <c r="P7" s="21">
        <v>6.8919221302304767E-2</v>
      </c>
      <c r="Q7" s="25" t="s">
        <v>16517</v>
      </c>
      <c r="R7" s="25" t="s">
        <v>16517</v>
      </c>
    </row>
    <row r="8" spans="1:18" ht="17.149999999999999" customHeight="1" x14ac:dyDescent="0.45">
      <c r="A8" s="17" t="s">
        <v>75</v>
      </c>
      <c r="B8" s="18" t="s">
        <v>81</v>
      </c>
      <c r="C8" s="19">
        <v>901</v>
      </c>
      <c r="D8" s="19" t="s">
        <v>16515</v>
      </c>
      <c r="E8" s="19" t="s">
        <v>16515</v>
      </c>
      <c r="F8" s="19">
        <v>825</v>
      </c>
      <c r="G8" s="19">
        <v>654</v>
      </c>
      <c r="H8" s="21">
        <v>0.72586015538290793</v>
      </c>
      <c r="I8" s="19" t="s">
        <v>16515</v>
      </c>
      <c r="J8" s="19" t="s">
        <v>16515</v>
      </c>
      <c r="K8" s="19" t="s">
        <v>16515</v>
      </c>
      <c r="L8" s="19" t="s">
        <v>16515</v>
      </c>
      <c r="M8" s="19" t="s">
        <v>16515</v>
      </c>
      <c r="N8" s="19" t="s">
        <v>16515</v>
      </c>
      <c r="O8" s="19" t="s">
        <v>16515</v>
      </c>
      <c r="P8" s="19" t="s">
        <v>16515</v>
      </c>
      <c r="Q8" s="23">
        <v>2</v>
      </c>
      <c r="R8" s="13" t="s">
        <v>16516</v>
      </c>
    </row>
    <row r="9" spans="1:18" ht="17.149999999999999" customHeight="1" x14ac:dyDescent="0.45">
      <c r="A9" s="17" t="s">
        <v>75</v>
      </c>
      <c r="B9" s="18" t="s">
        <v>82</v>
      </c>
      <c r="C9" s="19">
        <v>827</v>
      </c>
      <c r="D9" s="19">
        <v>813</v>
      </c>
      <c r="E9" s="20">
        <v>0.98307134220072556</v>
      </c>
      <c r="F9" s="19">
        <v>757</v>
      </c>
      <c r="G9" s="19">
        <v>496</v>
      </c>
      <c r="H9" s="21">
        <v>0.59975816203143895</v>
      </c>
      <c r="I9" s="19" t="s">
        <v>16515</v>
      </c>
      <c r="J9" s="19" t="s">
        <v>16515</v>
      </c>
      <c r="K9" s="19" t="s">
        <v>16515</v>
      </c>
      <c r="L9" s="19" t="s">
        <v>16515</v>
      </c>
      <c r="M9" s="19">
        <v>56</v>
      </c>
      <c r="N9" s="21">
        <v>6.7714631197097946E-2</v>
      </c>
      <c r="O9" s="19">
        <v>14</v>
      </c>
      <c r="P9" s="21">
        <v>1.6928657799274487E-2</v>
      </c>
      <c r="Q9" s="23">
        <v>1</v>
      </c>
      <c r="R9" s="24" t="s">
        <v>79</v>
      </c>
    </row>
    <row r="10" spans="1:18" ht="17.149999999999999" customHeight="1" x14ac:dyDescent="0.45">
      <c r="A10" s="17" t="s">
        <v>75</v>
      </c>
      <c r="B10" s="26" t="s">
        <v>83</v>
      </c>
      <c r="C10" s="19">
        <v>20899</v>
      </c>
      <c r="D10" s="19">
        <v>20594</v>
      </c>
      <c r="E10" s="20">
        <v>0.98540600028709513</v>
      </c>
      <c r="F10" s="19">
        <v>19265</v>
      </c>
      <c r="G10" s="19">
        <v>14907</v>
      </c>
      <c r="H10" s="21">
        <v>0.71328771711565142</v>
      </c>
      <c r="I10" s="19" t="s">
        <v>16515</v>
      </c>
      <c r="J10" s="19" t="s">
        <v>16515</v>
      </c>
      <c r="K10" s="19" t="s">
        <v>16515</v>
      </c>
      <c r="L10" s="19" t="s">
        <v>16515</v>
      </c>
      <c r="M10" s="19">
        <v>1329</v>
      </c>
      <c r="N10" s="21">
        <v>6.3591559404756207E-2</v>
      </c>
      <c r="O10" s="19">
        <v>305</v>
      </c>
      <c r="P10" s="21">
        <v>1.4593999712904924E-2</v>
      </c>
      <c r="Q10" s="23">
        <v>2</v>
      </c>
      <c r="R10" s="13" t="s">
        <v>16516</v>
      </c>
    </row>
    <row r="11" spans="1:18" ht="17.149999999999999" customHeight="1" x14ac:dyDescent="0.45">
      <c r="A11" s="17" t="s">
        <v>75</v>
      </c>
      <c r="B11" s="18" t="s">
        <v>84</v>
      </c>
      <c r="C11" s="19">
        <v>642</v>
      </c>
      <c r="D11" s="19" t="s">
        <v>16515</v>
      </c>
      <c r="E11" s="19" t="s">
        <v>16515</v>
      </c>
      <c r="F11" s="19">
        <v>561</v>
      </c>
      <c r="G11" s="19">
        <v>459</v>
      </c>
      <c r="H11" s="21">
        <v>0.71495327102803741</v>
      </c>
      <c r="I11" s="19" t="s">
        <v>16515</v>
      </c>
      <c r="J11" s="19" t="s">
        <v>16515</v>
      </c>
      <c r="K11" s="19" t="s">
        <v>16515</v>
      </c>
      <c r="L11" s="19" t="s">
        <v>16515</v>
      </c>
      <c r="M11" s="19" t="s">
        <v>16515</v>
      </c>
      <c r="N11" s="21" t="s">
        <v>16515</v>
      </c>
      <c r="O11" s="19" t="s">
        <v>16515</v>
      </c>
      <c r="P11" s="19" t="s">
        <v>16515</v>
      </c>
      <c r="Q11" s="23">
        <v>2</v>
      </c>
      <c r="R11" s="13" t="s">
        <v>16516</v>
      </c>
    </row>
    <row r="12" spans="1:18" ht="17.149999999999999" customHeight="1" x14ac:dyDescent="0.45">
      <c r="A12" s="17" t="s">
        <v>75</v>
      </c>
      <c r="B12" s="18" t="s">
        <v>85</v>
      </c>
      <c r="C12" s="19">
        <v>2218</v>
      </c>
      <c r="D12" s="19">
        <v>2197</v>
      </c>
      <c r="E12" s="20">
        <v>0.99053201082055908</v>
      </c>
      <c r="F12" s="19">
        <v>2067</v>
      </c>
      <c r="G12" s="19">
        <v>1772</v>
      </c>
      <c r="H12" s="21">
        <v>0.79891794409377814</v>
      </c>
      <c r="I12" s="19" t="s">
        <v>16515</v>
      </c>
      <c r="J12" s="19" t="s">
        <v>16515</v>
      </c>
      <c r="K12" s="19" t="s">
        <v>16515</v>
      </c>
      <c r="L12" s="19" t="s">
        <v>16515</v>
      </c>
      <c r="M12" s="19">
        <v>130</v>
      </c>
      <c r="N12" s="21">
        <v>5.8611361587015326E-2</v>
      </c>
      <c r="O12" s="19">
        <v>21</v>
      </c>
      <c r="P12" s="21">
        <v>9.4679891794409374E-3</v>
      </c>
      <c r="Q12" s="22" t="s">
        <v>16517</v>
      </c>
      <c r="R12" s="22" t="s">
        <v>16517</v>
      </c>
    </row>
    <row r="13" spans="1:18" ht="17.149999999999999" customHeight="1" x14ac:dyDescent="0.45">
      <c r="A13" s="17" t="s">
        <v>75</v>
      </c>
      <c r="B13" s="18" t="s">
        <v>86</v>
      </c>
      <c r="C13" s="19">
        <v>31307</v>
      </c>
      <c r="D13" s="19">
        <v>28663</v>
      </c>
      <c r="E13" s="20">
        <v>0.91554604401571538</v>
      </c>
      <c r="F13" s="19">
        <v>27325</v>
      </c>
      <c r="G13" s="19">
        <v>21679</v>
      </c>
      <c r="H13" s="21">
        <v>0.69246494394224933</v>
      </c>
      <c r="I13" s="19">
        <v>21260</v>
      </c>
      <c r="J13" s="21">
        <v>0.67908135560737215</v>
      </c>
      <c r="K13" s="19">
        <v>419</v>
      </c>
      <c r="L13" s="21">
        <v>1.3383588334877183E-2</v>
      </c>
      <c r="M13" s="19">
        <v>1338</v>
      </c>
      <c r="N13" s="21">
        <v>4.273804580445268E-2</v>
      </c>
      <c r="O13" s="19">
        <v>2644</v>
      </c>
      <c r="P13" s="21">
        <v>8.4453955984284665E-2</v>
      </c>
      <c r="Q13" s="25" t="s">
        <v>16517</v>
      </c>
      <c r="R13" s="25" t="s">
        <v>16517</v>
      </c>
    </row>
    <row r="14" spans="1:18" ht="17.149999999999999" customHeight="1" x14ac:dyDescent="0.45">
      <c r="A14" s="17" t="s">
        <v>75</v>
      </c>
      <c r="B14" s="18" t="s">
        <v>87</v>
      </c>
      <c r="C14" s="19">
        <v>836</v>
      </c>
      <c r="D14" s="19">
        <v>789</v>
      </c>
      <c r="E14" s="20">
        <v>0.94377990430622005</v>
      </c>
      <c r="F14" s="19" t="s">
        <v>16515</v>
      </c>
      <c r="G14" s="19">
        <v>577</v>
      </c>
      <c r="H14" s="21">
        <v>0.69019138755980858</v>
      </c>
      <c r="I14" s="19">
        <v>568</v>
      </c>
      <c r="J14" s="21">
        <v>0.67942583732057416</v>
      </c>
      <c r="K14" s="19">
        <v>9</v>
      </c>
      <c r="L14" s="21">
        <v>1.076555023923445E-2</v>
      </c>
      <c r="M14" s="19" t="s">
        <v>16515</v>
      </c>
      <c r="N14" s="21" t="s">
        <v>16515</v>
      </c>
      <c r="O14" s="19">
        <v>47</v>
      </c>
      <c r="P14" s="21">
        <v>5.6220095693779906E-2</v>
      </c>
      <c r="Q14" s="23">
        <v>2</v>
      </c>
      <c r="R14" s="13" t="s">
        <v>16516</v>
      </c>
    </row>
    <row r="15" spans="1:18" ht="17.149999999999999" customHeight="1" x14ac:dyDescent="0.45">
      <c r="A15" s="17" t="s">
        <v>75</v>
      </c>
      <c r="B15" s="18" t="s">
        <v>88</v>
      </c>
      <c r="C15" s="19">
        <v>3166</v>
      </c>
      <c r="D15" s="19">
        <v>2900</v>
      </c>
      <c r="E15" s="20">
        <v>0.91598231206569802</v>
      </c>
      <c r="F15" s="19">
        <v>2756</v>
      </c>
      <c r="G15" s="19">
        <v>2281</v>
      </c>
      <c r="H15" s="21">
        <v>0.72046746683512319</v>
      </c>
      <c r="I15" s="19">
        <v>2221</v>
      </c>
      <c r="J15" s="21">
        <v>0.70151610865445357</v>
      </c>
      <c r="K15" s="19">
        <v>60</v>
      </c>
      <c r="L15" s="21">
        <v>1.8951358180669616E-2</v>
      </c>
      <c r="M15" s="19">
        <v>144</v>
      </c>
      <c r="N15" s="21">
        <v>4.5483259633607075E-2</v>
      </c>
      <c r="O15" s="19">
        <v>266</v>
      </c>
      <c r="P15" s="21">
        <v>8.4017687934301963E-2</v>
      </c>
      <c r="Q15" s="25" t="s">
        <v>16517</v>
      </c>
      <c r="R15" s="25" t="s">
        <v>16517</v>
      </c>
    </row>
    <row r="16" spans="1:18" ht="17.149999999999999" customHeight="1" x14ac:dyDescent="0.45">
      <c r="A16" s="17" t="s">
        <v>75</v>
      </c>
      <c r="B16" s="18" t="s">
        <v>89</v>
      </c>
      <c r="C16" s="19">
        <v>5160</v>
      </c>
      <c r="D16" s="19">
        <v>5110</v>
      </c>
      <c r="E16" s="20">
        <v>0.99031007751937983</v>
      </c>
      <c r="F16" s="19">
        <v>4770</v>
      </c>
      <c r="G16" s="19">
        <v>3683</v>
      </c>
      <c r="H16" s="21">
        <v>0.71375968992248062</v>
      </c>
      <c r="I16" s="19">
        <v>3652</v>
      </c>
      <c r="J16" s="21">
        <v>0.70775193798449609</v>
      </c>
      <c r="K16" s="19">
        <v>31</v>
      </c>
      <c r="L16" s="21">
        <v>6.007751937984496E-3</v>
      </c>
      <c r="M16" s="19">
        <v>340</v>
      </c>
      <c r="N16" s="21">
        <v>6.589147286821706E-2</v>
      </c>
      <c r="O16" s="19">
        <v>50</v>
      </c>
      <c r="P16" s="21">
        <v>9.6899224806201549E-3</v>
      </c>
      <c r="Q16" s="22" t="s">
        <v>16517</v>
      </c>
      <c r="R16" s="22" t="s">
        <v>16517</v>
      </c>
    </row>
    <row r="17" spans="1:18" ht="17.149999999999999" customHeight="1" x14ac:dyDescent="0.45">
      <c r="A17" s="17" t="s">
        <v>75</v>
      </c>
      <c r="B17" s="18" t="s">
        <v>90</v>
      </c>
      <c r="C17" s="19">
        <v>393</v>
      </c>
      <c r="D17" s="19">
        <v>386</v>
      </c>
      <c r="E17" s="20">
        <v>0.98218829516539441</v>
      </c>
      <c r="F17" s="19">
        <v>354</v>
      </c>
      <c r="G17" s="19">
        <v>278</v>
      </c>
      <c r="H17" s="21">
        <v>0.70737913486005088</v>
      </c>
      <c r="I17" s="19" t="s">
        <v>16515</v>
      </c>
      <c r="J17" s="19" t="s">
        <v>16515</v>
      </c>
      <c r="K17" s="19" t="s">
        <v>16515</v>
      </c>
      <c r="L17" s="19" t="s">
        <v>16515</v>
      </c>
      <c r="M17" s="19">
        <v>32</v>
      </c>
      <c r="N17" s="21">
        <v>8.1424936386768454E-2</v>
      </c>
      <c r="O17" s="19">
        <v>7</v>
      </c>
      <c r="P17" s="21">
        <v>1.7811704834605598E-2</v>
      </c>
      <c r="Q17" s="23">
        <v>1</v>
      </c>
      <c r="R17" s="24" t="s">
        <v>79</v>
      </c>
    </row>
    <row r="18" spans="1:18" ht="17.149999999999999" customHeight="1" x14ac:dyDescent="0.45">
      <c r="A18" s="17" t="s">
        <v>75</v>
      </c>
      <c r="B18" s="18" t="s">
        <v>91</v>
      </c>
      <c r="C18" s="19">
        <v>32564</v>
      </c>
      <c r="D18" s="19">
        <v>32123</v>
      </c>
      <c r="E18" s="20">
        <v>0.98645743766122096</v>
      </c>
      <c r="F18" s="19">
        <v>30605</v>
      </c>
      <c r="G18" s="19">
        <v>23740</v>
      </c>
      <c r="H18" s="21">
        <v>0.72902591819186835</v>
      </c>
      <c r="I18" s="19">
        <v>23181</v>
      </c>
      <c r="J18" s="21">
        <v>0.71185972239282647</v>
      </c>
      <c r="K18" s="19">
        <v>559</v>
      </c>
      <c r="L18" s="21">
        <v>1.7166195799041887E-2</v>
      </c>
      <c r="M18" s="19">
        <v>1518</v>
      </c>
      <c r="N18" s="21">
        <v>4.6615894853212138E-2</v>
      </c>
      <c r="O18" s="19">
        <v>441</v>
      </c>
      <c r="P18" s="21">
        <v>1.354256233877902E-2</v>
      </c>
      <c r="Q18" s="22" t="s">
        <v>16517</v>
      </c>
      <c r="R18" s="22" t="s">
        <v>16517</v>
      </c>
    </row>
    <row r="19" spans="1:18" ht="17.149999999999999" customHeight="1" x14ac:dyDescent="0.45">
      <c r="A19" s="17" t="s">
        <v>75</v>
      </c>
      <c r="B19" s="18" t="s">
        <v>92</v>
      </c>
      <c r="C19" s="19">
        <v>4552</v>
      </c>
      <c r="D19" s="19" t="s">
        <v>16515</v>
      </c>
      <c r="E19" s="19" t="s">
        <v>16515</v>
      </c>
      <c r="F19" s="19">
        <v>4295</v>
      </c>
      <c r="G19" s="19">
        <v>3215</v>
      </c>
      <c r="H19" s="21">
        <v>0.7062829525483304</v>
      </c>
      <c r="I19" s="19" t="s">
        <v>16515</v>
      </c>
      <c r="J19" s="19" t="s">
        <v>16515</v>
      </c>
      <c r="K19" s="19" t="s">
        <v>16515</v>
      </c>
      <c r="L19" s="19" t="s">
        <v>16515</v>
      </c>
      <c r="M19" s="19" t="s">
        <v>16515</v>
      </c>
      <c r="N19" s="21" t="s">
        <v>16515</v>
      </c>
      <c r="O19" s="19" t="s">
        <v>16515</v>
      </c>
      <c r="P19" s="19" t="s">
        <v>16515</v>
      </c>
      <c r="Q19" s="23">
        <v>2</v>
      </c>
      <c r="R19" s="13" t="s">
        <v>16516</v>
      </c>
    </row>
    <row r="20" spans="1:18" ht="17.149999999999999" customHeight="1" x14ac:dyDescent="0.45">
      <c r="A20" s="17" t="s">
        <v>75</v>
      </c>
      <c r="B20" s="18" t="s">
        <v>93</v>
      </c>
      <c r="C20" s="19">
        <v>2159</v>
      </c>
      <c r="D20" s="19" t="s">
        <v>16515</v>
      </c>
      <c r="E20" s="19" t="s">
        <v>16515</v>
      </c>
      <c r="F20" s="19">
        <v>2031</v>
      </c>
      <c r="G20" s="19">
        <v>1625</v>
      </c>
      <c r="H20" s="21">
        <v>0.75266327003242239</v>
      </c>
      <c r="I20" s="19">
        <v>1614</v>
      </c>
      <c r="J20" s="21">
        <v>0.74756831866604911</v>
      </c>
      <c r="K20" s="19">
        <v>11</v>
      </c>
      <c r="L20" s="21">
        <v>5.0949513663733209E-3</v>
      </c>
      <c r="M20" s="19" t="s">
        <v>16515</v>
      </c>
      <c r="N20" s="21" t="s">
        <v>16515</v>
      </c>
      <c r="O20" s="19" t="s">
        <v>16515</v>
      </c>
      <c r="P20" s="19" t="s">
        <v>16515</v>
      </c>
      <c r="Q20" s="23">
        <v>2</v>
      </c>
      <c r="R20" s="13" t="s">
        <v>16516</v>
      </c>
    </row>
    <row r="21" spans="1:18" ht="17.149999999999999" customHeight="1" x14ac:dyDescent="0.45">
      <c r="A21" s="17" t="s">
        <v>75</v>
      </c>
      <c r="B21" s="18" t="s">
        <v>94</v>
      </c>
      <c r="C21" s="19">
        <v>436</v>
      </c>
      <c r="D21" s="19">
        <v>390</v>
      </c>
      <c r="E21" s="20">
        <v>0.89449541284403666</v>
      </c>
      <c r="F21" s="19">
        <v>364</v>
      </c>
      <c r="G21" s="19">
        <v>309</v>
      </c>
      <c r="H21" s="21">
        <v>0.70871559633027525</v>
      </c>
      <c r="I21" s="19">
        <v>309</v>
      </c>
      <c r="J21" s="21">
        <v>0.70871559633027525</v>
      </c>
      <c r="K21" s="19">
        <v>0</v>
      </c>
      <c r="L21" s="21">
        <v>0</v>
      </c>
      <c r="M21" s="19">
        <v>26</v>
      </c>
      <c r="N21" s="21">
        <v>5.9633027522935783E-2</v>
      </c>
      <c r="O21" s="19">
        <v>46</v>
      </c>
      <c r="P21" s="21">
        <v>0.10550458715596331</v>
      </c>
      <c r="Q21" s="27" t="s">
        <v>16517</v>
      </c>
      <c r="R21" s="27" t="s">
        <v>16517</v>
      </c>
    </row>
    <row r="22" spans="1:18" ht="17.149999999999999" customHeight="1" x14ac:dyDescent="0.45">
      <c r="A22" s="17" t="s">
        <v>75</v>
      </c>
      <c r="B22" s="26" t="s">
        <v>95</v>
      </c>
      <c r="C22" s="19">
        <v>255745</v>
      </c>
      <c r="D22" s="19">
        <v>249340</v>
      </c>
      <c r="E22" s="20">
        <v>0.97495552210209391</v>
      </c>
      <c r="F22" s="19">
        <v>232675</v>
      </c>
      <c r="G22" s="19">
        <v>191995</v>
      </c>
      <c r="H22" s="21">
        <v>0.75072826448219909</v>
      </c>
      <c r="I22" s="19">
        <v>191695</v>
      </c>
      <c r="J22" s="21">
        <v>0.74955522102093886</v>
      </c>
      <c r="K22" s="19">
        <v>300</v>
      </c>
      <c r="L22" s="21">
        <v>1.1730434612602398E-3</v>
      </c>
      <c r="M22" s="19">
        <v>16665</v>
      </c>
      <c r="N22" s="21">
        <v>6.5162564273006318E-2</v>
      </c>
      <c r="O22" s="19">
        <v>6405</v>
      </c>
      <c r="P22" s="21">
        <v>2.5044477897906117E-2</v>
      </c>
      <c r="Q22" s="22" t="s">
        <v>16517</v>
      </c>
      <c r="R22" s="22" t="s">
        <v>16517</v>
      </c>
    </row>
    <row r="23" spans="1:18" ht="17.149999999999999" customHeight="1" x14ac:dyDescent="0.45">
      <c r="A23" s="17" t="s">
        <v>75</v>
      </c>
      <c r="B23" s="18" t="s">
        <v>96</v>
      </c>
      <c r="C23" s="19">
        <v>5512</v>
      </c>
      <c r="D23" s="19">
        <v>5418</v>
      </c>
      <c r="E23" s="20">
        <v>0.98294629898403485</v>
      </c>
      <c r="F23" s="19">
        <v>5127</v>
      </c>
      <c r="G23" s="19">
        <v>3805</v>
      </c>
      <c r="H23" s="21">
        <v>0.69031204644412192</v>
      </c>
      <c r="I23" s="19" t="s">
        <v>16515</v>
      </c>
      <c r="J23" s="19" t="s">
        <v>16515</v>
      </c>
      <c r="K23" s="19" t="s">
        <v>16515</v>
      </c>
      <c r="L23" s="19" t="s">
        <v>16515</v>
      </c>
      <c r="M23" s="19">
        <v>291</v>
      </c>
      <c r="N23" s="21">
        <v>5.279390420899855E-2</v>
      </c>
      <c r="O23" s="19">
        <v>94</v>
      </c>
      <c r="P23" s="21">
        <v>1.7053701015965168E-2</v>
      </c>
      <c r="Q23" s="23">
        <v>2</v>
      </c>
      <c r="R23" s="13" t="s">
        <v>16516</v>
      </c>
    </row>
    <row r="24" spans="1:18" ht="17.149999999999999" customHeight="1" x14ac:dyDescent="0.45">
      <c r="A24" s="17" t="s">
        <v>75</v>
      </c>
      <c r="B24" s="18" t="s">
        <v>97</v>
      </c>
      <c r="C24" s="19">
        <v>4008</v>
      </c>
      <c r="D24" s="19">
        <v>3955</v>
      </c>
      <c r="E24" s="20">
        <v>0.98677644710578838</v>
      </c>
      <c r="F24" s="19">
        <v>3699</v>
      </c>
      <c r="G24" s="19">
        <v>2888</v>
      </c>
      <c r="H24" s="21">
        <v>0.720558882235529</v>
      </c>
      <c r="I24" s="19" t="s">
        <v>16515</v>
      </c>
      <c r="J24" s="19" t="s">
        <v>16515</v>
      </c>
      <c r="K24" s="19" t="s">
        <v>16515</v>
      </c>
      <c r="L24" s="19" t="s">
        <v>16515</v>
      </c>
      <c r="M24" s="19">
        <v>256</v>
      </c>
      <c r="N24" s="21">
        <v>6.3872255489021951E-2</v>
      </c>
      <c r="O24" s="19">
        <v>53</v>
      </c>
      <c r="P24" s="21">
        <v>1.3223552894211578E-2</v>
      </c>
      <c r="Q24" s="23">
        <v>2</v>
      </c>
      <c r="R24" s="13" t="s">
        <v>16516</v>
      </c>
    </row>
    <row r="25" spans="1:18" ht="17.149999999999999" customHeight="1" x14ac:dyDescent="0.45">
      <c r="A25" s="17" t="s">
        <v>75</v>
      </c>
      <c r="B25" s="18" t="s">
        <v>98</v>
      </c>
      <c r="C25" s="19">
        <v>385</v>
      </c>
      <c r="D25" s="19">
        <v>374</v>
      </c>
      <c r="E25" s="20">
        <v>0.97142857142857142</v>
      </c>
      <c r="F25" s="19">
        <v>345</v>
      </c>
      <c r="G25" s="19">
        <v>284</v>
      </c>
      <c r="H25" s="21">
        <v>0.73766233766233769</v>
      </c>
      <c r="I25" s="19" t="s">
        <v>16515</v>
      </c>
      <c r="J25" s="19" t="s">
        <v>16515</v>
      </c>
      <c r="K25" s="19" t="s">
        <v>16515</v>
      </c>
      <c r="L25" s="19" t="s">
        <v>16515</v>
      </c>
      <c r="M25" s="19">
        <v>29</v>
      </c>
      <c r="N25" s="21">
        <v>7.5324675324675322E-2</v>
      </c>
      <c r="O25" s="19">
        <v>11</v>
      </c>
      <c r="P25" s="21">
        <v>2.8571428571428571E-2</v>
      </c>
      <c r="Q25" s="23">
        <v>1</v>
      </c>
      <c r="R25" s="24" t="s">
        <v>79</v>
      </c>
    </row>
    <row r="26" spans="1:18" ht="17.149999999999999" customHeight="1" x14ac:dyDescent="0.45">
      <c r="A26" s="17" t="s">
        <v>75</v>
      </c>
      <c r="B26" s="18" t="s">
        <v>99</v>
      </c>
      <c r="C26" s="19">
        <v>2581</v>
      </c>
      <c r="D26" s="19">
        <v>2504</v>
      </c>
      <c r="E26" s="20">
        <v>0.97016660209221228</v>
      </c>
      <c r="F26" s="19">
        <v>2369</v>
      </c>
      <c r="G26" s="19">
        <v>1990</v>
      </c>
      <c r="H26" s="21">
        <v>0.77101898488957765</v>
      </c>
      <c r="I26" s="19" t="s">
        <v>16515</v>
      </c>
      <c r="J26" s="19" t="s">
        <v>16515</v>
      </c>
      <c r="K26" s="19" t="s">
        <v>16515</v>
      </c>
      <c r="L26" s="19" t="s">
        <v>16515</v>
      </c>
      <c r="M26" s="19">
        <v>135</v>
      </c>
      <c r="N26" s="21">
        <v>5.2305308020147233E-2</v>
      </c>
      <c r="O26" s="19">
        <v>77</v>
      </c>
      <c r="P26" s="21">
        <v>2.9833397907787679E-2</v>
      </c>
      <c r="Q26" s="22" t="s">
        <v>16517</v>
      </c>
      <c r="R26" s="22" t="s">
        <v>16517</v>
      </c>
    </row>
    <row r="27" spans="1:18" ht="17.149999999999999" customHeight="1" x14ac:dyDescent="0.45">
      <c r="A27" s="17" t="s">
        <v>75</v>
      </c>
      <c r="B27" s="18" t="s">
        <v>100</v>
      </c>
      <c r="C27" s="19">
        <v>8464</v>
      </c>
      <c r="D27" s="19">
        <v>7613</v>
      </c>
      <c r="E27" s="20">
        <v>0.89945652173913049</v>
      </c>
      <c r="F27" s="19">
        <v>7216</v>
      </c>
      <c r="G27" s="19">
        <v>6007</v>
      </c>
      <c r="H27" s="21">
        <v>0.70971172022684315</v>
      </c>
      <c r="I27" s="19">
        <v>5955</v>
      </c>
      <c r="J27" s="21">
        <v>0.70356805293005675</v>
      </c>
      <c r="K27" s="19">
        <v>52</v>
      </c>
      <c r="L27" s="21">
        <v>6.1436672967863891E-3</v>
      </c>
      <c r="M27" s="19">
        <v>397</v>
      </c>
      <c r="N27" s="21">
        <v>4.6904536862003778E-2</v>
      </c>
      <c r="O27" s="19">
        <v>851</v>
      </c>
      <c r="P27" s="21">
        <v>0.10054347826086957</v>
      </c>
      <c r="Q27" s="27" t="s">
        <v>16517</v>
      </c>
      <c r="R27" s="27" t="s">
        <v>16517</v>
      </c>
    </row>
    <row r="28" spans="1:18" ht="17.149999999999999" customHeight="1" x14ac:dyDescent="0.45">
      <c r="A28" s="17" t="s">
        <v>75</v>
      </c>
      <c r="B28" s="18" t="s">
        <v>101</v>
      </c>
      <c r="C28" s="19">
        <v>119</v>
      </c>
      <c r="D28" s="19">
        <v>119</v>
      </c>
      <c r="E28" s="28">
        <v>1</v>
      </c>
      <c r="F28" s="19" t="s">
        <v>16515</v>
      </c>
      <c r="G28" s="19">
        <v>79</v>
      </c>
      <c r="H28" s="21">
        <v>0.66386554621848737</v>
      </c>
      <c r="I28" s="19">
        <v>79</v>
      </c>
      <c r="J28" s="21">
        <v>0.66386554621848737</v>
      </c>
      <c r="K28" s="19">
        <v>0</v>
      </c>
      <c r="L28" s="21">
        <v>0</v>
      </c>
      <c r="M28" s="19" t="s">
        <v>16515</v>
      </c>
      <c r="N28" s="19" t="s">
        <v>16515</v>
      </c>
      <c r="O28" s="19">
        <v>0</v>
      </c>
      <c r="P28" s="21">
        <v>0</v>
      </c>
      <c r="Q28" s="23">
        <v>1</v>
      </c>
      <c r="R28" s="24" t="s">
        <v>79</v>
      </c>
    </row>
    <row r="29" spans="1:18" ht="17.149999999999999" customHeight="1" x14ac:dyDescent="0.45">
      <c r="A29" s="17" t="s">
        <v>75</v>
      </c>
      <c r="B29" s="18" t="s">
        <v>102</v>
      </c>
      <c r="C29" s="19">
        <v>287</v>
      </c>
      <c r="D29" s="19" t="s">
        <v>16515</v>
      </c>
      <c r="E29" s="19" t="s">
        <v>16515</v>
      </c>
      <c r="F29" s="19">
        <v>269</v>
      </c>
      <c r="G29" s="19">
        <v>172</v>
      </c>
      <c r="H29" s="21">
        <v>0.5993031358885017</v>
      </c>
      <c r="I29" s="19">
        <v>172</v>
      </c>
      <c r="J29" s="21">
        <v>0.5993031358885017</v>
      </c>
      <c r="K29" s="19">
        <v>0</v>
      </c>
      <c r="L29" s="21">
        <v>0</v>
      </c>
      <c r="M29" s="19" t="s">
        <v>16515</v>
      </c>
      <c r="N29" s="21" t="s">
        <v>16515</v>
      </c>
      <c r="O29" s="19" t="s">
        <v>16515</v>
      </c>
      <c r="P29" s="19" t="s">
        <v>16515</v>
      </c>
      <c r="Q29" s="23">
        <v>1</v>
      </c>
      <c r="R29" s="24" t="s">
        <v>79</v>
      </c>
    </row>
    <row r="30" spans="1:18" ht="17.149999999999999" customHeight="1" x14ac:dyDescent="0.45">
      <c r="A30" s="17" t="s">
        <v>75</v>
      </c>
      <c r="B30" s="18" t="s">
        <v>103</v>
      </c>
      <c r="C30" s="19">
        <v>13270</v>
      </c>
      <c r="D30" s="19">
        <v>13039</v>
      </c>
      <c r="E30" s="20">
        <v>0.98259231348907305</v>
      </c>
      <c r="F30" s="19">
        <v>12432</v>
      </c>
      <c r="G30" s="19">
        <v>9310</v>
      </c>
      <c r="H30" s="21">
        <v>0.70158251695553886</v>
      </c>
      <c r="I30" s="19">
        <v>8971</v>
      </c>
      <c r="J30" s="21">
        <v>0.67603617181612663</v>
      </c>
      <c r="K30" s="19">
        <v>339</v>
      </c>
      <c r="L30" s="21">
        <v>2.5546345139412209E-2</v>
      </c>
      <c r="M30" s="19">
        <v>607</v>
      </c>
      <c r="N30" s="21">
        <v>4.5742275810097967E-2</v>
      </c>
      <c r="O30" s="19">
        <v>231</v>
      </c>
      <c r="P30" s="21">
        <v>1.7407686510926904E-2</v>
      </c>
      <c r="Q30" s="22" t="s">
        <v>16517</v>
      </c>
      <c r="R30" s="22" t="s">
        <v>16517</v>
      </c>
    </row>
    <row r="31" spans="1:18" ht="17.149999999999999" customHeight="1" x14ac:dyDescent="0.45">
      <c r="A31" s="17" t="s">
        <v>75</v>
      </c>
      <c r="B31" s="18" t="s">
        <v>104</v>
      </c>
      <c r="C31" s="19">
        <v>2307</v>
      </c>
      <c r="D31" s="19" t="s">
        <v>16515</v>
      </c>
      <c r="E31" s="19" t="s">
        <v>16515</v>
      </c>
      <c r="F31" s="19">
        <v>2164</v>
      </c>
      <c r="G31" s="19">
        <v>1556</v>
      </c>
      <c r="H31" s="21">
        <v>0.67446900736887738</v>
      </c>
      <c r="I31" s="19">
        <v>1523</v>
      </c>
      <c r="J31" s="21">
        <v>0.66016471608149108</v>
      </c>
      <c r="K31" s="19">
        <v>33</v>
      </c>
      <c r="L31" s="21">
        <v>1.4304291287386216E-2</v>
      </c>
      <c r="M31" s="19" t="s">
        <v>16515</v>
      </c>
      <c r="N31" s="21" t="s">
        <v>16515</v>
      </c>
      <c r="O31" s="19" t="s">
        <v>16515</v>
      </c>
      <c r="P31" s="19" t="s">
        <v>16515</v>
      </c>
      <c r="Q31" s="23">
        <v>2</v>
      </c>
      <c r="R31" s="13" t="s">
        <v>16516</v>
      </c>
    </row>
    <row r="32" spans="1:18" ht="17.149999999999999" customHeight="1" x14ac:dyDescent="0.45">
      <c r="A32" s="17" t="s">
        <v>75</v>
      </c>
      <c r="B32" s="18" t="s">
        <v>105</v>
      </c>
      <c r="C32" s="19">
        <v>2154</v>
      </c>
      <c r="D32" s="19" t="s">
        <v>16515</v>
      </c>
      <c r="E32" s="19" t="s">
        <v>16515</v>
      </c>
      <c r="F32" s="19">
        <v>2005</v>
      </c>
      <c r="G32" s="19">
        <v>1630</v>
      </c>
      <c r="H32" s="21">
        <v>0.75673166202414111</v>
      </c>
      <c r="I32" s="19" t="s">
        <v>16515</v>
      </c>
      <c r="J32" s="19" t="s">
        <v>16515</v>
      </c>
      <c r="K32" s="19" t="s">
        <v>16515</v>
      </c>
      <c r="L32" s="19" t="s">
        <v>16515</v>
      </c>
      <c r="M32" s="19" t="s">
        <v>16515</v>
      </c>
      <c r="N32" s="21" t="s">
        <v>16515</v>
      </c>
      <c r="O32" s="19" t="s">
        <v>16515</v>
      </c>
      <c r="P32" s="19" t="s">
        <v>16515</v>
      </c>
      <c r="Q32" s="23">
        <v>2</v>
      </c>
      <c r="R32" s="13" t="s">
        <v>16516</v>
      </c>
    </row>
    <row r="33" spans="1:18" ht="17.149999999999999" customHeight="1" x14ac:dyDescent="0.45">
      <c r="A33" s="17" t="s">
        <v>75</v>
      </c>
      <c r="B33" s="18" t="s">
        <v>106</v>
      </c>
      <c r="C33" s="19">
        <v>61136</v>
      </c>
      <c r="D33" s="19">
        <v>60320</v>
      </c>
      <c r="E33" s="20">
        <v>0.98665270871499611</v>
      </c>
      <c r="F33" s="19">
        <v>55752</v>
      </c>
      <c r="G33" s="19">
        <v>42146</v>
      </c>
      <c r="H33" s="21">
        <v>0.68938105208060718</v>
      </c>
      <c r="I33" s="19">
        <v>41922</v>
      </c>
      <c r="J33" s="21">
        <v>0.68571708976707668</v>
      </c>
      <c r="K33" s="19">
        <v>224</v>
      </c>
      <c r="L33" s="21">
        <v>3.6639623135304895E-3</v>
      </c>
      <c r="M33" s="19">
        <v>4568</v>
      </c>
      <c r="N33" s="21">
        <v>7.4718660036639628E-2</v>
      </c>
      <c r="O33" s="19">
        <v>816</v>
      </c>
      <c r="P33" s="21">
        <v>1.3347291285003926E-2</v>
      </c>
      <c r="Q33" s="27" t="s">
        <v>16517</v>
      </c>
      <c r="R33" s="27" t="s">
        <v>16517</v>
      </c>
    </row>
    <row r="34" spans="1:18" ht="17.149999999999999" customHeight="1" x14ac:dyDescent="0.45">
      <c r="A34" s="17" t="s">
        <v>75</v>
      </c>
      <c r="B34" s="18" t="s">
        <v>107</v>
      </c>
      <c r="C34" s="19">
        <v>5172</v>
      </c>
      <c r="D34" s="19" t="s">
        <v>16515</v>
      </c>
      <c r="E34" s="19" t="s">
        <v>16515</v>
      </c>
      <c r="F34" s="19">
        <v>4823</v>
      </c>
      <c r="G34" s="19">
        <v>3888</v>
      </c>
      <c r="H34" s="21">
        <v>0.75174013921113692</v>
      </c>
      <c r="I34" s="19">
        <v>3849</v>
      </c>
      <c r="J34" s="21">
        <v>0.74419953596287702</v>
      </c>
      <c r="K34" s="19">
        <v>39</v>
      </c>
      <c r="L34" s="21">
        <v>7.5406032482598605E-3</v>
      </c>
      <c r="M34" s="19" t="s">
        <v>16515</v>
      </c>
      <c r="N34" s="21" t="s">
        <v>16515</v>
      </c>
      <c r="O34" s="19" t="s">
        <v>16515</v>
      </c>
      <c r="P34" s="19" t="s">
        <v>16515</v>
      </c>
      <c r="Q34" s="23">
        <v>2</v>
      </c>
      <c r="R34" s="13" t="s">
        <v>16516</v>
      </c>
    </row>
    <row r="35" spans="1:18" ht="17.149999999999999" customHeight="1" x14ac:dyDescent="0.45">
      <c r="A35" s="17" t="s">
        <v>75</v>
      </c>
      <c r="B35" s="18" t="s">
        <v>108</v>
      </c>
      <c r="C35" s="19">
        <v>340</v>
      </c>
      <c r="D35" s="19">
        <v>332</v>
      </c>
      <c r="E35" s="20">
        <v>0.97647058823529409</v>
      </c>
      <c r="F35" s="19">
        <v>313</v>
      </c>
      <c r="G35" s="19">
        <v>260</v>
      </c>
      <c r="H35" s="21">
        <v>0.76470588235294112</v>
      </c>
      <c r="I35" s="19" t="s">
        <v>16515</v>
      </c>
      <c r="J35" s="19" t="s">
        <v>16515</v>
      </c>
      <c r="K35" s="19" t="s">
        <v>16515</v>
      </c>
      <c r="L35" s="19" t="s">
        <v>16515</v>
      </c>
      <c r="M35" s="19">
        <v>19</v>
      </c>
      <c r="N35" s="21">
        <v>5.5882352941176473E-2</v>
      </c>
      <c r="O35" s="19">
        <v>8</v>
      </c>
      <c r="P35" s="21">
        <v>2.3529411764705882E-2</v>
      </c>
      <c r="Q35" s="23">
        <v>1</v>
      </c>
      <c r="R35" s="24" t="s">
        <v>79</v>
      </c>
    </row>
    <row r="36" spans="1:18" ht="17.149999999999999" customHeight="1" x14ac:dyDescent="0.45">
      <c r="A36" s="17" t="s">
        <v>75</v>
      </c>
      <c r="B36" s="18" t="s">
        <v>109</v>
      </c>
      <c r="C36" s="19">
        <v>50809</v>
      </c>
      <c r="D36" s="19">
        <v>49100</v>
      </c>
      <c r="E36" s="20">
        <v>0.96636422681021084</v>
      </c>
      <c r="F36" s="19">
        <v>45711</v>
      </c>
      <c r="G36" s="19">
        <v>37560</v>
      </c>
      <c r="H36" s="21">
        <v>0.73923911118108998</v>
      </c>
      <c r="I36" s="19">
        <v>37241</v>
      </c>
      <c r="J36" s="21">
        <v>0.73296069593969571</v>
      </c>
      <c r="K36" s="19">
        <v>319</v>
      </c>
      <c r="L36" s="21">
        <v>6.2784152413942413E-3</v>
      </c>
      <c r="M36" s="19">
        <v>3389</v>
      </c>
      <c r="N36" s="21">
        <v>6.6700781357633493E-2</v>
      </c>
      <c r="O36" s="19">
        <v>1709</v>
      </c>
      <c r="P36" s="21">
        <v>3.3635773189789213E-2</v>
      </c>
      <c r="Q36" s="22" t="s">
        <v>16517</v>
      </c>
      <c r="R36" s="22" t="s">
        <v>16517</v>
      </c>
    </row>
    <row r="37" spans="1:18" ht="17.149999999999999" customHeight="1" x14ac:dyDescent="0.45">
      <c r="A37" s="17" t="s">
        <v>75</v>
      </c>
      <c r="B37" s="18" t="s">
        <v>110</v>
      </c>
      <c r="C37" s="19">
        <v>30327</v>
      </c>
      <c r="D37" s="19">
        <v>26886</v>
      </c>
      <c r="E37" s="20">
        <v>0.88653674943119987</v>
      </c>
      <c r="F37" s="19">
        <v>25528</v>
      </c>
      <c r="G37" s="19">
        <v>22387</v>
      </c>
      <c r="H37" s="21">
        <v>0.73818709400863913</v>
      </c>
      <c r="I37" s="19">
        <v>22325</v>
      </c>
      <c r="J37" s="21">
        <v>0.73614271111550766</v>
      </c>
      <c r="K37" s="19">
        <v>62</v>
      </c>
      <c r="L37" s="21">
        <v>2.0443828931315331E-3</v>
      </c>
      <c r="M37" s="19">
        <v>1358</v>
      </c>
      <c r="N37" s="21">
        <v>4.4778580143106803E-2</v>
      </c>
      <c r="O37" s="19">
        <v>3441</v>
      </c>
      <c r="P37" s="21">
        <v>0.11346325056880008</v>
      </c>
      <c r="Q37" s="27" t="s">
        <v>16517</v>
      </c>
      <c r="R37" s="27" t="s">
        <v>16517</v>
      </c>
    </row>
    <row r="38" spans="1:18" ht="17.149999999999999" customHeight="1" x14ac:dyDescent="0.45">
      <c r="A38" s="17" t="s">
        <v>75</v>
      </c>
      <c r="B38" s="18" t="s">
        <v>111</v>
      </c>
      <c r="C38" s="19">
        <v>1334</v>
      </c>
      <c r="D38" s="19">
        <v>1174</v>
      </c>
      <c r="E38" s="20">
        <v>0.88005997001499248</v>
      </c>
      <c r="F38" s="19">
        <v>1123</v>
      </c>
      <c r="G38" s="19">
        <v>985</v>
      </c>
      <c r="H38" s="21">
        <v>0.73838080959520236</v>
      </c>
      <c r="I38" s="19" t="s">
        <v>16515</v>
      </c>
      <c r="J38" s="19" t="s">
        <v>16515</v>
      </c>
      <c r="K38" s="19" t="s">
        <v>16515</v>
      </c>
      <c r="L38" s="19" t="s">
        <v>16515</v>
      </c>
      <c r="M38" s="19">
        <v>51</v>
      </c>
      <c r="N38" s="21">
        <v>3.823088455772114E-2</v>
      </c>
      <c r="O38" s="19">
        <v>160</v>
      </c>
      <c r="P38" s="21">
        <v>0.1199400299850075</v>
      </c>
      <c r="Q38" s="23">
        <v>1</v>
      </c>
      <c r="R38" s="24" t="s">
        <v>79</v>
      </c>
    </row>
    <row r="39" spans="1:18" ht="17.149999999999999" customHeight="1" x14ac:dyDescent="0.45">
      <c r="A39" s="17" t="s">
        <v>75</v>
      </c>
      <c r="B39" s="26" t="s">
        <v>112</v>
      </c>
      <c r="C39" s="19">
        <v>55572</v>
      </c>
      <c r="D39" s="19">
        <v>53292</v>
      </c>
      <c r="E39" s="20">
        <v>0.95897214424530342</v>
      </c>
      <c r="F39" s="19">
        <v>50252</v>
      </c>
      <c r="G39" s="19">
        <v>43031</v>
      </c>
      <c r="H39" s="21">
        <v>0.77432879867559201</v>
      </c>
      <c r="I39" s="19">
        <v>42755</v>
      </c>
      <c r="J39" s="21">
        <v>0.76936226876844449</v>
      </c>
      <c r="K39" s="19">
        <v>276</v>
      </c>
      <c r="L39" s="21">
        <v>4.9665299071474846E-3</v>
      </c>
      <c r="M39" s="19">
        <v>3040</v>
      </c>
      <c r="N39" s="21">
        <v>5.470380767292881E-2</v>
      </c>
      <c r="O39" s="19">
        <v>2280</v>
      </c>
      <c r="P39" s="21">
        <v>4.1027855754696613E-2</v>
      </c>
      <c r="Q39" s="27" t="s">
        <v>16517</v>
      </c>
      <c r="R39" s="27" t="s">
        <v>16517</v>
      </c>
    </row>
    <row r="40" spans="1:18" ht="17.149999999999999" customHeight="1" x14ac:dyDescent="0.45">
      <c r="A40" s="17" t="s">
        <v>75</v>
      </c>
      <c r="B40" s="18" t="s">
        <v>113</v>
      </c>
      <c r="C40" s="19">
        <v>56825</v>
      </c>
      <c r="D40" s="19">
        <v>55334</v>
      </c>
      <c r="E40" s="20">
        <v>0.97376154861416631</v>
      </c>
      <c r="F40" s="19">
        <v>49785</v>
      </c>
      <c r="G40" s="19">
        <v>39643</v>
      </c>
      <c r="H40" s="21">
        <v>0.69763308402991642</v>
      </c>
      <c r="I40" s="19">
        <v>39208</v>
      </c>
      <c r="J40" s="21">
        <v>0.68997800263968323</v>
      </c>
      <c r="K40" s="19">
        <v>435</v>
      </c>
      <c r="L40" s="21">
        <v>7.6550813902331724E-3</v>
      </c>
      <c r="M40" s="19">
        <v>5549</v>
      </c>
      <c r="N40" s="21">
        <v>9.7650681918169821E-2</v>
      </c>
      <c r="O40" s="19">
        <v>1491</v>
      </c>
      <c r="P40" s="21">
        <v>2.6238451385833701E-2</v>
      </c>
      <c r="Q40" s="22" t="s">
        <v>16517</v>
      </c>
      <c r="R40" s="22" t="s">
        <v>16517</v>
      </c>
    </row>
    <row r="41" spans="1:18" ht="17.149999999999999" customHeight="1" x14ac:dyDescent="0.45">
      <c r="A41" s="17" t="s">
        <v>75</v>
      </c>
      <c r="B41" s="26" t="s">
        <v>114</v>
      </c>
      <c r="C41" s="19">
        <v>15602</v>
      </c>
      <c r="D41" s="19">
        <v>14094</v>
      </c>
      <c r="E41" s="20">
        <v>0.90334572490706322</v>
      </c>
      <c r="F41" s="19">
        <v>13372</v>
      </c>
      <c r="G41" s="19">
        <v>11358</v>
      </c>
      <c r="H41" s="21">
        <v>0.72798359184719907</v>
      </c>
      <c r="I41" s="19">
        <v>11237</v>
      </c>
      <c r="J41" s="21">
        <v>0.72022817587488785</v>
      </c>
      <c r="K41" s="19">
        <v>121</v>
      </c>
      <c r="L41" s="21">
        <v>7.7554159723112418E-3</v>
      </c>
      <c r="M41" s="19">
        <v>722</v>
      </c>
      <c r="N41" s="21">
        <v>4.6276118446353029E-2</v>
      </c>
      <c r="O41" s="19">
        <v>1508</v>
      </c>
      <c r="P41" s="21">
        <v>9.6654275092936809E-2</v>
      </c>
      <c r="Q41" s="27" t="s">
        <v>16517</v>
      </c>
      <c r="R41" s="27" t="s">
        <v>16517</v>
      </c>
    </row>
    <row r="42" spans="1:18" ht="17.149999999999999" customHeight="1" x14ac:dyDescent="0.45">
      <c r="A42" s="17" t="s">
        <v>75</v>
      </c>
      <c r="B42" s="26" t="s">
        <v>115</v>
      </c>
      <c r="C42" s="19">
        <v>20257</v>
      </c>
      <c r="D42" s="19">
        <v>18884</v>
      </c>
      <c r="E42" s="20">
        <v>0.9322209606555758</v>
      </c>
      <c r="F42" s="19">
        <v>17536</v>
      </c>
      <c r="G42" s="19">
        <v>13652</v>
      </c>
      <c r="H42" s="21">
        <v>0.67393987263661947</v>
      </c>
      <c r="I42" s="19">
        <v>13266</v>
      </c>
      <c r="J42" s="21">
        <v>0.65488473120402824</v>
      </c>
      <c r="K42" s="19">
        <v>386</v>
      </c>
      <c r="L42" s="21">
        <v>1.9055141432591204E-2</v>
      </c>
      <c r="M42" s="19">
        <v>1348</v>
      </c>
      <c r="N42" s="21">
        <v>6.6544898059929899E-2</v>
      </c>
      <c r="O42" s="19">
        <v>1373</v>
      </c>
      <c r="P42" s="21">
        <v>6.7779039344424155E-2</v>
      </c>
      <c r="Q42" s="22" t="s">
        <v>16517</v>
      </c>
      <c r="R42" s="22" t="s">
        <v>16517</v>
      </c>
    </row>
    <row r="43" spans="1:18" ht="17.149999999999999" customHeight="1" x14ac:dyDescent="0.45">
      <c r="A43" s="17" t="s">
        <v>75</v>
      </c>
      <c r="B43" s="26" t="s">
        <v>116</v>
      </c>
      <c r="C43" s="19">
        <v>4328</v>
      </c>
      <c r="D43" s="19">
        <v>4228</v>
      </c>
      <c r="E43" s="20">
        <v>0.97689463955637712</v>
      </c>
      <c r="F43" s="19">
        <v>3944</v>
      </c>
      <c r="G43" s="19">
        <v>3156</v>
      </c>
      <c r="H43" s="21">
        <v>0.72920517560073939</v>
      </c>
      <c r="I43" s="19" t="s">
        <v>16515</v>
      </c>
      <c r="J43" s="19" t="s">
        <v>16515</v>
      </c>
      <c r="K43" s="19" t="s">
        <v>16515</v>
      </c>
      <c r="L43" s="19" t="s">
        <v>16515</v>
      </c>
      <c r="M43" s="19">
        <v>284</v>
      </c>
      <c r="N43" s="21">
        <v>6.5619223659889092E-2</v>
      </c>
      <c r="O43" s="19">
        <v>100</v>
      </c>
      <c r="P43" s="21">
        <v>2.3105360443622922E-2</v>
      </c>
      <c r="Q43" s="23">
        <v>2</v>
      </c>
      <c r="R43" s="13" t="s">
        <v>16516</v>
      </c>
    </row>
    <row r="44" spans="1:18" ht="17.149999999999999" customHeight="1" x14ac:dyDescent="0.45">
      <c r="A44" s="17" t="s">
        <v>75</v>
      </c>
      <c r="B44" s="18" t="s">
        <v>117</v>
      </c>
      <c r="C44" s="19">
        <v>10376</v>
      </c>
      <c r="D44" s="19">
        <v>10173</v>
      </c>
      <c r="E44" s="20">
        <v>0.98043562066306866</v>
      </c>
      <c r="F44" s="19">
        <v>9509</v>
      </c>
      <c r="G44" s="19">
        <v>7687</v>
      </c>
      <c r="H44" s="21">
        <v>0.74084425597532766</v>
      </c>
      <c r="I44" s="19">
        <v>7640</v>
      </c>
      <c r="J44" s="21">
        <v>0.73631457208943718</v>
      </c>
      <c r="K44" s="19">
        <v>47</v>
      </c>
      <c r="L44" s="21">
        <v>4.5296838858905168E-3</v>
      </c>
      <c r="M44" s="19">
        <v>664</v>
      </c>
      <c r="N44" s="21">
        <v>6.3993831919814961E-2</v>
      </c>
      <c r="O44" s="19">
        <v>203</v>
      </c>
      <c r="P44" s="21">
        <v>1.9564379336931378E-2</v>
      </c>
      <c r="Q44" s="22" t="s">
        <v>16517</v>
      </c>
      <c r="R44" s="22" t="s">
        <v>16517</v>
      </c>
    </row>
    <row r="45" spans="1:18" ht="17.149999999999999" customHeight="1" x14ac:dyDescent="0.45">
      <c r="A45" s="17" t="s">
        <v>75</v>
      </c>
      <c r="B45" s="26" t="s">
        <v>118</v>
      </c>
      <c r="C45" s="19">
        <v>12066</v>
      </c>
      <c r="D45" s="19">
        <v>10386</v>
      </c>
      <c r="E45" s="20">
        <v>0.86076578816509197</v>
      </c>
      <c r="F45" s="19">
        <v>9886</v>
      </c>
      <c r="G45" s="19">
        <v>6946</v>
      </c>
      <c r="H45" s="21">
        <v>0.57566716393170891</v>
      </c>
      <c r="I45" s="19">
        <v>6672</v>
      </c>
      <c r="J45" s="21">
        <v>0.55295872700149185</v>
      </c>
      <c r="K45" s="19">
        <v>274</v>
      </c>
      <c r="L45" s="21">
        <v>2.2708436930217138E-2</v>
      </c>
      <c r="M45" s="19">
        <v>500</v>
      </c>
      <c r="N45" s="21">
        <v>4.143875352229405E-2</v>
      </c>
      <c r="O45" s="19">
        <v>1680</v>
      </c>
      <c r="P45" s="21">
        <v>0.139234211834908</v>
      </c>
      <c r="Q45" s="27" t="s">
        <v>16517</v>
      </c>
      <c r="R45" s="27" t="s">
        <v>16517</v>
      </c>
    </row>
    <row r="46" spans="1:18" ht="17.149999999999999" customHeight="1" x14ac:dyDescent="0.45">
      <c r="A46" s="17" t="s">
        <v>75</v>
      </c>
      <c r="B46" s="18" t="s">
        <v>119</v>
      </c>
      <c r="C46" s="19">
        <v>27794</v>
      </c>
      <c r="D46" s="19">
        <v>27356</v>
      </c>
      <c r="E46" s="20">
        <v>0.98424120313736774</v>
      </c>
      <c r="F46" s="19">
        <v>25711</v>
      </c>
      <c r="G46" s="19">
        <v>20761</v>
      </c>
      <c r="H46" s="21">
        <v>0.74695977549111314</v>
      </c>
      <c r="I46" s="19">
        <v>20689</v>
      </c>
      <c r="J46" s="21">
        <v>0.744369288335612</v>
      </c>
      <c r="K46" s="19">
        <v>72</v>
      </c>
      <c r="L46" s="21">
        <v>2.5904871555011873E-3</v>
      </c>
      <c r="M46" s="19">
        <v>1645</v>
      </c>
      <c r="N46" s="21">
        <v>5.9185435705547962E-2</v>
      </c>
      <c r="O46" s="19">
        <v>438</v>
      </c>
      <c r="P46" s="21">
        <v>1.5758796862632221E-2</v>
      </c>
      <c r="Q46" s="22" t="s">
        <v>16517</v>
      </c>
      <c r="R46" s="22" t="s">
        <v>16517</v>
      </c>
    </row>
    <row r="47" spans="1:18" ht="17.149999999999999" customHeight="1" x14ac:dyDescent="0.45">
      <c r="A47" s="17" t="s">
        <v>75</v>
      </c>
      <c r="B47" s="18" t="s">
        <v>120</v>
      </c>
      <c r="C47" s="19">
        <v>4647</v>
      </c>
      <c r="D47" s="19">
        <v>4426</v>
      </c>
      <c r="E47" s="20">
        <v>0.95244243598020228</v>
      </c>
      <c r="F47" s="19">
        <v>4256</v>
      </c>
      <c r="G47" s="19">
        <v>3376</v>
      </c>
      <c r="H47" s="21">
        <v>0.72649020873681946</v>
      </c>
      <c r="I47" s="19">
        <v>3325</v>
      </c>
      <c r="J47" s="21">
        <v>0.71551538627071232</v>
      </c>
      <c r="K47" s="19">
        <v>51</v>
      </c>
      <c r="L47" s="21">
        <v>1.0974822466107165E-2</v>
      </c>
      <c r="M47" s="19">
        <v>170</v>
      </c>
      <c r="N47" s="21">
        <v>3.6582741553690554E-2</v>
      </c>
      <c r="O47" s="19">
        <v>221</v>
      </c>
      <c r="P47" s="21">
        <v>4.7557564019797716E-2</v>
      </c>
      <c r="Q47" s="27" t="s">
        <v>16517</v>
      </c>
      <c r="R47" s="27" t="s">
        <v>16517</v>
      </c>
    </row>
    <row r="48" spans="1:18" ht="17.149999999999999" customHeight="1" x14ac:dyDescent="0.45">
      <c r="A48" s="17" t="s">
        <v>75</v>
      </c>
      <c r="B48" s="18" t="s">
        <v>121</v>
      </c>
      <c r="C48" s="19">
        <v>2894</v>
      </c>
      <c r="D48" s="19" t="s">
        <v>16515</v>
      </c>
      <c r="E48" s="19" t="s">
        <v>16515</v>
      </c>
      <c r="F48" s="19">
        <v>2698</v>
      </c>
      <c r="G48" s="19">
        <v>2252</v>
      </c>
      <c r="H48" s="21">
        <v>0.77816171389080857</v>
      </c>
      <c r="I48" s="19">
        <v>2208</v>
      </c>
      <c r="J48" s="21">
        <v>0.76295784381478926</v>
      </c>
      <c r="K48" s="19">
        <v>44</v>
      </c>
      <c r="L48" s="21">
        <v>1.520387007601935E-2</v>
      </c>
      <c r="M48" s="19" t="s">
        <v>16515</v>
      </c>
      <c r="N48" s="21" t="s">
        <v>16515</v>
      </c>
      <c r="O48" s="19" t="s">
        <v>16515</v>
      </c>
      <c r="P48" s="19" t="s">
        <v>16515</v>
      </c>
      <c r="Q48" s="23">
        <v>2</v>
      </c>
      <c r="R48" s="13" t="s">
        <v>16516</v>
      </c>
    </row>
    <row r="49" spans="1:18" ht="17.149999999999999" customHeight="1" x14ac:dyDescent="0.45">
      <c r="A49" s="17" t="s">
        <v>75</v>
      </c>
      <c r="B49" s="18" t="s">
        <v>122</v>
      </c>
      <c r="C49" s="19" t="s">
        <v>16515</v>
      </c>
      <c r="D49" s="19" t="s">
        <v>16515</v>
      </c>
      <c r="E49" s="19" t="s">
        <v>16515</v>
      </c>
      <c r="F49" s="19" t="s">
        <v>16515</v>
      </c>
      <c r="G49" s="19" t="s">
        <v>16515</v>
      </c>
      <c r="H49" s="19" t="s">
        <v>16515</v>
      </c>
      <c r="I49" s="19">
        <v>24</v>
      </c>
      <c r="J49" s="21">
        <v>0.75</v>
      </c>
      <c r="K49" s="19" t="s">
        <v>16515</v>
      </c>
      <c r="L49" s="19" t="s">
        <v>16515</v>
      </c>
      <c r="M49" s="19" t="s">
        <v>16515</v>
      </c>
      <c r="N49" s="21" t="s">
        <v>16515</v>
      </c>
      <c r="O49" s="19" t="s">
        <v>16515</v>
      </c>
      <c r="P49" s="19" t="s">
        <v>16515</v>
      </c>
      <c r="Q49" s="23">
        <v>1</v>
      </c>
      <c r="R49" s="24" t="s">
        <v>79</v>
      </c>
    </row>
    <row r="50" spans="1:18" ht="17.149999999999999" customHeight="1" x14ac:dyDescent="0.45">
      <c r="A50" s="17" t="s">
        <v>75</v>
      </c>
      <c r="B50" s="18" t="s">
        <v>123</v>
      </c>
      <c r="C50" s="19">
        <v>1069</v>
      </c>
      <c r="D50" s="19">
        <v>1031</v>
      </c>
      <c r="E50" s="20">
        <v>0.96445275958840038</v>
      </c>
      <c r="F50" s="19">
        <v>970</v>
      </c>
      <c r="G50" s="19">
        <v>804</v>
      </c>
      <c r="H50" s="21">
        <v>0.75210477081384475</v>
      </c>
      <c r="I50" s="19" t="s">
        <v>16515</v>
      </c>
      <c r="J50" s="19" t="s">
        <v>16515</v>
      </c>
      <c r="K50" s="19" t="s">
        <v>16515</v>
      </c>
      <c r="L50" s="19" t="s">
        <v>16515</v>
      </c>
      <c r="M50" s="19">
        <v>61</v>
      </c>
      <c r="N50" s="21">
        <v>5.7062675397567819E-2</v>
      </c>
      <c r="O50" s="19">
        <v>38</v>
      </c>
      <c r="P50" s="21">
        <v>3.5547240411599623E-2</v>
      </c>
      <c r="Q50" s="23">
        <v>2</v>
      </c>
      <c r="R50" s="13" t="s">
        <v>16516</v>
      </c>
    </row>
    <row r="51" spans="1:18" ht="17.149999999999999" customHeight="1" x14ac:dyDescent="0.45">
      <c r="A51" s="17" t="s">
        <v>75</v>
      </c>
      <c r="B51" s="18" t="s">
        <v>124</v>
      </c>
      <c r="C51" s="19">
        <v>8949</v>
      </c>
      <c r="D51" s="19">
        <v>8447</v>
      </c>
      <c r="E51" s="20">
        <v>0.94390434685439717</v>
      </c>
      <c r="F51" s="19">
        <v>7957</v>
      </c>
      <c r="G51" s="19">
        <v>6567</v>
      </c>
      <c r="H51" s="21">
        <v>0.73382500838082465</v>
      </c>
      <c r="I51" s="19">
        <v>6311</v>
      </c>
      <c r="J51" s="21">
        <v>0.70521846016314671</v>
      </c>
      <c r="K51" s="19">
        <v>256</v>
      </c>
      <c r="L51" s="21">
        <v>2.8606548217677955E-2</v>
      </c>
      <c r="M51" s="19">
        <v>490</v>
      </c>
      <c r="N51" s="21">
        <v>5.4754721197899203E-2</v>
      </c>
      <c r="O51" s="19">
        <v>502</v>
      </c>
      <c r="P51" s="21">
        <v>5.6095653145602858E-2</v>
      </c>
      <c r="Q51" s="27" t="s">
        <v>16517</v>
      </c>
      <c r="R51" s="27" t="s">
        <v>16517</v>
      </c>
    </row>
    <row r="52" spans="1:18" ht="17.149999999999999" customHeight="1" x14ac:dyDescent="0.45">
      <c r="A52" s="17" t="s">
        <v>75</v>
      </c>
      <c r="B52" s="18" t="s">
        <v>125</v>
      </c>
      <c r="C52" s="19">
        <v>7584</v>
      </c>
      <c r="D52" s="19">
        <v>6816</v>
      </c>
      <c r="E52" s="20">
        <v>0.89873417721518989</v>
      </c>
      <c r="F52" s="19">
        <v>6512</v>
      </c>
      <c r="G52" s="19">
        <v>5203</v>
      </c>
      <c r="H52" s="21">
        <v>0.68604957805907174</v>
      </c>
      <c r="I52" s="19">
        <v>5082</v>
      </c>
      <c r="J52" s="21">
        <v>0.67009493670886078</v>
      </c>
      <c r="K52" s="19">
        <v>121</v>
      </c>
      <c r="L52" s="21">
        <v>1.595464135021097E-2</v>
      </c>
      <c r="M52" s="19">
        <v>304</v>
      </c>
      <c r="N52" s="21">
        <v>4.0084388185654012E-2</v>
      </c>
      <c r="O52" s="19">
        <v>768</v>
      </c>
      <c r="P52" s="21">
        <v>0.10126582278481013</v>
      </c>
      <c r="Q52" s="22" t="s">
        <v>16517</v>
      </c>
      <c r="R52" s="22" t="s">
        <v>16517</v>
      </c>
    </row>
    <row r="53" spans="1:18" ht="17.149999999999999" customHeight="1" x14ac:dyDescent="0.45">
      <c r="A53" s="17" t="s">
        <v>75</v>
      </c>
      <c r="B53" s="18" t="s">
        <v>126</v>
      </c>
      <c r="C53" s="19">
        <v>15325</v>
      </c>
      <c r="D53" s="19">
        <v>14177</v>
      </c>
      <c r="E53" s="20">
        <v>0.92508972267536704</v>
      </c>
      <c r="F53" s="19">
        <v>13353</v>
      </c>
      <c r="G53" s="19">
        <v>11332</v>
      </c>
      <c r="H53" s="21">
        <v>0.73944535073409456</v>
      </c>
      <c r="I53" s="19">
        <v>11187</v>
      </c>
      <c r="J53" s="21">
        <v>0.72998368678629688</v>
      </c>
      <c r="K53" s="19">
        <v>145</v>
      </c>
      <c r="L53" s="21">
        <v>9.4616639477977157E-3</v>
      </c>
      <c r="M53" s="19">
        <v>824</v>
      </c>
      <c r="N53" s="21">
        <v>5.3768352365415988E-2</v>
      </c>
      <c r="O53" s="19">
        <v>1148</v>
      </c>
      <c r="P53" s="21">
        <v>7.4910277324632957E-2</v>
      </c>
      <c r="Q53" s="27" t="s">
        <v>16517</v>
      </c>
      <c r="R53" s="27" t="s">
        <v>16517</v>
      </c>
    </row>
    <row r="54" spans="1:18" ht="17.149999999999999" customHeight="1" x14ac:dyDescent="0.45">
      <c r="A54" s="17" t="s">
        <v>75</v>
      </c>
      <c r="B54" s="18" t="s">
        <v>127</v>
      </c>
      <c r="C54" s="19">
        <v>2590</v>
      </c>
      <c r="D54" s="19">
        <v>2449</v>
      </c>
      <c r="E54" s="20">
        <v>0.94555984555984551</v>
      </c>
      <c r="F54" s="19">
        <v>2348</v>
      </c>
      <c r="G54" s="19">
        <v>1874</v>
      </c>
      <c r="H54" s="21">
        <v>0.72355212355212351</v>
      </c>
      <c r="I54" s="19" t="s">
        <v>16515</v>
      </c>
      <c r="J54" s="19" t="s">
        <v>16515</v>
      </c>
      <c r="K54" s="19" t="s">
        <v>16515</v>
      </c>
      <c r="L54" s="19" t="s">
        <v>16515</v>
      </c>
      <c r="M54" s="19">
        <v>101</v>
      </c>
      <c r="N54" s="21">
        <v>3.8996138996138997E-2</v>
      </c>
      <c r="O54" s="19">
        <v>141</v>
      </c>
      <c r="P54" s="21">
        <v>5.4440154440154438E-2</v>
      </c>
      <c r="Q54" s="23">
        <v>2</v>
      </c>
      <c r="R54" s="13" t="s">
        <v>16516</v>
      </c>
    </row>
    <row r="55" spans="1:18" ht="17.149999999999999" customHeight="1" x14ac:dyDescent="0.45">
      <c r="A55" s="17" t="s">
        <v>75</v>
      </c>
      <c r="B55" s="18" t="s">
        <v>128</v>
      </c>
      <c r="C55" s="19">
        <v>1784</v>
      </c>
      <c r="D55" s="19">
        <v>1644</v>
      </c>
      <c r="E55" s="20">
        <v>0.92152466367713004</v>
      </c>
      <c r="F55" s="19">
        <v>1567</v>
      </c>
      <c r="G55" s="19">
        <v>1333</v>
      </c>
      <c r="H55" s="21">
        <v>0.74719730941704032</v>
      </c>
      <c r="I55" s="19" t="s">
        <v>16515</v>
      </c>
      <c r="J55" s="19" t="s">
        <v>16515</v>
      </c>
      <c r="K55" s="19" t="s">
        <v>16515</v>
      </c>
      <c r="L55" s="19" t="s">
        <v>16515</v>
      </c>
      <c r="M55" s="19">
        <v>77</v>
      </c>
      <c r="N55" s="21">
        <v>4.3161434977578475E-2</v>
      </c>
      <c r="O55" s="19">
        <v>140</v>
      </c>
      <c r="P55" s="21">
        <v>7.847533632286996E-2</v>
      </c>
      <c r="Q55" s="23">
        <v>2</v>
      </c>
      <c r="R55" s="13" t="s">
        <v>16516</v>
      </c>
    </row>
    <row r="56" spans="1:18" ht="17.149999999999999" customHeight="1" x14ac:dyDescent="0.45">
      <c r="A56" s="17" t="s">
        <v>75</v>
      </c>
      <c r="B56" s="18" t="s">
        <v>129</v>
      </c>
      <c r="C56" s="19">
        <v>339</v>
      </c>
      <c r="D56" s="19" t="s">
        <v>16515</v>
      </c>
      <c r="E56" s="19" t="s">
        <v>16515</v>
      </c>
      <c r="F56" s="19">
        <v>318</v>
      </c>
      <c r="G56" s="19">
        <v>253</v>
      </c>
      <c r="H56" s="21">
        <v>0.74631268436578169</v>
      </c>
      <c r="I56" s="19" t="s">
        <v>16515</v>
      </c>
      <c r="J56" s="19" t="s">
        <v>16515</v>
      </c>
      <c r="K56" s="19" t="s">
        <v>16515</v>
      </c>
      <c r="L56" s="19" t="s">
        <v>16515</v>
      </c>
      <c r="M56" s="19" t="s">
        <v>16515</v>
      </c>
      <c r="N56" s="21" t="s">
        <v>16515</v>
      </c>
      <c r="O56" s="19" t="s">
        <v>16515</v>
      </c>
      <c r="P56" s="19" t="s">
        <v>16515</v>
      </c>
      <c r="Q56" s="23">
        <v>1</v>
      </c>
      <c r="R56" s="24" t="s">
        <v>79</v>
      </c>
    </row>
    <row r="57" spans="1:18" ht="17.149999999999999" customHeight="1" x14ac:dyDescent="0.45">
      <c r="A57" s="17" t="s">
        <v>75</v>
      </c>
      <c r="B57" s="18" t="s">
        <v>130</v>
      </c>
      <c r="C57" s="19">
        <v>15742</v>
      </c>
      <c r="D57" s="19">
        <v>14389</v>
      </c>
      <c r="E57" s="20">
        <v>0.91405158175581247</v>
      </c>
      <c r="F57" s="19">
        <v>13787</v>
      </c>
      <c r="G57" s="19">
        <v>11250</v>
      </c>
      <c r="H57" s="21">
        <v>0.71464871045610467</v>
      </c>
      <c r="I57" s="19">
        <v>11096</v>
      </c>
      <c r="J57" s="21">
        <v>0.70486596366408338</v>
      </c>
      <c r="K57" s="19">
        <v>154</v>
      </c>
      <c r="L57" s="21">
        <v>9.7827467920213445E-3</v>
      </c>
      <c r="M57" s="19">
        <v>602</v>
      </c>
      <c r="N57" s="21">
        <v>3.8241646550628894E-2</v>
      </c>
      <c r="O57" s="19">
        <v>1353</v>
      </c>
      <c r="P57" s="21">
        <v>8.594841824418753E-2</v>
      </c>
      <c r="Q57" s="27" t="s">
        <v>16517</v>
      </c>
      <c r="R57" s="27" t="s">
        <v>16517</v>
      </c>
    </row>
    <row r="58" spans="1:18" ht="17.149999999999999" customHeight="1" x14ac:dyDescent="0.45">
      <c r="A58" s="17" t="s">
        <v>75</v>
      </c>
      <c r="B58" s="18" t="s">
        <v>131</v>
      </c>
      <c r="C58" s="19">
        <v>804</v>
      </c>
      <c r="D58" s="19">
        <v>715</v>
      </c>
      <c r="E58" s="20">
        <v>0.88930348258706471</v>
      </c>
      <c r="F58" s="19">
        <v>680</v>
      </c>
      <c r="G58" s="19">
        <v>594</v>
      </c>
      <c r="H58" s="21">
        <v>0.73880597014925375</v>
      </c>
      <c r="I58" s="19" t="s">
        <v>16515</v>
      </c>
      <c r="J58" s="19" t="s">
        <v>16515</v>
      </c>
      <c r="K58" s="19" t="s">
        <v>16515</v>
      </c>
      <c r="L58" s="19" t="s">
        <v>16515</v>
      </c>
      <c r="M58" s="19">
        <v>35</v>
      </c>
      <c r="N58" s="21">
        <v>4.3532338308457715E-2</v>
      </c>
      <c r="O58" s="19">
        <v>89</v>
      </c>
      <c r="P58" s="21">
        <v>0.11069651741293532</v>
      </c>
      <c r="Q58" s="23">
        <v>2</v>
      </c>
      <c r="R58" s="13" t="s">
        <v>16516</v>
      </c>
    </row>
    <row r="59" spans="1:18" ht="17.149999999999999" customHeight="1" x14ac:dyDescent="0.45">
      <c r="A59" s="17" t="s">
        <v>75</v>
      </c>
      <c r="B59" s="18" t="s">
        <v>132</v>
      </c>
      <c r="C59" s="19">
        <v>15149</v>
      </c>
      <c r="D59" s="19">
        <v>14732</v>
      </c>
      <c r="E59" s="20">
        <v>0.97247343058947788</v>
      </c>
      <c r="F59" s="19">
        <v>13778</v>
      </c>
      <c r="G59" s="19">
        <v>10465</v>
      </c>
      <c r="H59" s="21">
        <v>0.69080467357581354</v>
      </c>
      <c r="I59" s="19">
        <v>10321</v>
      </c>
      <c r="J59" s="21">
        <v>0.68129909564987789</v>
      </c>
      <c r="K59" s="19">
        <v>144</v>
      </c>
      <c r="L59" s="21">
        <v>9.505577925935706E-3</v>
      </c>
      <c r="M59" s="19">
        <v>954</v>
      </c>
      <c r="N59" s="21">
        <v>6.2974453759324048E-2</v>
      </c>
      <c r="O59" s="19">
        <v>417</v>
      </c>
      <c r="P59" s="21">
        <v>2.7526569410522148E-2</v>
      </c>
      <c r="Q59" s="27" t="s">
        <v>16517</v>
      </c>
      <c r="R59" s="27" t="s">
        <v>16517</v>
      </c>
    </row>
    <row r="60" spans="1:18" ht="17.149999999999999" customHeight="1" x14ac:dyDescent="0.45">
      <c r="A60" s="17" t="s">
        <v>75</v>
      </c>
      <c r="B60" s="18" t="s">
        <v>133</v>
      </c>
      <c r="C60" s="19">
        <v>3716</v>
      </c>
      <c r="D60" s="19" t="s">
        <v>16515</v>
      </c>
      <c r="E60" s="19" t="s">
        <v>16515</v>
      </c>
      <c r="F60" s="19">
        <v>3412</v>
      </c>
      <c r="G60" s="19">
        <v>2650</v>
      </c>
      <c r="H60" s="21">
        <v>0.71313240043057047</v>
      </c>
      <c r="I60" s="19" t="s">
        <v>16515</v>
      </c>
      <c r="J60" s="19" t="s">
        <v>16515</v>
      </c>
      <c r="K60" s="19" t="s">
        <v>16515</v>
      </c>
      <c r="L60" s="19" t="s">
        <v>16515</v>
      </c>
      <c r="M60" s="19" t="s">
        <v>16515</v>
      </c>
      <c r="N60" s="19" t="s">
        <v>16515</v>
      </c>
      <c r="O60" s="19" t="s">
        <v>16515</v>
      </c>
      <c r="P60" s="19" t="s">
        <v>16515</v>
      </c>
      <c r="Q60" s="23">
        <v>2</v>
      </c>
      <c r="R60" s="13" t="s">
        <v>16516</v>
      </c>
    </row>
    <row r="61" spans="1:18" ht="17.149999999999999" customHeight="1" x14ac:dyDescent="0.45">
      <c r="A61" s="17" t="s">
        <v>75</v>
      </c>
      <c r="B61" s="18" t="s">
        <v>134</v>
      </c>
      <c r="C61" s="19">
        <v>2531</v>
      </c>
      <c r="D61" s="19">
        <v>2280</v>
      </c>
      <c r="E61" s="20">
        <v>0.90082971157645197</v>
      </c>
      <c r="F61" s="19">
        <v>2161</v>
      </c>
      <c r="G61" s="19">
        <v>1843</v>
      </c>
      <c r="H61" s="21">
        <v>0.7281706835242987</v>
      </c>
      <c r="I61" s="19">
        <v>1830</v>
      </c>
      <c r="J61" s="21">
        <v>0.7230343737653101</v>
      </c>
      <c r="K61" s="19">
        <v>13</v>
      </c>
      <c r="L61" s="21">
        <v>5.1363097589885416E-3</v>
      </c>
      <c r="M61" s="19">
        <v>119</v>
      </c>
      <c r="N61" s="21">
        <v>4.7016989332279734E-2</v>
      </c>
      <c r="O61" s="19">
        <v>251</v>
      </c>
      <c r="P61" s="21">
        <v>9.9170288423548011E-2</v>
      </c>
      <c r="Q61" s="27" t="s">
        <v>16517</v>
      </c>
      <c r="R61" s="27" t="s">
        <v>16517</v>
      </c>
    </row>
    <row r="62" spans="1:18" ht="17.149999999999999" customHeight="1" x14ac:dyDescent="0.45">
      <c r="A62" s="29" t="s">
        <v>75</v>
      </c>
      <c r="B62" s="30" t="s">
        <v>135</v>
      </c>
      <c r="C62" s="31">
        <v>872478</v>
      </c>
      <c r="D62" s="31">
        <v>836749</v>
      </c>
      <c r="E62" s="32">
        <v>0.95904882415373227</v>
      </c>
      <c r="F62" s="31">
        <v>782802</v>
      </c>
      <c r="G62" s="31">
        <v>633831</v>
      </c>
      <c r="H62" s="33">
        <v>0.72647218611816</v>
      </c>
      <c r="I62" s="31">
        <v>628137</v>
      </c>
      <c r="J62" s="33">
        <v>0.71994594706112935</v>
      </c>
      <c r="K62" s="31">
        <v>5694</v>
      </c>
      <c r="L62" s="33">
        <v>6.5262390570306646E-3</v>
      </c>
      <c r="M62" s="31">
        <v>53947</v>
      </c>
      <c r="N62" s="33">
        <v>6.1831931578790522E-2</v>
      </c>
      <c r="O62" s="31">
        <v>35729</v>
      </c>
      <c r="P62" s="33">
        <v>4.0951175846267757E-2</v>
      </c>
      <c r="Q62" s="22" t="s">
        <v>16517</v>
      </c>
      <c r="R62" s="22" t="s">
        <v>16517</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4" t="s">
        <v>20</v>
      </c>
    </row>
  </sheetData>
  <sheetProtection sheet="1" objects="1" scenarios="1" selectLockedCells="1"/>
  <conditionalFormatting sqref="A4:R4 A5:Q5 A6:R7 A8:Q8 A9:R9 A10:Q11 A12:R13 A14:Q14 A15:R18 A19:Q20 A21:R22 A23:Q24 A25:R30 A31:Q32 A33:R33 A34:Q34 A35:R42 A43:Q43 A44:R47 A48:Q48 A49:R49 A50:Q50 A51:R53 A54:Q55 A56:R57 A58:Q58 A59:R59 A60:Q60 A61:R62">
    <cfRule type="expression" dxfId="141" priority="20">
      <formula>MOD(ROW(),2)=0</formula>
    </cfRule>
  </conditionalFormatting>
  <conditionalFormatting sqref="R5">
    <cfRule type="expression" dxfId="140" priority="6">
      <formula>MOD(ROW(),2)=0</formula>
    </cfRule>
  </conditionalFormatting>
  <conditionalFormatting sqref="R8">
    <cfRule type="expression" dxfId="139" priority="7">
      <formula>MOD(ROW(),2)=0</formula>
    </cfRule>
  </conditionalFormatting>
  <conditionalFormatting sqref="R10:R11">
    <cfRule type="expression" dxfId="138" priority="8">
      <formula>MOD(ROW(),2)=0</formula>
    </cfRule>
  </conditionalFormatting>
  <conditionalFormatting sqref="R14">
    <cfRule type="expression" dxfId="137" priority="10">
      <formula>MOD(ROW(),2)=0</formula>
    </cfRule>
  </conditionalFormatting>
  <conditionalFormatting sqref="R19:R20">
    <cfRule type="expression" dxfId="136" priority="4">
      <formula>MOD(ROW(),2)=0</formula>
    </cfRule>
  </conditionalFormatting>
  <conditionalFormatting sqref="R23:R24">
    <cfRule type="expression" dxfId="135" priority="2">
      <formula>MOD(ROW(),2)=0</formula>
    </cfRule>
  </conditionalFormatting>
  <conditionalFormatting sqref="R31:R32">
    <cfRule type="expression" dxfId="134" priority="18">
      <formula>MOD(ROW(),2)=0</formula>
    </cfRule>
  </conditionalFormatting>
  <conditionalFormatting sqref="R34">
    <cfRule type="expression" dxfId="133" priority="17">
      <formula>MOD(ROW(),2)=0</formula>
    </cfRule>
  </conditionalFormatting>
  <conditionalFormatting sqref="R43">
    <cfRule type="expression" dxfId="132" priority="16">
      <formula>MOD(ROW(),2)=0</formula>
    </cfRule>
  </conditionalFormatting>
  <conditionalFormatting sqref="R48">
    <cfRule type="expression" dxfId="131" priority="15">
      <formula>MOD(ROW(),2)=0</formula>
    </cfRule>
  </conditionalFormatting>
  <conditionalFormatting sqref="R50">
    <cfRule type="expression" dxfId="130" priority="1">
      <formula>MOD(ROW(),2)=0</formula>
    </cfRule>
  </conditionalFormatting>
  <conditionalFormatting sqref="R54:R55">
    <cfRule type="expression" dxfId="129" priority="13">
      <formula>MOD(ROW(),2)=0</formula>
    </cfRule>
  </conditionalFormatting>
  <conditionalFormatting sqref="R58">
    <cfRule type="expression" dxfId="128" priority="11">
      <formula>MOD(ROW(),2)=0</formula>
    </cfRule>
  </conditionalFormatting>
  <conditionalFormatting sqref="R60">
    <cfRule type="expression" dxfId="127" priority="12">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479484-0207-461C-BCE3-230AB177B8FD}">
  <dimension ref="A1:R64"/>
  <sheetViews>
    <sheetView zoomScaleNormal="100" workbookViewId="0">
      <pane ySplit="3" topLeftCell="A40" activePane="bottomLeft" state="frozen"/>
      <selection activeCell="C62" sqref="C62"/>
      <selection pane="bottomLeft" activeCell="A3" sqref="A3"/>
    </sheetView>
  </sheetViews>
  <sheetFormatPr defaultColWidth="0" defaultRowHeight="17.149999999999999" customHeight="1" zeroHeight="1" x14ac:dyDescent="0.45"/>
  <cols>
    <col min="1" max="1" width="19.7265625" style="1" customWidth="1"/>
    <col min="2" max="2" width="17.7265625" style="1" customWidth="1"/>
    <col min="3" max="3" width="20.54296875" style="1" customWidth="1"/>
    <col min="4" max="4" width="21.453125" style="1" customWidth="1"/>
    <col min="5" max="5" width="20.453125" style="1" customWidth="1"/>
    <col min="6" max="6" width="24.7265625" style="1" customWidth="1"/>
    <col min="7" max="7" width="13.7265625" style="1" customWidth="1"/>
    <col min="8" max="8" width="17.7265625" style="1" customWidth="1"/>
    <col min="9" max="9" width="15.7265625" style="1" customWidth="1"/>
    <col min="10" max="10" width="17.7265625" style="1" customWidth="1"/>
    <col min="11" max="11" width="16.7265625" style="1" customWidth="1"/>
    <col min="12" max="12" width="17.7265625" style="1" customWidth="1"/>
    <col min="13" max="13" width="23.7265625" style="1" customWidth="1"/>
    <col min="14" max="14" width="24.7265625" style="1" customWidth="1"/>
    <col min="15" max="15" width="13.7265625" style="1" customWidth="1"/>
    <col min="16" max="16" width="14.7265625" style="1" customWidth="1"/>
    <col min="17" max="17" width="14.453125" style="2" customWidth="1"/>
    <col min="18" max="18" width="42.54296875" style="1" bestFit="1" customWidth="1"/>
    <col min="19" max="16384" width="11.453125" style="1" hidden="1"/>
  </cols>
  <sheetData>
    <row r="1" spans="1:18" ht="17.149999999999999" customHeight="1" x14ac:dyDescent="0.45">
      <c r="A1" s="14" t="s">
        <v>0</v>
      </c>
    </row>
    <row r="2" spans="1:18" s="3" customFormat="1" ht="23.15" customHeight="1" x14ac:dyDescent="0.65">
      <c r="A2" s="15" t="s">
        <v>21</v>
      </c>
      <c r="Q2" s="4"/>
    </row>
    <row r="3" spans="1:18" ht="87.5" x14ac:dyDescent="0.45">
      <c r="A3" s="16" t="s">
        <v>2</v>
      </c>
      <c r="B3" s="16" t="s">
        <v>3</v>
      </c>
      <c r="C3" s="16" t="s">
        <v>22</v>
      </c>
      <c r="D3" s="16" t="s">
        <v>23</v>
      </c>
      <c r="E3" s="16" t="s">
        <v>24</v>
      </c>
      <c r="F3" s="16" t="s">
        <v>25</v>
      </c>
      <c r="G3" s="16" t="s">
        <v>26</v>
      </c>
      <c r="H3" s="16" t="s">
        <v>27</v>
      </c>
      <c r="I3" s="16" t="s">
        <v>28</v>
      </c>
      <c r="J3" s="16" t="s">
        <v>29</v>
      </c>
      <c r="K3" s="16" t="s">
        <v>30</v>
      </c>
      <c r="L3" s="16" t="s">
        <v>31</v>
      </c>
      <c r="M3" s="16" t="s">
        <v>32</v>
      </c>
      <c r="N3" s="16" t="s">
        <v>33</v>
      </c>
      <c r="O3" s="16" t="s">
        <v>34</v>
      </c>
      <c r="P3" s="16" t="s">
        <v>35</v>
      </c>
      <c r="Q3" s="16" t="s">
        <v>18</v>
      </c>
      <c r="R3" s="16" t="s">
        <v>19</v>
      </c>
    </row>
    <row r="4" spans="1:18" ht="17.149999999999999" customHeight="1" x14ac:dyDescent="0.45">
      <c r="A4" s="17" t="s">
        <v>75</v>
      </c>
      <c r="B4" s="18" t="s">
        <v>76</v>
      </c>
      <c r="C4" s="19">
        <v>5087</v>
      </c>
      <c r="D4" s="19">
        <v>4405</v>
      </c>
      <c r="E4" s="21">
        <v>0.86593276980538625</v>
      </c>
      <c r="F4" s="19">
        <v>4089</v>
      </c>
      <c r="G4" s="19">
        <v>2701</v>
      </c>
      <c r="H4" s="21">
        <v>0.53096127383526637</v>
      </c>
      <c r="I4" s="19">
        <v>2668</v>
      </c>
      <c r="J4" s="21">
        <v>0.52447414979359153</v>
      </c>
      <c r="K4" s="19">
        <v>33</v>
      </c>
      <c r="L4" s="21">
        <v>6.4871240416748575E-3</v>
      </c>
      <c r="M4" s="19">
        <v>316</v>
      </c>
      <c r="N4" s="21">
        <v>6.2119127186947121E-2</v>
      </c>
      <c r="O4" s="19">
        <v>682</v>
      </c>
      <c r="P4" s="21">
        <v>0.13406723019461372</v>
      </c>
      <c r="Q4" s="22" t="s">
        <v>16517</v>
      </c>
      <c r="R4" s="22" t="s">
        <v>16517</v>
      </c>
    </row>
    <row r="5" spans="1:18" ht="17.149999999999999" customHeight="1" x14ac:dyDescent="0.45">
      <c r="A5" s="17" t="s">
        <v>75</v>
      </c>
      <c r="B5" s="18" t="s">
        <v>77</v>
      </c>
      <c r="C5" s="19" t="s">
        <v>16515</v>
      </c>
      <c r="D5" s="19" t="s">
        <v>16515</v>
      </c>
      <c r="E5" s="19" t="s">
        <v>16515</v>
      </c>
      <c r="F5" s="19" t="s">
        <v>16515</v>
      </c>
      <c r="G5" s="19" t="s">
        <v>16515</v>
      </c>
      <c r="H5" s="19" t="s">
        <v>16515</v>
      </c>
      <c r="I5" s="19" t="s">
        <v>16515</v>
      </c>
      <c r="J5" s="19" t="s">
        <v>16515</v>
      </c>
      <c r="K5" s="19">
        <v>0</v>
      </c>
      <c r="L5" s="21">
        <v>0</v>
      </c>
      <c r="M5" s="19">
        <v>0</v>
      </c>
      <c r="N5" s="21">
        <v>0</v>
      </c>
      <c r="O5" s="19">
        <v>0</v>
      </c>
      <c r="P5" s="21">
        <v>0</v>
      </c>
      <c r="Q5" s="23">
        <v>1</v>
      </c>
      <c r="R5" s="18" t="s">
        <v>79</v>
      </c>
    </row>
    <row r="6" spans="1:18" ht="17.149999999999999" customHeight="1" x14ac:dyDescent="0.45">
      <c r="A6" s="17" t="s">
        <v>75</v>
      </c>
      <c r="B6" s="18" t="s">
        <v>78</v>
      </c>
      <c r="C6" s="19">
        <v>117</v>
      </c>
      <c r="D6" s="19" t="s">
        <v>16515</v>
      </c>
      <c r="E6" s="19" t="s">
        <v>16515</v>
      </c>
      <c r="F6" s="19">
        <v>108</v>
      </c>
      <c r="G6" s="19">
        <v>65</v>
      </c>
      <c r="H6" s="21">
        <v>0.55555555555555558</v>
      </c>
      <c r="I6" s="19">
        <v>65</v>
      </c>
      <c r="J6" s="21">
        <v>0.55555555555555558</v>
      </c>
      <c r="K6" s="19">
        <v>0</v>
      </c>
      <c r="L6" s="21">
        <v>0</v>
      </c>
      <c r="M6" s="19" t="s">
        <v>16515</v>
      </c>
      <c r="N6" s="19" t="s">
        <v>16515</v>
      </c>
      <c r="O6" s="19" t="s">
        <v>16515</v>
      </c>
      <c r="P6" s="19" t="s">
        <v>16515</v>
      </c>
      <c r="Q6" s="23">
        <v>1</v>
      </c>
      <c r="R6" s="18" t="s">
        <v>79</v>
      </c>
    </row>
    <row r="7" spans="1:18" ht="17.149999999999999" customHeight="1" x14ac:dyDescent="0.45">
      <c r="A7" s="17" t="s">
        <v>75</v>
      </c>
      <c r="B7" s="18" t="s">
        <v>80</v>
      </c>
      <c r="C7" s="19">
        <v>547</v>
      </c>
      <c r="D7" s="19">
        <v>503</v>
      </c>
      <c r="E7" s="21">
        <v>0.91956124314442411</v>
      </c>
      <c r="F7" s="19">
        <v>463</v>
      </c>
      <c r="G7" s="19">
        <v>341</v>
      </c>
      <c r="H7" s="21">
        <v>0.62340036563071299</v>
      </c>
      <c r="I7" s="19">
        <v>341</v>
      </c>
      <c r="J7" s="21">
        <v>0.62340036563071299</v>
      </c>
      <c r="K7" s="19">
        <v>0</v>
      </c>
      <c r="L7" s="21">
        <v>0</v>
      </c>
      <c r="M7" s="19">
        <v>40</v>
      </c>
      <c r="N7" s="21">
        <v>7.3126142595978064E-2</v>
      </c>
      <c r="O7" s="19">
        <v>44</v>
      </c>
      <c r="P7" s="21">
        <v>8.0438756855575874E-2</v>
      </c>
      <c r="Q7" s="27" t="s">
        <v>16517</v>
      </c>
      <c r="R7" s="27" t="s">
        <v>16517</v>
      </c>
    </row>
    <row r="8" spans="1:18" ht="17.149999999999999" customHeight="1" x14ac:dyDescent="0.45">
      <c r="A8" s="17" t="s">
        <v>75</v>
      </c>
      <c r="B8" s="18" t="s">
        <v>81</v>
      </c>
      <c r="C8" s="19">
        <v>178</v>
      </c>
      <c r="D8" s="19" t="s">
        <v>16515</v>
      </c>
      <c r="E8" s="19" t="s">
        <v>16515</v>
      </c>
      <c r="F8" s="19">
        <v>157</v>
      </c>
      <c r="G8" s="19">
        <v>76</v>
      </c>
      <c r="H8" s="21">
        <v>0.42696629213483145</v>
      </c>
      <c r="I8" s="19" t="s">
        <v>16515</v>
      </c>
      <c r="J8" s="19" t="s">
        <v>16515</v>
      </c>
      <c r="K8" s="19" t="s">
        <v>16515</v>
      </c>
      <c r="L8" s="19" t="s">
        <v>16515</v>
      </c>
      <c r="M8" s="19" t="s">
        <v>16515</v>
      </c>
      <c r="N8" s="19" t="s">
        <v>16515</v>
      </c>
      <c r="O8" s="19" t="s">
        <v>16515</v>
      </c>
      <c r="P8" s="19" t="s">
        <v>16515</v>
      </c>
      <c r="Q8" s="23">
        <v>1</v>
      </c>
      <c r="R8" s="18" t="s">
        <v>79</v>
      </c>
    </row>
    <row r="9" spans="1:18" ht="17.149999999999999" customHeight="1" x14ac:dyDescent="0.45">
      <c r="A9" s="17" t="s">
        <v>75</v>
      </c>
      <c r="B9" s="18" t="s">
        <v>82</v>
      </c>
      <c r="C9" s="19">
        <v>176</v>
      </c>
      <c r="D9" s="19">
        <v>169</v>
      </c>
      <c r="E9" s="21">
        <v>0.96022727272727271</v>
      </c>
      <c r="F9" s="19">
        <v>151</v>
      </c>
      <c r="G9" s="19">
        <v>57</v>
      </c>
      <c r="H9" s="21">
        <v>0.32386363636363635</v>
      </c>
      <c r="I9" s="19" t="s">
        <v>16515</v>
      </c>
      <c r="J9" s="19" t="s">
        <v>16515</v>
      </c>
      <c r="K9" s="19" t="s">
        <v>16515</v>
      </c>
      <c r="L9" s="19" t="s">
        <v>16515</v>
      </c>
      <c r="M9" s="19">
        <v>18</v>
      </c>
      <c r="N9" s="21">
        <v>0.10227272727272728</v>
      </c>
      <c r="O9" s="19">
        <v>7</v>
      </c>
      <c r="P9" s="21">
        <v>3.9772727272727272E-2</v>
      </c>
      <c r="Q9" s="23">
        <v>1</v>
      </c>
      <c r="R9" s="18" t="s">
        <v>79</v>
      </c>
    </row>
    <row r="10" spans="1:18" ht="17.149999999999999" customHeight="1" x14ac:dyDescent="0.45">
      <c r="A10" s="17" t="s">
        <v>75</v>
      </c>
      <c r="B10" s="26" t="s">
        <v>83</v>
      </c>
      <c r="C10" s="19">
        <v>3261</v>
      </c>
      <c r="D10" s="19">
        <v>3237</v>
      </c>
      <c r="E10" s="21">
        <v>0.99264029438822443</v>
      </c>
      <c r="F10" s="19">
        <v>3045</v>
      </c>
      <c r="G10" s="19">
        <v>1737</v>
      </c>
      <c r="H10" s="21">
        <v>0.53265869365225393</v>
      </c>
      <c r="I10" s="19" t="s">
        <v>16515</v>
      </c>
      <c r="J10" s="19" t="s">
        <v>16515</v>
      </c>
      <c r="K10" s="19" t="s">
        <v>16515</v>
      </c>
      <c r="L10" s="19" t="s">
        <v>16515</v>
      </c>
      <c r="M10" s="19">
        <v>192</v>
      </c>
      <c r="N10" s="21">
        <v>5.8877644894204231E-2</v>
      </c>
      <c r="O10" s="19">
        <v>24</v>
      </c>
      <c r="P10" s="21">
        <v>7.3597056117755289E-3</v>
      </c>
      <c r="Q10" s="23">
        <v>1</v>
      </c>
      <c r="R10" s="18" t="s">
        <v>79</v>
      </c>
    </row>
    <row r="11" spans="1:18" ht="17.149999999999999" customHeight="1" x14ac:dyDescent="0.45">
      <c r="A11" s="17" t="s">
        <v>75</v>
      </c>
      <c r="B11" s="18" t="s">
        <v>84</v>
      </c>
      <c r="C11" s="19">
        <v>123</v>
      </c>
      <c r="D11" s="19" t="s">
        <v>16515</v>
      </c>
      <c r="E11" s="19" t="s">
        <v>16515</v>
      </c>
      <c r="F11" s="19">
        <v>110</v>
      </c>
      <c r="G11" s="19">
        <v>62</v>
      </c>
      <c r="H11" s="21">
        <v>0.50406504065040647</v>
      </c>
      <c r="I11" s="19" t="s">
        <v>16515</v>
      </c>
      <c r="J11" s="19" t="s">
        <v>16515</v>
      </c>
      <c r="K11" s="19" t="s">
        <v>16515</v>
      </c>
      <c r="L11" s="19" t="s">
        <v>16515</v>
      </c>
      <c r="M11" s="19" t="s">
        <v>16515</v>
      </c>
      <c r="N11" s="19" t="s">
        <v>16515</v>
      </c>
      <c r="O11" s="19" t="s">
        <v>16515</v>
      </c>
      <c r="P11" s="19" t="s">
        <v>16515</v>
      </c>
      <c r="Q11" s="23">
        <v>1</v>
      </c>
      <c r="R11" s="18" t="s">
        <v>79</v>
      </c>
    </row>
    <row r="12" spans="1:18" ht="17.149999999999999" customHeight="1" x14ac:dyDescent="0.45">
      <c r="A12" s="17" t="s">
        <v>75</v>
      </c>
      <c r="B12" s="18" t="s">
        <v>85</v>
      </c>
      <c r="C12" s="19">
        <v>403</v>
      </c>
      <c r="D12" s="19">
        <v>393</v>
      </c>
      <c r="E12" s="21">
        <v>0.97518610421836227</v>
      </c>
      <c r="F12" s="19">
        <v>365</v>
      </c>
      <c r="G12" s="19">
        <v>229</v>
      </c>
      <c r="H12" s="21">
        <v>0.56823821339950376</v>
      </c>
      <c r="I12" s="19" t="s">
        <v>16515</v>
      </c>
      <c r="J12" s="19" t="s">
        <v>16515</v>
      </c>
      <c r="K12" s="19" t="s">
        <v>16515</v>
      </c>
      <c r="L12" s="19" t="s">
        <v>16515</v>
      </c>
      <c r="M12" s="19">
        <v>28</v>
      </c>
      <c r="N12" s="21">
        <v>6.9478908188585611E-2</v>
      </c>
      <c r="O12" s="19">
        <v>10</v>
      </c>
      <c r="P12" s="21">
        <v>2.4813895781637719E-2</v>
      </c>
      <c r="Q12" s="23">
        <v>1</v>
      </c>
      <c r="R12" s="18" t="s">
        <v>79</v>
      </c>
    </row>
    <row r="13" spans="1:18" ht="17.149999999999999" customHeight="1" x14ac:dyDescent="0.45">
      <c r="A13" s="17" t="s">
        <v>75</v>
      </c>
      <c r="B13" s="18" t="s">
        <v>86</v>
      </c>
      <c r="C13" s="19">
        <v>3531</v>
      </c>
      <c r="D13" s="19">
        <v>3327</v>
      </c>
      <c r="E13" s="21">
        <v>0.9422259983007647</v>
      </c>
      <c r="F13" s="19">
        <v>3064</v>
      </c>
      <c r="G13" s="19">
        <v>1927</v>
      </c>
      <c r="H13" s="21">
        <v>0.54573775134522795</v>
      </c>
      <c r="I13" s="19">
        <v>1863</v>
      </c>
      <c r="J13" s="21">
        <v>0.52761257434154629</v>
      </c>
      <c r="K13" s="19">
        <v>64</v>
      </c>
      <c r="L13" s="21">
        <v>1.8125177003681676E-2</v>
      </c>
      <c r="M13" s="19">
        <v>263</v>
      </c>
      <c r="N13" s="21">
        <v>7.4483149249504388E-2</v>
      </c>
      <c r="O13" s="19">
        <v>204</v>
      </c>
      <c r="P13" s="21">
        <v>5.7774001699235342E-2</v>
      </c>
      <c r="Q13" s="27" t="s">
        <v>16517</v>
      </c>
      <c r="R13" s="27" t="s">
        <v>16517</v>
      </c>
    </row>
    <row r="14" spans="1:18" ht="17.149999999999999" customHeight="1" x14ac:dyDescent="0.45">
      <c r="A14" s="17" t="s">
        <v>75</v>
      </c>
      <c r="B14" s="18" t="s">
        <v>87</v>
      </c>
      <c r="C14" s="19">
        <v>118</v>
      </c>
      <c r="D14" s="19">
        <v>103</v>
      </c>
      <c r="E14" s="21">
        <v>0.8728813559322034</v>
      </c>
      <c r="F14" s="19" t="s">
        <v>16515</v>
      </c>
      <c r="G14" s="19">
        <v>63</v>
      </c>
      <c r="H14" s="21">
        <v>0.53389830508474578</v>
      </c>
      <c r="I14" s="19">
        <v>63</v>
      </c>
      <c r="J14" s="21">
        <v>0.53389830508474578</v>
      </c>
      <c r="K14" s="19">
        <v>0</v>
      </c>
      <c r="L14" s="21">
        <v>0</v>
      </c>
      <c r="M14" s="19" t="s">
        <v>16515</v>
      </c>
      <c r="N14" s="19" t="s">
        <v>16515</v>
      </c>
      <c r="O14" s="19">
        <v>15</v>
      </c>
      <c r="P14" s="21">
        <v>0.1271186440677966</v>
      </c>
      <c r="Q14" s="23">
        <v>1</v>
      </c>
      <c r="R14" s="18" t="s">
        <v>79</v>
      </c>
    </row>
    <row r="15" spans="1:18" ht="17.149999999999999" customHeight="1" x14ac:dyDescent="0.45">
      <c r="A15" s="17" t="s">
        <v>75</v>
      </c>
      <c r="B15" s="18" t="s">
        <v>88</v>
      </c>
      <c r="C15" s="19">
        <v>593</v>
      </c>
      <c r="D15" s="19">
        <v>504</v>
      </c>
      <c r="E15" s="21">
        <v>0.8499156829679595</v>
      </c>
      <c r="F15" s="19">
        <v>443</v>
      </c>
      <c r="G15" s="19">
        <v>245</v>
      </c>
      <c r="H15" s="21">
        <v>0.41315345699831368</v>
      </c>
      <c r="I15" s="19">
        <v>236</v>
      </c>
      <c r="J15" s="21">
        <v>0.39797639123102868</v>
      </c>
      <c r="K15" s="19">
        <v>9</v>
      </c>
      <c r="L15" s="21">
        <v>1.5177065767284991E-2</v>
      </c>
      <c r="M15" s="19">
        <v>61</v>
      </c>
      <c r="N15" s="21">
        <v>0.10286677908937605</v>
      </c>
      <c r="O15" s="19">
        <v>89</v>
      </c>
      <c r="P15" s="21">
        <v>0.15008431703204048</v>
      </c>
      <c r="Q15" s="27" t="s">
        <v>16517</v>
      </c>
      <c r="R15" s="27" t="s">
        <v>16517</v>
      </c>
    </row>
    <row r="16" spans="1:18" ht="17.149999999999999" customHeight="1" x14ac:dyDescent="0.45">
      <c r="A16" s="17" t="s">
        <v>75</v>
      </c>
      <c r="B16" s="18" t="s">
        <v>89</v>
      </c>
      <c r="C16" s="19">
        <v>1166</v>
      </c>
      <c r="D16" s="19">
        <v>1156</v>
      </c>
      <c r="E16" s="21">
        <v>0.99142367066895365</v>
      </c>
      <c r="F16" s="19">
        <v>1096</v>
      </c>
      <c r="G16" s="19">
        <v>657</v>
      </c>
      <c r="H16" s="21">
        <v>0.56346483704974271</v>
      </c>
      <c r="I16" s="19">
        <v>647</v>
      </c>
      <c r="J16" s="21">
        <v>0.55488850771869636</v>
      </c>
      <c r="K16" s="19">
        <v>10</v>
      </c>
      <c r="L16" s="21">
        <v>8.5763293310463125E-3</v>
      </c>
      <c r="M16" s="19">
        <v>60</v>
      </c>
      <c r="N16" s="21">
        <v>5.1457975986277875E-2</v>
      </c>
      <c r="O16" s="19">
        <v>10</v>
      </c>
      <c r="P16" s="21">
        <v>8.5763293310463125E-3</v>
      </c>
      <c r="Q16" s="22" t="s">
        <v>16517</v>
      </c>
      <c r="R16" s="22" t="s">
        <v>16517</v>
      </c>
    </row>
    <row r="17" spans="1:18" ht="17.149999999999999" customHeight="1" x14ac:dyDescent="0.45">
      <c r="A17" s="17" t="s">
        <v>75</v>
      </c>
      <c r="B17" s="18" t="s">
        <v>90</v>
      </c>
      <c r="C17" s="19">
        <v>75</v>
      </c>
      <c r="D17" s="19">
        <v>75</v>
      </c>
      <c r="E17" s="21">
        <v>1</v>
      </c>
      <c r="F17" s="19">
        <v>67</v>
      </c>
      <c r="G17" s="19">
        <v>46</v>
      </c>
      <c r="H17" s="21">
        <v>0.61333333333333329</v>
      </c>
      <c r="I17" s="19">
        <v>46</v>
      </c>
      <c r="J17" s="21">
        <v>0.61333333333333329</v>
      </c>
      <c r="K17" s="19">
        <v>0</v>
      </c>
      <c r="L17" s="21">
        <v>0</v>
      </c>
      <c r="M17" s="19">
        <v>8</v>
      </c>
      <c r="N17" s="21">
        <v>0.10666666666666667</v>
      </c>
      <c r="O17" s="19">
        <v>0</v>
      </c>
      <c r="P17" s="21">
        <v>0</v>
      </c>
      <c r="Q17" s="27" t="s">
        <v>16517</v>
      </c>
      <c r="R17" s="27" t="s">
        <v>16517</v>
      </c>
    </row>
    <row r="18" spans="1:18" ht="17.149999999999999" customHeight="1" x14ac:dyDescent="0.45">
      <c r="A18" s="17" t="s">
        <v>75</v>
      </c>
      <c r="B18" s="18" t="s">
        <v>91</v>
      </c>
      <c r="C18" s="19">
        <v>3390</v>
      </c>
      <c r="D18" s="19">
        <v>3354</v>
      </c>
      <c r="E18" s="21">
        <v>0.98938053097345136</v>
      </c>
      <c r="F18" s="19">
        <v>3051</v>
      </c>
      <c r="G18" s="19">
        <v>1955</v>
      </c>
      <c r="H18" s="21">
        <v>0.57669616519174038</v>
      </c>
      <c r="I18" s="19">
        <v>1937</v>
      </c>
      <c r="J18" s="21">
        <v>0.57138643067846606</v>
      </c>
      <c r="K18" s="19">
        <v>18</v>
      </c>
      <c r="L18" s="21">
        <v>5.3097345132743362E-3</v>
      </c>
      <c r="M18" s="19">
        <v>303</v>
      </c>
      <c r="N18" s="21">
        <v>8.9380530973451333E-2</v>
      </c>
      <c r="O18" s="19">
        <v>36</v>
      </c>
      <c r="P18" s="21">
        <v>1.0619469026548672E-2</v>
      </c>
      <c r="Q18" s="22" t="s">
        <v>16517</v>
      </c>
      <c r="R18" s="22" t="s">
        <v>16517</v>
      </c>
    </row>
    <row r="19" spans="1:18" ht="17.149999999999999" customHeight="1" x14ac:dyDescent="0.45">
      <c r="A19" s="17" t="s">
        <v>75</v>
      </c>
      <c r="B19" s="18" t="s">
        <v>92</v>
      </c>
      <c r="C19" s="19">
        <v>480</v>
      </c>
      <c r="D19" s="19" t="s">
        <v>16515</v>
      </c>
      <c r="E19" s="19" t="s">
        <v>16515</v>
      </c>
      <c r="F19" s="19">
        <v>452</v>
      </c>
      <c r="G19" s="19">
        <v>265</v>
      </c>
      <c r="H19" s="21">
        <v>0.55208333333333337</v>
      </c>
      <c r="I19" s="19" t="s">
        <v>16515</v>
      </c>
      <c r="J19" s="19" t="s">
        <v>16515</v>
      </c>
      <c r="K19" s="19" t="s">
        <v>16515</v>
      </c>
      <c r="L19" s="19" t="s">
        <v>16515</v>
      </c>
      <c r="M19" s="19" t="s">
        <v>16515</v>
      </c>
      <c r="N19" s="19" t="s">
        <v>16515</v>
      </c>
      <c r="O19" s="19" t="s">
        <v>16515</v>
      </c>
      <c r="P19" s="19" t="s">
        <v>16515</v>
      </c>
      <c r="Q19" s="23">
        <v>1</v>
      </c>
      <c r="R19" s="18" t="s">
        <v>79</v>
      </c>
    </row>
    <row r="20" spans="1:18" ht="17.149999999999999" customHeight="1" x14ac:dyDescent="0.45">
      <c r="A20" s="17" t="s">
        <v>75</v>
      </c>
      <c r="B20" s="18" t="s">
        <v>93</v>
      </c>
      <c r="C20" s="19">
        <v>489</v>
      </c>
      <c r="D20" s="19" t="s">
        <v>16515</v>
      </c>
      <c r="E20" s="19" t="s">
        <v>16515</v>
      </c>
      <c r="F20" s="19">
        <v>443</v>
      </c>
      <c r="G20" s="19">
        <v>193</v>
      </c>
      <c r="H20" s="21">
        <v>0.39468302658486709</v>
      </c>
      <c r="I20" s="19">
        <v>187</v>
      </c>
      <c r="J20" s="21">
        <v>0.3824130879345603</v>
      </c>
      <c r="K20" s="19">
        <v>6</v>
      </c>
      <c r="L20" s="21">
        <v>1.2269938650306749E-2</v>
      </c>
      <c r="M20" s="19" t="s">
        <v>16515</v>
      </c>
      <c r="N20" s="19" t="s">
        <v>16515</v>
      </c>
      <c r="O20" s="19" t="s">
        <v>16515</v>
      </c>
      <c r="P20" s="19" t="s">
        <v>16515</v>
      </c>
      <c r="Q20" s="23">
        <v>1</v>
      </c>
      <c r="R20" s="18" t="s">
        <v>79</v>
      </c>
    </row>
    <row r="21" spans="1:18" ht="17.149999999999999" customHeight="1" x14ac:dyDescent="0.45">
      <c r="A21" s="17" t="s">
        <v>75</v>
      </c>
      <c r="B21" s="18" t="s">
        <v>94</v>
      </c>
      <c r="C21" s="19">
        <v>87</v>
      </c>
      <c r="D21" s="19">
        <v>77</v>
      </c>
      <c r="E21" s="21">
        <v>0.88505747126436785</v>
      </c>
      <c r="F21" s="19">
        <v>67</v>
      </c>
      <c r="G21" s="19">
        <v>44</v>
      </c>
      <c r="H21" s="21">
        <v>0.50574712643678166</v>
      </c>
      <c r="I21" s="19">
        <v>44</v>
      </c>
      <c r="J21" s="21">
        <v>0.50574712643678166</v>
      </c>
      <c r="K21" s="19">
        <v>0</v>
      </c>
      <c r="L21" s="21">
        <v>0</v>
      </c>
      <c r="M21" s="19">
        <v>10</v>
      </c>
      <c r="N21" s="21">
        <v>0.11494252873563218</v>
      </c>
      <c r="O21" s="19">
        <v>10</v>
      </c>
      <c r="P21" s="21">
        <v>0.11494252873563218</v>
      </c>
      <c r="Q21" s="27" t="s">
        <v>16517</v>
      </c>
      <c r="R21" s="27" t="s">
        <v>16517</v>
      </c>
    </row>
    <row r="22" spans="1:18" ht="17.149999999999999" customHeight="1" x14ac:dyDescent="0.45">
      <c r="A22" s="17" t="s">
        <v>75</v>
      </c>
      <c r="B22" s="18" t="s">
        <v>95</v>
      </c>
      <c r="C22" s="19">
        <v>38412</v>
      </c>
      <c r="D22" s="19">
        <v>37444</v>
      </c>
      <c r="E22" s="21">
        <v>0.97479954180985107</v>
      </c>
      <c r="F22" s="19">
        <v>34797</v>
      </c>
      <c r="G22" s="19">
        <v>22169</v>
      </c>
      <c r="H22" s="21">
        <v>0.5771373529105488</v>
      </c>
      <c r="I22" s="19">
        <v>22124</v>
      </c>
      <c r="J22" s="21">
        <v>0.57596584400708117</v>
      </c>
      <c r="K22" s="19">
        <v>45</v>
      </c>
      <c r="L22" s="21">
        <v>1.1715089034676663E-3</v>
      </c>
      <c r="M22" s="19">
        <v>2647</v>
      </c>
      <c r="N22" s="21">
        <v>6.8910757055086952E-2</v>
      </c>
      <c r="O22" s="19">
        <v>968</v>
      </c>
      <c r="P22" s="21">
        <v>2.5200458190148912E-2</v>
      </c>
      <c r="Q22" s="22" t="s">
        <v>16517</v>
      </c>
      <c r="R22" s="22" t="s">
        <v>16517</v>
      </c>
    </row>
    <row r="23" spans="1:18" ht="17.149999999999999" customHeight="1" x14ac:dyDescent="0.45">
      <c r="A23" s="17" t="s">
        <v>75</v>
      </c>
      <c r="B23" s="18" t="s">
        <v>96</v>
      </c>
      <c r="C23" s="19">
        <v>565</v>
      </c>
      <c r="D23" s="19">
        <v>518</v>
      </c>
      <c r="E23" s="21">
        <v>0.91681415929203536</v>
      </c>
      <c r="F23" s="19">
        <v>485</v>
      </c>
      <c r="G23" s="19">
        <v>311</v>
      </c>
      <c r="H23" s="21">
        <v>0.55044247787610623</v>
      </c>
      <c r="I23" s="19" t="s">
        <v>16515</v>
      </c>
      <c r="J23" s="19" t="s">
        <v>16515</v>
      </c>
      <c r="K23" s="19" t="s">
        <v>16515</v>
      </c>
      <c r="L23" s="19" t="s">
        <v>16515</v>
      </c>
      <c r="M23" s="19">
        <v>33</v>
      </c>
      <c r="N23" s="21">
        <v>5.8407079646017698E-2</v>
      </c>
      <c r="O23" s="19">
        <v>47</v>
      </c>
      <c r="P23" s="21">
        <v>8.3185840707964601E-2</v>
      </c>
      <c r="Q23" s="23">
        <v>1</v>
      </c>
      <c r="R23" s="18" t="s">
        <v>79</v>
      </c>
    </row>
    <row r="24" spans="1:18" ht="17.149999999999999" customHeight="1" x14ac:dyDescent="0.45">
      <c r="A24" s="17" t="s">
        <v>75</v>
      </c>
      <c r="B24" s="18" t="s">
        <v>97</v>
      </c>
      <c r="C24" s="19">
        <v>614</v>
      </c>
      <c r="D24" s="19">
        <v>602</v>
      </c>
      <c r="E24" s="21">
        <v>0.98045602605863191</v>
      </c>
      <c r="F24" s="19">
        <v>543</v>
      </c>
      <c r="G24" s="19">
        <v>269</v>
      </c>
      <c r="H24" s="21">
        <v>0.43811074918566772</v>
      </c>
      <c r="I24" s="19" t="s">
        <v>16515</v>
      </c>
      <c r="J24" s="19" t="s">
        <v>16515</v>
      </c>
      <c r="K24" s="19" t="s">
        <v>16515</v>
      </c>
      <c r="L24" s="19" t="s">
        <v>16515</v>
      </c>
      <c r="M24" s="19">
        <v>59</v>
      </c>
      <c r="N24" s="21">
        <v>9.6091205211726385E-2</v>
      </c>
      <c r="O24" s="19">
        <v>12</v>
      </c>
      <c r="P24" s="21">
        <v>1.9543973941368076E-2</v>
      </c>
      <c r="Q24" s="23">
        <v>1</v>
      </c>
      <c r="R24" s="18" t="s">
        <v>79</v>
      </c>
    </row>
    <row r="25" spans="1:18" ht="17.149999999999999" customHeight="1" x14ac:dyDescent="0.45">
      <c r="A25" s="17" t="s">
        <v>75</v>
      </c>
      <c r="B25" s="18" t="s">
        <v>98</v>
      </c>
      <c r="C25" s="19">
        <v>78</v>
      </c>
      <c r="D25" s="19">
        <v>78</v>
      </c>
      <c r="E25" s="21">
        <v>1</v>
      </c>
      <c r="F25" s="19">
        <v>70</v>
      </c>
      <c r="G25" s="19">
        <v>48</v>
      </c>
      <c r="H25" s="21">
        <v>0.61538461538461542</v>
      </c>
      <c r="I25" s="19">
        <v>48</v>
      </c>
      <c r="J25" s="21">
        <v>0.61538461538461542</v>
      </c>
      <c r="K25" s="19">
        <v>0</v>
      </c>
      <c r="L25" s="21">
        <v>0</v>
      </c>
      <c r="M25" s="19">
        <v>8</v>
      </c>
      <c r="N25" s="21">
        <v>0.10256410256410256</v>
      </c>
      <c r="O25" s="19">
        <v>0</v>
      </c>
      <c r="P25" s="21">
        <v>0</v>
      </c>
      <c r="Q25" s="27" t="s">
        <v>16517</v>
      </c>
      <c r="R25" s="27" t="s">
        <v>16517</v>
      </c>
    </row>
    <row r="26" spans="1:18" ht="17.149999999999999" customHeight="1" x14ac:dyDescent="0.45">
      <c r="A26" s="17" t="s">
        <v>75</v>
      </c>
      <c r="B26" s="18" t="s">
        <v>99</v>
      </c>
      <c r="C26" s="19">
        <v>413</v>
      </c>
      <c r="D26" s="19">
        <v>405</v>
      </c>
      <c r="E26" s="21">
        <v>0.98062953995157387</v>
      </c>
      <c r="F26" s="19">
        <v>381</v>
      </c>
      <c r="G26" s="19">
        <v>234</v>
      </c>
      <c r="H26" s="21">
        <v>0.56658595641646492</v>
      </c>
      <c r="I26" s="19" t="s">
        <v>16515</v>
      </c>
      <c r="J26" s="19" t="s">
        <v>16515</v>
      </c>
      <c r="K26" s="19" t="s">
        <v>16515</v>
      </c>
      <c r="L26" s="19" t="s">
        <v>16515</v>
      </c>
      <c r="M26" s="19">
        <v>24</v>
      </c>
      <c r="N26" s="21">
        <v>5.8111380145278453E-2</v>
      </c>
      <c r="O26" s="19">
        <v>8</v>
      </c>
      <c r="P26" s="21">
        <v>1.9370460048426151E-2</v>
      </c>
      <c r="Q26" s="23">
        <v>1</v>
      </c>
      <c r="R26" s="18" t="s">
        <v>79</v>
      </c>
    </row>
    <row r="27" spans="1:18" ht="17.149999999999999" customHeight="1" x14ac:dyDescent="0.45">
      <c r="A27" s="17" t="s">
        <v>75</v>
      </c>
      <c r="B27" s="18" t="s">
        <v>100</v>
      </c>
      <c r="C27" s="19">
        <v>856</v>
      </c>
      <c r="D27" s="19">
        <v>699</v>
      </c>
      <c r="E27" s="21">
        <v>0.81658878504672894</v>
      </c>
      <c r="F27" s="19">
        <v>631</v>
      </c>
      <c r="G27" s="19">
        <v>437</v>
      </c>
      <c r="H27" s="21">
        <v>0.51051401869158874</v>
      </c>
      <c r="I27" s="19">
        <v>437</v>
      </c>
      <c r="J27" s="21">
        <v>0.51051401869158874</v>
      </c>
      <c r="K27" s="19">
        <v>0</v>
      </c>
      <c r="L27" s="21">
        <v>0</v>
      </c>
      <c r="M27" s="19">
        <v>68</v>
      </c>
      <c r="N27" s="21">
        <v>7.9439252336448593E-2</v>
      </c>
      <c r="O27" s="19">
        <v>157</v>
      </c>
      <c r="P27" s="21">
        <v>0.18341121495327103</v>
      </c>
      <c r="Q27" s="27" t="s">
        <v>16517</v>
      </c>
      <c r="R27" s="27" t="s">
        <v>16517</v>
      </c>
    </row>
    <row r="28" spans="1:18" ht="17.149999999999999" customHeight="1" x14ac:dyDescent="0.45">
      <c r="A28" s="17" t="s">
        <v>75</v>
      </c>
      <c r="B28" s="18" t="s">
        <v>101</v>
      </c>
      <c r="C28" s="19">
        <v>43</v>
      </c>
      <c r="D28" s="19">
        <v>43</v>
      </c>
      <c r="E28" s="21">
        <v>1</v>
      </c>
      <c r="F28" s="19" t="s">
        <v>16515</v>
      </c>
      <c r="G28" s="19">
        <v>21</v>
      </c>
      <c r="H28" s="21">
        <v>0.48837209302325579</v>
      </c>
      <c r="I28" s="19">
        <v>21</v>
      </c>
      <c r="J28" s="21">
        <v>0.48837209302325579</v>
      </c>
      <c r="K28" s="19">
        <v>0</v>
      </c>
      <c r="L28" s="21">
        <v>0</v>
      </c>
      <c r="M28" s="19" t="s">
        <v>16515</v>
      </c>
      <c r="N28" s="19" t="s">
        <v>16515</v>
      </c>
      <c r="O28" s="19">
        <v>0</v>
      </c>
      <c r="P28" s="21">
        <v>0</v>
      </c>
      <c r="Q28" s="23">
        <v>1</v>
      </c>
      <c r="R28" s="18" t="s">
        <v>79</v>
      </c>
    </row>
    <row r="29" spans="1:18" ht="17.149999999999999" customHeight="1" x14ac:dyDescent="0.45">
      <c r="A29" s="17" t="s">
        <v>75</v>
      </c>
      <c r="B29" s="18" t="s">
        <v>102</v>
      </c>
      <c r="C29" s="19">
        <v>39</v>
      </c>
      <c r="D29" s="19" t="s">
        <v>16515</v>
      </c>
      <c r="E29" s="19" t="s">
        <v>16515</v>
      </c>
      <c r="F29" s="19">
        <v>31</v>
      </c>
      <c r="G29" s="19">
        <v>6</v>
      </c>
      <c r="H29" s="21">
        <v>0.15384615384615385</v>
      </c>
      <c r="I29" s="19">
        <v>6</v>
      </c>
      <c r="J29" s="21">
        <v>0.15384615384615385</v>
      </c>
      <c r="K29" s="19">
        <v>0</v>
      </c>
      <c r="L29" s="21">
        <v>0</v>
      </c>
      <c r="M29" s="19" t="s">
        <v>16515</v>
      </c>
      <c r="N29" s="19" t="s">
        <v>16515</v>
      </c>
      <c r="O29" s="19" t="s">
        <v>16515</v>
      </c>
      <c r="P29" s="19" t="s">
        <v>16515</v>
      </c>
      <c r="Q29" s="23">
        <v>1</v>
      </c>
      <c r="R29" s="18" t="s">
        <v>79</v>
      </c>
    </row>
    <row r="30" spans="1:18" ht="17.149999999999999" customHeight="1" x14ac:dyDescent="0.45">
      <c r="A30" s="17" t="s">
        <v>75</v>
      </c>
      <c r="B30" s="18" t="s">
        <v>103</v>
      </c>
      <c r="C30" s="19">
        <v>1999</v>
      </c>
      <c r="D30" s="19">
        <v>1974</v>
      </c>
      <c r="E30" s="21">
        <v>0.98749374687343672</v>
      </c>
      <c r="F30" s="19">
        <v>1681</v>
      </c>
      <c r="G30" s="19">
        <v>799</v>
      </c>
      <c r="H30" s="21">
        <v>0.39969984992496249</v>
      </c>
      <c r="I30" s="19">
        <v>773</v>
      </c>
      <c r="J30" s="21">
        <v>0.38669334667333666</v>
      </c>
      <c r="K30" s="19">
        <v>26</v>
      </c>
      <c r="L30" s="21">
        <v>1.3006503251625813E-2</v>
      </c>
      <c r="M30" s="19">
        <v>293</v>
      </c>
      <c r="N30" s="21">
        <v>0.14657328664332167</v>
      </c>
      <c r="O30" s="19">
        <v>25</v>
      </c>
      <c r="P30" s="21">
        <v>1.2506253126563281E-2</v>
      </c>
      <c r="Q30" s="22" t="s">
        <v>16517</v>
      </c>
      <c r="R30" s="22" t="s">
        <v>16517</v>
      </c>
    </row>
    <row r="31" spans="1:18" ht="17.149999999999999" customHeight="1" x14ac:dyDescent="0.45">
      <c r="A31" s="17" t="s">
        <v>75</v>
      </c>
      <c r="B31" s="18" t="s">
        <v>104</v>
      </c>
      <c r="C31" s="19">
        <v>538</v>
      </c>
      <c r="D31" s="19" t="s">
        <v>16515</v>
      </c>
      <c r="E31" s="19" t="s">
        <v>16515</v>
      </c>
      <c r="F31" s="19">
        <v>492</v>
      </c>
      <c r="G31" s="19">
        <v>231</v>
      </c>
      <c r="H31" s="21">
        <v>0.42936802973977695</v>
      </c>
      <c r="I31" s="19">
        <v>225</v>
      </c>
      <c r="J31" s="21">
        <v>0.41821561338289964</v>
      </c>
      <c r="K31" s="19">
        <v>6</v>
      </c>
      <c r="L31" s="21">
        <v>1.1152416356877323E-2</v>
      </c>
      <c r="M31" s="19" t="s">
        <v>16515</v>
      </c>
      <c r="N31" s="19" t="s">
        <v>16515</v>
      </c>
      <c r="O31" s="19" t="s">
        <v>16515</v>
      </c>
      <c r="P31" s="19" t="s">
        <v>16515</v>
      </c>
      <c r="Q31" s="23">
        <v>1</v>
      </c>
      <c r="R31" s="18" t="s">
        <v>79</v>
      </c>
    </row>
    <row r="32" spans="1:18" ht="17.149999999999999" customHeight="1" x14ac:dyDescent="0.45">
      <c r="A32" s="17" t="s">
        <v>75</v>
      </c>
      <c r="B32" s="18" t="s">
        <v>105</v>
      </c>
      <c r="C32" s="19">
        <v>299</v>
      </c>
      <c r="D32" s="19" t="s">
        <v>16515</v>
      </c>
      <c r="E32" s="19" t="s">
        <v>16515</v>
      </c>
      <c r="F32" s="19">
        <v>284</v>
      </c>
      <c r="G32" s="19">
        <v>151</v>
      </c>
      <c r="H32" s="21">
        <v>0.50501672240802675</v>
      </c>
      <c r="I32" s="19" t="s">
        <v>16515</v>
      </c>
      <c r="J32" s="19" t="s">
        <v>16515</v>
      </c>
      <c r="K32" s="19" t="s">
        <v>16515</v>
      </c>
      <c r="L32" s="19" t="s">
        <v>16515</v>
      </c>
      <c r="M32" s="19" t="s">
        <v>16515</v>
      </c>
      <c r="N32" s="19" t="s">
        <v>16515</v>
      </c>
      <c r="O32" s="19" t="s">
        <v>16515</v>
      </c>
      <c r="P32" s="19" t="s">
        <v>16515</v>
      </c>
      <c r="Q32" s="23">
        <v>1</v>
      </c>
      <c r="R32" s="18" t="s">
        <v>79</v>
      </c>
    </row>
    <row r="33" spans="1:18" ht="17.149999999999999" customHeight="1" x14ac:dyDescent="0.45">
      <c r="A33" s="17" t="s">
        <v>75</v>
      </c>
      <c r="B33" s="18" t="s">
        <v>106</v>
      </c>
      <c r="C33" s="19">
        <v>9154</v>
      </c>
      <c r="D33" s="19">
        <v>9044</v>
      </c>
      <c r="E33" s="21">
        <v>0.98798339523705481</v>
      </c>
      <c r="F33" s="19">
        <v>8481</v>
      </c>
      <c r="G33" s="19">
        <v>4525</v>
      </c>
      <c r="H33" s="21">
        <v>0.4943194232029714</v>
      </c>
      <c r="I33" s="19">
        <v>4445</v>
      </c>
      <c r="J33" s="21">
        <v>0.48558007428446581</v>
      </c>
      <c r="K33" s="19">
        <v>80</v>
      </c>
      <c r="L33" s="21">
        <v>8.7393489185055712E-3</v>
      </c>
      <c r="M33" s="19">
        <v>563</v>
      </c>
      <c r="N33" s="21">
        <v>6.1503168013982958E-2</v>
      </c>
      <c r="O33" s="19">
        <v>110</v>
      </c>
      <c r="P33" s="21">
        <v>1.201660476294516E-2</v>
      </c>
      <c r="Q33" s="27" t="s">
        <v>16517</v>
      </c>
      <c r="R33" s="27" t="s">
        <v>16517</v>
      </c>
    </row>
    <row r="34" spans="1:18" ht="17.149999999999999" customHeight="1" x14ac:dyDescent="0.45">
      <c r="A34" s="17" t="s">
        <v>75</v>
      </c>
      <c r="B34" s="18" t="s">
        <v>107</v>
      </c>
      <c r="C34" s="19">
        <v>814</v>
      </c>
      <c r="D34" s="19" t="s">
        <v>16515</v>
      </c>
      <c r="E34" s="19" t="s">
        <v>16515</v>
      </c>
      <c r="F34" s="19">
        <v>759</v>
      </c>
      <c r="G34" s="19">
        <v>385</v>
      </c>
      <c r="H34" s="21">
        <v>0.47297297297297297</v>
      </c>
      <c r="I34" s="19">
        <v>375</v>
      </c>
      <c r="J34" s="21">
        <v>0.4606879606879607</v>
      </c>
      <c r="K34" s="19">
        <v>10</v>
      </c>
      <c r="L34" s="21">
        <v>1.2285012285012284E-2</v>
      </c>
      <c r="M34" s="19" t="s">
        <v>16515</v>
      </c>
      <c r="N34" s="19" t="s">
        <v>16515</v>
      </c>
      <c r="O34" s="19" t="s">
        <v>16515</v>
      </c>
      <c r="P34" s="19" t="s">
        <v>16515</v>
      </c>
      <c r="Q34" s="23">
        <v>1</v>
      </c>
      <c r="R34" s="18" t="s">
        <v>79</v>
      </c>
    </row>
    <row r="35" spans="1:18" ht="17.149999999999999" customHeight="1" x14ac:dyDescent="0.45">
      <c r="A35" s="17" t="s">
        <v>75</v>
      </c>
      <c r="B35" s="18" t="s">
        <v>108</v>
      </c>
      <c r="C35" s="19">
        <v>69</v>
      </c>
      <c r="D35" s="19" t="s">
        <v>16515</v>
      </c>
      <c r="E35" s="19" t="s">
        <v>16515</v>
      </c>
      <c r="F35" s="19">
        <v>63</v>
      </c>
      <c r="G35" s="19">
        <v>43</v>
      </c>
      <c r="H35" s="21">
        <v>0.62318840579710144</v>
      </c>
      <c r="I35" s="19" t="s">
        <v>16515</v>
      </c>
      <c r="J35" s="19" t="s">
        <v>16515</v>
      </c>
      <c r="K35" s="19" t="s">
        <v>16515</v>
      </c>
      <c r="L35" s="19" t="s">
        <v>16515</v>
      </c>
      <c r="M35" s="19" t="s">
        <v>16515</v>
      </c>
      <c r="N35" s="19" t="s">
        <v>16515</v>
      </c>
      <c r="O35" s="19" t="s">
        <v>16515</v>
      </c>
      <c r="P35" s="19" t="s">
        <v>16515</v>
      </c>
      <c r="Q35" s="23">
        <v>1</v>
      </c>
      <c r="R35" s="18" t="s">
        <v>79</v>
      </c>
    </row>
    <row r="36" spans="1:18" ht="17.149999999999999" customHeight="1" x14ac:dyDescent="0.45">
      <c r="A36" s="17" t="s">
        <v>75</v>
      </c>
      <c r="B36" s="18" t="s">
        <v>109</v>
      </c>
      <c r="C36" s="19">
        <v>4877</v>
      </c>
      <c r="D36" s="19">
        <v>4850</v>
      </c>
      <c r="E36" s="21">
        <v>0.99446380971908965</v>
      </c>
      <c r="F36" s="19">
        <v>4459</v>
      </c>
      <c r="G36" s="19">
        <v>2983</v>
      </c>
      <c r="H36" s="21">
        <v>0.61164650399835963</v>
      </c>
      <c r="I36" s="19">
        <v>2962</v>
      </c>
      <c r="J36" s="21">
        <v>0.60734057822431819</v>
      </c>
      <c r="K36" s="19">
        <v>21</v>
      </c>
      <c r="L36" s="21">
        <v>4.305925774041419E-3</v>
      </c>
      <c r="M36" s="19">
        <v>391</v>
      </c>
      <c r="N36" s="21">
        <v>8.0172237030961657E-2</v>
      </c>
      <c r="O36" s="19">
        <v>27</v>
      </c>
      <c r="P36" s="21">
        <v>5.5361902809103955E-3</v>
      </c>
      <c r="Q36" s="22" t="s">
        <v>16517</v>
      </c>
      <c r="R36" s="22" t="s">
        <v>16517</v>
      </c>
    </row>
    <row r="37" spans="1:18" ht="17.149999999999999" customHeight="1" x14ac:dyDescent="0.45">
      <c r="A37" s="17" t="s">
        <v>75</v>
      </c>
      <c r="B37" s="18" t="s">
        <v>110</v>
      </c>
      <c r="C37" s="19">
        <v>2932</v>
      </c>
      <c r="D37" s="19">
        <v>2445</v>
      </c>
      <c r="E37" s="21">
        <v>0.83390177353342432</v>
      </c>
      <c r="F37" s="19">
        <v>2241</v>
      </c>
      <c r="G37" s="19">
        <v>1680</v>
      </c>
      <c r="H37" s="21">
        <v>0.572987721691678</v>
      </c>
      <c r="I37" s="19">
        <v>1673</v>
      </c>
      <c r="J37" s="21">
        <v>0.570600272851296</v>
      </c>
      <c r="K37" s="19">
        <v>7</v>
      </c>
      <c r="L37" s="21">
        <v>2.3874488403819918E-3</v>
      </c>
      <c r="M37" s="19">
        <v>204</v>
      </c>
      <c r="N37" s="21">
        <v>6.9577080491132329E-2</v>
      </c>
      <c r="O37" s="19">
        <v>487</v>
      </c>
      <c r="P37" s="21">
        <v>0.16609822646657571</v>
      </c>
      <c r="Q37" s="27" t="s">
        <v>16517</v>
      </c>
      <c r="R37" s="27" t="s">
        <v>16517</v>
      </c>
    </row>
    <row r="38" spans="1:18" ht="17.149999999999999" customHeight="1" x14ac:dyDescent="0.45">
      <c r="A38" s="17" t="s">
        <v>75</v>
      </c>
      <c r="B38" s="18" t="s">
        <v>111</v>
      </c>
      <c r="C38" s="19">
        <v>182</v>
      </c>
      <c r="D38" s="19">
        <v>141</v>
      </c>
      <c r="E38" s="21">
        <v>0.77472527472527475</v>
      </c>
      <c r="F38" s="19">
        <v>123</v>
      </c>
      <c r="G38" s="19">
        <v>104</v>
      </c>
      <c r="H38" s="21">
        <v>0.5714285714285714</v>
      </c>
      <c r="I38" s="19" t="s">
        <v>16515</v>
      </c>
      <c r="J38" s="19" t="s">
        <v>16515</v>
      </c>
      <c r="K38" s="19" t="s">
        <v>16515</v>
      </c>
      <c r="L38" s="19" t="s">
        <v>16515</v>
      </c>
      <c r="M38" s="19">
        <v>18</v>
      </c>
      <c r="N38" s="21">
        <v>9.8901098901098897E-2</v>
      </c>
      <c r="O38" s="19">
        <v>41</v>
      </c>
      <c r="P38" s="21">
        <v>0.22527472527472528</v>
      </c>
      <c r="Q38" s="23">
        <v>1</v>
      </c>
      <c r="R38" s="18" t="s">
        <v>79</v>
      </c>
    </row>
    <row r="39" spans="1:18" ht="17.149999999999999" customHeight="1" x14ac:dyDescent="0.45">
      <c r="A39" s="17" t="s">
        <v>75</v>
      </c>
      <c r="B39" s="26" t="s">
        <v>112</v>
      </c>
      <c r="C39" s="19">
        <v>6329</v>
      </c>
      <c r="D39" s="19">
        <v>6043</v>
      </c>
      <c r="E39" s="21">
        <v>0.95481118660135877</v>
      </c>
      <c r="F39" s="19">
        <v>5544</v>
      </c>
      <c r="G39" s="19">
        <v>3617</v>
      </c>
      <c r="H39" s="21">
        <v>0.57149628693316479</v>
      </c>
      <c r="I39" s="19">
        <v>3584</v>
      </c>
      <c r="J39" s="21">
        <v>0.56628219307947547</v>
      </c>
      <c r="K39" s="19">
        <v>33</v>
      </c>
      <c r="L39" s="21">
        <v>5.2140938536893661E-3</v>
      </c>
      <c r="M39" s="19">
        <v>499</v>
      </c>
      <c r="N39" s="21">
        <v>7.8843419181545263E-2</v>
      </c>
      <c r="O39" s="19">
        <v>286</v>
      </c>
      <c r="P39" s="21">
        <v>4.5188813398641177E-2</v>
      </c>
      <c r="Q39" s="27" t="s">
        <v>16517</v>
      </c>
      <c r="R39" s="27" t="s">
        <v>16517</v>
      </c>
    </row>
    <row r="40" spans="1:18" ht="17.149999999999999" customHeight="1" x14ac:dyDescent="0.45">
      <c r="A40" s="17" t="s">
        <v>75</v>
      </c>
      <c r="B40" s="18" t="s">
        <v>113</v>
      </c>
      <c r="C40" s="19">
        <v>8230</v>
      </c>
      <c r="D40" s="19">
        <v>8086</v>
      </c>
      <c r="E40" s="21">
        <v>0.9825030376670717</v>
      </c>
      <c r="F40" s="19">
        <v>7406</v>
      </c>
      <c r="G40" s="19">
        <v>4450</v>
      </c>
      <c r="H40" s="21">
        <v>0.54070473876063185</v>
      </c>
      <c r="I40" s="19">
        <v>4414</v>
      </c>
      <c r="J40" s="21">
        <v>0.53633049817739975</v>
      </c>
      <c r="K40" s="19">
        <v>36</v>
      </c>
      <c r="L40" s="21">
        <v>4.3742405832320778E-3</v>
      </c>
      <c r="M40" s="19">
        <v>680</v>
      </c>
      <c r="N40" s="21">
        <v>8.2624544349939252E-2</v>
      </c>
      <c r="O40" s="19">
        <v>144</v>
      </c>
      <c r="P40" s="21">
        <v>1.7496962332928311E-2</v>
      </c>
      <c r="Q40" s="22" t="s">
        <v>16517</v>
      </c>
      <c r="R40" s="22" t="s">
        <v>16517</v>
      </c>
    </row>
    <row r="41" spans="1:18" ht="17.149999999999999" customHeight="1" x14ac:dyDescent="0.45">
      <c r="A41" s="17" t="s">
        <v>75</v>
      </c>
      <c r="B41" s="26" t="s">
        <v>114</v>
      </c>
      <c r="C41" s="19">
        <v>2946</v>
      </c>
      <c r="D41" s="19">
        <v>2615</v>
      </c>
      <c r="E41" s="21">
        <v>0.88764426340801084</v>
      </c>
      <c r="F41" s="19">
        <v>2474</v>
      </c>
      <c r="G41" s="19">
        <v>1553</v>
      </c>
      <c r="H41" s="21">
        <v>0.52715546503733879</v>
      </c>
      <c r="I41" s="19">
        <v>1525</v>
      </c>
      <c r="J41" s="21">
        <v>0.51765105227427022</v>
      </c>
      <c r="K41" s="19">
        <v>28</v>
      </c>
      <c r="L41" s="21">
        <v>9.5044127630685669E-3</v>
      </c>
      <c r="M41" s="19">
        <v>141</v>
      </c>
      <c r="N41" s="21">
        <v>4.7861507128309569E-2</v>
      </c>
      <c r="O41" s="19">
        <v>331</v>
      </c>
      <c r="P41" s="21">
        <v>0.11235573659198914</v>
      </c>
      <c r="Q41" s="27" t="s">
        <v>16517</v>
      </c>
      <c r="R41" s="27" t="s">
        <v>16517</v>
      </c>
    </row>
    <row r="42" spans="1:18" ht="17.149999999999999" customHeight="1" x14ac:dyDescent="0.45">
      <c r="A42" s="17" t="s">
        <v>75</v>
      </c>
      <c r="B42" s="26" t="s">
        <v>115</v>
      </c>
      <c r="C42" s="19">
        <v>2366</v>
      </c>
      <c r="D42" s="19">
        <v>2208</v>
      </c>
      <c r="E42" s="21">
        <v>0.93322062552831786</v>
      </c>
      <c r="F42" s="19">
        <v>2069</v>
      </c>
      <c r="G42" s="19">
        <v>1334</v>
      </c>
      <c r="H42" s="21">
        <v>0.56382079459002532</v>
      </c>
      <c r="I42" s="19">
        <v>1311</v>
      </c>
      <c r="J42" s="21">
        <v>0.55409974640743875</v>
      </c>
      <c r="K42" s="19">
        <v>23</v>
      </c>
      <c r="L42" s="21">
        <v>9.721048182586645E-3</v>
      </c>
      <c r="M42" s="19">
        <v>139</v>
      </c>
      <c r="N42" s="21">
        <v>5.8748943364327982E-2</v>
      </c>
      <c r="O42" s="19">
        <v>158</v>
      </c>
      <c r="P42" s="21">
        <v>6.6779374471682168E-2</v>
      </c>
      <c r="Q42" s="22" t="s">
        <v>16517</v>
      </c>
      <c r="R42" s="22" t="s">
        <v>16517</v>
      </c>
    </row>
    <row r="43" spans="1:18" ht="17.149999999999999" customHeight="1" x14ac:dyDescent="0.45">
      <c r="A43" s="17" t="s">
        <v>75</v>
      </c>
      <c r="B43" s="26" t="s">
        <v>116</v>
      </c>
      <c r="C43" s="19">
        <v>619</v>
      </c>
      <c r="D43" s="19">
        <v>603</v>
      </c>
      <c r="E43" s="21">
        <v>0.97415185783521807</v>
      </c>
      <c r="F43" s="19">
        <v>560</v>
      </c>
      <c r="G43" s="19">
        <v>318</v>
      </c>
      <c r="H43" s="21">
        <v>0.51373182552504038</v>
      </c>
      <c r="I43" s="19" t="s">
        <v>16515</v>
      </c>
      <c r="J43" s="19" t="s">
        <v>16515</v>
      </c>
      <c r="K43" s="19" t="s">
        <v>16515</v>
      </c>
      <c r="L43" s="19" t="s">
        <v>16515</v>
      </c>
      <c r="M43" s="19">
        <v>43</v>
      </c>
      <c r="N43" s="21">
        <v>6.9466882067851371E-2</v>
      </c>
      <c r="O43" s="19">
        <v>16</v>
      </c>
      <c r="P43" s="21">
        <v>2.5848142164781908E-2</v>
      </c>
      <c r="Q43" s="23">
        <v>1</v>
      </c>
      <c r="R43" s="18" t="s">
        <v>79</v>
      </c>
    </row>
    <row r="44" spans="1:18" ht="17.149999999999999" customHeight="1" x14ac:dyDescent="0.45">
      <c r="A44" s="17" t="s">
        <v>75</v>
      </c>
      <c r="B44" s="18" t="s">
        <v>117</v>
      </c>
      <c r="C44" s="19">
        <v>1857</v>
      </c>
      <c r="D44" s="19">
        <v>1846</v>
      </c>
      <c r="E44" s="21">
        <v>0.99407646742057076</v>
      </c>
      <c r="F44" s="19">
        <v>1686</v>
      </c>
      <c r="G44" s="19">
        <v>864</v>
      </c>
      <c r="H44" s="21">
        <v>0.46526655896607433</v>
      </c>
      <c r="I44" s="19">
        <v>857</v>
      </c>
      <c r="J44" s="21">
        <v>0.4614970382337103</v>
      </c>
      <c r="K44" s="19">
        <v>7</v>
      </c>
      <c r="L44" s="21">
        <v>3.7695207323640281E-3</v>
      </c>
      <c r="M44" s="19">
        <v>160</v>
      </c>
      <c r="N44" s="21">
        <v>8.616047388260635E-2</v>
      </c>
      <c r="O44" s="19">
        <v>11</v>
      </c>
      <c r="P44" s="21">
        <v>5.9235325794291865E-3</v>
      </c>
      <c r="Q44" s="22" t="s">
        <v>16517</v>
      </c>
      <c r="R44" s="22" t="s">
        <v>16517</v>
      </c>
    </row>
    <row r="45" spans="1:18" ht="17.149999999999999" customHeight="1" x14ac:dyDescent="0.45">
      <c r="A45" s="17" t="s">
        <v>75</v>
      </c>
      <c r="B45" s="26" t="s">
        <v>118</v>
      </c>
      <c r="C45" s="19">
        <v>1393</v>
      </c>
      <c r="D45" s="19">
        <v>1161</v>
      </c>
      <c r="E45" s="21">
        <v>0.83345297918162242</v>
      </c>
      <c r="F45" s="19">
        <v>1053</v>
      </c>
      <c r="G45" s="19">
        <v>447</v>
      </c>
      <c r="H45" s="21">
        <v>0.32089016511127066</v>
      </c>
      <c r="I45" s="19">
        <v>435</v>
      </c>
      <c r="J45" s="21">
        <v>0.312275664034458</v>
      </c>
      <c r="K45" s="19">
        <v>12</v>
      </c>
      <c r="L45" s="21">
        <v>8.6145010768126345E-3</v>
      </c>
      <c r="M45" s="19">
        <v>108</v>
      </c>
      <c r="N45" s="21">
        <v>7.7530509691313712E-2</v>
      </c>
      <c r="O45" s="19">
        <v>232</v>
      </c>
      <c r="P45" s="21">
        <v>0.16654702081837761</v>
      </c>
      <c r="Q45" s="27" t="s">
        <v>16517</v>
      </c>
      <c r="R45" s="27" t="s">
        <v>16517</v>
      </c>
    </row>
    <row r="46" spans="1:18" ht="17.149999999999999" customHeight="1" x14ac:dyDescent="0.45">
      <c r="A46" s="17" t="s">
        <v>75</v>
      </c>
      <c r="B46" s="18" t="s">
        <v>119</v>
      </c>
      <c r="C46" s="19">
        <v>5472</v>
      </c>
      <c r="D46" s="19">
        <v>5425</v>
      </c>
      <c r="E46" s="21">
        <v>0.99141081871345027</v>
      </c>
      <c r="F46" s="19">
        <v>5130</v>
      </c>
      <c r="G46" s="19">
        <v>3129</v>
      </c>
      <c r="H46" s="21">
        <v>0.57182017543859653</v>
      </c>
      <c r="I46" s="19">
        <v>3122</v>
      </c>
      <c r="J46" s="21">
        <v>0.57054093567251463</v>
      </c>
      <c r="K46" s="19">
        <v>7</v>
      </c>
      <c r="L46" s="21">
        <v>1.2792397660818713E-3</v>
      </c>
      <c r="M46" s="19">
        <v>295</v>
      </c>
      <c r="N46" s="21">
        <v>5.3910818713450291E-2</v>
      </c>
      <c r="O46" s="19">
        <v>47</v>
      </c>
      <c r="P46" s="21">
        <v>8.5891812865497071E-3</v>
      </c>
      <c r="Q46" s="22" t="s">
        <v>16517</v>
      </c>
      <c r="R46" s="22" t="s">
        <v>16517</v>
      </c>
    </row>
    <row r="47" spans="1:18" ht="17.149999999999999" customHeight="1" x14ac:dyDescent="0.45">
      <c r="A47" s="17" t="s">
        <v>75</v>
      </c>
      <c r="B47" s="18" t="s">
        <v>120</v>
      </c>
      <c r="C47" s="19">
        <v>704</v>
      </c>
      <c r="D47" s="19">
        <v>687</v>
      </c>
      <c r="E47" s="21">
        <v>0.97585227272727271</v>
      </c>
      <c r="F47" s="19">
        <v>655</v>
      </c>
      <c r="G47" s="19">
        <v>371</v>
      </c>
      <c r="H47" s="21">
        <v>0.52698863636363635</v>
      </c>
      <c r="I47" s="19">
        <v>366</v>
      </c>
      <c r="J47" s="21">
        <v>0.51988636363636365</v>
      </c>
      <c r="K47" s="19">
        <v>5</v>
      </c>
      <c r="L47" s="21">
        <v>7.102272727272727E-3</v>
      </c>
      <c r="M47" s="19">
        <v>32</v>
      </c>
      <c r="N47" s="21">
        <v>4.5454545454545456E-2</v>
      </c>
      <c r="O47" s="19">
        <v>17</v>
      </c>
      <c r="P47" s="21">
        <v>2.4147727272727272E-2</v>
      </c>
      <c r="Q47" s="27" t="s">
        <v>16517</v>
      </c>
      <c r="R47" s="27" t="s">
        <v>16517</v>
      </c>
    </row>
    <row r="48" spans="1:18" ht="17.149999999999999" customHeight="1" x14ac:dyDescent="0.45">
      <c r="A48" s="17" t="s">
        <v>75</v>
      </c>
      <c r="B48" s="18" t="s">
        <v>121</v>
      </c>
      <c r="C48" s="19">
        <v>485</v>
      </c>
      <c r="D48" s="19" t="s">
        <v>16515</v>
      </c>
      <c r="E48" s="19" t="s">
        <v>16515</v>
      </c>
      <c r="F48" s="19">
        <v>439</v>
      </c>
      <c r="G48" s="19">
        <v>291</v>
      </c>
      <c r="H48" s="21">
        <v>0.6</v>
      </c>
      <c r="I48" s="19">
        <v>282</v>
      </c>
      <c r="J48" s="21">
        <v>0.58144329896907221</v>
      </c>
      <c r="K48" s="19">
        <v>9</v>
      </c>
      <c r="L48" s="21">
        <v>1.8556701030927835E-2</v>
      </c>
      <c r="M48" s="19" t="s">
        <v>16515</v>
      </c>
      <c r="N48" s="19" t="s">
        <v>16515</v>
      </c>
      <c r="O48" s="19" t="s">
        <v>16515</v>
      </c>
      <c r="P48" s="19" t="s">
        <v>16515</v>
      </c>
      <c r="Q48" s="23">
        <v>1</v>
      </c>
      <c r="R48" s="18" t="s">
        <v>79</v>
      </c>
    </row>
    <row r="49" spans="1:18" ht="17.149999999999999" customHeight="1" x14ac:dyDescent="0.45">
      <c r="A49" s="17" t="s">
        <v>75</v>
      </c>
      <c r="B49" s="18" t="s">
        <v>122</v>
      </c>
      <c r="C49" s="19" t="s">
        <v>16515</v>
      </c>
      <c r="D49" s="19" t="s">
        <v>16515</v>
      </c>
      <c r="E49" s="19" t="s">
        <v>16515</v>
      </c>
      <c r="F49" s="19" t="s">
        <v>16515</v>
      </c>
      <c r="G49" s="19" t="s">
        <v>16515</v>
      </c>
      <c r="H49" s="21" t="s">
        <v>16515</v>
      </c>
      <c r="I49" s="19">
        <v>10</v>
      </c>
      <c r="J49" s="21">
        <v>0.625</v>
      </c>
      <c r="K49" s="19" t="s">
        <v>16515</v>
      </c>
      <c r="L49" s="19" t="s">
        <v>16515</v>
      </c>
      <c r="M49" s="19" t="s">
        <v>16515</v>
      </c>
      <c r="N49" s="19" t="s">
        <v>16515</v>
      </c>
      <c r="O49" s="19" t="s">
        <v>16515</v>
      </c>
      <c r="P49" s="19" t="s">
        <v>16515</v>
      </c>
      <c r="Q49" s="23">
        <v>1</v>
      </c>
      <c r="R49" s="18" t="s">
        <v>79</v>
      </c>
    </row>
    <row r="50" spans="1:18" ht="17.149999999999999" customHeight="1" x14ac:dyDescent="0.45">
      <c r="A50" s="17" t="s">
        <v>75</v>
      </c>
      <c r="B50" s="18" t="s">
        <v>123</v>
      </c>
      <c r="C50" s="19">
        <v>196</v>
      </c>
      <c r="D50" s="19">
        <v>183</v>
      </c>
      <c r="E50" s="21">
        <v>0.93367346938775508</v>
      </c>
      <c r="F50" s="19">
        <v>166</v>
      </c>
      <c r="G50" s="19">
        <v>94</v>
      </c>
      <c r="H50" s="21">
        <v>0.47959183673469385</v>
      </c>
      <c r="I50" s="19" t="s">
        <v>16515</v>
      </c>
      <c r="J50" s="19" t="s">
        <v>16515</v>
      </c>
      <c r="K50" s="19" t="s">
        <v>16515</v>
      </c>
      <c r="L50" s="19" t="s">
        <v>16515</v>
      </c>
      <c r="M50" s="19">
        <v>17</v>
      </c>
      <c r="N50" s="21">
        <v>8.673469387755102E-2</v>
      </c>
      <c r="O50" s="19">
        <v>13</v>
      </c>
      <c r="P50" s="21">
        <v>6.6326530612244902E-2</v>
      </c>
      <c r="Q50" s="23">
        <v>1</v>
      </c>
      <c r="R50" s="18" t="s">
        <v>79</v>
      </c>
    </row>
    <row r="51" spans="1:18" ht="17.149999999999999" customHeight="1" x14ac:dyDescent="0.45">
      <c r="A51" s="17" t="s">
        <v>75</v>
      </c>
      <c r="B51" s="18" t="s">
        <v>124</v>
      </c>
      <c r="C51" s="19">
        <v>1325</v>
      </c>
      <c r="D51" s="19">
        <v>1305</v>
      </c>
      <c r="E51" s="21">
        <v>0.98490566037735849</v>
      </c>
      <c r="F51" s="19">
        <v>1217</v>
      </c>
      <c r="G51" s="19">
        <v>682</v>
      </c>
      <c r="H51" s="21">
        <v>0.51471698113207542</v>
      </c>
      <c r="I51" s="19">
        <v>662</v>
      </c>
      <c r="J51" s="21">
        <v>0.49962264150943397</v>
      </c>
      <c r="K51" s="19">
        <v>20</v>
      </c>
      <c r="L51" s="21">
        <v>1.509433962264151E-2</v>
      </c>
      <c r="M51" s="19">
        <v>88</v>
      </c>
      <c r="N51" s="21">
        <v>6.6415094339622643E-2</v>
      </c>
      <c r="O51" s="19">
        <v>20</v>
      </c>
      <c r="P51" s="21">
        <v>1.509433962264151E-2</v>
      </c>
      <c r="Q51" s="27" t="s">
        <v>16517</v>
      </c>
      <c r="R51" s="27" t="s">
        <v>16517</v>
      </c>
    </row>
    <row r="52" spans="1:18" ht="17.149999999999999" customHeight="1" x14ac:dyDescent="0.45">
      <c r="A52" s="17" t="s">
        <v>75</v>
      </c>
      <c r="B52" s="18" t="s">
        <v>125</v>
      </c>
      <c r="C52" s="19">
        <v>1207</v>
      </c>
      <c r="D52" s="19">
        <v>1042</v>
      </c>
      <c r="E52" s="21">
        <v>0.86329743164871586</v>
      </c>
      <c r="F52" s="19">
        <v>993</v>
      </c>
      <c r="G52" s="19">
        <v>594</v>
      </c>
      <c r="H52" s="21">
        <v>0.49212924606462305</v>
      </c>
      <c r="I52" s="19">
        <v>575</v>
      </c>
      <c r="J52" s="21">
        <v>0.47638773819386909</v>
      </c>
      <c r="K52" s="19">
        <v>19</v>
      </c>
      <c r="L52" s="21">
        <v>1.5741507870753936E-2</v>
      </c>
      <c r="M52" s="19">
        <v>49</v>
      </c>
      <c r="N52" s="21">
        <v>4.059652029826015E-2</v>
      </c>
      <c r="O52" s="19">
        <v>165</v>
      </c>
      <c r="P52" s="21">
        <v>0.13670256835128416</v>
      </c>
      <c r="Q52" s="22" t="s">
        <v>16517</v>
      </c>
      <c r="R52" s="22" t="s">
        <v>16517</v>
      </c>
    </row>
    <row r="53" spans="1:18" ht="17.149999999999999" customHeight="1" x14ac:dyDescent="0.45">
      <c r="A53" s="17" t="s">
        <v>75</v>
      </c>
      <c r="B53" s="18" t="s">
        <v>126</v>
      </c>
      <c r="C53" s="19">
        <v>1944</v>
      </c>
      <c r="D53" s="19">
        <v>1816</v>
      </c>
      <c r="E53" s="21">
        <v>0.93415637860082301</v>
      </c>
      <c r="F53" s="19">
        <v>1595</v>
      </c>
      <c r="G53" s="19">
        <v>949</v>
      </c>
      <c r="H53" s="21">
        <v>0.48816872427983538</v>
      </c>
      <c r="I53" s="19">
        <v>931</v>
      </c>
      <c r="J53" s="21">
        <v>0.47890946502057613</v>
      </c>
      <c r="K53" s="19">
        <v>18</v>
      </c>
      <c r="L53" s="21">
        <v>9.2592592592592587E-3</v>
      </c>
      <c r="M53" s="19">
        <v>221</v>
      </c>
      <c r="N53" s="21">
        <v>0.11368312757201646</v>
      </c>
      <c r="O53" s="19">
        <v>128</v>
      </c>
      <c r="P53" s="21">
        <v>6.584362139917696E-2</v>
      </c>
      <c r="Q53" s="27" t="s">
        <v>16517</v>
      </c>
      <c r="R53" s="27" t="s">
        <v>16517</v>
      </c>
    </row>
    <row r="54" spans="1:18" ht="17.149999999999999" customHeight="1" x14ac:dyDescent="0.45">
      <c r="A54" s="17" t="s">
        <v>75</v>
      </c>
      <c r="B54" s="18" t="s">
        <v>127</v>
      </c>
      <c r="C54" s="19">
        <v>465</v>
      </c>
      <c r="D54" s="19">
        <v>414</v>
      </c>
      <c r="E54" s="21">
        <v>0.89032258064516134</v>
      </c>
      <c r="F54" s="19">
        <v>358</v>
      </c>
      <c r="G54" s="19">
        <v>223</v>
      </c>
      <c r="H54" s="21">
        <v>0.47956989247311826</v>
      </c>
      <c r="I54" s="19" t="s">
        <v>16515</v>
      </c>
      <c r="J54" s="19" t="s">
        <v>16515</v>
      </c>
      <c r="K54" s="19" t="s">
        <v>16515</v>
      </c>
      <c r="L54" s="19" t="s">
        <v>16515</v>
      </c>
      <c r="M54" s="19">
        <v>56</v>
      </c>
      <c r="N54" s="21">
        <v>0.12043010752688173</v>
      </c>
      <c r="O54" s="19">
        <v>51</v>
      </c>
      <c r="P54" s="21">
        <v>0.10967741935483871</v>
      </c>
      <c r="Q54" s="23">
        <v>1</v>
      </c>
      <c r="R54" s="18" t="s">
        <v>79</v>
      </c>
    </row>
    <row r="55" spans="1:18" ht="17.149999999999999" customHeight="1" x14ac:dyDescent="0.45">
      <c r="A55" s="17" t="s">
        <v>75</v>
      </c>
      <c r="B55" s="18" t="s">
        <v>128</v>
      </c>
      <c r="C55" s="19">
        <v>328</v>
      </c>
      <c r="D55" s="19">
        <v>274</v>
      </c>
      <c r="E55" s="21">
        <v>0.83536585365853655</v>
      </c>
      <c r="F55" s="19">
        <v>215</v>
      </c>
      <c r="G55" s="19">
        <v>134</v>
      </c>
      <c r="H55" s="21">
        <v>0.40853658536585363</v>
      </c>
      <c r="I55" s="19" t="s">
        <v>16515</v>
      </c>
      <c r="J55" s="19" t="s">
        <v>16515</v>
      </c>
      <c r="K55" s="19" t="s">
        <v>16515</v>
      </c>
      <c r="L55" s="19" t="s">
        <v>16515</v>
      </c>
      <c r="M55" s="19">
        <v>59</v>
      </c>
      <c r="N55" s="21">
        <v>0.1798780487804878</v>
      </c>
      <c r="O55" s="19">
        <v>54</v>
      </c>
      <c r="P55" s="21">
        <v>0.16463414634146342</v>
      </c>
      <c r="Q55" s="23">
        <v>1</v>
      </c>
      <c r="R55" s="18" t="s">
        <v>79</v>
      </c>
    </row>
    <row r="56" spans="1:18" ht="17.149999999999999" customHeight="1" x14ac:dyDescent="0.45">
      <c r="A56" s="17" t="s">
        <v>75</v>
      </c>
      <c r="B56" s="18" t="s">
        <v>129</v>
      </c>
      <c r="C56" s="19">
        <v>53</v>
      </c>
      <c r="D56" s="19" t="s">
        <v>16515</v>
      </c>
      <c r="E56" s="19" t="s">
        <v>16515</v>
      </c>
      <c r="F56" s="19">
        <v>46</v>
      </c>
      <c r="G56" s="19">
        <v>28</v>
      </c>
      <c r="H56" s="21">
        <v>0.52830188679245282</v>
      </c>
      <c r="I56" s="19" t="s">
        <v>16515</v>
      </c>
      <c r="J56" s="19" t="s">
        <v>16515</v>
      </c>
      <c r="K56" s="19" t="s">
        <v>16515</v>
      </c>
      <c r="L56" s="19" t="s">
        <v>16515</v>
      </c>
      <c r="M56" s="19" t="s">
        <v>16515</v>
      </c>
      <c r="N56" s="19" t="s">
        <v>16515</v>
      </c>
      <c r="O56" s="19" t="s">
        <v>16515</v>
      </c>
      <c r="P56" s="19" t="s">
        <v>16515</v>
      </c>
      <c r="Q56" s="23">
        <v>1</v>
      </c>
      <c r="R56" s="18" t="s">
        <v>79</v>
      </c>
    </row>
    <row r="57" spans="1:18" ht="17.149999999999999" customHeight="1" x14ac:dyDescent="0.45">
      <c r="A57" s="17" t="s">
        <v>75</v>
      </c>
      <c r="B57" s="18" t="s">
        <v>130</v>
      </c>
      <c r="C57" s="19">
        <v>1477</v>
      </c>
      <c r="D57" s="19">
        <v>1355</v>
      </c>
      <c r="E57" s="21">
        <v>0.91740013540961407</v>
      </c>
      <c r="F57" s="19">
        <v>1269</v>
      </c>
      <c r="G57" s="19">
        <v>892</v>
      </c>
      <c r="H57" s="21">
        <v>0.60392687880839535</v>
      </c>
      <c r="I57" s="19">
        <v>875</v>
      </c>
      <c r="J57" s="21">
        <v>0.59241706161137442</v>
      </c>
      <c r="K57" s="19">
        <v>17</v>
      </c>
      <c r="L57" s="21">
        <v>1.1509817197020988E-2</v>
      </c>
      <c r="M57" s="19">
        <v>86</v>
      </c>
      <c r="N57" s="21">
        <v>5.8226134055517943E-2</v>
      </c>
      <c r="O57" s="19">
        <v>122</v>
      </c>
      <c r="P57" s="21">
        <v>8.2599864590385916E-2</v>
      </c>
      <c r="Q57" s="27" t="s">
        <v>16517</v>
      </c>
      <c r="R57" s="27" t="s">
        <v>16517</v>
      </c>
    </row>
    <row r="58" spans="1:18" ht="17.149999999999999" customHeight="1" x14ac:dyDescent="0.45">
      <c r="A58" s="17" t="s">
        <v>75</v>
      </c>
      <c r="B58" s="18" t="s">
        <v>131</v>
      </c>
      <c r="C58" s="19">
        <v>182</v>
      </c>
      <c r="D58" s="19">
        <v>146</v>
      </c>
      <c r="E58" s="21">
        <v>0.80219780219780223</v>
      </c>
      <c r="F58" s="19">
        <v>133</v>
      </c>
      <c r="G58" s="19">
        <v>94</v>
      </c>
      <c r="H58" s="21">
        <v>0.51648351648351654</v>
      </c>
      <c r="I58" s="19" t="s">
        <v>16515</v>
      </c>
      <c r="J58" s="19" t="s">
        <v>16515</v>
      </c>
      <c r="K58" s="19" t="s">
        <v>16515</v>
      </c>
      <c r="L58" s="19" t="s">
        <v>16515</v>
      </c>
      <c r="M58" s="19">
        <v>13</v>
      </c>
      <c r="N58" s="21">
        <v>7.1428571428571425E-2</v>
      </c>
      <c r="O58" s="19">
        <v>36</v>
      </c>
      <c r="P58" s="21">
        <v>0.19780219780219779</v>
      </c>
      <c r="Q58" s="23">
        <v>1</v>
      </c>
      <c r="R58" s="18" t="s">
        <v>79</v>
      </c>
    </row>
    <row r="59" spans="1:18" ht="17.149999999999999" customHeight="1" x14ac:dyDescent="0.45">
      <c r="A59" s="17" t="s">
        <v>75</v>
      </c>
      <c r="B59" s="18" t="s">
        <v>132</v>
      </c>
      <c r="C59" s="19">
        <v>2442</v>
      </c>
      <c r="D59" s="19">
        <v>2398</v>
      </c>
      <c r="E59" s="21">
        <v>0.98198198198198194</v>
      </c>
      <c r="F59" s="19">
        <v>2107</v>
      </c>
      <c r="G59" s="19">
        <v>1165</v>
      </c>
      <c r="H59" s="21">
        <v>0.47706797706797704</v>
      </c>
      <c r="I59" s="19">
        <v>1153</v>
      </c>
      <c r="J59" s="21">
        <v>0.47215397215397215</v>
      </c>
      <c r="K59" s="19">
        <v>12</v>
      </c>
      <c r="L59" s="21">
        <v>4.9140049140049139E-3</v>
      </c>
      <c r="M59" s="19">
        <v>291</v>
      </c>
      <c r="N59" s="21">
        <v>0.11916461916461916</v>
      </c>
      <c r="O59" s="19">
        <v>44</v>
      </c>
      <c r="P59" s="21">
        <v>1.8018018018018018E-2</v>
      </c>
      <c r="Q59" s="27" t="s">
        <v>16517</v>
      </c>
      <c r="R59" s="27" t="s">
        <v>16517</v>
      </c>
    </row>
    <row r="60" spans="1:18" ht="17.149999999999999" customHeight="1" x14ac:dyDescent="0.45">
      <c r="A60" s="17" t="s">
        <v>75</v>
      </c>
      <c r="B60" s="18" t="s">
        <v>133</v>
      </c>
      <c r="C60" s="19">
        <v>495</v>
      </c>
      <c r="D60" s="19" t="s">
        <v>16515</v>
      </c>
      <c r="E60" s="19" t="s">
        <v>16515</v>
      </c>
      <c r="F60" s="19">
        <v>475</v>
      </c>
      <c r="G60" s="19">
        <v>275</v>
      </c>
      <c r="H60" s="21">
        <v>0.55555555555555558</v>
      </c>
      <c r="I60" s="19" t="s">
        <v>16515</v>
      </c>
      <c r="J60" s="19" t="s">
        <v>16515</v>
      </c>
      <c r="K60" s="19" t="s">
        <v>16515</v>
      </c>
      <c r="L60" s="19" t="s">
        <v>16515</v>
      </c>
      <c r="M60" s="19" t="s">
        <v>16515</v>
      </c>
      <c r="N60" s="19" t="s">
        <v>16515</v>
      </c>
      <c r="O60" s="19" t="s">
        <v>16515</v>
      </c>
      <c r="P60" s="19" t="s">
        <v>16515</v>
      </c>
      <c r="Q60" s="23">
        <v>1</v>
      </c>
      <c r="R60" s="18" t="s">
        <v>79</v>
      </c>
    </row>
    <row r="61" spans="1:18" ht="17.149999999999999" customHeight="1" x14ac:dyDescent="0.45">
      <c r="A61" s="17" t="s">
        <v>75</v>
      </c>
      <c r="B61" s="18" t="s">
        <v>134</v>
      </c>
      <c r="C61" s="19">
        <v>294</v>
      </c>
      <c r="D61" s="19">
        <v>235</v>
      </c>
      <c r="E61" s="21">
        <v>0.79931972789115646</v>
      </c>
      <c r="F61" s="19">
        <v>212</v>
      </c>
      <c r="G61" s="19">
        <v>146</v>
      </c>
      <c r="H61" s="21">
        <v>0.49659863945578231</v>
      </c>
      <c r="I61" s="19">
        <v>146</v>
      </c>
      <c r="J61" s="21">
        <v>0.49659863945578231</v>
      </c>
      <c r="K61" s="19">
        <v>0</v>
      </c>
      <c r="L61" s="21">
        <v>0</v>
      </c>
      <c r="M61" s="19">
        <v>23</v>
      </c>
      <c r="N61" s="21">
        <v>7.8231292517006806E-2</v>
      </c>
      <c r="O61" s="19">
        <v>59</v>
      </c>
      <c r="P61" s="21">
        <v>0.20068027210884354</v>
      </c>
      <c r="Q61" s="27" t="s">
        <v>16517</v>
      </c>
      <c r="R61" s="27" t="s">
        <v>16517</v>
      </c>
    </row>
    <row r="62" spans="1:18" ht="17.149999999999999" customHeight="1" x14ac:dyDescent="0.45">
      <c r="A62" s="29" t="s">
        <v>75</v>
      </c>
      <c r="B62" s="30" t="s">
        <v>135</v>
      </c>
      <c r="C62" s="31">
        <v>122534</v>
      </c>
      <c r="D62" s="31">
        <v>117557</v>
      </c>
      <c r="E62" s="33">
        <v>0.95938270194395026</v>
      </c>
      <c r="F62" s="31">
        <v>108654</v>
      </c>
      <c r="G62" s="31">
        <v>66722</v>
      </c>
      <c r="H62" s="33">
        <v>0.54451825615747462</v>
      </c>
      <c r="I62" s="31">
        <v>66102</v>
      </c>
      <c r="J62" s="33">
        <v>0.53945843602591936</v>
      </c>
      <c r="K62" s="31">
        <v>620</v>
      </c>
      <c r="L62" s="33">
        <v>5.0598201315553235E-3</v>
      </c>
      <c r="M62" s="31">
        <v>8903</v>
      </c>
      <c r="N62" s="33">
        <v>7.2657384889092014E-2</v>
      </c>
      <c r="O62" s="31">
        <v>4977</v>
      </c>
      <c r="P62" s="33">
        <v>4.0617298056049751E-2</v>
      </c>
      <c r="Q62" s="22" t="s">
        <v>16517</v>
      </c>
      <c r="R62" s="22" t="s">
        <v>16517</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4" t="s">
        <v>20</v>
      </c>
    </row>
  </sheetData>
  <sheetProtection sheet="1" objects="1" scenarios="1" selectLockedCells="1"/>
  <conditionalFormatting sqref="A4:R4 A5:B5 K5:R5 A6:C6 F6:L6 Q6:R8 A7:R7 A8:C8 F8:H8 A9:H10 M9:R10 A11:C11 F11:H11 Q11:R11 A12:H12 M12:R12 A13:R13 A14:E14 G14:L14 O14:R14 A15:R18 Q15:R22 F19:H19 A19:C20 F20:L20 A21:R22 A23:H24 M23:R24 A25:R25 A26:H26 M26:R26 A27:R27 A28:E28 G28:L28 O28:R28 A29:C29 F29:L29 Q29:R37 A30:R30 F31:L31 A31:C32 F32:H32 A33:R33 F34:L34 A34:C35 F35:H35 A36:R37 A38:H38 M38:R38 A39:R42 A43:H43 M43:R43 A44:R47 Q44:R49 A48:C48 F48:L48 A49:B49 F49:J49 A50:H50 M50:R50 A51:R53 A54:H55 M54:R55 A56:C56 F56:H56 Q56:R56 A57:R57 A58:H58 M58:R58 A59:R59 Q59:R62 A60:C60 F60:H60 A61:R62">
    <cfRule type="expression" dxfId="126" priority="65">
      <formula>MOD(ROW(),2)=0</formula>
    </cfRule>
  </conditionalFormatting>
  <conditionalFormatting sqref="C49">
    <cfRule type="expression" dxfId="125" priority="46">
      <formula>MOD(ROW(),2)=0</formula>
    </cfRule>
  </conditionalFormatting>
  <conditionalFormatting sqref="C5:D5">
    <cfRule type="expression" dxfId="124" priority="64">
      <formula>MOD(ROW(),2)=0</formula>
    </cfRule>
  </conditionalFormatting>
  <conditionalFormatting sqref="D8">
    <cfRule type="expression" dxfId="123" priority="12">
      <formula>MOD(ROW(),2)=0</formula>
    </cfRule>
  </conditionalFormatting>
  <conditionalFormatting sqref="D49">
    <cfRule type="expression" dxfId="122" priority="45">
      <formula>MOD(ROW(),2)=0</formula>
    </cfRule>
  </conditionalFormatting>
  <conditionalFormatting sqref="D6:E6">
    <cfRule type="expression" dxfId="121" priority="58">
      <formula>MOD(ROW(),2)=0</formula>
    </cfRule>
  </conditionalFormatting>
  <conditionalFormatting sqref="D11:E11">
    <cfRule type="expression" dxfId="120" priority="57">
      <formula>MOD(ROW(),2)=0</formula>
    </cfRule>
  </conditionalFormatting>
  <conditionalFormatting sqref="D19:E20">
    <cfRule type="expression" dxfId="119" priority="55">
      <formula>MOD(ROW(),2)=0</formula>
    </cfRule>
  </conditionalFormatting>
  <conditionalFormatting sqref="D29:E29">
    <cfRule type="expression" dxfId="118" priority="54">
      <formula>MOD(ROW(),2)=0</formula>
    </cfRule>
  </conditionalFormatting>
  <conditionalFormatting sqref="D31:E32">
    <cfRule type="expression" dxfId="117" priority="52">
      <formula>MOD(ROW(),2)=0</formula>
    </cfRule>
  </conditionalFormatting>
  <conditionalFormatting sqref="D34:E35">
    <cfRule type="expression" dxfId="116" priority="50">
      <formula>MOD(ROW(),2)=0</formula>
    </cfRule>
  </conditionalFormatting>
  <conditionalFormatting sqref="D48:E48">
    <cfRule type="expression" dxfId="115" priority="49">
      <formula>MOD(ROW(),2)=0</formula>
    </cfRule>
  </conditionalFormatting>
  <conditionalFormatting sqref="D56:E56">
    <cfRule type="expression" dxfId="114" priority="48">
      <formula>MOD(ROW(),2)=0</formula>
    </cfRule>
  </conditionalFormatting>
  <conditionalFormatting sqref="D60:E60">
    <cfRule type="expression" dxfId="113" priority="47">
      <formula>MOD(ROW(),2)=0</formula>
    </cfRule>
  </conditionalFormatting>
  <conditionalFormatting sqref="E8">
    <cfRule type="expression" dxfId="112" priority="11">
      <formula>MOD(ROW(),2)=0</formula>
    </cfRule>
  </conditionalFormatting>
  <conditionalFormatting sqref="E49">
    <cfRule type="expression" dxfId="111" priority="44">
      <formula>MOD(ROW(),2)=0</formula>
    </cfRule>
  </conditionalFormatting>
  <conditionalFormatting sqref="E5:J5">
    <cfRule type="expression" dxfId="110" priority="63">
      <formula>MOD(ROW(),2)=0</formula>
    </cfRule>
  </conditionalFormatting>
  <conditionalFormatting sqref="F14">
    <cfRule type="expression" dxfId="109" priority="41">
      <formula>MOD(ROW(),2)=0</formula>
    </cfRule>
  </conditionalFormatting>
  <conditionalFormatting sqref="F28">
    <cfRule type="expression" dxfId="108" priority="38">
      <formula>MOD(ROW(),2)=0</formula>
    </cfRule>
  </conditionalFormatting>
  <conditionalFormatting sqref="I60">
    <cfRule type="expression" dxfId="107" priority="6">
      <formula>MOD(ROW(),2)=0</formula>
    </cfRule>
  </conditionalFormatting>
  <conditionalFormatting sqref="I8:J12">
    <cfRule type="expression" dxfId="106" priority="27">
      <formula>MOD(ROW(),2)=0</formula>
    </cfRule>
  </conditionalFormatting>
  <conditionalFormatting sqref="I19:J19">
    <cfRule type="expression" dxfId="105" priority="26">
      <formula>MOD(ROW(),2)=0</formula>
    </cfRule>
  </conditionalFormatting>
  <conditionalFormatting sqref="I23:J24">
    <cfRule type="expression" dxfId="104" priority="24">
      <formula>MOD(ROW(),2)=0</formula>
    </cfRule>
  </conditionalFormatting>
  <conditionalFormatting sqref="I26:J26">
    <cfRule type="expression" dxfId="103" priority="23">
      <formula>MOD(ROW(),2)=0</formula>
    </cfRule>
  </conditionalFormatting>
  <conditionalFormatting sqref="I32:J32">
    <cfRule type="expression" dxfId="102" priority="22">
      <formula>MOD(ROW(),2)=0</formula>
    </cfRule>
  </conditionalFormatting>
  <conditionalFormatting sqref="I35:J35">
    <cfRule type="expression" dxfId="101" priority="21">
      <formula>MOD(ROW(),2)=0</formula>
    </cfRule>
  </conditionalFormatting>
  <conditionalFormatting sqref="I38:J38">
    <cfRule type="expression" dxfId="100" priority="20">
      <formula>MOD(ROW(),2)=0</formula>
    </cfRule>
  </conditionalFormatting>
  <conditionalFormatting sqref="I43:J43">
    <cfRule type="expression" dxfId="99" priority="19">
      <formula>MOD(ROW(),2)=0</formula>
    </cfRule>
  </conditionalFormatting>
  <conditionalFormatting sqref="I50:J50">
    <cfRule type="expression" dxfId="98" priority="18">
      <formula>MOD(ROW(),2)=0</formula>
    </cfRule>
  </conditionalFormatting>
  <conditionalFormatting sqref="I54:J56">
    <cfRule type="expression" dxfId="97" priority="15">
      <formula>MOD(ROW(),2)=0</formula>
    </cfRule>
  </conditionalFormatting>
  <conditionalFormatting sqref="I58:J58">
    <cfRule type="expression" dxfId="96" priority="14">
      <formula>MOD(ROW(),2)=0</formula>
    </cfRule>
  </conditionalFormatting>
  <conditionalFormatting sqref="J60">
    <cfRule type="expression" dxfId="95" priority="5">
      <formula>MOD(ROW(),2)=0</formula>
    </cfRule>
  </conditionalFormatting>
  <conditionalFormatting sqref="K49">
    <cfRule type="expression" dxfId="94" priority="8">
      <formula>MOD(ROW(),2)=0</formula>
    </cfRule>
  </conditionalFormatting>
  <conditionalFormatting sqref="K8:L12 K19:L19 K23:L24 K26:L26 K32:L32 K35:L35 K38:L38 K43:L43 K50:L50 K54:L56 K58:L58">
    <cfRule type="expression" dxfId="93" priority="62">
      <formula>MOD(ROW(),2)=0</formula>
    </cfRule>
  </conditionalFormatting>
  <conditionalFormatting sqref="K60:L60">
    <cfRule type="expression" dxfId="92" priority="61">
      <formula>MOD(ROW(),2)=0</formula>
    </cfRule>
  </conditionalFormatting>
  <conditionalFormatting sqref="L49">
    <cfRule type="expression" dxfId="91" priority="7">
      <formula>MOD(ROW(),2)=0</formula>
    </cfRule>
  </conditionalFormatting>
  <conditionalFormatting sqref="M8">
    <cfRule type="expression" dxfId="90" priority="2">
      <formula>MOD(ROW(),2)=0</formula>
    </cfRule>
  </conditionalFormatting>
  <conditionalFormatting sqref="M29">
    <cfRule type="expression" dxfId="89" priority="10">
      <formula>MOD(ROW(),2)=0</formula>
    </cfRule>
  </conditionalFormatting>
  <conditionalFormatting sqref="M60">
    <cfRule type="expression" dxfId="88" priority="4">
      <formula>MOD(ROW(),2)=0</formula>
    </cfRule>
  </conditionalFormatting>
  <conditionalFormatting sqref="M6:N6">
    <cfRule type="expression" dxfId="87" priority="43">
      <formula>MOD(ROW(),2)=0</formula>
    </cfRule>
  </conditionalFormatting>
  <conditionalFormatting sqref="M11:N11">
    <cfRule type="expression" dxfId="86" priority="42">
      <formula>MOD(ROW(),2)=0</formula>
    </cfRule>
  </conditionalFormatting>
  <conditionalFormatting sqref="M14:N14 M28:N28">
    <cfRule type="expression" dxfId="85" priority="60">
      <formula>MOD(ROW(),2)=0</formula>
    </cfRule>
  </conditionalFormatting>
  <conditionalFormatting sqref="M19:N20">
    <cfRule type="expression" dxfId="84" priority="39">
      <formula>MOD(ROW(),2)=0</formula>
    </cfRule>
  </conditionalFormatting>
  <conditionalFormatting sqref="M31:N32">
    <cfRule type="expression" dxfId="83" priority="36">
      <formula>MOD(ROW(),2)=0</formula>
    </cfRule>
  </conditionalFormatting>
  <conditionalFormatting sqref="M34:N35">
    <cfRule type="expression" dxfId="82" priority="35">
      <formula>MOD(ROW(),2)=0</formula>
    </cfRule>
  </conditionalFormatting>
  <conditionalFormatting sqref="M48:N49">
    <cfRule type="expression" dxfId="81" priority="34">
      <formula>MOD(ROW(),2)=0</formula>
    </cfRule>
  </conditionalFormatting>
  <conditionalFormatting sqref="M56:N56">
    <cfRule type="expression" dxfId="80" priority="33">
      <formula>MOD(ROW(),2)=0</formula>
    </cfRule>
  </conditionalFormatting>
  <conditionalFormatting sqref="N8">
    <cfRule type="expression" dxfId="79" priority="1">
      <formula>MOD(ROW(),2)=0</formula>
    </cfRule>
  </conditionalFormatting>
  <conditionalFormatting sqref="N29">
    <cfRule type="expression" dxfId="78" priority="9">
      <formula>MOD(ROW(),2)=0</formula>
    </cfRule>
  </conditionalFormatting>
  <conditionalFormatting sqref="N60">
    <cfRule type="expression" dxfId="77" priority="3">
      <formula>MOD(ROW(),2)=0</formula>
    </cfRule>
  </conditionalFormatting>
  <conditionalFormatting sqref="O6:P6 O8:P8 O11:P11 O19:P20 O29:P29 O31:P32 O34:P35 O56:P56 O60:P60">
    <cfRule type="expression" dxfId="76" priority="59">
      <formula>MOD(ROW(),2)=0</formula>
    </cfRule>
  </conditionalFormatting>
  <conditionalFormatting sqref="O48:P49">
    <cfRule type="expression" dxfId="75" priority="13">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83405F-A7CE-4550-96D5-FF34F2E2F2B6}">
  <dimension ref="A1:R64"/>
  <sheetViews>
    <sheetView zoomScaleNormal="100" workbookViewId="0">
      <pane ySplit="3" topLeftCell="A44" activePane="bottomLeft" state="frozen"/>
      <selection activeCell="C62" sqref="C62"/>
      <selection pane="bottomLeft" activeCell="D3" sqref="D3"/>
    </sheetView>
  </sheetViews>
  <sheetFormatPr defaultColWidth="0" defaultRowHeight="17.149999999999999" customHeight="1" zeroHeight="1" x14ac:dyDescent="0.45"/>
  <cols>
    <col min="1" max="1" width="19.7265625" style="1" customWidth="1"/>
    <col min="2" max="2" width="17.7265625" style="1" customWidth="1"/>
    <col min="3" max="3" width="22.453125" style="1" customWidth="1"/>
    <col min="4" max="6" width="20.7265625" style="1" customWidth="1"/>
    <col min="7" max="7" width="11.7265625" style="1" customWidth="1"/>
    <col min="8" max="8" width="14.7265625" style="1" customWidth="1"/>
    <col min="9" max="9" width="12.7265625" style="1" customWidth="1"/>
    <col min="10" max="10" width="14.7265625" style="1" customWidth="1"/>
    <col min="11" max="11" width="13.7265625" style="1" customWidth="1"/>
    <col min="12" max="12" width="14.7265625" style="1" customWidth="1"/>
    <col min="13" max="14" width="20.7265625" style="1" customWidth="1"/>
    <col min="15" max="15" width="13.1796875" style="1" customWidth="1"/>
    <col min="16" max="16" width="13.7265625" style="1" customWidth="1"/>
    <col min="17" max="17" width="15.7265625" style="2" customWidth="1"/>
    <col min="18" max="18" width="42.54296875" style="1" bestFit="1" customWidth="1"/>
    <col min="19" max="16384" width="11.453125" style="1" hidden="1"/>
  </cols>
  <sheetData>
    <row r="1" spans="1:18" ht="17.149999999999999" customHeight="1" x14ac:dyDescent="0.45">
      <c r="A1" s="14" t="s">
        <v>0</v>
      </c>
    </row>
    <row r="2" spans="1:18" s="3" customFormat="1" ht="23.15" customHeight="1" x14ac:dyDescent="0.65">
      <c r="A2" s="15" t="s">
        <v>36</v>
      </c>
      <c r="Q2" s="4"/>
    </row>
    <row r="3" spans="1:18" s="5" customFormat="1" ht="87.5" x14ac:dyDescent="0.45">
      <c r="A3" s="16" t="s">
        <v>2</v>
      </c>
      <c r="B3" s="16" t="s">
        <v>3</v>
      </c>
      <c r="C3" s="16" t="s">
        <v>37</v>
      </c>
      <c r="D3" s="16" t="s">
        <v>38</v>
      </c>
      <c r="E3" s="16" t="s">
        <v>39</v>
      </c>
      <c r="F3" s="16" t="s">
        <v>40</v>
      </c>
      <c r="G3" s="16" t="s">
        <v>41</v>
      </c>
      <c r="H3" s="16" t="s">
        <v>42</v>
      </c>
      <c r="I3" s="16" t="s">
        <v>43</v>
      </c>
      <c r="J3" s="16" t="s">
        <v>44</v>
      </c>
      <c r="K3" s="16" t="s">
        <v>45</v>
      </c>
      <c r="L3" s="16" t="s">
        <v>46</v>
      </c>
      <c r="M3" s="16" t="s">
        <v>47</v>
      </c>
      <c r="N3" s="16" t="s">
        <v>48</v>
      </c>
      <c r="O3" s="16" t="s">
        <v>49</v>
      </c>
      <c r="P3" s="16" t="s">
        <v>50</v>
      </c>
      <c r="Q3" s="16" t="s">
        <v>18</v>
      </c>
      <c r="R3" s="35" t="s">
        <v>19</v>
      </c>
    </row>
    <row r="4" spans="1:18" ht="17.149999999999999" customHeight="1" x14ac:dyDescent="0.45">
      <c r="A4" s="17" t="s">
        <v>75</v>
      </c>
      <c r="B4" s="18" t="s">
        <v>76</v>
      </c>
      <c r="C4" s="19">
        <v>36567</v>
      </c>
      <c r="D4" s="19">
        <v>32649</v>
      </c>
      <c r="E4" s="21">
        <v>0.89285421281483301</v>
      </c>
      <c r="F4" s="19">
        <v>30224</v>
      </c>
      <c r="G4" s="19">
        <v>23964</v>
      </c>
      <c r="H4" s="21">
        <v>0.65534498318155709</v>
      </c>
      <c r="I4" s="19">
        <v>23671</v>
      </c>
      <c r="J4" s="21">
        <v>0.64733229414499416</v>
      </c>
      <c r="K4" s="19">
        <v>293</v>
      </c>
      <c r="L4" s="21">
        <v>8.0126890365630216E-3</v>
      </c>
      <c r="M4" s="19">
        <v>2425</v>
      </c>
      <c r="N4" s="21">
        <v>6.6316624278721245E-2</v>
      </c>
      <c r="O4" s="19">
        <v>3918</v>
      </c>
      <c r="P4" s="21">
        <v>0.10714578718516696</v>
      </c>
      <c r="Q4" s="22" t="s">
        <v>16517</v>
      </c>
      <c r="R4" s="22" t="s">
        <v>16517</v>
      </c>
    </row>
    <row r="5" spans="1:18" ht="17.149999999999999" customHeight="1" x14ac:dyDescent="0.45">
      <c r="A5" s="17" t="s">
        <v>75</v>
      </c>
      <c r="B5" s="18" t="s">
        <v>77</v>
      </c>
      <c r="C5" s="19">
        <v>34</v>
      </c>
      <c r="D5" s="19" t="s">
        <v>16515</v>
      </c>
      <c r="E5" s="19" t="s">
        <v>16515</v>
      </c>
      <c r="F5" s="19">
        <f>IF(ISBLANK('[1]Total Redeter Temp'!F3),"",'[1]Total Redeter Temp'!F3)</f>
        <v>34</v>
      </c>
      <c r="G5" s="19">
        <f>IF(ISBLANK('[1]Total Redeter Temp'!G3),"",'[1]Total Redeter Temp'!G3)</f>
        <v>31</v>
      </c>
      <c r="H5" s="21">
        <f>IF(ISBLANK('[1]Total Redeter Temp'!H3),"",'[1]Total Redeter Temp'!H3)</f>
        <v>0.91176470588235292</v>
      </c>
      <c r="I5" s="19">
        <f>IF(ISBLANK('[1]Total Redeter Temp'!I3),"",'[1]Total Redeter Temp'!I3)</f>
        <v>31</v>
      </c>
      <c r="J5" s="21">
        <f>IF(ISBLANK('[1]Total Redeter Temp'!J3),"",'[1]Total Redeter Temp'!J3)</f>
        <v>0.91176470588235292</v>
      </c>
      <c r="K5" s="19">
        <v>0</v>
      </c>
      <c r="L5" s="21">
        <v>0</v>
      </c>
      <c r="M5" s="19" t="s">
        <v>16515</v>
      </c>
      <c r="N5" s="19" t="s">
        <v>16515</v>
      </c>
      <c r="O5" s="19" t="s">
        <v>16515</v>
      </c>
      <c r="P5" s="19" t="s">
        <v>16515</v>
      </c>
      <c r="Q5" s="23">
        <v>2</v>
      </c>
      <c r="R5" s="13" t="s">
        <v>16516</v>
      </c>
    </row>
    <row r="6" spans="1:18" ht="17.149999999999999" customHeight="1" x14ac:dyDescent="0.45">
      <c r="A6" s="17" t="s">
        <v>75</v>
      </c>
      <c r="B6" s="18" t="s">
        <v>78</v>
      </c>
      <c r="C6" s="19">
        <v>631</v>
      </c>
      <c r="D6" s="19">
        <v>617</v>
      </c>
      <c r="E6" s="21">
        <v>0.9778129952456418</v>
      </c>
      <c r="F6" s="19">
        <v>569</v>
      </c>
      <c r="G6" s="19">
        <v>445</v>
      </c>
      <c r="H6" s="21">
        <v>0.70522979397781305</v>
      </c>
      <c r="I6" s="19" t="s">
        <v>16515</v>
      </c>
      <c r="J6" s="19" t="s">
        <v>16515</v>
      </c>
      <c r="K6" s="19" t="s">
        <v>16515</v>
      </c>
      <c r="L6" s="19" t="s">
        <v>16515</v>
      </c>
      <c r="M6" s="19">
        <v>48</v>
      </c>
      <c r="N6" s="21">
        <v>7.6069730586370843E-2</v>
      </c>
      <c r="O6" s="19">
        <v>14</v>
      </c>
      <c r="P6" s="21">
        <v>2.2187004754358162E-2</v>
      </c>
      <c r="Q6" s="23">
        <v>1</v>
      </c>
      <c r="R6" s="24" t="s">
        <v>79</v>
      </c>
    </row>
    <row r="7" spans="1:18" ht="17.149999999999999" customHeight="1" x14ac:dyDescent="0.45">
      <c r="A7" s="17" t="s">
        <v>75</v>
      </c>
      <c r="B7" s="18" t="s">
        <v>80</v>
      </c>
      <c r="C7" s="19">
        <v>5016</v>
      </c>
      <c r="D7" s="19">
        <v>4664</v>
      </c>
      <c r="E7" s="21">
        <v>0.92982456140350878</v>
      </c>
      <c r="F7" s="19">
        <v>4420</v>
      </c>
      <c r="G7" s="19">
        <v>3830</v>
      </c>
      <c r="H7" s="21">
        <v>0.76355661881977677</v>
      </c>
      <c r="I7" s="19">
        <v>3820</v>
      </c>
      <c r="J7" s="21">
        <v>0.76156299840510366</v>
      </c>
      <c r="K7" s="19">
        <v>10</v>
      </c>
      <c r="L7" s="21">
        <v>1.9936204146730461E-3</v>
      </c>
      <c r="M7" s="19">
        <v>244</v>
      </c>
      <c r="N7" s="21">
        <v>4.864433811802233E-2</v>
      </c>
      <c r="O7" s="19">
        <v>352</v>
      </c>
      <c r="P7" s="21">
        <v>7.0175438596491224E-2</v>
      </c>
      <c r="Q7" s="27" t="s">
        <v>16517</v>
      </c>
      <c r="R7" s="27" t="s">
        <v>16517</v>
      </c>
    </row>
    <row r="8" spans="1:18" ht="17.149999999999999" customHeight="1" x14ac:dyDescent="0.45">
      <c r="A8" s="17" t="s">
        <v>75</v>
      </c>
      <c r="B8" s="18" t="s">
        <v>81</v>
      </c>
      <c r="C8" s="19">
        <v>1079</v>
      </c>
      <c r="D8" s="19">
        <v>1045</v>
      </c>
      <c r="E8" s="21">
        <v>0.96848934198331793</v>
      </c>
      <c r="F8" s="19">
        <v>982</v>
      </c>
      <c r="G8" s="19">
        <v>730</v>
      </c>
      <c r="H8" s="21">
        <v>0.6765523632993512</v>
      </c>
      <c r="I8" s="19">
        <v>721</v>
      </c>
      <c r="J8" s="21">
        <v>0.66821130676552365</v>
      </c>
      <c r="K8" s="19">
        <v>9</v>
      </c>
      <c r="L8" s="21">
        <v>8.3410565338276187E-3</v>
      </c>
      <c r="M8" s="19">
        <v>63</v>
      </c>
      <c r="N8" s="21">
        <v>5.8387395736793329E-2</v>
      </c>
      <c r="O8" s="19">
        <v>34</v>
      </c>
      <c r="P8" s="21">
        <v>3.1510658016682111E-2</v>
      </c>
      <c r="Q8" s="22" t="s">
        <v>16517</v>
      </c>
      <c r="R8" s="22" t="s">
        <v>16517</v>
      </c>
    </row>
    <row r="9" spans="1:18" ht="17.149999999999999" customHeight="1" x14ac:dyDescent="0.45">
      <c r="A9" s="17" t="s">
        <v>75</v>
      </c>
      <c r="B9" s="18" t="s">
        <v>82</v>
      </c>
      <c r="C9" s="19">
        <v>1003</v>
      </c>
      <c r="D9" s="19">
        <v>982</v>
      </c>
      <c r="E9" s="21">
        <v>0.97906281156530406</v>
      </c>
      <c r="F9" s="19">
        <v>908</v>
      </c>
      <c r="G9" s="19">
        <v>553</v>
      </c>
      <c r="H9" s="21">
        <v>0.55134596211365905</v>
      </c>
      <c r="I9" s="19" t="s">
        <v>16515</v>
      </c>
      <c r="J9" s="19" t="s">
        <v>16515</v>
      </c>
      <c r="K9" s="19" t="s">
        <v>16515</v>
      </c>
      <c r="L9" s="19" t="s">
        <v>16515</v>
      </c>
      <c r="M9" s="19">
        <v>74</v>
      </c>
      <c r="N9" s="21">
        <v>7.3778664007976072E-2</v>
      </c>
      <c r="O9" s="19">
        <v>21</v>
      </c>
      <c r="P9" s="21">
        <v>2.0937188434695914E-2</v>
      </c>
      <c r="Q9" s="23">
        <v>1</v>
      </c>
      <c r="R9" s="24" t="s">
        <v>79</v>
      </c>
    </row>
    <row r="10" spans="1:18" ht="17.149999999999999" customHeight="1" x14ac:dyDescent="0.45">
      <c r="A10" s="17" t="s">
        <v>75</v>
      </c>
      <c r="B10" s="26" t="s">
        <v>83</v>
      </c>
      <c r="C10" s="19">
        <v>24160</v>
      </c>
      <c r="D10" s="19">
        <v>23831</v>
      </c>
      <c r="E10" s="21">
        <v>0.98638245033112582</v>
      </c>
      <c r="F10" s="19">
        <v>22310</v>
      </c>
      <c r="G10" s="19">
        <v>16644</v>
      </c>
      <c r="H10" s="21">
        <v>0.68890728476821195</v>
      </c>
      <c r="I10" s="19">
        <v>16568</v>
      </c>
      <c r="J10" s="21">
        <v>0.68576158940397347</v>
      </c>
      <c r="K10" s="19">
        <v>76</v>
      </c>
      <c r="L10" s="21">
        <v>3.1456953642384107E-3</v>
      </c>
      <c r="M10" s="19">
        <v>1521</v>
      </c>
      <c r="N10" s="21">
        <v>6.2955298013245037E-2</v>
      </c>
      <c r="O10" s="19">
        <v>329</v>
      </c>
      <c r="P10" s="21">
        <v>1.3617549668874173E-2</v>
      </c>
      <c r="Q10" s="22" t="s">
        <v>16517</v>
      </c>
      <c r="R10" s="22" t="s">
        <v>16517</v>
      </c>
    </row>
    <row r="11" spans="1:18" ht="17.149999999999999" customHeight="1" x14ac:dyDescent="0.45">
      <c r="A11" s="17" t="s">
        <v>75</v>
      </c>
      <c r="B11" s="18" t="s">
        <v>84</v>
      </c>
      <c r="C11" s="19">
        <v>765</v>
      </c>
      <c r="D11" s="19">
        <v>719</v>
      </c>
      <c r="E11" s="21">
        <v>0.93986928104575163</v>
      </c>
      <c r="F11" s="19">
        <v>671</v>
      </c>
      <c r="G11" s="19">
        <v>521</v>
      </c>
      <c r="H11" s="21">
        <v>0.68104575163398695</v>
      </c>
      <c r="I11" s="19">
        <v>512</v>
      </c>
      <c r="J11" s="21">
        <v>0.66928104575163394</v>
      </c>
      <c r="K11" s="19">
        <v>9</v>
      </c>
      <c r="L11" s="21">
        <v>1.1764705882352941E-2</v>
      </c>
      <c r="M11" s="19">
        <v>48</v>
      </c>
      <c r="N11" s="21">
        <v>6.2745098039215685E-2</v>
      </c>
      <c r="O11" s="19">
        <v>46</v>
      </c>
      <c r="P11" s="21">
        <v>6.0130718954248367E-2</v>
      </c>
      <c r="Q11" s="27" t="s">
        <v>16517</v>
      </c>
      <c r="R11" s="27" t="s">
        <v>16517</v>
      </c>
    </row>
    <row r="12" spans="1:18" ht="17.149999999999999" customHeight="1" x14ac:dyDescent="0.45">
      <c r="A12" s="17" t="s">
        <v>75</v>
      </c>
      <c r="B12" s="18" t="s">
        <v>85</v>
      </c>
      <c r="C12" s="19">
        <v>2621</v>
      </c>
      <c r="D12" s="19">
        <v>2590</v>
      </c>
      <c r="E12" s="21">
        <v>0.98817245326211367</v>
      </c>
      <c r="F12" s="19">
        <v>2432</v>
      </c>
      <c r="G12" s="19">
        <v>2001</v>
      </c>
      <c r="H12" s="21">
        <v>0.76344906524227396</v>
      </c>
      <c r="I12" s="19">
        <v>1988</v>
      </c>
      <c r="J12" s="21">
        <v>0.75848912628767651</v>
      </c>
      <c r="K12" s="19">
        <v>13</v>
      </c>
      <c r="L12" s="21">
        <v>4.9599389545974815E-3</v>
      </c>
      <c r="M12" s="19">
        <v>158</v>
      </c>
      <c r="N12" s="21">
        <v>6.028233498664632E-2</v>
      </c>
      <c r="O12" s="19">
        <v>31</v>
      </c>
      <c r="P12" s="21">
        <v>1.1827546737886304E-2</v>
      </c>
      <c r="Q12" s="22" t="s">
        <v>16517</v>
      </c>
      <c r="R12" s="22" t="s">
        <v>16517</v>
      </c>
    </row>
    <row r="13" spans="1:18" ht="17.149999999999999" customHeight="1" x14ac:dyDescent="0.45">
      <c r="A13" s="17" t="s">
        <v>75</v>
      </c>
      <c r="B13" s="18" t="s">
        <v>86</v>
      </c>
      <c r="C13" s="19">
        <v>34838</v>
      </c>
      <c r="D13" s="19">
        <v>31990</v>
      </c>
      <c r="E13" s="21">
        <v>0.91825018657787472</v>
      </c>
      <c r="F13" s="19">
        <v>30389</v>
      </c>
      <c r="G13" s="19">
        <v>23606</v>
      </c>
      <c r="H13" s="21">
        <v>0.67759343245880932</v>
      </c>
      <c r="I13" s="19">
        <v>23123</v>
      </c>
      <c r="J13" s="21">
        <v>0.66372926115161601</v>
      </c>
      <c r="K13" s="19">
        <v>483</v>
      </c>
      <c r="L13" s="21">
        <v>1.3864171307193295E-2</v>
      </c>
      <c r="M13" s="19">
        <v>1601</v>
      </c>
      <c r="N13" s="21">
        <v>4.5955565761524771E-2</v>
      </c>
      <c r="O13" s="19">
        <v>2848</v>
      </c>
      <c r="P13" s="21">
        <v>8.174981342212527E-2</v>
      </c>
      <c r="Q13" s="27" t="s">
        <v>16517</v>
      </c>
      <c r="R13" s="27" t="s">
        <v>16517</v>
      </c>
    </row>
    <row r="14" spans="1:18" ht="17.149999999999999" customHeight="1" x14ac:dyDescent="0.45">
      <c r="A14" s="17" t="s">
        <v>75</v>
      </c>
      <c r="B14" s="18" t="s">
        <v>87</v>
      </c>
      <c r="C14" s="19">
        <v>954</v>
      </c>
      <c r="D14" s="19">
        <v>892</v>
      </c>
      <c r="E14" s="21">
        <v>0.93501048218029348</v>
      </c>
      <c r="F14" s="19">
        <v>857</v>
      </c>
      <c r="G14" s="19">
        <v>640</v>
      </c>
      <c r="H14" s="21">
        <v>0.67085953878406712</v>
      </c>
      <c r="I14" s="19">
        <v>631</v>
      </c>
      <c r="J14" s="21">
        <v>0.66142557651991618</v>
      </c>
      <c r="K14" s="19">
        <v>9</v>
      </c>
      <c r="L14" s="21">
        <v>9.433962264150943E-3</v>
      </c>
      <c r="M14" s="19">
        <v>35</v>
      </c>
      <c r="N14" s="21">
        <v>3.668763102725367E-2</v>
      </c>
      <c r="O14" s="19">
        <v>62</v>
      </c>
      <c r="P14" s="21">
        <v>6.4989517819706494E-2</v>
      </c>
      <c r="Q14" s="22" t="s">
        <v>16517</v>
      </c>
      <c r="R14" s="22" t="s">
        <v>16517</v>
      </c>
    </row>
    <row r="15" spans="1:18" ht="17.149999999999999" customHeight="1" x14ac:dyDescent="0.45">
      <c r="A15" s="17" t="s">
        <v>75</v>
      </c>
      <c r="B15" s="18" t="s">
        <v>88</v>
      </c>
      <c r="C15" s="19">
        <v>3759</v>
      </c>
      <c r="D15" s="19">
        <v>3404</v>
      </c>
      <c r="E15" s="21">
        <v>0.90555998935887205</v>
      </c>
      <c r="F15" s="19">
        <v>3199</v>
      </c>
      <c r="G15" s="19">
        <v>2526</v>
      </c>
      <c r="H15" s="21">
        <v>0.6719872306464485</v>
      </c>
      <c r="I15" s="19">
        <v>2457</v>
      </c>
      <c r="J15" s="21">
        <v>0.65363128491620115</v>
      </c>
      <c r="K15" s="19">
        <v>69</v>
      </c>
      <c r="L15" s="21">
        <v>1.8355945730247406E-2</v>
      </c>
      <c r="M15" s="19">
        <v>205</v>
      </c>
      <c r="N15" s="21">
        <v>5.4535780792764034E-2</v>
      </c>
      <c r="O15" s="19">
        <v>355</v>
      </c>
      <c r="P15" s="21">
        <v>9.4440010641127961E-2</v>
      </c>
      <c r="Q15" s="27" t="s">
        <v>16517</v>
      </c>
      <c r="R15" s="27" t="s">
        <v>16517</v>
      </c>
    </row>
    <row r="16" spans="1:18" ht="17.149999999999999" customHeight="1" x14ac:dyDescent="0.45">
      <c r="A16" s="17" t="s">
        <v>75</v>
      </c>
      <c r="B16" s="18" t="s">
        <v>89</v>
      </c>
      <c r="C16" s="19">
        <v>6326</v>
      </c>
      <c r="D16" s="19">
        <v>6266</v>
      </c>
      <c r="E16" s="21">
        <v>0.9905153335441037</v>
      </c>
      <c r="F16" s="19">
        <v>5866</v>
      </c>
      <c r="G16" s="19">
        <v>4340</v>
      </c>
      <c r="H16" s="21">
        <v>0.68605754030983246</v>
      </c>
      <c r="I16" s="19">
        <v>4299</v>
      </c>
      <c r="J16" s="21">
        <v>0.67957635156496998</v>
      </c>
      <c r="K16" s="19">
        <v>41</v>
      </c>
      <c r="L16" s="21">
        <v>6.4811887448624726E-3</v>
      </c>
      <c r="M16" s="19">
        <v>400</v>
      </c>
      <c r="N16" s="21">
        <v>6.3231109705975341E-2</v>
      </c>
      <c r="O16" s="19">
        <v>60</v>
      </c>
      <c r="P16" s="21">
        <v>9.4846664558963008E-3</v>
      </c>
      <c r="Q16" s="22" t="s">
        <v>16517</v>
      </c>
      <c r="R16" s="22" t="s">
        <v>16517</v>
      </c>
    </row>
    <row r="17" spans="1:18" ht="17.149999999999999" customHeight="1" x14ac:dyDescent="0.45">
      <c r="A17" s="17" t="s">
        <v>75</v>
      </c>
      <c r="B17" s="18" t="s">
        <v>90</v>
      </c>
      <c r="C17" s="19">
        <v>468</v>
      </c>
      <c r="D17" s="19">
        <v>461</v>
      </c>
      <c r="E17" s="21">
        <v>0.9850427350427351</v>
      </c>
      <c r="F17" s="19">
        <v>421</v>
      </c>
      <c r="G17" s="19">
        <v>324</v>
      </c>
      <c r="H17" s="21">
        <v>0.69230769230769229</v>
      </c>
      <c r="I17" s="19" t="s">
        <v>16515</v>
      </c>
      <c r="J17" s="19" t="s">
        <v>16515</v>
      </c>
      <c r="K17" s="19" t="s">
        <v>16515</v>
      </c>
      <c r="L17" s="19" t="s">
        <v>16515</v>
      </c>
      <c r="M17" s="19">
        <v>40</v>
      </c>
      <c r="N17" s="21">
        <v>8.5470085470085472E-2</v>
      </c>
      <c r="O17" s="19">
        <v>7</v>
      </c>
      <c r="P17" s="21">
        <v>1.4957264957264958E-2</v>
      </c>
      <c r="Q17" s="23">
        <v>1</v>
      </c>
      <c r="R17" s="24" t="s">
        <v>79</v>
      </c>
    </row>
    <row r="18" spans="1:18" ht="17.149999999999999" customHeight="1" x14ac:dyDescent="0.45">
      <c r="A18" s="17" t="s">
        <v>75</v>
      </c>
      <c r="B18" s="18" t="s">
        <v>91</v>
      </c>
      <c r="C18" s="19">
        <v>35954</v>
      </c>
      <c r="D18" s="19">
        <v>35477</v>
      </c>
      <c r="E18" s="21">
        <v>0.98673304778327864</v>
      </c>
      <c r="F18" s="19">
        <v>33656</v>
      </c>
      <c r="G18" s="19">
        <v>25695</v>
      </c>
      <c r="H18" s="21">
        <v>0.71466318073093393</v>
      </c>
      <c r="I18" s="19">
        <v>25118</v>
      </c>
      <c r="J18" s="21">
        <v>0.69861489681259392</v>
      </c>
      <c r="K18" s="19">
        <v>577</v>
      </c>
      <c r="L18" s="21">
        <v>1.6048283918340102E-2</v>
      </c>
      <c r="M18" s="19">
        <v>1821</v>
      </c>
      <c r="N18" s="21">
        <v>5.0648050286477168E-2</v>
      </c>
      <c r="O18" s="19">
        <v>477</v>
      </c>
      <c r="P18" s="21">
        <v>1.3266952216721367E-2</v>
      </c>
      <c r="Q18" s="22" t="s">
        <v>16517</v>
      </c>
      <c r="R18" s="22" t="s">
        <v>16517</v>
      </c>
    </row>
    <row r="19" spans="1:18" ht="17.149999999999999" customHeight="1" x14ac:dyDescent="0.45">
      <c r="A19" s="17" t="s">
        <v>75</v>
      </c>
      <c r="B19" s="18" t="s">
        <v>92</v>
      </c>
      <c r="C19" s="19">
        <v>5032</v>
      </c>
      <c r="D19" s="19">
        <v>4999</v>
      </c>
      <c r="E19" s="21">
        <v>0.99344197138314783</v>
      </c>
      <c r="F19" s="19">
        <v>4747</v>
      </c>
      <c r="G19" s="19">
        <v>3480</v>
      </c>
      <c r="H19" s="21">
        <v>0.69157392686804453</v>
      </c>
      <c r="I19" s="19">
        <v>3438</v>
      </c>
      <c r="J19" s="21">
        <v>0.68322734499205084</v>
      </c>
      <c r="K19" s="19">
        <v>42</v>
      </c>
      <c r="L19" s="21">
        <v>8.346581875993641E-3</v>
      </c>
      <c r="M19" s="19">
        <v>252</v>
      </c>
      <c r="N19" s="21">
        <v>5.0079491255961846E-2</v>
      </c>
      <c r="O19" s="19">
        <v>33</v>
      </c>
      <c r="P19" s="21">
        <v>6.5580286168521462E-3</v>
      </c>
      <c r="Q19" s="27" t="s">
        <v>16517</v>
      </c>
      <c r="R19" s="27" t="s">
        <v>16517</v>
      </c>
    </row>
    <row r="20" spans="1:18" ht="17.149999999999999" customHeight="1" x14ac:dyDescent="0.45">
      <c r="A20" s="17" t="s">
        <v>75</v>
      </c>
      <c r="B20" s="18" t="s">
        <v>93</v>
      </c>
      <c r="C20" s="19">
        <v>2648</v>
      </c>
      <c r="D20" s="19">
        <v>2618</v>
      </c>
      <c r="E20" s="21">
        <v>0.98867069486404835</v>
      </c>
      <c r="F20" s="19">
        <v>2474</v>
      </c>
      <c r="G20" s="19">
        <v>1818</v>
      </c>
      <c r="H20" s="21">
        <v>0.68655589123867067</v>
      </c>
      <c r="I20" s="19">
        <v>1801</v>
      </c>
      <c r="J20" s="21">
        <v>0.68013595166163143</v>
      </c>
      <c r="K20" s="19">
        <v>17</v>
      </c>
      <c r="L20" s="21">
        <v>6.4199395770392752E-3</v>
      </c>
      <c r="M20" s="19">
        <v>144</v>
      </c>
      <c r="N20" s="21">
        <v>5.4380664652567974E-2</v>
      </c>
      <c r="O20" s="19">
        <v>30</v>
      </c>
      <c r="P20" s="21">
        <v>1.1329305135951661E-2</v>
      </c>
      <c r="Q20" s="22" t="s">
        <v>16517</v>
      </c>
      <c r="R20" s="22" t="s">
        <v>16517</v>
      </c>
    </row>
    <row r="21" spans="1:18" ht="17.149999999999999" customHeight="1" x14ac:dyDescent="0.45">
      <c r="A21" s="17" t="s">
        <v>75</v>
      </c>
      <c r="B21" s="18" t="s">
        <v>94</v>
      </c>
      <c r="C21" s="19">
        <v>523</v>
      </c>
      <c r="D21" s="19">
        <v>467</v>
      </c>
      <c r="E21" s="21">
        <v>0.892925430210325</v>
      </c>
      <c r="F21" s="19">
        <v>431</v>
      </c>
      <c r="G21" s="19">
        <v>353</v>
      </c>
      <c r="H21" s="21">
        <v>0.67495219885277247</v>
      </c>
      <c r="I21" s="19">
        <v>353</v>
      </c>
      <c r="J21" s="21">
        <v>0.67495219885277247</v>
      </c>
      <c r="K21" s="19">
        <v>0</v>
      </c>
      <c r="L21" s="21">
        <v>0</v>
      </c>
      <c r="M21" s="19">
        <v>36</v>
      </c>
      <c r="N21" s="21">
        <v>6.8833652007648183E-2</v>
      </c>
      <c r="O21" s="19">
        <v>56</v>
      </c>
      <c r="P21" s="21">
        <v>0.10707456978967496</v>
      </c>
      <c r="Q21" s="27" t="s">
        <v>16517</v>
      </c>
      <c r="R21" s="27" t="s">
        <v>16517</v>
      </c>
    </row>
    <row r="22" spans="1:18" ht="17.149999999999999" customHeight="1" x14ac:dyDescent="0.45">
      <c r="A22" s="17" t="s">
        <v>75</v>
      </c>
      <c r="B22" s="26" t="s">
        <v>95</v>
      </c>
      <c r="C22" s="19">
        <v>294157</v>
      </c>
      <c r="D22" s="19">
        <v>286784</v>
      </c>
      <c r="E22" s="21">
        <v>0.97493515367643813</v>
      </c>
      <c r="F22" s="19">
        <v>267472</v>
      </c>
      <c r="G22" s="19">
        <v>214164</v>
      </c>
      <c r="H22" s="21">
        <v>0.72806018554717378</v>
      </c>
      <c r="I22" s="19">
        <v>213819</v>
      </c>
      <c r="J22" s="21">
        <v>0.726887342473577</v>
      </c>
      <c r="K22" s="19">
        <v>345</v>
      </c>
      <c r="L22" s="21">
        <v>1.1728430735967528E-3</v>
      </c>
      <c r="M22" s="19">
        <v>19312</v>
      </c>
      <c r="N22" s="21">
        <v>6.5652015760291269E-2</v>
      </c>
      <c r="O22" s="19">
        <v>7373</v>
      </c>
      <c r="P22" s="21">
        <v>2.5064846323561908E-2</v>
      </c>
      <c r="Q22" s="22" t="s">
        <v>16517</v>
      </c>
      <c r="R22" s="22" t="s">
        <v>16517</v>
      </c>
    </row>
    <row r="23" spans="1:18" ht="17.149999999999999" customHeight="1" x14ac:dyDescent="0.45">
      <c r="A23" s="17" t="s">
        <v>75</v>
      </c>
      <c r="B23" s="18" t="s">
        <v>96</v>
      </c>
      <c r="C23" s="19">
        <v>6077</v>
      </c>
      <c r="D23" s="19">
        <v>5936</v>
      </c>
      <c r="E23" s="21">
        <v>0.97679776205364488</v>
      </c>
      <c r="F23" s="19">
        <v>5612</v>
      </c>
      <c r="G23" s="19">
        <v>4116</v>
      </c>
      <c r="H23" s="21">
        <v>0.67730788217870663</v>
      </c>
      <c r="I23" s="19">
        <v>4015</v>
      </c>
      <c r="J23" s="21">
        <v>0.66068783939443809</v>
      </c>
      <c r="K23" s="19">
        <v>101</v>
      </c>
      <c r="L23" s="21">
        <v>1.6620042784268554E-2</v>
      </c>
      <c r="M23" s="19">
        <v>324</v>
      </c>
      <c r="N23" s="21">
        <v>5.3315780812901101E-2</v>
      </c>
      <c r="O23" s="19">
        <v>141</v>
      </c>
      <c r="P23" s="21">
        <v>2.3202237946355109E-2</v>
      </c>
      <c r="Q23" s="27" t="s">
        <v>16517</v>
      </c>
      <c r="R23" s="27" t="s">
        <v>16517</v>
      </c>
    </row>
    <row r="24" spans="1:18" ht="17.149999999999999" customHeight="1" x14ac:dyDescent="0.45">
      <c r="A24" s="17" t="s">
        <v>75</v>
      </c>
      <c r="B24" s="18" t="s">
        <v>97</v>
      </c>
      <c r="C24" s="19">
        <v>4622</v>
      </c>
      <c r="D24" s="19">
        <v>4557</v>
      </c>
      <c r="E24" s="21">
        <v>0.98593682388576376</v>
      </c>
      <c r="F24" s="19">
        <v>4242</v>
      </c>
      <c r="G24" s="19">
        <v>3157</v>
      </c>
      <c r="H24" s="21">
        <v>0.68303764604067507</v>
      </c>
      <c r="I24" s="19">
        <v>3133</v>
      </c>
      <c r="J24" s="21">
        <v>0.67784508870618776</v>
      </c>
      <c r="K24" s="19">
        <v>24</v>
      </c>
      <c r="L24" s="21">
        <v>5.1925573344872352E-3</v>
      </c>
      <c r="M24" s="19">
        <v>315</v>
      </c>
      <c r="N24" s="21">
        <v>6.815231501514496E-2</v>
      </c>
      <c r="O24" s="19">
        <v>65</v>
      </c>
      <c r="P24" s="21">
        <v>1.4063176114236261E-2</v>
      </c>
      <c r="Q24" s="22" t="s">
        <v>16517</v>
      </c>
      <c r="R24" s="22" t="s">
        <v>16517</v>
      </c>
    </row>
    <row r="25" spans="1:18" ht="17.149999999999999" customHeight="1" x14ac:dyDescent="0.45">
      <c r="A25" s="17" t="s">
        <v>75</v>
      </c>
      <c r="B25" s="18" t="s">
        <v>98</v>
      </c>
      <c r="C25" s="19">
        <v>463</v>
      </c>
      <c r="D25" s="19">
        <v>452</v>
      </c>
      <c r="E25" s="21">
        <v>0.97624190064794814</v>
      </c>
      <c r="F25" s="19">
        <v>415</v>
      </c>
      <c r="G25" s="19">
        <v>332</v>
      </c>
      <c r="H25" s="21">
        <v>0.71706263498920086</v>
      </c>
      <c r="I25" s="19" t="s">
        <v>16515</v>
      </c>
      <c r="J25" s="19" t="s">
        <v>16515</v>
      </c>
      <c r="K25" s="19" t="s">
        <v>16515</v>
      </c>
      <c r="L25" s="19" t="s">
        <v>16515</v>
      </c>
      <c r="M25" s="19">
        <v>37</v>
      </c>
      <c r="N25" s="21">
        <v>7.9913606911447083E-2</v>
      </c>
      <c r="O25" s="19">
        <v>11</v>
      </c>
      <c r="P25" s="21">
        <v>2.3758099352051837E-2</v>
      </c>
      <c r="Q25" s="23">
        <v>1</v>
      </c>
      <c r="R25" s="24" t="s">
        <v>79</v>
      </c>
    </row>
    <row r="26" spans="1:18" ht="17.149999999999999" customHeight="1" x14ac:dyDescent="0.45">
      <c r="A26" s="17" t="s">
        <v>75</v>
      </c>
      <c r="B26" s="18" t="s">
        <v>99</v>
      </c>
      <c r="C26" s="19">
        <v>2994</v>
      </c>
      <c r="D26" s="19">
        <v>2909</v>
      </c>
      <c r="E26" s="21">
        <v>0.97160988643954571</v>
      </c>
      <c r="F26" s="19">
        <v>2750</v>
      </c>
      <c r="G26" s="19">
        <v>2224</v>
      </c>
      <c r="H26" s="21">
        <v>0.74281897127588514</v>
      </c>
      <c r="I26" s="19">
        <v>2208</v>
      </c>
      <c r="J26" s="21">
        <v>0.73747494989979956</v>
      </c>
      <c r="K26" s="19">
        <v>16</v>
      </c>
      <c r="L26" s="21">
        <v>5.3440213760855048E-3</v>
      </c>
      <c r="M26" s="19">
        <v>159</v>
      </c>
      <c r="N26" s="21">
        <v>5.3106212424849697E-2</v>
      </c>
      <c r="O26" s="19">
        <v>85</v>
      </c>
      <c r="P26" s="21">
        <v>2.839011356045424E-2</v>
      </c>
      <c r="Q26" s="22" t="s">
        <v>16517</v>
      </c>
      <c r="R26" s="22" t="s">
        <v>16517</v>
      </c>
    </row>
    <row r="27" spans="1:18" ht="17.149999999999999" customHeight="1" x14ac:dyDescent="0.45">
      <c r="A27" s="17" t="s">
        <v>75</v>
      </c>
      <c r="B27" s="18" t="s">
        <v>100</v>
      </c>
      <c r="C27" s="19">
        <v>9320</v>
      </c>
      <c r="D27" s="19">
        <v>8312</v>
      </c>
      <c r="E27" s="21">
        <v>0.89184549356223175</v>
      </c>
      <c r="F27" s="19">
        <v>7847</v>
      </c>
      <c r="G27" s="19">
        <v>6444</v>
      </c>
      <c r="H27" s="21">
        <v>0.69141630901287554</v>
      </c>
      <c r="I27" s="19">
        <v>6392</v>
      </c>
      <c r="J27" s="21">
        <v>0.68583690987124468</v>
      </c>
      <c r="K27" s="19">
        <v>52</v>
      </c>
      <c r="L27" s="21">
        <v>5.5793991416309011E-3</v>
      </c>
      <c r="M27" s="19">
        <v>465</v>
      </c>
      <c r="N27" s="21">
        <v>4.9892703862660946E-2</v>
      </c>
      <c r="O27" s="19">
        <v>1008</v>
      </c>
      <c r="P27" s="21">
        <v>0.10815450643776824</v>
      </c>
      <c r="Q27" s="27" t="s">
        <v>16517</v>
      </c>
      <c r="R27" s="27" t="s">
        <v>16517</v>
      </c>
    </row>
    <row r="28" spans="1:18" ht="17.149999999999999" customHeight="1" x14ac:dyDescent="0.45">
      <c r="A28" s="17" t="s">
        <v>75</v>
      </c>
      <c r="B28" s="18" t="s">
        <v>101</v>
      </c>
      <c r="C28" s="19">
        <v>162</v>
      </c>
      <c r="D28" s="19">
        <v>162</v>
      </c>
      <c r="E28" s="21">
        <v>1</v>
      </c>
      <c r="F28" s="19">
        <v>157</v>
      </c>
      <c r="G28" s="19">
        <v>100</v>
      </c>
      <c r="H28" s="21">
        <v>0.61728395061728392</v>
      </c>
      <c r="I28" s="19">
        <v>100</v>
      </c>
      <c r="J28" s="21">
        <v>0.61728395061728392</v>
      </c>
      <c r="K28" s="19">
        <v>0</v>
      </c>
      <c r="L28" s="21">
        <v>0</v>
      </c>
      <c r="M28" s="19">
        <v>5</v>
      </c>
      <c r="N28" s="21">
        <v>3.0864197530864196E-2</v>
      </c>
      <c r="O28" s="19">
        <v>0</v>
      </c>
      <c r="P28" s="21">
        <v>0</v>
      </c>
      <c r="Q28" s="22" t="s">
        <v>16517</v>
      </c>
      <c r="R28" s="22" t="s">
        <v>16517</v>
      </c>
    </row>
    <row r="29" spans="1:18" ht="17.149999999999999" customHeight="1" x14ac:dyDescent="0.45">
      <c r="A29" s="17" t="s">
        <v>75</v>
      </c>
      <c r="B29" s="18" t="s">
        <v>102</v>
      </c>
      <c r="C29" s="19">
        <v>326</v>
      </c>
      <c r="D29" s="19" t="s">
        <v>16515</v>
      </c>
      <c r="E29" s="19" t="s">
        <v>16515</v>
      </c>
      <c r="F29" s="19">
        <v>300</v>
      </c>
      <c r="G29" s="19">
        <v>178</v>
      </c>
      <c r="H29" s="21">
        <v>0.54601226993865026</v>
      </c>
      <c r="I29" s="19">
        <v>178</v>
      </c>
      <c r="J29" s="21">
        <v>0.54601226993865026</v>
      </c>
      <c r="K29" s="19">
        <v>0</v>
      </c>
      <c r="L29" s="21">
        <v>0</v>
      </c>
      <c r="M29" s="19" t="s">
        <v>16515</v>
      </c>
      <c r="N29" s="19" t="s">
        <v>16515</v>
      </c>
      <c r="O29" s="19" t="s">
        <v>16515</v>
      </c>
      <c r="P29" s="19" t="s">
        <v>16515</v>
      </c>
      <c r="Q29" s="23">
        <v>1</v>
      </c>
      <c r="R29" s="24" t="s">
        <v>79</v>
      </c>
    </row>
    <row r="30" spans="1:18" ht="17.149999999999999" customHeight="1" x14ac:dyDescent="0.45">
      <c r="A30" s="17" t="s">
        <v>75</v>
      </c>
      <c r="B30" s="18" t="s">
        <v>103</v>
      </c>
      <c r="C30" s="19">
        <v>15269</v>
      </c>
      <c r="D30" s="19">
        <v>15013</v>
      </c>
      <c r="E30" s="21">
        <v>0.98323400353657742</v>
      </c>
      <c r="F30" s="19">
        <v>14113</v>
      </c>
      <c r="G30" s="19">
        <v>10109</v>
      </c>
      <c r="H30" s="21">
        <v>0.66206038378413778</v>
      </c>
      <c r="I30" s="19">
        <v>9744</v>
      </c>
      <c r="J30" s="21">
        <v>0.63815574038902356</v>
      </c>
      <c r="K30" s="19">
        <v>365</v>
      </c>
      <c r="L30" s="21">
        <v>2.3904643395114285E-2</v>
      </c>
      <c r="M30" s="19">
        <v>900</v>
      </c>
      <c r="N30" s="21">
        <v>5.8942956316720155E-2</v>
      </c>
      <c r="O30" s="19">
        <v>256</v>
      </c>
      <c r="P30" s="21">
        <v>1.6765996463422621E-2</v>
      </c>
      <c r="Q30" s="22" t="s">
        <v>16517</v>
      </c>
      <c r="R30" s="22" t="s">
        <v>16517</v>
      </c>
    </row>
    <row r="31" spans="1:18" ht="17.149999999999999" customHeight="1" x14ac:dyDescent="0.45">
      <c r="A31" s="17" t="s">
        <v>75</v>
      </c>
      <c r="B31" s="18" t="s">
        <v>104</v>
      </c>
      <c r="C31" s="19">
        <v>2845</v>
      </c>
      <c r="D31" s="19">
        <v>2812</v>
      </c>
      <c r="E31" s="21">
        <v>0.98840070298769767</v>
      </c>
      <c r="F31" s="19">
        <v>2656</v>
      </c>
      <c r="G31" s="19">
        <v>1787</v>
      </c>
      <c r="H31" s="21">
        <v>0.6281195079086116</v>
      </c>
      <c r="I31" s="19">
        <v>1748</v>
      </c>
      <c r="J31" s="21">
        <v>0.61441124780316347</v>
      </c>
      <c r="K31" s="19">
        <v>39</v>
      </c>
      <c r="L31" s="21">
        <v>1.3708260105448155E-2</v>
      </c>
      <c r="M31" s="19">
        <v>156</v>
      </c>
      <c r="N31" s="21">
        <v>5.4833040421792621E-2</v>
      </c>
      <c r="O31" s="19">
        <v>33</v>
      </c>
      <c r="P31" s="21">
        <v>1.1599297012302284E-2</v>
      </c>
      <c r="Q31" s="27" t="s">
        <v>16517</v>
      </c>
      <c r="R31" s="27" t="s">
        <v>16517</v>
      </c>
    </row>
    <row r="32" spans="1:18" ht="17.149999999999999" customHeight="1" x14ac:dyDescent="0.45">
      <c r="A32" s="17" t="s">
        <v>75</v>
      </c>
      <c r="B32" s="18" t="s">
        <v>105</v>
      </c>
      <c r="C32" s="19">
        <v>2453</v>
      </c>
      <c r="D32" s="19">
        <v>2431</v>
      </c>
      <c r="E32" s="21">
        <v>0.99103139013452912</v>
      </c>
      <c r="F32" s="19">
        <v>2289</v>
      </c>
      <c r="G32" s="19">
        <v>1781</v>
      </c>
      <c r="H32" s="21">
        <v>0.72604973501834491</v>
      </c>
      <c r="I32" s="19">
        <v>1768</v>
      </c>
      <c r="J32" s="21">
        <v>0.72075010191602118</v>
      </c>
      <c r="K32" s="19">
        <v>13</v>
      </c>
      <c r="L32" s="21">
        <v>5.2996331023236849E-3</v>
      </c>
      <c r="M32" s="19">
        <v>142</v>
      </c>
      <c r="N32" s="21">
        <v>5.7888300040766408E-2</v>
      </c>
      <c r="O32" s="19">
        <v>22</v>
      </c>
      <c r="P32" s="21">
        <v>8.9686098654708519E-3</v>
      </c>
      <c r="Q32" s="22" t="s">
        <v>16517</v>
      </c>
      <c r="R32" s="22" t="s">
        <v>16517</v>
      </c>
    </row>
    <row r="33" spans="1:18" ht="17.149999999999999" customHeight="1" x14ac:dyDescent="0.45">
      <c r="A33" s="17" t="s">
        <v>75</v>
      </c>
      <c r="B33" s="18" t="s">
        <v>106</v>
      </c>
      <c r="C33" s="19">
        <v>70290</v>
      </c>
      <c r="D33" s="19">
        <v>69364</v>
      </c>
      <c r="E33" s="21">
        <v>0.9868260065443164</v>
      </c>
      <c r="F33" s="19">
        <v>64233</v>
      </c>
      <c r="G33" s="19">
        <v>46671</v>
      </c>
      <c r="H33" s="21">
        <v>0.66397780623132741</v>
      </c>
      <c r="I33" s="19">
        <v>46367</v>
      </c>
      <c r="J33" s="21">
        <v>0.65965286669512024</v>
      </c>
      <c r="K33" s="19">
        <v>304</v>
      </c>
      <c r="L33" s="21">
        <v>4.3249395362071419E-3</v>
      </c>
      <c r="M33" s="19">
        <v>5131</v>
      </c>
      <c r="N33" s="21">
        <v>7.2997581448285678E-2</v>
      </c>
      <c r="O33" s="19">
        <v>926</v>
      </c>
      <c r="P33" s="21">
        <v>1.3173993455683597E-2</v>
      </c>
      <c r="Q33" s="27" t="s">
        <v>16517</v>
      </c>
      <c r="R33" s="27" t="s">
        <v>16517</v>
      </c>
    </row>
    <row r="34" spans="1:18" ht="17.149999999999999" customHeight="1" x14ac:dyDescent="0.45">
      <c r="A34" s="17" t="s">
        <v>75</v>
      </c>
      <c r="B34" s="18" t="s">
        <v>107</v>
      </c>
      <c r="C34" s="19">
        <v>5986</v>
      </c>
      <c r="D34" s="19">
        <v>5966</v>
      </c>
      <c r="E34" s="21">
        <v>0.99665887069829606</v>
      </c>
      <c r="F34" s="19">
        <v>5582</v>
      </c>
      <c r="G34" s="19">
        <v>4273</v>
      </c>
      <c r="H34" s="21">
        <v>0.71383227530905446</v>
      </c>
      <c r="I34" s="19">
        <v>4224</v>
      </c>
      <c r="J34" s="21">
        <v>0.70564650851987976</v>
      </c>
      <c r="K34" s="19">
        <v>49</v>
      </c>
      <c r="L34" s="21">
        <v>8.1857667891747418E-3</v>
      </c>
      <c r="M34" s="19">
        <v>384</v>
      </c>
      <c r="N34" s="21">
        <v>6.4149682592716334E-2</v>
      </c>
      <c r="O34" s="19">
        <v>20</v>
      </c>
      <c r="P34" s="21">
        <v>3.341129301703976E-3</v>
      </c>
      <c r="Q34" s="22" t="s">
        <v>16517</v>
      </c>
      <c r="R34" s="22" t="s">
        <v>16517</v>
      </c>
    </row>
    <row r="35" spans="1:18" ht="17.149999999999999" customHeight="1" x14ac:dyDescent="0.45">
      <c r="A35" s="17" t="s">
        <v>75</v>
      </c>
      <c r="B35" s="18" t="s">
        <v>108</v>
      </c>
      <c r="C35" s="19">
        <v>409</v>
      </c>
      <c r="D35" s="19" t="s">
        <v>16515</v>
      </c>
      <c r="E35" s="19" t="s">
        <v>16515</v>
      </c>
      <c r="F35" s="19">
        <v>376</v>
      </c>
      <c r="G35" s="19">
        <v>303</v>
      </c>
      <c r="H35" s="21">
        <v>0.74083129584352081</v>
      </c>
      <c r="I35" s="19" t="s">
        <v>16515</v>
      </c>
      <c r="J35" s="19" t="s">
        <v>16515</v>
      </c>
      <c r="K35" s="19" t="s">
        <v>16515</v>
      </c>
      <c r="L35" s="19" t="s">
        <v>16515</v>
      </c>
      <c r="M35" s="19" t="s">
        <v>16515</v>
      </c>
      <c r="N35" s="19" t="s">
        <v>16515</v>
      </c>
      <c r="O35" s="19" t="s">
        <v>16515</v>
      </c>
      <c r="P35" s="19" t="s">
        <v>16515</v>
      </c>
      <c r="Q35" s="23">
        <v>1</v>
      </c>
      <c r="R35" s="24" t="s">
        <v>79</v>
      </c>
    </row>
    <row r="36" spans="1:18" ht="17.149999999999999" customHeight="1" x14ac:dyDescent="0.45">
      <c r="A36" s="17" t="s">
        <v>75</v>
      </c>
      <c r="B36" s="18" t="s">
        <v>109</v>
      </c>
      <c r="C36" s="19">
        <v>55686</v>
      </c>
      <c r="D36" s="19">
        <v>53950</v>
      </c>
      <c r="E36" s="21">
        <v>0.96882519843407677</v>
      </c>
      <c r="F36" s="19">
        <v>50170</v>
      </c>
      <c r="G36" s="19">
        <v>40543</v>
      </c>
      <c r="H36" s="21">
        <v>0.72806450454333227</v>
      </c>
      <c r="I36" s="19">
        <v>40203</v>
      </c>
      <c r="J36" s="21">
        <v>0.72195884064217219</v>
      </c>
      <c r="K36" s="19">
        <v>340</v>
      </c>
      <c r="L36" s="21">
        <v>6.1056639011600761E-3</v>
      </c>
      <c r="M36" s="19">
        <v>3780</v>
      </c>
      <c r="N36" s="21">
        <v>6.7880616312897324E-2</v>
      </c>
      <c r="O36" s="19">
        <v>1736</v>
      </c>
      <c r="P36" s="21">
        <v>3.1174801565923213E-2</v>
      </c>
      <c r="Q36" s="22" t="s">
        <v>16517</v>
      </c>
      <c r="R36" s="22" t="s">
        <v>16517</v>
      </c>
    </row>
    <row r="37" spans="1:18" ht="17.149999999999999" customHeight="1" x14ac:dyDescent="0.45">
      <c r="A37" s="17" t="s">
        <v>75</v>
      </c>
      <c r="B37" s="18" t="s">
        <v>110</v>
      </c>
      <c r="C37" s="19">
        <v>33259</v>
      </c>
      <c r="D37" s="19">
        <v>29331</v>
      </c>
      <c r="E37" s="21">
        <v>0.88189662948374881</v>
      </c>
      <c r="F37" s="19">
        <v>27769</v>
      </c>
      <c r="G37" s="19">
        <v>24067</v>
      </c>
      <c r="H37" s="21">
        <v>0.72362368080820227</v>
      </c>
      <c r="I37" s="19">
        <v>23998</v>
      </c>
      <c r="J37" s="21">
        <v>0.72154905439129258</v>
      </c>
      <c r="K37" s="19">
        <v>69</v>
      </c>
      <c r="L37" s="21">
        <v>2.0746264169097086E-3</v>
      </c>
      <c r="M37" s="19">
        <v>1562</v>
      </c>
      <c r="N37" s="21">
        <v>4.6964731350912538E-2</v>
      </c>
      <c r="O37" s="19">
        <v>3928</v>
      </c>
      <c r="P37" s="21">
        <v>0.11810337051625124</v>
      </c>
      <c r="Q37" s="27" t="s">
        <v>16517</v>
      </c>
      <c r="R37" s="27" t="s">
        <v>16517</v>
      </c>
    </row>
    <row r="38" spans="1:18" ht="17.149999999999999" customHeight="1" x14ac:dyDescent="0.45">
      <c r="A38" s="17" t="s">
        <v>75</v>
      </c>
      <c r="B38" s="18" t="s">
        <v>111</v>
      </c>
      <c r="C38" s="19">
        <v>1516</v>
      </c>
      <c r="D38" s="19">
        <v>1315</v>
      </c>
      <c r="E38" s="21">
        <v>0.86741424802110823</v>
      </c>
      <c r="F38" s="19">
        <v>1246</v>
      </c>
      <c r="G38" s="19">
        <v>1089</v>
      </c>
      <c r="H38" s="21">
        <v>0.7183377308707124</v>
      </c>
      <c r="I38" s="19">
        <v>1084</v>
      </c>
      <c r="J38" s="21">
        <v>0.71503957783641159</v>
      </c>
      <c r="K38" s="19">
        <v>5</v>
      </c>
      <c r="L38" s="21">
        <v>3.2981530343007917E-3</v>
      </c>
      <c r="M38" s="19">
        <v>69</v>
      </c>
      <c r="N38" s="21">
        <v>4.5514511873350927E-2</v>
      </c>
      <c r="O38" s="19">
        <v>201</v>
      </c>
      <c r="P38" s="21">
        <v>0.13258575197889183</v>
      </c>
      <c r="Q38" s="22" t="s">
        <v>16517</v>
      </c>
      <c r="R38" s="22" t="s">
        <v>16517</v>
      </c>
    </row>
    <row r="39" spans="1:18" ht="17.149999999999999" customHeight="1" x14ac:dyDescent="0.45">
      <c r="A39" s="17" t="s">
        <v>75</v>
      </c>
      <c r="B39" s="26" t="s">
        <v>112</v>
      </c>
      <c r="C39" s="19">
        <v>61901</v>
      </c>
      <c r="D39" s="19">
        <v>59335</v>
      </c>
      <c r="E39" s="21">
        <v>0.958546711684787</v>
      </c>
      <c r="F39" s="19">
        <v>55796</v>
      </c>
      <c r="G39" s="19">
        <v>46648</v>
      </c>
      <c r="H39" s="21">
        <v>0.75359041049417619</v>
      </c>
      <c r="I39" s="19">
        <v>46339</v>
      </c>
      <c r="J39" s="21">
        <v>0.74859856868225072</v>
      </c>
      <c r="K39" s="19">
        <v>309</v>
      </c>
      <c r="L39" s="21">
        <v>4.9918418119254942E-3</v>
      </c>
      <c r="M39" s="19">
        <v>3539</v>
      </c>
      <c r="N39" s="21">
        <v>5.7171935833023699E-2</v>
      </c>
      <c r="O39" s="19">
        <v>2566</v>
      </c>
      <c r="P39" s="21">
        <v>4.1453288315212999E-2</v>
      </c>
      <c r="Q39" s="27" t="s">
        <v>16517</v>
      </c>
      <c r="R39" s="27" t="s">
        <v>16517</v>
      </c>
    </row>
    <row r="40" spans="1:18" ht="17.149999999999999" customHeight="1" x14ac:dyDescent="0.45">
      <c r="A40" s="17" t="s">
        <v>75</v>
      </c>
      <c r="B40" s="18" t="s">
        <v>113</v>
      </c>
      <c r="C40" s="19">
        <v>65055</v>
      </c>
      <c r="D40" s="19">
        <v>63420</v>
      </c>
      <c r="E40" s="21">
        <v>0.97486741987548997</v>
      </c>
      <c r="F40" s="19">
        <v>57191</v>
      </c>
      <c r="G40" s="19">
        <v>44093</v>
      </c>
      <c r="H40" s="21">
        <v>0.67778033971255092</v>
      </c>
      <c r="I40" s="19">
        <v>43622</v>
      </c>
      <c r="J40" s="21">
        <v>0.67054031204365538</v>
      </c>
      <c r="K40" s="19">
        <v>471</v>
      </c>
      <c r="L40" s="21">
        <v>7.2400276688955496E-3</v>
      </c>
      <c r="M40" s="19">
        <v>6229</v>
      </c>
      <c r="N40" s="21">
        <v>9.5749750211359619E-2</v>
      </c>
      <c r="O40" s="19">
        <v>1635</v>
      </c>
      <c r="P40" s="21">
        <v>2.5132580124510029E-2</v>
      </c>
      <c r="Q40" s="22" t="s">
        <v>16517</v>
      </c>
      <c r="R40" s="22" t="s">
        <v>16517</v>
      </c>
    </row>
    <row r="41" spans="1:18" ht="17.149999999999999" customHeight="1" x14ac:dyDescent="0.45">
      <c r="A41" s="17" t="s">
        <v>75</v>
      </c>
      <c r="B41" s="26" t="s">
        <v>114</v>
      </c>
      <c r="C41" s="19">
        <v>18548</v>
      </c>
      <c r="D41" s="19">
        <v>16709</v>
      </c>
      <c r="E41" s="21">
        <v>0.90085184386456763</v>
      </c>
      <c r="F41" s="19">
        <v>15846</v>
      </c>
      <c r="G41" s="19">
        <v>12911</v>
      </c>
      <c r="H41" s="21">
        <v>0.6960858313564805</v>
      </c>
      <c r="I41" s="19">
        <v>12762</v>
      </c>
      <c r="J41" s="21">
        <v>0.68805262022859603</v>
      </c>
      <c r="K41" s="19">
        <v>149</v>
      </c>
      <c r="L41" s="21">
        <v>8.0332111278844081E-3</v>
      </c>
      <c r="M41" s="19">
        <v>863</v>
      </c>
      <c r="N41" s="21">
        <v>4.652792753935734E-2</v>
      </c>
      <c r="O41" s="19">
        <v>1839</v>
      </c>
      <c r="P41" s="21">
        <v>9.9148156135432389E-2</v>
      </c>
      <c r="Q41" s="27" t="s">
        <v>16517</v>
      </c>
      <c r="R41" s="27" t="s">
        <v>16517</v>
      </c>
    </row>
    <row r="42" spans="1:18" ht="17.149999999999999" customHeight="1" x14ac:dyDescent="0.45">
      <c r="A42" s="17" t="s">
        <v>75</v>
      </c>
      <c r="B42" s="26" t="s">
        <v>115</v>
      </c>
      <c r="C42" s="19">
        <v>22623</v>
      </c>
      <c r="D42" s="19">
        <v>21092</v>
      </c>
      <c r="E42" s="21">
        <v>0.93232550943729831</v>
      </c>
      <c r="F42" s="19">
        <v>19605</v>
      </c>
      <c r="G42" s="19">
        <v>14986</v>
      </c>
      <c r="H42" s="21">
        <v>0.66242319763072977</v>
      </c>
      <c r="I42" s="19">
        <v>14577</v>
      </c>
      <c r="J42" s="21">
        <v>0.64434425142554042</v>
      </c>
      <c r="K42" s="19">
        <v>409</v>
      </c>
      <c r="L42" s="21">
        <v>1.8078946205189409E-2</v>
      </c>
      <c r="M42" s="19">
        <v>1487</v>
      </c>
      <c r="N42" s="21">
        <v>6.5729567254563942E-2</v>
      </c>
      <c r="O42" s="19">
        <v>1531</v>
      </c>
      <c r="P42" s="21">
        <v>6.7674490562701681E-2</v>
      </c>
      <c r="Q42" s="22" t="s">
        <v>16517</v>
      </c>
      <c r="R42" s="22" t="s">
        <v>16517</v>
      </c>
    </row>
    <row r="43" spans="1:18" ht="17.149999999999999" customHeight="1" x14ac:dyDescent="0.45">
      <c r="A43" s="17" t="s">
        <v>75</v>
      </c>
      <c r="B43" s="26" t="s">
        <v>116</v>
      </c>
      <c r="C43" s="19">
        <v>4947</v>
      </c>
      <c r="D43" s="19">
        <v>4831</v>
      </c>
      <c r="E43" s="21">
        <v>0.97655144532039617</v>
      </c>
      <c r="F43" s="19">
        <v>4504</v>
      </c>
      <c r="G43" s="19">
        <v>3474</v>
      </c>
      <c r="H43" s="21">
        <v>0.70224378411158273</v>
      </c>
      <c r="I43" s="19">
        <v>3465</v>
      </c>
      <c r="J43" s="21">
        <v>0.70042449969678588</v>
      </c>
      <c r="K43" s="19">
        <v>9</v>
      </c>
      <c r="L43" s="21">
        <v>1.8192844147968466E-3</v>
      </c>
      <c r="M43" s="19">
        <v>327</v>
      </c>
      <c r="N43" s="21">
        <v>6.6100667070952093E-2</v>
      </c>
      <c r="O43" s="19">
        <v>116</v>
      </c>
      <c r="P43" s="21">
        <v>2.34485546796038E-2</v>
      </c>
      <c r="Q43" s="27" t="s">
        <v>16517</v>
      </c>
      <c r="R43" s="27" t="s">
        <v>16517</v>
      </c>
    </row>
    <row r="44" spans="1:18" ht="17.149999999999999" customHeight="1" x14ac:dyDescent="0.45">
      <c r="A44" s="17" t="s">
        <v>75</v>
      </c>
      <c r="B44" s="18" t="s">
        <v>117</v>
      </c>
      <c r="C44" s="19">
        <v>12233</v>
      </c>
      <c r="D44" s="19">
        <v>12019</v>
      </c>
      <c r="E44" s="21">
        <v>0.98250633532248832</v>
      </c>
      <c r="F44" s="19">
        <v>11195</v>
      </c>
      <c r="G44" s="19">
        <v>8551</v>
      </c>
      <c r="H44" s="21">
        <v>0.69901087223085101</v>
      </c>
      <c r="I44" s="19">
        <v>8497</v>
      </c>
      <c r="J44" s="21">
        <v>0.69459658301316107</v>
      </c>
      <c r="K44" s="19">
        <v>54</v>
      </c>
      <c r="L44" s="21">
        <v>4.4142892176898549E-3</v>
      </c>
      <c r="M44" s="19">
        <v>824</v>
      </c>
      <c r="N44" s="21">
        <v>6.735878361808223E-2</v>
      </c>
      <c r="O44" s="19">
        <v>214</v>
      </c>
      <c r="P44" s="21">
        <v>1.749366467751165E-2</v>
      </c>
      <c r="Q44" s="22" t="s">
        <v>16517</v>
      </c>
      <c r="R44" s="22" t="s">
        <v>16517</v>
      </c>
    </row>
    <row r="45" spans="1:18" ht="17.149999999999999" customHeight="1" x14ac:dyDescent="0.45">
      <c r="A45" s="17" t="s">
        <v>75</v>
      </c>
      <c r="B45" s="26" t="s">
        <v>118</v>
      </c>
      <c r="C45" s="19">
        <v>13459</v>
      </c>
      <c r="D45" s="19">
        <v>11547</v>
      </c>
      <c r="E45" s="21">
        <v>0.85793892562597518</v>
      </c>
      <c r="F45" s="19">
        <v>10939</v>
      </c>
      <c r="G45" s="19">
        <v>7393</v>
      </c>
      <c r="H45" s="21">
        <v>0.5492978675978899</v>
      </c>
      <c r="I45" s="19">
        <v>7107</v>
      </c>
      <c r="J45" s="21">
        <v>0.52804814622185903</v>
      </c>
      <c r="K45" s="19">
        <v>286</v>
      </c>
      <c r="L45" s="21">
        <v>2.1249721376030907E-2</v>
      </c>
      <c r="M45" s="19">
        <v>608</v>
      </c>
      <c r="N45" s="21">
        <v>4.5174232855338434E-2</v>
      </c>
      <c r="O45" s="19">
        <v>1912</v>
      </c>
      <c r="P45" s="21">
        <v>0.14206107437402482</v>
      </c>
      <c r="Q45" s="27" t="s">
        <v>16517</v>
      </c>
      <c r="R45" s="27" t="s">
        <v>16517</v>
      </c>
    </row>
    <row r="46" spans="1:18" ht="17.149999999999999" customHeight="1" x14ac:dyDescent="0.45">
      <c r="A46" s="17" t="s">
        <v>75</v>
      </c>
      <c r="B46" s="18" t="s">
        <v>119</v>
      </c>
      <c r="C46" s="19">
        <v>33266</v>
      </c>
      <c r="D46" s="19">
        <v>32781</v>
      </c>
      <c r="E46" s="21">
        <v>0.98542054951001024</v>
      </c>
      <c r="F46" s="19">
        <v>30841</v>
      </c>
      <c r="G46" s="19">
        <v>23890</v>
      </c>
      <c r="H46" s="21">
        <v>0.71815066434197083</v>
      </c>
      <c r="I46" s="19">
        <v>23811</v>
      </c>
      <c r="J46" s="21">
        <v>0.71577586725184872</v>
      </c>
      <c r="K46" s="19">
        <v>79</v>
      </c>
      <c r="L46" s="21">
        <v>2.3747970901220466E-3</v>
      </c>
      <c r="M46" s="19">
        <v>1940</v>
      </c>
      <c r="N46" s="21">
        <v>5.8317801959959115E-2</v>
      </c>
      <c r="O46" s="19">
        <v>485</v>
      </c>
      <c r="P46" s="21">
        <v>1.4579450489989779E-2</v>
      </c>
      <c r="Q46" s="22" t="s">
        <v>16517</v>
      </c>
      <c r="R46" s="22" t="s">
        <v>16517</v>
      </c>
    </row>
    <row r="47" spans="1:18" ht="17.149999999999999" customHeight="1" x14ac:dyDescent="0.45">
      <c r="A47" s="17" t="s">
        <v>75</v>
      </c>
      <c r="B47" s="18" t="s">
        <v>120</v>
      </c>
      <c r="C47" s="19">
        <v>5351</v>
      </c>
      <c r="D47" s="19">
        <v>5113</v>
      </c>
      <c r="E47" s="21">
        <v>0.95552233227434125</v>
      </c>
      <c r="F47" s="19">
        <v>4911</v>
      </c>
      <c r="G47" s="19">
        <v>3747</v>
      </c>
      <c r="H47" s="21">
        <v>0.70024294524387964</v>
      </c>
      <c r="I47" s="19">
        <v>3691</v>
      </c>
      <c r="J47" s="21">
        <v>0.68977761166137175</v>
      </c>
      <c r="K47" s="19">
        <v>56</v>
      </c>
      <c r="L47" s="21">
        <v>1.0465333582507943E-2</v>
      </c>
      <c r="M47" s="19">
        <v>202</v>
      </c>
      <c r="N47" s="21">
        <v>3.7749953279760794E-2</v>
      </c>
      <c r="O47" s="19">
        <v>238</v>
      </c>
      <c r="P47" s="21">
        <v>4.4477667725658754E-2</v>
      </c>
      <c r="Q47" s="27" t="s">
        <v>16517</v>
      </c>
      <c r="R47" s="27" t="s">
        <v>16517</v>
      </c>
    </row>
    <row r="48" spans="1:18" ht="17.149999999999999" customHeight="1" x14ac:dyDescent="0.45">
      <c r="A48" s="17" t="s">
        <v>75</v>
      </c>
      <c r="B48" s="18" t="s">
        <v>121</v>
      </c>
      <c r="C48" s="19">
        <v>3379</v>
      </c>
      <c r="D48" s="19">
        <v>3318</v>
      </c>
      <c r="E48" s="21">
        <v>0.98194732169280852</v>
      </c>
      <c r="F48" s="19">
        <v>3137</v>
      </c>
      <c r="G48" s="19">
        <v>2543</v>
      </c>
      <c r="H48" s="21">
        <v>0.75258952352767094</v>
      </c>
      <c r="I48" s="19">
        <v>2490</v>
      </c>
      <c r="J48" s="21">
        <v>0.73690440958863568</v>
      </c>
      <c r="K48" s="19">
        <v>53</v>
      </c>
      <c r="L48" s="21">
        <v>1.5685113939035218E-2</v>
      </c>
      <c r="M48" s="19">
        <v>181</v>
      </c>
      <c r="N48" s="21">
        <v>5.3566143829535368E-2</v>
      </c>
      <c r="O48" s="19">
        <v>61</v>
      </c>
      <c r="P48" s="21">
        <v>1.8052678307191476E-2</v>
      </c>
      <c r="Q48" s="22" t="s">
        <v>16517</v>
      </c>
      <c r="R48" s="22" t="s">
        <v>16517</v>
      </c>
    </row>
    <row r="49" spans="1:18" ht="17.149999999999999" customHeight="1" x14ac:dyDescent="0.45">
      <c r="A49" s="17" t="s">
        <v>75</v>
      </c>
      <c r="B49" s="18" t="s">
        <v>122</v>
      </c>
      <c r="C49" s="19">
        <v>48</v>
      </c>
      <c r="D49" s="19">
        <v>48</v>
      </c>
      <c r="E49" s="21">
        <v>1</v>
      </c>
      <c r="F49" s="19">
        <v>43</v>
      </c>
      <c r="G49" s="19">
        <v>34</v>
      </c>
      <c r="H49" s="21">
        <v>0.70833333333333337</v>
      </c>
      <c r="I49" s="19">
        <v>34</v>
      </c>
      <c r="J49" s="21">
        <v>0.70833333333333337</v>
      </c>
      <c r="K49" s="19">
        <v>0</v>
      </c>
      <c r="L49" s="21">
        <v>0</v>
      </c>
      <c r="M49" s="19">
        <v>5</v>
      </c>
      <c r="N49" s="21">
        <v>0.10416666666666667</v>
      </c>
      <c r="O49" s="19">
        <v>0</v>
      </c>
      <c r="P49" s="21">
        <v>0</v>
      </c>
      <c r="Q49" s="27" t="s">
        <v>16517</v>
      </c>
      <c r="R49" s="27" t="s">
        <v>16517</v>
      </c>
    </row>
    <row r="50" spans="1:18" ht="17.149999999999999" customHeight="1" x14ac:dyDescent="0.45">
      <c r="A50" s="17" t="s">
        <v>75</v>
      </c>
      <c r="B50" s="18" t="s">
        <v>123</v>
      </c>
      <c r="C50" s="19">
        <v>1265</v>
      </c>
      <c r="D50" s="19">
        <v>1214</v>
      </c>
      <c r="E50" s="21">
        <v>0.95968379446640317</v>
      </c>
      <c r="F50" s="19">
        <v>1136</v>
      </c>
      <c r="G50" s="19">
        <v>898</v>
      </c>
      <c r="H50" s="21">
        <v>0.7098814229249012</v>
      </c>
      <c r="I50" s="19">
        <v>886</v>
      </c>
      <c r="J50" s="21">
        <v>0.700395256916996</v>
      </c>
      <c r="K50" s="19">
        <v>12</v>
      </c>
      <c r="L50" s="21">
        <v>9.4861660079051391E-3</v>
      </c>
      <c r="M50" s="19">
        <v>78</v>
      </c>
      <c r="N50" s="21">
        <v>6.1660079051383397E-2</v>
      </c>
      <c r="O50" s="19">
        <v>51</v>
      </c>
      <c r="P50" s="21">
        <v>4.0316205533596841E-2</v>
      </c>
      <c r="Q50" s="22" t="s">
        <v>16517</v>
      </c>
      <c r="R50" s="22" t="s">
        <v>16517</v>
      </c>
    </row>
    <row r="51" spans="1:18" ht="17.149999999999999" customHeight="1" x14ac:dyDescent="0.45">
      <c r="A51" s="17" t="s">
        <v>75</v>
      </c>
      <c r="B51" s="18" t="s">
        <v>124</v>
      </c>
      <c r="C51" s="19">
        <v>10274</v>
      </c>
      <c r="D51" s="19">
        <v>9752</v>
      </c>
      <c r="E51" s="21">
        <v>0.9491921354876387</v>
      </c>
      <c r="F51" s="19">
        <v>9174</v>
      </c>
      <c r="G51" s="19">
        <v>7249</v>
      </c>
      <c r="H51" s="21">
        <v>0.70556745182012848</v>
      </c>
      <c r="I51" s="19">
        <v>6973</v>
      </c>
      <c r="J51" s="21">
        <v>0.67870352345727081</v>
      </c>
      <c r="K51" s="19">
        <v>276</v>
      </c>
      <c r="L51" s="21">
        <v>2.6863928362857697E-2</v>
      </c>
      <c r="M51" s="19">
        <v>578</v>
      </c>
      <c r="N51" s="21">
        <v>5.6258516643955619E-2</v>
      </c>
      <c r="O51" s="19">
        <v>522</v>
      </c>
      <c r="P51" s="21">
        <v>5.08078645123613E-2</v>
      </c>
      <c r="Q51" s="27" t="s">
        <v>16517</v>
      </c>
      <c r="R51" s="27" t="s">
        <v>16517</v>
      </c>
    </row>
    <row r="52" spans="1:18" ht="17.149999999999999" customHeight="1" x14ac:dyDescent="0.45">
      <c r="A52" s="17" t="s">
        <v>75</v>
      </c>
      <c r="B52" s="18" t="s">
        <v>125</v>
      </c>
      <c r="C52" s="19">
        <v>8791</v>
      </c>
      <c r="D52" s="19">
        <v>7858</v>
      </c>
      <c r="E52" s="21">
        <v>0.89386872938232287</v>
      </c>
      <c r="F52" s="19">
        <v>7505</v>
      </c>
      <c r="G52" s="19">
        <v>5797</v>
      </c>
      <c r="H52" s="21">
        <v>0.65942441132976903</v>
      </c>
      <c r="I52" s="19">
        <v>5657</v>
      </c>
      <c r="J52" s="21">
        <v>0.64349903310203616</v>
      </c>
      <c r="K52" s="19">
        <v>140</v>
      </c>
      <c r="L52" s="21">
        <v>1.5925378227732909E-2</v>
      </c>
      <c r="M52" s="19">
        <v>353</v>
      </c>
      <c r="N52" s="21">
        <v>4.0154703674212262E-2</v>
      </c>
      <c r="O52" s="19">
        <v>933</v>
      </c>
      <c r="P52" s="21">
        <v>0.10613127061767717</v>
      </c>
      <c r="Q52" s="22" t="s">
        <v>16517</v>
      </c>
      <c r="R52" s="22" t="s">
        <v>16517</v>
      </c>
    </row>
    <row r="53" spans="1:18" ht="17.149999999999999" customHeight="1" x14ac:dyDescent="0.45">
      <c r="A53" s="17" t="s">
        <v>75</v>
      </c>
      <c r="B53" s="18" t="s">
        <v>126</v>
      </c>
      <c r="C53" s="19">
        <v>17269</v>
      </c>
      <c r="D53" s="19">
        <v>15993</v>
      </c>
      <c r="E53" s="21">
        <v>0.9261103711853611</v>
      </c>
      <c r="F53" s="19">
        <v>14948</v>
      </c>
      <c r="G53" s="19">
        <v>12281</v>
      </c>
      <c r="H53" s="21">
        <v>0.71115872372459321</v>
      </c>
      <c r="I53" s="19">
        <v>12118</v>
      </c>
      <c r="J53" s="21">
        <v>0.7017198448086166</v>
      </c>
      <c r="K53" s="19">
        <v>163</v>
      </c>
      <c r="L53" s="21">
        <v>9.4388789159766048E-3</v>
      </c>
      <c r="M53" s="19">
        <v>1045</v>
      </c>
      <c r="N53" s="21">
        <v>6.0513058080954314E-2</v>
      </c>
      <c r="O53" s="19">
        <v>1276</v>
      </c>
      <c r="P53" s="21">
        <v>7.3889628814638952E-2</v>
      </c>
      <c r="Q53" s="27" t="s">
        <v>16517</v>
      </c>
      <c r="R53" s="27" t="s">
        <v>16517</v>
      </c>
    </row>
    <row r="54" spans="1:18" ht="17.149999999999999" customHeight="1" x14ac:dyDescent="0.45">
      <c r="A54" s="17" t="s">
        <v>75</v>
      </c>
      <c r="B54" s="18" t="s">
        <v>127</v>
      </c>
      <c r="C54" s="19">
        <v>3055</v>
      </c>
      <c r="D54" s="19">
        <v>2863</v>
      </c>
      <c r="E54" s="21">
        <v>0.937152209492635</v>
      </c>
      <c r="F54" s="19">
        <v>2706</v>
      </c>
      <c r="G54" s="19">
        <v>2097</v>
      </c>
      <c r="H54" s="21">
        <v>0.68641571194762685</v>
      </c>
      <c r="I54" s="19">
        <v>2039</v>
      </c>
      <c r="J54" s="21">
        <v>0.66743044189852696</v>
      </c>
      <c r="K54" s="19">
        <v>58</v>
      </c>
      <c r="L54" s="21">
        <v>1.8985270049099837E-2</v>
      </c>
      <c r="M54" s="19">
        <v>157</v>
      </c>
      <c r="N54" s="21">
        <v>5.1391162029459904E-2</v>
      </c>
      <c r="O54" s="19">
        <v>192</v>
      </c>
      <c r="P54" s="21">
        <v>6.284779050736497E-2</v>
      </c>
      <c r="Q54" s="22" t="s">
        <v>16517</v>
      </c>
      <c r="R54" s="22" t="s">
        <v>16517</v>
      </c>
    </row>
    <row r="55" spans="1:18" ht="17.149999999999999" customHeight="1" x14ac:dyDescent="0.45">
      <c r="A55" s="17" t="s">
        <v>75</v>
      </c>
      <c r="B55" s="18" t="s">
        <v>128</v>
      </c>
      <c r="C55" s="19">
        <v>2112</v>
      </c>
      <c r="D55" s="19">
        <v>1918</v>
      </c>
      <c r="E55" s="21">
        <v>0.90814393939393945</v>
      </c>
      <c r="F55" s="19">
        <v>1782</v>
      </c>
      <c r="G55" s="19">
        <v>1467</v>
      </c>
      <c r="H55" s="21">
        <v>0.69460227272727271</v>
      </c>
      <c r="I55" s="19">
        <v>1446</v>
      </c>
      <c r="J55" s="21">
        <v>0.68465909090909094</v>
      </c>
      <c r="K55" s="19">
        <v>21</v>
      </c>
      <c r="L55" s="21">
        <v>9.943181818181818E-3</v>
      </c>
      <c r="M55" s="19">
        <v>136</v>
      </c>
      <c r="N55" s="21">
        <v>6.4393939393939392E-2</v>
      </c>
      <c r="O55" s="19">
        <v>194</v>
      </c>
      <c r="P55" s="21">
        <v>9.1856060606060608E-2</v>
      </c>
      <c r="Q55" s="25" t="s">
        <v>16517</v>
      </c>
      <c r="R55" s="25" t="s">
        <v>16517</v>
      </c>
    </row>
    <row r="56" spans="1:18" ht="17.149999999999999" customHeight="1" x14ac:dyDescent="0.45">
      <c r="A56" s="17" t="s">
        <v>75</v>
      </c>
      <c r="B56" s="18" t="s">
        <v>129</v>
      </c>
      <c r="C56" s="19">
        <v>392</v>
      </c>
      <c r="D56" s="19">
        <v>385</v>
      </c>
      <c r="E56" s="21">
        <v>0.9821428571428571</v>
      </c>
      <c r="F56" s="19">
        <v>364</v>
      </c>
      <c r="G56" s="19">
        <v>281</v>
      </c>
      <c r="H56" s="21">
        <v>0.71683673469387754</v>
      </c>
      <c r="I56" s="19">
        <v>276</v>
      </c>
      <c r="J56" s="21">
        <v>0.70408163265306123</v>
      </c>
      <c r="K56" s="19">
        <v>5</v>
      </c>
      <c r="L56" s="21">
        <v>1.2755102040816327E-2</v>
      </c>
      <c r="M56" s="19">
        <v>21</v>
      </c>
      <c r="N56" s="21">
        <v>5.3571428571428568E-2</v>
      </c>
      <c r="O56" s="19">
        <v>7</v>
      </c>
      <c r="P56" s="21">
        <v>1.7857142857142856E-2</v>
      </c>
      <c r="Q56" s="22" t="s">
        <v>16517</v>
      </c>
      <c r="R56" s="22" t="s">
        <v>16517</v>
      </c>
    </row>
    <row r="57" spans="1:18" ht="17.149999999999999" customHeight="1" x14ac:dyDescent="0.45">
      <c r="A57" s="17" t="s">
        <v>75</v>
      </c>
      <c r="B57" s="18" t="s">
        <v>130</v>
      </c>
      <c r="C57" s="19">
        <v>17219</v>
      </c>
      <c r="D57" s="19">
        <v>15744</v>
      </c>
      <c r="E57" s="21">
        <v>0.91433881177768739</v>
      </c>
      <c r="F57" s="19">
        <v>15056</v>
      </c>
      <c r="G57" s="19">
        <v>12142</v>
      </c>
      <c r="H57" s="21">
        <v>0.70515128636970792</v>
      </c>
      <c r="I57" s="19">
        <v>11971</v>
      </c>
      <c r="J57" s="21">
        <v>0.69522039607410424</v>
      </c>
      <c r="K57" s="19">
        <v>171</v>
      </c>
      <c r="L57" s="21">
        <v>9.9308902956036938E-3</v>
      </c>
      <c r="M57" s="19">
        <v>688</v>
      </c>
      <c r="N57" s="21">
        <v>3.995586270979732E-2</v>
      </c>
      <c r="O57" s="19">
        <v>1475</v>
      </c>
      <c r="P57" s="21">
        <v>8.5661188222312556E-2</v>
      </c>
      <c r="Q57" s="25" t="s">
        <v>16517</v>
      </c>
      <c r="R57" s="25" t="s">
        <v>16517</v>
      </c>
    </row>
    <row r="58" spans="1:18" ht="17.149999999999999" customHeight="1" x14ac:dyDescent="0.45">
      <c r="A58" s="17" t="s">
        <v>75</v>
      </c>
      <c r="B58" s="18" t="s">
        <v>131</v>
      </c>
      <c r="C58" s="19">
        <v>986</v>
      </c>
      <c r="D58" s="19">
        <v>861</v>
      </c>
      <c r="E58" s="21">
        <v>0.87322515212981744</v>
      </c>
      <c r="F58" s="19">
        <v>813</v>
      </c>
      <c r="G58" s="19">
        <v>688</v>
      </c>
      <c r="H58" s="21">
        <v>0.69776876267748478</v>
      </c>
      <c r="I58" s="19">
        <v>676</v>
      </c>
      <c r="J58" s="21">
        <v>0.68559837728194728</v>
      </c>
      <c r="K58" s="19">
        <v>12</v>
      </c>
      <c r="L58" s="21">
        <v>1.2170385395537525E-2</v>
      </c>
      <c r="M58" s="19">
        <v>48</v>
      </c>
      <c r="N58" s="21">
        <v>4.8681541582150101E-2</v>
      </c>
      <c r="O58" s="19">
        <v>125</v>
      </c>
      <c r="P58" s="21">
        <v>0.12677484787018256</v>
      </c>
      <c r="Q58" s="22" t="s">
        <v>16517</v>
      </c>
      <c r="R58" s="22" t="s">
        <v>16517</v>
      </c>
    </row>
    <row r="59" spans="1:18" ht="17.149999999999999" customHeight="1" x14ac:dyDescent="0.45">
      <c r="A59" s="17" t="s">
        <v>75</v>
      </c>
      <c r="B59" s="18" t="s">
        <v>132</v>
      </c>
      <c r="C59" s="19">
        <v>17591</v>
      </c>
      <c r="D59" s="19">
        <v>17130</v>
      </c>
      <c r="E59" s="21">
        <v>0.97379341708828382</v>
      </c>
      <c r="F59" s="19">
        <v>15885</v>
      </c>
      <c r="G59" s="19">
        <v>11630</v>
      </c>
      <c r="H59" s="21">
        <v>0.66113353419362175</v>
      </c>
      <c r="I59" s="19">
        <v>11474</v>
      </c>
      <c r="J59" s="21">
        <v>0.65226536296970039</v>
      </c>
      <c r="K59" s="19">
        <v>156</v>
      </c>
      <c r="L59" s="21">
        <v>8.8681712239213235E-3</v>
      </c>
      <c r="M59" s="19">
        <v>1245</v>
      </c>
      <c r="N59" s="21">
        <v>7.0774828037064405E-2</v>
      </c>
      <c r="O59" s="19">
        <v>461</v>
      </c>
      <c r="P59" s="21">
        <v>2.6206582911716219E-2</v>
      </c>
      <c r="Q59" s="25" t="s">
        <v>16517</v>
      </c>
      <c r="R59" s="25" t="s">
        <v>16517</v>
      </c>
    </row>
    <row r="60" spans="1:18" ht="17.149999999999999" customHeight="1" x14ac:dyDescent="0.45">
      <c r="A60" s="17" t="s">
        <v>75</v>
      </c>
      <c r="B60" s="18" t="s">
        <v>133</v>
      </c>
      <c r="C60" s="19">
        <v>4211</v>
      </c>
      <c r="D60" s="19">
        <v>4138</v>
      </c>
      <c r="E60" s="21">
        <v>0.9826644502493469</v>
      </c>
      <c r="F60" s="19">
        <v>3887</v>
      </c>
      <c r="G60" s="19">
        <v>2925</v>
      </c>
      <c r="H60" s="21">
        <v>0.69460935644739963</v>
      </c>
      <c r="I60" s="19">
        <v>2896</v>
      </c>
      <c r="J60" s="21">
        <v>0.68772263120398958</v>
      </c>
      <c r="K60" s="19">
        <v>29</v>
      </c>
      <c r="L60" s="21">
        <v>6.8867252434101165E-3</v>
      </c>
      <c r="M60" s="19">
        <v>251</v>
      </c>
      <c r="N60" s="21">
        <v>5.9605794348135836E-2</v>
      </c>
      <c r="O60" s="19">
        <v>73</v>
      </c>
      <c r="P60" s="21">
        <v>1.7335549750653052E-2</v>
      </c>
      <c r="Q60" s="22" t="s">
        <v>16517</v>
      </c>
      <c r="R60" s="22" t="s">
        <v>16517</v>
      </c>
    </row>
    <row r="61" spans="1:18" ht="17.149999999999999" customHeight="1" x14ac:dyDescent="0.45">
      <c r="A61" s="17" t="s">
        <v>75</v>
      </c>
      <c r="B61" s="18" t="s">
        <v>134</v>
      </c>
      <c r="C61" s="19">
        <v>2825</v>
      </c>
      <c r="D61" s="19">
        <v>2515</v>
      </c>
      <c r="E61" s="21">
        <v>0.89026548672566375</v>
      </c>
      <c r="F61" s="19">
        <v>2373</v>
      </c>
      <c r="G61" s="19">
        <v>1989</v>
      </c>
      <c r="H61" s="21">
        <v>0.70407079646017701</v>
      </c>
      <c r="I61" s="19">
        <v>1976</v>
      </c>
      <c r="J61" s="21">
        <v>0.6994690265486726</v>
      </c>
      <c r="K61" s="19">
        <v>13</v>
      </c>
      <c r="L61" s="21">
        <v>4.6017699115044244E-3</v>
      </c>
      <c r="M61" s="19">
        <v>142</v>
      </c>
      <c r="N61" s="21">
        <v>5.0265486725663715E-2</v>
      </c>
      <c r="O61" s="19">
        <v>310</v>
      </c>
      <c r="P61" s="21">
        <v>0.10973451327433628</v>
      </c>
      <c r="Q61" s="25" t="s">
        <v>16517</v>
      </c>
      <c r="R61" s="25" t="s">
        <v>16517</v>
      </c>
    </row>
    <row r="62" spans="1:18" ht="17.149999999999999" customHeight="1" x14ac:dyDescent="0.45">
      <c r="A62" s="29" t="s">
        <v>75</v>
      </c>
      <c r="B62" s="30" t="s">
        <v>135</v>
      </c>
      <c r="C62" s="31">
        <v>995012</v>
      </c>
      <c r="D62" s="31">
        <v>954306</v>
      </c>
      <c r="E62" s="33">
        <v>0.95908994062383168</v>
      </c>
      <c r="F62" s="31">
        <v>891456</v>
      </c>
      <c r="G62" s="31">
        <v>700553</v>
      </c>
      <c r="H62" s="33">
        <v>0.70406487559949027</v>
      </c>
      <c r="I62" s="31">
        <v>694239</v>
      </c>
      <c r="J62" s="33">
        <v>0.69771922348675197</v>
      </c>
      <c r="K62" s="31">
        <v>6314</v>
      </c>
      <c r="L62" s="33">
        <v>6.3456521127383389E-3</v>
      </c>
      <c r="M62" s="31">
        <v>62850</v>
      </c>
      <c r="N62" s="33">
        <v>6.3165067355971591E-2</v>
      </c>
      <c r="O62" s="31">
        <v>40706</v>
      </c>
      <c r="P62" s="33">
        <v>4.0910059376168324E-2</v>
      </c>
      <c r="Q62" s="22" t="s">
        <v>16517</v>
      </c>
      <c r="R62" s="22" t="s">
        <v>16517</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4" t="s">
        <v>20</v>
      </c>
    </row>
  </sheetData>
  <sheetProtection sheet="1" objects="1" scenarios="1" selectLockedCells="1"/>
  <conditionalFormatting sqref="A4:P4 A5:C5 K5:L5 A6:H6 M6:R6 A7:P8 A9:H9 M9:R9 A10:P16 A17:H17 M17:R17 A18:P24 A25:H25 M25:R25 A26:P28 A29:C29 F29:L29 Q29:R29 A30:P34 A35:C35 F35:H35 Q35:R35 A36:P62">
    <cfRule type="expression" dxfId="74" priority="15">
      <formula>MOD(ROW(),2)=0</formula>
    </cfRule>
  </conditionalFormatting>
  <conditionalFormatting sqref="D5:E5">
    <cfRule type="expression" dxfId="73" priority="10">
      <formula>MOD(ROW(),2)=0</formula>
    </cfRule>
  </conditionalFormatting>
  <conditionalFormatting sqref="D29:E29">
    <cfRule type="expression" dxfId="72" priority="12">
      <formula>MOD(ROW(),2)=0</formula>
    </cfRule>
  </conditionalFormatting>
  <conditionalFormatting sqref="D35:E35">
    <cfRule type="expression" dxfId="71" priority="8">
      <formula>MOD(ROW(),2)=0</formula>
    </cfRule>
  </conditionalFormatting>
  <conditionalFormatting sqref="F5:J5">
    <cfRule type="expression" dxfId="70" priority="4">
      <formula>MOD(ROW(),2)=0</formula>
    </cfRule>
  </conditionalFormatting>
  <conditionalFormatting sqref="I6:L6 I9:L9 I17:L17 I25:L25 I35:L35">
    <cfRule type="expression" dxfId="69" priority="14">
      <formula>MOD(ROW(),2)=0</formula>
    </cfRule>
  </conditionalFormatting>
  <conditionalFormatting sqref="M5:N5">
    <cfRule type="expression" dxfId="68" priority="7">
      <formula>MOD(ROW(),2)=0</formula>
    </cfRule>
  </conditionalFormatting>
  <conditionalFormatting sqref="M29:N29">
    <cfRule type="expression" dxfId="67" priority="6">
      <formula>MOD(ROW(),2)=0</formula>
    </cfRule>
  </conditionalFormatting>
  <conditionalFormatting sqref="M35:N35">
    <cfRule type="expression" dxfId="66" priority="5">
      <formula>MOD(ROW(),2)=0</formula>
    </cfRule>
  </conditionalFormatting>
  <conditionalFormatting sqref="O5:P5">
    <cfRule type="expression" dxfId="65" priority="11">
      <formula>MOD(ROW(),2)=0</formula>
    </cfRule>
  </conditionalFormatting>
  <conditionalFormatting sqref="O29:P29">
    <cfRule type="expression" dxfId="64" priority="13">
      <formula>MOD(ROW(),2)=0</formula>
    </cfRule>
  </conditionalFormatting>
  <conditionalFormatting sqref="O35:P35">
    <cfRule type="expression" dxfId="63" priority="9">
      <formula>MOD(ROW(),2)=0</formula>
    </cfRule>
  </conditionalFormatting>
  <conditionalFormatting sqref="Q4:Q5 Q7:Q8 Q10:Q16 Q18:Q24 Q26:Q28 Q30:Q34 Q36:Q62">
    <cfRule type="expression" dxfId="62" priority="2">
      <formula>MOD(ROW(),2)=0</formula>
    </cfRule>
  </conditionalFormatting>
  <conditionalFormatting sqref="R4:R5 R7:R8 R10:R16 R18:R24 R26:R28 R30:R34 R36:R62">
    <cfRule type="expression" dxfId="61" priority="1">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E476F4-D855-4495-AE0D-4E3B56EB513B}">
  <dimension ref="A1:G64"/>
  <sheetViews>
    <sheetView zoomScaleNormal="100" workbookViewId="0">
      <pane ySplit="3" topLeftCell="A4" activePane="bottomLeft" state="frozen"/>
      <selection activeCell="C62" sqref="C62"/>
      <selection pane="bottomLeft"/>
    </sheetView>
  </sheetViews>
  <sheetFormatPr defaultColWidth="0" defaultRowHeight="17.149999999999999" customHeight="1" zeroHeight="1" x14ac:dyDescent="0.45"/>
  <cols>
    <col min="1" max="1" width="19.7265625" style="60" customWidth="1"/>
    <col min="2" max="2" width="17.7265625" style="60" customWidth="1"/>
    <col min="3" max="3" width="36.7265625" style="60" customWidth="1"/>
    <col min="4" max="4" width="39.7265625" style="60" customWidth="1"/>
    <col min="5" max="5" width="34.7265625" style="60" bestFit="1" customWidth="1"/>
    <col min="6" max="6" width="16.7265625" style="60" customWidth="1"/>
    <col min="7" max="7" width="42.7265625" style="60" customWidth="1"/>
    <col min="8" max="16384" width="11.453125" style="60" hidden="1"/>
  </cols>
  <sheetData>
    <row r="1" spans="1:7" ht="17.149999999999999" customHeight="1" x14ac:dyDescent="0.45">
      <c r="A1" s="14" t="s">
        <v>0</v>
      </c>
      <c r="B1" s="62"/>
      <c r="C1" s="62"/>
      <c r="D1" s="62"/>
      <c r="E1" s="62"/>
      <c r="F1" s="62"/>
      <c r="G1" s="62"/>
    </row>
    <row r="2" spans="1:7" s="61" customFormat="1" ht="23.15" customHeight="1" x14ac:dyDescent="0.65">
      <c r="A2" s="15" t="s">
        <v>51</v>
      </c>
      <c r="B2" s="63"/>
      <c r="C2" s="63"/>
      <c r="D2" s="63"/>
      <c r="E2" s="63"/>
      <c r="F2" s="63"/>
      <c r="G2" s="63"/>
    </row>
    <row r="3" spans="1:7" ht="35" x14ac:dyDescent="0.45">
      <c r="A3" s="16" t="s">
        <v>2</v>
      </c>
      <c r="B3" s="16" t="s">
        <v>3</v>
      </c>
      <c r="C3" s="16" t="s">
        <v>52</v>
      </c>
      <c r="D3" s="16" t="s">
        <v>53</v>
      </c>
      <c r="E3" s="36" t="s">
        <v>54</v>
      </c>
      <c r="F3" s="36" t="s">
        <v>18</v>
      </c>
      <c r="G3" s="36" t="s">
        <v>19</v>
      </c>
    </row>
    <row r="4" spans="1:7" ht="17.149999999999999" customHeight="1" x14ac:dyDescent="0.45">
      <c r="A4" s="18" t="s">
        <v>75</v>
      </c>
      <c r="B4" s="18" t="s">
        <v>76</v>
      </c>
      <c r="C4" s="28">
        <v>0.96934561626429483</v>
      </c>
      <c r="D4" s="28">
        <v>0.94790642815018678</v>
      </c>
      <c r="E4" s="37">
        <v>0.96636311428337029</v>
      </c>
      <c r="F4" s="38" t="s">
        <v>16517</v>
      </c>
      <c r="G4" s="38" t="s">
        <v>16517</v>
      </c>
    </row>
    <row r="5" spans="1:7" ht="17.149999999999999" customHeight="1" x14ac:dyDescent="0.45">
      <c r="A5" s="18" t="s">
        <v>75</v>
      </c>
      <c r="B5" s="18" t="s">
        <v>77</v>
      </c>
      <c r="C5" s="19" t="s">
        <v>16515</v>
      </c>
      <c r="D5" s="19" t="s">
        <v>16515</v>
      </c>
      <c r="E5" s="37">
        <v>1</v>
      </c>
      <c r="F5" s="59">
        <v>1</v>
      </c>
      <c r="G5" s="18" t="s">
        <v>79</v>
      </c>
    </row>
    <row r="6" spans="1:7" ht="17.149999999999999" customHeight="1" x14ac:dyDescent="0.45">
      <c r="A6" s="18" t="s">
        <v>75</v>
      </c>
      <c r="B6" s="18" t="s">
        <v>78</v>
      </c>
      <c r="C6" s="19" t="s">
        <v>16515</v>
      </c>
      <c r="D6" s="19" t="s">
        <v>16515</v>
      </c>
      <c r="E6" s="37">
        <v>0.95562599049128372</v>
      </c>
      <c r="F6" s="39">
        <v>2</v>
      </c>
      <c r="G6" s="13" t="s">
        <v>16516</v>
      </c>
    </row>
    <row r="7" spans="1:7" ht="17.149999999999999" customHeight="1" x14ac:dyDescent="0.45">
      <c r="A7" s="18" t="s">
        <v>75</v>
      </c>
      <c r="B7" s="18" t="s">
        <v>80</v>
      </c>
      <c r="C7" s="28">
        <v>0.97404341015887219</v>
      </c>
      <c r="D7" s="28">
        <v>0.95612431444241319</v>
      </c>
      <c r="E7" s="37">
        <v>0.97208931419457734</v>
      </c>
      <c r="F7" s="40" t="s">
        <v>16517</v>
      </c>
      <c r="G7" s="40" t="s">
        <v>16517</v>
      </c>
    </row>
    <row r="8" spans="1:7" ht="17.149999999999999" customHeight="1" x14ac:dyDescent="0.45">
      <c r="A8" s="18" t="s">
        <v>75</v>
      </c>
      <c r="B8" s="18" t="s">
        <v>81</v>
      </c>
      <c r="C8" s="28">
        <v>0.98446170921198672</v>
      </c>
      <c r="D8" s="28">
        <v>0.9101123595505618</v>
      </c>
      <c r="E8" s="37">
        <v>0.97219647822057464</v>
      </c>
      <c r="F8" s="38" t="s">
        <v>16517</v>
      </c>
      <c r="G8" s="38" t="s">
        <v>16517</v>
      </c>
    </row>
    <row r="9" spans="1:7" ht="17.149999999999999" customHeight="1" x14ac:dyDescent="0.45">
      <c r="A9" s="18" t="s">
        <v>75</v>
      </c>
      <c r="B9" s="18" t="s">
        <v>82</v>
      </c>
      <c r="C9" s="28">
        <v>0.96251511487303509</v>
      </c>
      <c r="D9" s="28">
        <v>0.98295454545454541</v>
      </c>
      <c r="E9" s="37">
        <v>0.96610169491525422</v>
      </c>
      <c r="F9" s="40" t="s">
        <v>16517</v>
      </c>
      <c r="G9" s="40" t="s">
        <v>16517</v>
      </c>
    </row>
    <row r="10" spans="1:7" ht="17.149999999999999" customHeight="1" x14ac:dyDescent="0.45">
      <c r="A10" s="18" t="s">
        <v>75</v>
      </c>
      <c r="B10" s="18" t="s">
        <v>83</v>
      </c>
      <c r="C10" s="28">
        <v>0.96880233503995405</v>
      </c>
      <c r="D10" s="28">
        <v>0.95216191352345902</v>
      </c>
      <c r="E10" s="37">
        <v>0.96655629139072852</v>
      </c>
      <c r="F10" s="38" t="s">
        <v>16517</v>
      </c>
      <c r="G10" s="38" t="s">
        <v>16517</v>
      </c>
    </row>
    <row r="11" spans="1:7" ht="17.149999999999999" customHeight="1" x14ac:dyDescent="0.45">
      <c r="A11" s="18" t="s">
        <v>75</v>
      </c>
      <c r="B11" s="18" t="s">
        <v>84</v>
      </c>
      <c r="C11" s="28">
        <v>0.95794392523364491</v>
      </c>
      <c r="D11" s="28">
        <v>0.95121951219512191</v>
      </c>
      <c r="E11" s="37">
        <v>0.95686274509803926</v>
      </c>
      <c r="F11" s="40" t="s">
        <v>16517</v>
      </c>
      <c r="G11" s="40" t="s">
        <v>16517</v>
      </c>
    </row>
    <row r="12" spans="1:7" ht="17.149999999999999" customHeight="1" x14ac:dyDescent="0.45">
      <c r="A12" s="18" t="s">
        <v>75</v>
      </c>
      <c r="B12" s="18" t="s">
        <v>85</v>
      </c>
      <c r="C12" s="28">
        <v>0.97294860234445446</v>
      </c>
      <c r="D12" s="28">
        <v>0.94540942928039706</v>
      </c>
      <c r="E12" s="37">
        <v>0.96871423120946198</v>
      </c>
      <c r="F12" s="38" t="s">
        <v>16517</v>
      </c>
      <c r="G12" s="38" t="s">
        <v>16517</v>
      </c>
    </row>
    <row r="13" spans="1:7" ht="17.149999999999999" customHeight="1" x14ac:dyDescent="0.45">
      <c r="A13" s="18" t="s">
        <v>75</v>
      </c>
      <c r="B13" s="18" t="s">
        <v>86</v>
      </c>
      <c r="C13" s="28">
        <v>0.98169738397163575</v>
      </c>
      <c r="D13" s="28">
        <v>0.94845652789578028</v>
      </c>
      <c r="E13" s="37">
        <v>0.97832826224237901</v>
      </c>
      <c r="F13" s="40" t="s">
        <v>16517</v>
      </c>
      <c r="G13" s="40" t="s">
        <v>16517</v>
      </c>
    </row>
    <row r="14" spans="1:7" ht="17.149999999999999" customHeight="1" x14ac:dyDescent="0.45">
      <c r="A14" s="18" t="s">
        <v>75</v>
      </c>
      <c r="B14" s="18" t="s">
        <v>87</v>
      </c>
      <c r="C14" s="28">
        <v>0.97846889952153115</v>
      </c>
      <c r="D14" s="28">
        <v>0.98305084745762716</v>
      </c>
      <c r="E14" s="37">
        <v>0.97903563941299787</v>
      </c>
      <c r="F14" s="38" t="s">
        <v>16517</v>
      </c>
      <c r="G14" s="38" t="s">
        <v>16517</v>
      </c>
    </row>
    <row r="15" spans="1:7" ht="17.149999999999999" customHeight="1" x14ac:dyDescent="0.45">
      <c r="A15" s="18" t="s">
        <v>75</v>
      </c>
      <c r="B15" s="18" t="s">
        <v>88</v>
      </c>
      <c r="C15" s="28">
        <v>0.98389134554643087</v>
      </c>
      <c r="D15" s="28">
        <v>0.92917369308600339</v>
      </c>
      <c r="E15" s="37">
        <v>0.97525937749401437</v>
      </c>
      <c r="F15" s="40" t="s">
        <v>16517</v>
      </c>
      <c r="G15" s="40" t="s">
        <v>16517</v>
      </c>
    </row>
    <row r="16" spans="1:7" ht="17.149999999999999" customHeight="1" x14ac:dyDescent="0.45">
      <c r="A16" s="18" t="s">
        <v>75</v>
      </c>
      <c r="B16" s="18" t="s">
        <v>89</v>
      </c>
      <c r="C16" s="28">
        <v>0.96414728682170547</v>
      </c>
      <c r="D16" s="28">
        <v>0.98113207547169812</v>
      </c>
      <c r="E16" s="37">
        <v>0.9672779007271578</v>
      </c>
      <c r="F16" s="38" t="s">
        <v>16517</v>
      </c>
      <c r="G16" s="38" t="s">
        <v>16517</v>
      </c>
    </row>
    <row r="17" spans="1:7" ht="17.149999999999999" customHeight="1" x14ac:dyDescent="0.45">
      <c r="A17" s="18" t="s">
        <v>75</v>
      </c>
      <c r="B17" s="18" t="s">
        <v>90</v>
      </c>
      <c r="C17" s="28">
        <v>0.95928753180661575</v>
      </c>
      <c r="D17" s="28">
        <v>0.96</v>
      </c>
      <c r="E17" s="37">
        <v>0.95940170940170943</v>
      </c>
      <c r="F17" s="40" t="s">
        <v>16517</v>
      </c>
      <c r="G17" s="40" t="s">
        <v>16517</v>
      </c>
    </row>
    <row r="18" spans="1:7" ht="17.149999999999999" customHeight="1" x14ac:dyDescent="0.45">
      <c r="A18" s="18" t="s">
        <v>75</v>
      </c>
      <c r="B18" s="18" t="s">
        <v>91</v>
      </c>
      <c r="C18" s="28">
        <v>0.98154403635916965</v>
      </c>
      <c r="D18" s="28">
        <v>0.94719764011799412</v>
      </c>
      <c r="E18" s="37">
        <v>0.97830561272737382</v>
      </c>
      <c r="F18" s="38" t="s">
        <v>16517</v>
      </c>
      <c r="G18" s="38" t="s">
        <v>16517</v>
      </c>
    </row>
    <row r="19" spans="1:7" ht="17.149999999999999" customHeight="1" x14ac:dyDescent="0.45">
      <c r="A19" s="18" t="s">
        <v>75</v>
      </c>
      <c r="B19" s="18" t="s">
        <v>92</v>
      </c>
      <c r="C19" s="28">
        <v>0.98923550087873457</v>
      </c>
      <c r="D19" s="28">
        <v>0.95625000000000004</v>
      </c>
      <c r="E19" s="37">
        <v>0.98608903020667726</v>
      </c>
      <c r="F19" s="40" t="s">
        <v>16517</v>
      </c>
      <c r="G19" s="40" t="s">
        <v>16517</v>
      </c>
    </row>
    <row r="20" spans="1:7" ht="17.149999999999999" customHeight="1" x14ac:dyDescent="0.45">
      <c r="A20" s="18" t="s">
        <v>75</v>
      </c>
      <c r="B20" s="18" t="s">
        <v>93</v>
      </c>
      <c r="C20" s="28">
        <v>0.97823066234367761</v>
      </c>
      <c r="D20" s="28">
        <v>0.96523517382413093</v>
      </c>
      <c r="E20" s="37">
        <v>0.97583081570996977</v>
      </c>
      <c r="F20" s="38" t="s">
        <v>16517</v>
      </c>
      <c r="G20" s="38" t="s">
        <v>16517</v>
      </c>
    </row>
    <row r="21" spans="1:7" ht="17.149999999999999" customHeight="1" x14ac:dyDescent="0.45">
      <c r="A21" s="18" t="s">
        <v>75</v>
      </c>
      <c r="B21" s="18" t="s">
        <v>94</v>
      </c>
      <c r="C21" s="28">
        <v>0.96330275229357798</v>
      </c>
      <c r="D21" s="28">
        <v>0.90804597701149425</v>
      </c>
      <c r="E21" s="37">
        <v>0.95411089866156784</v>
      </c>
      <c r="F21" s="40" t="s">
        <v>16517</v>
      </c>
      <c r="G21" s="40" t="s">
        <v>16517</v>
      </c>
    </row>
    <row r="22" spans="1:7" ht="17.149999999999999" customHeight="1" x14ac:dyDescent="0.45">
      <c r="A22" s="18" t="s">
        <v>75</v>
      </c>
      <c r="B22" s="18" t="s">
        <v>95</v>
      </c>
      <c r="C22" s="28">
        <v>0.96806584683962538</v>
      </c>
      <c r="D22" s="28">
        <v>0.94900031240237426</v>
      </c>
      <c r="E22" s="37">
        <v>0.96557620590365012</v>
      </c>
      <c r="F22" s="38" t="s">
        <v>16517</v>
      </c>
      <c r="G22" s="38" t="s">
        <v>16517</v>
      </c>
    </row>
    <row r="23" spans="1:7" ht="17.149999999999999" customHeight="1" x14ac:dyDescent="0.45">
      <c r="A23" s="18" t="s">
        <v>75</v>
      </c>
      <c r="B23" s="18" t="s">
        <v>96</v>
      </c>
      <c r="C23" s="28">
        <v>0.97768505079825829</v>
      </c>
      <c r="D23" s="28">
        <v>0.9610619469026549</v>
      </c>
      <c r="E23" s="37">
        <v>0.97613954253743629</v>
      </c>
      <c r="F23" s="40" t="s">
        <v>16517</v>
      </c>
      <c r="G23" s="40" t="s">
        <v>16517</v>
      </c>
    </row>
    <row r="24" spans="1:7" ht="17.149999999999999" customHeight="1" x14ac:dyDescent="0.45">
      <c r="A24" s="18" t="s">
        <v>75</v>
      </c>
      <c r="B24" s="18" t="s">
        <v>97</v>
      </c>
      <c r="C24" s="28">
        <v>0.9640718562874252</v>
      </c>
      <c r="D24" s="28">
        <v>0.94136807817589574</v>
      </c>
      <c r="E24" s="37">
        <v>0.96105581999134571</v>
      </c>
      <c r="F24" s="38" t="s">
        <v>16517</v>
      </c>
      <c r="G24" s="38" t="s">
        <v>16517</v>
      </c>
    </row>
    <row r="25" spans="1:7" ht="17.149999999999999" customHeight="1" x14ac:dyDescent="0.45">
      <c r="A25" s="18" t="s">
        <v>75</v>
      </c>
      <c r="B25" s="18" t="s">
        <v>98</v>
      </c>
      <c r="C25" s="28">
        <v>0.96623376623376622</v>
      </c>
      <c r="D25" s="28">
        <v>0.91025641025641024</v>
      </c>
      <c r="E25" s="37">
        <v>0.95680345572354208</v>
      </c>
      <c r="F25" s="40" t="s">
        <v>16517</v>
      </c>
      <c r="G25" s="40" t="s">
        <v>16517</v>
      </c>
    </row>
    <row r="26" spans="1:7" ht="17.149999999999999" customHeight="1" x14ac:dyDescent="0.45">
      <c r="A26" s="18" t="s">
        <v>75</v>
      </c>
      <c r="B26" s="18" t="s">
        <v>99</v>
      </c>
      <c r="C26" s="28">
        <v>0.97404106935296397</v>
      </c>
      <c r="D26" s="28">
        <v>0.95641646489104115</v>
      </c>
      <c r="E26" s="37">
        <v>0.97160988643954571</v>
      </c>
      <c r="F26" s="38" t="s">
        <v>16517</v>
      </c>
      <c r="G26" s="38" t="s">
        <v>16517</v>
      </c>
    </row>
    <row r="27" spans="1:7" ht="17.149999999999999" customHeight="1" x14ac:dyDescent="0.45">
      <c r="A27" s="18" t="s">
        <v>75</v>
      </c>
      <c r="B27" s="18" t="s">
        <v>100</v>
      </c>
      <c r="C27" s="28">
        <v>0.97637051039697542</v>
      </c>
      <c r="D27" s="28">
        <v>0.93808411214953269</v>
      </c>
      <c r="E27" s="37">
        <v>0.97285407725321893</v>
      </c>
      <c r="F27" s="40" t="s">
        <v>16517</v>
      </c>
      <c r="G27" s="40" t="s">
        <v>16517</v>
      </c>
    </row>
    <row r="28" spans="1:7" ht="17.149999999999999" customHeight="1" x14ac:dyDescent="0.45">
      <c r="A28" s="18" t="s">
        <v>75</v>
      </c>
      <c r="B28" s="18" t="s">
        <v>101</v>
      </c>
      <c r="C28" s="28">
        <v>0.99159663865546221</v>
      </c>
      <c r="D28" s="28">
        <v>1</v>
      </c>
      <c r="E28" s="37">
        <v>0.99382716049382713</v>
      </c>
      <c r="F28" s="38" t="s">
        <v>16517</v>
      </c>
      <c r="G28" s="38" t="s">
        <v>16517</v>
      </c>
    </row>
    <row r="29" spans="1:7" ht="17.149999999999999" customHeight="1" x14ac:dyDescent="0.45">
      <c r="A29" s="18" t="s">
        <v>75</v>
      </c>
      <c r="B29" s="18" t="s">
        <v>102</v>
      </c>
      <c r="C29" s="28">
        <v>0.96515679442508706</v>
      </c>
      <c r="D29" s="28">
        <v>1</v>
      </c>
      <c r="E29" s="37">
        <v>0.96932515337423308</v>
      </c>
      <c r="F29" s="40" t="s">
        <v>16517</v>
      </c>
      <c r="G29" s="40" t="s">
        <v>16517</v>
      </c>
    </row>
    <row r="30" spans="1:7" ht="17.149999999999999" customHeight="1" x14ac:dyDescent="0.45">
      <c r="A30" s="18" t="s">
        <v>75</v>
      </c>
      <c r="B30" s="18" t="s">
        <v>103</v>
      </c>
      <c r="C30" s="28">
        <v>0.97513187641296162</v>
      </c>
      <c r="D30" s="28">
        <v>0.91545772886443222</v>
      </c>
      <c r="E30" s="37">
        <v>0.96731940533106298</v>
      </c>
      <c r="F30" s="38" t="s">
        <v>16517</v>
      </c>
      <c r="G30" s="38" t="s">
        <v>16517</v>
      </c>
    </row>
    <row r="31" spans="1:7" ht="17.149999999999999" customHeight="1" x14ac:dyDescent="0.45">
      <c r="A31" s="18" t="s">
        <v>75</v>
      </c>
      <c r="B31" s="18" t="s">
        <v>104</v>
      </c>
      <c r="C31" s="28">
        <v>0.9822280017338535</v>
      </c>
      <c r="D31" s="28">
        <v>0.95724907063197029</v>
      </c>
      <c r="E31" s="37">
        <v>0.97750439367311071</v>
      </c>
      <c r="F31" s="40" t="s">
        <v>16517</v>
      </c>
      <c r="G31" s="40" t="s">
        <v>16517</v>
      </c>
    </row>
    <row r="32" spans="1:7" ht="17.149999999999999" customHeight="1" x14ac:dyDescent="0.45">
      <c r="A32" s="18" t="s">
        <v>75</v>
      </c>
      <c r="B32" s="18" t="s">
        <v>105</v>
      </c>
      <c r="C32" s="28">
        <v>0.97400185701021358</v>
      </c>
      <c r="D32" s="28">
        <v>0.95986622073578598</v>
      </c>
      <c r="E32" s="37">
        <v>0.97227884223399919</v>
      </c>
      <c r="F32" s="38" t="s">
        <v>16517</v>
      </c>
      <c r="G32" s="38" t="s">
        <v>16517</v>
      </c>
    </row>
    <row r="33" spans="1:7" ht="17.149999999999999" customHeight="1" x14ac:dyDescent="0.45">
      <c r="A33" s="18" t="s">
        <v>75</v>
      </c>
      <c r="B33" s="18" t="s">
        <v>106</v>
      </c>
      <c r="C33" s="28">
        <v>0.96239531536247058</v>
      </c>
      <c r="D33" s="28">
        <v>0.95848809263709855</v>
      </c>
      <c r="E33" s="37">
        <v>0.96188647033717456</v>
      </c>
      <c r="F33" s="40" t="s">
        <v>16517</v>
      </c>
      <c r="G33" s="40" t="s">
        <v>16517</v>
      </c>
    </row>
    <row r="34" spans="1:7" ht="17.149999999999999" customHeight="1" x14ac:dyDescent="0.45">
      <c r="A34" s="18" t="s">
        <v>75</v>
      </c>
      <c r="B34" s="18" t="s">
        <v>107</v>
      </c>
      <c r="C34" s="28">
        <v>0.96442382057231246</v>
      </c>
      <c r="D34" s="28">
        <v>0.95331695331695332</v>
      </c>
      <c r="E34" s="37">
        <v>0.96291346475108586</v>
      </c>
      <c r="F34" s="38" t="s">
        <v>16517</v>
      </c>
      <c r="G34" s="38" t="s">
        <v>16517</v>
      </c>
    </row>
    <row r="35" spans="1:7" ht="17.149999999999999" customHeight="1" x14ac:dyDescent="0.45">
      <c r="A35" s="18" t="s">
        <v>75</v>
      </c>
      <c r="B35" s="18" t="s">
        <v>108</v>
      </c>
      <c r="C35" s="28">
        <v>0.97647058823529409</v>
      </c>
      <c r="D35" s="28">
        <v>0.94202898550724634</v>
      </c>
      <c r="E35" s="37">
        <v>0.97066014669926648</v>
      </c>
      <c r="F35" s="40" t="s">
        <v>16517</v>
      </c>
      <c r="G35" s="40" t="s">
        <v>16517</v>
      </c>
    </row>
    <row r="36" spans="1:7" ht="17.149999999999999" customHeight="1" x14ac:dyDescent="0.45">
      <c r="A36" s="18" t="s">
        <v>75</v>
      </c>
      <c r="B36" s="18" t="s">
        <v>109</v>
      </c>
      <c r="C36" s="28">
        <v>0.96642327146765339</v>
      </c>
      <c r="D36" s="28">
        <v>0.93889686282550744</v>
      </c>
      <c r="E36" s="37">
        <v>0.96401249865316241</v>
      </c>
      <c r="F36" s="38" t="s">
        <v>16517</v>
      </c>
      <c r="G36" s="38" t="s">
        <v>16517</v>
      </c>
    </row>
    <row r="37" spans="1:7" ht="17.149999999999999" customHeight="1" x14ac:dyDescent="0.45">
      <c r="A37" s="18" t="s">
        <v>75</v>
      </c>
      <c r="B37" s="18" t="s">
        <v>110</v>
      </c>
      <c r="C37" s="28">
        <v>0.97731394466976618</v>
      </c>
      <c r="D37" s="28">
        <v>0.94133697135061389</v>
      </c>
      <c r="E37" s="37">
        <v>0.97414233741242973</v>
      </c>
      <c r="F37" s="40" t="s">
        <v>16517</v>
      </c>
      <c r="G37" s="40" t="s">
        <v>16517</v>
      </c>
    </row>
    <row r="38" spans="1:7" ht="17.149999999999999" customHeight="1" x14ac:dyDescent="0.45">
      <c r="A38" s="18" t="s">
        <v>75</v>
      </c>
      <c r="B38" s="18" t="s">
        <v>111</v>
      </c>
      <c r="C38" s="28">
        <v>0.98275862068965514</v>
      </c>
      <c r="D38" s="28">
        <v>0.94505494505494503</v>
      </c>
      <c r="E38" s="37">
        <v>0.97823218997361483</v>
      </c>
      <c r="F38" s="38" t="s">
        <v>16517</v>
      </c>
      <c r="G38" s="38" t="s">
        <v>16517</v>
      </c>
    </row>
    <row r="39" spans="1:7" ht="17.149999999999999" customHeight="1" x14ac:dyDescent="0.45">
      <c r="A39" s="18" t="s">
        <v>75</v>
      </c>
      <c r="B39" s="26" t="s">
        <v>112</v>
      </c>
      <c r="C39" s="28">
        <v>0.97144245303390198</v>
      </c>
      <c r="D39" s="28">
        <v>0.94059093063675148</v>
      </c>
      <c r="E39" s="37">
        <v>0.96828807289058338</v>
      </c>
      <c r="F39" s="40" t="s">
        <v>16517</v>
      </c>
      <c r="G39" s="40" t="s">
        <v>16517</v>
      </c>
    </row>
    <row r="40" spans="1:7" ht="17.149999999999999" customHeight="1" x14ac:dyDescent="0.45">
      <c r="A40" s="18" t="s">
        <v>75</v>
      </c>
      <c r="B40" s="18" t="s">
        <v>113</v>
      </c>
      <c r="C40" s="28">
        <v>0.95345358556973159</v>
      </c>
      <c r="D40" s="28">
        <v>0.93803159173754558</v>
      </c>
      <c r="E40" s="37">
        <v>0.95150257474444699</v>
      </c>
      <c r="F40" s="38" t="s">
        <v>16517</v>
      </c>
      <c r="G40" s="38" t="s">
        <v>16517</v>
      </c>
    </row>
    <row r="41" spans="1:7" ht="17.149999999999999" customHeight="1" x14ac:dyDescent="0.45">
      <c r="A41" s="18" t="s">
        <v>75</v>
      </c>
      <c r="B41" s="26" t="s">
        <v>114</v>
      </c>
      <c r="C41" s="28">
        <v>0.9795539033457249</v>
      </c>
      <c r="D41" s="28">
        <v>0.95960624575695863</v>
      </c>
      <c r="E41" s="37">
        <v>0.9763855941341385</v>
      </c>
      <c r="F41" s="40" t="s">
        <v>16517</v>
      </c>
      <c r="G41" s="40" t="s">
        <v>16517</v>
      </c>
    </row>
    <row r="42" spans="1:7" ht="17.149999999999999" customHeight="1" x14ac:dyDescent="0.45">
      <c r="A42" s="18" t="s">
        <v>75</v>
      </c>
      <c r="B42" s="18" t="s">
        <v>115</v>
      </c>
      <c r="C42" s="28">
        <v>0.97067680308041659</v>
      </c>
      <c r="D42" s="28">
        <v>0.95857988165680474</v>
      </c>
      <c r="E42" s="37">
        <v>0.9694116606992883</v>
      </c>
      <c r="F42" s="38" t="s">
        <v>16517</v>
      </c>
      <c r="G42" s="38" t="s">
        <v>16517</v>
      </c>
    </row>
    <row r="43" spans="1:7" ht="17.149999999999999" customHeight="1" x14ac:dyDescent="0.45">
      <c r="A43" s="18" t="s">
        <v>75</v>
      </c>
      <c r="B43" s="26" t="s">
        <v>116</v>
      </c>
      <c r="C43" s="28">
        <v>0.96719038817005543</v>
      </c>
      <c r="D43" s="28">
        <v>0.9450726978998385</v>
      </c>
      <c r="E43" s="37">
        <v>0.9644228825550839</v>
      </c>
      <c r="F43" s="40" t="s">
        <v>16517</v>
      </c>
      <c r="G43" s="40" t="s">
        <v>16517</v>
      </c>
    </row>
    <row r="44" spans="1:7" ht="17.149999999999999" customHeight="1" x14ac:dyDescent="0.45">
      <c r="A44" s="18" t="s">
        <v>75</v>
      </c>
      <c r="B44" s="18" t="s">
        <v>117</v>
      </c>
      <c r="C44" s="28">
        <v>0.97127987663839632</v>
      </c>
      <c r="D44" s="28">
        <v>0.93537964458804523</v>
      </c>
      <c r="E44" s="37">
        <v>0.96583013161121556</v>
      </c>
      <c r="F44" s="38" t="s">
        <v>16517</v>
      </c>
      <c r="G44" s="38" t="s">
        <v>16517</v>
      </c>
    </row>
    <row r="45" spans="1:7" ht="17.149999999999999" customHeight="1" x14ac:dyDescent="0.45">
      <c r="A45" s="18" t="s">
        <v>75</v>
      </c>
      <c r="B45" s="26" t="s">
        <v>118</v>
      </c>
      <c r="C45" s="28">
        <v>0.98242996850654729</v>
      </c>
      <c r="D45" s="28">
        <v>0.94831299353912424</v>
      </c>
      <c r="E45" s="37">
        <v>0.9788988780741511</v>
      </c>
      <c r="F45" s="40" t="s">
        <v>16517</v>
      </c>
      <c r="G45" s="40" t="s">
        <v>16517</v>
      </c>
    </row>
    <row r="46" spans="1:7" ht="17.149999999999999" customHeight="1" x14ac:dyDescent="0.45">
      <c r="A46" s="18" t="s">
        <v>75</v>
      </c>
      <c r="B46" s="18" t="s">
        <v>119</v>
      </c>
      <c r="C46" s="28">
        <v>0.96948981794631939</v>
      </c>
      <c r="D46" s="28">
        <v>0.95942982456140347</v>
      </c>
      <c r="E46" s="37">
        <v>0.9678350267540432</v>
      </c>
      <c r="F46" s="38" t="s">
        <v>16517</v>
      </c>
      <c r="G46" s="38" t="s">
        <v>16517</v>
      </c>
    </row>
    <row r="47" spans="1:7" ht="17.149999999999999" customHeight="1" x14ac:dyDescent="0.45">
      <c r="A47" s="18" t="s">
        <v>75</v>
      </c>
      <c r="B47" s="18" t="s">
        <v>120</v>
      </c>
      <c r="C47" s="28">
        <v>0.98687325156014638</v>
      </c>
      <c r="D47" s="28">
        <v>0.96590909090909094</v>
      </c>
      <c r="E47" s="37">
        <v>0.9841151186694076</v>
      </c>
      <c r="F47" s="40" t="s">
        <v>16517</v>
      </c>
      <c r="G47" s="40" t="s">
        <v>16517</v>
      </c>
    </row>
    <row r="48" spans="1:7" ht="17.149999999999999" customHeight="1" x14ac:dyDescent="0.45">
      <c r="A48" s="18" t="s">
        <v>75</v>
      </c>
      <c r="B48" s="18" t="s">
        <v>121</v>
      </c>
      <c r="C48" s="28">
        <v>0.97201105736005533</v>
      </c>
      <c r="D48" s="28">
        <v>0.93814432989690721</v>
      </c>
      <c r="E48" s="37">
        <v>0.96715004439183194</v>
      </c>
      <c r="F48" s="38" t="s">
        <v>16517</v>
      </c>
      <c r="G48" s="38" t="s">
        <v>16517</v>
      </c>
    </row>
    <row r="49" spans="1:7" ht="17.149999999999999" customHeight="1" x14ac:dyDescent="0.45">
      <c r="A49" s="18" t="s">
        <v>75</v>
      </c>
      <c r="B49" s="18" t="s">
        <v>122</v>
      </c>
      <c r="C49" s="28">
        <v>1</v>
      </c>
      <c r="D49" s="28">
        <v>1</v>
      </c>
      <c r="E49" s="37">
        <v>1</v>
      </c>
      <c r="F49" s="40" t="s">
        <v>16517</v>
      </c>
      <c r="G49" s="40" t="s">
        <v>16517</v>
      </c>
    </row>
    <row r="50" spans="1:7" ht="17.149999999999999" customHeight="1" x14ac:dyDescent="0.45">
      <c r="A50" s="18" t="s">
        <v>75</v>
      </c>
      <c r="B50" s="18" t="s">
        <v>123</v>
      </c>
      <c r="C50" s="28">
        <v>0.98035547240411602</v>
      </c>
      <c r="D50" s="28">
        <v>0.97448979591836737</v>
      </c>
      <c r="E50" s="37">
        <v>0.97944664031620554</v>
      </c>
      <c r="F50" s="38" t="s">
        <v>16517</v>
      </c>
      <c r="G50" s="38" t="s">
        <v>16517</v>
      </c>
    </row>
    <row r="51" spans="1:7" ht="17.149999999999999" customHeight="1" x14ac:dyDescent="0.45">
      <c r="A51" s="18" t="s">
        <v>75</v>
      </c>
      <c r="B51" s="18" t="s">
        <v>124</v>
      </c>
      <c r="C51" s="28">
        <v>0.97597496927030958</v>
      </c>
      <c r="D51" s="28">
        <v>0.94566037735849051</v>
      </c>
      <c r="E51" s="37">
        <v>0.97206540782557915</v>
      </c>
      <c r="F51" s="40" t="s">
        <v>16517</v>
      </c>
      <c r="G51" s="40" t="s">
        <v>16517</v>
      </c>
    </row>
    <row r="52" spans="1:7" ht="17.149999999999999" customHeight="1" x14ac:dyDescent="0.45">
      <c r="A52" s="18" t="s">
        <v>75</v>
      </c>
      <c r="B52" s="18" t="s">
        <v>125</v>
      </c>
      <c r="C52" s="28">
        <v>0.98233122362869196</v>
      </c>
      <c r="D52" s="28">
        <v>0.9710024855012428</v>
      </c>
      <c r="E52" s="37">
        <v>0.9807757934250938</v>
      </c>
      <c r="F52" s="38" t="s">
        <v>16517</v>
      </c>
      <c r="G52" s="38" t="s">
        <v>16517</v>
      </c>
    </row>
    <row r="53" spans="1:7" ht="17.149999999999999" customHeight="1" x14ac:dyDescent="0.45">
      <c r="A53" s="18" t="s">
        <v>75</v>
      </c>
      <c r="B53" s="18" t="s">
        <v>126</v>
      </c>
      <c r="C53" s="28">
        <v>0.96698205546492655</v>
      </c>
      <c r="D53" s="28">
        <v>0.93518518518518523</v>
      </c>
      <c r="E53" s="37">
        <v>0.9634026289883606</v>
      </c>
      <c r="F53" s="40" t="s">
        <v>16517</v>
      </c>
      <c r="G53" s="40" t="s">
        <v>16517</v>
      </c>
    </row>
    <row r="54" spans="1:7" ht="17.149999999999999" customHeight="1" x14ac:dyDescent="0.45">
      <c r="A54" s="18" t="s">
        <v>75</v>
      </c>
      <c r="B54" s="18" t="s">
        <v>127</v>
      </c>
      <c r="C54" s="28">
        <v>0.98378378378378384</v>
      </c>
      <c r="D54" s="28">
        <v>0.92688172043010753</v>
      </c>
      <c r="E54" s="37">
        <v>0.97512274959083467</v>
      </c>
      <c r="F54" s="38" t="s">
        <v>16517</v>
      </c>
      <c r="G54" s="38" t="s">
        <v>16517</v>
      </c>
    </row>
    <row r="55" spans="1:7" ht="17.149999999999999" customHeight="1" x14ac:dyDescent="0.45">
      <c r="A55" s="18" t="s">
        <v>75</v>
      </c>
      <c r="B55" s="18" t="s">
        <v>128</v>
      </c>
      <c r="C55" s="28">
        <v>0.976457399103139</v>
      </c>
      <c r="D55" s="28">
        <v>0.92073170731707321</v>
      </c>
      <c r="E55" s="37">
        <v>0.96780303030303028</v>
      </c>
      <c r="F55" s="40" t="s">
        <v>16517</v>
      </c>
      <c r="G55" s="40" t="s">
        <v>16517</v>
      </c>
    </row>
    <row r="56" spans="1:7" ht="17.149999999999999" customHeight="1" x14ac:dyDescent="0.45">
      <c r="A56" s="18" t="s">
        <v>75</v>
      </c>
      <c r="B56" s="18" t="s">
        <v>129</v>
      </c>
      <c r="C56" s="28">
        <v>0.98230088495575218</v>
      </c>
      <c r="D56" s="28">
        <v>0.90566037735849059</v>
      </c>
      <c r="E56" s="37">
        <v>0.97193877551020413</v>
      </c>
      <c r="F56" s="38" t="s">
        <v>16517</v>
      </c>
      <c r="G56" s="38" t="s">
        <v>16517</v>
      </c>
    </row>
    <row r="57" spans="1:7" ht="17.149999999999999" customHeight="1" x14ac:dyDescent="0.45">
      <c r="A57" s="18" t="s">
        <v>75</v>
      </c>
      <c r="B57" s="18" t="s">
        <v>130</v>
      </c>
      <c r="C57" s="28">
        <v>0.9850082581628764</v>
      </c>
      <c r="D57" s="28">
        <v>0.95531482735274209</v>
      </c>
      <c r="E57" s="37">
        <v>0.98246123468261803</v>
      </c>
      <c r="F57" s="40" t="s">
        <v>16517</v>
      </c>
      <c r="G57" s="40" t="s">
        <v>16517</v>
      </c>
    </row>
    <row r="58" spans="1:7" ht="17.149999999999999" customHeight="1" x14ac:dyDescent="0.45">
      <c r="A58" s="18" t="s">
        <v>75</v>
      </c>
      <c r="B58" s="18" t="s">
        <v>131</v>
      </c>
      <c r="C58" s="28">
        <v>0.98756218905472637</v>
      </c>
      <c r="D58" s="28">
        <v>0.9505494505494505</v>
      </c>
      <c r="E58" s="37">
        <v>0.98073022312373226</v>
      </c>
      <c r="F58" s="38" t="s">
        <v>16517</v>
      </c>
      <c r="G58" s="38" t="s">
        <v>16517</v>
      </c>
    </row>
    <row r="59" spans="1:7" ht="17.149999999999999" customHeight="1" x14ac:dyDescent="0.45">
      <c r="A59" s="18" t="s">
        <v>75</v>
      </c>
      <c r="B59" s="18" t="s">
        <v>132</v>
      </c>
      <c r="C59" s="28">
        <v>0.96811670737342403</v>
      </c>
      <c r="D59" s="28">
        <v>0.93161343161343158</v>
      </c>
      <c r="E59" s="37">
        <v>0.96304928656699451</v>
      </c>
      <c r="F59" s="40" t="s">
        <v>16517</v>
      </c>
      <c r="G59" s="40" t="s">
        <v>16517</v>
      </c>
    </row>
    <row r="60" spans="1:7" ht="17.149999999999999" customHeight="1" x14ac:dyDescent="0.45">
      <c r="A60" s="18" t="s">
        <v>75</v>
      </c>
      <c r="B60" s="18" t="s">
        <v>133</v>
      </c>
      <c r="C60" s="28">
        <v>0.96555435952637247</v>
      </c>
      <c r="D60" s="28">
        <v>0.97373737373737379</v>
      </c>
      <c r="E60" s="37">
        <v>0.9665162669199715</v>
      </c>
      <c r="F60" s="38" t="s">
        <v>16517</v>
      </c>
      <c r="G60" s="38" t="s">
        <v>16517</v>
      </c>
    </row>
    <row r="61" spans="1:7" ht="17.149999999999999" customHeight="1" x14ac:dyDescent="0.45">
      <c r="A61" s="18" t="s">
        <v>75</v>
      </c>
      <c r="B61" s="18" t="s">
        <v>134</v>
      </c>
      <c r="C61" s="28">
        <v>0.97905966021335444</v>
      </c>
      <c r="D61" s="28">
        <v>0.95578231292517002</v>
      </c>
      <c r="E61" s="37">
        <v>0.97663716814159296</v>
      </c>
      <c r="F61" s="40" t="s">
        <v>16517</v>
      </c>
      <c r="G61" s="40" t="s">
        <v>16517</v>
      </c>
    </row>
    <row r="62" spans="1:7" ht="17.149999999999999" customHeight="1" x14ac:dyDescent="0.45">
      <c r="A62" s="30" t="s">
        <v>75</v>
      </c>
      <c r="B62" s="30" t="s">
        <v>135</v>
      </c>
      <c r="C62" s="41">
        <v>0.97000841281957828</v>
      </c>
      <c r="D62" s="41">
        <v>0.94817764865261889</v>
      </c>
      <c r="E62" s="42">
        <v>0.96731999212069808</v>
      </c>
      <c r="F62" s="38" t="s">
        <v>16517</v>
      </c>
      <c r="G62" s="38" t="s">
        <v>16517</v>
      </c>
    </row>
    <row r="63" spans="1:7" ht="17.149999999999999" hidden="1" customHeight="1" x14ac:dyDescent="0.45">
      <c r="A63" s="62"/>
      <c r="B63" s="62"/>
      <c r="C63" s="62"/>
      <c r="D63" s="62"/>
      <c r="E63" s="62"/>
      <c r="F63" s="62"/>
      <c r="G63" s="62"/>
    </row>
    <row r="64" spans="1:7" ht="17.149999999999999" customHeight="1" x14ac:dyDescent="0.45">
      <c r="A64" s="34" t="s">
        <v>20</v>
      </c>
      <c r="B64" s="62"/>
      <c r="C64" s="62"/>
      <c r="D64" s="62"/>
      <c r="E64" s="62"/>
      <c r="F64" s="62"/>
      <c r="G64" s="62"/>
    </row>
  </sheetData>
  <sheetProtection sheet="1" selectLockedCells="1"/>
  <conditionalFormatting sqref="A4:G4 A5:B6 E5:F6 A7:G62">
    <cfRule type="expression" dxfId="60" priority="6">
      <formula>MOD(ROW(),2)=0</formula>
    </cfRule>
  </conditionalFormatting>
  <conditionalFormatting sqref="C5:C6">
    <cfRule type="expression" dxfId="59" priority="4">
      <formula>MOD(ROW(),2)=0</formula>
    </cfRule>
  </conditionalFormatting>
  <conditionalFormatting sqref="D5:D6">
    <cfRule type="expression" dxfId="58" priority="5">
      <formula>MOD(ROW(),2)=0</formula>
    </cfRule>
  </conditionalFormatting>
  <conditionalFormatting sqref="G5:G6">
    <cfRule type="expression" dxfId="57"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E24593-84C8-4194-9E51-54D9E4C41839}">
  <dimension ref="A1:G6"/>
  <sheetViews>
    <sheetView zoomScaleNormal="100" workbookViewId="0">
      <pane ySplit="3" topLeftCell="A4" activePane="bottomLeft" state="frozen"/>
      <selection activeCell="C62" sqref="C62"/>
      <selection pane="bottomLeft"/>
    </sheetView>
  </sheetViews>
  <sheetFormatPr defaultColWidth="0" defaultRowHeight="17.149999999999999" customHeight="1" zeroHeight="1" x14ac:dyDescent="0.45"/>
  <cols>
    <col min="1" max="1" width="21.7265625" style="1" customWidth="1"/>
    <col min="2" max="2" width="17.7265625" style="1" customWidth="1"/>
    <col min="3" max="3" width="20.7265625" style="1" bestFit="1" customWidth="1"/>
    <col min="4" max="4" width="18.7265625" style="1" bestFit="1" customWidth="1"/>
    <col min="5" max="5" width="33.7265625" style="1" bestFit="1" customWidth="1"/>
    <col min="6" max="6" width="20.7265625" style="1" bestFit="1" customWidth="1"/>
    <col min="7" max="7" width="22.7265625" style="1" bestFit="1" customWidth="1"/>
    <col min="8" max="16384" width="11.453125" style="1" hidden="1"/>
  </cols>
  <sheetData>
    <row r="1" spans="1:7" ht="17.149999999999999" customHeight="1" x14ac:dyDescent="0.45">
      <c r="A1" s="14" t="s">
        <v>0</v>
      </c>
    </row>
    <row r="2" spans="1:7" s="3" customFormat="1" ht="23.15" customHeight="1" x14ac:dyDescent="0.65">
      <c r="A2" s="15" t="s">
        <v>55</v>
      </c>
    </row>
    <row r="3" spans="1:7" ht="35" x14ac:dyDescent="0.45">
      <c r="A3" s="16" t="s">
        <v>2</v>
      </c>
      <c r="B3" s="16" t="s">
        <v>3</v>
      </c>
      <c r="C3" s="16" t="s">
        <v>56</v>
      </c>
      <c r="D3" s="16" t="s">
        <v>57</v>
      </c>
      <c r="E3" s="16" t="s">
        <v>58</v>
      </c>
      <c r="F3" s="16" t="s">
        <v>59</v>
      </c>
      <c r="G3" s="16" t="s">
        <v>37</v>
      </c>
    </row>
    <row r="4" spans="1:7" ht="17.149999999999999" customHeight="1" x14ac:dyDescent="0.45">
      <c r="A4" s="43" t="s">
        <v>75</v>
      </c>
      <c r="B4" s="43" t="s">
        <v>135</v>
      </c>
      <c r="C4" s="44">
        <v>700553</v>
      </c>
      <c r="D4" s="44">
        <v>190903</v>
      </c>
      <c r="E4" s="44">
        <v>62850</v>
      </c>
      <c r="F4" s="44">
        <v>40706</v>
      </c>
      <c r="G4" s="44">
        <v>995012</v>
      </c>
    </row>
    <row r="6" spans="1:7" ht="17.149999999999999" customHeight="1" x14ac:dyDescent="0.45">
      <c r="A6" s="34" t="s">
        <v>20</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3D49AA-2BB6-4215-BD2F-58219F110E49}">
  <dimension ref="A1:G64"/>
  <sheetViews>
    <sheetView zoomScaleNormal="100" workbookViewId="0">
      <pane ySplit="3" topLeftCell="A38" activePane="bottomLeft" state="frozen"/>
      <selection activeCell="C62" sqref="C62"/>
      <selection pane="bottomLeft"/>
    </sheetView>
  </sheetViews>
  <sheetFormatPr defaultColWidth="0" defaultRowHeight="17.149999999999999" customHeight="1" zeroHeight="1" x14ac:dyDescent="0.45"/>
  <cols>
    <col min="1" max="1" width="21.54296875" style="1" customWidth="1"/>
    <col min="2" max="2" width="17.7265625" style="1" customWidth="1"/>
    <col min="3" max="3" width="15" style="1" customWidth="1"/>
    <col min="4" max="4" width="18.81640625" style="1" customWidth="1"/>
    <col min="5" max="5" width="18.7265625" style="1" customWidth="1"/>
    <col min="6" max="6" width="24.7265625" style="2" bestFit="1" customWidth="1"/>
    <col min="7" max="7" width="42.7265625" style="1" customWidth="1"/>
    <col min="8" max="16384" width="11.453125" style="1" hidden="1"/>
  </cols>
  <sheetData>
    <row r="1" spans="1:7" ht="17.149999999999999" customHeight="1" x14ac:dyDescent="0.45">
      <c r="A1" s="14" t="s">
        <v>0</v>
      </c>
    </row>
    <row r="2" spans="1:7" s="3" customFormat="1" ht="23.15" customHeight="1" x14ac:dyDescent="0.65">
      <c r="A2" s="15" t="s">
        <v>60</v>
      </c>
      <c r="F2" s="4"/>
    </row>
    <row r="3" spans="1:7" ht="17.149999999999999" customHeight="1" x14ac:dyDescent="0.45">
      <c r="A3" s="45" t="s">
        <v>61</v>
      </c>
      <c r="B3" s="45" t="s">
        <v>3</v>
      </c>
      <c r="C3" s="45" t="s">
        <v>62</v>
      </c>
      <c r="D3" s="45" t="s">
        <v>63</v>
      </c>
      <c r="E3" s="45" t="s">
        <v>64</v>
      </c>
      <c r="F3" s="45" t="s">
        <v>65</v>
      </c>
      <c r="G3" s="45" t="s">
        <v>66</v>
      </c>
    </row>
    <row r="4" spans="1:7" ht="17.149999999999999" customHeight="1" x14ac:dyDescent="0.45">
      <c r="A4" s="18" t="s">
        <v>75</v>
      </c>
      <c r="B4" s="18" t="s">
        <v>76</v>
      </c>
      <c r="C4" s="46">
        <v>965</v>
      </c>
      <c r="D4" s="47">
        <v>694</v>
      </c>
      <c r="E4" s="47">
        <v>450</v>
      </c>
      <c r="F4" s="22" t="s">
        <v>16517</v>
      </c>
      <c r="G4" s="22" t="s">
        <v>16517</v>
      </c>
    </row>
    <row r="5" spans="1:7" ht="17.149999999999999" customHeight="1" x14ac:dyDescent="0.45">
      <c r="A5" s="18" t="s">
        <v>75</v>
      </c>
      <c r="B5" s="18" t="s">
        <v>77</v>
      </c>
      <c r="C5" s="47">
        <v>0</v>
      </c>
      <c r="D5" s="47">
        <v>0</v>
      </c>
      <c r="E5" s="47">
        <v>0</v>
      </c>
      <c r="F5" s="27" t="s">
        <v>16517</v>
      </c>
      <c r="G5" s="27" t="s">
        <v>16517</v>
      </c>
    </row>
    <row r="6" spans="1:7" ht="17.149999999999999" customHeight="1" x14ac:dyDescent="0.45">
      <c r="A6" s="18" t="s">
        <v>75</v>
      </c>
      <c r="B6" s="18" t="s">
        <v>78</v>
      </c>
      <c r="C6" s="47">
        <v>23</v>
      </c>
      <c r="D6" s="47" t="s">
        <v>16515</v>
      </c>
      <c r="E6" s="19" t="s">
        <v>16515</v>
      </c>
      <c r="F6" s="23">
        <v>1</v>
      </c>
      <c r="G6" s="24" t="s">
        <v>79</v>
      </c>
    </row>
    <row r="7" spans="1:7" ht="17.149999999999999" customHeight="1" x14ac:dyDescent="0.45">
      <c r="A7" s="18" t="s">
        <v>75</v>
      </c>
      <c r="B7" s="18" t="s">
        <v>80</v>
      </c>
      <c r="C7" s="47">
        <v>116</v>
      </c>
      <c r="D7" s="47">
        <v>49</v>
      </c>
      <c r="E7" s="19" t="s">
        <v>16515</v>
      </c>
      <c r="F7" s="23">
        <v>2</v>
      </c>
      <c r="G7" s="13" t="s">
        <v>16516</v>
      </c>
    </row>
    <row r="8" spans="1:7" ht="17.149999999999999" customHeight="1" x14ac:dyDescent="0.45">
      <c r="A8" s="18" t="s">
        <v>75</v>
      </c>
      <c r="B8" s="18" t="s">
        <v>81</v>
      </c>
      <c r="C8" s="47">
        <v>14</v>
      </c>
      <c r="D8" s="47" t="s">
        <v>16515</v>
      </c>
      <c r="E8" s="47">
        <v>5</v>
      </c>
      <c r="F8" s="23">
        <v>2</v>
      </c>
      <c r="G8" s="13" t="s">
        <v>16516</v>
      </c>
    </row>
    <row r="9" spans="1:7" ht="17.149999999999999" customHeight="1" x14ac:dyDescent="0.45">
      <c r="A9" s="18" t="s">
        <v>75</v>
      </c>
      <c r="B9" s="18" t="s">
        <v>82</v>
      </c>
      <c r="C9" s="47" t="s">
        <v>16515</v>
      </c>
      <c r="D9" s="47">
        <v>21</v>
      </c>
      <c r="E9" s="19" t="s">
        <v>16515</v>
      </c>
      <c r="F9" s="23">
        <v>1</v>
      </c>
      <c r="G9" s="24" t="s">
        <v>79</v>
      </c>
    </row>
    <row r="10" spans="1:7" ht="17.149999999999999" customHeight="1" x14ac:dyDescent="0.45">
      <c r="A10" s="18" t="s">
        <v>75</v>
      </c>
      <c r="B10" s="18" t="s">
        <v>83</v>
      </c>
      <c r="C10" s="46">
        <v>652</v>
      </c>
      <c r="D10" s="47">
        <v>404</v>
      </c>
      <c r="E10" s="47">
        <v>273</v>
      </c>
      <c r="F10" s="22" t="s">
        <v>16517</v>
      </c>
      <c r="G10" s="22" t="s">
        <v>16517</v>
      </c>
    </row>
    <row r="11" spans="1:7" ht="17.149999999999999" customHeight="1" x14ac:dyDescent="0.45">
      <c r="A11" s="18" t="s">
        <v>75</v>
      </c>
      <c r="B11" s="18" t="s">
        <v>84</v>
      </c>
      <c r="C11" s="47">
        <v>27</v>
      </c>
      <c r="D11" s="47" t="s">
        <v>16515</v>
      </c>
      <c r="E11" s="19" t="s">
        <v>16515</v>
      </c>
      <c r="F11" s="23">
        <v>2</v>
      </c>
      <c r="G11" s="13" t="s">
        <v>16516</v>
      </c>
    </row>
    <row r="12" spans="1:7" ht="17.149999999999999" customHeight="1" x14ac:dyDescent="0.45">
      <c r="A12" s="18" t="s">
        <v>75</v>
      </c>
      <c r="B12" s="18" t="s">
        <v>85</v>
      </c>
      <c r="C12" s="47">
        <v>60</v>
      </c>
      <c r="D12" s="47">
        <v>48</v>
      </c>
      <c r="E12" s="19" t="s">
        <v>16515</v>
      </c>
      <c r="F12" s="22" t="s">
        <v>16517</v>
      </c>
      <c r="G12" s="22" t="s">
        <v>16517</v>
      </c>
    </row>
    <row r="13" spans="1:7" ht="17.149999999999999" customHeight="1" x14ac:dyDescent="0.45">
      <c r="A13" s="18" t="s">
        <v>75</v>
      </c>
      <c r="B13" s="18" t="s">
        <v>86</v>
      </c>
      <c r="C13" s="46">
        <v>573</v>
      </c>
      <c r="D13" s="47">
        <v>427</v>
      </c>
      <c r="E13" s="47">
        <v>338</v>
      </c>
      <c r="F13" s="27" t="s">
        <v>16517</v>
      </c>
      <c r="G13" s="27" t="s">
        <v>16517</v>
      </c>
    </row>
    <row r="14" spans="1:7" ht="17.149999999999999" customHeight="1" x14ac:dyDescent="0.45">
      <c r="A14" s="18" t="s">
        <v>75</v>
      </c>
      <c r="B14" s="18" t="s">
        <v>87</v>
      </c>
      <c r="C14" s="47" t="s">
        <v>16515</v>
      </c>
      <c r="D14" s="47" t="s">
        <v>16515</v>
      </c>
      <c r="E14" s="19" t="s">
        <v>16515</v>
      </c>
      <c r="F14" s="23">
        <v>2</v>
      </c>
      <c r="G14" s="13" t="s">
        <v>16516</v>
      </c>
    </row>
    <row r="15" spans="1:7" ht="17.149999999999999" customHeight="1" x14ac:dyDescent="0.45">
      <c r="A15" s="18" t="s">
        <v>75</v>
      </c>
      <c r="B15" s="18" t="s">
        <v>88</v>
      </c>
      <c r="C15" s="47">
        <v>51</v>
      </c>
      <c r="D15" s="47">
        <v>61</v>
      </c>
      <c r="E15" s="47">
        <v>32</v>
      </c>
      <c r="F15" s="27" t="s">
        <v>16517</v>
      </c>
      <c r="G15" s="27" t="s">
        <v>16517</v>
      </c>
    </row>
    <row r="16" spans="1:7" ht="17.149999999999999" customHeight="1" x14ac:dyDescent="0.45">
      <c r="A16" s="18" t="s">
        <v>75</v>
      </c>
      <c r="B16" s="18" t="s">
        <v>89</v>
      </c>
      <c r="C16" s="46">
        <v>185</v>
      </c>
      <c r="D16" s="47">
        <v>112</v>
      </c>
      <c r="E16" s="19" t="s">
        <v>16515</v>
      </c>
      <c r="F16" s="22" t="s">
        <v>16517</v>
      </c>
      <c r="G16" s="22" t="s">
        <v>16517</v>
      </c>
    </row>
    <row r="17" spans="1:7" ht="17.149999999999999" customHeight="1" x14ac:dyDescent="0.45">
      <c r="A17" s="18" t="s">
        <v>75</v>
      </c>
      <c r="B17" s="18" t="s">
        <v>90</v>
      </c>
      <c r="C17" s="47" t="s">
        <v>16515</v>
      </c>
      <c r="D17" s="47">
        <v>15</v>
      </c>
      <c r="E17" s="19" t="s">
        <v>16515</v>
      </c>
      <c r="F17" s="23">
        <v>1</v>
      </c>
      <c r="G17" s="24" t="s">
        <v>79</v>
      </c>
    </row>
    <row r="18" spans="1:7" ht="17.149999999999999" customHeight="1" x14ac:dyDescent="0.45">
      <c r="A18" s="18" t="s">
        <v>75</v>
      </c>
      <c r="B18" s="18" t="s">
        <v>91</v>
      </c>
      <c r="C18" s="46">
        <v>601</v>
      </c>
      <c r="D18" s="47">
        <v>712</v>
      </c>
      <c r="E18" s="47">
        <v>205</v>
      </c>
      <c r="F18" s="22" t="s">
        <v>16517</v>
      </c>
      <c r="G18" s="22" t="s">
        <v>16517</v>
      </c>
    </row>
    <row r="19" spans="1:7" ht="17.149999999999999" customHeight="1" x14ac:dyDescent="0.45">
      <c r="A19" s="18" t="s">
        <v>75</v>
      </c>
      <c r="B19" s="18" t="s">
        <v>92</v>
      </c>
      <c r="C19" s="47">
        <v>49</v>
      </c>
      <c r="D19" s="47" t="s">
        <v>16515</v>
      </c>
      <c r="E19" s="19" t="s">
        <v>16515</v>
      </c>
      <c r="F19" s="23">
        <v>2</v>
      </c>
      <c r="G19" s="13" t="s">
        <v>16516</v>
      </c>
    </row>
    <row r="20" spans="1:7" ht="17.149999999999999" customHeight="1" x14ac:dyDescent="0.45">
      <c r="A20" s="18" t="s">
        <v>75</v>
      </c>
      <c r="B20" s="18" t="s">
        <v>93</v>
      </c>
      <c r="C20" s="47">
        <v>47</v>
      </c>
      <c r="D20" s="47">
        <v>32</v>
      </c>
      <c r="E20" s="19" t="s">
        <v>16515</v>
      </c>
      <c r="F20" s="22" t="s">
        <v>16517</v>
      </c>
      <c r="G20" s="22" t="s">
        <v>16517</v>
      </c>
    </row>
    <row r="21" spans="1:7" ht="17.149999999999999" customHeight="1" x14ac:dyDescent="0.45">
      <c r="A21" s="18" t="s">
        <v>75</v>
      </c>
      <c r="B21" s="18" t="s">
        <v>94</v>
      </c>
      <c r="C21" s="47">
        <v>16</v>
      </c>
      <c r="D21" s="47" t="s">
        <v>16515</v>
      </c>
      <c r="E21" s="19" t="s">
        <v>16515</v>
      </c>
      <c r="F21" s="23">
        <v>1</v>
      </c>
      <c r="G21" s="24" t="s">
        <v>79</v>
      </c>
    </row>
    <row r="22" spans="1:7" ht="17.149999999999999" customHeight="1" x14ac:dyDescent="0.45">
      <c r="A22" s="18" t="s">
        <v>75</v>
      </c>
      <c r="B22" s="18" t="s">
        <v>95</v>
      </c>
      <c r="C22" s="46">
        <v>8167</v>
      </c>
      <c r="D22" s="46">
        <v>6281</v>
      </c>
      <c r="E22" s="46">
        <v>2217</v>
      </c>
      <c r="F22" s="22" t="s">
        <v>16517</v>
      </c>
      <c r="G22" s="22" t="s">
        <v>16517</v>
      </c>
    </row>
    <row r="23" spans="1:7" ht="17.149999999999999" customHeight="1" x14ac:dyDescent="0.45">
      <c r="A23" s="18" t="s">
        <v>75</v>
      </c>
      <c r="B23" s="18" t="s">
        <v>96</v>
      </c>
      <c r="C23" s="47">
        <v>123</v>
      </c>
      <c r="D23" s="47">
        <v>115</v>
      </c>
      <c r="E23" s="19" t="s">
        <v>16515</v>
      </c>
      <c r="F23" s="23">
        <v>2</v>
      </c>
      <c r="G23" s="13" t="s">
        <v>16516</v>
      </c>
    </row>
    <row r="24" spans="1:7" ht="17.149999999999999" customHeight="1" x14ac:dyDescent="0.45">
      <c r="A24" s="18" t="s">
        <v>75</v>
      </c>
      <c r="B24" s="18" t="s">
        <v>97</v>
      </c>
      <c r="C24" s="47">
        <v>144</v>
      </c>
      <c r="D24" s="47">
        <v>87</v>
      </c>
      <c r="E24" s="19" t="s">
        <v>16515</v>
      </c>
      <c r="F24" s="23">
        <v>2</v>
      </c>
      <c r="G24" s="13" t="s">
        <v>16516</v>
      </c>
    </row>
    <row r="25" spans="1:7" ht="17.149999999999999" customHeight="1" x14ac:dyDescent="0.45">
      <c r="A25" s="18" t="s">
        <v>75</v>
      </c>
      <c r="B25" s="18" t="s">
        <v>98</v>
      </c>
      <c r="C25" s="47">
        <v>13</v>
      </c>
      <c r="D25" s="47" t="s">
        <v>16515</v>
      </c>
      <c r="E25" s="19" t="s">
        <v>16515</v>
      </c>
      <c r="F25" s="23">
        <v>1</v>
      </c>
      <c r="G25" s="24" t="s">
        <v>79</v>
      </c>
    </row>
    <row r="26" spans="1:7" ht="17.149999999999999" customHeight="1" x14ac:dyDescent="0.45">
      <c r="A26" s="18" t="s">
        <v>75</v>
      </c>
      <c r="B26" s="18" t="s">
        <v>99</v>
      </c>
      <c r="C26" s="47">
        <v>67</v>
      </c>
      <c r="D26" s="47">
        <v>59</v>
      </c>
      <c r="E26" s="47">
        <v>9</v>
      </c>
      <c r="F26" s="22" t="s">
        <v>16517</v>
      </c>
      <c r="G26" s="22" t="s">
        <v>16517</v>
      </c>
    </row>
    <row r="27" spans="1:7" ht="17.149999999999999" customHeight="1" x14ac:dyDescent="0.45">
      <c r="A27" s="18" t="s">
        <v>75</v>
      </c>
      <c r="B27" s="18" t="s">
        <v>100</v>
      </c>
      <c r="C27" s="46">
        <v>200</v>
      </c>
      <c r="D27" s="47">
        <v>120</v>
      </c>
      <c r="E27" s="19" t="s">
        <v>16515</v>
      </c>
      <c r="F27" s="23">
        <v>2</v>
      </c>
      <c r="G27" s="13" t="s">
        <v>16516</v>
      </c>
    </row>
    <row r="28" spans="1:7" ht="17.149999999999999" customHeight="1" x14ac:dyDescent="0.45">
      <c r="A28" s="18" t="s">
        <v>75</v>
      </c>
      <c r="B28" s="18" t="s">
        <v>101</v>
      </c>
      <c r="C28" s="19" t="s">
        <v>16515</v>
      </c>
      <c r="D28" s="19" t="s">
        <v>16515</v>
      </c>
      <c r="E28" s="47">
        <v>0</v>
      </c>
      <c r="F28" s="23">
        <v>1</v>
      </c>
      <c r="G28" s="24" t="s">
        <v>79</v>
      </c>
    </row>
    <row r="29" spans="1:7" ht="17.149999999999999" customHeight="1" x14ac:dyDescent="0.45">
      <c r="A29" s="18" t="s">
        <v>75</v>
      </c>
      <c r="B29" s="18" t="s">
        <v>102</v>
      </c>
      <c r="C29" s="47">
        <v>10</v>
      </c>
      <c r="D29" s="47">
        <v>6</v>
      </c>
      <c r="E29" s="19" t="s">
        <v>16515</v>
      </c>
      <c r="F29" s="23">
        <v>1</v>
      </c>
      <c r="G29" s="24" t="s">
        <v>79</v>
      </c>
    </row>
    <row r="30" spans="1:7" ht="17.149999999999999" customHeight="1" x14ac:dyDescent="0.45">
      <c r="A30" s="18" t="s">
        <v>75</v>
      </c>
      <c r="B30" s="18" t="s">
        <v>103</v>
      </c>
      <c r="C30" s="46">
        <v>330</v>
      </c>
      <c r="D30" s="47">
        <v>157</v>
      </c>
      <c r="E30" s="47">
        <v>120</v>
      </c>
      <c r="F30" s="22" t="s">
        <v>16517</v>
      </c>
      <c r="G30" s="22" t="s">
        <v>16517</v>
      </c>
    </row>
    <row r="31" spans="1:7" ht="17.149999999999999" customHeight="1" x14ac:dyDescent="0.45">
      <c r="A31" s="18" t="s">
        <v>75</v>
      </c>
      <c r="B31" s="18" t="s">
        <v>104</v>
      </c>
      <c r="C31" s="47">
        <v>41</v>
      </c>
      <c r="D31" s="47">
        <v>42</v>
      </c>
      <c r="E31" s="19" t="s">
        <v>16515</v>
      </c>
      <c r="F31" s="23">
        <v>2</v>
      </c>
      <c r="G31" s="13" t="s">
        <v>16516</v>
      </c>
    </row>
    <row r="32" spans="1:7" ht="17.149999999999999" customHeight="1" x14ac:dyDescent="0.45">
      <c r="A32" s="18" t="s">
        <v>75</v>
      </c>
      <c r="B32" s="18" t="s">
        <v>105</v>
      </c>
      <c r="C32" s="47">
        <v>56</v>
      </c>
      <c r="D32" s="47">
        <v>48</v>
      </c>
      <c r="E32" s="19" t="s">
        <v>16515</v>
      </c>
      <c r="F32" s="23">
        <v>2</v>
      </c>
      <c r="G32" s="13" t="s">
        <v>16516</v>
      </c>
    </row>
    <row r="33" spans="1:7" ht="17.149999999999999" customHeight="1" x14ac:dyDescent="0.45">
      <c r="A33" s="18" t="s">
        <v>75</v>
      </c>
      <c r="B33" s="18" t="s">
        <v>106</v>
      </c>
      <c r="C33" s="46">
        <v>2299</v>
      </c>
      <c r="D33" s="47">
        <v>1472</v>
      </c>
      <c r="E33" s="48">
        <v>797</v>
      </c>
      <c r="F33" s="27" t="s">
        <v>16517</v>
      </c>
      <c r="G33" s="27" t="s">
        <v>16517</v>
      </c>
    </row>
    <row r="34" spans="1:7" ht="17.149999999999999" customHeight="1" x14ac:dyDescent="0.45">
      <c r="A34" s="18" t="s">
        <v>75</v>
      </c>
      <c r="B34" s="18" t="s">
        <v>107</v>
      </c>
      <c r="C34" s="47">
        <v>184</v>
      </c>
      <c r="D34" s="47">
        <v>107</v>
      </c>
      <c r="E34" s="47">
        <v>39</v>
      </c>
      <c r="F34" s="22" t="s">
        <v>16517</v>
      </c>
      <c r="G34" s="22" t="s">
        <v>16517</v>
      </c>
    </row>
    <row r="35" spans="1:7" ht="17.149999999999999" customHeight="1" x14ac:dyDescent="0.45">
      <c r="A35" s="18" t="s">
        <v>75</v>
      </c>
      <c r="B35" s="18" t="s">
        <v>108</v>
      </c>
      <c r="C35" s="47" t="s">
        <v>16515</v>
      </c>
      <c r="D35" s="47">
        <v>7</v>
      </c>
      <c r="E35" s="19" t="s">
        <v>16515</v>
      </c>
      <c r="F35" s="23">
        <v>1</v>
      </c>
      <c r="G35" s="24" t="s">
        <v>79</v>
      </c>
    </row>
    <row r="36" spans="1:7" ht="17.149999999999999" customHeight="1" x14ac:dyDescent="0.45">
      <c r="A36" s="18" t="s">
        <v>75</v>
      </c>
      <c r="B36" s="18" t="s">
        <v>109</v>
      </c>
      <c r="C36" s="46">
        <v>1706</v>
      </c>
      <c r="D36" s="47">
        <v>1153</v>
      </c>
      <c r="E36" s="48">
        <v>530</v>
      </c>
      <c r="F36" s="22" t="s">
        <v>16517</v>
      </c>
      <c r="G36" s="22" t="s">
        <v>16517</v>
      </c>
    </row>
    <row r="37" spans="1:7" ht="17.149999999999999" customHeight="1" x14ac:dyDescent="0.45">
      <c r="A37" s="18" t="s">
        <v>75</v>
      </c>
      <c r="B37" s="18" t="s">
        <v>110</v>
      </c>
      <c r="C37" s="46">
        <v>688</v>
      </c>
      <c r="D37" s="47">
        <v>401</v>
      </c>
      <c r="E37" s="48">
        <v>269</v>
      </c>
      <c r="F37" s="27" t="s">
        <v>16517</v>
      </c>
      <c r="G37" s="27" t="s">
        <v>16517</v>
      </c>
    </row>
    <row r="38" spans="1:7" ht="17.149999999999999" customHeight="1" x14ac:dyDescent="0.45">
      <c r="A38" s="18" t="s">
        <v>75</v>
      </c>
      <c r="B38" s="18" t="s">
        <v>111</v>
      </c>
      <c r="C38" s="47">
        <v>23</v>
      </c>
      <c r="D38" s="47">
        <v>9</v>
      </c>
      <c r="E38" s="19" t="s">
        <v>16515</v>
      </c>
      <c r="F38" s="23">
        <v>2</v>
      </c>
      <c r="G38" s="13" t="s">
        <v>16516</v>
      </c>
    </row>
    <row r="39" spans="1:7" ht="17.149999999999999" customHeight="1" x14ac:dyDescent="0.45">
      <c r="A39" s="18" t="s">
        <v>75</v>
      </c>
      <c r="B39" s="18" t="s">
        <v>112</v>
      </c>
      <c r="C39" s="46">
        <v>1587</v>
      </c>
      <c r="D39" s="47">
        <v>1020</v>
      </c>
      <c r="E39" s="48">
        <v>433</v>
      </c>
      <c r="F39" s="27" t="s">
        <v>16517</v>
      </c>
      <c r="G39" s="27" t="s">
        <v>16517</v>
      </c>
    </row>
    <row r="40" spans="1:7" ht="17.149999999999999" customHeight="1" x14ac:dyDescent="0.45">
      <c r="A40" s="18" t="s">
        <v>75</v>
      </c>
      <c r="B40" s="18" t="s">
        <v>113</v>
      </c>
      <c r="C40" s="46">
        <v>2645</v>
      </c>
      <c r="D40" s="47">
        <v>1954</v>
      </c>
      <c r="E40" s="47">
        <v>950</v>
      </c>
      <c r="F40" s="22" t="s">
        <v>16517</v>
      </c>
      <c r="G40" s="22" t="s">
        <v>16517</v>
      </c>
    </row>
    <row r="41" spans="1:7" ht="17.149999999999999" customHeight="1" x14ac:dyDescent="0.45">
      <c r="A41" s="18" t="s">
        <v>75</v>
      </c>
      <c r="B41" s="18" t="s">
        <v>114</v>
      </c>
      <c r="C41" s="46">
        <v>320</v>
      </c>
      <c r="D41" s="47">
        <v>271</v>
      </c>
      <c r="E41" s="48">
        <v>132</v>
      </c>
      <c r="F41" s="27" t="s">
        <v>16517</v>
      </c>
      <c r="G41" s="27" t="s">
        <v>16517</v>
      </c>
    </row>
    <row r="42" spans="1:7" ht="17.149999999999999" customHeight="1" x14ac:dyDescent="0.45">
      <c r="A42" s="18" t="s">
        <v>75</v>
      </c>
      <c r="B42" s="18" t="s">
        <v>115</v>
      </c>
      <c r="C42" s="46">
        <v>594</v>
      </c>
      <c r="D42" s="47">
        <v>600</v>
      </c>
      <c r="E42" s="47">
        <v>154</v>
      </c>
      <c r="F42" s="22" t="s">
        <v>16517</v>
      </c>
      <c r="G42" s="22" t="s">
        <v>16517</v>
      </c>
    </row>
    <row r="43" spans="1:7" ht="17.149999999999999" customHeight="1" x14ac:dyDescent="0.45">
      <c r="A43" s="18" t="s">
        <v>75</v>
      </c>
      <c r="B43" s="18" t="s">
        <v>116</v>
      </c>
      <c r="C43" s="47">
        <v>142</v>
      </c>
      <c r="D43" s="47">
        <v>96</v>
      </c>
      <c r="E43" s="19" t="s">
        <v>16515</v>
      </c>
      <c r="F43" s="23">
        <v>2</v>
      </c>
      <c r="G43" s="13" t="s">
        <v>16516</v>
      </c>
    </row>
    <row r="44" spans="1:7" ht="17.149999999999999" customHeight="1" x14ac:dyDescent="0.45">
      <c r="A44" s="18" t="s">
        <v>75</v>
      </c>
      <c r="B44" s="18" t="s">
        <v>117</v>
      </c>
      <c r="C44" s="46">
        <v>298</v>
      </c>
      <c r="D44" s="47">
        <v>213</v>
      </c>
      <c r="E44" s="47">
        <v>153</v>
      </c>
      <c r="F44" s="22" t="s">
        <v>16517</v>
      </c>
      <c r="G44" s="22" t="s">
        <v>16517</v>
      </c>
    </row>
    <row r="45" spans="1:7" ht="17.149999999999999" customHeight="1" x14ac:dyDescent="0.45">
      <c r="A45" s="18" t="s">
        <v>75</v>
      </c>
      <c r="B45" s="18" t="s">
        <v>118</v>
      </c>
      <c r="C45" s="46">
        <v>212</v>
      </c>
      <c r="D45" s="47">
        <v>140</v>
      </c>
      <c r="E45" s="47">
        <v>148</v>
      </c>
      <c r="F45" s="27" t="s">
        <v>16517</v>
      </c>
      <c r="G45" s="27" t="s">
        <v>16517</v>
      </c>
    </row>
    <row r="46" spans="1:7" ht="17.149999999999999" customHeight="1" x14ac:dyDescent="0.45">
      <c r="A46" s="18" t="s">
        <v>75</v>
      </c>
      <c r="B46" s="18" t="s">
        <v>119</v>
      </c>
      <c r="C46" s="46">
        <v>848</v>
      </c>
      <c r="D46" s="47">
        <v>512</v>
      </c>
      <c r="E46" s="48">
        <v>285</v>
      </c>
      <c r="F46" s="22" t="s">
        <v>16517</v>
      </c>
      <c r="G46" s="22" t="s">
        <v>16517</v>
      </c>
    </row>
    <row r="47" spans="1:7" ht="17.149999999999999" customHeight="1" x14ac:dyDescent="0.45">
      <c r="A47" s="18" t="s">
        <v>75</v>
      </c>
      <c r="B47" s="18" t="s">
        <v>120</v>
      </c>
      <c r="C47" s="47">
        <v>61</v>
      </c>
      <c r="D47" s="47">
        <v>74</v>
      </c>
      <c r="E47" s="19" t="s">
        <v>16515</v>
      </c>
      <c r="F47" s="23">
        <v>2</v>
      </c>
      <c r="G47" s="13" t="s">
        <v>16516</v>
      </c>
    </row>
    <row r="48" spans="1:7" ht="17.149999999999999" customHeight="1" x14ac:dyDescent="0.45">
      <c r="A48" s="18" t="s">
        <v>75</v>
      </c>
      <c r="B48" s="18" t="s">
        <v>121</v>
      </c>
      <c r="C48" s="47">
        <v>81</v>
      </c>
      <c r="D48" s="47">
        <v>47</v>
      </c>
      <c r="E48" s="19" t="s">
        <v>16515</v>
      </c>
      <c r="F48" s="22" t="s">
        <v>16517</v>
      </c>
      <c r="G48" s="22" t="s">
        <v>16517</v>
      </c>
    </row>
    <row r="49" spans="1:7" ht="17.149999999999999" customHeight="1" x14ac:dyDescent="0.45">
      <c r="A49" s="18" t="s">
        <v>75</v>
      </c>
      <c r="B49" s="18" t="s">
        <v>122</v>
      </c>
      <c r="C49" s="47">
        <v>0</v>
      </c>
      <c r="D49" s="19" t="s">
        <v>16515</v>
      </c>
      <c r="E49" s="19" t="s">
        <v>16515</v>
      </c>
      <c r="F49" s="23">
        <v>1</v>
      </c>
      <c r="G49" s="24" t="s">
        <v>79</v>
      </c>
    </row>
    <row r="50" spans="1:7" ht="17.149999999999999" customHeight="1" x14ac:dyDescent="0.45">
      <c r="A50" s="18" t="s">
        <v>75</v>
      </c>
      <c r="B50" s="18" t="s">
        <v>123</v>
      </c>
      <c r="C50" s="47">
        <v>21</v>
      </c>
      <c r="D50" s="47">
        <v>17</v>
      </c>
      <c r="E50" s="19" t="s">
        <v>16515</v>
      </c>
      <c r="F50" s="23">
        <v>2</v>
      </c>
      <c r="G50" s="13" t="s">
        <v>16516</v>
      </c>
    </row>
    <row r="51" spans="1:7" ht="17.149999999999999" customHeight="1" x14ac:dyDescent="0.45">
      <c r="A51" s="18" t="s">
        <v>75</v>
      </c>
      <c r="B51" s="18" t="s">
        <v>124</v>
      </c>
      <c r="C51" s="46">
        <v>215</v>
      </c>
      <c r="D51" s="47">
        <v>176</v>
      </c>
      <c r="E51" s="47">
        <v>99</v>
      </c>
      <c r="F51" s="27" t="s">
        <v>16517</v>
      </c>
      <c r="G51" s="27" t="s">
        <v>16517</v>
      </c>
    </row>
    <row r="52" spans="1:7" ht="17.149999999999999" customHeight="1" x14ac:dyDescent="0.45">
      <c r="A52" s="18" t="s">
        <v>75</v>
      </c>
      <c r="B52" s="18" t="s">
        <v>125</v>
      </c>
      <c r="C52" s="46">
        <v>134</v>
      </c>
      <c r="D52" s="47">
        <v>93</v>
      </c>
      <c r="E52" s="19" t="s">
        <v>16515</v>
      </c>
      <c r="F52" s="23">
        <v>2</v>
      </c>
      <c r="G52" s="13" t="s">
        <v>16516</v>
      </c>
    </row>
    <row r="53" spans="1:7" ht="17.149999999999999" customHeight="1" x14ac:dyDescent="0.45">
      <c r="A53" s="18" t="s">
        <v>75</v>
      </c>
      <c r="B53" s="18" t="s">
        <v>126</v>
      </c>
      <c r="C53" s="46">
        <v>506</v>
      </c>
      <c r="D53" s="47">
        <v>158</v>
      </c>
      <c r="E53" s="47">
        <v>160</v>
      </c>
      <c r="F53" s="27" t="s">
        <v>16517</v>
      </c>
      <c r="G53" s="27" t="s">
        <v>16517</v>
      </c>
    </row>
    <row r="54" spans="1:7" ht="17.149999999999999" customHeight="1" x14ac:dyDescent="0.45">
      <c r="A54" s="18" t="s">
        <v>75</v>
      </c>
      <c r="B54" s="18" t="s">
        <v>127</v>
      </c>
      <c r="C54" s="47">
        <v>42</v>
      </c>
      <c r="D54" s="47">
        <v>44</v>
      </c>
      <c r="E54" s="19" t="s">
        <v>16515</v>
      </c>
      <c r="F54" s="23">
        <v>2</v>
      </c>
      <c r="G54" s="13" t="s">
        <v>16516</v>
      </c>
    </row>
    <row r="55" spans="1:7" ht="17.149999999999999" customHeight="1" x14ac:dyDescent="0.45">
      <c r="A55" s="18" t="s">
        <v>75</v>
      </c>
      <c r="B55" s="18" t="s">
        <v>128</v>
      </c>
      <c r="C55" s="47">
        <v>42</v>
      </c>
      <c r="D55" s="47">
        <v>24</v>
      </c>
      <c r="E55" s="47" t="s">
        <v>16515</v>
      </c>
      <c r="F55" s="23">
        <v>2</v>
      </c>
      <c r="G55" s="13" t="s">
        <v>16516</v>
      </c>
    </row>
    <row r="56" spans="1:7" ht="17.149999999999999" customHeight="1" x14ac:dyDescent="0.45">
      <c r="A56" s="18" t="s">
        <v>75</v>
      </c>
      <c r="B56" s="18" t="s">
        <v>129</v>
      </c>
      <c r="C56" s="47" t="s">
        <v>16515</v>
      </c>
      <c r="D56" s="47">
        <v>9</v>
      </c>
      <c r="E56" s="19" t="s">
        <v>16515</v>
      </c>
      <c r="F56" s="23">
        <v>2</v>
      </c>
      <c r="G56" s="13" t="s">
        <v>16516</v>
      </c>
    </row>
    <row r="57" spans="1:7" ht="17.149999999999999" customHeight="1" x14ac:dyDescent="0.45">
      <c r="A57" s="18" t="s">
        <v>75</v>
      </c>
      <c r="B57" s="18" t="s">
        <v>130</v>
      </c>
      <c r="C57" s="46">
        <v>236</v>
      </c>
      <c r="D57" s="47">
        <v>210</v>
      </c>
      <c r="E57" s="47">
        <v>156</v>
      </c>
      <c r="F57" s="27" t="s">
        <v>16517</v>
      </c>
      <c r="G57" s="27" t="s">
        <v>16517</v>
      </c>
    </row>
    <row r="58" spans="1:7" ht="17.149999999999999" customHeight="1" x14ac:dyDescent="0.45">
      <c r="A58" s="18" t="s">
        <v>75</v>
      </c>
      <c r="B58" s="18" t="s">
        <v>131</v>
      </c>
      <c r="C58" s="47">
        <v>10</v>
      </c>
      <c r="D58" s="47" t="s">
        <v>16515</v>
      </c>
      <c r="E58" s="19" t="s">
        <v>16515</v>
      </c>
      <c r="F58" s="23">
        <v>2</v>
      </c>
      <c r="G58" s="13" t="s">
        <v>16516</v>
      </c>
    </row>
    <row r="59" spans="1:7" ht="17.149999999999999" customHeight="1" x14ac:dyDescent="0.45">
      <c r="A59" s="18" t="s">
        <v>75</v>
      </c>
      <c r="B59" s="18" t="s">
        <v>132</v>
      </c>
      <c r="C59" s="46">
        <v>483</v>
      </c>
      <c r="D59" s="47">
        <v>301</v>
      </c>
      <c r="E59" s="47">
        <v>170</v>
      </c>
      <c r="F59" s="27" t="s">
        <v>16517</v>
      </c>
      <c r="G59" s="27" t="s">
        <v>16517</v>
      </c>
    </row>
    <row r="60" spans="1:7" ht="17.149999999999999" customHeight="1" x14ac:dyDescent="0.45">
      <c r="A60" s="18" t="s">
        <v>75</v>
      </c>
      <c r="B60" s="18" t="s">
        <v>133</v>
      </c>
      <c r="C60" s="47">
        <v>128</v>
      </c>
      <c r="D60" s="47" t="s">
        <v>16515</v>
      </c>
      <c r="E60" s="19" t="s">
        <v>16515</v>
      </c>
      <c r="F60" s="23">
        <v>2</v>
      </c>
      <c r="G60" s="13" t="s">
        <v>16516</v>
      </c>
    </row>
    <row r="61" spans="1:7" ht="17.149999999999999" customHeight="1" x14ac:dyDescent="0.45">
      <c r="A61" s="18" t="s">
        <v>75</v>
      </c>
      <c r="B61" s="18" t="s">
        <v>134</v>
      </c>
      <c r="C61" s="47">
        <v>53</v>
      </c>
      <c r="D61" s="47">
        <v>31</v>
      </c>
      <c r="E61" s="19" t="s">
        <v>16515</v>
      </c>
      <c r="F61" s="23">
        <v>2</v>
      </c>
      <c r="G61" s="13" t="s">
        <v>16516</v>
      </c>
    </row>
    <row r="62" spans="1:7" ht="17.149999999999999" customHeight="1" x14ac:dyDescent="0.45">
      <c r="A62" s="30" t="s">
        <v>75</v>
      </c>
      <c r="B62" s="30" t="s">
        <v>135</v>
      </c>
      <c r="C62" s="49">
        <v>26168</v>
      </c>
      <c r="D62" s="49">
        <v>18928</v>
      </c>
      <c r="E62" s="49">
        <v>8852</v>
      </c>
      <c r="F62" s="22" t="s">
        <v>16517</v>
      </c>
      <c r="G62" s="22" t="s">
        <v>16517</v>
      </c>
    </row>
    <row r="63" spans="1:7" ht="17.149999999999999" hidden="1" customHeight="1" x14ac:dyDescent="0.45">
      <c r="C63" s="11"/>
      <c r="D63" s="11"/>
      <c r="E63" s="11"/>
    </row>
    <row r="64" spans="1:7" ht="17.149999999999999" customHeight="1" x14ac:dyDescent="0.45">
      <c r="A64" s="34" t="s">
        <v>20</v>
      </c>
    </row>
  </sheetData>
  <sheetProtection sheet="1" objects="1" scenarios="1" selectLockedCells="1"/>
  <conditionalFormatting sqref="A4:G5 F6:G6 A6:D7 F7 A8:F8 A9:D9 F9:G9 A10:G10 F11 A11:D12 F12:G13 A13:E13 A14:D14 F14 A15:E15 F15:G18 A16:D17 A18:G18 F19 A19:D21 F20:G22 A22:G22 F23:F24 A23:D25 F25:G25 A26:G26 A27:D27 F27 A28:B28 E28:G28 A29:D29 F29:G29 A30:G30 A31:D32 F31:F32 A33:G34 F33:G37 A35:D35 A36:G37 A38:D38 F38 A39:G42 A43:D43 F43 A44:G46 F47 A47:D48 F48:G49 A49:C49 A50:D50 F50 A51:G51 A52:D52 F52 A53:G53 A54:D54 F54 A55:F55 A56:D56 F56 A57:G57 A58:D58 F58 A59:G59 A60:D61 F60:F61 A62:G62">
    <cfRule type="expression" dxfId="56" priority="23">
      <formula>MOD(ROW(),2)=0</formula>
    </cfRule>
  </conditionalFormatting>
  <conditionalFormatting sqref="C28">
    <cfRule type="expression" dxfId="55" priority="22">
      <formula>MOD(ROW(),2)=0</formula>
    </cfRule>
  </conditionalFormatting>
  <conditionalFormatting sqref="D28">
    <cfRule type="expression" dxfId="54" priority="21">
      <formula>MOD(ROW(),2)=0</formula>
    </cfRule>
  </conditionalFormatting>
  <conditionalFormatting sqref="D49">
    <cfRule type="expression" dxfId="53" priority="20">
      <formula>MOD(ROW(),2)=0</formula>
    </cfRule>
  </conditionalFormatting>
  <conditionalFormatting sqref="E6:E7 E9 E16:E17 E29 E35">
    <cfRule type="expression" dxfId="52" priority="19">
      <formula>MOD(ROW(),2)=0</formula>
    </cfRule>
  </conditionalFormatting>
  <conditionalFormatting sqref="E11:E12">
    <cfRule type="expression" dxfId="51" priority="17">
      <formula>MOD(ROW(),2)=0</formula>
    </cfRule>
  </conditionalFormatting>
  <conditionalFormatting sqref="E14">
    <cfRule type="expression" dxfId="50" priority="16">
      <formula>MOD(ROW(),2)=0</formula>
    </cfRule>
  </conditionalFormatting>
  <conditionalFormatting sqref="E19:E21">
    <cfRule type="expression" dxfId="49" priority="15">
      <formula>MOD(ROW(),2)=0</formula>
    </cfRule>
  </conditionalFormatting>
  <conditionalFormatting sqref="E23:E25">
    <cfRule type="expression" dxfId="48" priority="14">
      <formula>MOD(ROW(),2)=0</formula>
    </cfRule>
  </conditionalFormatting>
  <conditionalFormatting sqref="E27">
    <cfRule type="expression" dxfId="47" priority="13">
      <formula>MOD(ROW(),2)=0</formula>
    </cfRule>
  </conditionalFormatting>
  <conditionalFormatting sqref="E31:E32">
    <cfRule type="expression" dxfId="46" priority="11">
      <formula>MOD(ROW(),2)=0</formula>
    </cfRule>
  </conditionalFormatting>
  <conditionalFormatting sqref="E38">
    <cfRule type="expression" dxfId="45" priority="10">
      <formula>MOD(ROW(),2)=0</formula>
    </cfRule>
  </conditionalFormatting>
  <conditionalFormatting sqref="E43">
    <cfRule type="expression" dxfId="44" priority="9">
      <formula>MOD(ROW(),2)=0</formula>
    </cfRule>
  </conditionalFormatting>
  <conditionalFormatting sqref="E47:E50">
    <cfRule type="expression" dxfId="43" priority="8">
      <formula>MOD(ROW(),2)=0</formula>
    </cfRule>
  </conditionalFormatting>
  <conditionalFormatting sqref="E52">
    <cfRule type="expression" dxfId="42" priority="7">
      <formula>MOD(ROW(),2)=0</formula>
    </cfRule>
  </conditionalFormatting>
  <conditionalFormatting sqref="E54">
    <cfRule type="expression" dxfId="41" priority="6">
      <formula>MOD(ROW(),2)=0</formula>
    </cfRule>
  </conditionalFormatting>
  <conditionalFormatting sqref="E56">
    <cfRule type="expression" dxfId="40" priority="5">
      <formula>MOD(ROW(),2)=0</formula>
    </cfRule>
  </conditionalFormatting>
  <conditionalFormatting sqref="E58">
    <cfRule type="expression" dxfId="39" priority="4">
      <formula>MOD(ROW(),2)=0</formula>
    </cfRule>
  </conditionalFormatting>
  <conditionalFormatting sqref="E60:E61">
    <cfRule type="expression" dxfId="38" priority="2">
      <formula>MOD(ROW(),2)=0</formula>
    </cfRule>
  </conditionalFormatting>
  <conditionalFormatting sqref="G7:G8 G11 G14 G19 G23:G24 G27 G31:G32 G38 G43 G47 G50 G52 G54:G56 G58 G60:G61">
    <cfRule type="expression" dxfId="37"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987FE6-73E1-40A5-9375-F0D9DC2E71A4}">
  <dimension ref="A1:G64"/>
  <sheetViews>
    <sheetView zoomScaleNormal="100" workbookViewId="0">
      <pane ySplit="3" topLeftCell="A4" activePane="bottomLeft" state="frozen"/>
      <selection activeCell="C62" sqref="C62"/>
      <selection pane="bottomLeft" activeCell="B3" sqref="B3"/>
    </sheetView>
  </sheetViews>
  <sheetFormatPr defaultColWidth="0" defaultRowHeight="17.149999999999999" customHeight="1" zeroHeight="1" x14ac:dyDescent="0.45"/>
  <cols>
    <col min="1" max="1" width="21.54296875" style="1" customWidth="1"/>
    <col min="2" max="2" width="17.7265625" style="1" customWidth="1"/>
    <col min="3" max="3" width="15" style="1" customWidth="1"/>
    <col min="4" max="4" width="20.1796875" style="1" customWidth="1"/>
    <col min="5" max="5" width="18.7265625" style="1" customWidth="1"/>
    <col min="6" max="6" width="21.7265625" style="2" customWidth="1"/>
    <col min="7" max="7" width="42.7265625" style="1" customWidth="1"/>
    <col min="8" max="16384" width="11.453125" style="1" hidden="1"/>
  </cols>
  <sheetData>
    <row r="1" spans="1:7" ht="17.149999999999999" customHeight="1" x14ac:dyDescent="0.45">
      <c r="A1" s="14" t="s">
        <v>0</v>
      </c>
    </row>
    <row r="2" spans="1:7" s="3" customFormat="1" ht="23.15" customHeight="1" x14ac:dyDescent="0.65">
      <c r="A2" s="15" t="s">
        <v>67</v>
      </c>
      <c r="F2" s="4"/>
    </row>
    <row r="3" spans="1:7" ht="17.149999999999999" customHeight="1" x14ac:dyDescent="0.45">
      <c r="A3" s="45" t="s">
        <v>61</v>
      </c>
      <c r="B3" s="45" t="s">
        <v>3</v>
      </c>
      <c r="C3" s="45" t="s">
        <v>62</v>
      </c>
      <c r="D3" s="45" t="s">
        <v>68</v>
      </c>
      <c r="E3" s="45" t="s">
        <v>64</v>
      </c>
      <c r="F3" s="45" t="s">
        <v>65</v>
      </c>
      <c r="G3" s="45" t="s">
        <v>66</v>
      </c>
    </row>
    <row r="4" spans="1:7" ht="17.149999999999999" customHeight="1" x14ac:dyDescent="0.45">
      <c r="A4" s="18" t="s">
        <v>75</v>
      </c>
      <c r="B4" s="18" t="s">
        <v>76</v>
      </c>
      <c r="C4" s="46">
        <v>265</v>
      </c>
      <c r="D4" s="47">
        <v>32</v>
      </c>
      <c r="E4" s="47">
        <v>19</v>
      </c>
      <c r="F4" s="22" t="s">
        <v>16517</v>
      </c>
      <c r="G4" s="22" t="s">
        <v>16517</v>
      </c>
    </row>
    <row r="5" spans="1:7" ht="17.149999999999999" customHeight="1" x14ac:dyDescent="0.45">
      <c r="A5" s="18" t="s">
        <v>75</v>
      </c>
      <c r="B5" s="18" t="s">
        <v>77</v>
      </c>
      <c r="C5" s="47">
        <v>0</v>
      </c>
      <c r="D5" s="47">
        <v>0</v>
      </c>
      <c r="E5" s="47">
        <v>0</v>
      </c>
      <c r="F5" s="27" t="s">
        <v>16517</v>
      </c>
      <c r="G5" s="27" t="s">
        <v>16517</v>
      </c>
    </row>
    <row r="6" spans="1:7" ht="17.149999999999999" customHeight="1" x14ac:dyDescent="0.45">
      <c r="A6" s="18" t="s">
        <v>75</v>
      </c>
      <c r="B6" s="18" t="s">
        <v>78</v>
      </c>
      <c r="C6" s="47">
        <v>5</v>
      </c>
      <c r="D6" s="47" t="s">
        <v>16515</v>
      </c>
      <c r="E6" s="47" t="s">
        <v>16515</v>
      </c>
      <c r="F6" s="23">
        <v>1</v>
      </c>
      <c r="G6" s="18" t="s">
        <v>79</v>
      </c>
    </row>
    <row r="7" spans="1:7" ht="17.149999999999999" customHeight="1" x14ac:dyDescent="0.45">
      <c r="A7" s="18" t="s">
        <v>75</v>
      </c>
      <c r="B7" s="18" t="s">
        <v>80</v>
      </c>
      <c r="C7" s="47">
        <v>24</v>
      </c>
      <c r="D7" s="47">
        <v>14</v>
      </c>
      <c r="E7" s="47" t="s">
        <v>16515</v>
      </c>
      <c r="F7" s="23">
        <v>1</v>
      </c>
      <c r="G7" s="18" t="s">
        <v>79</v>
      </c>
    </row>
    <row r="8" spans="1:7" ht="17.149999999999999" customHeight="1" x14ac:dyDescent="0.45">
      <c r="A8" s="18" t="s">
        <v>75</v>
      </c>
      <c r="B8" s="18" t="s">
        <v>81</v>
      </c>
      <c r="C8" s="47">
        <v>16</v>
      </c>
      <c r="D8" s="47" t="s">
        <v>16515</v>
      </c>
      <c r="E8" s="47">
        <v>0</v>
      </c>
      <c r="F8" s="23">
        <v>1</v>
      </c>
      <c r="G8" s="18" t="s">
        <v>79</v>
      </c>
    </row>
    <row r="9" spans="1:7" ht="17.149999999999999" customHeight="1" x14ac:dyDescent="0.45">
      <c r="A9" s="18" t="s">
        <v>75</v>
      </c>
      <c r="B9" s="18" t="s">
        <v>82</v>
      </c>
      <c r="C9" s="47" t="s">
        <v>16515</v>
      </c>
      <c r="D9" s="47">
        <v>11</v>
      </c>
      <c r="E9" s="47" t="s">
        <v>16515</v>
      </c>
      <c r="F9" s="23">
        <v>1</v>
      </c>
      <c r="G9" s="18" t="s">
        <v>79</v>
      </c>
    </row>
    <row r="10" spans="1:7" ht="17.149999999999999" customHeight="1" x14ac:dyDescent="0.45">
      <c r="A10" s="18" t="s">
        <v>75</v>
      </c>
      <c r="B10" s="18" t="s">
        <v>83</v>
      </c>
      <c r="C10" s="47">
        <v>156</v>
      </c>
      <c r="D10" s="47">
        <v>23</v>
      </c>
      <c r="E10" s="47">
        <v>13</v>
      </c>
      <c r="F10" s="22" t="s">
        <v>16517</v>
      </c>
      <c r="G10" s="22" t="s">
        <v>16517</v>
      </c>
    </row>
    <row r="11" spans="1:7" ht="17.149999999999999" customHeight="1" x14ac:dyDescent="0.45">
      <c r="A11" s="18" t="s">
        <v>75</v>
      </c>
      <c r="B11" s="18" t="s">
        <v>84</v>
      </c>
      <c r="C11" s="47">
        <v>6</v>
      </c>
      <c r="D11" s="47" t="s">
        <v>16515</v>
      </c>
      <c r="E11" s="47" t="s">
        <v>16515</v>
      </c>
      <c r="F11" s="23">
        <v>1</v>
      </c>
      <c r="G11" s="18" t="s">
        <v>79</v>
      </c>
    </row>
    <row r="12" spans="1:7" ht="17.149999999999999" customHeight="1" x14ac:dyDescent="0.45">
      <c r="A12" s="18" t="s">
        <v>75</v>
      </c>
      <c r="B12" s="18" t="s">
        <v>85</v>
      </c>
      <c r="C12" s="47">
        <v>22</v>
      </c>
      <c r="D12" s="47">
        <v>5</v>
      </c>
      <c r="E12" s="47" t="s">
        <v>16515</v>
      </c>
      <c r="F12" s="23">
        <v>1</v>
      </c>
      <c r="G12" s="18" t="s">
        <v>79</v>
      </c>
    </row>
    <row r="13" spans="1:7" ht="17.149999999999999" customHeight="1" x14ac:dyDescent="0.45">
      <c r="A13" s="18" t="s">
        <v>75</v>
      </c>
      <c r="B13" s="18" t="s">
        <v>86</v>
      </c>
      <c r="C13" s="47">
        <v>182</v>
      </c>
      <c r="D13" s="47">
        <v>57</v>
      </c>
      <c r="E13" s="47">
        <v>24</v>
      </c>
      <c r="F13" s="27" t="s">
        <v>16517</v>
      </c>
      <c r="G13" s="27" t="s">
        <v>16517</v>
      </c>
    </row>
    <row r="14" spans="1:7" ht="17.149999999999999" customHeight="1" x14ac:dyDescent="0.45">
      <c r="A14" s="18" t="s">
        <v>75</v>
      </c>
      <c r="B14" s="18" t="s">
        <v>87</v>
      </c>
      <c r="C14" s="19" t="s">
        <v>16515</v>
      </c>
      <c r="D14" s="47" t="s">
        <v>16515</v>
      </c>
      <c r="E14" s="47" t="s">
        <v>16515</v>
      </c>
      <c r="F14" s="23">
        <v>1</v>
      </c>
      <c r="G14" s="18" t="s">
        <v>79</v>
      </c>
    </row>
    <row r="15" spans="1:7" ht="17.149999999999999" customHeight="1" x14ac:dyDescent="0.45">
      <c r="A15" s="18" t="s">
        <v>75</v>
      </c>
      <c r="B15" s="18" t="s">
        <v>88</v>
      </c>
      <c r="C15" s="47">
        <v>42</v>
      </c>
      <c r="D15" s="47">
        <v>11</v>
      </c>
      <c r="E15" s="47">
        <v>8</v>
      </c>
      <c r="F15" s="27" t="s">
        <v>16517</v>
      </c>
      <c r="G15" s="27" t="s">
        <v>16517</v>
      </c>
    </row>
    <row r="16" spans="1:7" ht="17.149999999999999" customHeight="1" x14ac:dyDescent="0.45">
      <c r="A16" s="18" t="s">
        <v>75</v>
      </c>
      <c r="B16" s="18" t="s">
        <v>89</v>
      </c>
      <c r="C16" s="47">
        <v>22</v>
      </c>
      <c r="D16" s="47">
        <v>36</v>
      </c>
      <c r="E16" s="47" t="s">
        <v>16515</v>
      </c>
      <c r="F16" s="23">
        <v>1</v>
      </c>
      <c r="G16" s="18" t="s">
        <v>79</v>
      </c>
    </row>
    <row r="17" spans="1:7" ht="17.149999999999999" customHeight="1" x14ac:dyDescent="0.45">
      <c r="A17" s="18" t="s">
        <v>75</v>
      </c>
      <c r="B17" s="18" t="s">
        <v>90</v>
      </c>
      <c r="C17" s="19" t="s">
        <v>16515</v>
      </c>
      <c r="D17" s="47">
        <v>5</v>
      </c>
      <c r="E17" s="47">
        <v>0</v>
      </c>
      <c r="F17" s="23">
        <v>1</v>
      </c>
      <c r="G17" s="18" t="s">
        <v>79</v>
      </c>
    </row>
    <row r="18" spans="1:7" ht="17.149999999999999" customHeight="1" x14ac:dyDescent="0.45">
      <c r="A18" s="18" t="s">
        <v>75</v>
      </c>
      <c r="B18" s="18" t="s">
        <v>91</v>
      </c>
      <c r="C18" s="47">
        <v>179</v>
      </c>
      <c r="D18" s="47">
        <v>112</v>
      </c>
      <c r="E18" s="47">
        <v>12</v>
      </c>
      <c r="F18" s="22" t="s">
        <v>16517</v>
      </c>
      <c r="G18" s="22" t="s">
        <v>16517</v>
      </c>
    </row>
    <row r="19" spans="1:7" ht="17.149999999999999" customHeight="1" x14ac:dyDescent="0.45">
      <c r="A19" s="18" t="s">
        <v>75</v>
      </c>
      <c r="B19" s="18" t="s">
        <v>92</v>
      </c>
      <c r="C19" s="47">
        <v>21</v>
      </c>
      <c r="D19" s="47" t="s">
        <v>16515</v>
      </c>
      <c r="E19" s="47" t="s">
        <v>16515</v>
      </c>
      <c r="F19" s="23">
        <v>1</v>
      </c>
      <c r="G19" s="18" t="s">
        <v>79</v>
      </c>
    </row>
    <row r="20" spans="1:7" ht="17.149999999999999" customHeight="1" x14ac:dyDescent="0.45">
      <c r="A20" s="18" t="s">
        <v>75</v>
      </c>
      <c r="B20" s="18" t="s">
        <v>93</v>
      </c>
      <c r="C20" s="47">
        <v>17</v>
      </c>
      <c r="D20" s="47">
        <v>23</v>
      </c>
      <c r="E20" s="47" t="s">
        <v>16515</v>
      </c>
      <c r="F20" s="23">
        <v>1</v>
      </c>
      <c r="G20" s="18" t="s">
        <v>79</v>
      </c>
    </row>
    <row r="21" spans="1:7" ht="17.149999999999999" customHeight="1" x14ac:dyDescent="0.45">
      <c r="A21" s="18" t="s">
        <v>75</v>
      </c>
      <c r="B21" s="18" t="s">
        <v>94</v>
      </c>
      <c r="C21" s="47">
        <v>8</v>
      </c>
      <c r="D21" s="47" t="s">
        <v>16515</v>
      </c>
      <c r="E21" s="47">
        <v>0</v>
      </c>
      <c r="F21" s="23">
        <v>1</v>
      </c>
      <c r="G21" s="18" t="s">
        <v>79</v>
      </c>
    </row>
    <row r="22" spans="1:7" ht="17.149999999999999" customHeight="1" x14ac:dyDescent="0.45">
      <c r="A22" s="18" t="s">
        <v>75</v>
      </c>
      <c r="B22" s="18" t="s">
        <v>95</v>
      </c>
      <c r="C22" s="46">
        <v>1959</v>
      </c>
      <c r="D22" s="47">
        <v>540</v>
      </c>
      <c r="E22" s="47">
        <v>148</v>
      </c>
      <c r="F22" s="22" t="s">
        <v>16517</v>
      </c>
      <c r="G22" s="22" t="s">
        <v>16517</v>
      </c>
    </row>
    <row r="23" spans="1:7" ht="17.149999999999999" customHeight="1" x14ac:dyDescent="0.45">
      <c r="A23" s="18" t="s">
        <v>75</v>
      </c>
      <c r="B23" s="18" t="s">
        <v>96</v>
      </c>
      <c r="C23" s="47">
        <v>22</v>
      </c>
      <c r="D23" s="47">
        <v>7</v>
      </c>
      <c r="E23" s="47" t="s">
        <v>16515</v>
      </c>
      <c r="F23" s="23">
        <v>1</v>
      </c>
      <c r="G23" s="18" t="s">
        <v>79</v>
      </c>
    </row>
    <row r="24" spans="1:7" ht="17.149999999999999" customHeight="1" x14ac:dyDescent="0.45">
      <c r="A24" s="18" t="s">
        <v>75</v>
      </c>
      <c r="B24" s="18" t="s">
        <v>97</v>
      </c>
      <c r="C24" s="47">
        <v>36</v>
      </c>
      <c r="D24" s="47">
        <v>22</v>
      </c>
      <c r="E24" s="47" t="s">
        <v>16515</v>
      </c>
      <c r="F24" s="23">
        <v>1</v>
      </c>
      <c r="G24" s="18" t="s">
        <v>79</v>
      </c>
    </row>
    <row r="25" spans="1:7" ht="17.149999999999999" customHeight="1" x14ac:dyDescent="0.45">
      <c r="A25" s="18" t="s">
        <v>75</v>
      </c>
      <c r="B25" s="18" t="s">
        <v>98</v>
      </c>
      <c r="C25" s="47">
        <v>7</v>
      </c>
      <c r="D25" s="47" t="s">
        <v>16515</v>
      </c>
      <c r="E25" s="47">
        <v>0</v>
      </c>
      <c r="F25" s="23">
        <v>1</v>
      </c>
      <c r="G25" s="18" t="s">
        <v>79</v>
      </c>
    </row>
    <row r="26" spans="1:7" ht="17.149999999999999" customHeight="1" x14ac:dyDescent="0.45">
      <c r="A26" s="18" t="s">
        <v>75</v>
      </c>
      <c r="B26" s="18" t="s">
        <v>99</v>
      </c>
      <c r="C26" s="47">
        <v>18</v>
      </c>
      <c r="D26" s="47">
        <v>6</v>
      </c>
      <c r="E26" s="47">
        <v>0</v>
      </c>
      <c r="F26" s="22" t="s">
        <v>16517</v>
      </c>
      <c r="G26" s="22" t="s">
        <v>16517</v>
      </c>
    </row>
    <row r="27" spans="1:7" ht="17.149999999999999" customHeight="1" x14ac:dyDescent="0.45">
      <c r="A27" s="18" t="s">
        <v>75</v>
      </c>
      <c r="B27" s="18" t="s">
        <v>100</v>
      </c>
      <c r="C27" s="47">
        <v>53</v>
      </c>
      <c r="D27" s="47">
        <v>14</v>
      </c>
      <c r="E27" s="47" t="s">
        <v>16515</v>
      </c>
      <c r="F27" s="23">
        <v>1</v>
      </c>
      <c r="G27" s="18" t="s">
        <v>79</v>
      </c>
    </row>
    <row r="28" spans="1:7" ht="17.149999999999999" customHeight="1" x14ac:dyDescent="0.45">
      <c r="A28" s="18" t="s">
        <v>75</v>
      </c>
      <c r="B28" s="18" t="s">
        <v>101</v>
      </c>
      <c r="C28" s="47">
        <v>0</v>
      </c>
      <c r="D28" s="47" t="s">
        <v>16515</v>
      </c>
      <c r="E28" s="47">
        <v>0</v>
      </c>
      <c r="F28" s="23">
        <v>1</v>
      </c>
      <c r="G28" s="18" t="s">
        <v>79</v>
      </c>
    </row>
    <row r="29" spans="1:7" ht="17.149999999999999" customHeight="1" x14ac:dyDescent="0.45">
      <c r="A29" s="18" t="s">
        <v>75</v>
      </c>
      <c r="B29" s="18" t="s">
        <v>102</v>
      </c>
      <c r="C29" s="47" t="s">
        <v>16515</v>
      </c>
      <c r="D29" s="47">
        <v>7</v>
      </c>
      <c r="E29" s="47">
        <v>0</v>
      </c>
      <c r="F29" s="23">
        <v>2</v>
      </c>
      <c r="G29" s="13" t="s">
        <v>16516</v>
      </c>
    </row>
    <row r="30" spans="1:7" ht="17.149999999999999" customHeight="1" x14ac:dyDescent="0.45">
      <c r="A30" s="18" t="s">
        <v>75</v>
      </c>
      <c r="B30" s="18" t="s">
        <v>103</v>
      </c>
      <c r="C30" s="47">
        <v>169</v>
      </c>
      <c r="D30" s="47">
        <v>100</v>
      </c>
      <c r="E30" s="47">
        <v>24</v>
      </c>
      <c r="F30" s="22" t="s">
        <v>16517</v>
      </c>
      <c r="G30" s="22" t="s">
        <v>16517</v>
      </c>
    </row>
    <row r="31" spans="1:7" ht="17.149999999999999" customHeight="1" x14ac:dyDescent="0.45">
      <c r="A31" s="18" t="s">
        <v>75</v>
      </c>
      <c r="B31" s="18" t="s">
        <v>104</v>
      </c>
      <c r="C31" s="47">
        <v>23</v>
      </c>
      <c r="D31" s="47">
        <v>15</v>
      </c>
      <c r="E31" s="47" t="s">
        <v>16515</v>
      </c>
      <c r="F31" s="23">
        <v>1</v>
      </c>
      <c r="G31" s="18" t="s">
        <v>79</v>
      </c>
    </row>
    <row r="32" spans="1:7" ht="17.149999999999999" customHeight="1" x14ac:dyDescent="0.45">
      <c r="A32" s="18" t="s">
        <v>75</v>
      </c>
      <c r="B32" s="18" t="s">
        <v>105</v>
      </c>
      <c r="C32" s="47">
        <v>12</v>
      </c>
      <c r="D32" s="47">
        <v>0</v>
      </c>
      <c r="E32" s="47" t="s">
        <v>16515</v>
      </c>
      <c r="F32" s="23">
        <v>1</v>
      </c>
      <c r="G32" s="18" t="s">
        <v>79</v>
      </c>
    </row>
    <row r="33" spans="1:7" ht="17.149999999999999" customHeight="1" x14ac:dyDescent="0.45">
      <c r="A33" s="18" t="s">
        <v>75</v>
      </c>
      <c r="B33" s="18" t="s">
        <v>106</v>
      </c>
      <c r="C33" s="46">
        <v>380</v>
      </c>
      <c r="D33" s="47">
        <v>126</v>
      </c>
      <c r="E33" s="47">
        <v>57</v>
      </c>
      <c r="F33" s="27" t="s">
        <v>16517</v>
      </c>
      <c r="G33" s="27" t="s">
        <v>16517</v>
      </c>
    </row>
    <row r="34" spans="1:7" ht="17.149999999999999" customHeight="1" x14ac:dyDescent="0.45">
      <c r="A34" s="18" t="s">
        <v>75</v>
      </c>
      <c r="B34" s="18" t="s">
        <v>107</v>
      </c>
      <c r="C34" s="47">
        <v>38</v>
      </c>
      <c r="D34" s="47">
        <v>8</v>
      </c>
      <c r="E34" s="47">
        <v>8</v>
      </c>
      <c r="F34" s="22" t="s">
        <v>16517</v>
      </c>
      <c r="G34" s="22" t="s">
        <v>16517</v>
      </c>
    </row>
    <row r="35" spans="1:7" ht="17.149999999999999" customHeight="1" x14ac:dyDescent="0.45">
      <c r="A35" s="18" t="s">
        <v>75</v>
      </c>
      <c r="B35" s="18" t="s">
        <v>108</v>
      </c>
      <c r="C35" s="47" t="s">
        <v>16515</v>
      </c>
      <c r="D35" s="47">
        <v>0</v>
      </c>
      <c r="E35" s="47">
        <v>0</v>
      </c>
      <c r="F35" s="23">
        <v>1</v>
      </c>
      <c r="G35" s="18" t="s">
        <v>79</v>
      </c>
    </row>
    <row r="36" spans="1:7" ht="17.149999999999999" customHeight="1" x14ac:dyDescent="0.45">
      <c r="A36" s="18" t="s">
        <v>75</v>
      </c>
      <c r="B36" s="18" t="s">
        <v>109</v>
      </c>
      <c r="C36" s="46">
        <v>298</v>
      </c>
      <c r="D36" s="47">
        <v>70</v>
      </c>
      <c r="E36" s="47">
        <v>23</v>
      </c>
      <c r="F36" s="22" t="s">
        <v>16517</v>
      </c>
      <c r="G36" s="22" t="s">
        <v>16517</v>
      </c>
    </row>
    <row r="37" spans="1:7" ht="17.149999999999999" customHeight="1" x14ac:dyDescent="0.45">
      <c r="A37" s="18" t="s">
        <v>75</v>
      </c>
      <c r="B37" s="18" t="s">
        <v>110</v>
      </c>
      <c r="C37" s="47">
        <v>172</v>
      </c>
      <c r="D37" s="47">
        <v>19</v>
      </c>
      <c r="E37" s="47">
        <v>13</v>
      </c>
      <c r="F37" s="27" t="s">
        <v>16517</v>
      </c>
      <c r="G37" s="27" t="s">
        <v>16517</v>
      </c>
    </row>
    <row r="38" spans="1:7" ht="17.149999999999999" customHeight="1" x14ac:dyDescent="0.45">
      <c r="A38" s="18" t="s">
        <v>75</v>
      </c>
      <c r="B38" s="18" t="s">
        <v>111</v>
      </c>
      <c r="C38" s="47">
        <v>10</v>
      </c>
      <c r="D38" s="47">
        <v>6</v>
      </c>
      <c r="E38" s="47" t="s">
        <v>16515</v>
      </c>
      <c r="F38" s="23">
        <v>1</v>
      </c>
      <c r="G38" s="18" t="s">
        <v>79</v>
      </c>
    </row>
    <row r="39" spans="1:7" ht="17.149999999999999" customHeight="1" x14ac:dyDescent="0.45">
      <c r="A39" s="18" t="s">
        <v>75</v>
      </c>
      <c r="B39" s="18" t="s">
        <v>112</v>
      </c>
      <c r="C39" s="46">
        <v>376</v>
      </c>
      <c r="D39" s="47">
        <v>90</v>
      </c>
      <c r="E39" s="47">
        <v>33</v>
      </c>
      <c r="F39" s="27" t="s">
        <v>16517</v>
      </c>
      <c r="G39" s="27" t="s">
        <v>16517</v>
      </c>
    </row>
    <row r="40" spans="1:7" ht="17.149999999999999" customHeight="1" x14ac:dyDescent="0.45">
      <c r="A40" s="18" t="s">
        <v>75</v>
      </c>
      <c r="B40" s="18" t="s">
        <v>113</v>
      </c>
      <c r="C40" s="46">
        <v>510</v>
      </c>
      <c r="D40" s="47">
        <v>140</v>
      </c>
      <c r="E40" s="47">
        <v>30</v>
      </c>
      <c r="F40" s="22" t="s">
        <v>16517</v>
      </c>
      <c r="G40" s="22" t="s">
        <v>16517</v>
      </c>
    </row>
    <row r="41" spans="1:7" ht="17.149999999999999" customHeight="1" x14ac:dyDescent="0.45">
      <c r="A41" s="18" t="s">
        <v>75</v>
      </c>
      <c r="B41" s="18" t="s">
        <v>114</v>
      </c>
      <c r="C41" s="47">
        <v>119</v>
      </c>
      <c r="D41" s="47">
        <v>11</v>
      </c>
      <c r="E41" s="47">
        <v>11</v>
      </c>
      <c r="F41" s="27" t="s">
        <v>16517</v>
      </c>
      <c r="G41" s="27" t="s">
        <v>16517</v>
      </c>
    </row>
    <row r="42" spans="1:7" ht="17.149999999999999" customHeight="1" x14ac:dyDescent="0.45">
      <c r="A42" s="18" t="s">
        <v>75</v>
      </c>
      <c r="B42" s="18" t="s">
        <v>115</v>
      </c>
      <c r="C42" s="47">
        <v>98</v>
      </c>
      <c r="D42" s="47">
        <v>35</v>
      </c>
      <c r="E42" s="47">
        <v>6</v>
      </c>
      <c r="F42" s="22" t="s">
        <v>16517</v>
      </c>
      <c r="G42" s="22" t="s">
        <v>16517</v>
      </c>
    </row>
    <row r="43" spans="1:7" ht="17.149999999999999" customHeight="1" x14ac:dyDescent="0.45">
      <c r="A43" s="18" t="s">
        <v>75</v>
      </c>
      <c r="B43" s="18" t="s">
        <v>116</v>
      </c>
      <c r="C43" s="47">
        <v>34</v>
      </c>
      <c r="D43" s="47">
        <v>8</v>
      </c>
      <c r="E43" s="47" t="s">
        <v>16515</v>
      </c>
      <c r="F43" s="23">
        <v>1</v>
      </c>
      <c r="G43" s="18" t="s">
        <v>79</v>
      </c>
    </row>
    <row r="44" spans="1:7" ht="17.149999999999999" customHeight="1" x14ac:dyDescent="0.45">
      <c r="A44" s="18" t="s">
        <v>75</v>
      </c>
      <c r="B44" s="18" t="s">
        <v>117</v>
      </c>
      <c r="C44" s="47">
        <v>120</v>
      </c>
      <c r="D44" s="47">
        <v>30</v>
      </c>
      <c r="E44" s="47">
        <v>10</v>
      </c>
      <c r="F44" s="22" t="s">
        <v>16517</v>
      </c>
      <c r="G44" s="22" t="s">
        <v>16517</v>
      </c>
    </row>
    <row r="45" spans="1:7" ht="17.149999999999999" customHeight="1" x14ac:dyDescent="0.45">
      <c r="A45" s="18" t="s">
        <v>75</v>
      </c>
      <c r="B45" s="18" t="s">
        <v>118</v>
      </c>
      <c r="C45" s="47">
        <v>72</v>
      </c>
      <c r="D45" s="47">
        <v>21</v>
      </c>
      <c r="E45" s="47">
        <v>15</v>
      </c>
      <c r="F45" s="27" t="s">
        <v>16517</v>
      </c>
      <c r="G45" s="27" t="s">
        <v>16517</v>
      </c>
    </row>
    <row r="46" spans="1:7" ht="17.149999999999999" customHeight="1" x14ac:dyDescent="0.45">
      <c r="A46" s="18" t="s">
        <v>75</v>
      </c>
      <c r="B46" s="18" t="s">
        <v>119</v>
      </c>
      <c r="C46" s="46">
        <v>222</v>
      </c>
      <c r="D46" s="47">
        <v>56</v>
      </c>
      <c r="E46" s="47">
        <v>17</v>
      </c>
      <c r="F46" s="22" t="s">
        <v>16517</v>
      </c>
      <c r="G46" s="22" t="s">
        <v>16517</v>
      </c>
    </row>
    <row r="47" spans="1:7" ht="17.149999999999999" customHeight="1" x14ac:dyDescent="0.45">
      <c r="A47" s="18" t="s">
        <v>75</v>
      </c>
      <c r="B47" s="18" t="s">
        <v>120</v>
      </c>
      <c r="C47" s="47">
        <v>24</v>
      </c>
      <c r="D47" s="47">
        <v>7</v>
      </c>
      <c r="E47" s="47" t="s">
        <v>16515</v>
      </c>
      <c r="F47" s="23">
        <v>1</v>
      </c>
      <c r="G47" s="18" t="s">
        <v>79</v>
      </c>
    </row>
    <row r="48" spans="1:7" ht="17.149999999999999" customHeight="1" x14ac:dyDescent="0.45">
      <c r="A48" s="18" t="s">
        <v>75</v>
      </c>
      <c r="B48" s="18" t="s">
        <v>121</v>
      </c>
      <c r="C48" s="47">
        <v>30</v>
      </c>
      <c r="D48" s="47">
        <v>12</v>
      </c>
      <c r="E48" s="47" t="s">
        <v>16515</v>
      </c>
      <c r="F48" s="23">
        <v>1</v>
      </c>
      <c r="G48" s="18" t="s">
        <v>79</v>
      </c>
    </row>
    <row r="49" spans="1:7" ht="17.149999999999999" customHeight="1" x14ac:dyDescent="0.45">
      <c r="A49" s="18" t="s">
        <v>75</v>
      </c>
      <c r="B49" s="18" t="s">
        <v>122</v>
      </c>
      <c r="C49" s="47">
        <v>0</v>
      </c>
      <c r="D49" s="47" t="s">
        <v>16515</v>
      </c>
      <c r="E49" s="47">
        <v>0</v>
      </c>
      <c r="F49" s="23">
        <v>1</v>
      </c>
      <c r="G49" s="18" t="s">
        <v>79</v>
      </c>
    </row>
    <row r="50" spans="1:7" ht="17.149999999999999" customHeight="1" x14ac:dyDescent="0.45">
      <c r="A50" s="18" t="s">
        <v>75</v>
      </c>
      <c r="B50" s="18" t="s">
        <v>123</v>
      </c>
      <c r="C50" s="47">
        <v>5</v>
      </c>
      <c r="D50" s="47">
        <v>11</v>
      </c>
      <c r="E50" s="47" t="s">
        <v>16515</v>
      </c>
      <c r="F50" s="23">
        <v>1</v>
      </c>
      <c r="G50" s="18" t="s">
        <v>79</v>
      </c>
    </row>
    <row r="51" spans="1:7" ht="17.149999999999999" customHeight="1" x14ac:dyDescent="0.45">
      <c r="A51" s="18" t="s">
        <v>75</v>
      </c>
      <c r="B51" s="18" t="s">
        <v>124</v>
      </c>
      <c r="C51" s="47">
        <v>72</v>
      </c>
      <c r="D51" s="47">
        <v>7</v>
      </c>
      <c r="E51" s="47">
        <v>9</v>
      </c>
      <c r="F51" s="27" t="s">
        <v>16517</v>
      </c>
      <c r="G51" s="27" t="s">
        <v>16517</v>
      </c>
    </row>
    <row r="52" spans="1:7" ht="17.149999999999999" customHeight="1" x14ac:dyDescent="0.45">
      <c r="A52" s="18" t="s">
        <v>75</v>
      </c>
      <c r="B52" s="18" t="s">
        <v>125</v>
      </c>
      <c r="C52" s="47">
        <v>35</v>
      </c>
      <c r="D52" s="47">
        <v>11</v>
      </c>
      <c r="E52" s="47" t="s">
        <v>16515</v>
      </c>
      <c r="F52" s="23">
        <v>1</v>
      </c>
      <c r="G52" s="18" t="s">
        <v>79</v>
      </c>
    </row>
    <row r="53" spans="1:7" ht="17.149999999999999" customHeight="1" x14ac:dyDescent="0.45">
      <c r="A53" s="18" t="s">
        <v>75</v>
      </c>
      <c r="B53" s="18" t="s">
        <v>126</v>
      </c>
      <c r="C53" s="47">
        <v>126</v>
      </c>
      <c r="D53" s="47">
        <v>74</v>
      </c>
      <c r="E53" s="47">
        <v>21</v>
      </c>
      <c r="F53" s="27" t="s">
        <v>16517</v>
      </c>
      <c r="G53" s="27" t="s">
        <v>16517</v>
      </c>
    </row>
    <row r="54" spans="1:7" ht="17.149999999999999" customHeight="1" x14ac:dyDescent="0.45">
      <c r="A54" s="18" t="s">
        <v>75</v>
      </c>
      <c r="B54" s="18" t="s">
        <v>127</v>
      </c>
      <c r="C54" s="47">
        <v>34</v>
      </c>
      <c r="D54" s="47">
        <v>20</v>
      </c>
      <c r="E54" s="47" t="s">
        <v>16515</v>
      </c>
      <c r="F54" s="23">
        <v>1</v>
      </c>
      <c r="G54" s="18" t="s">
        <v>79</v>
      </c>
    </row>
    <row r="55" spans="1:7" ht="17.149999999999999" customHeight="1" x14ac:dyDescent="0.45">
      <c r="A55" s="18" t="s">
        <v>75</v>
      </c>
      <c r="B55" s="18" t="s">
        <v>128</v>
      </c>
      <c r="C55" s="47">
        <v>26</v>
      </c>
      <c r="D55" s="47">
        <v>30</v>
      </c>
      <c r="E55" s="47" t="s">
        <v>16515</v>
      </c>
      <c r="F55" s="23">
        <v>1</v>
      </c>
      <c r="G55" s="18" t="s">
        <v>79</v>
      </c>
    </row>
    <row r="56" spans="1:7" ht="17.149999999999999" customHeight="1" x14ac:dyDescent="0.45">
      <c r="A56" s="18" t="s">
        <v>75</v>
      </c>
      <c r="B56" s="18" t="s">
        <v>129</v>
      </c>
      <c r="C56" s="47" t="s">
        <v>16515</v>
      </c>
      <c r="D56" s="47">
        <v>0</v>
      </c>
      <c r="E56" s="47" t="s">
        <v>16515</v>
      </c>
      <c r="F56" s="23">
        <v>1</v>
      </c>
      <c r="G56" s="18" t="s">
        <v>79</v>
      </c>
    </row>
    <row r="57" spans="1:7" ht="17.149999999999999" customHeight="1" x14ac:dyDescent="0.45">
      <c r="A57" s="18" t="s">
        <v>75</v>
      </c>
      <c r="B57" s="18" t="s">
        <v>130</v>
      </c>
      <c r="C57" s="47">
        <v>66</v>
      </c>
      <c r="D57" s="47">
        <v>8</v>
      </c>
      <c r="E57" s="47">
        <v>12</v>
      </c>
      <c r="F57" s="27" t="s">
        <v>16517</v>
      </c>
      <c r="G57" s="27" t="s">
        <v>16517</v>
      </c>
    </row>
    <row r="58" spans="1:7" ht="17.149999999999999" customHeight="1" x14ac:dyDescent="0.45">
      <c r="A58" s="18" t="s">
        <v>75</v>
      </c>
      <c r="B58" s="18" t="s">
        <v>131</v>
      </c>
      <c r="C58" s="47">
        <v>9</v>
      </c>
      <c r="D58" s="47" t="s">
        <v>16515</v>
      </c>
      <c r="E58" s="47" t="s">
        <v>16515</v>
      </c>
      <c r="F58" s="23">
        <v>1</v>
      </c>
      <c r="G58" s="18" t="s">
        <v>79</v>
      </c>
    </row>
    <row r="59" spans="1:7" ht="17.149999999999999" customHeight="1" x14ac:dyDescent="0.45">
      <c r="A59" s="18" t="s">
        <v>75</v>
      </c>
      <c r="B59" s="18" t="s">
        <v>132</v>
      </c>
      <c r="C59" s="47">
        <v>167</v>
      </c>
      <c r="D59" s="47">
        <v>97</v>
      </c>
      <c r="E59" s="47">
        <v>27</v>
      </c>
      <c r="F59" s="27" t="s">
        <v>16517</v>
      </c>
      <c r="G59" s="27" t="s">
        <v>16517</v>
      </c>
    </row>
    <row r="60" spans="1:7" ht="17.149999999999999" customHeight="1" x14ac:dyDescent="0.45">
      <c r="A60" s="18" t="s">
        <v>75</v>
      </c>
      <c r="B60" s="18" t="s">
        <v>133</v>
      </c>
      <c r="C60" s="47">
        <v>13</v>
      </c>
      <c r="D60" s="47" t="s">
        <v>16515</v>
      </c>
      <c r="E60" s="47" t="s">
        <v>16515</v>
      </c>
      <c r="F60" s="23">
        <v>1</v>
      </c>
      <c r="G60" s="18" t="s">
        <v>79</v>
      </c>
    </row>
    <row r="61" spans="1:7" ht="17.149999999999999" customHeight="1" x14ac:dyDescent="0.45">
      <c r="A61" s="18" t="s">
        <v>75</v>
      </c>
      <c r="B61" s="18" t="s">
        <v>134</v>
      </c>
      <c r="C61" s="47">
        <v>13</v>
      </c>
      <c r="D61" s="47">
        <v>7</v>
      </c>
      <c r="E61" s="47" t="s">
        <v>16515</v>
      </c>
      <c r="F61" s="23">
        <v>1</v>
      </c>
      <c r="G61" s="18" t="s">
        <v>79</v>
      </c>
    </row>
    <row r="62" spans="1:7" ht="17.149999999999999" customHeight="1" x14ac:dyDescent="0.45">
      <c r="A62" s="30" t="s">
        <v>75</v>
      </c>
      <c r="B62" s="30" t="s">
        <v>135</v>
      </c>
      <c r="C62" s="49">
        <v>6350</v>
      </c>
      <c r="D62" s="50">
        <v>1961</v>
      </c>
      <c r="E62" s="49">
        <v>592</v>
      </c>
      <c r="F62" s="22" t="s">
        <v>16517</v>
      </c>
      <c r="G62" s="22" t="s">
        <v>16517</v>
      </c>
    </row>
    <row r="63" spans="1:7" ht="17.149999999999999" hidden="1" customHeight="1" x14ac:dyDescent="0.45">
      <c r="C63" s="11"/>
      <c r="D63" s="11"/>
      <c r="E63" s="11"/>
    </row>
    <row r="64" spans="1:7" ht="17.149999999999999" customHeight="1" x14ac:dyDescent="0.45">
      <c r="A64" s="34" t="s">
        <v>20</v>
      </c>
    </row>
  </sheetData>
  <sheetProtection sheet="1" objects="1" scenarios="1" selectLockedCells="1"/>
  <conditionalFormatting sqref="A4:E5 A6:G9 A10:E10 A11:G12 A13:E13 A14:B14 D14:G14 A15:E15 A16:G16 A17:B17 D17:G17 A18:E18 A19:G21 A22:E22 A23:G25 A26:E26 A27:G28 A29:F29 A30:E30 A31:G32 A33:E34 A35:G35 A36:E37 A38:G38 A39:E42 A43:G43 A44:E46 A47:G50 A51:E51 A52:G52 A53:E53 A54:G56 A57:E57 A58:G58 A59:E59 A60:G61 A62:E62">
    <cfRule type="expression" dxfId="36" priority="7">
      <formula>MOD(ROW(),2)=0</formula>
    </cfRule>
  </conditionalFormatting>
  <conditionalFormatting sqref="C14">
    <cfRule type="expression" dxfId="35" priority="4">
      <formula>MOD(ROW(),2)=0</formula>
    </cfRule>
  </conditionalFormatting>
  <conditionalFormatting sqref="C17">
    <cfRule type="expression" dxfId="34" priority="6">
      <formula>MOD(ROW(),2)=0</formula>
    </cfRule>
  </conditionalFormatting>
  <conditionalFormatting sqref="F4:F5 F10 F13 F15 F18 F22 F26 F30 F33:F34 F36:F37 F39:F42 F44:F46 F51 F53 F57 F59 F62">
    <cfRule type="expression" dxfId="33" priority="2">
      <formula>MOD(ROW(),2)=0</formula>
    </cfRule>
  </conditionalFormatting>
  <conditionalFormatting sqref="G4:G5 G10 G13 G15 G18 G22 G26 G29:G30 G33:G34 G36:G37 G39:G42 G44:G46 G51 G53 G57 G59 G62">
    <cfRule type="expression" dxfId="32"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569376-F3EF-46ED-A44F-5C57CECE4B04}">
  <dimension ref="A1:G64"/>
  <sheetViews>
    <sheetView zoomScaleNormal="100" workbookViewId="0">
      <pane ySplit="3" topLeftCell="A4" activePane="bottomLeft" state="frozen"/>
      <selection activeCell="C62" sqref="C62"/>
      <selection pane="bottomLeft" activeCell="A3" sqref="A3"/>
    </sheetView>
  </sheetViews>
  <sheetFormatPr defaultColWidth="0" defaultRowHeight="17.149999999999999" customHeight="1" zeroHeight="1" x14ac:dyDescent="0.45"/>
  <cols>
    <col min="1" max="1" width="21.54296875" style="1" customWidth="1"/>
    <col min="2" max="2" width="17.7265625" style="1" customWidth="1"/>
    <col min="3" max="3" width="15" style="1" customWidth="1"/>
    <col min="4" max="4" width="29.26953125" style="1" customWidth="1"/>
    <col min="5" max="5" width="18.7265625" style="1" customWidth="1"/>
    <col min="6" max="6" width="21.7265625" style="2" customWidth="1"/>
    <col min="7" max="7" width="42.7265625" style="1" customWidth="1"/>
    <col min="8" max="16384" width="11.453125" style="1" hidden="1"/>
  </cols>
  <sheetData>
    <row r="1" spans="1:7" ht="17.149999999999999" customHeight="1" x14ac:dyDescent="0.45">
      <c r="A1" s="14" t="s">
        <v>0</v>
      </c>
    </row>
    <row r="2" spans="1:7" s="3" customFormat="1" ht="23.15" customHeight="1" x14ac:dyDescent="0.65">
      <c r="A2" s="15" t="s">
        <v>69</v>
      </c>
      <c r="F2" s="4"/>
    </row>
    <row r="3" spans="1:7" ht="17.149999999999999" customHeight="1" x14ac:dyDescent="0.45">
      <c r="A3" s="45" t="s">
        <v>61</v>
      </c>
      <c r="B3" s="45" t="s">
        <v>3</v>
      </c>
      <c r="C3" s="45" t="s">
        <v>62</v>
      </c>
      <c r="D3" s="45" t="s">
        <v>70</v>
      </c>
      <c r="E3" s="45" t="s">
        <v>64</v>
      </c>
      <c r="F3" s="45" t="s">
        <v>65</v>
      </c>
      <c r="G3" s="45" t="s">
        <v>66</v>
      </c>
    </row>
    <row r="4" spans="1:7" ht="17.149999999999999" customHeight="1" x14ac:dyDescent="0.45">
      <c r="A4" s="18" t="s">
        <v>75</v>
      </c>
      <c r="B4" s="18" t="s">
        <v>76</v>
      </c>
      <c r="C4" s="46">
        <v>1230</v>
      </c>
      <c r="D4" s="47">
        <v>726</v>
      </c>
      <c r="E4" s="47">
        <v>469</v>
      </c>
      <c r="F4" s="22" t="s">
        <v>16517</v>
      </c>
      <c r="G4" s="22" t="s">
        <v>16517</v>
      </c>
    </row>
    <row r="5" spans="1:7" ht="17.149999999999999" customHeight="1" x14ac:dyDescent="0.45">
      <c r="A5" s="18" t="s">
        <v>75</v>
      </c>
      <c r="B5" s="18" t="s">
        <v>77</v>
      </c>
      <c r="C5" s="47">
        <v>0</v>
      </c>
      <c r="D5" s="47">
        <v>0</v>
      </c>
      <c r="E5" s="47">
        <v>0</v>
      </c>
      <c r="F5" s="25" t="s">
        <v>16517</v>
      </c>
      <c r="G5" s="25" t="s">
        <v>16517</v>
      </c>
    </row>
    <row r="6" spans="1:7" ht="17.149999999999999" customHeight="1" x14ac:dyDescent="0.45">
      <c r="A6" s="18" t="s">
        <v>75</v>
      </c>
      <c r="B6" s="18" t="s">
        <v>78</v>
      </c>
      <c r="C6" s="47">
        <v>28</v>
      </c>
      <c r="D6" s="47">
        <v>18</v>
      </c>
      <c r="E6" s="47" t="s">
        <v>16515</v>
      </c>
      <c r="F6" s="23">
        <v>1</v>
      </c>
      <c r="G6" s="18" t="s">
        <v>79</v>
      </c>
    </row>
    <row r="7" spans="1:7" ht="17.149999999999999" customHeight="1" x14ac:dyDescent="0.45">
      <c r="A7" s="18" t="s">
        <v>75</v>
      </c>
      <c r="B7" s="18" t="s">
        <v>80</v>
      </c>
      <c r="C7" s="47">
        <v>140</v>
      </c>
      <c r="D7" s="47">
        <v>63</v>
      </c>
      <c r="E7" s="47">
        <v>41</v>
      </c>
      <c r="F7" s="25" t="s">
        <v>16517</v>
      </c>
      <c r="G7" s="25" t="s">
        <v>16517</v>
      </c>
    </row>
    <row r="8" spans="1:7" ht="17.149999999999999" customHeight="1" x14ac:dyDescent="0.45">
      <c r="A8" s="18" t="s">
        <v>75</v>
      </c>
      <c r="B8" s="18" t="s">
        <v>81</v>
      </c>
      <c r="C8" s="47">
        <v>30</v>
      </c>
      <c r="D8" s="47">
        <v>28</v>
      </c>
      <c r="E8" s="47">
        <v>5</v>
      </c>
      <c r="F8" s="22" t="s">
        <v>16517</v>
      </c>
      <c r="G8" s="22" t="s">
        <v>16517</v>
      </c>
    </row>
    <row r="9" spans="1:7" ht="17.149999999999999" customHeight="1" x14ac:dyDescent="0.45">
      <c r="A9" s="18" t="s">
        <v>75</v>
      </c>
      <c r="B9" s="18" t="s">
        <v>82</v>
      </c>
      <c r="C9" s="47">
        <v>34</v>
      </c>
      <c r="D9" s="47">
        <v>32</v>
      </c>
      <c r="E9" s="47">
        <v>8</v>
      </c>
      <c r="F9" s="25" t="s">
        <v>16517</v>
      </c>
      <c r="G9" s="25" t="s">
        <v>16517</v>
      </c>
    </row>
    <row r="10" spans="1:7" ht="17.149999999999999" customHeight="1" x14ac:dyDescent="0.45">
      <c r="A10" s="18" t="s">
        <v>75</v>
      </c>
      <c r="B10" s="18" t="s">
        <v>83</v>
      </c>
      <c r="C10" s="47">
        <v>808</v>
      </c>
      <c r="D10" s="47">
        <v>427</v>
      </c>
      <c r="E10" s="47">
        <v>286</v>
      </c>
      <c r="F10" s="22" t="s">
        <v>16517</v>
      </c>
      <c r="G10" s="22" t="s">
        <v>16517</v>
      </c>
    </row>
    <row r="11" spans="1:7" ht="17.149999999999999" customHeight="1" x14ac:dyDescent="0.45">
      <c r="A11" s="18" t="s">
        <v>75</v>
      </c>
      <c r="B11" s="18" t="s">
        <v>84</v>
      </c>
      <c r="C11" s="47">
        <v>33</v>
      </c>
      <c r="D11" s="47">
        <v>7</v>
      </c>
      <c r="E11" s="47">
        <v>8</v>
      </c>
      <c r="F11" s="25" t="s">
        <v>16517</v>
      </c>
      <c r="G11" s="25" t="s">
        <v>16517</v>
      </c>
    </row>
    <row r="12" spans="1:7" ht="17.149999999999999" customHeight="1" x14ac:dyDescent="0.45">
      <c r="A12" s="18" t="s">
        <v>75</v>
      </c>
      <c r="B12" s="18" t="s">
        <v>85</v>
      </c>
      <c r="C12" s="47">
        <v>82</v>
      </c>
      <c r="D12" s="47">
        <v>53</v>
      </c>
      <c r="E12" s="47">
        <v>23</v>
      </c>
      <c r="F12" s="22" t="s">
        <v>16517</v>
      </c>
      <c r="G12" s="22" t="s">
        <v>16517</v>
      </c>
    </row>
    <row r="13" spans="1:7" ht="17.149999999999999" customHeight="1" x14ac:dyDescent="0.45">
      <c r="A13" s="18" t="s">
        <v>75</v>
      </c>
      <c r="B13" s="18" t="s">
        <v>86</v>
      </c>
      <c r="C13" s="47">
        <v>755</v>
      </c>
      <c r="D13" s="47">
        <v>484</v>
      </c>
      <c r="E13" s="47">
        <v>362</v>
      </c>
      <c r="F13" s="25" t="s">
        <v>16517</v>
      </c>
      <c r="G13" s="25" t="s">
        <v>16517</v>
      </c>
    </row>
    <row r="14" spans="1:7" ht="17.149999999999999" customHeight="1" x14ac:dyDescent="0.45">
      <c r="A14" s="18" t="s">
        <v>75</v>
      </c>
      <c r="B14" s="18" t="s">
        <v>87</v>
      </c>
      <c r="C14" s="47">
        <v>20</v>
      </c>
      <c r="D14" s="47" t="s">
        <v>16515</v>
      </c>
      <c r="E14" s="47">
        <v>9</v>
      </c>
      <c r="F14" s="23">
        <v>2</v>
      </c>
      <c r="G14" s="13" t="s">
        <v>16516</v>
      </c>
    </row>
    <row r="15" spans="1:7" ht="17.149999999999999" customHeight="1" x14ac:dyDescent="0.45">
      <c r="A15" s="18" t="s">
        <v>75</v>
      </c>
      <c r="B15" s="18" t="s">
        <v>88</v>
      </c>
      <c r="C15" s="47">
        <v>93</v>
      </c>
      <c r="D15" s="47">
        <v>72</v>
      </c>
      <c r="E15" s="47">
        <v>40</v>
      </c>
      <c r="F15" s="25" t="s">
        <v>16517</v>
      </c>
      <c r="G15" s="25" t="s">
        <v>16517</v>
      </c>
    </row>
    <row r="16" spans="1:7" ht="17.149999999999999" customHeight="1" x14ac:dyDescent="0.45">
      <c r="A16" s="18" t="s">
        <v>75</v>
      </c>
      <c r="B16" s="18" t="s">
        <v>89</v>
      </c>
      <c r="C16" s="47">
        <v>207</v>
      </c>
      <c r="D16" s="47">
        <v>148</v>
      </c>
      <c r="E16" s="47">
        <v>45</v>
      </c>
      <c r="F16" s="22" t="s">
        <v>16517</v>
      </c>
      <c r="G16" s="22" t="s">
        <v>16517</v>
      </c>
    </row>
    <row r="17" spans="1:7" ht="17.149999999999999" customHeight="1" x14ac:dyDescent="0.45">
      <c r="A17" s="18" t="s">
        <v>75</v>
      </c>
      <c r="B17" s="18" t="s">
        <v>90</v>
      </c>
      <c r="C17" s="47">
        <v>19</v>
      </c>
      <c r="D17" s="47">
        <v>20</v>
      </c>
      <c r="E17" s="47" t="s">
        <v>16515</v>
      </c>
      <c r="F17" s="23">
        <v>1</v>
      </c>
      <c r="G17" s="18" t="s">
        <v>79</v>
      </c>
    </row>
    <row r="18" spans="1:7" ht="17.149999999999999" customHeight="1" x14ac:dyDescent="0.45">
      <c r="A18" s="18" t="s">
        <v>75</v>
      </c>
      <c r="B18" s="18" t="s">
        <v>91</v>
      </c>
      <c r="C18" s="47">
        <v>780</v>
      </c>
      <c r="D18" s="47">
        <v>824</v>
      </c>
      <c r="E18" s="47">
        <v>217</v>
      </c>
      <c r="F18" s="22" t="s">
        <v>16517</v>
      </c>
      <c r="G18" s="22" t="s">
        <v>16517</v>
      </c>
    </row>
    <row r="19" spans="1:7" ht="17.149999999999999" customHeight="1" x14ac:dyDescent="0.45">
      <c r="A19" s="18" t="s">
        <v>75</v>
      </c>
      <c r="B19" s="18" t="s">
        <v>92</v>
      </c>
      <c r="C19" s="47">
        <v>70</v>
      </c>
      <c r="D19" s="47">
        <v>143</v>
      </c>
      <c r="E19" s="47">
        <v>39</v>
      </c>
      <c r="F19" s="25" t="s">
        <v>16517</v>
      </c>
      <c r="G19" s="25" t="s">
        <v>16517</v>
      </c>
    </row>
    <row r="20" spans="1:7" ht="17.149999999999999" customHeight="1" x14ac:dyDescent="0.45">
      <c r="A20" s="18" t="s">
        <v>75</v>
      </c>
      <c r="B20" s="18" t="s">
        <v>93</v>
      </c>
      <c r="C20" s="47">
        <v>64</v>
      </c>
      <c r="D20" s="47">
        <v>55</v>
      </c>
      <c r="E20" s="47">
        <v>25</v>
      </c>
      <c r="F20" s="22" t="s">
        <v>16517</v>
      </c>
      <c r="G20" s="22" t="s">
        <v>16517</v>
      </c>
    </row>
    <row r="21" spans="1:7" ht="17.149999999999999" customHeight="1" x14ac:dyDescent="0.45">
      <c r="A21" s="18" t="s">
        <v>75</v>
      </c>
      <c r="B21" s="18" t="s">
        <v>94</v>
      </c>
      <c r="C21" s="47">
        <v>24</v>
      </c>
      <c r="D21" s="47">
        <v>8</v>
      </c>
      <c r="E21" s="47" t="s">
        <v>16515</v>
      </c>
      <c r="F21" s="23">
        <v>1</v>
      </c>
      <c r="G21" s="18" t="s">
        <v>79</v>
      </c>
    </row>
    <row r="22" spans="1:7" ht="17.149999999999999" customHeight="1" x14ac:dyDescent="0.45">
      <c r="A22" s="18" t="s">
        <v>75</v>
      </c>
      <c r="B22" s="18" t="s">
        <v>95</v>
      </c>
      <c r="C22" s="46">
        <v>10126</v>
      </c>
      <c r="D22" s="48">
        <v>6821</v>
      </c>
      <c r="E22" s="48">
        <v>2365</v>
      </c>
      <c r="F22" s="22" t="s">
        <v>16517</v>
      </c>
      <c r="G22" s="22" t="s">
        <v>16517</v>
      </c>
    </row>
    <row r="23" spans="1:7" ht="17.149999999999999" customHeight="1" x14ac:dyDescent="0.45">
      <c r="A23" s="18" t="s">
        <v>75</v>
      </c>
      <c r="B23" s="18" t="s">
        <v>96</v>
      </c>
      <c r="C23" s="47">
        <v>145</v>
      </c>
      <c r="D23" s="47">
        <v>122</v>
      </c>
      <c r="E23" s="47">
        <v>57</v>
      </c>
      <c r="F23" s="25" t="s">
        <v>16517</v>
      </c>
      <c r="G23" s="25" t="s">
        <v>16517</v>
      </c>
    </row>
    <row r="24" spans="1:7" ht="17.149999999999999" customHeight="1" x14ac:dyDescent="0.45">
      <c r="A24" s="18" t="s">
        <v>75</v>
      </c>
      <c r="B24" s="18" t="s">
        <v>97</v>
      </c>
      <c r="C24" s="47">
        <v>180</v>
      </c>
      <c r="D24" s="47">
        <v>109</v>
      </c>
      <c r="E24" s="47">
        <v>26</v>
      </c>
      <c r="F24" s="22" t="s">
        <v>16517</v>
      </c>
      <c r="G24" s="22" t="s">
        <v>16517</v>
      </c>
    </row>
    <row r="25" spans="1:7" ht="17.149999999999999" customHeight="1" x14ac:dyDescent="0.45">
      <c r="A25" s="18" t="s">
        <v>75</v>
      </c>
      <c r="B25" s="18" t="s">
        <v>98</v>
      </c>
      <c r="C25" s="47">
        <v>20</v>
      </c>
      <c r="D25" s="47">
        <v>14</v>
      </c>
      <c r="E25" s="47" t="s">
        <v>16515</v>
      </c>
      <c r="F25" s="23">
        <v>1</v>
      </c>
      <c r="G25" s="18" t="s">
        <v>79</v>
      </c>
    </row>
    <row r="26" spans="1:7" ht="17.149999999999999" customHeight="1" x14ac:dyDescent="0.45">
      <c r="A26" s="18" t="s">
        <v>75</v>
      </c>
      <c r="B26" s="18" t="s">
        <v>99</v>
      </c>
      <c r="C26" s="47">
        <v>85</v>
      </c>
      <c r="D26" s="47">
        <v>65</v>
      </c>
      <c r="E26" s="47">
        <v>9</v>
      </c>
      <c r="F26" s="22" t="s">
        <v>16517</v>
      </c>
      <c r="G26" s="22" t="s">
        <v>16517</v>
      </c>
    </row>
    <row r="27" spans="1:7" ht="17.149999999999999" customHeight="1" x14ac:dyDescent="0.45">
      <c r="A27" s="18" t="s">
        <v>75</v>
      </c>
      <c r="B27" s="18" t="s">
        <v>100</v>
      </c>
      <c r="C27" s="47">
        <v>253</v>
      </c>
      <c r="D27" s="47">
        <v>134</v>
      </c>
      <c r="E27" s="47">
        <v>78</v>
      </c>
      <c r="F27" s="25" t="s">
        <v>16517</v>
      </c>
      <c r="G27" s="25" t="s">
        <v>16517</v>
      </c>
    </row>
    <row r="28" spans="1:7" ht="17.149999999999999" customHeight="1" x14ac:dyDescent="0.45">
      <c r="A28" s="18" t="s">
        <v>75</v>
      </c>
      <c r="B28" s="18" t="s">
        <v>101</v>
      </c>
      <c r="C28" s="47" t="s">
        <v>16515</v>
      </c>
      <c r="D28" s="47" t="s">
        <v>16515</v>
      </c>
      <c r="E28" s="47">
        <v>0</v>
      </c>
      <c r="F28" s="23">
        <v>1</v>
      </c>
      <c r="G28" s="18" t="s">
        <v>79</v>
      </c>
    </row>
    <row r="29" spans="1:7" ht="17.149999999999999" customHeight="1" x14ac:dyDescent="0.45">
      <c r="A29" s="18" t="s">
        <v>75</v>
      </c>
      <c r="B29" s="18" t="s">
        <v>102</v>
      </c>
      <c r="C29" s="47" t="s">
        <v>16515</v>
      </c>
      <c r="D29" s="47">
        <v>13</v>
      </c>
      <c r="E29" s="47" t="s">
        <v>16515</v>
      </c>
      <c r="F29" s="23">
        <v>1</v>
      </c>
      <c r="G29" s="18" t="s">
        <v>79</v>
      </c>
    </row>
    <row r="30" spans="1:7" ht="17.149999999999999" customHeight="1" x14ac:dyDescent="0.45">
      <c r="A30" s="18" t="s">
        <v>75</v>
      </c>
      <c r="B30" s="18" t="s">
        <v>103</v>
      </c>
      <c r="C30" s="47">
        <v>499</v>
      </c>
      <c r="D30" s="47">
        <v>257</v>
      </c>
      <c r="E30" s="47">
        <v>144</v>
      </c>
      <c r="F30" s="22" t="s">
        <v>16517</v>
      </c>
      <c r="G30" s="22" t="s">
        <v>16517</v>
      </c>
    </row>
    <row r="31" spans="1:7" ht="17.149999999999999" customHeight="1" x14ac:dyDescent="0.45">
      <c r="A31" s="18" t="s">
        <v>75</v>
      </c>
      <c r="B31" s="18" t="s">
        <v>104</v>
      </c>
      <c r="C31" s="47">
        <v>64</v>
      </c>
      <c r="D31" s="47">
        <v>57</v>
      </c>
      <c r="E31" s="47">
        <v>35</v>
      </c>
      <c r="F31" s="25" t="s">
        <v>16517</v>
      </c>
      <c r="G31" s="25" t="s">
        <v>16517</v>
      </c>
    </row>
    <row r="32" spans="1:7" ht="17.149999999999999" customHeight="1" x14ac:dyDescent="0.45">
      <c r="A32" s="18" t="s">
        <v>75</v>
      </c>
      <c r="B32" s="18" t="s">
        <v>105</v>
      </c>
      <c r="C32" s="47">
        <v>68</v>
      </c>
      <c r="D32" s="47">
        <v>48</v>
      </c>
      <c r="E32" s="47">
        <v>26</v>
      </c>
      <c r="F32" s="22" t="s">
        <v>16517</v>
      </c>
      <c r="G32" s="22" t="s">
        <v>16517</v>
      </c>
    </row>
    <row r="33" spans="1:7" ht="17.149999999999999" customHeight="1" x14ac:dyDescent="0.45">
      <c r="A33" s="18" t="s">
        <v>75</v>
      </c>
      <c r="B33" s="18" t="s">
        <v>106</v>
      </c>
      <c r="C33" s="46">
        <v>2679</v>
      </c>
      <c r="D33" s="47">
        <v>1598</v>
      </c>
      <c r="E33" s="48">
        <v>854</v>
      </c>
      <c r="F33" s="25" t="s">
        <v>16517</v>
      </c>
      <c r="G33" s="25" t="s">
        <v>16517</v>
      </c>
    </row>
    <row r="34" spans="1:7" ht="17.149999999999999" customHeight="1" x14ac:dyDescent="0.45">
      <c r="A34" s="18" t="s">
        <v>75</v>
      </c>
      <c r="B34" s="18" t="s">
        <v>107</v>
      </c>
      <c r="C34" s="47">
        <v>222</v>
      </c>
      <c r="D34" s="47">
        <v>115</v>
      </c>
      <c r="E34" s="47">
        <v>47</v>
      </c>
      <c r="F34" s="22" t="s">
        <v>16517</v>
      </c>
      <c r="G34" s="22" t="s">
        <v>16517</v>
      </c>
    </row>
    <row r="35" spans="1:7" ht="17.149999999999999" customHeight="1" x14ac:dyDescent="0.45">
      <c r="A35" s="18" t="s">
        <v>75</v>
      </c>
      <c r="B35" s="18" t="s">
        <v>108</v>
      </c>
      <c r="C35" s="47">
        <v>12</v>
      </c>
      <c r="D35" s="47">
        <v>7</v>
      </c>
      <c r="E35" s="47" t="s">
        <v>16515</v>
      </c>
      <c r="F35" s="23">
        <v>1</v>
      </c>
      <c r="G35" s="18" t="s">
        <v>79</v>
      </c>
    </row>
    <row r="36" spans="1:7" ht="17.149999999999999" customHeight="1" x14ac:dyDescent="0.45">
      <c r="A36" s="18" t="s">
        <v>75</v>
      </c>
      <c r="B36" s="18" t="s">
        <v>109</v>
      </c>
      <c r="C36" s="46">
        <v>2004</v>
      </c>
      <c r="D36" s="47">
        <v>1223</v>
      </c>
      <c r="E36" s="48">
        <v>553</v>
      </c>
      <c r="F36" s="22" t="s">
        <v>16517</v>
      </c>
      <c r="G36" s="22" t="s">
        <v>16517</v>
      </c>
    </row>
    <row r="37" spans="1:7" ht="17.149999999999999" customHeight="1" x14ac:dyDescent="0.45">
      <c r="A37" s="18" t="s">
        <v>75</v>
      </c>
      <c r="B37" s="18" t="s">
        <v>110</v>
      </c>
      <c r="C37" s="47">
        <v>860</v>
      </c>
      <c r="D37" s="47">
        <v>420</v>
      </c>
      <c r="E37" s="48">
        <v>282</v>
      </c>
      <c r="F37" s="25" t="s">
        <v>16517</v>
      </c>
      <c r="G37" s="25" t="s">
        <v>16517</v>
      </c>
    </row>
    <row r="38" spans="1:7" ht="17.149999999999999" customHeight="1" x14ac:dyDescent="0.45">
      <c r="A38" s="18" t="s">
        <v>75</v>
      </c>
      <c r="B38" s="18" t="s">
        <v>111</v>
      </c>
      <c r="C38" s="47">
        <v>33</v>
      </c>
      <c r="D38" s="47">
        <v>15</v>
      </c>
      <c r="E38" s="47">
        <v>21</v>
      </c>
      <c r="F38" s="22" t="s">
        <v>16517</v>
      </c>
      <c r="G38" s="22" t="s">
        <v>16517</v>
      </c>
    </row>
    <row r="39" spans="1:7" ht="17.149999999999999" customHeight="1" x14ac:dyDescent="0.45">
      <c r="A39" s="18" t="s">
        <v>75</v>
      </c>
      <c r="B39" s="18" t="s">
        <v>112</v>
      </c>
      <c r="C39" s="46">
        <v>1963</v>
      </c>
      <c r="D39" s="47">
        <v>1110</v>
      </c>
      <c r="E39" s="48">
        <v>466</v>
      </c>
      <c r="F39" s="25" t="s">
        <v>16517</v>
      </c>
      <c r="G39" s="25" t="s">
        <v>16517</v>
      </c>
    </row>
    <row r="40" spans="1:7" ht="17.149999999999999" customHeight="1" x14ac:dyDescent="0.45">
      <c r="A40" s="18" t="s">
        <v>75</v>
      </c>
      <c r="B40" s="18" t="s">
        <v>113</v>
      </c>
      <c r="C40" s="46">
        <v>3155</v>
      </c>
      <c r="D40" s="47">
        <v>2094</v>
      </c>
      <c r="E40" s="47">
        <v>980</v>
      </c>
      <c r="F40" s="22" t="s">
        <v>16517</v>
      </c>
      <c r="G40" s="22" t="s">
        <v>16517</v>
      </c>
    </row>
    <row r="41" spans="1:7" ht="17.149999999999999" customHeight="1" x14ac:dyDescent="0.45">
      <c r="A41" s="18" t="s">
        <v>75</v>
      </c>
      <c r="B41" s="18" t="s">
        <v>114</v>
      </c>
      <c r="C41" s="48">
        <v>439</v>
      </c>
      <c r="D41" s="47">
        <v>282</v>
      </c>
      <c r="E41" s="48">
        <v>143</v>
      </c>
      <c r="F41" s="25" t="s">
        <v>16517</v>
      </c>
      <c r="G41" s="25" t="s">
        <v>16517</v>
      </c>
    </row>
    <row r="42" spans="1:7" ht="17.149999999999999" customHeight="1" x14ac:dyDescent="0.45">
      <c r="A42" s="18" t="s">
        <v>75</v>
      </c>
      <c r="B42" s="18" t="s">
        <v>115</v>
      </c>
      <c r="C42" s="48">
        <v>692</v>
      </c>
      <c r="D42" s="47">
        <v>635</v>
      </c>
      <c r="E42" s="47">
        <v>160</v>
      </c>
      <c r="F42" s="22" t="s">
        <v>16517</v>
      </c>
      <c r="G42" s="22" t="s">
        <v>16517</v>
      </c>
    </row>
    <row r="43" spans="1:7" ht="17.149999999999999" customHeight="1" x14ac:dyDescent="0.45">
      <c r="A43" s="18" t="s">
        <v>75</v>
      </c>
      <c r="B43" s="18" t="s">
        <v>116</v>
      </c>
      <c r="C43" s="47">
        <v>176</v>
      </c>
      <c r="D43" s="47">
        <v>104</v>
      </c>
      <c r="E43" s="47">
        <v>47</v>
      </c>
      <c r="F43" s="25" t="s">
        <v>16517</v>
      </c>
      <c r="G43" s="25" t="s">
        <v>16517</v>
      </c>
    </row>
    <row r="44" spans="1:7" ht="17.149999999999999" customHeight="1" x14ac:dyDescent="0.45">
      <c r="A44" s="18" t="s">
        <v>75</v>
      </c>
      <c r="B44" s="18" t="s">
        <v>117</v>
      </c>
      <c r="C44" s="48">
        <v>418</v>
      </c>
      <c r="D44" s="47">
        <v>243</v>
      </c>
      <c r="E44" s="47">
        <v>163</v>
      </c>
      <c r="F44" s="22" t="s">
        <v>16517</v>
      </c>
      <c r="G44" s="22" t="s">
        <v>16517</v>
      </c>
    </row>
    <row r="45" spans="1:7" ht="17.149999999999999" customHeight="1" x14ac:dyDescent="0.45">
      <c r="A45" s="18" t="s">
        <v>75</v>
      </c>
      <c r="B45" s="18" t="s">
        <v>118</v>
      </c>
      <c r="C45" s="47">
        <v>284</v>
      </c>
      <c r="D45" s="47">
        <v>161</v>
      </c>
      <c r="E45" s="47">
        <v>163</v>
      </c>
      <c r="F45" s="25" t="s">
        <v>16517</v>
      </c>
      <c r="G45" s="25" t="s">
        <v>16517</v>
      </c>
    </row>
    <row r="46" spans="1:7" ht="17.149999999999999" customHeight="1" x14ac:dyDescent="0.45">
      <c r="A46" s="18" t="s">
        <v>75</v>
      </c>
      <c r="B46" s="18" t="s">
        <v>119</v>
      </c>
      <c r="C46" s="46">
        <v>1070</v>
      </c>
      <c r="D46" s="47">
        <v>568</v>
      </c>
      <c r="E46" s="48">
        <v>302</v>
      </c>
      <c r="F46" s="22" t="s">
        <v>16517</v>
      </c>
      <c r="G46" s="22" t="s">
        <v>16517</v>
      </c>
    </row>
    <row r="47" spans="1:7" ht="17.149999999999999" customHeight="1" x14ac:dyDescent="0.45">
      <c r="A47" s="18" t="s">
        <v>75</v>
      </c>
      <c r="B47" s="18" t="s">
        <v>120</v>
      </c>
      <c r="C47" s="47">
        <v>85</v>
      </c>
      <c r="D47" s="47">
        <v>81</v>
      </c>
      <c r="E47" s="47">
        <v>36</v>
      </c>
      <c r="F47" s="25" t="s">
        <v>16517</v>
      </c>
      <c r="G47" s="25" t="s">
        <v>16517</v>
      </c>
    </row>
    <row r="48" spans="1:7" ht="17.149999999999999" customHeight="1" x14ac:dyDescent="0.45">
      <c r="A48" s="18" t="s">
        <v>75</v>
      </c>
      <c r="B48" s="18" t="s">
        <v>121</v>
      </c>
      <c r="C48" s="47">
        <v>111</v>
      </c>
      <c r="D48" s="47">
        <v>59</v>
      </c>
      <c r="E48" s="47">
        <v>11</v>
      </c>
      <c r="F48" s="22" t="s">
        <v>16517</v>
      </c>
      <c r="G48" s="22" t="s">
        <v>16517</v>
      </c>
    </row>
    <row r="49" spans="1:7" ht="17.149999999999999" customHeight="1" x14ac:dyDescent="0.45">
      <c r="A49" s="18" t="s">
        <v>75</v>
      </c>
      <c r="B49" s="18" t="s">
        <v>122</v>
      </c>
      <c r="C49" s="47">
        <v>0</v>
      </c>
      <c r="D49" s="47" t="s">
        <v>16515</v>
      </c>
      <c r="E49" s="47" t="s">
        <v>16515</v>
      </c>
      <c r="F49" s="23">
        <v>1</v>
      </c>
      <c r="G49" s="18" t="s">
        <v>79</v>
      </c>
    </row>
    <row r="50" spans="1:7" ht="17.149999999999999" customHeight="1" x14ac:dyDescent="0.45">
      <c r="A50" s="18" t="s">
        <v>75</v>
      </c>
      <c r="B50" s="18" t="s">
        <v>123</v>
      </c>
      <c r="C50" s="47">
        <v>26</v>
      </c>
      <c r="D50" s="47">
        <v>28</v>
      </c>
      <c r="E50" s="47">
        <v>24</v>
      </c>
      <c r="F50" s="22" t="s">
        <v>16517</v>
      </c>
      <c r="G50" s="22" t="s">
        <v>16517</v>
      </c>
    </row>
    <row r="51" spans="1:7" ht="17.149999999999999" customHeight="1" x14ac:dyDescent="0.45">
      <c r="A51" s="18" t="s">
        <v>75</v>
      </c>
      <c r="B51" s="18" t="s">
        <v>124</v>
      </c>
      <c r="C51" s="48">
        <v>287</v>
      </c>
      <c r="D51" s="47">
        <v>183</v>
      </c>
      <c r="E51" s="47">
        <v>108</v>
      </c>
      <c r="F51" s="27" t="s">
        <v>16517</v>
      </c>
      <c r="G51" s="27" t="s">
        <v>16517</v>
      </c>
    </row>
    <row r="52" spans="1:7" ht="17.149999999999999" customHeight="1" x14ac:dyDescent="0.45">
      <c r="A52" s="18" t="s">
        <v>75</v>
      </c>
      <c r="B52" s="18" t="s">
        <v>125</v>
      </c>
      <c r="C52" s="48">
        <v>169</v>
      </c>
      <c r="D52" s="47">
        <v>104</v>
      </c>
      <c r="E52" s="47">
        <v>80</v>
      </c>
      <c r="F52" s="22" t="s">
        <v>16517</v>
      </c>
      <c r="G52" s="22" t="s">
        <v>16517</v>
      </c>
    </row>
    <row r="53" spans="1:7" ht="17.149999999999999" customHeight="1" x14ac:dyDescent="0.45">
      <c r="A53" s="18" t="s">
        <v>75</v>
      </c>
      <c r="B53" s="18" t="s">
        <v>126</v>
      </c>
      <c r="C53" s="48">
        <v>632</v>
      </c>
      <c r="D53" s="47">
        <v>232</v>
      </c>
      <c r="E53" s="47">
        <v>181</v>
      </c>
      <c r="F53" s="27" t="s">
        <v>16517</v>
      </c>
      <c r="G53" s="27" t="s">
        <v>16517</v>
      </c>
    </row>
    <row r="54" spans="1:7" ht="17.149999999999999" customHeight="1" x14ac:dyDescent="0.45">
      <c r="A54" s="18" t="s">
        <v>75</v>
      </c>
      <c r="B54" s="18" t="s">
        <v>127</v>
      </c>
      <c r="C54" s="47">
        <v>76</v>
      </c>
      <c r="D54" s="47">
        <v>64</v>
      </c>
      <c r="E54" s="47">
        <v>17</v>
      </c>
      <c r="F54" s="22" t="s">
        <v>16517</v>
      </c>
      <c r="G54" s="22" t="s">
        <v>16517</v>
      </c>
    </row>
    <row r="55" spans="1:7" ht="17.149999999999999" customHeight="1" x14ac:dyDescent="0.45">
      <c r="A55" s="18" t="s">
        <v>75</v>
      </c>
      <c r="B55" s="18" t="s">
        <v>128</v>
      </c>
      <c r="C55" s="47">
        <v>68</v>
      </c>
      <c r="D55" s="47">
        <v>54</v>
      </c>
      <c r="E55" s="47">
        <v>14</v>
      </c>
      <c r="F55" s="27" t="s">
        <v>16517</v>
      </c>
      <c r="G55" s="27" t="s">
        <v>16517</v>
      </c>
    </row>
    <row r="56" spans="1:7" ht="17.149999999999999" customHeight="1" x14ac:dyDescent="0.45">
      <c r="A56" s="18" t="s">
        <v>75</v>
      </c>
      <c r="B56" s="18" t="s">
        <v>129</v>
      </c>
      <c r="C56" s="47">
        <v>11</v>
      </c>
      <c r="D56" s="47">
        <v>9</v>
      </c>
      <c r="E56" s="47" t="s">
        <v>16515</v>
      </c>
      <c r="F56" s="23">
        <v>1</v>
      </c>
      <c r="G56" s="18" t="s">
        <v>79</v>
      </c>
    </row>
    <row r="57" spans="1:7" ht="17.149999999999999" customHeight="1" x14ac:dyDescent="0.45">
      <c r="A57" s="18" t="s">
        <v>75</v>
      </c>
      <c r="B57" s="18" t="s">
        <v>130</v>
      </c>
      <c r="C57" s="48">
        <v>302</v>
      </c>
      <c r="D57" s="47">
        <v>218</v>
      </c>
      <c r="E57" s="47">
        <v>168</v>
      </c>
      <c r="F57" s="27" t="s">
        <v>16517</v>
      </c>
      <c r="G57" s="27" t="s">
        <v>16517</v>
      </c>
    </row>
    <row r="58" spans="1:7" ht="17.149999999999999" customHeight="1" x14ac:dyDescent="0.45">
      <c r="A58" s="18" t="s">
        <v>75</v>
      </c>
      <c r="B58" s="18" t="s">
        <v>131</v>
      </c>
      <c r="C58" s="47">
        <v>19</v>
      </c>
      <c r="D58" s="47">
        <v>17</v>
      </c>
      <c r="E58" s="47">
        <v>12</v>
      </c>
      <c r="F58" s="22" t="s">
        <v>16517</v>
      </c>
      <c r="G58" s="22" t="s">
        <v>16517</v>
      </c>
    </row>
    <row r="59" spans="1:7" ht="17.149999999999999" customHeight="1" x14ac:dyDescent="0.45">
      <c r="A59" s="18" t="s">
        <v>75</v>
      </c>
      <c r="B59" s="18" t="s">
        <v>132</v>
      </c>
      <c r="C59" s="47">
        <v>650</v>
      </c>
      <c r="D59" s="47">
        <v>398</v>
      </c>
      <c r="E59" s="47">
        <v>197</v>
      </c>
      <c r="F59" s="27" t="s">
        <v>16517</v>
      </c>
      <c r="G59" s="27" t="s">
        <v>16517</v>
      </c>
    </row>
    <row r="60" spans="1:7" ht="17.149999999999999" customHeight="1" x14ac:dyDescent="0.45">
      <c r="A60" s="18" t="s">
        <v>75</v>
      </c>
      <c r="B60" s="18" t="s">
        <v>133</v>
      </c>
      <c r="C60" s="47">
        <v>141</v>
      </c>
      <c r="D60" s="47">
        <v>68</v>
      </c>
      <c r="E60" s="47">
        <v>42</v>
      </c>
      <c r="F60" s="22" t="s">
        <v>16517</v>
      </c>
      <c r="G60" s="22" t="s">
        <v>16517</v>
      </c>
    </row>
    <row r="61" spans="1:7" ht="17.149999999999999" customHeight="1" x14ac:dyDescent="0.45">
      <c r="A61" s="18" t="s">
        <v>75</v>
      </c>
      <c r="B61" s="18" t="s">
        <v>134</v>
      </c>
      <c r="C61" s="47">
        <v>66</v>
      </c>
      <c r="D61" s="47">
        <v>38</v>
      </c>
      <c r="E61" s="47">
        <v>38</v>
      </c>
      <c r="F61" s="27" t="s">
        <v>16517</v>
      </c>
      <c r="G61" s="27" t="s">
        <v>16517</v>
      </c>
    </row>
    <row r="62" spans="1:7" ht="17.149999999999999" customHeight="1" x14ac:dyDescent="0.45">
      <c r="A62" s="30" t="s">
        <v>75</v>
      </c>
      <c r="B62" s="30" t="s">
        <v>135</v>
      </c>
      <c r="C62" s="51">
        <v>32518</v>
      </c>
      <c r="D62" s="51">
        <v>20889</v>
      </c>
      <c r="E62" s="51">
        <v>9444</v>
      </c>
      <c r="F62" s="22" t="s">
        <v>16517</v>
      </c>
      <c r="G62" s="22" t="s">
        <v>16517</v>
      </c>
    </row>
    <row r="63" spans="1:7" ht="17.149999999999999" hidden="1" customHeight="1" x14ac:dyDescent="0.45">
      <c r="C63" s="11"/>
      <c r="D63" s="11"/>
      <c r="E63" s="11"/>
    </row>
    <row r="64" spans="1:7" ht="17.149999999999999" customHeight="1" x14ac:dyDescent="0.45">
      <c r="A64" s="34" t="s">
        <v>20</v>
      </c>
    </row>
  </sheetData>
  <sheetProtection sheet="1" objects="1" scenarios="1" selectLockedCells="1"/>
  <conditionalFormatting sqref="A4:G5 A6:D6 F6:G6 A7:G13 A14:F14 A15:G16 F15:G27 A17:D17 A18:G20 A21:D21 A22:G24 A25:D25 A26:G27 A28:B28 E28:G28 A29:D29 F29:G62 A30:G34 A35:D35 A36:G48 A49:C49 A50:G55 A56:D56 A57:G62">
    <cfRule type="expression" dxfId="31" priority="6">
      <formula>MOD(ROW(),2)=0</formula>
    </cfRule>
  </conditionalFormatting>
  <conditionalFormatting sqref="C28">
    <cfRule type="expression" dxfId="30" priority="5">
      <formula>MOD(ROW(),2)=0</formula>
    </cfRule>
  </conditionalFormatting>
  <conditionalFormatting sqref="D28">
    <cfRule type="expression" dxfId="29" priority="4">
      <formula>MOD(ROW(),2)=0</formula>
    </cfRule>
  </conditionalFormatting>
  <conditionalFormatting sqref="D49">
    <cfRule type="expression" dxfId="28" priority="3">
      <formula>MOD(ROW(),2)=0</formula>
    </cfRule>
  </conditionalFormatting>
  <conditionalFormatting sqref="E6 E17 E21 E25 E29 E35 E49 E56">
    <cfRule type="expression" dxfId="27" priority="2">
      <formula>MOD(ROW(),2)=0</formula>
    </cfRule>
  </conditionalFormatting>
  <conditionalFormatting sqref="G14">
    <cfRule type="expression" dxfId="26"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21BB8B-D087-4E42-BCE7-BBB0C8CBC31A}">
  <dimension ref="A1:XFD64"/>
  <sheetViews>
    <sheetView workbookViewId="0">
      <selection activeCell="B3" sqref="B3"/>
    </sheetView>
  </sheetViews>
  <sheetFormatPr defaultColWidth="0" defaultRowHeight="12" zeroHeight="1" x14ac:dyDescent="0.25"/>
  <cols>
    <col min="1" max="1" width="21.54296875" style="7" customWidth="1"/>
    <col min="2" max="2" width="16.54296875" style="7" bestFit="1" customWidth="1"/>
    <col min="3" max="3" width="13.1796875" style="9" bestFit="1" customWidth="1"/>
    <col min="4" max="4" width="21.7265625" style="7" customWidth="1"/>
    <col min="5" max="5" width="40.453125" style="7" customWidth="1"/>
    <col min="6" max="16383" width="8.81640625" style="7" hidden="1"/>
    <col min="16384" max="16384" width="1.26953125" style="7" hidden="1" customWidth="1"/>
  </cols>
  <sheetData>
    <row r="1" spans="1:16384" ht="17.5" x14ac:dyDescent="0.45">
      <c r="A1" s="14" t="s">
        <v>0</v>
      </c>
      <c r="B1" s="1"/>
      <c r="C1" s="6"/>
      <c r="D1" s="2"/>
      <c r="E1" s="1"/>
    </row>
    <row r="2" spans="1:16384" ht="26" x14ac:dyDescent="0.65">
      <c r="A2" s="15" t="s">
        <v>71</v>
      </c>
      <c r="B2" s="3"/>
      <c r="C2" s="8"/>
      <c r="D2" s="4"/>
      <c r="E2" s="3"/>
    </row>
    <row r="3" spans="1:16384" s="7" customFormat="1" ht="17.5" x14ac:dyDescent="0.45">
      <c r="A3" s="52" t="s">
        <v>61</v>
      </c>
      <c r="B3" s="52" t="s">
        <v>3</v>
      </c>
      <c r="C3" s="53" t="s">
        <v>72</v>
      </c>
      <c r="D3" s="52" t="s">
        <v>65</v>
      </c>
      <c r="E3" s="52" t="s">
        <v>66</v>
      </c>
      <c r="F3" s="7" t="s">
        <v>136</v>
      </c>
      <c r="G3" s="7" t="s">
        <v>137</v>
      </c>
      <c r="H3" s="7" t="s">
        <v>138</v>
      </c>
      <c r="I3" s="7" t="s">
        <v>139</v>
      </c>
      <c r="J3" s="7" t="s">
        <v>140</v>
      </c>
      <c r="K3" s="7" t="s">
        <v>141</v>
      </c>
      <c r="L3" s="7" t="s">
        <v>142</v>
      </c>
      <c r="M3" s="7" t="s">
        <v>143</v>
      </c>
      <c r="N3" s="7" t="s">
        <v>144</v>
      </c>
      <c r="O3" s="7" t="s">
        <v>145</v>
      </c>
      <c r="P3" s="7" t="s">
        <v>146</v>
      </c>
      <c r="Q3" s="7" t="s">
        <v>147</v>
      </c>
      <c r="R3" s="7" t="s">
        <v>148</v>
      </c>
      <c r="S3" s="7" t="s">
        <v>149</v>
      </c>
      <c r="T3" s="7" t="s">
        <v>150</v>
      </c>
      <c r="U3" s="7" t="s">
        <v>151</v>
      </c>
      <c r="V3" s="7" t="s">
        <v>152</v>
      </c>
      <c r="W3" s="7" t="s">
        <v>153</v>
      </c>
      <c r="X3" s="7" t="s">
        <v>154</v>
      </c>
      <c r="Y3" s="7" t="s">
        <v>155</v>
      </c>
      <c r="Z3" s="7" t="s">
        <v>156</v>
      </c>
      <c r="AA3" s="7" t="s">
        <v>157</v>
      </c>
      <c r="AB3" s="7" t="s">
        <v>158</v>
      </c>
      <c r="AC3" s="7" t="s">
        <v>159</v>
      </c>
      <c r="AD3" s="7" t="s">
        <v>160</v>
      </c>
      <c r="AE3" s="7" t="s">
        <v>161</v>
      </c>
      <c r="AF3" s="7" t="s">
        <v>162</v>
      </c>
      <c r="AG3" s="7" t="s">
        <v>163</v>
      </c>
      <c r="AH3" s="7" t="s">
        <v>164</v>
      </c>
      <c r="AI3" s="7" t="s">
        <v>165</v>
      </c>
      <c r="AJ3" s="7" t="s">
        <v>166</v>
      </c>
      <c r="AK3" s="7" t="s">
        <v>167</v>
      </c>
      <c r="AL3" s="7" t="s">
        <v>168</v>
      </c>
      <c r="AM3" s="7" t="s">
        <v>169</v>
      </c>
      <c r="AN3" s="7" t="s">
        <v>170</v>
      </c>
      <c r="AO3" s="7" t="s">
        <v>171</v>
      </c>
      <c r="AP3" s="7" t="s">
        <v>172</v>
      </c>
      <c r="AQ3" s="7" t="s">
        <v>173</v>
      </c>
      <c r="AR3" s="7" t="s">
        <v>174</v>
      </c>
      <c r="AS3" s="7" t="s">
        <v>175</v>
      </c>
      <c r="AT3" s="7" t="s">
        <v>176</v>
      </c>
      <c r="AU3" s="7" t="s">
        <v>177</v>
      </c>
      <c r="AV3" s="7" t="s">
        <v>178</v>
      </c>
      <c r="AW3" s="7" t="s">
        <v>179</v>
      </c>
      <c r="AX3" s="7" t="s">
        <v>180</v>
      </c>
      <c r="AY3" s="7" t="s">
        <v>181</v>
      </c>
      <c r="AZ3" s="7" t="s">
        <v>182</v>
      </c>
      <c r="BA3" s="7" t="s">
        <v>183</v>
      </c>
      <c r="BB3" s="7" t="s">
        <v>184</v>
      </c>
      <c r="BC3" s="7" t="s">
        <v>185</v>
      </c>
      <c r="BD3" s="7" t="s">
        <v>186</v>
      </c>
      <c r="BE3" s="7" t="s">
        <v>187</v>
      </c>
      <c r="BF3" s="7" t="s">
        <v>188</v>
      </c>
      <c r="BG3" s="7" t="s">
        <v>189</v>
      </c>
      <c r="BH3" s="7" t="s">
        <v>190</v>
      </c>
      <c r="BI3" s="7" t="s">
        <v>191</v>
      </c>
      <c r="BJ3" s="7" t="s">
        <v>192</v>
      </c>
      <c r="BK3" s="7" t="s">
        <v>193</v>
      </c>
      <c r="BL3" s="7" t="s">
        <v>194</v>
      </c>
      <c r="BM3" s="7" t="s">
        <v>195</v>
      </c>
      <c r="BN3" s="7" t="s">
        <v>196</v>
      </c>
      <c r="BO3" s="7" t="s">
        <v>197</v>
      </c>
      <c r="BP3" s="7" t="s">
        <v>198</v>
      </c>
      <c r="BQ3" s="7" t="s">
        <v>199</v>
      </c>
      <c r="BR3" s="7" t="s">
        <v>200</v>
      </c>
      <c r="BS3" s="7" t="s">
        <v>201</v>
      </c>
      <c r="BT3" s="7" t="s">
        <v>202</v>
      </c>
      <c r="BU3" s="7" t="s">
        <v>203</v>
      </c>
      <c r="BV3" s="7" t="s">
        <v>204</v>
      </c>
      <c r="BW3" s="7" t="s">
        <v>205</v>
      </c>
      <c r="BX3" s="7" t="s">
        <v>206</v>
      </c>
      <c r="BY3" s="7" t="s">
        <v>207</v>
      </c>
      <c r="BZ3" s="7" t="s">
        <v>208</v>
      </c>
      <c r="CA3" s="7" t="s">
        <v>209</v>
      </c>
      <c r="CB3" s="7" t="s">
        <v>210</v>
      </c>
      <c r="CC3" s="7" t="s">
        <v>211</v>
      </c>
      <c r="CD3" s="7" t="s">
        <v>212</v>
      </c>
      <c r="CE3" s="7" t="s">
        <v>213</v>
      </c>
      <c r="CF3" s="7" t="s">
        <v>214</v>
      </c>
      <c r="CG3" s="7" t="s">
        <v>215</v>
      </c>
      <c r="CH3" s="7" t="s">
        <v>216</v>
      </c>
      <c r="CI3" s="7" t="s">
        <v>217</v>
      </c>
      <c r="CJ3" s="7" t="s">
        <v>218</v>
      </c>
      <c r="CK3" s="7" t="s">
        <v>219</v>
      </c>
      <c r="CL3" s="7" t="s">
        <v>220</v>
      </c>
      <c r="CM3" s="7" t="s">
        <v>221</v>
      </c>
      <c r="CN3" s="7" t="s">
        <v>222</v>
      </c>
      <c r="CO3" s="7" t="s">
        <v>223</v>
      </c>
      <c r="CP3" s="7" t="s">
        <v>224</v>
      </c>
      <c r="CQ3" s="7" t="s">
        <v>225</v>
      </c>
      <c r="CR3" s="7" t="s">
        <v>226</v>
      </c>
      <c r="CS3" s="7" t="s">
        <v>227</v>
      </c>
      <c r="CT3" s="7" t="s">
        <v>228</v>
      </c>
      <c r="CU3" s="7" t="s">
        <v>229</v>
      </c>
      <c r="CV3" s="7" t="s">
        <v>230</v>
      </c>
      <c r="CW3" s="7" t="s">
        <v>231</v>
      </c>
      <c r="CX3" s="7" t="s">
        <v>232</v>
      </c>
      <c r="CY3" s="7" t="s">
        <v>233</v>
      </c>
      <c r="CZ3" s="7" t="s">
        <v>234</v>
      </c>
      <c r="DA3" s="7" t="s">
        <v>235</v>
      </c>
      <c r="DB3" s="7" t="s">
        <v>236</v>
      </c>
      <c r="DC3" s="7" t="s">
        <v>237</v>
      </c>
      <c r="DD3" s="7" t="s">
        <v>238</v>
      </c>
      <c r="DE3" s="7" t="s">
        <v>239</v>
      </c>
      <c r="DF3" s="7" t="s">
        <v>240</v>
      </c>
      <c r="DG3" s="7" t="s">
        <v>241</v>
      </c>
      <c r="DH3" s="7" t="s">
        <v>242</v>
      </c>
      <c r="DI3" s="7" t="s">
        <v>243</v>
      </c>
      <c r="DJ3" s="7" t="s">
        <v>244</v>
      </c>
      <c r="DK3" s="7" t="s">
        <v>245</v>
      </c>
      <c r="DL3" s="7" t="s">
        <v>246</v>
      </c>
      <c r="DM3" s="7" t="s">
        <v>247</v>
      </c>
      <c r="DN3" s="7" t="s">
        <v>248</v>
      </c>
      <c r="DO3" s="7" t="s">
        <v>249</v>
      </c>
      <c r="DP3" s="7" t="s">
        <v>250</v>
      </c>
      <c r="DQ3" s="7" t="s">
        <v>251</v>
      </c>
      <c r="DR3" s="7" t="s">
        <v>252</v>
      </c>
      <c r="DS3" s="7" t="s">
        <v>253</v>
      </c>
      <c r="DT3" s="7" t="s">
        <v>254</v>
      </c>
      <c r="DU3" s="7" t="s">
        <v>255</v>
      </c>
      <c r="DV3" s="7" t="s">
        <v>256</v>
      </c>
      <c r="DW3" s="7" t="s">
        <v>257</v>
      </c>
      <c r="DX3" s="7" t="s">
        <v>258</v>
      </c>
      <c r="DY3" s="7" t="s">
        <v>259</v>
      </c>
      <c r="DZ3" s="7" t="s">
        <v>260</v>
      </c>
      <c r="EA3" s="7" t="s">
        <v>261</v>
      </c>
      <c r="EB3" s="7" t="s">
        <v>262</v>
      </c>
      <c r="EC3" s="7" t="s">
        <v>263</v>
      </c>
      <c r="ED3" s="7" t="s">
        <v>264</v>
      </c>
      <c r="EE3" s="7" t="s">
        <v>265</v>
      </c>
      <c r="EF3" s="7" t="s">
        <v>266</v>
      </c>
      <c r="EG3" s="7" t="s">
        <v>267</v>
      </c>
      <c r="EH3" s="7" t="s">
        <v>268</v>
      </c>
      <c r="EI3" s="7" t="s">
        <v>269</v>
      </c>
      <c r="EJ3" s="7" t="s">
        <v>270</v>
      </c>
      <c r="EK3" s="7" t="s">
        <v>271</v>
      </c>
      <c r="EL3" s="7" t="s">
        <v>272</v>
      </c>
      <c r="EM3" s="7" t="s">
        <v>273</v>
      </c>
      <c r="EN3" s="7" t="s">
        <v>274</v>
      </c>
      <c r="EO3" s="7" t="s">
        <v>275</v>
      </c>
      <c r="EP3" s="7" t="s">
        <v>276</v>
      </c>
      <c r="EQ3" s="7" t="s">
        <v>277</v>
      </c>
      <c r="ER3" s="7" t="s">
        <v>278</v>
      </c>
      <c r="ES3" s="7" t="s">
        <v>279</v>
      </c>
      <c r="ET3" s="7" t="s">
        <v>280</v>
      </c>
      <c r="EU3" s="7" t="s">
        <v>281</v>
      </c>
      <c r="EV3" s="7" t="s">
        <v>282</v>
      </c>
      <c r="EW3" s="7" t="s">
        <v>283</v>
      </c>
      <c r="EX3" s="7" t="s">
        <v>284</v>
      </c>
      <c r="EY3" s="7" t="s">
        <v>285</v>
      </c>
      <c r="EZ3" s="7" t="s">
        <v>286</v>
      </c>
      <c r="FA3" s="7" t="s">
        <v>287</v>
      </c>
      <c r="FB3" s="7" t="s">
        <v>288</v>
      </c>
      <c r="FC3" s="7" t="s">
        <v>289</v>
      </c>
      <c r="FD3" s="7" t="s">
        <v>290</v>
      </c>
      <c r="FE3" s="7" t="s">
        <v>291</v>
      </c>
      <c r="FF3" s="7" t="s">
        <v>292</v>
      </c>
      <c r="FG3" s="7" t="s">
        <v>293</v>
      </c>
      <c r="FH3" s="7" t="s">
        <v>294</v>
      </c>
      <c r="FI3" s="7" t="s">
        <v>295</v>
      </c>
      <c r="FJ3" s="7" t="s">
        <v>296</v>
      </c>
      <c r="FK3" s="7" t="s">
        <v>297</v>
      </c>
      <c r="FL3" s="7" t="s">
        <v>298</v>
      </c>
      <c r="FM3" s="7" t="s">
        <v>299</v>
      </c>
      <c r="FN3" s="7" t="s">
        <v>300</v>
      </c>
      <c r="FO3" s="7" t="s">
        <v>301</v>
      </c>
      <c r="FP3" s="7" t="s">
        <v>302</v>
      </c>
      <c r="FQ3" s="7" t="s">
        <v>303</v>
      </c>
      <c r="FR3" s="7" t="s">
        <v>304</v>
      </c>
      <c r="FS3" s="7" t="s">
        <v>305</v>
      </c>
      <c r="FT3" s="7" t="s">
        <v>306</v>
      </c>
      <c r="FU3" s="7" t="s">
        <v>307</v>
      </c>
      <c r="FV3" s="7" t="s">
        <v>308</v>
      </c>
      <c r="FW3" s="7" t="s">
        <v>309</v>
      </c>
      <c r="FX3" s="7" t="s">
        <v>310</v>
      </c>
      <c r="FY3" s="7" t="s">
        <v>311</v>
      </c>
      <c r="FZ3" s="7" t="s">
        <v>312</v>
      </c>
      <c r="GA3" s="7" t="s">
        <v>313</v>
      </c>
      <c r="GB3" s="7" t="s">
        <v>314</v>
      </c>
      <c r="GC3" s="7" t="s">
        <v>315</v>
      </c>
      <c r="GD3" s="7" t="s">
        <v>316</v>
      </c>
      <c r="GE3" s="7" t="s">
        <v>317</v>
      </c>
      <c r="GF3" s="7" t="s">
        <v>318</v>
      </c>
      <c r="GG3" s="7" t="s">
        <v>319</v>
      </c>
      <c r="GH3" s="7" t="s">
        <v>320</v>
      </c>
      <c r="GI3" s="7" t="s">
        <v>321</v>
      </c>
      <c r="GJ3" s="7" t="s">
        <v>322</v>
      </c>
      <c r="GK3" s="7" t="s">
        <v>323</v>
      </c>
      <c r="GL3" s="7" t="s">
        <v>324</v>
      </c>
      <c r="GM3" s="7" t="s">
        <v>325</v>
      </c>
      <c r="GN3" s="7" t="s">
        <v>326</v>
      </c>
      <c r="GO3" s="7" t="s">
        <v>327</v>
      </c>
      <c r="GP3" s="7" t="s">
        <v>328</v>
      </c>
      <c r="GQ3" s="7" t="s">
        <v>329</v>
      </c>
      <c r="GR3" s="7" t="s">
        <v>330</v>
      </c>
      <c r="GS3" s="7" t="s">
        <v>331</v>
      </c>
      <c r="GT3" s="7" t="s">
        <v>332</v>
      </c>
      <c r="GU3" s="7" t="s">
        <v>333</v>
      </c>
      <c r="GV3" s="7" t="s">
        <v>334</v>
      </c>
      <c r="GW3" s="7" t="s">
        <v>335</v>
      </c>
      <c r="GX3" s="7" t="s">
        <v>336</v>
      </c>
      <c r="GY3" s="7" t="s">
        <v>337</v>
      </c>
      <c r="GZ3" s="7" t="s">
        <v>338</v>
      </c>
      <c r="HA3" s="7" t="s">
        <v>339</v>
      </c>
      <c r="HB3" s="7" t="s">
        <v>340</v>
      </c>
      <c r="HC3" s="7" t="s">
        <v>341</v>
      </c>
      <c r="HD3" s="7" t="s">
        <v>342</v>
      </c>
      <c r="HE3" s="7" t="s">
        <v>343</v>
      </c>
      <c r="HF3" s="7" t="s">
        <v>344</v>
      </c>
      <c r="HG3" s="7" t="s">
        <v>345</v>
      </c>
      <c r="HH3" s="7" t="s">
        <v>346</v>
      </c>
      <c r="HI3" s="7" t="s">
        <v>347</v>
      </c>
      <c r="HJ3" s="7" t="s">
        <v>348</v>
      </c>
      <c r="HK3" s="7" t="s">
        <v>349</v>
      </c>
      <c r="HL3" s="7" t="s">
        <v>350</v>
      </c>
      <c r="HM3" s="7" t="s">
        <v>351</v>
      </c>
      <c r="HN3" s="7" t="s">
        <v>352</v>
      </c>
      <c r="HO3" s="7" t="s">
        <v>353</v>
      </c>
      <c r="HP3" s="7" t="s">
        <v>354</v>
      </c>
      <c r="HQ3" s="7" t="s">
        <v>355</v>
      </c>
      <c r="HR3" s="7" t="s">
        <v>356</v>
      </c>
      <c r="HS3" s="7" t="s">
        <v>357</v>
      </c>
      <c r="HT3" s="7" t="s">
        <v>358</v>
      </c>
      <c r="HU3" s="7" t="s">
        <v>359</v>
      </c>
      <c r="HV3" s="7" t="s">
        <v>360</v>
      </c>
      <c r="HW3" s="7" t="s">
        <v>361</v>
      </c>
      <c r="HX3" s="7" t="s">
        <v>362</v>
      </c>
      <c r="HY3" s="7" t="s">
        <v>363</v>
      </c>
      <c r="HZ3" s="7" t="s">
        <v>364</v>
      </c>
      <c r="IA3" s="7" t="s">
        <v>365</v>
      </c>
      <c r="IB3" s="7" t="s">
        <v>366</v>
      </c>
      <c r="IC3" s="7" t="s">
        <v>367</v>
      </c>
      <c r="ID3" s="7" t="s">
        <v>368</v>
      </c>
      <c r="IE3" s="7" t="s">
        <v>369</v>
      </c>
      <c r="IF3" s="7" t="s">
        <v>370</v>
      </c>
      <c r="IG3" s="7" t="s">
        <v>371</v>
      </c>
      <c r="IH3" s="7" t="s">
        <v>372</v>
      </c>
      <c r="II3" s="7" t="s">
        <v>373</v>
      </c>
      <c r="IJ3" s="7" t="s">
        <v>374</v>
      </c>
      <c r="IK3" s="7" t="s">
        <v>375</v>
      </c>
      <c r="IL3" s="7" t="s">
        <v>376</v>
      </c>
      <c r="IM3" s="7" t="s">
        <v>377</v>
      </c>
      <c r="IN3" s="7" t="s">
        <v>378</v>
      </c>
      <c r="IO3" s="7" t="s">
        <v>379</v>
      </c>
      <c r="IP3" s="7" t="s">
        <v>380</v>
      </c>
      <c r="IQ3" s="7" t="s">
        <v>381</v>
      </c>
      <c r="IR3" s="7" t="s">
        <v>382</v>
      </c>
      <c r="IS3" s="7" t="s">
        <v>383</v>
      </c>
      <c r="IT3" s="7" t="s">
        <v>384</v>
      </c>
      <c r="IU3" s="7" t="s">
        <v>385</v>
      </c>
      <c r="IV3" s="7" t="s">
        <v>386</v>
      </c>
      <c r="IW3" s="7" t="s">
        <v>387</v>
      </c>
      <c r="IX3" s="7" t="s">
        <v>388</v>
      </c>
      <c r="IY3" s="7" t="s">
        <v>389</v>
      </c>
      <c r="IZ3" s="7" t="s">
        <v>390</v>
      </c>
      <c r="JA3" s="7" t="s">
        <v>391</v>
      </c>
      <c r="JB3" s="7" t="s">
        <v>392</v>
      </c>
      <c r="JC3" s="7" t="s">
        <v>393</v>
      </c>
      <c r="JD3" s="7" t="s">
        <v>394</v>
      </c>
      <c r="JE3" s="7" t="s">
        <v>395</v>
      </c>
      <c r="JF3" s="7" t="s">
        <v>396</v>
      </c>
      <c r="JG3" s="7" t="s">
        <v>397</v>
      </c>
      <c r="JH3" s="7" t="s">
        <v>398</v>
      </c>
      <c r="JI3" s="7" t="s">
        <v>399</v>
      </c>
      <c r="JJ3" s="7" t="s">
        <v>400</v>
      </c>
      <c r="JK3" s="7" t="s">
        <v>401</v>
      </c>
      <c r="JL3" s="7" t="s">
        <v>402</v>
      </c>
      <c r="JM3" s="7" t="s">
        <v>403</v>
      </c>
      <c r="JN3" s="7" t="s">
        <v>404</v>
      </c>
      <c r="JO3" s="7" t="s">
        <v>405</v>
      </c>
      <c r="JP3" s="7" t="s">
        <v>406</v>
      </c>
      <c r="JQ3" s="7" t="s">
        <v>407</v>
      </c>
      <c r="JR3" s="7" t="s">
        <v>408</v>
      </c>
      <c r="JS3" s="7" t="s">
        <v>409</v>
      </c>
      <c r="JT3" s="7" t="s">
        <v>410</v>
      </c>
      <c r="JU3" s="7" t="s">
        <v>411</v>
      </c>
      <c r="JV3" s="7" t="s">
        <v>412</v>
      </c>
      <c r="JW3" s="7" t="s">
        <v>413</v>
      </c>
      <c r="JX3" s="7" t="s">
        <v>414</v>
      </c>
      <c r="JY3" s="7" t="s">
        <v>415</v>
      </c>
      <c r="JZ3" s="7" t="s">
        <v>416</v>
      </c>
      <c r="KA3" s="7" t="s">
        <v>417</v>
      </c>
      <c r="KB3" s="7" t="s">
        <v>418</v>
      </c>
      <c r="KC3" s="7" t="s">
        <v>419</v>
      </c>
      <c r="KD3" s="7" t="s">
        <v>420</v>
      </c>
      <c r="KE3" s="7" t="s">
        <v>421</v>
      </c>
      <c r="KF3" s="7" t="s">
        <v>422</v>
      </c>
      <c r="KG3" s="7" t="s">
        <v>423</v>
      </c>
      <c r="KH3" s="7" t="s">
        <v>424</v>
      </c>
      <c r="KI3" s="7" t="s">
        <v>425</v>
      </c>
      <c r="KJ3" s="7" t="s">
        <v>426</v>
      </c>
      <c r="KK3" s="7" t="s">
        <v>427</v>
      </c>
      <c r="KL3" s="7" t="s">
        <v>428</v>
      </c>
      <c r="KM3" s="7" t="s">
        <v>429</v>
      </c>
      <c r="KN3" s="7" t="s">
        <v>430</v>
      </c>
      <c r="KO3" s="7" t="s">
        <v>431</v>
      </c>
      <c r="KP3" s="7" t="s">
        <v>432</v>
      </c>
      <c r="KQ3" s="7" t="s">
        <v>433</v>
      </c>
      <c r="KR3" s="7" t="s">
        <v>434</v>
      </c>
      <c r="KS3" s="7" t="s">
        <v>435</v>
      </c>
      <c r="KT3" s="7" t="s">
        <v>436</v>
      </c>
      <c r="KU3" s="7" t="s">
        <v>437</v>
      </c>
      <c r="KV3" s="7" t="s">
        <v>438</v>
      </c>
      <c r="KW3" s="7" t="s">
        <v>439</v>
      </c>
      <c r="KX3" s="7" t="s">
        <v>440</v>
      </c>
      <c r="KY3" s="7" t="s">
        <v>441</v>
      </c>
      <c r="KZ3" s="7" t="s">
        <v>442</v>
      </c>
      <c r="LA3" s="7" t="s">
        <v>443</v>
      </c>
      <c r="LB3" s="7" t="s">
        <v>444</v>
      </c>
      <c r="LC3" s="7" t="s">
        <v>445</v>
      </c>
      <c r="LD3" s="7" t="s">
        <v>446</v>
      </c>
      <c r="LE3" s="7" t="s">
        <v>447</v>
      </c>
      <c r="LF3" s="7" t="s">
        <v>448</v>
      </c>
      <c r="LG3" s="7" t="s">
        <v>449</v>
      </c>
      <c r="LH3" s="7" t="s">
        <v>450</v>
      </c>
      <c r="LI3" s="7" t="s">
        <v>451</v>
      </c>
      <c r="LJ3" s="7" t="s">
        <v>452</v>
      </c>
      <c r="LK3" s="7" t="s">
        <v>453</v>
      </c>
      <c r="LL3" s="7" t="s">
        <v>454</v>
      </c>
      <c r="LM3" s="7" t="s">
        <v>455</v>
      </c>
      <c r="LN3" s="7" t="s">
        <v>456</v>
      </c>
      <c r="LO3" s="7" t="s">
        <v>457</v>
      </c>
      <c r="LP3" s="7" t="s">
        <v>458</v>
      </c>
      <c r="LQ3" s="7" t="s">
        <v>459</v>
      </c>
      <c r="LR3" s="7" t="s">
        <v>460</v>
      </c>
      <c r="LS3" s="7" t="s">
        <v>461</v>
      </c>
      <c r="LT3" s="7" t="s">
        <v>462</v>
      </c>
      <c r="LU3" s="7" t="s">
        <v>463</v>
      </c>
      <c r="LV3" s="7" t="s">
        <v>464</v>
      </c>
      <c r="LW3" s="7" t="s">
        <v>465</v>
      </c>
      <c r="LX3" s="7" t="s">
        <v>466</v>
      </c>
      <c r="LY3" s="7" t="s">
        <v>467</v>
      </c>
      <c r="LZ3" s="7" t="s">
        <v>468</v>
      </c>
      <c r="MA3" s="7" t="s">
        <v>469</v>
      </c>
      <c r="MB3" s="7" t="s">
        <v>470</v>
      </c>
      <c r="MC3" s="7" t="s">
        <v>471</v>
      </c>
      <c r="MD3" s="7" t="s">
        <v>472</v>
      </c>
      <c r="ME3" s="7" t="s">
        <v>473</v>
      </c>
      <c r="MF3" s="7" t="s">
        <v>474</v>
      </c>
      <c r="MG3" s="7" t="s">
        <v>475</v>
      </c>
      <c r="MH3" s="7" t="s">
        <v>476</v>
      </c>
      <c r="MI3" s="7" t="s">
        <v>477</v>
      </c>
      <c r="MJ3" s="7" t="s">
        <v>478</v>
      </c>
      <c r="MK3" s="7" t="s">
        <v>479</v>
      </c>
      <c r="ML3" s="7" t="s">
        <v>480</v>
      </c>
      <c r="MM3" s="7" t="s">
        <v>481</v>
      </c>
      <c r="MN3" s="7" t="s">
        <v>482</v>
      </c>
      <c r="MO3" s="7" t="s">
        <v>483</v>
      </c>
      <c r="MP3" s="7" t="s">
        <v>484</v>
      </c>
      <c r="MQ3" s="7" t="s">
        <v>485</v>
      </c>
      <c r="MR3" s="7" t="s">
        <v>486</v>
      </c>
      <c r="MS3" s="7" t="s">
        <v>487</v>
      </c>
      <c r="MT3" s="7" t="s">
        <v>488</v>
      </c>
      <c r="MU3" s="7" t="s">
        <v>489</v>
      </c>
      <c r="MV3" s="7" t="s">
        <v>490</v>
      </c>
      <c r="MW3" s="7" t="s">
        <v>491</v>
      </c>
      <c r="MX3" s="7" t="s">
        <v>492</v>
      </c>
      <c r="MY3" s="7" t="s">
        <v>493</v>
      </c>
      <c r="MZ3" s="7" t="s">
        <v>494</v>
      </c>
      <c r="NA3" s="7" t="s">
        <v>495</v>
      </c>
      <c r="NB3" s="7" t="s">
        <v>496</v>
      </c>
      <c r="NC3" s="7" t="s">
        <v>497</v>
      </c>
      <c r="ND3" s="7" t="s">
        <v>498</v>
      </c>
      <c r="NE3" s="7" t="s">
        <v>499</v>
      </c>
      <c r="NF3" s="7" t="s">
        <v>500</v>
      </c>
      <c r="NG3" s="7" t="s">
        <v>501</v>
      </c>
      <c r="NH3" s="7" t="s">
        <v>502</v>
      </c>
      <c r="NI3" s="7" t="s">
        <v>503</v>
      </c>
      <c r="NJ3" s="7" t="s">
        <v>504</v>
      </c>
      <c r="NK3" s="7" t="s">
        <v>505</v>
      </c>
      <c r="NL3" s="7" t="s">
        <v>506</v>
      </c>
      <c r="NM3" s="7" t="s">
        <v>507</v>
      </c>
      <c r="NN3" s="7" t="s">
        <v>508</v>
      </c>
      <c r="NO3" s="7" t="s">
        <v>509</v>
      </c>
      <c r="NP3" s="7" t="s">
        <v>510</v>
      </c>
      <c r="NQ3" s="7" t="s">
        <v>511</v>
      </c>
      <c r="NR3" s="7" t="s">
        <v>512</v>
      </c>
      <c r="NS3" s="7" t="s">
        <v>513</v>
      </c>
      <c r="NT3" s="7" t="s">
        <v>514</v>
      </c>
      <c r="NU3" s="7" t="s">
        <v>515</v>
      </c>
      <c r="NV3" s="7" t="s">
        <v>516</v>
      </c>
      <c r="NW3" s="7" t="s">
        <v>517</v>
      </c>
      <c r="NX3" s="7" t="s">
        <v>518</v>
      </c>
      <c r="NY3" s="7" t="s">
        <v>519</v>
      </c>
      <c r="NZ3" s="7" t="s">
        <v>520</v>
      </c>
      <c r="OA3" s="7" t="s">
        <v>521</v>
      </c>
      <c r="OB3" s="7" t="s">
        <v>522</v>
      </c>
      <c r="OC3" s="7" t="s">
        <v>523</v>
      </c>
      <c r="OD3" s="7" t="s">
        <v>524</v>
      </c>
      <c r="OE3" s="7" t="s">
        <v>525</v>
      </c>
      <c r="OF3" s="7" t="s">
        <v>526</v>
      </c>
      <c r="OG3" s="7" t="s">
        <v>527</v>
      </c>
      <c r="OH3" s="7" t="s">
        <v>528</v>
      </c>
      <c r="OI3" s="7" t="s">
        <v>529</v>
      </c>
      <c r="OJ3" s="7" t="s">
        <v>530</v>
      </c>
      <c r="OK3" s="7" t="s">
        <v>531</v>
      </c>
      <c r="OL3" s="7" t="s">
        <v>532</v>
      </c>
      <c r="OM3" s="7" t="s">
        <v>533</v>
      </c>
      <c r="ON3" s="7" t="s">
        <v>534</v>
      </c>
      <c r="OO3" s="7" t="s">
        <v>535</v>
      </c>
      <c r="OP3" s="7" t="s">
        <v>536</v>
      </c>
      <c r="OQ3" s="7" t="s">
        <v>537</v>
      </c>
      <c r="OR3" s="7" t="s">
        <v>538</v>
      </c>
      <c r="OS3" s="7" t="s">
        <v>539</v>
      </c>
      <c r="OT3" s="7" t="s">
        <v>540</v>
      </c>
      <c r="OU3" s="7" t="s">
        <v>541</v>
      </c>
      <c r="OV3" s="7" t="s">
        <v>542</v>
      </c>
      <c r="OW3" s="7" t="s">
        <v>543</v>
      </c>
      <c r="OX3" s="7" t="s">
        <v>544</v>
      </c>
      <c r="OY3" s="7" t="s">
        <v>545</v>
      </c>
      <c r="OZ3" s="7" t="s">
        <v>546</v>
      </c>
      <c r="PA3" s="7" t="s">
        <v>547</v>
      </c>
      <c r="PB3" s="7" t="s">
        <v>548</v>
      </c>
      <c r="PC3" s="7" t="s">
        <v>549</v>
      </c>
      <c r="PD3" s="7" t="s">
        <v>550</v>
      </c>
      <c r="PE3" s="7" t="s">
        <v>551</v>
      </c>
      <c r="PF3" s="7" t="s">
        <v>552</v>
      </c>
      <c r="PG3" s="7" t="s">
        <v>553</v>
      </c>
      <c r="PH3" s="7" t="s">
        <v>554</v>
      </c>
      <c r="PI3" s="7" t="s">
        <v>555</v>
      </c>
      <c r="PJ3" s="7" t="s">
        <v>556</v>
      </c>
      <c r="PK3" s="7" t="s">
        <v>557</v>
      </c>
      <c r="PL3" s="7" t="s">
        <v>558</v>
      </c>
      <c r="PM3" s="7" t="s">
        <v>559</v>
      </c>
      <c r="PN3" s="7" t="s">
        <v>560</v>
      </c>
      <c r="PO3" s="7" t="s">
        <v>561</v>
      </c>
      <c r="PP3" s="7" t="s">
        <v>562</v>
      </c>
      <c r="PQ3" s="7" t="s">
        <v>563</v>
      </c>
      <c r="PR3" s="7" t="s">
        <v>564</v>
      </c>
      <c r="PS3" s="7" t="s">
        <v>565</v>
      </c>
      <c r="PT3" s="7" t="s">
        <v>566</v>
      </c>
      <c r="PU3" s="7" t="s">
        <v>567</v>
      </c>
      <c r="PV3" s="7" t="s">
        <v>568</v>
      </c>
      <c r="PW3" s="7" t="s">
        <v>569</v>
      </c>
      <c r="PX3" s="7" t="s">
        <v>570</v>
      </c>
      <c r="PY3" s="7" t="s">
        <v>571</v>
      </c>
      <c r="PZ3" s="7" t="s">
        <v>572</v>
      </c>
      <c r="QA3" s="7" t="s">
        <v>573</v>
      </c>
      <c r="QB3" s="7" t="s">
        <v>574</v>
      </c>
      <c r="QC3" s="7" t="s">
        <v>575</v>
      </c>
      <c r="QD3" s="7" t="s">
        <v>576</v>
      </c>
      <c r="QE3" s="7" t="s">
        <v>577</v>
      </c>
      <c r="QF3" s="7" t="s">
        <v>578</v>
      </c>
      <c r="QG3" s="7" t="s">
        <v>579</v>
      </c>
      <c r="QH3" s="7" t="s">
        <v>580</v>
      </c>
      <c r="QI3" s="7" t="s">
        <v>581</v>
      </c>
      <c r="QJ3" s="7" t="s">
        <v>582</v>
      </c>
      <c r="QK3" s="7" t="s">
        <v>583</v>
      </c>
      <c r="QL3" s="7" t="s">
        <v>584</v>
      </c>
      <c r="QM3" s="7" t="s">
        <v>585</v>
      </c>
      <c r="QN3" s="7" t="s">
        <v>586</v>
      </c>
      <c r="QO3" s="7" t="s">
        <v>587</v>
      </c>
      <c r="QP3" s="7" t="s">
        <v>588</v>
      </c>
      <c r="QQ3" s="7" t="s">
        <v>589</v>
      </c>
      <c r="QR3" s="7" t="s">
        <v>590</v>
      </c>
      <c r="QS3" s="7" t="s">
        <v>591</v>
      </c>
      <c r="QT3" s="7" t="s">
        <v>592</v>
      </c>
      <c r="QU3" s="7" t="s">
        <v>593</v>
      </c>
      <c r="QV3" s="7" t="s">
        <v>594</v>
      </c>
      <c r="QW3" s="7" t="s">
        <v>595</v>
      </c>
      <c r="QX3" s="7" t="s">
        <v>596</v>
      </c>
      <c r="QY3" s="7" t="s">
        <v>597</v>
      </c>
      <c r="QZ3" s="7" t="s">
        <v>598</v>
      </c>
      <c r="RA3" s="7" t="s">
        <v>599</v>
      </c>
      <c r="RB3" s="7" t="s">
        <v>600</v>
      </c>
      <c r="RC3" s="7" t="s">
        <v>601</v>
      </c>
      <c r="RD3" s="7" t="s">
        <v>602</v>
      </c>
      <c r="RE3" s="7" t="s">
        <v>603</v>
      </c>
      <c r="RF3" s="7" t="s">
        <v>604</v>
      </c>
      <c r="RG3" s="7" t="s">
        <v>605</v>
      </c>
      <c r="RH3" s="7" t="s">
        <v>606</v>
      </c>
      <c r="RI3" s="7" t="s">
        <v>607</v>
      </c>
      <c r="RJ3" s="7" t="s">
        <v>608</v>
      </c>
      <c r="RK3" s="7" t="s">
        <v>609</v>
      </c>
      <c r="RL3" s="7" t="s">
        <v>610</v>
      </c>
      <c r="RM3" s="7" t="s">
        <v>611</v>
      </c>
      <c r="RN3" s="7" t="s">
        <v>612</v>
      </c>
      <c r="RO3" s="7" t="s">
        <v>613</v>
      </c>
      <c r="RP3" s="7" t="s">
        <v>614</v>
      </c>
      <c r="RQ3" s="7" t="s">
        <v>615</v>
      </c>
      <c r="RR3" s="7" t="s">
        <v>616</v>
      </c>
      <c r="RS3" s="7" t="s">
        <v>617</v>
      </c>
      <c r="RT3" s="7" t="s">
        <v>618</v>
      </c>
      <c r="RU3" s="7" t="s">
        <v>619</v>
      </c>
      <c r="RV3" s="7" t="s">
        <v>620</v>
      </c>
      <c r="RW3" s="7" t="s">
        <v>621</v>
      </c>
      <c r="RX3" s="7" t="s">
        <v>622</v>
      </c>
      <c r="RY3" s="7" t="s">
        <v>623</v>
      </c>
      <c r="RZ3" s="7" t="s">
        <v>624</v>
      </c>
      <c r="SA3" s="7" t="s">
        <v>625</v>
      </c>
      <c r="SB3" s="7" t="s">
        <v>626</v>
      </c>
      <c r="SC3" s="7" t="s">
        <v>627</v>
      </c>
      <c r="SD3" s="7" t="s">
        <v>628</v>
      </c>
      <c r="SE3" s="7" t="s">
        <v>629</v>
      </c>
      <c r="SF3" s="7" t="s">
        <v>630</v>
      </c>
      <c r="SG3" s="7" t="s">
        <v>631</v>
      </c>
      <c r="SH3" s="7" t="s">
        <v>632</v>
      </c>
      <c r="SI3" s="7" t="s">
        <v>633</v>
      </c>
      <c r="SJ3" s="7" t="s">
        <v>634</v>
      </c>
      <c r="SK3" s="7" t="s">
        <v>635</v>
      </c>
      <c r="SL3" s="7" t="s">
        <v>636</v>
      </c>
      <c r="SM3" s="7" t="s">
        <v>637</v>
      </c>
      <c r="SN3" s="7" t="s">
        <v>638</v>
      </c>
      <c r="SO3" s="7" t="s">
        <v>639</v>
      </c>
      <c r="SP3" s="7" t="s">
        <v>640</v>
      </c>
      <c r="SQ3" s="7" t="s">
        <v>641</v>
      </c>
      <c r="SR3" s="7" t="s">
        <v>642</v>
      </c>
      <c r="SS3" s="7" t="s">
        <v>643</v>
      </c>
      <c r="ST3" s="7" t="s">
        <v>644</v>
      </c>
      <c r="SU3" s="7" t="s">
        <v>645</v>
      </c>
      <c r="SV3" s="7" t="s">
        <v>646</v>
      </c>
      <c r="SW3" s="7" t="s">
        <v>647</v>
      </c>
      <c r="SX3" s="7" t="s">
        <v>648</v>
      </c>
      <c r="SY3" s="7" t="s">
        <v>649</v>
      </c>
      <c r="SZ3" s="7" t="s">
        <v>650</v>
      </c>
      <c r="TA3" s="7" t="s">
        <v>651</v>
      </c>
      <c r="TB3" s="7" t="s">
        <v>652</v>
      </c>
      <c r="TC3" s="7" t="s">
        <v>653</v>
      </c>
      <c r="TD3" s="7" t="s">
        <v>654</v>
      </c>
      <c r="TE3" s="7" t="s">
        <v>655</v>
      </c>
      <c r="TF3" s="7" t="s">
        <v>656</v>
      </c>
      <c r="TG3" s="7" t="s">
        <v>657</v>
      </c>
      <c r="TH3" s="7" t="s">
        <v>658</v>
      </c>
      <c r="TI3" s="7" t="s">
        <v>659</v>
      </c>
      <c r="TJ3" s="7" t="s">
        <v>660</v>
      </c>
      <c r="TK3" s="7" t="s">
        <v>661</v>
      </c>
      <c r="TL3" s="7" t="s">
        <v>662</v>
      </c>
      <c r="TM3" s="7" t="s">
        <v>663</v>
      </c>
      <c r="TN3" s="7" t="s">
        <v>664</v>
      </c>
      <c r="TO3" s="7" t="s">
        <v>665</v>
      </c>
      <c r="TP3" s="7" t="s">
        <v>666</v>
      </c>
      <c r="TQ3" s="7" t="s">
        <v>667</v>
      </c>
      <c r="TR3" s="7" t="s">
        <v>668</v>
      </c>
      <c r="TS3" s="7" t="s">
        <v>669</v>
      </c>
      <c r="TT3" s="7" t="s">
        <v>670</v>
      </c>
      <c r="TU3" s="7" t="s">
        <v>671</v>
      </c>
      <c r="TV3" s="7" t="s">
        <v>672</v>
      </c>
      <c r="TW3" s="7" t="s">
        <v>673</v>
      </c>
      <c r="TX3" s="7" t="s">
        <v>674</v>
      </c>
      <c r="TY3" s="7" t="s">
        <v>675</v>
      </c>
      <c r="TZ3" s="7" t="s">
        <v>676</v>
      </c>
      <c r="UA3" s="7" t="s">
        <v>677</v>
      </c>
      <c r="UB3" s="7" t="s">
        <v>678</v>
      </c>
      <c r="UC3" s="7" t="s">
        <v>679</v>
      </c>
      <c r="UD3" s="7" t="s">
        <v>680</v>
      </c>
      <c r="UE3" s="7" t="s">
        <v>681</v>
      </c>
      <c r="UF3" s="7" t="s">
        <v>682</v>
      </c>
      <c r="UG3" s="7" t="s">
        <v>683</v>
      </c>
      <c r="UH3" s="7" t="s">
        <v>684</v>
      </c>
      <c r="UI3" s="7" t="s">
        <v>685</v>
      </c>
      <c r="UJ3" s="7" t="s">
        <v>686</v>
      </c>
      <c r="UK3" s="7" t="s">
        <v>687</v>
      </c>
      <c r="UL3" s="7" t="s">
        <v>688</v>
      </c>
      <c r="UM3" s="7" t="s">
        <v>689</v>
      </c>
      <c r="UN3" s="7" t="s">
        <v>690</v>
      </c>
      <c r="UO3" s="7" t="s">
        <v>691</v>
      </c>
      <c r="UP3" s="7" t="s">
        <v>692</v>
      </c>
      <c r="UQ3" s="7" t="s">
        <v>693</v>
      </c>
      <c r="UR3" s="7" t="s">
        <v>694</v>
      </c>
      <c r="US3" s="7" t="s">
        <v>695</v>
      </c>
      <c r="UT3" s="7" t="s">
        <v>696</v>
      </c>
      <c r="UU3" s="7" t="s">
        <v>697</v>
      </c>
      <c r="UV3" s="7" t="s">
        <v>698</v>
      </c>
      <c r="UW3" s="7" t="s">
        <v>699</v>
      </c>
      <c r="UX3" s="7" t="s">
        <v>700</v>
      </c>
      <c r="UY3" s="7" t="s">
        <v>701</v>
      </c>
      <c r="UZ3" s="7" t="s">
        <v>702</v>
      </c>
      <c r="VA3" s="7" t="s">
        <v>703</v>
      </c>
      <c r="VB3" s="7" t="s">
        <v>704</v>
      </c>
      <c r="VC3" s="7" t="s">
        <v>705</v>
      </c>
      <c r="VD3" s="7" t="s">
        <v>706</v>
      </c>
      <c r="VE3" s="7" t="s">
        <v>707</v>
      </c>
      <c r="VF3" s="7" t="s">
        <v>708</v>
      </c>
      <c r="VG3" s="7" t="s">
        <v>709</v>
      </c>
      <c r="VH3" s="7" t="s">
        <v>710</v>
      </c>
      <c r="VI3" s="7" t="s">
        <v>711</v>
      </c>
      <c r="VJ3" s="7" t="s">
        <v>712</v>
      </c>
      <c r="VK3" s="7" t="s">
        <v>713</v>
      </c>
      <c r="VL3" s="7" t="s">
        <v>714</v>
      </c>
      <c r="VM3" s="7" t="s">
        <v>715</v>
      </c>
      <c r="VN3" s="7" t="s">
        <v>716</v>
      </c>
      <c r="VO3" s="7" t="s">
        <v>717</v>
      </c>
      <c r="VP3" s="7" t="s">
        <v>718</v>
      </c>
      <c r="VQ3" s="7" t="s">
        <v>719</v>
      </c>
      <c r="VR3" s="7" t="s">
        <v>720</v>
      </c>
      <c r="VS3" s="7" t="s">
        <v>721</v>
      </c>
      <c r="VT3" s="7" t="s">
        <v>722</v>
      </c>
      <c r="VU3" s="7" t="s">
        <v>723</v>
      </c>
      <c r="VV3" s="7" t="s">
        <v>724</v>
      </c>
      <c r="VW3" s="7" t="s">
        <v>725</v>
      </c>
      <c r="VX3" s="7" t="s">
        <v>726</v>
      </c>
      <c r="VY3" s="7" t="s">
        <v>727</v>
      </c>
      <c r="VZ3" s="7" t="s">
        <v>728</v>
      </c>
      <c r="WA3" s="7" t="s">
        <v>729</v>
      </c>
      <c r="WB3" s="7" t="s">
        <v>730</v>
      </c>
      <c r="WC3" s="7" t="s">
        <v>731</v>
      </c>
      <c r="WD3" s="7" t="s">
        <v>732</v>
      </c>
      <c r="WE3" s="7" t="s">
        <v>733</v>
      </c>
      <c r="WF3" s="7" t="s">
        <v>734</v>
      </c>
      <c r="WG3" s="7" t="s">
        <v>735</v>
      </c>
      <c r="WH3" s="7" t="s">
        <v>736</v>
      </c>
      <c r="WI3" s="7" t="s">
        <v>737</v>
      </c>
      <c r="WJ3" s="7" t="s">
        <v>738</v>
      </c>
      <c r="WK3" s="7" t="s">
        <v>739</v>
      </c>
      <c r="WL3" s="7" t="s">
        <v>740</v>
      </c>
      <c r="WM3" s="7" t="s">
        <v>741</v>
      </c>
      <c r="WN3" s="7" t="s">
        <v>742</v>
      </c>
      <c r="WO3" s="7" t="s">
        <v>743</v>
      </c>
      <c r="WP3" s="7" t="s">
        <v>744</v>
      </c>
      <c r="WQ3" s="7" t="s">
        <v>745</v>
      </c>
      <c r="WR3" s="7" t="s">
        <v>746</v>
      </c>
      <c r="WS3" s="7" t="s">
        <v>747</v>
      </c>
      <c r="WT3" s="7" t="s">
        <v>748</v>
      </c>
      <c r="WU3" s="7" t="s">
        <v>749</v>
      </c>
      <c r="WV3" s="7" t="s">
        <v>750</v>
      </c>
      <c r="WW3" s="7" t="s">
        <v>751</v>
      </c>
      <c r="WX3" s="7" t="s">
        <v>752</v>
      </c>
      <c r="WY3" s="7" t="s">
        <v>753</v>
      </c>
      <c r="WZ3" s="7" t="s">
        <v>754</v>
      </c>
      <c r="XA3" s="7" t="s">
        <v>755</v>
      </c>
      <c r="XB3" s="7" t="s">
        <v>756</v>
      </c>
      <c r="XC3" s="7" t="s">
        <v>757</v>
      </c>
      <c r="XD3" s="7" t="s">
        <v>758</v>
      </c>
      <c r="XE3" s="7" t="s">
        <v>759</v>
      </c>
      <c r="XF3" s="7" t="s">
        <v>760</v>
      </c>
      <c r="XG3" s="7" t="s">
        <v>761</v>
      </c>
      <c r="XH3" s="7" t="s">
        <v>762</v>
      </c>
      <c r="XI3" s="7" t="s">
        <v>763</v>
      </c>
      <c r="XJ3" s="7" t="s">
        <v>764</v>
      </c>
      <c r="XK3" s="7" t="s">
        <v>765</v>
      </c>
      <c r="XL3" s="7" t="s">
        <v>766</v>
      </c>
      <c r="XM3" s="7" t="s">
        <v>767</v>
      </c>
      <c r="XN3" s="7" t="s">
        <v>768</v>
      </c>
      <c r="XO3" s="7" t="s">
        <v>769</v>
      </c>
      <c r="XP3" s="7" t="s">
        <v>770</v>
      </c>
      <c r="XQ3" s="7" t="s">
        <v>771</v>
      </c>
      <c r="XR3" s="7" t="s">
        <v>772</v>
      </c>
      <c r="XS3" s="7" t="s">
        <v>773</v>
      </c>
      <c r="XT3" s="7" t="s">
        <v>774</v>
      </c>
      <c r="XU3" s="7" t="s">
        <v>775</v>
      </c>
      <c r="XV3" s="7" t="s">
        <v>776</v>
      </c>
      <c r="XW3" s="7" t="s">
        <v>777</v>
      </c>
      <c r="XX3" s="7" t="s">
        <v>778</v>
      </c>
      <c r="XY3" s="7" t="s">
        <v>779</v>
      </c>
      <c r="XZ3" s="7" t="s">
        <v>780</v>
      </c>
      <c r="YA3" s="7" t="s">
        <v>781</v>
      </c>
      <c r="YB3" s="7" t="s">
        <v>782</v>
      </c>
      <c r="YC3" s="7" t="s">
        <v>783</v>
      </c>
      <c r="YD3" s="7" t="s">
        <v>784</v>
      </c>
      <c r="YE3" s="7" t="s">
        <v>785</v>
      </c>
      <c r="YF3" s="7" t="s">
        <v>786</v>
      </c>
      <c r="YG3" s="7" t="s">
        <v>787</v>
      </c>
      <c r="YH3" s="7" t="s">
        <v>788</v>
      </c>
      <c r="YI3" s="7" t="s">
        <v>789</v>
      </c>
      <c r="YJ3" s="7" t="s">
        <v>790</v>
      </c>
      <c r="YK3" s="7" t="s">
        <v>791</v>
      </c>
      <c r="YL3" s="7" t="s">
        <v>792</v>
      </c>
      <c r="YM3" s="7" t="s">
        <v>793</v>
      </c>
      <c r="YN3" s="7" t="s">
        <v>794</v>
      </c>
      <c r="YO3" s="7" t="s">
        <v>795</v>
      </c>
      <c r="YP3" s="7" t="s">
        <v>796</v>
      </c>
      <c r="YQ3" s="7" t="s">
        <v>797</v>
      </c>
      <c r="YR3" s="7" t="s">
        <v>798</v>
      </c>
      <c r="YS3" s="7" t="s">
        <v>799</v>
      </c>
      <c r="YT3" s="7" t="s">
        <v>800</v>
      </c>
      <c r="YU3" s="7" t="s">
        <v>801</v>
      </c>
      <c r="YV3" s="7" t="s">
        <v>802</v>
      </c>
      <c r="YW3" s="7" t="s">
        <v>803</v>
      </c>
      <c r="YX3" s="7" t="s">
        <v>804</v>
      </c>
      <c r="YY3" s="7" t="s">
        <v>805</v>
      </c>
      <c r="YZ3" s="7" t="s">
        <v>806</v>
      </c>
      <c r="ZA3" s="7" t="s">
        <v>807</v>
      </c>
      <c r="ZB3" s="7" t="s">
        <v>808</v>
      </c>
      <c r="ZC3" s="7" t="s">
        <v>809</v>
      </c>
      <c r="ZD3" s="7" t="s">
        <v>810</v>
      </c>
      <c r="ZE3" s="7" t="s">
        <v>811</v>
      </c>
      <c r="ZF3" s="7" t="s">
        <v>812</v>
      </c>
      <c r="ZG3" s="7" t="s">
        <v>813</v>
      </c>
      <c r="ZH3" s="7" t="s">
        <v>814</v>
      </c>
      <c r="ZI3" s="7" t="s">
        <v>815</v>
      </c>
      <c r="ZJ3" s="7" t="s">
        <v>816</v>
      </c>
      <c r="ZK3" s="7" t="s">
        <v>817</v>
      </c>
      <c r="ZL3" s="7" t="s">
        <v>818</v>
      </c>
      <c r="ZM3" s="7" t="s">
        <v>819</v>
      </c>
      <c r="ZN3" s="7" t="s">
        <v>820</v>
      </c>
      <c r="ZO3" s="7" t="s">
        <v>821</v>
      </c>
      <c r="ZP3" s="7" t="s">
        <v>822</v>
      </c>
      <c r="ZQ3" s="7" t="s">
        <v>823</v>
      </c>
      <c r="ZR3" s="7" t="s">
        <v>824</v>
      </c>
      <c r="ZS3" s="7" t="s">
        <v>825</v>
      </c>
      <c r="ZT3" s="7" t="s">
        <v>826</v>
      </c>
      <c r="ZU3" s="7" t="s">
        <v>827</v>
      </c>
      <c r="ZV3" s="7" t="s">
        <v>828</v>
      </c>
      <c r="ZW3" s="7" t="s">
        <v>829</v>
      </c>
      <c r="ZX3" s="7" t="s">
        <v>830</v>
      </c>
      <c r="ZY3" s="7" t="s">
        <v>831</v>
      </c>
      <c r="ZZ3" s="7" t="s">
        <v>832</v>
      </c>
      <c r="AAA3" s="7" t="s">
        <v>833</v>
      </c>
      <c r="AAB3" s="7" t="s">
        <v>834</v>
      </c>
      <c r="AAC3" s="7" t="s">
        <v>835</v>
      </c>
      <c r="AAD3" s="7" t="s">
        <v>836</v>
      </c>
      <c r="AAE3" s="7" t="s">
        <v>837</v>
      </c>
      <c r="AAF3" s="7" t="s">
        <v>838</v>
      </c>
      <c r="AAG3" s="7" t="s">
        <v>839</v>
      </c>
      <c r="AAH3" s="7" t="s">
        <v>840</v>
      </c>
      <c r="AAI3" s="7" t="s">
        <v>841</v>
      </c>
      <c r="AAJ3" s="7" t="s">
        <v>842</v>
      </c>
      <c r="AAK3" s="7" t="s">
        <v>843</v>
      </c>
      <c r="AAL3" s="7" t="s">
        <v>844</v>
      </c>
      <c r="AAM3" s="7" t="s">
        <v>845</v>
      </c>
      <c r="AAN3" s="7" t="s">
        <v>846</v>
      </c>
      <c r="AAO3" s="7" t="s">
        <v>847</v>
      </c>
      <c r="AAP3" s="7" t="s">
        <v>848</v>
      </c>
      <c r="AAQ3" s="7" t="s">
        <v>849</v>
      </c>
      <c r="AAR3" s="7" t="s">
        <v>850</v>
      </c>
      <c r="AAS3" s="7" t="s">
        <v>851</v>
      </c>
      <c r="AAT3" s="7" t="s">
        <v>852</v>
      </c>
      <c r="AAU3" s="7" t="s">
        <v>853</v>
      </c>
      <c r="AAV3" s="7" t="s">
        <v>854</v>
      </c>
      <c r="AAW3" s="7" t="s">
        <v>855</v>
      </c>
      <c r="AAX3" s="7" t="s">
        <v>856</v>
      </c>
      <c r="AAY3" s="7" t="s">
        <v>857</v>
      </c>
      <c r="AAZ3" s="7" t="s">
        <v>858</v>
      </c>
      <c r="ABA3" s="7" t="s">
        <v>859</v>
      </c>
      <c r="ABB3" s="7" t="s">
        <v>860</v>
      </c>
      <c r="ABC3" s="7" t="s">
        <v>861</v>
      </c>
      <c r="ABD3" s="7" t="s">
        <v>862</v>
      </c>
      <c r="ABE3" s="7" t="s">
        <v>863</v>
      </c>
      <c r="ABF3" s="7" t="s">
        <v>864</v>
      </c>
      <c r="ABG3" s="7" t="s">
        <v>865</v>
      </c>
      <c r="ABH3" s="7" t="s">
        <v>866</v>
      </c>
      <c r="ABI3" s="7" t="s">
        <v>867</v>
      </c>
      <c r="ABJ3" s="7" t="s">
        <v>868</v>
      </c>
      <c r="ABK3" s="7" t="s">
        <v>869</v>
      </c>
      <c r="ABL3" s="7" t="s">
        <v>870</v>
      </c>
      <c r="ABM3" s="7" t="s">
        <v>871</v>
      </c>
      <c r="ABN3" s="7" t="s">
        <v>872</v>
      </c>
      <c r="ABO3" s="7" t="s">
        <v>873</v>
      </c>
      <c r="ABP3" s="7" t="s">
        <v>874</v>
      </c>
      <c r="ABQ3" s="7" t="s">
        <v>875</v>
      </c>
      <c r="ABR3" s="7" t="s">
        <v>876</v>
      </c>
      <c r="ABS3" s="7" t="s">
        <v>877</v>
      </c>
      <c r="ABT3" s="7" t="s">
        <v>878</v>
      </c>
      <c r="ABU3" s="7" t="s">
        <v>879</v>
      </c>
      <c r="ABV3" s="7" t="s">
        <v>880</v>
      </c>
      <c r="ABW3" s="7" t="s">
        <v>881</v>
      </c>
      <c r="ABX3" s="7" t="s">
        <v>882</v>
      </c>
      <c r="ABY3" s="7" t="s">
        <v>883</v>
      </c>
      <c r="ABZ3" s="7" t="s">
        <v>884</v>
      </c>
      <c r="ACA3" s="7" t="s">
        <v>885</v>
      </c>
      <c r="ACB3" s="7" t="s">
        <v>886</v>
      </c>
      <c r="ACC3" s="7" t="s">
        <v>887</v>
      </c>
      <c r="ACD3" s="7" t="s">
        <v>888</v>
      </c>
      <c r="ACE3" s="7" t="s">
        <v>889</v>
      </c>
      <c r="ACF3" s="7" t="s">
        <v>890</v>
      </c>
      <c r="ACG3" s="7" t="s">
        <v>891</v>
      </c>
      <c r="ACH3" s="7" t="s">
        <v>892</v>
      </c>
      <c r="ACI3" s="7" t="s">
        <v>893</v>
      </c>
      <c r="ACJ3" s="7" t="s">
        <v>894</v>
      </c>
      <c r="ACK3" s="7" t="s">
        <v>895</v>
      </c>
      <c r="ACL3" s="7" t="s">
        <v>896</v>
      </c>
      <c r="ACM3" s="7" t="s">
        <v>897</v>
      </c>
      <c r="ACN3" s="7" t="s">
        <v>898</v>
      </c>
      <c r="ACO3" s="7" t="s">
        <v>899</v>
      </c>
      <c r="ACP3" s="7" t="s">
        <v>900</v>
      </c>
      <c r="ACQ3" s="7" t="s">
        <v>901</v>
      </c>
      <c r="ACR3" s="7" t="s">
        <v>902</v>
      </c>
      <c r="ACS3" s="7" t="s">
        <v>903</v>
      </c>
      <c r="ACT3" s="7" t="s">
        <v>904</v>
      </c>
      <c r="ACU3" s="7" t="s">
        <v>905</v>
      </c>
      <c r="ACV3" s="7" t="s">
        <v>906</v>
      </c>
      <c r="ACW3" s="7" t="s">
        <v>907</v>
      </c>
      <c r="ACX3" s="7" t="s">
        <v>908</v>
      </c>
      <c r="ACY3" s="7" t="s">
        <v>909</v>
      </c>
      <c r="ACZ3" s="7" t="s">
        <v>910</v>
      </c>
      <c r="ADA3" s="7" t="s">
        <v>911</v>
      </c>
      <c r="ADB3" s="7" t="s">
        <v>912</v>
      </c>
      <c r="ADC3" s="7" t="s">
        <v>913</v>
      </c>
      <c r="ADD3" s="7" t="s">
        <v>914</v>
      </c>
      <c r="ADE3" s="7" t="s">
        <v>915</v>
      </c>
      <c r="ADF3" s="7" t="s">
        <v>916</v>
      </c>
      <c r="ADG3" s="7" t="s">
        <v>917</v>
      </c>
      <c r="ADH3" s="7" t="s">
        <v>918</v>
      </c>
      <c r="ADI3" s="7" t="s">
        <v>919</v>
      </c>
      <c r="ADJ3" s="7" t="s">
        <v>920</v>
      </c>
      <c r="ADK3" s="7" t="s">
        <v>921</v>
      </c>
      <c r="ADL3" s="7" t="s">
        <v>922</v>
      </c>
      <c r="ADM3" s="7" t="s">
        <v>923</v>
      </c>
      <c r="ADN3" s="7" t="s">
        <v>924</v>
      </c>
      <c r="ADO3" s="7" t="s">
        <v>925</v>
      </c>
      <c r="ADP3" s="7" t="s">
        <v>926</v>
      </c>
      <c r="ADQ3" s="7" t="s">
        <v>927</v>
      </c>
      <c r="ADR3" s="7" t="s">
        <v>928</v>
      </c>
      <c r="ADS3" s="7" t="s">
        <v>929</v>
      </c>
      <c r="ADT3" s="7" t="s">
        <v>930</v>
      </c>
      <c r="ADU3" s="7" t="s">
        <v>931</v>
      </c>
      <c r="ADV3" s="7" t="s">
        <v>932</v>
      </c>
      <c r="ADW3" s="7" t="s">
        <v>933</v>
      </c>
      <c r="ADX3" s="7" t="s">
        <v>934</v>
      </c>
      <c r="ADY3" s="7" t="s">
        <v>935</v>
      </c>
      <c r="ADZ3" s="7" t="s">
        <v>936</v>
      </c>
      <c r="AEA3" s="7" t="s">
        <v>937</v>
      </c>
      <c r="AEB3" s="7" t="s">
        <v>938</v>
      </c>
      <c r="AEC3" s="7" t="s">
        <v>939</v>
      </c>
      <c r="AED3" s="7" t="s">
        <v>940</v>
      </c>
      <c r="AEE3" s="7" t="s">
        <v>941</v>
      </c>
      <c r="AEF3" s="7" t="s">
        <v>942</v>
      </c>
      <c r="AEG3" s="7" t="s">
        <v>943</v>
      </c>
      <c r="AEH3" s="7" t="s">
        <v>944</v>
      </c>
      <c r="AEI3" s="7" t="s">
        <v>945</v>
      </c>
      <c r="AEJ3" s="7" t="s">
        <v>946</v>
      </c>
      <c r="AEK3" s="7" t="s">
        <v>947</v>
      </c>
      <c r="AEL3" s="7" t="s">
        <v>948</v>
      </c>
      <c r="AEM3" s="7" t="s">
        <v>949</v>
      </c>
      <c r="AEN3" s="7" t="s">
        <v>950</v>
      </c>
      <c r="AEO3" s="7" t="s">
        <v>951</v>
      </c>
      <c r="AEP3" s="7" t="s">
        <v>952</v>
      </c>
      <c r="AEQ3" s="7" t="s">
        <v>953</v>
      </c>
      <c r="AER3" s="7" t="s">
        <v>954</v>
      </c>
      <c r="AES3" s="7" t="s">
        <v>955</v>
      </c>
      <c r="AET3" s="7" t="s">
        <v>956</v>
      </c>
      <c r="AEU3" s="7" t="s">
        <v>957</v>
      </c>
      <c r="AEV3" s="7" t="s">
        <v>958</v>
      </c>
      <c r="AEW3" s="7" t="s">
        <v>959</v>
      </c>
      <c r="AEX3" s="7" t="s">
        <v>960</v>
      </c>
      <c r="AEY3" s="7" t="s">
        <v>961</v>
      </c>
      <c r="AEZ3" s="7" t="s">
        <v>962</v>
      </c>
      <c r="AFA3" s="7" t="s">
        <v>963</v>
      </c>
      <c r="AFB3" s="7" t="s">
        <v>964</v>
      </c>
      <c r="AFC3" s="7" t="s">
        <v>965</v>
      </c>
      <c r="AFD3" s="7" t="s">
        <v>966</v>
      </c>
      <c r="AFE3" s="7" t="s">
        <v>967</v>
      </c>
      <c r="AFF3" s="7" t="s">
        <v>968</v>
      </c>
      <c r="AFG3" s="7" t="s">
        <v>969</v>
      </c>
      <c r="AFH3" s="7" t="s">
        <v>970</v>
      </c>
      <c r="AFI3" s="7" t="s">
        <v>971</v>
      </c>
      <c r="AFJ3" s="7" t="s">
        <v>972</v>
      </c>
      <c r="AFK3" s="7" t="s">
        <v>973</v>
      </c>
      <c r="AFL3" s="7" t="s">
        <v>974</v>
      </c>
      <c r="AFM3" s="7" t="s">
        <v>975</v>
      </c>
      <c r="AFN3" s="7" t="s">
        <v>976</v>
      </c>
      <c r="AFO3" s="7" t="s">
        <v>977</v>
      </c>
      <c r="AFP3" s="7" t="s">
        <v>978</v>
      </c>
      <c r="AFQ3" s="7" t="s">
        <v>979</v>
      </c>
      <c r="AFR3" s="7" t="s">
        <v>980</v>
      </c>
      <c r="AFS3" s="7" t="s">
        <v>981</v>
      </c>
      <c r="AFT3" s="7" t="s">
        <v>982</v>
      </c>
      <c r="AFU3" s="7" t="s">
        <v>983</v>
      </c>
      <c r="AFV3" s="7" t="s">
        <v>984</v>
      </c>
      <c r="AFW3" s="7" t="s">
        <v>985</v>
      </c>
      <c r="AFX3" s="7" t="s">
        <v>986</v>
      </c>
      <c r="AFY3" s="7" t="s">
        <v>987</v>
      </c>
      <c r="AFZ3" s="7" t="s">
        <v>988</v>
      </c>
      <c r="AGA3" s="7" t="s">
        <v>989</v>
      </c>
      <c r="AGB3" s="7" t="s">
        <v>990</v>
      </c>
      <c r="AGC3" s="7" t="s">
        <v>991</v>
      </c>
      <c r="AGD3" s="7" t="s">
        <v>992</v>
      </c>
      <c r="AGE3" s="7" t="s">
        <v>993</v>
      </c>
      <c r="AGF3" s="7" t="s">
        <v>994</v>
      </c>
      <c r="AGG3" s="7" t="s">
        <v>995</v>
      </c>
      <c r="AGH3" s="7" t="s">
        <v>996</v>
      </c>
      <c r="AGI3" s="7" t="s">
        <v>997</v>
      </c>
      <c r="AGJ3" s="7" t="s">
        <v>998</v>
      </c>
      <c r="AGK3" s="7" t="s">
        <v>999</v>
      </c>
      <c r="AGL3" s="7" t="s">
        <v>1000</v>
      </c>
      <c r="AGM3" s="7" t="s">
        <v>1001</v>
      </c>
      <c r="AGN3" s="7" t="s">
        <v>1002</v>
      </c>
      <c r="AGO3" s="7" t="s">
        <v>1003</v>
      </c>
      <c r="AGP3" s="7" t="s">
        <v>1004</v>
      </c>
      <c r="AGQ3" s="7" t="s">
        <v>1005</v>
      </c>
      <c r="AGR3" s="7" t="s">
        <v>1006</v>
      </c>
      <c r="AGS3" s="7" t="s">
        <v>1007</v>
      </c>
      <c r="AGT3" s="7" t="s">
        <v>1008</v>
      </c>
      <c r="AGU3" s="7" t="s">
        <v>1009</v>
      </c>
      <c r="AGV3" s="7" t="s">
        <v>1010</v>
      </c>
      <c r="AGW3" s="7" t="s">
        <v>1011</v>
      </c>
      <c r="AGX3" s="7" t="s">
        <v>1012</v>
      </c>
      <c r="AGY3" s="7" t="s">
        <v>1013</v>
      </c>
      <c r="AGZ3" s="7" t="s">
        <v>1014</v>
      </c>
      <c r="AHA3" s="7" t="s">
        <v>1015</v>
      </c>
      <c r="AHB3" s="7" t="s">
        <v>1016</v>
      </c>
      <c r="AHC3" s="7" t="s">
        <v>1017</v>
      </c>
      <c r="AHD3" s="7" t="s">
        <v>1018</v>
      </c>
      <c r="AHE3" s="7" t="s">
        <v>1019</v>
      </c>
      <c r="AHF3" s="7" t="s">
        <v>1020</v>
      </c>
      <c r="AHG3" s="7" t="s">
        <v>1021</v>
      </c>
      <c r="AHH3" s="7" t="s">
        <v>1022</v>
      </c>
      <c r="AHI3" s="7" t="s">
        <v>1023</v>
      </c>
      <c r="AHJ3" s="7" t="s">
        <v>1024</v>
      </c>
      <c r="AHK3" s="7" t="s">
        <v>1025</v>
      </c>
      <c r="AHL3" s="7" t="s">
        <v>1026</v>
      </c>
      <c r="AHM3" s="7" t="s">
        <v>1027</v>
      </c>
      <c r="AHN3" s="7" t="s">
        <v>1028</v>
      </c>
      <c r="AHO3" s="7" t="s">
        <v>1029</v>
      </c>
      <c r="AHP3" s="7" t="s">
        <v>1030</v>
      </c>
      <c r="AHQ3" s="7" t="s">
        <v>1031</v>
      </c>
      <c r="AHR3" s="7" t="s">
        <v>1032</v>
      </c>
      <c r="AHS3" s="7" t="s">
        <v>1033</v>
      </c>
      <c r="AHT3" s="7" t="s">
        <v>1034</v>
      </c>
      <c r="AHU3" s="7" t="s">
        <v>1035</v>
      </c>
      <c r="AHV3" s="7" t="s">
        <v>1036</v>
      </c>
      <c r="AHW3" s="7" t="s">
        <v>1037</v>
      </c>
      <c r="AHX3" s="7" t="s">
        <v>1038</v>
      </c>
      <c r="AHY3" s="7" t="s">
        <v>1039</v>
      </c>
      <c r="AHZ3" s="7" t="s">
        <v>1040</v>
      </c>
      <c r="AIA3" s="7" t="s">
        <v>1041</v>
      </c>
      <c r="AIB3" s="7" t="s">
        <v>1042</v>
      </c>
      <c r="AIC3" s="7" t="s">
        <v>1043</v>
      </c>
      <c r="AID3" s="7" t="s">
        <v>1044</v>
      </c>
      <c r="AIE3" s="7" t="s">
        <v>1045</v>
      </c>
      <c r="AIF3" s="7" t="s">
        <v>1046</v>
      </c>
      <c r="AIG3" s="7" t="s">
        <v>1047</v>
      </c>
      <c r="AIH3" s="7" t="s">
        <v>1048</v>
      </c>
      <c r="AII3" s="7" t="s">
        <v>1049</v>
      </c>
      <c r="AIJ3" s="7" t="s">
        <v>1050</v>
      </c>
      <c r="AIK3" s="7" t="s">
        <v>1051</v>
      </c>
      <c r="AIL3" s="7" t="s">
        <v>1052</v>
      </c>
      <c r="AIM3" s="7" t="s">
        <v>1053</v>
      </c>
      <c r="AIN3" s="7" t="s">
        <v>1054</v>
      </c>
      <c r="AIO3" s="7" t="s">
        <v>1055</v>
      </c>
      <c r="AIP3" s="7" t="s">
        <v>1056</v>
      </c>
      <c r="AIQ3" s="7" t="s">
        <v>1057</v>
      </c>
      <c r="AIR3" s="7" t="s">
        <v>1058</v>
      </c>
      <c r="AIS3" s="7" t="s">
        <v>1059</v>
      </c>
      <c r="AIT3" s="7" t="s">
        <v>1060</v>
      </c>
      <c r="AIU3" s="7" t="s">
        <v>1061</v>
      </c>
      <c r="AIV3" s="7" t="s">
        <v>1062</v>
      </c>
      <c r="AIW3" s="7" t="s">
        <v>1063</v>
      </c>
      <c r="AIX3" s="7" t="s">
        <v>1064</v>
      </c>
      <c r="AIY3" s="7" t="s">
        <v>1065</v>
      </c>
      <c r="AIZ3" s="7" t="s">
        <v>1066</v>
      </c>
      <c r="AJA3" s="7" t="s">
        <v>1067</v>
      </c>
      <c r="AJB3" s="7" t="s">
        <v>1068</v>
      </c>
      <c r="AJC3" s="7" t="s">
        <v>1069</v>
      </c>
      <c r="AJD3" s="7" t="s">
        <v>1070</v>
      </c>
      <c r="AJE3" s="7" t="s">
        <v>1071</v>
      </c>
      <c r="AJF3" s="7" t="s">
        <v>1072</v>
      </c>
      <c r="AJG3" s="7" t="s">
        <v>1073</v>
      </c>
      <c r="AJH3" s="7" t="s">
        <v>1074</v>
      </c>
      <c r="AJI3" s="7" t="s">
        <v>1075</v>
      </c>
      <c r="AJJ3" s="7" t="s">
        <v>1076</v>
      </c>
      <c r="AJK3" s="7" t="s">
        <v>1077</v>
      </c>
      <c r="AJL3" s="7" t="s">
        <v>1078</v>
      </c>
      <c r="AJM3" s="7" t="s">
        <v>1079</v>
      </c>
      <c r="AJN3" s="7" t="s">
        <v>1080</v>
      </c>
      <c r="AJO3" s="7" t="s">
        <v>1081</v>
      </c>
      <c r="AJP3" s="7" t="s">
        <v>1082</v>
      </c>
      <c r="AJQ3" s="7" t="s">
        <v>1083</v>
      </c>
      <c r="AJR3" s="7" t="s">
        <v>1084</v>
      </c>
      <c r="AJS3" s="7" t="s">
        <v>1085</v>
      </c>
      <c r="AJT3" s="7" t="s">
        <v>1086</v>
      </c>
      <c r="AJU3" s="7" t="s">
        <v>1087</v>
      </c>
      <c r="AJV3" s="7" t="s">
        <v>1088</v>
      </c>
      <c r="AJW3" s="7" t="s">
        <v>1089</v>
      </c>
      <c r="AJX3" s="7" t="s">
        <v>1090</v>
      </c>
      <c r="AJY3" s="7" t="s">
        <v>1091</v>
      </c>
      <c r="AJZ3" s="7" t="s">
        <v>1092</v>
      </c>
      <c r="AKA3" s="7" t="s">
        <v>1093</v>
      </c>
      <c r="AKB3" s="7" t="s">
        <v>1094</v>
      </c>
      <c r="AKC3" s="7" t="s">
        <v>1095</v>
      </c>
      <c r="AKD3" s="7" t="s">
        <v>1096</v>
      </c>
      <c r="AKE3" s="7" t="s">
        <v>1097</v>
      </c>
      <c r="AKF3" s="7" t="s">
        <v>1098</v>
      </c>
      <c r="AKG3" s="7" t="s">
        <v>1099</v>
      </c>
      <c r="AKH3" s="7" t="s">
        <v>1100</v>
      </c>
      <c r="AKI3" s="7" t="s">
        <v>1101</v>
      </c>
      <c r="AKJ3" s="7" t="s">
        <v>1102</v>
      </c>
      <c r="AKK3" s="7" t="s">
        <v>1103</v>
      </c>
      <c r="AKL3" s="7" t="s">
        <v>1104</v>
      </c>
      <c r="AKM3" s="7" t="s">
        <v>1105</v>
      </c>
      <c r="AKN3" s="7" t="s">
        <v>1106</v>
      </c>
      <c r="AKO3" s="7" t="s">
        <v>1107</v>
      </c>
      <c r="AKP3" s="7" t="s">
        <v>1108</v>
      </c>
      <c r="AKQ3" s="7" t="s">
        <v>1109</v>
      </c>
      <c r="AKR3" s="7" t="s">
        <v>1110</v>
      </c>
      <c r="AKS3" s="7" t="s">
        <v>1111</v>
      </c>
      <c r="AKT3" s="7" t="s">
        <v>1112</v>
      </c>
      <c r="AKU3" s="7" t="s">
        <v>1113</v>
      </c>
      <c r="AKV3" s="7" t="s">
        <v>1114</v>
      </c>
      <c r="AKW3" s="7" t="s">
        <v>1115</v>
      </c>
      <c r="AKX3" s="7" t="s">
        <v>1116</v>
      </c>
      <c r="AKY3" s="7" t="s">
        <v>1117</v>
      </c>
      <c r="AKZ3" s="7" t="s">
        <v>1118</v>
      </c>
      <c r="ALA3" s="7" t="s">
        <v>1119</v>
      </c>
      <c r="ALB3" s="7" t="s">
        <v>1120</v>
      </c>
      <c r="ALC3" s="7" t="s">
        <v>1121</v>
      </c>
      <c r="ALD3" s="7" t="s">
        <v>1122</v>
      </c>
      <c r="ALE3" s="7" t="s">
        <v>1123</v>
      </c>
      <c r="ALF3" s="7" t="s">
        <v>1124</v>
      </c>
      <c r="ALG3" s="7" t="s">
        <v>1125</v>
      </c>
      <c r="ALH3" s="7" t="s">
        <v>1126</v>
      </c>
      <c r="ALI3" s="7" t="s">
        <v>1127</v>
      </c>
      <c r="ALJ3" s="7" t="s">
        <v>1128</v>
      </c>
      <c r="ALK3" s="7" t="s">
        <v>1129</v>
      </c>
      <c r="ALL3" s="7" t="s">
        <v>1130</v>
      </c>
      <c r="ALM3" s="7" t="s">
        <v>1131</v>
      </c>
      <c r="ALN3" s="7" t="s">
        <v>1132</v>
      </c>
      <c r="ALO3" s="7" t="s">
        <v>1133</v>
      </c>
      <c r="ALP3" s="7" t="s">
        <v>1134</v>
      </c>
      <c r="ALQ3" s="7" t="s">
        <v>1135</v>
      </c>
      <c r="ALR3" s="7" t="s">
        <v>1136</v>
      </c>
      <c r="ALS3" s="7" t="s">
        <v>1137</v>
      </c>
      <c r="ALT3" s="7" t="s">
        <v>1138</v>
      </c>
      <c r="ALU3" s="7" t="s">
        <v>1139</v>
      </c>
      <c r="ALV3" s="7" t="s">
        <v>1140</v>
      </c>
      <c r="ALW3" s="7" t="s">
        <v>1141</v>
      </c>
      <c r="ALX3" s="7" t="s">
        <v>1142</v>
      </c>
      <c r="ALY3" s="7" t="s">
        <v>1143</v>
      </c>
      <c r="ALZ3" s="7" t="s">
        <v>1144</v>
      </c>
      <c r="AMA3" s="7" t="s">
        <v>1145</v>
      </c>
      <c r="AMB3" s="7" t="s">
        <v>1146</v>
      </c>
      <c r="AMC3" s="7" t="s">
        <v>1147</v>
      </c>
      <c r="AMD3" s="7" t="s">
        <v>1148</v>
      </c>
      <c r="AME3" s="7" t="s">
        <v>1149</v>
      </c>
      <c r="AMF3" s="7" t="s">
        <v>1150</v>
      </c>
      <c r="AMG3" s="7" t="s">
        <v>1151</v>
      </c>
      <c r="AMH3" s="7" t="s">
        <v>1152</v>
      </c>
      <c r="AMI3" s="7" t="s">
        <v>1153</v>
      </c>
      <c r="AMJ3" s="7" t="s">
        <v>1154</v>
      </c>
      <c r="AMK3" s="7" t="s">
        <v>1155</v>
      </c>
      <c r="AML3" s="7" t="s">
        <v>1156</v>
      </c>
      <c r="AMM3" s="7" t="s">
        <v>1157</v>
      </c>
      <c r="AMN3" s="7" t="s">
        <v>1158</v>
      </c>
      <c r="AMO3" s="7" t="s">
        <v>1159</v>
      </c>
      <c r="AMP3" s="7" t="s">
        <v>1160</v>
      </c>
      <c r="AMQ3" s="7" t="s">
        <v>1161</v>
      </c>
      <c r="AMR3" s="7" t="s">
        <v>1162</v>
      </c>
      <c r="AMS3" s="7" t="s">
        <v>1163</v>
      </c>
      <c r="AMT3" s="7" t="s">
        <v>1164</v>
      </c>
      <c r="AMU3" s="7" t="s">
        <v>1165</v>
      </c>
      <c r="AMV3" s="7" t="s">
        <v>1166</v>
      </c>
      <c r="AMW3" s="7" t="s">
        <v>1167</v>
      </c>
      <c r="AMX3" s="7" t="s">
        <v>1168</v>
      </c>
      <c r="AMY3" s="7" t="s">
        <v>1169</v>
      </c>
      <c r="AMZ3" s="7" t="s">
        <v>1170</v>
      </c>
      <c r="ANA3" s="7" t="s">
        <v>1171</v>
      </c>
      <c r="ANB3" s="7" t="s">
        <v>1172</v>
      </c>
      <c r="ANC3" s="7" t="s">
        <v>1173</v>
      </c>
      <c r="AND3" s="7" t="s">
        <v>1174</v>
      </c>
      <c r="ANE3" s="7" t="s">
        <v>1175</v>
      </c>
      <c r="ANF3" s="7" t="s">
        <v>1176</v>
      </c>
      <c r="ANG3" s="7" t="s">
        <v>1177</v>
      </c>
      <c r="ANH3" s="7" t="s">
        <v>1178</v>
      </c>
      <c r="ANI3" s="7" t="s">
        <v>1179</v>
      </c>
      <c r="ANJ3" s="7" t="s">
        <v>1180</v>
      </c>
      <c r="ANK3" s="7" t="s">
        <v>1181</v>
      </c>
      <c r="ANL3" s="7" t="s">
        <v>1182</v>
      </c>
      <c r="ANM3" s="7" t="s">
        <v>1183</v>
      </c>
      <c r="ANN3" s="7" t="s">
        <v>1184</v>
      </c>
      <c r="ANO3" s="7" t="s">
        <v>1185</v>
      </c>
      <c r="ANP3" s="7" t="s">
        <v>1186</v>
      </c>
      <c r="ANQ3" s="7" t="s">
        <v>1187</v>
      </c>
      <c r="ANR3" s="7" t="s">
        <v>1188</v>
      </c>
      <c r="ANS3" s="7" t="s">
        <v>1189</v>
      </c>
      <c r="ANT3" s="7" t="s">
        <v>1190</v>
      </c>
      <c r="ANU3" s="7" t="s">
        <v>1191</v>
      </c>
      <c r="ANV3" s="7" t="s">
        <v>1192</v>
      </c>
      <c r="ANW3" s="7" t="s">
        <v>1193</v>
      </c>
      <c r="ANX3" s="7" t="s">
        <v>1194</v>
      </c>
      <c r="ANY3" s="7" t="s">
        <v>1195</v>
      </c>
      <c r="ANZ3" s="7" t="s">
        <v>1196</v>
      </c>
      <c r="AOA3" s="7" t="s">
        <v>1197</v>
      </c>
      <c r="AOB3" s="7" t="s">
        <v>1198</v>
      </c>
      <c r="AOC3" s="7" t="s">
        <v>1199</v>
      </c>
      <c r="AOD3" s="7" t="s">
        <v>1200</v>
      </c>
      <c r="AOE3" s="7" t="s">
        <v>1201</v>
      </c>
      <c r="AOF3" s="7" t="s">
        <v>1202</v>
      </c>
      <c r="AOG3" s="7" t="s">
        <v>1203</v>
      </c>
      <c r="AOH3" s="7" t="s">
        <v>1204</v>
      </c>
      <c r="AOI3" s="7" t="s">
        <v>1205</v>
      </c>
      <c r="AOJ3" s="7" t="s">
        <v>1206</v>
      </c>
      <c r="AOK3" s="7" t="s">
        <v>1207</v>
      </c>
      <c r="AOL3" s="7" t="s">
        <v>1208</v>
      </c>
      <c r="AOM3" s="7" t="s">
        <v>1209</v>
      </c>
      <c r="AON3" s="7" t="s">
        <v>1210</v>
      </c>
      <c r="AOO3" s="7" t="s">
        <v>1211</v>
      </c>
      <c r="AOP3" s="7" t="s">
        <v>1212</v>
      </c>
      <c r="AOQ3" s="7" t="s">
        <v>1213</v>
      </c>
      <c r="AOR3" s="7" t="s">
        <v>1214</v>
      </c>
      <c r="AOS3" s="7" t="s">
        <v>1215</v>
      </c>
      <c r="AOT3" s="7" t="s">
        <v>1216</v>
      </c>
      <c r="AOU3" s="7" t="s">
        <v>1217</v>
      </c>
      <c r="AOV3" s="7" t="s">
        <v>1218</v>
      </c>
      <c r="AOW3" s="7" t="s">
        <v>1219</v>
      </c>
      <c r="AOX3" s="7" t="s">
        <v>1220</v>
      </c>
      <c r="AOY3" s="7" t="s">
        <v>1221</v>
      </c>
      <c r="AOZ3" s="7" t="s">
        <v>1222</v>
      </c>
      <c r="APA3" s="7" t="s">
        <v>1223</v>
      </c>
      <c r="APB3" s="7" t="s">
        <v>1224</v>
      </c>
      <c r="APC3" s="7" t="s">
        <v>1225</v>
      </c>
      <c r="APD3" s="7" t="s">
        <v>1226</v>
      </c>
      <c r="APE3" s="7" t="s">
        <v>1227</v>
      </c>
      <c r="APF3" s="7" t="s">
        <v>1228</v>
      </c>
      <c r="APG3" s="7" t="s">
        <v>1229</v>
      </c>
      <c r="APH3" s="7" t="s">
        <v>1230</v>
      </c>
      <c r="API3" s="7" t="s">
        <v>1231</v>
      </c>
      <c r="APJ3" s="7" t="s">
        <v>1232</v>
      </c>
      <c r="APK3" s="7" t="s">
        <v>1233</v>
      </c>
      <c r="APL3" s="7" t="s">
        <v>1234</v>
      </c>
      <c r="APM3" s="7" t="s">
        <v>1235</v>
      </c>
      <c r="APN3" s="7" t="s">
        <v>1236</v>
      </c>
      <c r="APO3" s="7" t="s">
        <v>1237</v>
      </c>
      <c r="APP3" s="7" t="s">
        <v>1238</v>
      </c>
      <c r="APQ3" s="7" t="s">
        <v>1239</v>
      </c>
      <c r="APR3" s="7" t="s">
        <v>1240</v>
      </c>
      <c r="APS3" s="7" t="s">
        <v>1241</v>
      </c>
      <c r="APT3" s="7" t="s">
        <v>1242</v>
      </c>
      <c r="APU3" s="7" t="s">
        <v>1243</v>
      </c>
      <c r="APV3" s="7" t="s">
        <v>1244</v>
      </c>
      <c r="APW3" s="7" t="s">
        <v>1245</v>
      </c>
      <c r="APX3" s="7" t="s">
        <v>1246</v>
      </c>
      <c r="APY3" s="7" t="s">
        <v>1247</v>
      </c>
      <c r="APZ3" s="7" t="s">
        <v>1248</v>
      </c>
      <c r="AQA3" s="7" t="s">
        <v>1249</v>
      </c>
      <c r="AQB3" s="7" t="s">
        <v>1250</v>
      </c>
      <c r="AQC3" s="7" t="s">
        <v>1251</v>
      </c>
      <c r="AQD3" s="7" t="s">
        <v>1252</v>
      </c>
      <c r="AQE3" s="7" t="s">
        <v>1253</v>
      </c>
      <c r="AQF3" s="7" t="s">
        <v>1254</v>
      </c>
      <c r="AQG3" s="7" t="s">
        <v>1255</v>
      </c>
      <c r="AQH3" s="7" t="s">
        <v>1256</v>
      </c>
      <c r="AQI3" s="7" t="s">
        <v>1257</v>
      </c>
      <c r="AQJ3" s="7" t="s">
        <v>1258</v>
      </c>
      <c r="AQK3" s="7" t="s">
        <v>1259</v>
      </c>
      <c r="AQL3" s="7" t="s">
        <v>1260</v>
      </c>
      <c r="AQM3" s="7" t="s">
        <v>1261</v>
      </c>
      <c r="AQN3" s="7" t="s">
        <v>1262</v>
      </c>
      <c r="AQO3" s="7" t="s">
        <v>1263</v>
      </c>
      <c r="AQP3" s="7" t="s">
        <v>1264</v>
      </c>
      <c r="AQQ3" s="7" t="s">
        <v>1265</v>
      </c>
      <c r="AQR3" s="7" t="s">
        <v>1266</v>
      </c>
      <c r="AQS3" s="7" t="s">
        <v>1267</v>
      </c>
      <c r="AQT3" s="7" t="s">
        <v>1268</v>
      </c>
      <c r="AQU3" s="7" t="s">
        <v>1269</v>
      </c>
      <c r="AQV3" s="7" t="s">
        <v>1270</v>
      </c>
      <c r="AQW3" s="7" t="s">
        <v>1271</v>
      </c>
      <c r="AQX3" s="7" t="s">
        <v>1272</v>
      </c>
      <c r="AQY3" s="7" t="s">
        <v>1273</v>
      </c>
      <c r="AQZ3" s="7" t="s">
        <v>1274</v>
      </c>
      <c r="ARA3" s="7" t="s">
        <v>1275</v>
      </c>
      <c r="ARB3" s="7" t="s">
        <v>1276</v>
      </c>
      <c r="ARC3" s="7" t="s">
        <v>1277</v>
      </c>
      <c r="ARD3" s="7" t="s">
        <v>1278</v>
      </c>
      <c r="ARE3" s="7" t="s">
        <v>1279</v>
      </c>
      <c r="ARF3" s="7" t="s">
        <v>1280</v>
      </c>
      <c r="ARG3" s="7" t="s">
        <v>1281</v>
      </c>
      <c r="ARH3" s="7" t="s">
        <v>1282</v>
      </c>
      <c r="ARI3" s="7" t="s">
        <v>1283</v>
      </c>
      <c r="ARJ3" s="7" t="s">
        <v>1284</v>
      </c>
      <c r="ARK3" s="7" t="s">
        <v>1285</v>
      </c>
      <c r="ARL3" s="7" t="s">
        <v>1286</v>
      </c>
      <c r="ARM3" s="7" t="s">
        <v>1287</v>
      </c>
      <c r="ARN3" s="7" t="s">
        <v>1288</v>
      </c>
      <c r="ARO3" s="7" t="s">
        <v>1289</v>
      </c>
      <c r="ARP3" s="7" t="s">
        <v>1290</v>
      </c>
      <c r="ARQ3" s="7" t="s">
        <v>1291</v>
      </c>
      <c r="ARR3" s="7" t="s">
        <v>1292</v>
      </c>
      <c r="ARS3" s="7" t="s">
        <v>1293</v>
      </c>
      <c r="ART3" s="7" t="s">
        <v>1294</v>
      </c>
      <c r="ARU3" s="7" t="s">
        <v>1295</v>
      </c>
      <c r="ARV3" s="7" t="s">
        <v>1296</v>
      </c>
      <c r="ARW3" s="7" t="s">
        <v>1297</v>
      </c>
      <c r="ARX3" s="7" t="s">
        <v>1298</v>
      </c>
      <c r="ARY3" s="7" t="s">
        <v>1299</v>
      </c>
      <c r="ARZ3" s="7" t="s">
        <v>1300</v>
      </c>
      <c r="ASA3" s="7" t="s">
        <v>1301</v>
      </c>
      <c r="ASB3" s="7" t="s">
        <v>1302</v>
      </c>
      <c r="ASC3" s="7" t="s">
        <v>1303</v>
      </c>
      <c r="ASD3" s="7" t="s">
        <v>1304</v>
      </c>
      <c r="ASE3" s="7" t="s">
        <v>1305</v>
      </c>
      <c r="ASF3" s="7" t="s">
        <v>1306</v>
      </c>
      <c r="ASG3" s="7" t="s">
        <v>1307</v>
      </c>
      <c r="ASH3" s="7" t="s">
        <v>1308</v>
      </c>
      <c r="ASI3" s="7" t="s">
        <v>1309</v>
      </c>
      <c r="ASJ3" s="7" t="s">
        <v>1310</v>
      </c>
      <c r="ASK3" s="7" t="s">
        <v>1311</v>
      </c>
      <c r="ASL3" s="7" t="s">
        <v>1312</v>
      </c>
      <c r="ASM3" s="7" t="s">
        <v>1313</v>
      </c>
      <c r="ASN3" s="7" t="s">
        <v>1314</v>
      </c>
      <c r="ASO3" s="7" t="s">
        <v>1315</v>
      </c>
      <c r="ASP3" s="7" t="s">
        <v>1316</v>
      </c>
      <c r="ASQ3" s="7" t="s">
        <v>1317</v>
      </c>
      <c r="ASR3" s="7" t="s">
        <v>1318</v>
      </c>
      <c r="ASS3" s="7" t="s">
        <v>1319</v>
      </c>
      <c r="AST3" s="7" t="s">
        <v>1320</v>
      </c>
      <c r="ASU3" s="7" t="s">
        <v>1321</v>
      </c>
      <c r="ASV3" s="7" t="s">
        <v>1322</v>
      </c>
      <c r="ASW3" s="7" t="s">
        <v>1323</v>
      </c>
      <c r="ASX3" s="7" t="s">
        <v>1324</v>
      </c>
      <c r="ASY3" s="7" t="s">
        <v>1325</v>
      </c>
      <c r="ASZ3" s="7" t="s">
        <v>1326</v>
      </c>
      <c r="ATA3" s="7" t="s">
        <v>1327</v>
      </c>
      <c r="ATB3" s="7" t="s">
        <v>1328</v>
      </c>
      <c r="ATC3" s="7" t="s">
        <v>1329</v>
      </c>
      <c r="ATD3" s="7" t="s">
        <v>1330</v>
      </c>
      <c r="ATE3" s="7" t="s">
        <v>1331</v>
      </c>
      <c r="ATF3" s="7" t="s">
        <v>1332</v>
      </c>
      <c r="ATG3" s="7" t="s">
        <v>1333</v>
      </c>
      <c r="ATH3" s="7" t="s">
        <v>1334</v>
      </c>
      <c r="ATI3" s="7" t="s">
        <v>1335</v>
      </c>
      <c r="ATJ3" s="7" t="s">
        <v>1336</v>
      </c>
      <c r="ATK3" s="7" t="s">
        <v>1337</v>
      </c>
      <c r="ATL3" s="7" t="s">
        <v>1338</v>
      </c>
      <c r="ATM3" s="7" t="s">
        <v>1339</v>
      </c>
      <c r="ATN3" s="7" t="s">
        <v>1340</v>
      </c>
      <c r="ATO3" s="7" t="s">
        <v>1341</v>
      </c>
      <c r="ATP3" s="7" t="s">
        <v>1342</v>
      </c>
      <c r="ATQ3" s="7" t="s">
        <v>1343</v>
      </c>
      <c r="ATR3" s="7" t="s">
        <v>1344</v>
      </c>
      <c r="ATS3" s="7" t="s">
        <v>1345</v>
      </c>
      <c r="ATT3" s="7" t="s">
        <v>1346</v>
      </c>
      <c r="ATU3" s="7" t="s">
        <v>1347</v>
      </c>
      <c r="ATV3" s="7" t="s">
        <v>1348</v>
      </c>
      <c r="ATW3" s="7" t="s">
        <v>1349</v>
      </c>
      <c r="ATX3" s="7" t="s">
        <v>1350</v>
      </c>
      <c r="ATY3" s="7" t="s">
        <v>1351</v>
      </c>
      <c r="ATZ3" s="7" t="s">
        <v>1352</v>
      </c>
      <c r="AUA3" s="7" t="s">
        <v>1353</v>
      </c>
      <c r="AUB3" s="7" t="s">
        <v>1354</v>
      </c>
      <c r="AUC3" s="7" t="s">
        <v>1355</v>
      </c>
      <c r="AUD3" s="7" t="s">
        <v>1356</v>
      </c>
      <c r="AUE3" s="7" t="s">
        <v>1357</v>
      </c>
      <c r="AUF3" s="7" t="s">
        <v>1358</v>
      </c>
      <c r="AUG3" s="7" t="s">
        <v>1359</v>
      </c>
      <c r="AUH3" s="7" t="s">
        <v>1360</v>
      </c>
      <c r="AUI3" s="7" t="s">
        <v>1361</v>
      </c>
      <c r="AUJ3" s="7" t="s">
        <v>1362</v>
      </c>
      <c r="AUK3" s="7" t="s">
        <v>1363</v>
      </c>
      <c r="AUL3" s="7" t="s">
        <v>1364</v>
      </c>
      <c r="AUM3" s="7" t="s">
        <v>1365</v>
      </c>
      <c r="AUN3" s="7" t="s">
        <v>1366</v>
      </c>
      <c r="AUO3" s="7" t="s">
        <v>1367</v>
      </c>
      <c r="AUP3" s="7" t="s">
        <v>1368</v>
      </c>
      <c r="AUQ3" s="7" t="s">
        <v>1369</v>
      </c>
      <c r="AUR3" s="7" t="s">
        <v>1370</v>
      </c>
      <c r="AUS3" s="7" t="s">
        <v>1371</v>
      </c>
      <c r="AUT3" s="7" t="s">
        <v>1372</v>
      </c>
      <c r="AUU3" s="7" t="s">
        <v>1373</v>
      </c>
      <c r="AUV3" s="7" t="s">
        <v>1374</v>
      </c>
      <c r="AUW3" s="7" t="s">
        <v>1375</v>
      </c>
      <c r="AUX3" s="7" t="s">
        <v>1376</v>
      </c>
      <c r="AUY3" s="7" t="s">
        <v>1377</v>
      </c>
      <c r="AUZ3" s="7" t="s">
        <v>1378</v>
      </c>
      <c r="AVA3" s="7" t="s">
        <v>1379</v>
      </c>
      <c r="AVB3" s="7" t="s">
        <v>1380</v>
      </c>
      <c r="AVC3" s="7" t="s">
        <v>1381</v>
      </c>
      <c r="AVD3" s="7" t="s">
        <v>1382</v>
      </c>
      <c r="AVE3" s="7" t="s">
        <v>1383</v>
      </c>
      <c r="AVF3" s="7" t="s">
        <v>1384</v>
      </c>
      <c r="AVG3" s="7" t="s">
        <v>1385</v>
      </c>
      <c r="AVH3" s="7" t="s">
        <v>1386</v>
      </c>
      <c r="AVI3" s="7" t="s">
        <v>1387</v>
      </c>
      <c r="AVJ3" s="7" t="s">
        <v>1388</v>
      </c>
      <c r="AVK3" s="7" t="s">
        <v>1389</v>
      </c>
      <c r="AVL3" s="7" t="s">
        <v>1390</v>
      </c>
      <c r="AVM3" s="7" t="s">
        <v>1391</v>
      </c>
      <c r="AVN3" s="7" t="s">
        <v>1392</v>
      </c>
      <c r="AVO3" s="7" t="s">
        <v>1393</v>
      </c>
      <c r="AVP3" s="7" t="s">
        <v>1394</v>
      </c>
      <c r="AVQ3" s="7" t="s">
        <v>1395</v>
      </c>
      <c r="AVR3" s="7" t="s">
        <v>1396</v>
      </c>
      <c r="AVS3" s="7" t="s">
        <v>1397</v>
      </c>
      <c r="AVT3" s="7" t="s">
        <v>1398</v>
      </c>
      <c r="AVU3" s="7" t="s">
        <v>1399</v>
      </c>
      <c r="AVV3" s="7" t="s">
        <v>1400</v>
      </c>
      <c r="AVW3" s="7" t="s">
        <v>1401</v>
      </c>
      <c r="AVX3" s="7" t="s">
        <v>1402</v>
      </c>
      <c r="AVY3" s="7" t="s">
        <v>1403</v>
      </c>
      <c r="AVZ3" s="7" t="s">
        <v>1404</v>
      </c>
      <c r="AWA3" s="7" t="s">
        <v>1405</v>
      </c>
      <c r="AWB3" s="7" t="s">
        <v>1406</v>
      </c>
      <c r="AWC3" s="7" t="s">
        <v>1407</v>
      </c>
      <c r="AWD3" s="7" t="s">
        <v>1408</v>
      </c>
      <c r="AWE3" s="7" t="s">
        <v>1409</v>
      </c>
      <c r="AWF3" s="7" t="s">
        <v>1410</v>
      </c>
      <c r="AWG3" s="7" t="s">
        <v>1411</v>
      </c>
      <c r="AWH3" s="7" t="s">
        <v>1412</v>
      </c>
      <c r="AWI3" s="7" t="s">
        <v>1413</v>
      </c>
      <c r="AWJ3" s="7" t="s">
        <v>1414</v>
      </c>
      <c r="AWK3" s="7" t="s">
        <v>1415</v>
      </c>
      <c r="AWL3" s="7" t="s">
        <v>1416</v>
      </c>
      <c r="AWM3" s="7" t="s">
        <v>1417</v>
      </c>
      <c r="AWN3" s="7" t="s">
        <v>1418</v>
      </c>
      <c r="AWO3" s="7" t="s">
        <v>1419</v>
      </c>
      <c r="AWP3" s="7" t="s">
        <v>1420</v>
      </c>
      <c r="AWQ3" s="7" t="s">
        <v>1421</v>
      </c>
      <c r="AWR3" s="7" t="s">
        <v>1422</v>
      </c>
      <c r="AWS3" s="7" t="s">
        <v>1423</v>
      </c>
      <c r="AWT3" s="7" t="s">
        <v>1424</v>
      </c>
      <c r="AWU3" s="7" t="s">
        <v>1425</v>
      </c>
      <c r="AWV3" s="7" t="s">
        <v>1426</v>
      </c>
      <c r="AWW3" s="7" t="s">
        <v>1427</v>
      </c>
      <c r="AWX3" s="7" t="s">
        <v>1428</v>
      </c>
      <c r="AWY3" s="7" t="s">
        <v>1429</v>
      </c>
      <c r="AWZ3" s="7" t="s">
        <v>1430</v>
      </c>
      <c r="AXA3" s="7" t="s">
        <v>1431</v>
      </c>
      <c r="AXB3" s="7" t="s">
        <v>1432</v>
      </c>
      <c r="AXC3" s="7" t="s">
        <v>1433</v>
      </c>
      <c r="AXD3" s="7" t="s">
        <v>1434</v>
      </c>
      <c r="AXE3" s="7" t="s">
        <v>1435</v>
      </c>
      <c r="AXF3" s="7" t="s">
        <v>1436</v>
      </c>
      <c r="AXG3" s="7" t="s">
        <v>1437</v>
      </c>
      <c r="AXH3" s="7" t="s">
        <v>1438</v>
      </c>
      <c r="AXI3" s="7" t="s">
        <v>1439</v>
      </c>
      <c r="AXJ3" s="7" t="s">
        <v>1440</v>
      </c>
      <c r="AXK3" s="7" t="s">
        <v>1441</v>
      </c>
      <c r="AXL3" s="7" t="s">
        <v>1442</v>
      </c>
      <c r="AXM3" s="7" t="s">
        <v>1443</v>
      </c>
      <c r="AXN3" s="7" t="s">
        <v>1444</v>
      </c>
      <c r="AXO3" s="7" t="s">
        <v>1445</v>
      </c>
      <c r="AXP3" s="7" t="s">
        <v>1446</v>
      </c>
      <c r="AXQ3" s="7" t="s">
        <v>1447</v>
      </c>
      <c r="AXR3" s="7" t="s">
        <v>1448</v>
      </c>
      <c r="AXS3" s="7" t="s">
        <v>1449</v>
      </c>
      <c r="AXT3" s="7" t="s">
        <v>1450</v>
      </c>
      <c r="AXU3" s="7" t="s">
        <v>1451</v>
      </c>
      <c r="AXV3" s="7" t="s">
        <v>1452</v>
      </c>
      <c r="AXW3" s="7" t="s">
        <v>1453</v>
      </c>
      <c r="AXX3" s="7" t="s">
        <v>1454</v>
      </c>
      <c r="AXY3" s="7" t="s">
        <v>1455</v>
      </c>
      <c r="AXZ3" s="7" t="s">
        <v>1456</v>
      </c>
      <c r="AYA3" s="7" t="s">
        <v>1457</v>
      </c>
      <c r="AYB3" s="7" t="s">
        <v>1458</v>
      </c>
      <c r="AYC3" s="7" t="s">
        <v>1459</v>
      </c>
      <c r="AYD3" s="7" t="s">
        <v>1460</v>
      </c>
      <c r="AYE3" s="7" t="s">
        <v>1461</v>
      </c>
      <c r="AYF3" s="7" t="s">
        <v>1462</v>
      </c>
      <c r="AYG3" s="7" t="s">
        <v>1463</v>
      </c>
      <c r="AYH3" s="7" t="s">
        <v>1464</v>
      </c>
      <c r="AYI3" s="7" t="s">
        <v>1465</v>
      </c>
      <c r="AYJ3" s="7" t="s">
        <v>1466</v>
      </c>
      <c r="AYK3" s="7" t="s">
        <v>1467</v>
      </c>
      <c r="AYL3" s="7" t="s">
        <v>1468</v>
      </c>
      <c r="AYM3" s="7" t="s">
        <v>1469</v>
      </c>
      <c r="AYN3" s="7" t="s">
        <v>1470</v>
      </c>
      <c r="AYO3" s="7" t="s">
        <v>1471</v>
      </c>
      <c r="AYP3" s="7" t="s">
        <v>1472</v>
      </c>
      <c r="AYQ3" s="7" t="s">
        <v>1473</v>
      </c>
      <c r="AYR3" s="7" t="s">
        <v>1474</v>
      </c>
      <c r="AYS3" s="7" t="s">
        <v>1475</v>
      </c>
      <c r="AYT3" s="7" t="s">
        <v>1476</v>
      </c>
      <c r="AYU3" s="7" t="s">
        <v>1477</v>
      </c>
      <c r="AYV3" s="7" t="s">
        <v>1478</v>
      </c>
      <c r="AYW3" s="7" t="s">
        <v>1479</v>
      </c>
      <c r="AYX3" s="7" t="s">
        <v>1480</v>
      </c>
      <c r="AYY3" s="7" t="s">
        <v>1481</v>
      </c>
      <c r="AYZ3" s="7" t="s">
        <v>1482</v>
      </c>
      <c r="AZA3" s="7" t="s">
        <v>1483</v>
      </c>
      <c r="AZB3" s="7" t="s">
        <v>1484</v>
      </c>
      <c r="AZC3" s="7" t="s">
        <v>1485</v>
      </c>
      <c r="AZD3" s="7" t="s">
        <v>1486</v>
      </c>
      <c r="AZE3" s="7" t="s">
        <v>1487</v>
      </c>
      <c r="AZF3" s="7" t="s">
        <v>1488</v>
      </c>
      <c r="AZG3" s="7" t="s">
        <v>1489</v>
      </c>
      <c r="AZH3" s="7" t="s">
        <v>1490</v>
      </c>
      <c r="AZI3" s="7" t="s">
        <v>1491</v>
      </c>
      <c r="AZJ3" s="7" t="s">
        <v>1492</v>
      </c>
      <c r="AZK3" s="7" t="s">
        <v>1493</v>
      </c>
      <c r="AZL3" s="7" t="s">
        <v>1494</v>
      </c>
      <c r="AZM3" s="7" t="s">
        <v>1495</v>
      </c>
      <c r="AZN3" s="7" t="s">
        <v>1496</v>
      </c>
      <c r="AZO3" s="7" t="s">
        <v>1497</v>
      </c>
      <c r="AZP3" s="7" t="s">
        <v>1498</v>
      </c>
      <c r="AZQ3" s="7" t="s">
        <v>1499</v>
      </c>
      <c r="AZR3" s="7" t="s">
        <v>1500</v>
      </c>
      <c r="AZS3" s="7" t="s">
        <v>1501</v>
      </c>
      <c r="AZT3" s="7" t="s">
        <v>1502</v>
      </c>
      <c r="AZU3" s="7" t="s">
        <v>1503</v>
      </c>
      <c r="AZV3" s="7" t="s">
        <v>1504</v>
      </c>
      <c r="AZW3" s="7" t="s">
        <v>1505</v>
      </c>
      <c r="AZX3" s="7" t="s">
        <v>1506</v>
      </c>
      <c r="AZY3" s="7" t="s">
        <v>1507</v>
      </c>
      <c r="AZZ3" s="7" t="s">
        <v>1508</v>
      </c>
      <c r="BAA3" s="7" t="s">
        <v>1509</v>
      </c>
      <c r="BAB3" s="7" t="s">
        <v>1510</v>
      </c>
      <c r="BAC3" s="7" t="s">
        <v>1511</v>
      </c>
      <c r="BAD3" s="7" t="s">
        <v>1512</v>
      </c>
      <c r="BAE3" s="7" t="s">
        <v>1513</v>
      </c>
      <c r="BAF3" s="7" t="s">
        <v>1514</v>
      </c>
      <c r="BAG3" s="7" t="s">
        <v>1515</v>
      </c>
      <c r="BAH3" s="7" t="s">
        <v>1516</v>
      </c>
      <c r="BAI3" s="7" t="s">
        <v>1517</v>
      </c>
      <c r="BAJ3" s="7" t="s">
        <v>1518</v>
      </c>
      <c r="BAK3" s="7" t="s">
        <v>1519</v>
      </c>
      <c r="BAL3" s="7" t="s">
        <v>1520</v>
      </c>
      <c r="BAM3" s="7" t="s">
        <v>1521</v>
      </c>
      <c r="BAN3" s="7" t="s">
        <v>1522</v>
      </c>
      <c r="BAO3" s="7" t="s">
        <v>1523</v>
      </c>
      <c r="BAP3" s="7" t="s">
        <v>1524</v>
      </c>
      <c r="BAQ3" s="7" t="s">
        <v>1525</v>
      </c>
      <c r="BAR3" s="7" t="s">
        <v>1526</v>
      </c>
      <c r="BAS3" s="7" t="s">
        <v>1527</v>
      </c>
      <c r="BAT3" s="7" t="s">
        <v>1528</v>
      </c>
      <c r="BAU3" s="7" t="s">
        <v>1529</v>
      </c>
      <c r="BAV3" s="7" t="s">
        <v>1530</v>
      </c>
      <c r="BAW3" s="7" t="s">
        <v>1531</v>
      </c>
      <c r="BAX3" s="7" t="s">
        <v>1532</v>
      </c>
      <c r="BAY3" s="7" t="s">
        <v>1533</v>
      </c>
      <c r="BAZ3" s="7" t="s">
        <v>1534</v>
      </c>
      <c r="BBA3" s="7" t="s">
        <v>1535</v>
      </c>
      <c r="BBB3" s="7" t="s">
        <v>1536</v>
      </c>
      <c r="BBC3" s="7" t="s">
        <v>1537</v>
      </c>
      <c r="BBD3" s="7" t="s">
        <v>1538</v>
      </c>
      <c r="BBE3" s="7" t="s">
        <v>1539</v>
      </c>
      <c r="BBF3" s="7" t="s">
        <v>1540</v>
      </c>
      <c r="BBG3" s="7" t="s">
        <v>1541</v>
      </c>
      <c r="BBH3" s="7" t="s">
        <v>1542</v>
      </c>
      <c r="BBI3" s="7" t="s">
        <v>1543</v>
      </c>
      <c r="BBJ3" s="7" t="s">
        <v>1544</v>
      </c>
      <c r="BBK3" s="7" t="s">
        <v>1545</v>
      </c>
      <c r="BBL3" s="7" t="s">
        <v>1546</v>
      </c>
      <c r="BBM3" s="7" t="s">
        <v>1547</v>
      </c>
      <c r="BBN3" s="7" t="s">
        <v>1548</v>
      </c>
      <c r="BBO3" s="7" t="s">
        <v>1549</v>
      </c>
      <c r="BBP3" s="7" t="s">
        <v>1550</v>
      </c>
      <c r="BBQ3" s="7" t="s">
        <v>1551</v>
      </c>
      <c r="BBR3" s="7" t="s">
        <v>1552</v>
      </c>
      <c r="BBS3" s="7" t="s">
        <v>1553</v>
      </c>
      <c r="BBT3" s="7" t="s">
        <v>1554</v>
      </c>
      <c r="BBU3" s="7" t="s">
        <v>1555</v>
      </c>
      <c r="BBV3" s="7" t="s">
        <v>1556</v>
      </c>
      <c r="BBW3" s="7" t="s">
        <v>1557</v>
      </c>
      <c r="BBX3" s="7" t="s">
        <v>1558</v>
      </c>
      <c r="BBY3" s="7" t="s">
        <v>1559</v>
      </c>
      <c r="BBZ3" s="7" t="s">
        <v>1560</v>
      </c>
      <c r="BCA3" s="7" t="s">
        <v>1561</v>
      </c>
      <c r="BCB3" s="7" t="s">
        <v>1562</v>
      </c>
      <c r="BCC3" s="7" t="s">
        <v>1563</v>
      </c>
      <c r="BCD3" s="7" t="s">
        <v>1564</v>
      </c>
      <c r="BCE3" s="7" t="s">
        <v>1565</v>
      </c>
      <c r="BCF3" s="7" t="s">
        <v>1566</v>
      </c>
      <c r="BCG3" s="7" t="s">
        <v>1567</v>
      </c>
      <c r="BCH3" s="7" t="s">
        <v>1568</v>
      </c>
      <c r="BCI3" s="7" t="s">
        <v>1569</v>
      </c>
      <c r="BCJ3" s="7" t="s">
        <v>1570</v>
      </c>
      <c r="BCK3" s="7" t="s">
        <v>1571</v>
      </c>
      <c r="BCL3" s="7" t="s">
        <v>1572</v>
      </c>
      <c r="BCM3" s="7" t="s">
        <v>1573</v>
      </c>
      <c r="BCN3" s="7" t="s">
        <v>1574</v>
      </c>
      <c r="BCO3" s="7" t="s">
        <v>1575</v>
      </c>
      <c r="BCP3" s="7" t="s">
        <v>1576</v>
      </c>
      <c r="BCQ3" s="7" t="s">
        <v>1577</v>
      </c>
      <c r="BCR3" s="7" t="s">
        <v>1578</v>
      </c>
      <c r="BCS3" s="7" t="s">
        <v>1579</v>
      </c>
      <c r="BCT3" s="7" t="s">
        <v>1580</v>
      </c>
      <c r="BCU3" s="7" t="s">
        <v>1581</v>
      </c>
      <c r="BCV3" s="7" t="s">
        <v>1582</v>
      </c>
      <c r="BCW3" s="7" t="s">
        <v>1583</v>
      </c>
      <c r="BCX3" s="7" t="s">
        <v>1584</v>
      </c>
      <c r="BCY3" s="7" t="s">
        <v>1585</v>
      </c>
      <c r="BCZ3" s="7" t="s">
        <v>1586</v>
      </c>
      <c r="BDA3" s="7" t="s">
        <v>1587</v>
      </c>
      <c r="BDB3" s="7" t="s">
        <v>1588</v>
      </c>
      <c r="BDC3" s="7" t="s">
        <v>1589</v>
      </c>
      <c r="BDD3" s="7" t="s">
        <v>1590</v>
      </c>
      <c r="BDE3" s="7" t="s">
        <v>1591</v>
      </c>
      <c r="BDF3" s="7" t="s">
        <v>1592</v>
      </c>
      <c r="BDG3" s="7" t="s">
        <v>1593</v>
      </c>
      <c r="BDH3" s="7" t="s">
        <v>1594</v>
      </c>
      <c r="BDI3" s="7" t="s">
        <v>1595</v>
      </c>
      <c r="BDJ3" s="7" t="s">
        <v>1596</v>
      </c>
      <c r="BDK3" s="7" t="s">
        <v>1597</v>
      </c>
      <c r="BDL3" s="7" t="s">
        <v>1598</v>
      </c>
      <c r="BDM3" s="7" t="s">
        <v>1599</v>
      </c>
      <c r="BDN3" s="7" t="s">
        <v>1600</v>
      </c>
      <c r="BDO3" s="7" t="s">
        <v>1601</v>
      </c>
      <c r="BDP3" s="7" t="s">
        <v>1602</v>
      </c>
      <c r="BDQ3" s="7" t="s">
        <v>1603</v>
      </c>
      <c r="BDR3" s="7" t="s">
        <v>1604</v>
      </c>
      <c r="BDS3" s="7" t="s">
        <v>1605</v>
      </c>
      <c r="BDT3" s="7" t="s">
        <v>1606</v>
      </c>
      <c r="BDU3" s="7" t="s">
        <v>1607</v>
      </c>
      <c r="BDV3" s="7" t="s">
        <v>1608</v>
      </c>
      <c r="BDW3" s="7" t="s">
        <v>1609</v>
      </c>
      <c r="BDX3" s="7" t="s">
        <v>1610</v>
      </c>
      <c r="BDY3" s="7" t="s">
        <v>1611</v>
      </c>
      <c r="BDZ3" s="7" t="s">
        <v>1612</v>
      </c>
      <c r="BEA3" s="7" t="s">
        <v>1613</v>
      </c>
      <c r="BEB3" s="7" t="s">
        <v>1614</v>
      </c>
      <c r="BEC3" s="7" t="s">
        <v>1615</v>
      </c>
      <c r="BED3" s="7" t="s">
        <v>1616</v>
      </c>
      <c r="BEE3" s="7" t="s">
        <v>1617</v>
      </c>
      <c r="BEF3" s="7" t="s">
        <v>1618</v>
      </c>
      <c r="BEG3" s="7" t="s">
        <v>1619</v>
      </c>
      <c r="BEH3" s="7" t="s">
        <v>1620</v>
      </c>
      <c r="BEI3" s="7" t="s">
        <v>1621</v>
      </c>
      <c r="BEJ3" s="7" t="s">
        <v>1622</v>
      </c>
      <c r="BEK3" s="7" t="s">
        <v>1623</v>
      </c>
      <c r="BEL3" s="7" t="s">
        <v>1624</v>
      </c>
      <c r="BEM3" s="7" t="s">
        <v>1625</v>
      </c>
      <c r="BEN3" s="7" t="s">
        <v>1626</v>
      </c>
      <c r="BEO3" s="7" t="s">
        <v>1627</v>
      </c>
      <c r="BEP3" s="7" t="s">
        <v>1628</v>
      </c>
      <c r="BEQ3" s="7" t="s">
        <v>1629</v>
      </c>
      <c r="BER3" s="7" t="s">
        <v>1630</v>
      </c>
      <c r="BES3" s="7" t="s">
        <v>1631</v>
      </c>
      <c r="BET3" s="7" t="s">
        <v>1632</v>
      </c>
      <c r="BEU3" s="7" t="s">
        <v>1633</v>
      </c>
      <c r="BEV3" s="7" t="s">
        <v>1634</v>
      </c>
      <c r="BEW3" s="7" t="s">
        <v>1635</v>
      </c>
      <c r="BEX3" s="7" t="s">
        <v>1636</v>
      </c>
      <c r="BEY3" s="7" t="s">
        <v>1637</v>
      </c>
      <c r="BEZ3" s="7" t="s">
        <v>1638</v>
      </c>
      <c r="BFA3" s="7" t="s">
        <v>1639</v>
      </c>
      <c r="BFB3" s="7" t="s">
        <v>1640</v>
      </c>
      <c r="BFC3" s="7" t="s">
        <v>1641</v>
      </c>
      <c r="BFD3" s="7" t="s">
        <v>1642</v>
      </c>
      <c r="BFE3" s="7" t="s">
        <v>1643</v>
      </c>
      <c r="BFF3" s="7" t="s">
        <v>1644</v>
      </c>
      <c r="BFG3" s="7" t="s">
        <v>1645</v>
      </c>
      <c r="BFH3" s="7" t="s">
        <v>1646</v>
      </c>
      <c r="BFI3" s="7" t="s">
        <v>1647</v>
      </c>
      <c r="BFJ3" s="7" t="s">
        <v>1648</v>
      </c>
      <c r="BFK3" s="7" t="s">
        <v>1649</v>
      </c>
      <c r="BFL3" s="7" t="s">
        <v>1650</v>
      </c>
      <c r="BFM3" s="7" t="s">
        <v>1651</v>
      </c>
      <c r="BFN3" s="7" t="s">
        <v>1652</v>
      </c>
      <c r="BFO3" s="7" t="s">
        <v>1653</v>
      </c>
      <c r="BFP3" s="7" t="s">
        <v>1654</v>
      </c>
      <c r="BFQ3" s="7" t="s">
        <v>1655</v>
      </c>
      <c r="BFR3" s="7" t="s">
        <v>1656</v>
      </c>
      <c r="BFS3" s="7" t="s">
        <v>1657</v>
      </c>
      <c r="BFT3" s="7" t="s">
        <v>1658</v>
      </c>
      <c r="BFU3" s="7" t="s">
        <v>1659</v>
      </c>
      <c r="BFV3" s="7" t="s">
        <v>1660</v>
      </c>
      <c r="BFW3" s="7" t="s">
        <v>1661</v>
      </c>
      <c r="BFX3" s="7" t="s">
        <v>1662</v>
      </c>
      <c r="BFY3" s="7" t="s">
        <v>1663</v>
      </c>
      <c r="BFZ3" s="7" t="s">
        <v>1664</v>
      </c>
      <c r="BGA3" s="7" t="s">
        <v>1665</v>
      </c>
      <c r="BGB3" s="7" t="s">
        <v>1666</v>
      </c>
      <c r="BGC3" s="7" t="s">
        <v>1667</v>
      </c>
      <c r="BGD3" s="7" t="s">
        <v>1668</v>
      </c>
      <c r="BGE3" s="7" t="s">
        <v>1669</v>
      </c>
      <c r="BGF3" s="7" t="s">
        <v>1670</v>
      </c>
      <c r="BGG3" s="7" t="s">
        <v>1671</v>
      </c>
      <c r="BGH3" s="7" t="s">
        <v>1672</v>
      </c>
      <c r="BGI3" s="7" t="s">
        <v>1673</v>
      </c>
      <c r="BGJ3" s="7" t="s">
        <v>1674</v>
      </c>
      <c r="BGK3" s="7" t="s">
        <v>1675</v>
      </c>
      <c r="BGL3" s="7" t="s">
        <v>1676</v>
      </c>
      <c r="BGM3" s="7" t="s">
        <v>1677</v>
      </c>
      <c r="BGN3" s="7" t="s">
        <v>1678</v>
      </c>
      <c r="BGO3" s="7" t="s">
        <v>1679</v>
      </c>
      <c r="BGP3" s="7" t="s">
        <v>1680</v>
      </c>
      <c r="BGQ3" s="7" t="s">
        <v>1681</v>
      </c>
      <c r="BGR3" s="7" t="s">
        <v>1682</v>
      </c>
      <c r="BGS3" s="7" t="s">
        <v>1683</v>
      </c>
      <c r="BGT3" s="7" t="s">
        <v>1684</v>
      </c>
      <c r="BGU3" s="7" t="s">
        <v>1685</v>
      </c>
      <c r="BGV3" s="7" t="s">
        <v>1686</v>
      </c>
      <c r="BGW3" s="7" t="s">
        <v>1687</v>
      </c>
      <c r="BGX3" s="7" t="s">
        <v>1688</v>
      </c>
      <c r="BGY3" s="7" t="s">
        <v>1689</v>
      </c>
      <c r="BGZ3" s="7" t="s">
        <v>1690</v>
      </c>
      <c r="BHA3" s="7" t="s">
        <v>1691</v>
      </c>
      <c r="BHB3" s="7" t="s">
        <v>1692</v>
      </c>
      <c r="BHC3" s="7" t="s">
        <v>1693</v>
      </c>
      <c r="BHD3" s="7" t="s">
        <v>1694</v>
      </c>
      <c r="BHE3" s="7" t="s">
        <v>1695</v>
      </c>
      <c r="BHF3" s="7" t="s">
        <v>1696</v>
      </c>
      <c r="BHG3" s="7" t="s">
        <v>1697</v>
      </c>
      <c r="BHH3" s="7" t="s">
        <v>1698</v>
      </c>
      <c r="BHI3" s="7" t="s">
        <v>1699</v>
      </c>
      <c r="BHJ3" s="7" t="s">
        <v>1700</v>
      </c>
      <c r="BHK3" s="7" t="s">
        <v>1701</v>
      </c>
      <c r="BHL3" s="7" t="s">
        <v>1702</v>
      </c>
      <c r="BHM3" s="7" t="s">
        <v>1703</v>
      </c>
      <c r="BHN3" s="7" t="s">
        <v>1704</v>
      </c>
      <c r="BHO3" s="7" t="s">
        <v>1705</v>
      </c>
      <c r="BHP3" s="7" t="s">
        <v>1706</v>
      </c>
      <c r="BHQ3" s="7" t="s">
        <v>1707</v>
      </c>
      <c r="BHR3" s="7" t="s">
        <v>1708</v>
      </c>
      <c r="BHS3" s="7" t="s">
        <v>1709</v>
      </c>
      <c r="BHT3" s="7" t="s">
        <v>1710</v>
      </c>
      <c r="BHU3" s="7" t="s">
        <v>1711</v>
      </c>
      <c r="BHV3" s="7" t="s">
        <v>1712</v>
      </c>
      <c r="BHW3" s="7" t="s">
        <v>1713</v>
      </c>
      <c r="BHX3" s="7" t="s">
        <v>1714</v>
      </c>
      <c r="BHY3" s="7" t="s">
        <v>1715</v>
      </c>
      <c r="BHZ3" s="7" t="s">
        <v>1716</v>
      </c>
      <c r="BIA3" s="7" t="s">
        <v>1717</v>
      </c>
      <c r="BIB3" s="7" t="s">
        <v>1718</v>
      </c>
      <c r="BIC3" s="7" t="s">
        <v>1719</v>
      </c>
      <c r="BID3" s="7" t="s">
        <v>1720</v>
      </c>
      <c r="BIE3" s="7" t="s">
        <v>1721</v>
      </c>
      <c r="BIF3" s="7" t="s">
        <v>1722</v>
      </c>
      <c r="BIG3" s="7" t="s">
        <v>1723</v>
      </c>
      <c r="BIH3" s="7" t="s">
        <v>1724</v>
      </c>
      <c r="BII3" s="7" t="s">
        <v>1725</v>
      </c>
      <c r="BIJ3" s="7" t="s">
        <v>1726</v>
      </c>
      <c r="BIK3" s="7" t="s">
        <v>1727</v>
      </c>
      <c r="BIL3" s="7" t="s">
        <v>1728</v>
      </c>
      <c r="BIM3" s="7" t="s">
        <v>1729</v>
      </c>
      <c r="BIN3" s="7" t="s">
        <v>1730</v>
      </c>
      <c r="BIO3" s="7" t="s">
        <v>1731</v>
      </c>
      <c r="BIP3" s="7" t="s">
        <v>1732</v>
      </c>
      <c r="BIQ3" s="7" t="s">
        <v>1733</v>
      </c>
      <c r="BIR3" s="7" t="s">
        <v>1734</v>
      </c>
      <c r="BIS3" s="7" t="s">
        <v>1735</v>
      </c>
      <c r="BIT3" s="7" t="s">
        <v>1736</v>
      </c>
      <c r="BIU3" s="7" t="s">
        <v>1737</v>
      </c>
      <c r="BIV3" s="7" t="s">
        <v>1738</v>
      </c>
      <c r="BIW3" s="7" t="s">
        <v>1739</v>
      </c>
      <c r="BIX3" s="7" t="s">
        <v>1740</v>
      </c>
      <c r="BIY3" s="7" t="s">
        <v>1741</v>
      </c>
      <c r="BIZ3" s="7" t="s">
        <v>1742</v>
      </c>
      <c r="BJA3" s="7" t="s">
        <v>1743</v>
      </c>
      <c r="BJB3" s="7" t="s">
        <v>1744</v>
      </c>
      <c r="BJC3" s="7" t="s">
        <v>1745</v>
      </c>
      <c r="BJD3" s="7" t="s">
        <v>1746</v>
      </c>
      <c r="BJE3" s="7" t="s">
        <v>1747</v>
      </c>
      <c r="BJF3" s="7" t="s">
        <v>1748</v>
      </c>
      <c r="BJG3" s="7" t="s">
        <v>1749</v>
      </c>
      <c r="BJH3" s="7" t="s">
        <v>1750</v>
      </c>
      <c r="BJI3" s="7" t="s">
        <v>1751</v>
      </c>
      <c r="BJJ3" s="7" t="s">
        <v>1752</v>
      </c>
      <c r="BJK3" s="7" t="s">
        <v>1753</v>
      </c>
      <c r="BJL3" s="7" t="s">
        <v>1754</v>
      </c>
      <c r="BJM3" s="7" t="s">
        <v>1755</v>
      </c>
      <c r="BJN3" s="7" t="s">
        <v>1756</v>
      </c>
      <c r="BJO3" s="7" t="s">
        <v>1757</v>
      </c>
      <c r="BJP3" s="7" t="s">
        <v>1758</v>
      </c>
      <c r="BJQ3" s="7" t="s">
        <v>1759</v>
      </c>
      <c r="BJR3" s="7" t="s">
        <v>1760</v>
      </c>
      <c r="BJS3" s="7" t="s">
        <v>1761</v>
      </c>
      <c r="BJT3" s="7" t="s">
        <v>1762</v>
      </c>
      <c r="BJU3" s="7" t="s">
        <v>1763</v>
      </c>
      <c r="BJV3" s="7" t="s">
        <v>1764</v>
      </c>
      <c r="BJW3" s="7" t="s">
        <v>1765</v>
      </c>
      <c r="BJX3" s="7" t="s">
        <v>1766</v>
      </c>
      <c r="BJY3" s="7" t="s">
        <v>1767</v>
      </c>
      <c r="BJZ3" s="7" t="s">
        <v>1768</v>
      </c>
      <c r="BKA3" s="7" t="s">
        <v>1769</v>
      </c>
      <c r="BKB3" s="7" t="s">
        <v>1770</v>
      </c>
      <c r="BKC3" s="7" t="s">
        <v>1771</v>
      </c>
      <c r="BKD3" s="7" t="s">
        <v>1772</v>
      </c>
      <c r="BKE3" s="7" t="s">
        <v>1773</v>
      </c>
      <c r="BKF3" s="7" t="s">
        <v>1774</v>
      </c>
      <c r="BKG3" s="7" t="s">
        <v>1775</v>
      </c>
      <c r="BKH3" s="7" t="s">
        <v>1776</v>
      </c>
      <c r="BKI3" s="7" t="s">
        <v>1777</v>
      </c>
      <c r="BKJ3" s="7" t="s">
        <v>1778</v>
      </c>
      <c r="BKK3" s="7" t="s">
        <v>1779</v>
      </c>
      <c r="BKL3" s="7" t="s">
        <v>1780</v>
      </c>
      <c r="BKM3" s="7" t="s">
        <v>1781</v>
      </c>
      <c r="BKN3" s="7" t="s">
        <v>1782</v>
      </c>
      <c r="BKO3" s="7" t="s">
        <v>1783</v>
      </c>
      <c r="BKP3" s="7" t="s">
        <v>1784</v>
      </c>
      <c r="BKQ3" s="7" t="s">
        <v>1785</v>
      </c>
      <c r="BKR3" s="7" t="s">
        <v>1786</v>
      </c>
      <c r="BKS3" s="7" t="s">
        <v>1787</v>
      </c>
      <c r="BKT3" s="7" t="s">
        <v>1788</v>
      </c>
      <c r="BKU3" s="7" t="s">
        <v>1789</v>
      </c>
      <c r="BKV3" s="7" t="s">
        <v>1790</v>
      </c>
      <c r="BKW3" s="7" t="s">
        <v>1791</v>
      </c>
      <c r="BKX3" s="7" t="s">
        <v>1792</v>
      </c>
      <c r="BKY3" s="7" t="s">
        <v>1793</v>
      </c>
      <c r="BKZ3" s="7" t="s">
        <v>1794</v>
      </c>
      <c r="BLA3" s="7" t="s">
        <v>1795</v>
      </c>
      <c r="BLB3" s="7" t="s">
        <v>1796</v>
      </c>
      <c r="BLC3" s="7" t="s">
        <v>1797</v>
      </c>
      <c r="BLD3" s="7" t="s">
        <v>1798</v>
      </c>
      <c r="BLE3" s="7" t="s">
        <v>1799</v>
      </c>
      <c r="BLF3" s="7" t="s">
        <v>1800</v>
      </c>
      <c r="BLG3" s="7" t="s">
        <v>1801</v>
      </c>
      <c r="BLH3" s="7" t="s">
        <v>1802</v>
      </c>
      <c r="BLI3" s="7" t="s">
        <v>1803</v>
      </c>
      <c r="BLJ3" s="7" t="s">
        <v>1804</v>
      </c>
      <c r="BLK3" s="7" t="s">
        <v>1805</v>
      </c>
      <c r="BLL3" s="7" t="s">
        <v>1806</v>
      </c>
      <c r="BLM3" s="7" t="s">
        <v>1807</v>
      </c>
      <c r="BLN3" s="7" t="s">
        <v>1808</v>
      </c>
      <c r="BLO3" s="7" t="s">
        <v>1809</v>
      </c>
      <c r="BLP3" s="7" t="s">
        <v>1810</v>
      </c>
      <c r="BLQ3" s="7" t="s">
        <v>1811</v>
      </c>
      <c r="BLR3" s="7" t="s">
        <v>1812</v>
      </c>
      <c r="BLS3" s="7" t="s">
        <v>1813</v>
      </c>
      <c r="BLT3" s="7" t="s">
        <v>1814</v>
      </c>
      <c r="BLU3" s="7" t="s">
        <v>1815</v>
      </c>
      <c r="BLV3" s="7" t="s">
        <v>1816</v>
      </c>
      <c r="BLW3" s="7" t="s">
        <v>1817</v>
      </c>
      <c r="BLX3" s="7" t="s">
        <v>1818</v>
      </c>
      <c r="BLY3" s="7" t="s">
        <v>1819</v>
      </c>
      <c r="BLZ3" s="7" t="s">
        <v>1820</v>
      </c>
      <c r="BMA3" s="7" t="s">
        <v>1821</v>
      </c>
      <c r="BMB3" s="7" t="s">
        <v>1822</v>
      </c>
      <c r="BMC3" s="7" t="s">
        <v>1823</v>
      </c>
      <c r="BMD3" s="7" t="s">
        <v>1824</v>
      </c>
      <c r="BME3" s="7" t="s">
        <v>1825</v>
      </c>
      <c r="BMF3" s="7" t="s">
        <v>1826</v>
      </c>
      <c r="BMG3" s="7" t="s">
        <v>1827</v>
      </c>
      <c r="BMH3" s="7" t="s">
        <v>1828</v>
      </c>
      <c r="BMI3" s="7" t="s">
        <v>1829</v>
      </c>
      <c r="BMJ3" s="7" t="s">
        <v>1830</v>
      </c>
      <c r="BMK3" s="7" t="s">
        <v>1831</v>
      </c>
      <c r="BML3" s="7" t="s">
        <v>1832</v>
      </c>
      <c r="BMM3" s="7" t="s">
        <v>1833</v>
      </c>
      <c r="BMN3" s="7" t="s">
        <v>1834</v>
      </c>
      <c r="BMO3" s="7" t="s">
        <v>1835</v>
      </c>
      <c r="BMP3" s="7" t="s">
        <v>1836</v>
      </c>
      <c r="BMQ3" s="7" t="s">
        <v>1837</v>
      </c>
      <c r="BMR3" s="7" t="s">
        <v>1838</v>
      </c>
      <c r="BMS3" s="7" t="s">
        <v>1839</v>
      </c>
      <c r="BMT3" s="7" t="s">
        <v>1840</v>
      </c>
      <c r="BMU3" s="7" t="s">
        <v>1841</v>
      </c>
      <c r="BMV3" s="7" t="s">
        <v>1842</v>
      </c>
      <c r="BMW3" s="7" t="s">
        <v>1843</v>
      </c>
      <c r="BMX3" s="7" t="s">
        <v>1844</v>
      </c>
      <c r="BMY3" s="7" t="s">
        <v>1845</v>
      </c>
      <c r="BMZ3" s="7" t="s">
        <v>1846</v>
      </c>
      <c r="BNA3" s="7" t="s">
        <v>1847</v>
      </c>
      <c r="BNB3" s="7" t="s">
        <v>1848</v>
      </c>
      <c r="BNC3" s="7" t="s">
        <v>1849</v>
      </c>
      <c r="BND3" s="7" t="s">
        <v>1850</v>
      </c>
      <c r="BNE3" s="7" t="s">
        <v>1851</v>
      </c>
      <c r="BNF3" s="7" t="s">
        <v>1852</v>
      </c>
      <c r="BNG3" s="7" t="s">
        <v>1853</v>
      </c>
      <c r="BNH3" s="7" t="s">
        <v>1854</v>
      </c>
      <c r="BNI3" s="7" t="s">
        <v>1855</v>
      </c>
      <c r="BNJ3" s="7" t="s">
        <v>1856</v>
      </c>
      <c r="BNK3" s="7" t="s">
        <v>1857</v>
      </c>
      <c r="BNL3" s="7" t="s">
        <v>1858</v>
      </c>
      <c r="BNM3" s="7" t="s">
        <v>1859</v>
      </c>
      <c r="BNN3" s="7" t="s">
        <v>1860</v>
      </c>
      <c r="BNO3" s="7" t="s">
        <v>1861</v>
      </c>
      <c r="BNP3" s="7" t="s">
        <v>1862</v>
      </c>
      <c r="BNQ3" s="7" t="s">
        <v>1863</v>
      </c>
      <c r="BNR3" s="7" t="s">
        <v>1864</v>
      </c>
      <c r="BNS3" s="7" t="s">
        <v>1865</v>
      </c>
      <c r="BNT3" s="7" t="s">
        <v>1866</v>
      </c>
      <c r="BNU3" s="7" t="s">
        <v>1867</v>
      </c>
      <c r="BNV3" s="7" t="s">
        <v>1868</v>
      </c>
      <c r="BNW3" s="7" t="s">
        <v>1869</v>
      </c>
      <c r="BNX3" s="7" t="s">
        <v>1870</v>
      </c>
      <c r="BNY3" s="7" t="s">
        <v>1871</v>
      </c>
      <c r="BNZ3" s="7" t="s">
        <v>1872</v>
      </c>
      <c r="BOA3" s="7" t="s">
        <v>1873</v>
      </c>
      <c r="BOB3" s="7" t="s">
        <v>1874</v>
      </c>
      <c r="BOC3" s="7" t="s">
        <v>1875</v>
      </c>
      <c r="BOD3" s="7" t="s">
        <v>1876</v>
      </c>
      <c r="BOE3" s="7" t="s">
        <v>1877</v>
      </c>
      <c r="BOF3" s="7" t="s">
        <v>1878</v>
      </c>
      <c r="BOG3" s="7" t="s">
        <v>1879</v>
      </c>
      <c r="BOH3" s="7" t="s">
        <v>1880</v>
      </c>
      <c r="BOI3" s="7" t="s">
        <v>1881</v>
      </c>
      <c r="BOJ3" s="7" t="s">
        <v>1882</v>
      </c>
      <c r="BOK3" s="7" t="s">
        <v>1883</v>
      </c>
      <c r="BOL3" s="7" t="s">
        <v>1884</v>
      </c>
      <c r="BOM3" s="7" t="s">
        <v>1885</v>
      </c>
      <c r="BON3" s="7" t="s">
        <v>1886</v>
      </c>
      <c r="BOO3" s="7" t="s">
        <v>1887</v>
      </c>
      <c r="BOP3" s="7" t="s">
        <v>1888</v>
      </c>
      <c r="BOQ3" s="7" t="s">
        <v>1889</v>
      </c>
      <c r="BOR3" s="7" t="s">
        <v>1890</v>
      </c>
      <c r="BOS3" s="7" t="s">
        <v>1891</v>
      </c>
      <c r="BOT3" s="7" t="s">
        <v>1892</v>
      </c>
      <c r="BOU3" s="7" t="s">
        <v>1893</v>
      </c>
      <c r="BOV3" s="7" t="s">
        <v>1894</v>
      </c>
      <c r="BOW3" s="7" t="s">
        <v>1895</v>
      </c>
      <c r="BOX3" s="7" t="s">
        <v>1896</v>
      </c>
      <c r="BOY3" s="7" t="s">
        <v>1897</v>
      </c>
      <c r="BOZ3" s="7" t="s">
        <v>1898</v>
      </c>
      <c r="BPA3" s="7" t="s">
        <v>1899</v>
      </c>
      <c r="BPB3" s="7" t="s">
        <v>1900</v>
      </c>
      <c r="BPC3" s="7" t="s">
        <v>1901</v>
      </c>
      <c r="BPD3" s="7" t="s">
        <v>1902</v>
      </c>
      <c r="BPE3" s="7" t="s">
        <v>1903</v>
      </c>
      <c r="BPF3" s="7" t="s">
        <v>1904</v>
      </c>
      <c r="BPG3" s="7" t="s">
        <v>1905</v>
      </c>
      <c r="BPH3" s="7" t="s">
        <v>1906</v>
      </c>
      <c r="BPI3" s="7" t="s">
        <v>1907</v>
      </c>
      <c r="BPJ3" s="7" t="s">
        <v>1908</v>
      </c>
      <c r="BPK3" s="7" t="s">
        <v>1909</v>
      </c>
      <c r="BPL3" s="7" t="s">
        <v>1910</v>
      </c>
      <c r="BPM3" s="7" t="s">
        <v>1911</v>
      </c>
      <c r="BPN3" s="7" t="s">
        <v>1912</v>
      </c>
      <c r="BPO3" s="7" t="s">
        <v>1913</v>
      </c>
      <c r="BPP3" s="7" t="s">
        <v>1914</v>
      </c>
      <c r="BPQ3" s="7" t="s">
        <v>1915</v>
      </c>
      <c r="BPR3" s="7" t="s">
        <v>1916</v>
      </c>
      <c r="BPS3" s="7" t="s">
        <v>1917</v>
      </c>
      <c r="BPT3" s="7" t="s">
        <v>1918</v>
      </c>
      <c r="BPU3" s="7" t="s">
        <v>1919</v>
      </c>
      <c r="BPV3" s="7" t="s">
        <v>1920</v>
      </c>
      <c r="BPW3" s="7" t="s">
        <v>1921</v>
      </c>
      <c r="BPX3" s="7" t="s">
        <v>1922</v>
      </c>
      <c r="BPY3" s="7" t="s">
        <v>1923</v>
      </c>
      <c r="BPZ3" s="7" t="s">
        <v>1924</v>
      </c>
      <c r="BQA3" s="7" t="s">
        <v>1925</v>
      </c>
      <c r="BQB3" s="7" t="s">
        <v>1926</v>
      </c>
      <c r="BQC3" s="7" t="s">
        <v>1927</v>
      </c>
      <c r="BQD3" s="7" t="s">
        <v>1928</v>
      </c>
      <c r="BQE3" s="7" t="s">
        <v>1929</v>
      </c>
      <c r="BQF3" s="7" t="s">
        <v>1930</v>
      </c>
      <c r="BQG3" s="7" t="s">
        <v>1931</v>
      </c>
      <c r="BQH3" s="7" t="s">
        <v>1932</v>
      </c>
      <c r="BQI3" s="7" t="s">
        <v>1933</v>
      </c>
      <c r="BQJ3" s="7" t="s">
        <v>1934</v>
      </c>
      <c r="BQK3" s="7" t="s">
        <v>1935</v>
      </c>
      <c r="BQL3" s="7" t="s">
        <v>1936</v>
      </c>
      <c r="BQM3" s="7" t="s">
        <v>1937</v>
      </c>
      <c r="BQN3" s="7" t="s">
        <v>1938</v>
      </c>
      <c r="BQO3" s="7" t="s">
        <v>1939</v>
      </c>
      <c r="BQP3" s="7" t="s">
        <v>1940</v>
      </c>
      <c r="BQQ3" s="7" t="s">
        <v>1941</v>
      </c>
      <c r="BQR3" s="7" t="s">
        <v>1942</v>
      </c>
      <c r="BQS3" s="7" t="s">
        <v>1943</v>
      </c>
      <c r="BQT3" s="7" t="s">
        <v>1944</v>
      </c>
      <c r="BQU3" s="7" t="s">
        <v>1945</v>
      </c>
      <c r="BQV3" s="7" t="s">
        <v>1946</v>
      </c>
      <c r="BQW3" s="7" t="s">
        <v>1947</v>
      </c>
      <c r="BQX3" s="7" t="s">
        <v>1948</v>
      </c>
      <c r="BQY3" s="7" t="s">
        <v>1949</v>
      </c>
      <c r="BQZ3" s="7" t="s">
        <v>1950</v>
      </c>
      <c r="BRA3" s="7" t="s">
        <v>1951</v>
      </c>
      <c r="BRB3" s="7" t="s">
        <v>1952</v>
      </c>
      <c r="BRC3" s="7" t="s">
        <v>1953</v>
      </c>
      <c r="BRD3" s="7" t="s">
        <v>1954</v>
      </c>
      <c r="BRE3" s="7" t="s">
        <v>1955</v>
      </c>
      <c r="BRF3" s="7" t="s">
        <v>1956</v>
      </c>
      <c r="BRG3" s="7" t="s">
        <v>1957</v>
      </c>
      <c r="BRH3" s="7" t="s">
        <v>1958</v>
      </c>
      <c r="BRI3" s="7" t="s">
        <v>1959</v>
      </c>
      <c r="BRJ3" s="7" t="s">
        <v>1960</v>
      </c>
      <c r="BRK3" s="7" t="s">
        <v>1961</v>
      </c>
      <c r="BRL3" s="7" t="s">
        <v>1962</v>
      </c>
      <c r="BRM3" s="7" t="s">
        <v>1963</v>
      </c>
      <c r="BRN3" s="7" t="s">
        <v>1964</v>
      </c>
      <c r="BRO3" s="7" t="s">
        <v>1965</v>
      </c>
      <c r="BRP3" s="7" t="s">
        <v>1966</v>
      </c>
      <c r="BRQ3" s="7" t="s">
        <v>1967</v>
      </c>
      <c r="BRR3" s="7" t="s">
        <v>1968</v>
      </c>
      <c r="BRS3" s="7" t="s">
        <v>1969</v>
      </c>
      <c r="BRT3" s="7" t="s">
        <v>1970</v>
      </c>
      <c r="BRU3" s="7" t="s">
        <v>1971</v>
      </c>
      <c r="BRV3" s="7" t="s">
        <v>1972</v>
      </c>
      <c r="BRW3" s="7" t="s">
        <v>1973</v>
      </c>
      <c r="BRX3" s="7" t="s">
        <v>1974</v>
      </c>
      <c r="BRY3" s="7" t="s">
        <v>1975</v>
      </c>
      <c r="BRZ3" s="7" t="s">
        <v>1976</v>
      </c>
      <c r="BSA3" s="7" t="s">
        <v>1977</v>
      </c>
      <c r="BSB3" s="7" t="s">
        <v>1978</v>
      </c>
      <c r="BSC3" s="7" t="s">
        <v>1979</v>
      </c>
      <c r="BSD3" s="7" t="s">
        <v>1980</v>
      </c>
      <c r="BSE3" s="7" t="s">
        <v>1981</v>
      </c>
      <c r="BSF3" s="7" t="s">
        <v>1982</v>
      </c>
      <c r="BSG3" s="7" t="s">
        <v>1983</v>
      </c>
      <c r="BSH3" s="7" t="s">
        <v>1984</v>
      </c>
      <c r="BSI3" s="7" t="s">
        <v>1985</v>
      </c>
      <c r="BSJ3" s="7" t="s">
        <v>1986</v>
      </c>
      <c r="BSK3" s="7" t="s">
        <v>1987</v>
      </c>
      <c r="BSL3" s="7" t="s">
        <v>1988</v>
      </c>
      <c r="BSM3" s="7" t="s">
        <v>1989</v>
      </c>
      <c r="BSN3" s="7" t="s">
        <v>1990</v>
      </c>
      <c r="BSO3" s="7" t="s">
        <v>1991</v>
      </c>
      <c r="BSP3" s="7" t="s">
        <v>1992</v>
      </c>
      <c r="BSQ3" s="7" t="s">
        <v>1993</v>
      </c>
      <c r="BSR3" s="7" t="s">
        <v>1994</v>
      </c>
      <c r="BSS3" s="7" t="s">
        <v>1995</v>
      </c>
      <c r="BST3" s="7" t="s">
        <v>1996</v>
      </c>
      <c r="BSU3" s="7" t="s">
        <v>1997</v>
      </c>
      <c r="BSV3" s="7" t="s">
        <v>1998</v>
      </c>
      <c r="BSW3" s="7" t="s">
        <v>1999</v>
      </c>
      <c r="BSX3" s="7" t="s">
        <v>2000</v>
      </c>
      <c r="BSY3" s="7" t="s">
        <v>2001</v>
      </c>
      <c r="BSZ3" s="7" t="s">
        <v>2002</v>
      </c>
      <c r="BTA3" s="7" t="s">
        <v>2003</v>
      </c>
      <c r="BTB3" s="7" t="s">
        <v>2004</v>
      </c>
      <c r="BTC3" s="7" t="s">
        <v>2005</v>
      </c>
      <c r="BTD3" s="7" t="s">
        <v>2006</v>
      </c>
      <c r="BTE3" s="7" t="s">
        <v>2007</v>
      </c>
      <c r="BTF3" s="7" t="s">
        <v>2008</v>
      </c>
      <c r="BTG3" s="7" t="s">
        <v>2009</v>
      </c>
      <c r="BTH3" s="7" t="s">
        <v>2010</v>
      </c>
      <c r="BTI3" s="7" t="s">
        <v>2011</v>
      </c>
      <c r="BTJ3" s="7" t="s">
        <v>2012</v>
      </c>
      <c r="BTK3" s="7" t="s">
        <v>2013</v>
      </c>
      <c r="BTL3" s="7" t="s">
        <v>2014</v>
      </c>
      <c r="BTM3" s="7" t="s">
        <v>2015</v>
      </c>
      <c r="BTN3" s="7" t="s">
        <v>2016</v>
      </c>
      <c r="BTO3" s="7" t="s">
        <v>2017</v>
      </c>
      <c r="BTP3" s="7" t="s">
        <v>2018</v>
      </c>
      <c r="BTQ3" s="7" t="s">
        <v>2019</v>
      </c>
      <c r="BTR3" s="7" t="s">
        <v>2020</v>
      </c>
      <c r="BTS3" s="7" t="s">
        <v>2021</v>
      </c>
      <c r="BTT3" s="7" t="s">
        <v>2022</v>
      </c>
      <c r="BTU3" s="7" t="s">
        <v>2023</v>
      </c>
      <c r="BTV3" s="7" t="s">
        <v>2024</v>
      </c>
      <c r="BTW3" s="7" t="s">
        <v>2025</v>
      </c>
      <c r="BTX3" s="7" t="s">
        <v>2026</v>
      </c>
      <c r="BTY3" s="7" t="s">
        <v>2027</v>
      </c>
      <c r="BTZ3" s="7" t="s">
        <v>2028</v>
      </c>
      <c r="BUA3" s="7" t="s">
        <v>2029</v>
      </c>
      <c r="BUB3" s="7" t="s">
        <v>2030</v>
      </c>
      <c r="BUC3" s="7" t="s">
        <v>2031</v>
      </c>
      <c r="BUD3" s="7" t="s">
        <v>2032</v>
      </c>
      <c r="BUE3" s="7" t="s">
        <v>2033</v>
      </c>
      <c r="BUF3" s="7" t="s">
        <v>2034</v>
      </c>
      <c r="BUG3" s="7" t="s">
        <v>2035</v>
      </c>
      <c r="BUH3" s="7" t="s">
        <v>2036</v>
      </c>
      <c r="BUI3" s="7" t="s">
        <v>2037</v>
      </c>
      <c r="BUJ3" s="7" t="s">
        <v>2038</v>
      </c>
      <c r="BUK3" s="7" t="s">
        <v>2039</v>
      </c>
      <c r="BUL3" s="7" t="s">
        <v>2040</v>
      </c>
      <c r="BUM3" s="7" t="s">
        <v>2041</v>
      </c>
      <c r="BUN3" s="7" t="s">
        <v>2042</v>
      </c>
      <c r="BUO3" s="7" t="s">
        <v>2043</v>
      </c>
      <c r="BUP3" s="7" t="s">
        <v>2044</v>
      </c>
      <c r="BUQ3" s="7" t="s">
        <v>2045</v>
      </c>
      <c r="BUR3" s="7" t="s">
        <v>2046</v>
      </c>
      <c r="BUS3" s="7" t="s">
        <v>2047</v>
      </c>
      <c r="BUT3" s="7" t="s">
        <v>2048</v>
      </c>
      <c r="BUU3" s="7" t="s">
        <v>2049</v>
      </c>
      <c r="BUV3" s="7" t="s">
        <v>2050</v>
      </c>
      <c r="BUW3" s="7" t="s">
        <v>2051</v>
      </c>
      <c r="BUX3" s="7" t="s">
        <v>2052</v>
      </c>
      <c r="BUY3" s="7" t="s">
        <v>2053</v>
      </c>
      <c r="BUZ3" s="7" t="s">
        <v>2054</v>
      </c>
      <c r="BVA3" s="7" t="s">
        <v>2055</v>
      </c>
      <c r="BVB3" s="7" t="s">
        <v>2056</v>
      </c>
      <c r="BVC3" s="7" t="s">
        <v>2057</v>
      </c>
      <c r="BVD3" s="7" t="s">
        <v>2058</v>
      </c>
      <c r="BVE3" s="7" t="s">
        <v>2059</v>
      </c>
      <c r="BVF3" s="7" t="s">
        <v>2060</v>
      </c>
      <c r="BVG3" s="7" t="s">
        <v>2061</v>
      </c>
      <c r="BVH3" s="7" t="s">
        <v>2062</v>
      </c>
      <c r="BVI3" s="7" t="s">
        <v>2063</v>
      </c>
      <c r="BVJ3" s="7" t="s">
        <v>2064</v>
      </c>
      <c r="BVK3" s="7" t="s">
        <v>2065</v>
      </c>
      <c r="BVL3" s="7" t="s">
        <v>2066</v>
      </c>
      <c r="BVM3" s="7" t="s">
        <v>2067</v>
      </c>
      <c r="BVN3" s="7" t="s">
        <v>2068</v>
      </c>
      <c r="BVO3" s="7" t="s">
        <v>2069</v>
      </c>
      <c r="BVP3" s="7" t="s">
        <v>2070</v>
      </c>
      <c r="BVQ3" s="7" t="s">
        <v>2071</v>
      </c>
      <c r="BVR3" s="7" t="s">
        <v>2072</v>
      </c>
      <c r="BVS3" s="7" t="s">
        <v>2073</v>
      </c>
      <c r="BVT3" s="7" t="s">
        <v>2074</v>
      </c>
      <c r="BVU3" s="7" t="s">
        <v>2075</v>
      </c>
      <c r="BVV3" s="7" t="s">
        <v>2076</v>
      </c>
      <c r="BVW3" s="7" t="s">
        <v>2077</v>
      </c>
      <c r="BVX3" s="7" t="s">
        <v>2078</v>
      </c>
      <c r="BVY3" s="7" t="s">
        <v>2079</v>
      </c>
      <c r="BVZ3" s="7" t="s">
        <v>2080</v>
      </c>
      <c r="BWA3" s="7" t="s">
        <v>2081</v>
      </c>
      <c r="BWB3" s="7" t="s">
        <v>2082</v>
      </c>
      <c r="BWC3" s="7" t="s">
        <v>2083</v>
      </c>
      <c r="BWD3" s="7" t="s">
        <v>2084</v>
      </c>
      <c r="BWE3" s="7" t="s">
        <v>2085</v>
      </c>
      <c r="BWF3" s="7" t="s">
        <v>2086</v>
      </c>
      <c r="BWG3" s="7" t="s">
        <v>2087</v>
      </c>
      <c r="BWH3" s="7" t="s">
        <v>2088</v>
      </c>
      <c r="BWI3" s="7" t="s">
        <v>2089</v>
      </c>
      <c r="BWJ3" s="7" t="s">
        <v>2090</v>
      </c>
      <c r="BWK3" s="7" t="s">
        <v>2091</v>
      </c>
      <c r="BWL3" s="7" t="s">
        <v>2092</v>
      </c>
      <c r="BWM3" s="7" t="s">
        <v>2093</v>
      </c>
      <c r="BWN3" s="7" t="s">
        <v>2094</v>
      </c>
      <c r="BWO3" s="7" t="s">
        <v>2095</v>
      </c>
      <c r="BWP3" s="7" t="s">
        <v>2096</v>
      </c>
      <c r="BWQ3" s="7" t="s">
        <v>2097</v>
      </c>
      <c r="BWR3" s="7" t="s">
        <v>2098</v>
      </c>
      <c r="BWS3" s="7" t="s">
        <v>2099</v>
      </c>
      <c r="BWT3" s="7" t="s">
        <v>2100</v>
      </c>
      <c r="BWU3" s="7" t="s">
        <v>2101</v>
      </c>
      <c r="BWV3" s="7" t="s">
        <v>2102</v>
      </c>
      <c r="BWW3" s="7" t="s">
        <v>2103</v>
      </c>
      <c r="BWX3" s="7" t="s">
        <v>2104</v>
      </c>
      <c r="BWY3" s="7" t="s">
        <v>2105</v>
      </c>
      <c r="BWZ3" s="7" t="s">
        <v>2106</v>
      </c>
      <c r="BXA3" s="7" t="s">
        <v>2107</v>
      </c>
      <c r="BXB3" s="7" t="s">
        <v>2108</v>
      </c>
      <c r="BXC3" s="7" t="s">
        <v>2109</v>
      </c>
      <c r="BXD3" s="7" t="s">
        <v>2110</v>
      </c>
      <c r="BXE3" s="7" t="s">
        <v>2111</v>
      </c>
      <c r="BXF3" s="7" t="s">
        <v>2112</v>
      </c>
      <c r="BXG3" s="7" t="s">
        <v>2113</v>
      </c>
      <c r="BXH3" s="7" t="s">
        <v>2114</v>
      </c>
      <c r="BXI3" s="7" t="s">
        <v>2115</v>
      </c>
      <c r="BXJ3" s="7" t="s">
        <v>2116</v>
      </c>
      <c r="BXK3" s="7" t="s">
        <v>2117</v>
      </c>
      <c r="BXL3" s="7" t="s">
        <v>2118</v>
      </c>
      <c r="BXM3" s="7" t="s">
        <v>2119</v>
      </c>
      <c r="BXN3" s="7" t="s">
        <v>2120</v>
      </c>
      <c r="BXO3" s="7" t="s">
        <v>2121</v>
      </c>
      <c r="BXP3" s="7" t="s">
        <v>2122</v>
      </c>
      <c r="BXQ3" s="7" t="s">
        <v>2123</v>
      </c>
      <c r="BXR3" s="7" t="s">
        <v>2124</v>
      </c>
      <c r="BXS3" s="7" t="s">
        <v>2125</v>
      </c>
      <c r="BXT3" s="7" t="s">
        <v>2126</v>
      </c>
      <c r="BXU3" s="7" t="s">
        <v>2127</v>
      </c>
      <c r="BXV3" s="7" t="s">
        <v>2128</v>
      </c>
      <c r="BXW3" s="7" t="s">
        <v>2129</v>
      </c>
      <c r="BXX3" s="7" t="s">
        <v>2130</v>
      </c>
      <c r="BXY3" s="7" t="s">
        <v>2131</v>
      </c>
      <c r="BXZ3" s="7" t="s">
        <v>2132</v>
      </c>
      <c r="BYA3" s="7" t="s">
        <v>2133</v>
      </c>
      <c r="BYB3" s="7" t="s">
        <v>2134</v>
      </c>
      <c r="BYC3" s="7" t="s">
        <v>2135</v>
      </c>
      <c r="BYD3" s="7" t="s">
        <v>2136</v>
      </c>
      <c r="BYE3" s="7" t="s">
        <v>2137</v>
      </c>
      <c r="BYF3" s="7" t="s">
        <v>2138</v>
      </c>
      <c r="BYG3" s="7" t="s">
        <v>2139</v>
      </c>
      <c r="BYH3" s="7" t="s">
        <v>2140</v>
      </c>
      <c r="BYI3" s="7" t="s">
        <v>2141</v>
      </c>
      <c r="BYJ3" s="7" t="s">
        <v>2142</v>
      </c>
      <c r="BYK3" s="7" t="s">
        <v>2143</v>
      </c>
      <c r="BYL3" s="7" t="s">
        <v>2144</v>
      </c>
      <c r="BYM3" s="7" t="s">
        <v>2145</v>
      </c>
      <c r="BYN3" s="7" t="s">
        <v>2146</v>
      </c>
      <c r="BYO3" s="7" t="s">
        <v>2147</v>
      </c>
      <c r="BYP3" s="7" t="s">
        <v>2148</v>
      </c>
      <c r="BYQ3" s="7" t="s">
        <v>2149</v>
      </c>
      <c r="BYR3" s="7" t="s">
        <v>2150</v>
      </c>
      <c r="BYS3" s="7" t="s">
        <v>2151</v>
      </c>
      <c r="BYT3" s="7" t="s">
        <v>2152</v>
      </c>
      <c r="BYU3" s="7" t="s">
        <v>2153</v>
      </c>
      <c r="BYV3" s="7" t="s">
        <v>2154</v>
      </c>
      <c r="BYW3" s="7" t="s">
        <v>2155</v>
      </c>
      <c r="BYX3" s="7" t="s">
        <v>2156</v>
      </c>
      <c r="BYY3" s="7" t="s">
        <v>2157</v>
      </c>
      <c r="BYZ3" s="7" t="s">
        <v>2158</v>
      </c>
      <c r="BZA3" s="7" t="s">
        <v>2159</v>
      </c>
      <c r="BZB3" s="7" t="s">
        <v>2160</v>
      </c>
      <c r="BZC3" s="7" t="s">
        <v>2161</v>
      </c>
      <c r="BZD3" s="7" t="s">
        <v>2162</v>
      </c>
      <c r="BZE3" s="7" t="s">
        <v>2163</v>
      </c>
      <c r="BZF3" s="7" t="s">
        <v>2164</v>
      </c>
      <c r="BZG3" s="7" t="s">
        <v>2165</v>
      </c>
      <c r="BZH3" s="7" t="s">
        <v>2166</v>
      </c>
      <c r="BZI3" s="7" t="s">
        <v>2167</v>
      </c>
      <c r="BZJ3" s="7" t="s">
        <v>2168</v>
      </c>
      <c r="BZK3" s="7" t="s">
        <v>2169</v>
      </c>
      <c r="BZL3" s="7" t="s">
        <v>2170</v>
      </c>
      <c r="BZM3" s="7" t="s">
        <v>2171</v>
      </c>
      <c r="BZN3" s="7" t="s">
        <v>2172</v>
      </c>
      <c r="BZO3" s="7" t="s">
        <v>2173</v>
      </c>
      <c r="BZP3" s="7" t="s">
        <v>2174</v>
      </c>
      <c r="BZQ3" s="7" t="s">
        <v>2175</v>
      </c>
      <c r="BZR3" s="7" t="s">
        <v>2176</v>
      </c>
      <c r="BZS3" s="7" t="s">
        <v>2177</v>
      </c>
      <c r="BZT3" s="7" t="s">
        <v>2178</v>
      </c>
      <c r="BZU3" s="7" t="s">
        <v>2179</v>
      </c>
      <c r="BZV3" s="7" t="s">
        <v>2180</v>
      </c>
      <c r="BZW3" s="7" t="s">
        <v>2181</v>
      </c>
      <c r="BZX3" s="7" t="s">
        <v>2182</v>
      </c>
      <c r="BZY3" s="7" t="s">
        <v>2183</v>
      </c>
      <c r="BZZ3" s="7" t="s">
        <v>2184</v>
      </c>
      <c r="CAA3" s="7" t="s">
        <v>2185</v>
      </c>
      <c r="CAB3" s="7" t="s">
        <v>2186</v>
      </c>
      <c r="CAC3" s="7" t="s">
        <v>2187</v>
      </c>
      <c r="CAD3" s="7" t="s">
        <v>2188</v>
      </c>
      <c r="CAE3" s="7" t="s">
        <v>2189</v>
      </c>
      <c r="CAF3" s="7" t="s">
        <v>2190</v>
      </c>
      <c r="CAG3" s="7" t="s">
        <v>2191</v>
      </c>
      <c r="CAH3" s="7" t="s">
        <v>2192</v>
      </c>
      <c r="CAI3" s="7" t="s">
        <v>2193</v>
      </c>
      <c r="CAJ3" s="7" t="s">
        <v>2194</v>
      </c>
      <c r="CAK3" s="7" t="s">
        <v>2195</v>
      </c>
      <c r="CAL3" s="7" t="s">
        <v>2196</v>
      </c>
      <c r="CAM3" s="7" t="s">
        <v>2197</v>
      </c>
      <c r="CAN3" s="7" t="s">
        <v>2198</v>
      </c>
      <c r="CAO3" s="7" t="s">
        <v>2199</v>
      </c>
      <c r="CAP3" s="7" t="s">
        <v>2200</v>
      </c>
      <c r="CAQ3" s="7" t="s">
        <v>2201</v>
      </c>
      <c r="CAR3" s="7" t="s">
        <v>2202</v>
      </c>
      <c r="CAS3" s="7" t="s">
        <v>2203</v>
      </c>
      <c r="CAT3" s="7" t="s">
        <v>2204</v>
      </c>
      <c r="CAU3" s="7" t="s">
        <v>2205</v>
      </c>
      <c r="CAV3" s="7" t="s">
        <v>2206</v>
      </c>
      <c r="CAW3" s="7" t="s">
        <v>2207</v>
      </c>
      <c r="CAX3" s="7" t="s">
        <v>2208</v>
      </c>
      <c r="CAY3" s="7" t="s">
        <v>2209</v>
      </c>
      <c r="CAZ3" s="7" t="s">
        <v>2210</v>
      </c>
      <c r="CBA3" s="7" t="s">
        <v>2211</v>
      </c>
      <c r="CBB3" s="7" t="s">
        <v>2212</v>
      </c>
      <c r="CBC3" s="7" t="s">
        <v>2213</v>
      </c>
      <c r="CBD3" s="7" t="s">
        <v>2214</v>
      </c>
      <c r="CBE3" s="7" t="s">
        <v>2215</v>
      </c>
      <c r="CBF3" s="7" t="s">
        <v>2216</v>
      </c>
      <c r="CBG3" s="7" t="s">
        <v>2217</v>
      </c>
      <c r="CBH3" s="7" t="s">
        <v>2218</v>
      </c>
      <c r="CBI3" s="7" t="s">
        <v>2219</v>
      </c>
      <c r="CBJ3" s="7" t="s">
        <v>2220</v>
      </c>
      <c r="CBK3" s="7" t="s">
        <v>2221</v>
      </c>
      <c r="CBL3" s="7" t="s">
        <v>2222</v>
      </c>
      <c r="CBM3" s="7" t="s">
        <v>2223</v>
      </c>
      <c r="CBN3" s="7" t="s">
        <v>2224</v>
      </c>
      <c r="CBO3" s="7" t="s">
        <v>2225</v>
      </c>
      <c r="CBP3" s="7" t="s">
        <v>2226</v>
      </c>
      <c r="CBQ3" s="7" t="s">
        <v>2227</v>
      </c>
      <c r="CBR3" s="7" t="s">
        <v>2228</v>
      </c>
      <c r="CBS3" s="7" t="s">
        <v>2229</v>
      </c>
      <c r="CBT3" s="7" t="s">
        <v>2230</v>
      </c>
      <c r="CBU3" s="7" t="s">
        <v>2231</v>
      </c>
      <c r="CBV3" s="7" t="s">
        <v>2232</v>
      </c>
      <c r="CBW3" s="7" t="s">
        <v>2233</v>
      </c>
      <c r="CBX3" s="7" t="s">
        <v>2234</v>
      </c>
      <c r="CBY3" s="7" t="s">
        <v>2235</v>
      </c>
      <c r="CBZ3" s="7" t="s">
        <v>2236</v>
      </c>
      <c r="CCA3" s="7" t="s">
        <v>2237</v>
      </c>
      <c r="CCB3" s="7" t="s">
        <v>2238</v>
      </c>
      <c r="CCC3" s="7" t="s">
        <v>2239</v>
      </c>
      <c r="CCD3" s="7" t="s">
        <v>2240</v>
      </c>
      <c r="CCE3" s="7" t="s">
        <v>2241</v>
      </c>
      <c r="CCF3" s="7" t="s">
        <v>2242</v>
      </c>
      <c r="CCG3" s="7" t="s">
        <v>2243</v>
      </c>
      <c r="CCH3" s="7" t="s">
        <v>2244</v>
      </c>
      <c r="CCI3" s="7" t="s">
        <v>2245</v>
      </c>
      <c r="CCJ3" s="7" t="s">
        <v>2246</v>
      </c>
      <c r="CCK3" s="7" t="s">
        <v>2247</v>
      </c>
      <c r="CCL3" s="7" t="s">
        <v>2248</v>
      </c>
      <c r="CCM3" s="7" t="s">
        <v>2249</v>
      </c>
      <c r="CCN3" s="7" t="s">
        <v>2250</v>
      </c>
      <c r="CCO3" s="7" t="s">
        <v>2251</v>
      </c>
      <c r="CCP3" s="7" t="s">
        <v>2252</v>
      </c>
      <c r="CCQ3" s="7" t="s">
        <v>2253</v>
      </c>
      <c r="CCR3" s="7" t="s">
        <v>2254</v>
      </c>
      <c r="CCS3" s="7" t="s">
        <v>2255</v>
      </c>
      <c r="CCT3" s="7" t="s">
        <v>2256</v>
      </c>
      <c r="CCU3" s="7" t="s">
        <v>2257</v>
      </c>
      <c r="CCV3" s="7" t="s">
        <v>2258</v>
      </c>
      <c r="CCW3" s="7" t="s">
        <v>2259</v>
      </c>
      <c r="CCX3" s="7" t="s">
        <v>2260</v>
      </c>
      <c r="CCY3" s="7" t="s">
        <v>2261</v>
      </c>
      <c r="CCZ3" s="7" t="s">
        <v>2262</v>
      </c>
      <c r="CDA3" s="7" t="s">
        <v>2263</v>
      </c>
      <c r="CDB3" s="7" t="s">
        <v>2264</v>
      </c>
      <c r="CDC3" s="7" t="s">
        <v>2265</v>
      </c>
      <c r="CDD3" s="7" t="s">
        <v>2266</v>
      </c>
      <c r="CDE3" s="7" t="s">
        <v>2267</v>
      </c>
      <c r="CDF3" s="7" t="s">
        <v>2268</v>
      </c>
      <c r="CDG3" s="7" t="s">
        <v>2269</v>
      </c>
      <c r="CDH3" s="7" t="s">
        <v>2270</v>
      </c>
      <c r="CDI3" s="7" t="s">
        <v>2271</v>
      </c>
      <c r="CDJ3" s="7" t="s">
        <v>2272</v>
      </c>
      <c r="CDK3" s="7" t="s">
        <v>2273</v>
      </c>
      <c r="CDL3" s="7" t="s">
        <v>2274</v>
      </c>
      <c r="CDM3" s="7" t="s">
        <v>2275</v>
      </c>
      <c r="CDN3" s="7" t="s">
        <v>2276</v>
      </c>
      <c r="CDO3" s="7" t="s">
        <v>2277</v>
      </c>
      <c r="CDP3" s="7" t="s">
        <v>2278</v>
      </c>
      <c r="CDQ3" s="7" t="s">
        <v>2279</v>
      </c>
      <c r="CDR3" s="7" t="s">
        <v>2280</v>
      </c>
      <c r="CDS3" s="7" t="s">
        <v>2281</v>
      </c>
      <c r="CDT3" s="7" t="s">
        <v>2282</v>
      </c>
      <c r="CDU3" s="7" t="s">
        <v>2283</v>
      </c>
      <c r="CDV3" s="7" t="s">
        <v>2284</v>
      </c>
      <c r="CDW3" s="7" t="s">
        <v>2285</v>
      </c>
      <c r="CDX3" s="7" t="s">
        <v>2286</v>
      </c>
      <c r="CDY3" s="7" t="s">
        <v>2287</v>
      </c>
      <c r="CDZ3" s="7" t="s">
        <v>2288</v>
      </c>
      <c r="CEA3" s="7" t="s">
        <v>2289</v>
      </c>
      <c r="CEB3" s="7" t="s">
        <v>2290</v>
      </c>
      <c r="CEC3" s="7" t="s">
        <v>2291</v>
      </c>
      <c r="CED3" s="7" t="s">
        <v>2292</v>
      </c>
      <c r="CEE3" s="7" t="s">
        <v>2293</v>
      </c>
      <c r="CEF3" s="7" t="s">
        <v>2294</v>
      </c>
      <c r="CEG3" s="7" t="s">
        <v>2295</v>
      </c>
      <c r="CEH3" s="7" t="s">
        <v>2296</v>
      </c>
      <c r="CEI3" s="7" t="s">
        <v>2297</v>
      </c>
      <c r="CEJ3" s="7" t="s">
        <v>2298</v>
      </c>
      <c r="CEK3" s="7" t="s">
        <v>2299</v>
      </c>
      <c r="CEL3" s="7" t="s">
        <v>2300</v>
      </c>
      <c r="CEM3" s="7" t="s">
        <v>2301</v>
      </c>
      <c r="CEN3" s="7" t="s">
        <v>2302</v>
      </c>
      <c r="CEO3" s="7" t="s">
        <v>2303</v>
      </c>
      <c r="CEP3" s="7" t="s">
        <v>2304</v>
      </c>
      <c r="CEQ3" s="7" t="s">
        <v>2305</v>
      </c>
      <c r="CER3" s="7" t="s">
        <v>2306</v>
      </c>
      <c r="CES3" s="7" t="s">
        <v>2307</v>
      </c>
      <c r="CET3" s="7" t="s">
        <v>2308</v>
      </c>
      <c r="CEU3" s="7" t="s">
        <v>2309</v>
      </c>
      <c r="CEV3" s="7" t="s">
        <v>2310</v>
      </c>
      <c r="CEW3" s="7" t="s">
        <v>2311</v>
      </c>
      <c r="CEX3" s="7" t="s">
        <v>2312</v>
      </c>
      <c r="CEY3" s="7" t="s">
        <v>2313</v>
      </c>
      <c r="CEZ3" s="7" t="s">
        <v>2314</v>
      </c>
      <c r="CFA3" s="7" t="s">
        <v>2315</v>
      </c>
      <c r="CFB3" s="7" t="s">
        <v>2316</v>
      </c>
      <c r="CFC3" s="7" t="s">
        <v>2317</v>
      </c>
      <c r="CFD3" s="7" t="s">
        <v>2318</v>
      </c>
      <c r="CFE3" s="7" t="s">
        <v>2319</v>
      </c>
      <c r="CFF3" s="7" t="s">
        <v>2320</v>
      </c>
      <c r="CFG3" s="7" t="s">
        <v>2321</v>
      </c>
      <c r="CFH3" s="7" t="s">
        <v>2322</v>
      </c>
      <c r="CFI3" s="7" t="s">
        <v>2323</v>
      </c>
      <c r="CFJ3" s="7" t="s">
        <v>2324</v>
      </c>
      <c r="CFK3" s="7" t="s">
        <v>2325</v>
      </c>
      <c r="CFL3" s="7" t="s">
        <v>2326</v>
      </c>
      <c r="CFM3" s="7" t="s">
        <v>2327</v>
      </c>
      <c r="CFN3" s="7" t="s">
        <v>2328</v>
      </c>
      <c r="CFO3" s="7" t="s">
        <v>2329</v>
      </c>
      <c r="CFP3" s="7" t="s">
        <v>2330</v>
      </c>
      <c r="CFQ3" s="7" t="s">
        <v>2331</v>
      </c>
      <c r="CFR3" s="7" t="s">
        <v>2332</v>
      </c>
      <c r="CFS3" s="7" t="s">
        <v>2333</v>
      </c>
      <c r="CFT3" s="7" t="s">
        <v>2334</v>
      </c>
      <c r="CFU3" s="7" t="s">
        <v>2335</v>
      </c>
      <c r="CFV3" s="7" t="s">
        <v>2336</v>
      </c>
      <c r="CFW3" s="7" t="s">
        <v>2337</v>
      </c>
      <c r="CFX3" s="7" t="s">
        <v>2338</v>
      </c>
      <c r="CFY3" s="7" t="s">
        <v>2339</v>
      </c>
      <c r="CFZ3" s="7" t="s">
        <v>2340</v>
      </c>
      <c r="CGA3" s="7" t="s">
        <v>2341</v>
      </c>
      <c r="CGB3" s="7" t="s">
        <v>2342</v>
      </c>
      <c r="CGC3" s="7" t="s">
        <v>2343</v>
      </c>
      <c r="CGD3" s="7" t="s">
        <v>2344</v>
      </c>
      <c r="CGE3" s="7" t="s">
        <v>2345</v>
      </c>
      <c r="CGF3" s="7" t="s">
        <v>2346</v>
      </c>
      <c r="CGG3" s="7" t="s">
        <v>2347</v>
      </c>
      <c r="CGH3" s="7" t="s">
        <v>2348</v>
      </c>
      <c r="CGI3" s="7" t="s">
        <v>2349</v>
      </c>
      <c r="CGJ3" s="7" t="s">
        <v>2350</v>
      </c>
      <c r="CGK3" s="7" t="s">
        <v>2351</v>
      </c>
      <c r="CGL3" s="7" t="s">
        <v>2352</v>
      </c>
      <c r="CGM3" s="7" t="s">
        <v>2353</v>
      </c>
      <c r="CGN3" s="7" t="s">
        <v>2354</v>
      </c>
      <c r="CGO3" s="7" t="s">
        <v>2355</v>
      </c>
      <c r="CGP3" s="7" t="s">
        <v>2356</v>
      </c>
      <c r="CGQ3" s="7" t="s">
        <v>2357</v>
      </c>
      <c r="CGR3" s="7" t="s">
        <v>2358</v>
      </c>
      <c r="CGS3" s="7" t="s">
        <v>2359</v>
      </c>
      <c r="CGT3" s="7" t="s">
        <v>2360</v>
      </c>
      <c r="CGU3" s="7" t="s">
        <v>2361</v>
      </c>
      <c r="CGV3" s="7" t="s">
        <v>2362</v>
      </c>
      <c r="CGW3" s="7" t="s">
        <v>2363</v>
      </c>
      <c r="CGX3" s="7" t="s">
        <v>2364</v>
      </c>
      <c r="CGY3" s="7" t="s">
        <v>2365</v>
      </c>
      <c r="CGZ3" s="7" t="s">
        <v>2366</v>
      </c>
      <c r="CHA3" s="7" t="s">
        <v>2367</v>
      </c>
      <c r="CHB3" s="7" t="s">
        <v>2368</v>
      </c>
      <c r="CHC3" s="7" t="s">
        <v>2369</v>
      </c>
      <c r="CHD3" s="7" t="s">
        <v>2370</v>
      </c>
      <c r="CHE3" s="7" t="s">
        <v>2371</v>
      </c>
      <c r="CHF3" s="7" t="s">
        <v>2372</v>
      </c>
      <c r="CHG3" s="7" t="s">
        <v>2373</v>
      </c>
      <c r="CHH3" s="7" t="s">
        <v>2374</v>
      </c>
      <c r="CHI3" s="7" t="s">
        <v>2375</v>
      </c>
      <c r="CHJ3" s="7" t="s">
        <v>2376</v>
      </c>
      <c r="CHK3" s="7" t="s">
        <v>2377</v>
      </c>
      <c r="CHL3" s="7" t="s">
        <v>2378</v>
      </c>
      <c r="CHM3" s="7" t="s">
        <v>2379</v>
      </c>
      <c r="CHN3" s="7" t="s">
        <v>2380</v>
      </c>
      <c r="CHO3" s="7" t="s">
        <v>2381</v>
      </c>
      <c r="CHP3" s="7" t="s">
        <v>2382</v>
      </c>
      <c r="CHQ3" s="7" t="s">
        <v>2383</v>
      </c>
      <c r="CHR3" s="7" t="s">
        <v>2384</v>
      </c>
      <c r="CHS3" s="7" t="s">
        <v>2385</v>
      </c>
      <c r="CHT3" s="7" t="s">
        <v>2386</v>
      </c>
      <c r="CHU3" s="7" t="s">
        <v>2387</v>
      </c>
      <c r="CHV3" s="7" t="s">
        <v>2388</v>
      </c>
      <c r="CHW3" s="7" t="s">
        <v>2389</v>
      </c>
      <c r="CHX3" s="7" t="s">
        <v>2390</v>
      </c>
      <c r="CHY3" s="7" t="s">
        <v>2391</v>
      </c>
      <c r="CHZ3" s="7" t="s">
        <v>2392</v>
      </c>
      <c r="CIA3" s="7" t="s">
        <v>2393</v>
      </c>
      <c r="CIB3" s="7" t="s">
        <v>2394</v>
      </c>
      <c r="CIC3" s="7" t="s">
        <v>2395</v>
      </c>
      <c r="CID3" s="7" t="s">
        <v>2396</v>
      </c>
      <c r="CIE3" s="7" t="s">
        <v>2397</v>
      </c>
      <c r="CIF3" s="7" t="s">
        <v>2398</v>
      </c>
      <c r="CIG3" s="7" t="s">
        <v>2399</v>
      </c>
      <c r="CIH3" s="7" t="s">
        <v>2400</v>
      </c>
      <c r="CII3" s="7" t="s">
        <v>2401</v>
      </c>
      <c r="CIJ3" s="7" t="s">
        <v>2402</v>
      </c>
      <c r="CIK3" s="7" t="s">
        <v>2403</v>
      </c>
      <c r="CIL3" s="7" t="s">
        <v>2404</v>
      </c>
      <c r="CIM3" s="7" t="s">
        <v>2405</v>
      </c>
      <c r="CIN3" s="7" t="s">
        <v>2406</v>
      </c>
      <c r="CIO3" s="7" t="s">
        <v>2407</v>
      </c>
      <c r="CIP3" s="7" t="s">
        <v>2408</v>
      </c>
      <c r="CIQ3" s="7" t="s">
        <v>2409</v>
      </c>
      <c r="CIR3" s="7" t="s">
        <v>2410</v>
      </c>
      <c r="CIS3" s="7" t="s">
        <v>2411</v>
      </c>
      <c r="CIT3" s="7" t="s">
        <v>2412</v>
      </c>
      <c r="CIU3" s="7" t="s">
        <v>2413</v>
      </c>
      <c r="CIV3" s="7" t="s">
        <v>2414</v>
      </c>
      <c r="CIW3" s="7" t="s">
        <v>2415</v>
      </c>
      <c r="CIX3" s="7" t="s">
        <v>2416</v>
      </c>
      <c r="CIY3" s="7" t="s">
        <v>2417</v>
      </c>
      <c r="CIZ3" s="7" t="s">
        <v>2418</v>
      </c>
      <c r="CJA3" s="7" t="s">
        <v>2419</v>
      </c>
      <c r="CJB3" s="7" t="s">
        <v>2420</v>
      </c>
      <c r="CJC3" s="7" t="s">
        <v>2421</v>
      </c>
      <c r="CJD3" s="7" t="s">
        <v>2422</v>
      </c>
      <c r="CJE3" s="7" t="s">
        <v>2423</v>
      </c>
      <c r="CJF3" s="7" t="s">
        <v>2424</v>
      </c>
      <c r="CJG3" s="7" t="s">
        <v>2425</v>
      </c>
      <c r="CJH3" s="7" t="s">
        <v>2426</v>
      </c>
      <c r="CJI3" s="7" t="s">
        <v>2427</v>
      </c>
      <c r="CJJ3" s="7" t="s">
        <v>2428</v>
      </c>
      <c r="CJK3" s="7" t="s">
        <v>2429</v>
      </c>
      <c r="CJL3" s="7" t="s">
        <v>2430</v>
      </c>
      <c r="CJM3" s="7" t="s">
        <v>2431</v>
      </c>
      <c r="CJN3" s="7" t="s">
        <v>2432</v>
      </c>
      <c r="CJO3" s="7" t="s">
        <v>2433</v>
      </c>
      <c r="CJP3" s="7" t="s">
        <v>2434</v>
      </c>
      <c r="CJQ3" s="7" t="s">
        <v>2435</v>
      </c>
      <c r="CJR3" s="7" t="s">
        <v>2436</v>
      </c>
      <c r="CJS3" s="7" t="s">
        <v>2437</v>
      </c>
      <c r="CJT3" s="7" t="s">
        <v>2438</v>
      </c>
      <c r="CJU3" s="7" t="s">
        <v>2439</v>
      </c>
      <c r="CJV3" s="7" t="s">
        <v>2440</v>
      </c>
      <c r="CJW3" s="7" t="s">
        <v>2441</v>
      </c>
      <c r="CJX3" s="7" t="s">
        <v>2442</v>
      </c>
      <c r="CJY3" s="7" t="s">
        <v>2443</v>
      </c>
      <c r="CJZ3" s="7" t="s">
        <v>2444</v>
      </c>
      <c r="CKA3" s="7" t="s">
        <v>2445</v>
      </c>
      <c r="CKB3" s="7" t="s">
        <v>2446</v>
      </c>
      <c r="CKC3" s="7" t="s">
        <v>2447</v>
      </c>
      <c r="CKD3" s="7" t="s">
        <v>2448</v>
      </c>
      <c r="CKE3" s="7" t="s">
        <v>2449</v>
      </c>
      <c r="CKF3" s="7" t="s">
        <v>2450</v>
      </c>
      <c r="CKG3" s="7" t="s">
        <v>2451</v>
      </c>
      <c r="CKH3" s="7" t="s">
        <v>2452</v>
      </c>
      <c r="CKI3" s="7" t="s">
        <v>2453</v>
      </c>
      <c r="CKJ3" s="7" t="s">
        <v>2454</v>
      </c>
      <c r="CKK3" s="7" t="s">
        <v>2455</v>
      </c>
      <c r="CKL3" s="7" t="s">
        <v>2456</v>
      </c>
      <c r="CKM3" s="7" t="s">
        <v>2457</v>
      </c>
      <c r="CKN3" s="7" t="s">
        <v>2458</v>
      </c>
      <c r="CKO3" s="7" t="s">
        <v>2459</v>
      </c>
      <c r="CKP3" s="7" t="s">
        <v>2460</v>
      </c>
      <c r="CKQ3" s="7" t="s">
        <v>2461</v>
      </c>
      <c r="CKR3" s="7" t="s">
        <v>2462</v>
      </c>
      <c r="CKS3" s="7" t="s">
        <v>2463</v>
      </c>
      <c r="CKT3" s="7" t="s">
        <v>2464</v>
      </c>
      <c r="CKU3" s="7" t="s">
        <v>2465</v>
      </c>
      <c r="CKV3" s="7" t="s">
        <v>2466</v>
      </c>
      <c r="CKW3" s="7" t="s">
        <v>2467</v>
      </c>
      <c r="CKX3" s="7" t="s">
        <v>2468</v>
      </c>
      <c r="CKY3" s="7" t="s">
        <v>2469</v>
      </c>
      <c r="CKZ3" s="7" t="s">
        <v>2470</v>
      </c>
      <c r="CLA3" s="7" t="s">
        <v>2471</v>
      </c>
      <c r="CLB3" s="7" t="s">
        <v>2472</v>
      </c>
      <c r="CLC3" s="7" t="s">
        <v>2473</v>
      </c>
      <c r="CLD3" s="7" t="s">
        <v>2474</v>
      </c>
      <c r="CLE3" s="7" t="s">
        <v>2475</v>
      </c>
      <c r="CLF3" s="7" t="s">
        <v>2476</v>
      </c>
      <c r="CLG3" s="7" t="s">
        <v>2477</v>
      </c>
      <c r="CLH3" s="7" t="s">
        <v>2478</v>
      </c>
      <c r="CLI3" s="7" t="s">
        <v>2479</v>
      </c>
      <c r="CLJ3" s="7" t="s">
        <v>2480</v>
      </c>
      <c r="CLK3" s="7" t="s">
        <v>2481</v>
      </c>
      <c r="CLL3" s="7" t="s">
        <v>2482</v>
      </c>
      <c r="CLM3" s="7" t="s">
        <v>2483</v>
      </c>
      <c r="CLN3" s="7" t="s">
        <v>2484</v>
      </c>
      <c r="CLO3" s="7" t="s">
        <v>2485</v>
      </c>
      <c r="CLP3" s="7" t="s">
        <v>2486</v>
      </c>
      <c r="CLQ3" s="7" t="s">
        <v>2487</v>
      </c>
      <c r="CLR3" s="7" t="s">
        <v>2488</v>
      </c>
      <c r="CLS3" s="7" t="s">
        <v>2489</v>
      </c>
      <c r="CLT3" s="7" t="s">
        <v>2490</v>
      </c>
      <c r="CLU3" s="7" t="s">
        <v>2491</v>
      </c>
      <c r="CLV3" s="7" t="s">
        <v>2492</v>
      </c>
      <c r="CLW3" s="7" t="s">
        <v>2493</v>
      </c>
      <c r="CLX3" s="7" t="s">
        <v>2494</v>
      </c>
      <c r="CLY3" s="7" t="s">
        <v>2495</v>
      </c>
      <c r="CLZ3" s="7" t="s">
        <v>2496</v>
      </c>
      <c r="CMA3" s="7" t="s">
        <v>2497</v>
      </c>
      <c r="CMB3" s="7" t="s">
        <v>2498</v>
      </c>
      <c r="CMC3" s="7" t="s">
        <v>2499</v>
      </c>
      <c r="CMD3" s="7" t="s">
        <v>2500</v>
      </c>
      <c r="CME3" s="7" t="s">
        <v>2501</v>
      </c>
      <c r="CMF3" s="7" t="s">
        <v>2502</v>
      </c>
      <c r="CMG3" s="7" t="s">
        <v>2503</v>
      </c>
      <c r="CMH3" s="7" t="s">
        <v>2504</v>
      </c>
      <c r="CMI3" s="7" t="s">
        <v>2505</v>
      </c>
      <c r="CMJ3" s="7" t="s">
        <v>2506</v>
      </c>
      <c r="CMK3" s="7" t="s">
        <v>2507</v>
      </c>
      <c r="CML3" s="7" t="s">
        <v>2508</v>
      </c>
      <c r="CMM3" s="7" t="s">
        <v>2509</v>
      </c>
      <c r="CMN3" s="7" t="s">
        <v>2510</v>
      </c>
      <c r="CMO3" s="7" t="s">
        <v>2511</v>
      </c>
      <c r="CMP3" s="7" t="s">
        <v>2512</v>
      </c>
      <c r="CMQ3" s="7" t="s">
        <v>2513</v>
      </c>
      <c r="CMR3" s="7" t="s">
        <v>2514</v>
      </c>
      <c r="CMS3" s="7" t="s">
        <v>2515</v>
      </c>
      <c r="CMT3" s="7" t="s">
        <v>2516</v>
      </c>
      <c r="CMU3" s="7" t="s">
        <v>2517</v>
      </c>
      <c r="CMV3" s="7" t="s">
        <v>2518</v>
      </c>
      <c r="CMW3" s="7" t="s">
        <v>2519</v>
      </c>
      <c r="CMX3" s="7" t="s">
        <v>2520</v>
      </c>
      <c r="CMY3" s="7" t="s">
        <v>2521</v>
      </c>
      <c r="CMZ3" s="7" t="s">
        <v>2522</v>
      </c>
      <c r="CNA3" s="7" t="s">
        <v>2523</v>
      </c>
      <c r="CNB3" s="7" t="s">
        <v>2524</v>
      </c>
      <c r="CNC3" s="7" t="s">
        <v>2525</v>
      </c>
      <c r="CND3" s="7" t="s">
        <v>2526</v>
      </c>
      <c r="CNE3" s="7" t="s">
        <v>2527</v>
      </c>
      <c r="CNF3" s="7" t="s">
        <v>2528</v>
      </c>
      <c r="CNG3" s="7" t="s">
        <v>2529</v>
      </c>
      <c r="CNH3" s="7" t="s">
        <v>2530</v>
      </c>
      <c r="CNI3" s="7" t="s">
        <v>2531</v>
      </c>
      <c r="CNJ3" s="7" t="s">
        <v>2532</v>
      </c>
      <c r="CNK3" s="7" t="s">
        <v>2533</v>
      </c>
      <c r="CNL3" s="7" t="s">
        <v>2534</v>
      </c>
      <c r="CNM3" s="7" t="s">
        <v>2535</v>
      </c>
      <c r="CNN3" s="7" t="s">
        <v>2536</v>
      </c>
      <c r="CNO3" s="7" t="s">
        <v>2537</v>
      </c>
      <c r="CNP3" s="7" t="s">
        <v>2538</v>
      </c>
      <c r="CNQ3" s="7" t="s">
        <v>2539</v>
      </c>
      <c r="CNR3" s="7" t="s">
        <v>2540</v>
      </c>
      <c r="CNS3" s="7" t="s">
        <v>2541</v>
      </c>
      <c r="CNT3" s="7" t="s">
        <v>2542</v>
      </c>
      <c r="CNU3" s="7" t="s">
        <v>2543</v>
      </c>
      <c r="CNV3" s="7" t="s">
        <v>2544</v>
      </c>
      <c r="CNW3" s="7" t="s">
        <v>2545</v>
      </c>
      <c r="CNX3" s="7" t="s">
        <v>2546</v>
      </c>
      <c r="CNY3" s="7" t="s">
        <v>2547</v>
      </c>
      <c r="CNZ3" s="7" t="s">
        <v>2548</v>
      </c>
      <c r="COA3" s="7" t="s">
        <v>2549</v>
      </c>
      <c r="COB3" s="7" t="s">
        <v>2550</v>
      </c>
      <c r="COC3" s="7" t="s">
        <v>2551</v>
      </c>
      <c r="COD3" s="7" t="s">
        <v>2552</v>
      </c>
      <c r="COE3" s="7" t="s">
        <v>2553</v>
      </c>
      <c r="COF3" s="7" t="s">
        <v>2554</v>
      </c>
      <c r="COG3" s="7" t="s">
        <v>2555</v>
      </c>
      <c r="COH3" s="7" t="s">
        <v>2556</v>
      </c>
      <c r="COI3" s="7" t="s">
        <v>2557</v>
      </c>
      <c r="COJ3" s="7" t="s">
        <v>2558</v>
      </c>
      <c r="COK3" s="7" t="s">
        <v>2559</v>
      </c>
      <c r="COL3" s="7" t="s">
        <v>2560</v>
      </c>
      <c r="COM3" s="7" t="s">
        <v>2561</v>
      </c>
      <c r="CON3" s="7" t="s">
        <v>2562</v>
      </c>
      <c r="COO3" s="7" t="s">
        <v>2563</v>
      </c>
      <c r="COP3" s="7" t="s">
        <v>2564</v>
      </c>
      <c r="COQ3" s="7" t="s">
        <v>2565</v>
      </c>
      <c r="COR3" s="7" t="s">
        <v>2566</v>
      </c>
      <c r="COS3" s="7" t="s">
        <v>2567</v>
      </c>
      <c r="COT3" s="7" t="s">
        <v>2568</v>
      </c>
      <c r="COU3" s="7" t="s">
        <v>2569</v>
      </c>
      <c r="COV3" s="7" t="s">
        <v>2570</v>
      </c>
      <c r="COW3" s="7" t="s">
        <v>2571</v>
      </c>
      <c r="COX3" s="7" t="s">
        <v>2572</v>
      </c>
      <c r="COY3" s="7" t="s">
        <v>2573</v>
      </c>
      <c r="COZ3" s="7" t="s">
        <v>2574</v>
      </c>
      <c r="CPA3" s="7" t="s">
        <v>2575</v>
      </c>
      <c r="CPB3" s="7" t="s">
        <v>2576</v>
      </c>
      <c r="CPC3" s="7" t="s">
        <v>2577</v>
      </c>
      <c r="CPD3" s="7" t="s">
        <v>2578</v>
      </c>
      <c r="CPE3" s="7" t="s">
        <v>2579</v>
      </c>
      <c r="CPF3" s="7" t="s">
        <v>2580</v>
      </c>
      <c r="CPG3" s="7" t="s">
        <v>2581</v>
      </c>
      <c r="CPH3" s="7" t="s">
        <v>2582</v>
      </c>
      <c r="CPI3" s="7" t="s">
        <v>2583</v>
      </c>
      <c r="CPJ3" s="7" t="s">
        <v>2584</v>
      </c>
      <c r="CPK3" s="7" t="s">
        <v>2585</v>
      </c>
      <c r="CPL3" s="7" t="s">
        <v>2586</v>
      </c>
      <c r="CPM3" s="7" t="s">
        <v>2587</v>
      </c>
      <c r="CPN3" s="7" t="s">
        <v>2588</v>
      </c>
      <c r="CPO3" s="7" t="s">
        <v>2589</v>
      </c>
      <c r="CPP3" s="7" t="s">
        <v>2590</v>
      </c>
      <c r="CPQ3" s="7" t="s">
        <v>2591</v>
      </c>
      <c r="CPR3" s="7" t="s">
        <v>2592</v>
      </c>
      <c r="CPS3" s="7" t="s">
        <v>2593</v>
      </c>
      <c r="CPT3" s="7" t="s">
        <v>2594</v>
      </c>
      <c r="CPU3" s="7" t="s">
        <v>2595</v>
      </c>
      <c r="CPV3" s="7" t="s">
        <v>2596</v>
      </c>
      <c r="CPW3" s="7" t="s">
        <v>2597</v>
      </c>
      <c r="CPX3" s="7" t="s">
        <v>2598</v>
      </c>
      <c r="CPY3" s="7" t="s">
        <v>2599</v>
      </c>
      <c r="CPZ3" s="7" t="s">
        <v>2600</v>
      </c>
      <c r="CQA3" s="7" t="s">
        <v>2601</v>
      </c>
      <c r="CQB3" s="7" t="s">
        <v>2602</v>
      </c>
      <c r="CQC3" s="7" t="s">
        <v>2603</v>
      </c>
      <c r="CQD3" s="7" t="s">
        <v>2604</v>
      </c>
      <c r="CQE3" s="7" t="s">
        <v>2605</v>
      </c>
      <c r="CQF3" s="7" t="s">
        <v>2606</v>
      </c>
      <c r="CQG3" s="7" t="s">
        <v>2607</v>
      </c>
      <c r="CQH3" s="7" t="s">
        <v>2608</v>
      </c>
      <c r="CQI3" s="7" t="s">
        <v>2609</v>
      </c>
      <c r="CQJ3" s="7" t="s">
        <v>2610</v>
      </c>
      <c r="CQK3" s="7" t="s">
        <v>2611</v>
      </c>
      <c r="CQL3" s="7" t="s">
        <v>2612</v>
      </c>
      <c r="CQM3" s="7" t="s">
        <v>2613</v>
      </c>
      <c r="CQN3" s="7" t="s">
        <v>2614</v>
      </c>
      <c r="CQO3" s="7" t="s">
        <v>2615</v>
      </c>
      <c r="CQP3" s="7" t="s">
        <v>2616</v>
      </c>
      <c r="CQQ3" s="7" t="s">
        <v>2617</v>
      </c>
      <c r="CQR3" s="7" t="s">
        <v>2618</v>
      </c>
      <c r="CQS3" s="7" t="s">
        <v>2619</v>
      </c>
      <c r="CQT3" s="7" t="s">
        <v>2620</v>
      </c>
      <c r="CQU3" s="7" t="s">
        <v>2621</v>
      </c>
      <c r="CQV3" s="7" t="s">
        <v>2622</v>
      </c>
      <c r="CQW3" s="7" t="s">
        <v>2623</v>
      </c>
      <c r="CQX3" s="7" t="s">
        <v>2624</v>
      </c>
      <c r="CQY3" s="7" t="s">
        <v>2625</v>
      </c>
      <c r="CQZ3" s="7" t="s">
        <v>2626</v>
      </c>
      <c r="CRA3" s="7" t="s">
        <v>2627</v>
      </c>
      <c r="CRB3" s="7" t="s">
        <v>2628</v>
      </c>
      <c r="CRC3" s="7" t="s">
        <v>2629</v>
      </c>
      <c r="CRD3" s="7" t="s">
        <v>2630</v>
      </c>
      <c r="CRE3" s="7" t="s">
        <v>2631</v>
      </c>
      <c r="CRF3" s="7" t="s">
        <v>2632</v>
      </c>
      <c r="CRG3" s="7" t="s">
        <v>2633</v>
      </c>
      <c r="CRH3" s="7" t="s">
        <v>2634</v>
      </c>
      <c r="CRI3" s="7" t="s">
        <v>2635</v>
      </c>
      <c r="CRJ3" s="7" t="s">
        <v>2636</v>
      </c>
      <c r="CRK3" s="7" t="s">
        <v>2637</v>
      </c>
      <c r="CRL3" s="7" t="s">
        <v>2638</v>
      </c>
      <c r="CRM3" s="7" t="s">
        <v>2639</v>
      </c>
      <c r="CRN3" s="7" t="s">
        <v>2640</v>
      </c>
      <c r="CRO3" s="7" t="s">
        <v>2641</v>
      </c>
      <c r="CRP3" s="7" t="s">
        <v>2642</v>
      </c>
      <c r="CRQ3" s="7" t="s">
        <v>2643</v>
      </c>
      <c r="CRR3" s="7" t="s">
        <v>2644</v>
      </c>
      <c r="CRS3" s="7" t="s">
        <v>2645</v>
      </c>
      <c r="CRT3" s="7" t="s">
        <v>2646</v>
      </c>
      <c r="CRU3" s="7" t="s">
        <v>2647</v>
      </c>
      <c r="CRV3" s="7" t="s">
        <v>2648</v>
      </c>
      <c r="CRW3" s="7" t="s">
        <v>2649</v>
      </c>
      <c r="CRX3" s="7" t="s">
        <v>2650</v>
      </c>
      <c r="CRY3" s="7" t="s">
        <v>2651</v>
      </c>
      <c r="CRZ3" s="7" t="s">
        <v>2652</v>
      </c>
      <c r="CSA3" s="7" t="s">
        <v>2653</v>
      </c>
      <c r="CSB3" s="7" t="s">
        <v>2654</v>
      </c>
      <c r="CSC3" s="7" t="s">
        <v>2655</v>
      </c>
      <c r="CSD3" s="7" t="s">
        <v>2656</v>
      </c>
      <c r="CSE3" s="7" t="s">
        <v>2657</v>
      </c>
      <c r="CSF3" s="7" t="s">
        <v>2658</v>
      </c>
      <c r="CSG3" s="7" t="s">
        <v>2659</v>
      </c>
      <c r="CSH3" s="7" t="s">
        <v>2660</v>
      </c>
      <c r="CSI3" s="7" t="s">
        <v>2661</v>
      </c>
      <c r="CSJ3" s="7" t="s">
        <v>2662</v>
      </c>
      <c r="CSK3" s="7" t="s">
        <v>2663</v>
      </c>
      <c r="CSL3" s="7" t="s">
        <v>2664</v>
      </c>
      <c r="CSM3" s="7" t="s">
        <v>2665</v>
      </c>
      <c r="CSN3" s="7" t="s">
        <v>2666</v>
      </c>
      <c r="CSO3" s="7" t="s">
        <v>2667</v>
      </c>
      <c r="CSP3" s="7" t="s">
        <v>2668</v>
      </c>
      <c r="CSQ3" s="7" t="s">
        <v>2669</v>
      </c>
      <c r="CSR3" s="7" t="s">
        <v>2670</v>
      </c>
      <c r="CSS3" s="7" t="s">
        <v>2671</v>
      </c>
      <c r="CST3" s="7" t="s">
        <v>2672</v>
      </c>
      <c r="CSU3" s="7" t="s">
        <v>2673</v>
      </c>
      <c r="CSV3" s="7" t="s">
        <v>2674</v>
      </c>
      <c r="CSW3" s="7" t="s">
        <v>2675</v>
      </c>
      <c r="CSX3" s="7" t="s">
        <v>2676</v>
      </c>
      <c r="CSY3" s="7" t="s">
        <v>2677</v>
      </c>
      <c r="CSZ3" s="7" t="s">
        <v>2678</v>
      </c>
      <c r="CTA3" s="7" t="s">
        <v>2679</v>
      </c>
      <c r="CTB3" s="7" t="s">
        <v>2680</v>
      </c>
      <c r="CTC3" s="7" t="s">
        <v>2681</v>
      </c>
      <c r="CTD3" s="7" t="s">
        <v>2682</v>
      </c>
      <c r="CTE3" s="7" t="s">
        <v>2683</v>
      </c>
      <c r="CTF3" s="7" t="s">
        <v>2684</v>
      </c>
      <c r="CTG3" s="7" t="s">
        <v>2685</v>
      </c>
      <c r="CTH3" s="7" t="s">
        <v>2686</v>
      </c>
      <c r="CTI3" s="7" t="s">
        <v>2687</v>
      </c>
      <c r="CTJ3" s="7" t="s">
        <v>2688</v>
      </c>
      <c r="CTK3" s="7" t="s">
        <v>2689</v>
      </c>
      <c r="CTL3" s="7" t="s">
        <v>2690</v>
      </c>
      <c r="CTM3" s="7" t="s">
        <v>2691</v>
      </c>
      <c r="CTN3" s="7" t="s">
        <v>2692</v>
      </c>
      <c r="CTO3" s="7" t="s">
        <v>2693</v>
      </c>
      <c r="CTP3" s="7" t="s">
        <v>2694</v>
      </c>
      <c r="CTQ3" s="7" t="s">
        <v>2695</v>
      </c>
      <c r="CTR3" s="7" t="s">
        <v>2696</v>
      </c>
      <c r="CTS3" s="7" t="s">
        <v>2697</v>
      </c>
      <c r="CTT3" s="7" t="s">
        <v>2698</v>
      </c>
      <c r="CTU3" s="7" t="s">
        <v>2699</v>
      </c>
      <c r="CTV3" s="7" t="s">
        <v>2700</v>
      </c>
      <c r="CTW3" s="7" t="s">
        <v>2701</v>
      </c>
      <c r="CTX3" s="7" t="s">
        <v>2702</v>
      </c>
      <c r="CTY3" s="7" t="s">
        <v>2703</v>
      </c>
      <c r="CTZ3" s="7" t="s">
        <v>2704</v>
      </c>
      <c r="CUA3" s="7" t="s">
        <v>2705</v>
      </c>
      <c r="CUB3" s="7" t="s">
        <v>2706</v>
      </c>
      <c r="CUC3" s="7" t="s">
        <v>2707</v>
      </c>
      <c r="CUD3" s="7" t="s">
        <v>2708</v>
      </c>
      <c r="CUE3" s="7" t="s">
        <v>2709</v>
      </c>
      <c r="CUF3" s="7" t="s">
        <v>2710</v>
      </c>
      <c r="CUG3" s="7" t="s">
        <v>2711</v>
      </c>
      <c r="CUH3" s="7" t="s">
        <v>2712</v>
      </c>
      <c r="CUI3" s="7" t="s">
        <v>2713</v>
      </c>
      <c r="CUJ3" s="7" t="s">
        <v>2714</v>
      </c>
      <c r="CUK3" s="7" t="s">
        <v>2715</v>
      </c>
      <c r="CUL3" s="7" t="s">
        <v>2716</v>
      </c>
      <c r="CUM3" s="7" t="s">
        <v>2717</v>
      </c>
      <c r="CUN3" s="7" t="s">
        <v>2718</v>
      </c>
      <c r="CUO3" s="7" t="s">
        <v>2719</v>
      </c>
      <c r="CUP3" s="7" t="s">
        <v>2720</v>
      </c>
      <c r="CUQ3" s="7" t="s">
        <v>2721</v>
      </c>
      <c r="CUR3" s="7" t="s">
        <v>2722</v>
      </c>
      <c r="CUS3" s="7" t="s">
        <v>2723</v>
      </c>
      <c r="CUT3" s="7" t="s">
        <v>2724</v>
      </c>
      <c r="CUU3" s="7" t="s">
        <v>2725</v>
      </c>
      <c r="CUV3" s="7" t="s">
        <v>2726</v>
      </c>
      <c r="CUW3" s="7" t="s">
        <v>2727</v>
      </c>
      <c r="CUX3" s="7" t="s">
        <v>2728</v>
      </c>
      <c r="CUY3" s="7" t="s">
        <v>2729</v>
      </c>
      <c r="CUZ3" s="7" t="s">
        <v>2730</v>
      </c>
      <c r="CVA3" s="7" t="s">
        <v>2731</v>
      </c>
      <c r="CVB3" s="7" t="s">
        <v>2732</v>
      </c>
      <c r="CVC3" s="7" t="s">
        <v>2733</v>
      </c>
      <c r="CVD3" s="7" t="s">
        <v>2734</v>
      </c>
      <c r="CVE3" s="7" t="s">
        <v>2735</v>
      </c>
      <c r="CVF3" s="7" t="s">
        <v>2736</v>
      </c>
      <c r="CVG3" s="7" t="s">
        <v>2737</v>
      </c>
      <c r="CVH3" s="7" t="s">
        <v>2738</v>
      </c>
      <c r="CVI3" s="7" t="s">
        <v>2739</v>
      </c>
      <c r="CVJ3" s="7" t="s">
        <v>2740</v>
      </c>
      <c r="CVK3" s="7" t="s">
        <v>2741</v>
      </c>
      <c r="CVL3" s="7" t="s">
        <v>2742</v>
      </c>
      <c r="CVM3" s="7" t="s">
        <v>2743</v>
      </c>
      <c r="CVN3" s="7" t="s">
        <v>2744</v>
      </c>
      <c r="CVO3" s="7" t="s">
        <v>2745</v>
      </c>
      <c r="CVP3" s="7" t="s">
        <v>2746</v>
      </c>
      <c r="CVQ3" s="7" t="s">
        <v>2747</v>
      </c>
      <c r="CVR3" s="7" t="s">
        <v>2748</v>
      </c>
      <c r="CVS3" s="7" t="s">
        <v>2749</v>
      </c>
      <c r="CVT3" s="7" t="s">
        <v>2750</v>
      </c>
      <c r="CVU3" s="7" t="s">
        <v>2751</v>
      </c>
      <c r="CVV3" s="7" t="s">
        <v>2752</v>
      </c>
      <c r="CVW3" s="7" t="s">
        <v>2753</v>
      </c>
      <c r="CVX3" s="7" t="s">
        <v>2754</v>
      </c>
      <c r="CVY3" s="7" t="s">
        <v>2755</v>
      </c>
      <c r="CVZ3" s="7" t="s">
        <v>2756</v>
      </c>
      <c r="CWA3" s="7" t="s">
        <v>2757</v>
      </c>
      <c r="CWB3" s="7" t="s">
        <v>2758</v>
      </c>
      <c r="CWC3" s="7" t="s">
        <v>2759</v>
      </c>
      <c r="CWD3" s="7" t="s">
        <v>2760</v>
      </c>
      <c r="CWE3" s="7" t="s">
        <v>2761</v>
      </c>
      <c r="CWF3" s="7" t="s">
        <v>2762</v>
      </c>
      <c r="CWG3" s="7" t="s">
        <v>2763</v>
      </c>
      <c r="CWH3" s="7" t="s">
        <v>2764</v>
      </c>
      <c r="CWI3" s="7" t="s">
        <v>2765</v>
      </c>
      <c r="CWJ3" s="7" t="s">
        <v>2766</v>
      </c>
      <c r="CWK3" s="7" t="s">
        <v>2767</v>
      </c>
      <c r="CWL3" s="7" t="s">
        <v>2768</v>
      </c>
      <c r="CWM3" s="7" t="s">
        <v>2769</v>
      </c>
      <c r="CWN3" s="7" t="s">
        <v>2770</v>
      </c>
      <c r="CWO3" s="7" t="s">
        <v>2771</v>
      </c>
      <c r="CWP3" s="7" t="s">
        <v>2772</v>
      </c>
      <c r="CWQ3" s="7" t="s">
        <v>2773</v>
      </c>
      <c r="CWR3" s="7" t="s">
        <v>2774</v>
      </c>
      <c r="CWS3" s="7" t="s">
        <v>2775</v>
      </c>
      <c r="CWT3" s="7" t="s">
        <v>2776</v>
      </c>
      <c r="CWU3" s="7" t="s">
        <v>2777</v>
      </c>
      <c r="CWV3" s="7" t="s">
        <v>2778</v>
      </c>
      <c r="CWW3" s="7" t="s">
        <v>2779</v>
      </c>
      <c r="CWX3" s="7" t="s">
        <v>2780</v>
      </c>
      <c r="CWY3" s="7" t="s">
        <v>2781</v>
      </c>
      <c r="CWZ3" s="7" t="s">
        <v>2782</v>
      </c>
      <c r="CXA3" s="7" t="s">
        <v>2783</v>
      </c>
      <c r="CXB3" s="7" t="s">
        <v>2784</v>
      </c>
      <c r="CXC3" s="7" t="s">
        <v>2785</v>
      </c>
      <c r="CXD3" s="7" t="s">
        <v>2786</v>
      </c>
      <c r="CXE3" s="7" t="s">
        <v>2787</v>
      </c>
      <c r="CXF3" s="7" t="s">
        <v>2788</v>
      </c>
      <c r="CXG3" s="7" t="s">
        <v>2789</v>
      </c>
      <c r="CXH3" s="7" t="s">
        <v>2790</v>
      </c>
      <c r="CXI3" s="7" t="s">
        <v>2791</v>
      </c>
      <c r="CXJ3" s="7" t="s">
        <v>2792</v>
      </c>
      <c r="CXK3" s="7" t="s">
        <v>2793</v>
      </c>
      <c r="CXL3" s="7" t="s">
        <v>2794</v>
      </c>
      <c r="CXM3" s="7" t="s">
        <v>2795</v>
      </c>
      <c r="CXN3" s="7" t="s">
        <v>2796</v>
      </c>
      <c r="CXO3" s="7" t="s">
        <v>2797</v>
      </c>
      <c r="CXP3" s="7" t="s">
        <v>2798</v>
      </c>
      <c r="CXQ3" s="7" t="s">
        <v>2799</v>
      </c>
      <c r="CXR3" s="7" t="s">
        <v>2800</v>
      </c>
      <c r="CXS3" s="7" t="s">
        <v>2801</v>
      </c>
      <c r="CXT3" s="7" t="s">
        <v>2802</v>
      </c>
      <c r="CXU3" s="7" t="s">
        <v>2803</v>
      </c>
      <c r="CXV3" s="7" t="s">
        <v>2804</v>
      </c>
      <c r="CXW3" s="7" t="s">
        <v>2805</v>
      </c>
      <c r="CXX3" s="7" t="s">
        <v>2806</v>
      </c>
      <c r="CXY3" s="7" t="s">
        <v>2807</v>
      </c>
      <c r="CXZ3" s="7" t="s">
        <v>2808</v>
      </c>
      <c r="CYA3" s="7" t="s">
        <v>2809</v>
      </c>
      <c r="CYB3" s="7" t="s">
        <v>2810</v>
      </c>
      <c r="CYC3" s="7" t="s">
        <v>2811</v>
      </c>
      <c r="CYD3" s="7" t="s">
        <v>2812</v>
      </c>
      <c r="CYE3" s="7" t="s">
        <v>2813</v>
      </c>
      <c r="CYF3" s="7" t="s">
        <v>2814</v>
      </c>
      <c r="CYG3" s="7" t="s">
        <v>2815</v>
      </c>
      <c r="CYH3" s="7" t="s">
        <v>2816</v>
      </c>
      <c r="CYI3" s="7" t="s">
        <v>2817</v>
      </c>
      <c r="CYJ3" s="7" t="s">
        <v>2818</v>
      </c>
      <c r="CYK3" s="7" t="s">
        <v>2819</v>
      </c>
      <c r="CYL3" s="7" t="s">
        <v>2820</v>
      </c>
      <c r="CYM3" s="7" t="s">
        <v>2821</v>
      </c>
      <c r="CYN3" s="7" t="s">
        <v>2822</v>
      </c>
      <c r="CYO3" s="7" t="s">
        <v>2823</v>
      </c>
      <c r="CYP3" s="7" t="s">
        <v>2824</v>
      </c>
      <c r="CYQ3" s="7" t="s">
        <v>2825</v>
      </c>
      <c r="CYR3" s="7" t="s">
        <v>2826</v>
      </c>
      <c r="CYS3" s="7" t="s">
        <v>2827</v>
      </c>
      <c r="CYT3" s="7" t="s">
        <v>2828</v>
      </c>
      <c r="CYU3" s="7" t="s">
        <v>2829</v>
      </c>
      <c r="CYV3" s="7" t="s">
        <v>2830</v>
      </c>
      <c r="CYW3" s="7" t="s">
        <v>2831</v>
      </c>
      <c r="CYX3" s="7" t="s">
        <v>2832</v>
      </c>
      <c r="CYY3" s="7" t="s">
        <v>2833</v>
      </c>
      <c r="CYZ3" s="7" t="s">
        <v>2834</v>
      </c>
      <c r="CZA3" s="7" t="s">
        <v>2835</v>
      </c>
      <c r="CZB3" s="7" t="s">
        <v>2836</v>
      </c>
      <c r="CZC3" s="7" t="s">
        <v>2837</v>
      </c>
      <c r="CZD3" s="7" t="s">
        <v>2838</v>
      </c>
      <c r="CZE3" s="7" t="s">
        <v>2839</v>
      </c>
      <c r="CZF3" s="7" t="s">
        <v>2840</v>
      </c>
      <c r="CZG3" s="7" t="s">
        <v>2841</v>
      </c>
      <c r="CZH3" s="7" t="s">
        <v>2842</v>
      </c>
      <c r="CZI3" s="7" t="s">
        <v>2843</v>
      </c>
      <c r="CZJ3" s="7" t="s">
        <v>2844</v>
      </c>
      <c r="CZK3" s="7" t="s">
        <v>2845</v>
      </c>
      <c r="CZL3" s="7" t="s">
        <v>2846</v>
      </c>
      <c r="CZM3" s="7" t="s">
        <v>2847</v>
      </c>
      <c r="CZN3" s="7" t="s">
        <v>2848</v>
      </c>
      <c r="CZO3" s="7" t="s">
        <v>2849</v>
      </c>
      <c r="CZP3" s="7" t="s">
        <v>2850</v>
      </c>
      <c r="CZQ3" s="7" t="s">
        <v>2851</v>
      </c>
      <c r="CZR3" s="7" t="s">
        <v>2852</v>
      </c>
      <c r="CZS3" s="7" t="s">
        <v>2853</v>
      </c>
      <c r="CZT3" s="7" t="s">
        <v>2854</v>
      </c>
      <c r="CZU3" s="7" t="s">
        <v>2855</v>
      </c>
      <c r="CZV3" s="7" t="s">
        <v>2856</v>
      </c>
      <c r="CZW3" s="7" t="s">
        <v>2857</v>
      </c>
      <c r="CZX3" s="7" t="s">
        <v>2858</v>
      </c>
      <c r="CZY3" s="7" t="s">
        <v>2859</v>
      </c>
      <c r="CZZ3" s="7" t="s">
        <v>2860</v>
      </c>
      <c r="DAA3" s="7" t="s">
        <v>2861</v>
      </c>
      <c r="DAB3" s="7" t="s">
        <v>2862</v>
      </c>
      <c r="DAC3" s="7" t="s">
        <v>2863</v>
      </c>
      <c r="DAD3" s="7" t="s">
        <v>2864</v>
      </c>
      <c r="DAE3" s="7" t="s">
        <v>2865</v>
      </c>
      <c r="DAF3" s="7" t="s">
        <v>2866</v>
      </c>
      <c r="DAG3" s="7" t="s">
        <v>2867</v>
      </c>
      <c r="DAH3" s="7" t="s">
        <v>2868</v>
      </c>
      <c r="DAI3" s="7" t="s">
        <v>2869</v>
      </c>
      <c r="DAJ3" s="7" t="s">
        <v>2870</v>
      </c>
      <c r="DAK3" s="7" t="s">
        <v>2871</v>
      </c>
      <c r="DAL3" s="7" t="s">
        <v>2872</v>
      </c>
      <c r="DAM3" s="7" t="s">
        <v>2873</v>
      </c>
      <c r="DAN3" s="7" t="s">
        <v>2874</v>
      </c>
      <c r="DAO3" s="7" t="s">
        <v>2875</v>
      </c>
      <c r="DAP3" s="7" t="s">
        <v>2876</v>
      </c>
      <c r="DAQ3" s="7" t="s">
        <v>2877</v>
      </c>
      <c r="DAR3" s="7" t="s">
        <v>2878</v>
      </c>
      <c r="DAS3" s="7" t="s">
        <v>2879</v>
      </c>
      <c r="DAT3" s="7" t="s">
        <v>2880</v>
      </c>
      <c r="DAU3" s="7" t="s">
        <v>2881</v>
      </c>
      <c r="DAV3" s="7" t="s">
        <v>2882</v>
      </c>
      <c r="DAW3" s="7" t="s">
        <v>2883</v>
      </c>
      <c r="DAX3" s="7" t="s">
        <v>2884</v>
      </c>
      <c r="DAY3" s="7" t="s">
        <v>2885</v>
      </c>
      <c r="DAZ3" s="7" t="s">
        <v>2886</v>
      </c>
      <c r="DBA3" s="7" t="s">
        <v>2887</v>
      </c>
      <c r="DBB3" s="7" t="s">
        <v>2888</v>
      </c>
      <c r="DBC3" s="7" t="s">
        <v>2889</v>
      </c>
      <c r="DBD3" s="7" t="s">
        <v>2890</v>
      </c>
      <c r="DBE3" s="7" t="s">
        <v>2891</v>
      </c>
      <c r="DBF3" s="7" t="s">
        <v>2892</v>
      </c>
      <c r="DBG3" s="7" t="s">
        <v>2893</v>
      </c>
      <c r="DBH3" s="7" t="s">
        <v>2894</v>
      </c>
      <c r="DBI3" s="7" t="s">
        <v>2895</v>
      </c>
      <c r="DBJ3" s="7" t="s">
        <v>2896</v>
      </c>
      <c r="DBK3" s="7" t="s">
        <v>2897</v>
      </c>
      <c r="DBL3" s="7" t="s">
        <v>2898</v>
      </c>
      <c r="DBM3" s="7" t="s">
        <v>2899</v>
      </c>
      <c r="DBN3" s="7" t="s">
        <v>2900</v>
      </c>
      <c r="DBO3" s="7" t="s">
        <v>2901</v>
      </c>
      <c r="DBP3" s="7" t="s">
        <v>2902</v>
      </c>
      <c r="DBQ3" s="7" t="s">
        <v>2903</v>
      </c>
      <c r="DBR3" s="7" t="s">
        <v>2904</v>
      </c>
      <c r="DBS3" s="7" t="s">
        <v>2905</v>
      </c>
      <c r="DBT3" s="7" t="s">
        <v>2906</v>
      </c>
      <c r="DBU3" s="7" t="s">
        <v>2907</v>
      </c>
      <c r="DBV3" s="7" t="s">
        <v>2908</v>
      </c>
      <c r="DBW3" s="7" t="s">
        <v>2909</v>
      </c>
      <c r="DBX3" s="7" t="s">
        <v>2910</v>
      </c>
      <c r="DBY3" s="7" t="s">
        <v>2911</v>
      </c>
      <c r="DBZ3" s="7" t="s">
        <v>2912</v>
      </c>
      <c r="DCA3" s="7" t="s">
        <v>2913</v>
      </c>
      <c r="DCB3" s="7" t="s">
        <v>2914</v>
      </c>
      <c r="DCC3" s="7" t="s">
        <v>2915</v>
      </c>
      <c r="DCD3" s="7" t="s">
        <v>2916</v>
      </c>
      <c r="DCE3" s="7" t="s">
        <v>2917</v>
      </c>
      <c r="DCF3" s="7" t="s">
        <v>2918</v>
      </c>
      <c r="DCG3" s="7" t="s">
        <v>2919</v>
      </c>
      <c r="DCH3" s="7" t="s">
        <v>2920</v>
      </c>
      <c r="DCI3" s="7" t="s">
        <v>2921</v>
      </c>
      <c r="DCJ3" s="7" t="s">
        <v>2922</v>
      </c>
      <c r="DCK3" s="7" t="s">
        <v>2923</v>
      </c>
      <c r="DCL3" s="7" t="s">
        <v>2924</v>
      </c>
      <c r="DCM3" s="7" t="s">
        <v>2925</v>
      </c>
      <c r="DCN3" s="7" t="s">
        <v>2926</v>
      </c>
      <c r="DCO3" s="7" t="s">
        <v>2927</v>
      </c>
      <c r="DCP3" s="7" t="s">
        <v>2928</v>
      </c>
      <c r="DCQ3" s="7" t="s">
        <v>2929</v>
      </c>
      <c r="DCR3" s="7" t="s">
        <v>2930</v>
      </c>
      <c r="DCS3" s="7" t="s">
        <v>2931</v>
      </c>
      <c r="DCT3" s="7" t="s">
        <v>2932</v>
      </c>
      <c r="DCU3" s="7" t="s">
        <v>2933</v>
      </c>
      <c r="DCV3" s="7" t="s">
        <v>2934</v>
      </c>
      <c r="DCW3" s="7" t="s">
        <v>2935</v>
      </c>
      <c r="DCX3" s="7" t="s">
        <v>2936</v>
      </c>
      <c r="DCY3" s="7" t="s">
        <v>2937</v>
      </c>
      <c r="DCZ3" s="7" t="s">
        <v>2938</v>
      </c>
      <c r="DDA3" s="7" t="s">
        <v>2939</v>
      </c>
      <c r="DDB3" s="7" t="s">
        <v>2940</v>
      </c>
      <c r="DDC3" s="7" t="s">
        <v>2941</v>
      </c>
      <c r="DDD3" s="7" t="s">
        <v>2942</v>
      </c>
      <c r="DDE3" s="7" t="s">
        <v>2943</v>
      </c>
      <c r="DDF3" s="7" t="s">
        <v>2944</v>
      </c>
      <c r="DDG3" s="7" t="s">
        <v>2945</v>
      </c>
      <c r="DDH3" s="7" t="s">
        <v>2946</v>
      </c>
      <c r="DDI3" s="7" t="s">
        <v>2947</v>
      </c>
      <c r="DDJ3" s="7" t="s">
        <v>2948</v>
      </c>
      <c r="DDK3" s="7" t="s">
        <v>2949</v>
      </c>
      <c r="DDL3" s="7" t="s">
        <v>2950</v>
      </c>
      <c r="DDM3" s="7" t="s">
        <v>2951</v>
      </c>
      <c r="DDN3" s="7" t="s">
        <v>2952</v>
      </c>
      <c r="DDO3" s="7" t="s">
        <v>2953</v>
      </c>
      <c r="DDP3" s="7" t="s">
        <v>2954</v>
      </c>
      <c r="DDQ3" s="7" t="s">
        <v>2955</v>
      </c>
      <c r="DDR3" s="7" t="s">
        <v>2956</v>
      </c>
      <c r="DDS3" s="7" t="s">
        <v>2957</v>
      </c>
      <c r="DDT3" s="7" t="s">
        <v>2958</v>
      </c>
      <c r="DDU3" s="7" t="s">
        <v>2959</v>
      </c>
      <c r="DDV3" s="7" t="s">
        <v>2960</v>
      </c>
      <c r="DDW3" s="7" t="s">
        <v>2961</v>
      </c>
      <c r="DDX3" s="7" t="s">
        <v>2962</v>
      </c>
      <c r="DDY3" s="7" t="s">
        <v>2963</v>
      </c>
      <c r="DDZ3" s="7" t="s">
        <v>2964</v>
      </c>
      <c r="DEA3" s="7" t="s">
        <v>2965</v>
      </c>
      <c r="DEB3" s="7" t="s">
        <v>2966</v>
      </c>
      <c r="DEC3" s="7" t="s">
        <v>2967</v>
      </c>
      <c r="DED3" s="7" t="s">
        <v>2968</v>
      </c>
      <c r="DEE3" s="7" t="s">
        <v>2969</v>
      </c>
      <c r="DEF3" s="7" t="s">
        <v>2970</v>
      </c>
      <c r="DEG3" s="7" t="s">
        <v>2971</v>
      </c>
      <c r="DEH3" s="7" t="s">
        <v>2972</v>
      </c>
      <c r="DEI3" s="7" t="s">
        <v>2973</v>
      </c>
      <c r="DEJ3" s="7" t="s">
        <v>2974</v>
      </c>
      <c r="DEK3" s="7" t="s">
        <v>2975</v>
      </c>
      <c r="DEL3" s="7" t="s">
        <v>2976</v>
      </c>
      <c r="DEM3" s="7" t="s">
        <v>2977</v>
      </c>
      <c r="DEN3" s="7" t="s">
        <v>2978</v>
      </c>
      <c r="DEO3" s="7" t="s">
        <v>2979</v>
      </c>
      <c r="DEP3" s="7" t="s">
        <v>2980</v>
      </c>
      <c r="DEQ3" s="7" t="s">
        <v>2981</v>
      </c>
      <c r="DER3" s="7" t="s">
        <v>2982</v>
      </c>
      <c r="DES3" s="7" t="s">
        <v>2983</v>
      </c>
      <c r="DET3" s="7" t="s">
        <v>2984</v>
      </c>
      <c r="DEU3" s="7" t="s">
        <v>2985</v>
      </c>
      <c r="DEV3" s="7" t="s">
        <v>2986</v>
      </c>
      <c r="DEW3" s="7" t="s">
        <v>2987</v>
      </c>
      <c r="DEX3" s="7" t="s">
        <v>2988</v>
      </c>
      <c r="DEY3" s="7" t="s">
        <v>2989</v>
      </c>
      <c r="DEZ3" s="7" t="s">
        <v>2990</v>
      </c>
      <c r="DFA3" s="7" t="s">
        <v>2991</v>
      </c>
      <c r="DFB3" s="7" t="s">
        <v>2992</v>
      </c>
      <c r="DFC3" s="7" t="s">
        <v>2993</v>
      </c>
      <c r="DFD3" s="7" t="s">
        <v>2994</v>
      </c>
      <c r="DFE3" s="7" t="s">
        <v>2995</v>
      </c>
      <c r="DFF3" s="7" t="s">
        <v>2996</v>
      </c>
      <c r="DFG3" s="7" t="s">
        <v>2997</v>
      </c>
      <c r="DFH3" s="7" t="s">
        <v>2998</v>
      </c>
      <c r="DFI3" s="7" t="s">
        <v>2999</v>
      </c>
      <c r="DFJ3" s="7" t="s">
        <v>3000</v>
      </c>
      <c r="DFK3" s="7" t="s">
        <v>3001</v>
      </c>
      <c r="DFL3" s="7" t="s">
        <v>3002</v>
      </c>
      <c r="DFM3" s="7" t="s">
        <v>3003</v>
      </c>
      <c r="DFN3" s="7" t="s">
        <v>3004</v>
      </c>
      <c r="DFO3" s="7" t="s">
        <v>3005</v>
      </c>
      <c r="DFP3" s="7" t="s">
        <v>3006</v>
      </c>
      <c r="DFQ3" s="7" t="s">
        <v>3007</v>
      </c>
      <c r="DFR3" s="7" t="s">
        <v>3008</v>
      </c>
      <c r="DFS3" s="7" t="s">
        <v>3009</v>
      </c>
      <c r="DFT3" s="7" t="s">
        <v>3010</v>
      </c>
      <c r="DFU3" s="7" t="s">
        <v>3011</v>
      </c>
      <c r="DFV3" s="7" t="s">
        <v>3012</v>
      </c>
      <c r="DFW3" s="7" t="s">
        <v>3013</v>
      </c>
      <c r="DFX3" s="7" t="s">
        <v>3014</v>
      </c>
      <c r="DFY3" s="7" t="s">
        <v>3015</v>
      </c>
      <c r="DFZ3" s="7" t="s">
        <v>3016</v>
      </c>
      <c r="DGA3" s="7" t="s">
        <v>3017</v>
      </c>
      <c r="DGB3" s="7" t="s">
        <v>3018</v>
      </c>
      <c r="DGC3" s="7" t="s">
        <v>3019</v>
      </c>
      <c r="DGD3" s="7" t="s">
        <v>3020</v>
      </c>
      <c r="DGE3" s="7" t="s">
        <v>3021</v>
      </c>
      <c r="DGF3" s="7" t="s">
        <v>3022</v>
      </c>
      <c r="DGG3" s="7" t="s">
        <v>3023</v>
      </c>
      <c r="DGH3" s="7" t="s">
        <v>3024</v>
      </c>
      <c r="DGI3" s="7" t="s">
        <v>3025</v>
      </c>
      <c r="DGJ3" s="7" t="s">
        <v>3026</v>
      </c>
      <c r="DGK3" s="7" t="s">
        <v>3027</v>
      </c>
      <c r="DGL3" s="7" t="s">
        <v>3028</v>
      </c>
      <c r="DGM3" s="7" t="s">
        <v>3029</v>
      </c>
      <c r="DGN3" s="7" t="s">
        <v>3030</v>
      </c>
      <c r="DGO3" s="7" t="s">
        <v>3031</v>
      </c>
      <c r="DGP3" s="7" t="s">
        <v>3032</v>
      </c>
      <c r="DGQ3" s="7" t="s">
        <v>3033</v>
      </c>
      <c r="DGR3" s="7" t="s">
        <v>3034</v>
      </c>
      <c r="DGS3" s="7" t="s">
        <v>3035</v>
      </c>
      <c r="DGT3" s="7" t="s">
        <v>3036</v>
      </c>
      <c r="DGU3" s="7" t="s">
        <v>3037</v>
      </c>
      <c r="DGV3" s="7" t="s">
        <v>3038</v>
      </c>
      <c r="DGW3" s="7" t="s">
        <v>3039</v>
      </c>
      <c r="DGX3" s="7" t="s">
        <v>3040</v>
      </c>
      <c r="DGY3" s="7" t="s">
        <v>3041</v>
      </c>
      <c r="DGZ3" s="7" t="s">
        <v>3042</v>
      </c>
      <c r="DHA3" s="7" t="s">
        <v>3043</v>
      </c>
      <c r="DHB3" s="7" t="s">
        <v>3044</v>
      </c>
      <c r="DHC3" s="7" t="s">
        <v>3045</v>
      </c>
      <c r="DHD3" s="7" t="s">
        <v>3046</v>
      </c>
      <c r="DHE3" s="7" t="s">
        <v>3047</v>
      </c>
      <c r="DHF3" s="7" t="s">
        <v>3048</v>
      </c>
      <c r="DHG3" s="7" t="s">
        <v>3049</v>
      </c>
      <c r="DHH3" s="7" t="s">
        <v>3050</v>
      </c>
      <c r="DHI3" s="7" t="s">
        <v>3051</v>
      </c>
      <c r="DHJ3" s="7" t="s">
        <v>3052</v>
      </c>
      <c r="DHK3" s="7" t="s">
        <v>3053</v>
      </c>
      <c r="DHL3" s="7" t="s">
        <v>3054</v>
      </c>
      <c r="DHM3" s="7" t="s">
        <v>3055</v>
      </c>
      <c r="DHN3" s="7" t="s">
        <v>3056</v>
      </c>
      <c r="DHO3" s="7" t="s">
        <v>3057</v>
      </c>
      <c r="DHP3" s="7" t="s">
        <v>3058</v>
      </c>
      <c r="DHQ3" s="7" t="s">
        <v>3059</v>
      </c>
      <c r="DHR3" s="7" t="s">
        <v>3060</v>
      </c>
      <c r="DHS3" s="7" t="s">
        <v>3061</v>
      </c>
      <c r="DHT3" s="7" t="s">
        <v>3062</v>
      </c>
      <c r="DHU3" s="7" t="s">
        <v>3063</v>
      </c>
      <c r="DHV3" s="7" t="s">
        <v>3064</v>
      </c>
      <c r="DHW3" s="7" t="s">
        <v>3065</v>
      </c>
      <c r="DHX3" s="7" t="s">
        <v>3066</v>
      </c>
      <c r="DHY3" s="7" t="s">
        <v>3067</v>
      </c>
      <c r="DHZ3" s="7" t="s">
        <v>3068</v>
      </c>
      <c r="DIA3" s="7" t="s">
        <v>3069</v>
      </c>
      <c r="DIB3" s="7" t="s">
        <v>3070</v>
      </c>
      <c r="DIC3" s="7" t="s">
        <v>3071</v>
      </c>
      <c r="DID3" s="7" t="s">
        <v>3072</v>
      </c>
      <c r="DIE3" s="7" t="s">
        <v>3073</v>
      </c>
      <c r="DIF3" s="7" t="s">
        <v>3074</v>
      </c>
      <c r="DIG3" s="7" t="s">
        <v>3075</v>
      </c>
      <c r="DIH3" s="7" t="s">
        <v>3076</v>
      </c>
      <c r="DII3" s="7" t="s">
        <v>3077</v>
      </c>
      <c r="DIJ3" s="7" t="s">
        <v>3078</v>
      </c>
      <c r="DIK3" s="7" t="s">
        <v>3079</v>
      </c>
      <c r="DIL3" s="7" t="s">
        <v>3080</v>
      </c>
      <c r="DIM3" s="7" t="s">
        <v>3081</v>
      </c>
      <c r="DIN3" s="7" t="s">
        <v>3082</v>
      </c>
      <c r="DIO3" s="7" t="s">
        <v>3083</v>
      </c>
      <c r="DIP3" s="7" t="s">
        <v>3084</v>
      </c>
      <c r="DIQ3" s="7" t="s">
        <v>3085</v>
      </c>
      <c r="DIR3" s="7" t="s">
        <v>3086</v>
      </c>
      <c r="DIS3" s="7" t="s">
        <v>3087</v>
      </c>
      <c r="DIT3" s="7" t="s">
        <v>3088</v>
      </c>
      <c r="DIU3" s="7" t="s">
        <v>3089</v>
      </c>
      <c r="DIV3" s="7" t="s">
        <v>3090</v>
      </c>
      <c r="DIW3" s="7" t="s">
        <v>3091</v>
      </c>
      <c r="DIX3" s="7" t="s">
        <v>3092</v>
      </c>
      <c r="DIY3" s="7" t="s">
        <v>3093</v>
      </c>
      <c r="DIZ3" s="7" t="s">
        <v>3094</v>
      </c>
      <c r="DJA3" s="7" t="s">
        <v>3095</v>
      </c>
      <c r="DJB3" s="7" t="s">
        <v>3096</v>
      </c>
      <c r="DJC3" s="7" t="s">
        <v>3097</v>
      </c>
      <c r="DJD3" s="7" t="s">
        <v>3098</v>
      </c>
      <c r="DJE3" s="7" t="s">
        <v>3099</v>
      </c>
      <c r="DJF3" s="7" t="s">
        <v>3100</v>
      </c>
      <c r="DJG3" s="7" t="s">
        <v>3101</v>
      </c>
      <c r="DJH3" s="7" t="s">
        <v>3102</v>
      </c>
      <c r="DJI3" s="7" t="s">
        <v>3103</v>
      </c>
      <c r="DJJ3" s="7" t="s">
        <v>3104</v>
      </c>
      <c r="DJK3" s="7" t="s">
        <v>3105</v>
      </c>
      <c r="DJL3" s="7" t="s">
        <v>3106</v>
      </c>
      <c r="DJM3" s="7" t="s">
        <v>3107</v>
      </c>
      <c r="DJN3" s="7" t="s">
        <v>3108</v>
      </c>
      <c r="DJO3" s="7" t="s">
        <v>3109</v>
      </c>
      <c r="DJP3" s="7" t="s">
        <v>3110</v>
      </c>
      <c r="DJQ3" s="7" t="s">
        <v>3111</v>
      </c>
      <c r="DJR3" s="7" t="s">
        <v>3112</v>
      </c>
      <c r="DJS3" s="7" t="s">
        <v>3113</v>
      </c>
      <c r="DJT3" s="7" t="s">
        <v>3114</v>
      </c>
      <c r="DJU3" s="7" t="s">
        <v>3115</v>
      </c>
      <c r="DJV3" s="7" t="s">
        <v>3116</v>
      </c>
      <c r="DJW3" s="7" t="s">
        <v>3117</v>
      </c>
      <c r="DJX3" s="7" t="s">
        <v>3118</v>
      </c>
      <c r="DJY3" s="7" t="s">
        <v>3119</v>
      </c>
      <c r="DJZ3" s="7" t="s">
        <v>3120</v>
      </c>
      <c r="DKA3" s="7" t="s">
        <v>3121</v>
      </c>
      <c r="DKB3" s="7" t="s">
        <v>3122</v>
      </c>
      <c r="DKC3" s="7" t="s">
        <v>3123</v>
      </c>
      <c r="DKD3" s="7" t="s">
        <v>3124</v>
      </c>
      <c r="DKE3" s="7" t="s">
        <v>3125</v>
      </c>
      <c r="DKF3" s="7" t="s">
        <v>3126</v>
      </c>
      <c r="DKG3" s="7" t="s">
        <v>3127</v>
      </c>
      <c r="DKH3" s="7" t="s">
        <v>3128</v>
      </c>
      <c r="DKI3" s="7" t="s">
        <v>3129</v>
      </c>
      <c r="DKJ3" s="7" t="s">
        <v>3130</v>
      </c>
      <c r="DKK3" s="7" t="s">
        <v>3131</v>
      </c>
      <c r="DKL3" s="7" t="s">
        <v>3132</v>
      </c>
      <c r="DKM3" s="7" t="s">
        <v>3133</v>
      </c>
      <c r="DKN3" s="7" t="s">
        <v>3134</v>
      </c>
      <c r="DKO3" s="7" t="s">
        <v>3135</v>
      </c>
      <c r="DKP3" s="7" t="s">
        <v>3136</v>
      </c>
      <c r="DKQ3" s="7" t="s">
        <v>3137</v>
      </c>
      <c r="DKR3" s="7" t="s">
        <v>3138</v>
      </c>
      <c r="DKS3" s="7" t="s">
        <v>3139</v>
      </c>
      <c r="DKT3" s="7" t="s">
        <v>3140</v>
      </c>
      <c r="DKU3" s="7" t="s">
        <v>3141</v>
      </c>
      <c r="DKV3" s="7" t="s">
        <v>3142</v>
      </c>
      <c r="DKW3" s="7" t="s">
        <v>3143</v>
      </c>
      <c r="DKX3" s="7" t="s">
        <v>3144</v>
      </c>
      <c r="DKY3" s="7" t="s">
        <v>3145</v>
      </c>
      <c r="DKZ3" s="7" t="s">
        <v>3146</v>
      </c>
      <c r="DLA3" s="7" t="s">
        <v>3147</v>
      </c>
      <c r="DLB3" s="7" t="s">
        <v>3148</v>
      </c>
      <c r="DLC3" s="7" t="s">
        <v>3149</v>
      </c>
      <c r="DLD3" s="7" t="s">
        <v>3150</v>
      </c>
      <c r="DLE3" s="7" t="s">
        <v>3151</v>
      </c>
      <c r="DLF3" s="7" t="s">
        <v>3152</v>
      </c>
      <c r="DLG3" s="7" t="s">
        <v>3153</v>
      </c>
      <c r="DLH3" s="7" t="s">
        <v>3154</v>
      </c>
      <c r="DLI3" s="7" t="s">
        <v>3155</v>
      </c>
      <c r="DLJ3" s="7" t="s">
        <v>3156</v>
      </c>
      <c r="DLK3" s="7" t="s">
        <v>3157</v>
      </c>
      <c r="DLL3" s="7" t="s">
        <v>3158</v>
      </c>
      <c r="DLM3" s="7" t="s">
        <v>3159</v>
      </c>
      <c r="DLN3" s="7" t="s">
        <v>3160</v>
      </c>
      <c r="DLO3" s="7" t="s">
        <v>3161</v>
      </c>
      <c r="DLP3" s="7" t="s">
        <v>3162</v>
      </c>
      <c r="DLQ3" s="7" t="s">
        <v>3163</v>
      </c>
      <c r="DLR3" s="7" t="s">
        <v>3164</v>
      </c>
      <c r="DLS3" s="7" t="s">
        <v>3165</v>
      </c>
      <c r="DLT3" s="7" t="s">
        <v>3166</v>
      </c>
      <c r="DLU3" s="7" t="s">
        <v>3167</v>
      </c>
      <c r="DLV3" s="7" t="s">
        <v>3168</v>
      </c>
      <c r="DLW3" s="7" t="s">
        <v>3169</v>
      </c>
      <c r="DLX3" s="7" t="s">
        <v>3170</v>
      </c>
      <c r="DLY3" s="7" t="s">
        <v>3171</v>
      </c>
      <c r="DLZ3" s="7" t="s">
        <v>3172</v>
      </c>
      <c r="DMA3" s="7" t="s">
        <v>3173</v>
      </c>
      <c r="DMB3" s="7" t="s">
        <v>3174</v>
      </c>
      <c r="DMC3" s="7" t="s">
        <v>3175</v>
      </c>
      <c r="DMD3" s="7" t="s">
        <v>3176</v>
      </c>
      <c r="DME3" s="7" t="s">
        <v>3177</v>
      </c>
      <c r="DMF3" s="7" t="s">
        <v>3178</v>
      </c>
      <c r="DMG3" s="7" t="s">
        <v>3179</v>
      </c>
      <c r="DMH3" s="7" t="s">
        <v>3180</v>
      </c>
      <c r="DMI3" s="7" t="s">
        <v>3181</v>
      </c>
      <c r="DMJ3" s="7" t="s">
        <v>3182</v>
      </c>
      <c r="DMK3" s="7" t="s">
        <v>3183</v>
      </c>
      <c r="DML3" s="7" t="s">
        <v>3184</v>
      </c>
      <c r="DMM3" s="7" t="s">
        <v>3185</v>
      </c>
      <c r="DMN3" s="7" t="s">
        <v>3186</v>
      </c>
      <c r="DMO3" s="7" t="s">
        <v>3187</v>
      </c>
      <c r="DMP3" s="7" t="s">
        <v>3188</v>
      </c>
      <c r="DMQ3" s="7" t="s">
        <v>3189</v>
      </c>
      <c r="DMR3" s="7" t="s">
        <v>3190</v>
      </c>
      <c r="DMS3" s="7" t="s">
        <v>3191</v>
      </c>
      <c r="DMT3" s="7" t="s">
        <v>3192</v>
      </c>
      <c r="DMU3" s="7" t="s">
        <v>3193</v>
      </c>
      <c r="DMV3" s="7" t="s">
        <v>3194</v>
      </c>
      <c r="DMW3" s="7" t="s">
        <v>3195</v>
      </c>
      <c r="DMX3" s="7" t="s">
        <v>3196</v>
      </c>
      <c r="DMY3" s="7" t="s">
        <v>3197</v>
      </c>
      <c r="DMZ3" s="7" t="s">
        <v>3198</v>
      </c>
      <c r="DNA3" s="7" t="s">
        <v>3199</v>
      </c>
      <c r="DNB3" s="7" t="s">
        <v>3200</v>
      </c>
      <c r="DNC3" s="7" t="s">
        <v>3201</v>
      </c>
      <c r="DND3" s="7" t="s">
        <v>3202</v>
      </c>
      <c r="DNE3" s="7" t="s">
        <v>3203</v>
      </c>
      <c r="DNF3" s="7" t="s">
        <v>3204</v>
      </c>
      <c r="DNG3" s="7" t="s">
        <v>3205</v>
      </c>
      <c r="DNH3" s="7" t="s">
        <v>3206</v>
      </c>
      <c r="DNI3" s="7" t="s">
        <v>3207</v>
      </c>
      <c r="DNJ3" s="7" t="s">
        <v>3208</v>
      </c>
      <c r="DNK3" s="7" t="s">
        <v>3209</v>
      </c>
      <c r="DNL3" s="7" t="s">
        <v>3210</v>
      </c>
      <c r="DNM3" s="7" t="s">
        <v>3211</v>
      </c>
      <c r="DNN3" s="7" t="s">
        <v>3212</v>
      </c>
      <c r="DNO3" s="7" t="s">
        <v>3213</v>
      </c>
      <c r="DNP3" s="7" t="s">
        <v>3214</v>
      </c>
      <c r="DNQ3" s="7" t="s">
        <v>3215</v>
      </c>
      <c r="DNR3" s="7" t="s">
        <v>3216</v>
      </c>
      <c r="DNS3" s="7" t="s">
        <v>3217</v>
      </c>
      <c r="DNT3" s="7" t="s">
        <v>3218</v>
      </c>
      <c r="DNU3" s="7" t="s">
        <v>3219</v>
      </c>
      <c r="DNV3" s="7" t="s">
        <v>3220</v>
      </c>
      <c r="DNW3" s="7" t="s">
        <v>3221</v>
      </c>
      <c r="DNX3" s="7" t="s">
        <v>3222</v>
      </c>
      <c r="DNY3" s="7" t="s">
        <v>3223</v>
      </c>
      <c r="DNZ3" s="7" t="s">
        <v>3224</v>
      </c>
      <c r="DOA3" s="7" t="s">
        <v>3225</v>
      </c>
      <c r="DOB3" s="7" t="s">
        <v>3226</v>
      </c>
      <c r="DOC3" s="7" t="s">
        <v>3227</v>
      </c>
      <c r="DOD3" s="7" t="s">
        <v>3228</v>
      </c>
      <c r="DOE3" s="7" t="s">
        <v>3229</v>
      </c>
      <c r="DOF3" s="7" t="s">
        <v>3230</v>
      </c>
      <c r="DOG3" s="7" t="s">
        <v>3231</v>
      </c>
      <c r="DOH3" s="7" t="s">
        <v>3232</v>
      </c>
      <c r="DOI3" s="7" t="s">
        <v>3233</v>
      </c>
      <c r="DOJ3" s="7" t="s">
        <v>3234</v>
      </c>
      <c r="DOK3" s="7" t="s">
        <v>3235</v>
      </c>
      <c r="DOL3" s="7" t="s">
        <v>3236</v>
      </c>
      <c r="DOM3" s="7" t="s">
        <v>3237</v>
      </c>
      <c r="DON3" s="7" t="s">
        <v>3238</v>
      </c>
      <c r="DOO3" s="7" t="s">
        <v>3239</v>
      </c>
      <c r="DOP3" s="7" t="s">
        <v>3240</v>
      </c>
      <c r="DOQ3" s="7" t="s">
        <v>3241</v>
      </c>
      <c r="DOR3" s="7" t="s">
        <v>3242</v>
      </c>
      <c r="DOS3" s="7" t="s">
        <v>3243</v>
      </c>
      <c r="DOT3" s="7" t="s">
        <v>3244</v>
      </c>
      <c r="DOU3" s="7" t="s">
        <v>3245</v>
      </c>
      <c r="DOV3" s="7" t="s">
        <v>3246</v>
      </c>
      <c r="DOW3" s="7" t="s">
        <v>3247</v>
      </c>
      <c r="DOX3" s="7" t="s">
        <v>3248</v>
      </c>
      <c r="DOY3" s="7" t="s">
        <v>3249</v>
      </c>
      <c r="DOZ3" s="7" t="s">
        <v>3250</v>
      </c>
      <c r="DPA3" s="7" t="s">
        <v>3251</v>
      </c>
      <c r="DPB3" s="7" t="s">
        <v>3252</v>
      </c>
      <c r="DPC3" s="7" t="s">
        <v>3253</v>
      </c>
      <c r="DPD3" s="7" t="s">
        <v>3254</v>
      </c>
      <c r="DPE3" s="7" t="s">
        <v>3255</v>
      </c>
      <c r="DPF3" s="7" t="s">
        <v>3256</v>
      </c>
      <c r="DPG3" s="7" t="s">
        <v>3257</v>
      </c>
      <c r="DPH3" s="7" t="s">
        <v>3258</v>
      </c>
      <c r="DPI3" s="7" t="s">
        <v>3259</v>
      </c>
      <c r="DPJ3" s="7" t="s">
        <v>3260</v>
      </c>
      <c r="DPK3" s="7" t="s">
        <v>3261</v>
      </c>
      <c r="DPL3" s="7" t="s">
        <v>3262</v>
      </c>
      <c r="DPM3" s="7" t="s">
        <v>3263</v>
      </c>
      <c r="DPN3" s="7" t="s">
        <v>3264</v>
      </c>
      <c r="DPO3" s="7" t="s">
        <v>3265</v>
      </c>
      <c r="DPP3" s="7" t="s">
        <v>3266</v>
      </c>
      <c r="DPQ3" s="7" t="s">
        <v>3267</v>
      </c>
      <c r="DPR3" s="7" t="s">
        <v>3268</v>
      </c>
      <c r="DPS3" s="7" t="s">
        <v>3269</v>
      </c>
      <c r="DPT3" s="7" t="s">
        <v>3270</v>
      </c>
      <c r="DPU3" s="7" t="s">
        <v>3271</v>
      </c>
      <c r="DPV3" s="7" t="s">
        <v>3272</v>
      </c>
      <c r="DPW3" s="7" t="s">
        <v>3273</v>
      </c>
      <c r="DPX3" s="7" t="s">
        <v>3274</v>
      </c>
      <c r="DPY3" s="7" t="s">
        <v>3275</v>
      </c>
      <c r="DPZ3" s="7" t="s">
        <v>3276</v>
      </c>
      <c r="DQA3" s="7" t="s">
        <v>3277</v>
      </c>
      <c r="DQB3" s="7" t="s">
        <v>3278</v>
      </c>
      <c r="DQC3" s="7" t="s">
        <v>3279</v>
      </c>
      <c r="DQD3" s="7" t="s">
        <v>3280</v>
      </c>
      <c r="DQE3" s="7" t="s">
        <v>3281</v>
      </c>
      <c r="DQF3" s="7" t="s">
        <v>3282</v>
      </c>
      <c r="DQG3" s="7" t="s">
        <v>3283</v>
      </c>
      <c r="DQH3" s="7" t="s">
        <v>3284</v>
      </c>
      <c r="DQI3" s="7" t="s">
        <v>3285</v>
      </c>
      <c r="DQJ3" s="7" t="s">
        <v>3286</v>
      </c>
      <c r="DQK3" s="7" t="s">
        <v>3287</v>
      </c>
      <c r="DQL3" s="7" t="s">
        <v>3288</v>
      </c>
      <c r="DQM3" s="7" t="s">
        <v>3289</v>
      </c>
      <c r="DQN3" s="7" t="s">
        <v>3290</v>
      </c>
      <c r="DQO3" s="7" t="s">
        <v>3291</v>
      </c>
      <c r="DQP3" s="7" t="s">
        <v>3292</v>
      </c>
      <c r="DQQ3" s="7" t="s">
        <v>3293</v>
      </c>
      <c r="DQR3" s="7" t="s">
        <v>3294</v>
      </c>
      <c r="DQS3" s="7" t="s">
        <v>3295</v>
      </c>
      <c r="DQT3" s="7" t="s">
        <v>3296</v>
      </c>
      <c r="DQU3" s="7" t="s">
        <v>3297</v>
      </c>
      <c r="DQV3" s="7" t="s">
        <v>3298</v>
      </c>
      <c r="DQW3" s="7" t="s">
        <v>3299</v>
      </c>
      <c r="DQX3" s="7" t="s">
        <v>3300</v>
      </c>
      <c r="DQY3" s="7" t="s">
        <v>3301</v>
      </c>
      <c r="DQZ3" s="7" t="s">
        <v>3302</v>
      </c>
      <c r="DRA3" s="7" t="s">
        <v>3303</v>
      </c>
      <c r="DRB3" s="7" t="s">
        <v>3304</v>
      </c>
      <c r="DRC3" s="7" t="s">
        <v>3305</v>
      </c>
      <c r="DRD3" s="7" t="s">
        <v>3306</v>
      </c>
      <c r="DRE3" s="7" t="s">
        <v>3307</v>
      </c>
      <c r="DRF3" s="7" t="s">
        <v>3308</v>
      </c>
      <c r="DRG3" s="7" t="s">
        <v>3309</v>
      </c>
      <c r="DRH3" s="7" t="s">
        <v>3310</v>
      </c>
      <c r="DRI3" s="7" t="s">
        <v>3311</v>
      </c>
      <c r="DRJ3" s="7" t="s">
        <v>3312</v>
      </c>
      <c r="DRK3" s="7" t="s">
        <v>3313</v>
      </c>
      <c r="DRL3" s="7" t="s">
        <v>3314</v>
      </c>
      <c r="DRM3" s="7" t="s">
        <v>3315</v>
      </c>
      <c r="DRN3" s="7" t="s">
        <v>3316</v>
      </c>
      <c r="DRO3" s="7" t="s">
        <v>3317</v>
      </c>
      <c r="DRP3" s="7" t="s">
        <v>3318</v>
      </c>
      <c r="DRQ3" s="7" t="s">
        <v>3319</v>
      </c>
      <c r="DRR3" s="7" t="s">
        <v>3320</v>
      </c>
      <c r="DRS3" s="7" t="s">
        <v>3321</v>
      </c>
      <c r="DRT3" s="7" t="s">
        <v>3322</v>
      </c>
      <c r="DRU3" s="7" t="s">
        <v>3323</v>
      </c>
      <c r="DRV3" s="7" t="s">
        <v>3324</v>
      </c>
      <c r="DRW3" s="7" t="s">
        <v>3325</v>
      </c>
      <c r="DRX3" s="7" t="s">
        <v>3326</v>
      </c>
      <c r="DRY3" s="7" t="s">
        <v>3327</v>
      </c>
      <c r="DRZ3" s="7" t="s">
        <v>3328</v>
      </c>
      <c r="DSA3" s="7" t="s">
        <v>3329</v>
      </c>
      <c r="DSB3" s="7" t="s">
        <v>3330</v>
      </c>
      <c r="DSC3" s="7" t="s">
        <v>3331</v>
      </c>
      <c r="DSD3" s="7" t="s">
        <v>3332</v>
      </c>
      <c r="DSE3" s="7" t="s">
        <v>3333</v>
      </c>
      <c r="DSF3" s="7" t="s">
        <v>3334</v>
      </c>
      <c r="DSG3" s="7" t="s">
        <v>3335</v>
      </c>
      <c r="DSH3" s="7" t="s">
        <v>3336</v>
      </c>
      <c r="DSI3" s="7" t="s">
        <v>3337</v>
      </c>
      <c r="DSJ3" s="7" t="s">
        <v>3338</v>
      </c>
      <c r="DSK3" s="7" t="s">
        <v>3339</v>
      </c>
      <c r="DSL3" s="7" t="s">
        <v>3340</v>
      </c>
      <c r="DSM3" s="7" t="s">
        <v>3341</v>
      </c>
      <c r="DSN3" s="7" t="s">
        <v>3342</v>
      </c>
      <c r="DSO3" s="7" t="s">
        <v>3343</v>
      </c>
      <c r="DSP3" s="7" t="s">
        <v>3344</v>
      </c>
      <c r="DSQ3" s="7" t="s">
        <v>3345</v>
      </c>
      <c r="DSR3" s="7" t="s">
        <v>3346</v>
      </c>
      <c r="DSS3" s="7" t="s">
        <v>3347</v>
      </c>
      <c r="DST3" s="7" t="s">
        <v>3348</v>
      </c>
      <c r="DSU3" s="7" t="s">
        <v>3349</v>
      </c>
      <c r="DSV3" s="7" t="s">
        <v>3350</v>
      </c>
      <c r="DSW3" s="7" t="s">
        <v>3351</v>
      </c>
      <c r="DSX3" s="7" t="s">
        <v>3352</v>
      </c>
      <c r="DSY3" s="7" t="s">
        <v>3353</v>
      </c>
      <c r="DSZ3" s="7" t="s">
        <v>3354</v>
      </c>
      <c r="DTA3" s="7" t="s">
        <v>3355</v>
      </c>
      <c r="DTB3" s="7" t="s">
        <v>3356</v>
      </c>
      <c r="DTC3" s="7" t="s">
        <v>3357</v>
      </c>
      <c r="DTD3" s="7" t="s">
        <v>3358</v>
      </c>
      <c r="DTE3" s="7" t="s">
        <v>3359</v>
      </c>
      <c r="DTF3" s="7" t="s">
        <v>3360</v>
      </c>
      <c r="DTG3" s="7" t="s">
        <v>3361</v>
      </c>
      <c r="DTH3" s="7" t="s">
        <v>3362</v>
      </c>
      <c r="DTI3" s="7" t="s">
        <v>3363</v>
      </c>
      <c r="DTJ3" s="7" t="s">
        <v>3364</v>
      </c>
      <c r="DTK3" s="7" t="s">
        <v>3365</v>
      </c>
      <c r="DTL3" s="7" t="s">
        <v>3366</v>
      </c>
      <c r="DTM3" s="7" t="s">
        <v>3367</v>
      </c>
      <c r="DTN3" s="7" t="s">
        <v>3368</v>
      </c>
      <c r="DTO3" s="7" t="s">
        <v>3369</v>
      </c>
      <c r="DTP3" s="7" t="s">
        <v>3370</v>
      </c>
      <c r="DTQ3" s="7" t="s">
        <v>3371</v>
      </c>
      <c r="DTR3" s="7" t="s">
        <v>3372</v>
      </c>
      <c r="DTS3" s="7" t="s">
        <v>3373</v>
      </c>
      <c r="DTT3" s="7" t="s">
        <v>3374</v>
      </c>
      <c r="DTU3" s="7" t="s">
        <v>3375</v>
      </c>
      <c r="DTV3" s="7" t="s">
        <v>3376</v>
      </c>
      <c r="DTW3" s="7" t="s">
        <v>3377</v>
      </c>
      <c r="DTX3" s="7" t="s">
        <v>3378</v>
      </c>
      <c r="DTY3" s="7" t="s">
        <v>3379</v>
      </c>
      <c r="DTZ3" s="7" t="s">
        <v>3380</v>
      </c>
      <c r="DUA3" s="7" t="s">
        <v>3381</v>
      </c>
      <c r="DUB3" s="7" t="s">
        <v>3382</v>
      </c>
      <c r="DUC3" s="7" t="s">
        <v>3383</v>
      </c>
      <c r="DUD3" s="7" t="s">
        <v>3384</v>
      </c>
      <c r="DUE3" s="7" t="s">
        <v>3385</v>
      </c>
      <c r="DUF3" s="7" t="s">
        <v>3386</v>
      </c>
      <c r="DUG3" s="7" t="s">
        <v>3387</v>
      </c>
      <c r="DUH3" s="7" t="s">
        <v>3388</v>
      </c>
      <c r="DUI3" s="7" t="s">
        <v>3389</v>
      </c>
      <c r="DUJ3" s="7" t="s">
        <v>3390</v>
      </c>
      <c r="DUK3" s="7" t="s">
        <v>3391</v>
      </c>
      <c r="DUL3" s="7" t="s">
        <v>3392</v>
      </c>
      <c r="DUM3" s="7" t="s">
        <v>3393</v>
      </c>
      <c r="DUN3" s="7" t="s">
        <v>3394</v>
      </c>
      <c r="DUO3" s="7" t="s">
        <v>3395</v>
      </c>
      <c r="DUP3" s="7" t="s">
        <v>3396</v>
      </c>
      <c r="DUQ3" s="7" t="s">
        <v>3397</v>
      </c>
      <c r="DUR3" s="7" t="s">
        <v>3398</v>
      </c>
      <c r="DUS3" s="7" t="s">
        <v>3399</v>
      </c>
      <c r="DUT3" s="7" t="s">
        <v>3400</v>
      </c>
      <c r="DUU3" s="7" t="s">
        <v>3401</v>
      </c>
      <c r="DUV3" s="7" t="s">
        <v>3402</v>
      </c>
      <c r="DUW3" s="7" t="s">
        <v>3403</v>
      </c>
      <c r="DUX3" s="7" t="s">
        <v>3404</v>
      </c>
      <c r="DUY3" s="7" t="s">
        <v>3405</v>
      </c>
      <c r="DUZ3" s="7" t="s">
        <v>3406</v>
      </c>
      <c r="DVA3" s="7" t="s">
        <v>3407</v>
      </c>
      <c r="DVB3" s="7" t="s">
        <v>3408</v>
      </c>
      <c r="DVC3" s="7" t="s">
        <v>3409</v>
      </c>
      <c r="DVD3" s="7" t="s">
        <v>3410</v>
      </c>
      <c r="DVE3" s="7" t="s">
        <v>3411</v>
      </c>
      <c r="DVF3" s="7" t="s">
        <v>3412</v>
      </c>
      <c r="DVG3" s="7" t="s">
        <v>3413</v>
      </c>
      <c r="DVH3" s="7" t="s">
        <v>3414</v>
      </c>
      <c r="DVI3" s="7" t="s">
        <v>3415</v>
      </c>
      <c r="DVJ3" s="7" t="s">
        <v>3416</v>
      </c>
      <c r="DVK3" s="7" t="s">
        <v>3417</v>
      </c>
      <c r="DVL3" s="7" t="s">
        <v>3418</v>
      </c>
      <c r="DVM3" s="7" t="s">
        <v>3419</v>
      </c>
      <c r="DVN3" s="7" t="s">
        <v>3420</v>
      </c>
      <c r="DVO3" s="7" t="s">
        <v>3421</v>
      </c>
      <c r="DVP3" s="7" t="s">
        <v>3422</v>
      </c>
      <c r="DVQ3" s="7" t="s">
        <v>3423</v>
      </c>
      <c r="DVR3" s="7" t="s">
        <v>3424</v>
      </c>
      <c r="DVS3" s="7" t="s">
        <v>3425</v>
      </c>
      <c r="DVT3" s="7" t="s">
        <v>3426</v>
      </c>
      <c r="DVU3" s="7" t="s">
        <v>3427</v>
      </c>
      <c r="DVV3" s="7" t="s">
        <v>3428</v>
      </c>
      <c r="DVW3" s="7" t="s">
        <v>3429</v>
      </c>
      <c r="DVX3" s="7" t="s">
        <v>3430</v>
      </c>
      <c r="DVY3" s="7" t="s">
        <v>3431</v>
      </c>
      <c r="DVZ3" s="7" t="s">
        <v>3432</v>
      </c>
      <c r="DWA3" s="7" t="s">
        <v>3433</v>
      </c>
      <c r="DWB3" s="7" t="s">
        <v>3434</v>
      </c>
      <c r="DWC3" s="7" t="s">
        <v>3435</v>
      </c>
      <c r="DWD3" s="7" t="s">
        <v>3436</v>
      </c>
      <c r="DWE3" s="7" t="s">
        <v>3437</v>
      </c>
      <c r="DWF3" s="7" t="s">
        <v>3438</v>
      </c>
      <c r="DWG3" s="7" t="s">
        <v>3439</v>
      </c>
      <c r="DWH3" s="7" t="s">
        <v>3440</v>
      </c>
      <c r="DWI3" s="7" t="s">
        <v>3441</v>
      </c>
      <c r="DWJ3" s="7" t="s">
        <v>3442</v>
      </c>
      <c r="DWK3" s="7" t="s">
        <v>3443</v>
      </c>
      <c r="DWL3" s="7" t="s">
        <v>3444</v>
      </c>
      <c r="DWM3" s="7" t="s">
        <v>3445</v>
      </c>
      <c r="DWN3" s="7" t="s">
        <v>3446</v>
      </c>
      <c r="DWO3" s="7" t="s">
        <v>3447</v>
      </c>
      <c r="DWP3" s="7" t="s">
        <v>3448</v>
      </c>
      <c r="DWQ3" s="7" t="s">
        <v>3449</v>
      </c>
      <c r="DWR3" s="7" t="s">
        <v>3450</v>
      </c>
      <c r="DWS3" s="7" t="s">
        <v>3451</v>
      </c>
      <c r="DWT3" s="7" t="s">
        <v>3452</v>
      </c>
      <c r="DWU3" s="7" t="s">
        <v>3453</v>
      </c>
      <c r="DWV3" s="7" t="s">
        <v>3454</v>
      </c>
      <c r="DWW3" s="7" t="s">
        <v>3455</v>
      </c>
      <c r="DWX3" s="7" t="s">
        <v>3456</v>
      </c>
      <c r="DWY3" s="7" t="s">
        <v>3457</v>
      </c>
      <c r="DWZ3" s="7" t="s">
        <v>3458</v>
      </c>
      <c r="DXA3" s="7" t="s">
        <v>3459</v>
      </c>
      <c r="DXB3" s="7" t="s">
        <v>3460</v>
      </c>
      <c r="DXC3" s="7" t="s">
        <v>3461</v>
      </c>
      <c r="DXD3" s="7" t="s">
        <v>3462</v>
      </c>
      <c r="DXE3" s="7" t="s">
        <v>3463</v>
      </c>
      <c r="DXF3" s="7" t="s">
        <v>3464</v>
      </c>
      <c r="DXG3" s="7" t="s">
        <v>3465</v>
      </c>
      <c r="DXH3" s="7" t="s">
        <v>3466</v>
      </c>
      <c r="DXI3" s="7" t="s">
        <v>3467</v>
      </c>
      <c r="DXJ3" s="7" t="s">
        <v>3468</v>
      </c>
      <c r="DXK3" s="7" t="s">
        <v>3469</v>
      </c>
      <c r="DXL3" s="7" t="s">
        <v>3470</v>
      </c>
      <c r="DXM3" s="7" t="s">
        <v>3471</v>
      </c>
      <c r="DXN3" s="7" t="s">
        <v>3472</v>
      </c>
      <c r="DXO3" s="7" t="s">
        <v>3473</v>
      </c>
      <c r="DXP3" s="7" t="s">
        <v>3474</v>
      </c>
      <c r="DXQ3" s="7" t="s">
        <v>3475</v>
      </c>
      <c r="DXR3" s="7" t="s">
        <v>3476</v>
      </c>
      <c r="DXS3" s="7" t="s">
        <v>3477</v>
      </c>
      <c r="DXT3" s="7" t="s">
        <v>3478</v>
      </c>
      <c r="DXU3" s="7" t="s">
        <v>3479</v>
      </c>
      <c r="DXV3" s="7" t="s">
        <v>3480</v>
      </c>
      <c r="DXW3" s="7" t="s">
        <v>3481</v>
      </c>
      <c r="DXX3" s="7" t="s">
        <v>3482</v>
      </c>
      <c r="DXY3" s="7" t="s">
        <v>3483</v>
      </c>
      <c r="DXZ3" s="7" t="s">
        <v>3484</v>
      </c>
      <c r="DYA3" s="7" t="s">
        <v>3485</v>
      </c>
      <c r="DYB3" s="7" t="s">
        <v>3486</v>
      </c>
      <c r="DYC3" s="7" t="s">
        <v>3487</v>
      </c>
      <c r="DYD3" s="7" t="s">
        <v>3488</v>
      </c>
      <c r="DYE3" s="7" t="s">
        <v>3489</v>
      </c>
      <c r="DYF3" s="7" t="s">
        <v>3490</v>
      </c>
      <c r="DYG3" s="7" t="s">
        <v>3491</v>
      </c>
      <c r="DYH3" s="7" t="s">
        <v>3492</v>
      </c>
      <c r="DYI3" s="7" t="s">
        <v>3493</v>
      </c>
      <c r="DYJ3" s="7" t="s">
        <v>3494</v>
      </c>
      <c r="DYK3" s="7" t="s">
        <v>3495</v>
      </c>
      <c r="DYL3" s="7" t="s">
        <v>3496</v>
      </c>
      <c r="DYM3" s="7" t="s">
        <v>3497</v>
      </c>
      <c r="DYN3" s="7" t="s">
        <v>3498</v>
      </c>
      <c r="DYO3" s="7" t="s">
        <v>3499</v>
      </c>
      <c r="DYP3" s="7" t="s">
        <v>3500</v>
      </c>
      <c r="DYQ3" s="7" t="s">
        <v>3501</v>
      </c>
      <c r="DYR3" s="7" t="s">
        <v>3502</v>
      </c>
      <c r="DYS3" s="7" t="s">
        <v>3503</v>
      </c>
      <c r="DYT3" s="7" t="s">
        <v>3504</v>
      </c>
      <c r="DYU3" s="7" t="s">
        <v>3505</v>
      </c>
      <c r="DYV3" s="7" t="s">
        <v>3506</v>
      </c>
      <c r="DYW3" s="7" t="s">
        <v>3507</v>
      </c>
      <c r="DYX3" s="7" t="s">
        <v>3508</v>
      </c>
      <c r="DYY3" s="7" t="s">
        <v>3509</v>
      </c>
      <c r="DYZ3" s="7" t="s">
        <v>3510</v>
      </c>
      <c r="DZA3" s="7" t="s">
        <v>3511</v>
      </c>
      <c r="DZB3" s="7" t="s">
        <v>3512</v>
      </c>
      <c r="DZC3" s="7" t="s">
        <v>3513</v>
      </c>
      <c r="DZD3" s="7" t="s">
        <v>3514</v>
      </c>
      <c r="DZE3" s="7" t="s">
        <v>3515</v>
      </c>
      <c r="DZF3" s="7" t="s">
        <v>3516</v>
      </c>
      <c r="DZG3" s="7" t="s">
        <v>3517</v>
      </c>
      <c r="DZH3" s="7" t="s">
        <v>3518</v>
      </c>
      <c r="DZI3" s="7" t="s">
        <v>3519</v>
      </c>
      <c r="DZJ3" s="7" t="s">
        <v>3520</v>
      </c>
      <c r="DZK3" s="7" t="s">
        <v>3521</v>
      </c>
      <c r="DZL3" s="7" t="s">
        <v>3522</v>
      </c>
      <c r="DZM3" s="7" t="s">
        <v>3523</v>
      </c>
      <c r="DZN3" s="7" t="s">
        <v>3524</v>
      </c>
      <c r="DZO3" s="7" t="s">
        <v>3525</v>
      </c>
      <c r="DZP3" s="7" t="s">
        <v>3526</v>
      </c>
      <c r="DZQ3" s="7" t="s">
        <v>3527</v>
      </c>
      <c r="DZR3" s="7" t="s">
        <v>3528</v>
      </c>
      <c r="DZS3" s="7" t="s">
        <v>3529</v>
      </c>
      <c r="DZT3" s="7" t="s">
        <v>3530</v>
      </c>
      <c r="DZU3" s="7" t="s">
        <v>3531</v>
      </c>
      <c r="DZV3" s="7" t="s">
        <v>3532</v>
      </c>
      <c r="DZW3" s="7" t="s">
        <v>3533</v>
      </c>
      <c r="DZX3" s="7" t="s">
        <v>3534</v>
      </c>
      <c r="DZY3" s="7" t="s">
        <v>3535</v>
      </c>
      <c r="DZZ3" s="7" t="s">
        <v>3536</v>
      </c>
      <c r="EAA3" s="7" t="s">
        <v>3537</v>
      </c>
      <c r="EAB3" s="7" t="s">
        <v>3538</v>
      </c>
      <c r="EAC3" s="7" t="s">
        <v>3539</v>
      </c>
      <c r="EAD3" s="7" t="s">
        <v>3540</v>
      </c>
      <c r="EAE3" s="7" t="s">
        <v>3541</v>
      </c>
      <c r="EAF3" s="7" t="s">
        <v>3542</v>
      </c>
      <c r="EAG3" s="7" t="s">
        <v>3543</v>
      </c>
      <c r="EAH3" s="7" t="s">
        <v>3544</v>
      </c>
      <c r="EAI3" s="7" t="s">
        <v>3545</v>
      </c>
      <c r="EAJ3" s="7" t="s">
        <v>3546</v>
      </c>
      <c r="EAK3" s="7" t="s">
        <v>3547</v>
      </c>
      <c r="EAL3" s="7" t="s">
        <v>3548</v>
      </c>
      <c r="EAM3" s="7" t="s">
        <v>3549</v>
      </c>
      <c r="EAN3" s="7" t="s">
        <v>3550</v>
      </c>
      <c r="EAO3" s="7" t="s">
        <v>3551</v>
      </c>
      <c r="EAP3" s="7" t="s">
        <v>3552</v>
      </c>
      <c r="EAQ3" s="7" t="s">
        <v>3553</v>
      </c>
      <c r="EAR3" s="7" t="s">
        <v>3554</v>
      </c>
      <c r="EAS3" s="7" t="s">
        <v>3555</v>
      </c>
      <c r="EAT3" s="7" t="s">
        <v>3556</v>
      </c>
      <c r="EAU3" s="7" t="s">
        <v>3557</v>
      </c>
      <c r="EAV3" s="7" t="s">
        <v>3558</v>
      </c>
      <c r="EAW3" s="7" t="s">
        <v>3559</v>
      </c>
      <c r="EAX3" s="7" t="s">
        <v>3560</v>
      </c>
      <c r="EAY3" s="7" t="s">
        <v>3561</v>
      </c>
      <c r="EAZ3" s="7" t="s">
        <v>3562</v>
      </c>
      <c r="EBA3" s="7" t="s">
        <v>3563</v>
      </c>
      <c r="EBB3" s="7" t="s">
        <v>3564</v>
      </c>
      <c r="EBC3" s="7" t="s">
        <v>3565</v>
      </c>
      <c r="EBD3" s="7" t="s">
        <v>3566</v>
      </c>
      <c r="EBE3" s="7" t="s">
        <v>3567</v>
      </c>
      <c r="EBF3" s="7" t="s">
        <v>3568</v>
      </c>
      <c r="EBG3" s="7" t="s">
        <v>3569</v>
      </c>
      <c r="EBH3" s="7" t="s">
        <v>3570</v>
      </c>
      <c r="EBI3" s="7" t="s">
        <v>3571</v>
      </c>
      <c r="EBJ3" s="7" t="s">
        <v>3572</v>
      </c>
      <c r="EBK3" s="7" t="s">
        <v>3573</v>
      </c>
      <c r="EBL3" s="7" t="s">
        <v>3574</v>
      </c>
      <c r="EBM3" s="7" t="s">
        <v>3575</v>
      </c>
      <c r="EBN3" s="7" t="s">
        <v>3576</v>
      </c>
      <c r="EBO3" s="7" t="s">
        <v>3577</v>
      </c>
      <c r="EBP3" s="7" t="s">
        <v>3578</v>
      </c>
      <c r="EBQ3" s="7" t="s">
        <v>3579</v>
      </c>
      <c r="EBR3" s="7" t="s">
        <v>3580</v>
      </c>
      <c r="EBS3" s="7" t="s">
        <v>3581</v>
      </c>
      <c r="EBT3" s="7" t="s">
        <v>3582</v>
      </c>
      <c r="EBU3" s="7" t="s">
        <v>3583</v>
      </c>
      <c r="EBV3" s="7" t="s">
        <v>3584</v>
      </c>
      <c r="EBW3" s="7" t="s">
        <v>3585</v>
      </c>
      <c r="EBX3" s="7" t="s">
        <v>3586</v>
      </c>
      <c r="EBY3" s="7" t="s">
        <v>3587</v>
      </c>
      <c r="EBZ3" s="7" t="s">
        <v>3588</v>
      </c>
      <c r="ECA3" s="7" t="s">
        <v>3589</v>
      </c>
      <c r="ECB3" s="7" t="s">
        <v>3590</v>
      </c>
      <c r="ECC3" s="7" t="s">
        <v>3591</v>
      </c>
      <c r="ECD3" s="7" t="s">
        <v>3592</v>
      </c>
      <c r="ECE3" s="7" t="s">
        <v>3593</v>
      </c>
      <c r="ECF3" s="7" t="s">
        <v>3594</v>
      </c>
      <c r="ECG3" s="7" t="s">
        <v>3595</v>
      </c>
      <c r="ECH3" s="7" t="s">
        <v>3596</v>
      </c>
      <c r="ECI3" s="7" t="s">
        <v>3597</v>
      </c>
      <c r="ECJ3" s="7" t="s">
        <v>3598</v>
      </c>
      <c r="ECK3" s="7" t="s">
        <v>3599</v>
      </c>
      <c r="ECL3" s="7" t="s">
        <v>3600</v>
      </c>
      <c r="ECM3" s="7" t="s">
        <v>3601</v>
      </c>
      <c r="ECN3" s="7" t="s">
        <v>3602</v>
      </c>
      <c r="ECO3" s="7" t="s">
        <v>3603</v>
      </c>
      <c r="ECP3" s="7" t="s">
        <v>3604</v>
      </c>
      <c r="ECQ3" s="7" t="s">
        <v>3605</v>
      </c>
      <c r="ECR3" s="7" t="s">
        <v>3606</v>
      </c>
      <c r="ECS3" s="7" t="s">
        <v>3607</v>
      </c>
      <c r="ECT3" s="7" t="s">
        <v>3608</v>
      </c>
      <c r="ECU3" s="7" t="s">
        <v>3609</v>
      </c>
      <c r="ECV3" s="7" t="s">
        <v>3610</v>
      </c>
      <c r="ECW3" s="7" t="s">
        <v>3611</v>
      </c>
      <c r="ECX3" s="7" t="s">
        <v>3612</v>
      </c>
      <c r="ECY3" s="7" t="s">
        <v>3613</v>
      </c>
      <c r="ECZ3" s="7" t="s">
        <v>3614</v>
      </c>
      <c r="EDA3" s="7" t="s">
        <v>3615</v>
      </c>
      <c r="EDB3" s="7" t="s">
        <v>3616</v>
      </c>
      <c r="EDC3" s="7" t="s">
        <v>3617</v>
      </c>
      <c r="EDD3" s="7" t="s">
        <v>3618</v>
      </c>
      <c r="EDE3" s="7" t="s">
        <v>3619</v>
      </c>
      <c r="EDF3" s="7" t="s">
        <v>3620</v>
      </c>
      <c r="EDG3" s="7" t="s">
        <v>3621</v>
      </c>
      <c r="EDH3" s="7" t="s">
        <v>3622</v>
      </c>
      <c r="EDI3" s="7" t="s">
        <v>3623</v>
      </c>
      <c r="EDJ3" s="7" t="s">
        <v>3624</v>
      </c>
      <c r="EDK3" s="7" t="s">
        <v>3625</v>
      </c>
      <c r="EDL3" s="7" t="s">
        <v>3626</v>
      </c>
      <c r="EDM3" s="7" t="s">
        <v>3627</v>
      </c>
      <c r="EDN3" s="7" t="s">
        <v>3628</v>
      </c>
      <c r="EDO3" s="7" t="s">
        <v>3629</v>
      </c>
      <c r="EDP3" s="7" t="s">
        <v>3630</v>
      </c>
      <c r="EDQ3" s="7" t="s">
        <v>3631</v>
      </c>
      <c r="EDR3" s="7" t="s">
        <v>3632</v>
      </c>
      <c r="EDS3" s="7" t="s">
        <v>3633</v>
      </c>
      <c r="EDT3" s="7" t="s">
        <v>3634</v>
      </c>
      <c r="EDU3" s="7" t="s">
        <v>3635</v>
      </c>
      <c r="EDV3" s="7" t="s">
        <v>3636</v>
      </c>
      <c r="EDW3" s="7" t="s">
        <v>3637</v>
      </c>
      <c r="EDX3" s="7" t="s">
        <v>3638</v>
      </c>
      <c r="EDY3" s="7" t="s">
        <v>3639</v>
      </c>
      <c r="EDZ3" s="7" t="s">
        <v>3640</v>
      </c>
      <c r="EEA3" s="7" t="s">
        <v>3641</v>
      </c>
      <c r="EEB3" s="7" t="s">
        <v>3642</v>
      </c>
      <c r="EEC3" s="7" t="s">
        <v>3643</v>
      </c>
      <c r="EED3" s="7" t="s">
        <v>3644</v>
      </c>
      <c r="EEE3" s="7" t="s">
        <v>3645</v>
      </c>
      <c r="EEF3" s="7" t="s">
        <v>3646</v>
      </c>
      <c r="EEG3" s="7" t="s">
        <v>3647</v>
      </c>
      <c r="EEH3" s="7" t="s">
        <v>3648</v>
      </c>
      <c r="EEI3" s="7" t="s">
        <v>3649</v>
      </c>
      <c r="EEJ3" s="7" t="s">
        <v>3650</v>
      </c>
      <c r="EEK3" s="7" t="s">
        <v>3651</v>
      </c>
      <c r="EEL3" s="7" t="s">
        <v>3652</v>
      </c>
      <c r="EEM3" s="7" t="s">
        <v>3653</v>
      </c>
      <c r="EEN3" s="7" t="s">
        <v>3654</v>
      </c>
      <c r="EEO3" s="7" t="s">
        <v>3655</v>
      </c>
      <c r="EEP3" s="7" t="s">
        <v>3656</v>
      </c>
      <c r="EEQ3" s="7" t="s">
        <v>3657</v>
      </c>
      <c r="EER3" s="7" t="s">
        <v>3658</v>
      </c>
      <c r="EES3" s="7" t="s">
        <v>3659</v>
      </c>
      <c r="EET3" s="7" t="s">
        <v>3660</v>
      </c>
      <c r="EEU3" s="7" t="s">
        <v>3661</v>
      </c>
      <c r="EEV3" s="7" t="s">
        <v>3662</v>
      </c>
      <c r="EEW3" s="7" t="s">
        <v>3663</v>
      </c>
      <c r="EEX3" s="7" t="s">
        <v>3664</v>
      </c>
      <c r="EEY3" s="7" t="s">
        <v>3665</v>
      </c>
      <c r="EEZ3" s="7" t="s">
        <v>3666</v>
      </c>
      <c r="EFA3" s="7" t="s">
        <v>3667</v>
      </c>
      <c r="EFB3" s="7" t="s">
        <v>3668</v>
      </c>
      <c r="EFC3" s="7" t="s">
        <v>3669</v>
      </c>
      <c r="EFD3" s="7" t="s">
        <v>3670</v>
      </c>
      <c r="EFE3" s="7" t="s">
        <v>3671</v>
      </c>
      <c r="EFF3" s="7" t="s">
        <v>3672</v>
      </c>
      <c r="EFG3" s="7" t="s">
        <v>3673</v>
      </c>
      <c r="EFH3" s="7" t="s">
        <v>3674</v>
      </c>
      <c r="EFI3" s="7" t="s">
        <v>3675</v>
      </c>
      <c r="EFJ3" s="7" t="s">
        <v>3676</v>
      </c>
      <c r="EFK3" s="7" t="s">
        <v>3677</v>
      </c>
      <c r="EFL3" s="7" t="s">
        <v>3678</v>
      </c>
      <c r="EFM3" s="7" t="s">
        <v>3679</v>
      </c>
      <c r="EFN3" s="7" t="s">
        <v>3680</v>
      </c>
      <c r="EFO3" s="7" t="s">
        <v>3681</v>
      </c>
      <c r="EFP3" s="7" t="s">
        <v>3682</v>
      </c>
      <c r="EFQ3" s="7" t="s">
        <v>3683</v>
      </c>
      <c r="EFR3" s="7" t="s">
        <v>3684</v>
      </c>
      <c r="EFS3" s="7" t="s">
        <v>3685</v>
      </c>
      <c r="EFT3" s="7" t="s">
        <v>3686</v>
      </c>
      <c r="EFU3" s="7" t="s">
        <v>3687</v>
      </c>
      <c r="EFV3" s="7" t="s">
        <v>3688</v>
      </c>
      <c r="EFW3" s="7" t="s">
        <v>3689</v>
      </c>
      <c r="EFX3" s="7" t="s">
        <v>3690</v>
      </c>
      <c r="EFY3" s="7" t="s">
        <v>3691</v>
      </c>
      <c r="EFZ3" s="7" t="s">
        <v>3692</v>
      </c>
      <c r="EGA3" s="7" t="s">
        <v>3693</v>
      </c>
      <c r="EGB3" s="7" t="s">
        <v>3694</v>
      </c>
      <c r="EGC3" s="7" t="s">
        <v>3695</v>
      </c>
      <c r="EGD3" s="7" t="s">
        <v>3696</v>
      </c>
      <c r="EGE3" s="7" t="s">
        <v>3697</v>
      </c>
      <c r="EGF3" s="7" t="s">
        <v>3698</v>
      </c>
      <c r="EGG3" s="7" t="s">
        <v>3699</v>
      </c>
      <c r="EGH3" s="7" t="s">
        <v>3700</v>
      </c>
      <c r="EGI3" s="7" t="s">
        <v>3701</v>
      </c>
      <c r="EGJ3" s="7" t="s">
        <v>3702</v>
      </c>
      <c r="EGK3" s="7" t="s">
        <v>3703</v>
      </c>
      <c r="EGL3" s="7" t="s">
        <v>3704</v>
      </c>
      <c r="EGM3" s="7" t="s">
        <v>3705</v>
      </c>
      <c r="EGN3" s="7" t="s">
        <v>3706</v>
      </c>
      <c r="EGO3" s="7" t="s">
        <v>3707</v>
      </c>
      <c r="EGP3" s="7" t="s">
        <v>3708</v>
      </c>
      <c r="EGQ3" s="7" t="s">
        <v>3709</v>
      </c>
      <c r="EGR3" s="7" t="s">
        <v>3710</v>
      </c>
      <c r="EGS3" s="7" t="s">
        <v>3711</v>
      </c>
      <c r="EGT3" s="7" t="s">
        <v>3712</v>
      </c>
      <c r="EGU3" s="7" t="s">
        <v>3713</v>
      </c>
      <c r="EGV3" s="7" t="s">
        <v>3714</v>
      </c>
      <c r="EGW3" s="7" t="s">
        <v>3715</v>
      </c>
      <c r="EGX3" s="7" t="s">
        <v>3716</v>
      </c>
      <c r="EGY3" s="7" t="s">
        <v>3717</v>
      </c>
      <c r="EGZ3" s="7" t="s">
        <v>3718</v>
      </c>
      <c r="EHA3" s="7" t="s">
        <v>3719</v>
      </c>
      <c r="EHB3" s="7" t="s">
        <v>3720</v>
      </c>
      <c r="EHC3" s="7" t="s">
        <v>3721</v>
      </c>
      <c r="EHD3" s="7" t="s">
        <v>3722</v>
      </c>
      <c r="EHE3" s="7" t="s">
        <v>3723</v>
      </c>
      <c r="EHF3" s="7" t="s">
        <v>3724</v>
      </c>
      <c r="EHG3" s="7" t="s">
        <v>3725</v>
      </c>
      <c r="EHH3" s="7" t="s">
        <v>3726</v>
      </c>
      <c r="EHI3" s="7" t="s">
        <v>3727</v>
      </c>
      <c r="EHJ3" s="7" t="s">
        <v>3728</v>
      </c>
      <c r="EHK3" s="7" t="s">
        <v>3729</v>
      </c>
      <c r="EHL3" s="7" t="s">
        <v>3730</v>
      </c>
      <c r="EHM3" s="7" t="s">
        <v>3731</v>
      </c>
      <c r="EHN3" s="7" t="s">
        <v>3732</v>
      </c>
      <c r="EHO3" s="7" t="s">
        <v>3733</v>
      </c>
      <c r="EHP3" s="7" t="s">
        <v>3734</v>
      </c>
      <c r="EHQ3" s="7" t="s">
        <v>3735</v>
      </c>
      <c r="EHR3" s="7" t="s">
        <v>3736</v>
      </c>
      <c r="EHS3" s="7" t="s">
        <v>3737</v>
      </c>
      <c r="EHT3" s="7" t="s">
        <v>3738</v>
      </c>
      <c r="EHU3" s="7" t="s">
        <v>3739</v>
      </c>
      <c r="EHV3" s="7" t="s">
        <v>3740</v>
      </c>
      <c r="EHW3" s="7" t="s">
        <v>3741</v>
      </c>
      <c r="EHX3" s="7" t="s">
        <v>3742</v>
      </c>
      <c r="EHY3" s="7" t="s">
        <v>3743</v>
      </c>
      <c r="EHZ3" s="7" t="s">
        <v>3744</v>
      </c>
      <c r="EIA3" s="7" t="s">
        <v>3745</v>
      </c>
      <c r="EIB3" s="7" t="s">
        <v>3746</v>
      </c>
      <c r="EIC3" s="7" t="s">
        <v>3747</v>
      </c>
      <c r="EID3" s="7" t="s">
        <v>3748</v>
      </c>
      <c r="EIE3" s="7" t="s">
        <v>3749</v>
      </c>
      <c r="EIF3" s="7" t="s">
        <v>3750</v>
      </c>
      <c r="EIG3" s="7" t="s">
        <v>3751</v>
      </c>
      <c r="EIH3" s="7" t="s">
        <v>3752</v>
      </c>
      <c r="EII3" s="7" t="s">
        <v>3753</v>
      </c>
      <c r="EIJ3" s="7" t="s">
        <v>3754</v>
      </c>
      <c r="EIK3" s="7" t="s">
        <v>3755</v>
      </c>
      <c r="EIL3" s="7" t="s">
        <v>3756</v>
      </c>
      <c r="EIM3" s="7" t="s">
        <v>3757</v>
      </c>
      <c r="EIN3" s="7" t="s">
        <v>3758</v>
      </c>
      <c r="EIO3" s="7" t="s">
        <v>3759</v>
      </c>
      <c r="EIP3" s="7" t="s">
        <v>3760</v>
      </c>
      <c r="EIQ3" s="7" t="s">
        <v>3761</v>
      </c>
      <c r="EIR3" s="7" t="s">
        <v>3762</v>
      </c>
      <c r="EIS3" s="7" t="s">
        <v>3763</v>
      </c>
      <c r="EIT3" s="7" t="s">
        <v>3764</v>
      </c>
      <c r="EIU3" s="7" t="s">
        <v>3765</v>
      </c>
      <c r="EIV3" s="7" t="s">
        <v>3766</v>
      </c>
      <c r="EIW3" s="7" t="s">
        <v>3767</v>
      </c>
      <c r="EIX3" s="7" t="s">
        <v>3768</v>
      </c>
      <c r="EIY3" s="7" t="s">
        <v>3769</v>
      </c>
      <c r="EIZ3" s="7" t="s">
        <v>3770</v>
      </c>
      <c r="EJA3" s="7" t="s">
        <v>3771</v>
      </c>
      <c r="EJB3" s="7" t="s">
        <v>3772</v>
      </c>
      <c r="EJC3" s="7" t="s">
        <v>3773</v>
      </c>
      <c r="EJD3" s="7" t="s">
        <v>3774</v>
      </c>
      <c r="EJE3" s="7" t="s">
        <v>3775</v>
      </c>
      <c r="EJF3" s="7" t="s">
        <v>3776</v>
      </c>
      <c r="EJG3" s="7" t="s">
        <v>3777</v>
      </c>
      <c r="EJH3" s="7" t="s">
        <v>3778</v>
      </c>
      <c r="EJI3" s="7" t="s">
        <v>3779</v>
      </c>
      <c r="EJJ3" s="7" t="s">
        <v>3780</v>
      </c>
      <c r="EJK3" s="7" t="s">
        <v>3781</v>
      </c>
      <c r="EJL3" s="7" t="s">
        <v>3782</v>
      </c>
      <c r="EJM3" s="7" t="s">
        <v>3783</v>
      </c>
      <c r="EJN3" s="7" t="s">
        <v>3784</v>
      </c>
      <c r="EJO3" s="7" t="s">
        <v>3785</v>
      </c>
      <c r="EJP3" s="7" t="s">
        <v>3786</v>
      </c>
      <c r="EJQ3" s="7" t="s">
        <v>3787</v>
      </c>
      <c r="EJR3" s="7" t="s">
        <v>3788</v>
      </c>
      <c r="EJS3" s="7" t="s">
        <v>3789</v>
      </c>
      <c r="EJT3" s="7" t="s">
        <v>3790</v>
      </c>
      <c r="EJU3" s="7" t="s">
        <v>3791</v>
      </c>
      <c r="EJV3" s="7" t="s">
        <v>3792</v>
      </c>
      <c r="EJW3" s="7" t="s">
        <v>3793</v>
      </c>
      <c r="EJX3" s="7" t="s">
        <v>3794</v>
      </c>
      <c r="EJY3" s="7" t="s">
        <v>3795</v>
      </c>
      <c r="EJZ3" s="7" t="s">
        <v>3796</v>
      </c>
      <c r="EKA3" s="7" t="s">
        <v>3797</v>
      </c>
      <c r="EKB3" s="7" t="s">
        <v>3798</v>
      </c>
      <c r="EKC3" s="7" t="s">
        <v>3799</v>
      </c>
      <c r="EKD3" s="7" t="s">
        <v>3800</v>
      </c>
      <c r="EKE3" s="7" t="s">
        <v>3801</v>
      </c>
      <c r="EKF3" s="7" t="s">
        <v>3802</v>
      </c>
      <c r="EKG3" s="7" t="s">
        <v>3803</v>
      </c>
      <c r="EKH3" s="7" t="s">
        <v>3804</v>
      </c>
      <c r="EKI3" s="7" t="s">
        <v>3805</v>
      </c>
      <c r="EKJ3" s="7" t="s">
        <v>3806</v>
      </c>
      <c r="EKK3" s="7" t="s">
        <v>3807</v>
      </c>
      <c r="EKL3" s="7" t="s">
        <v>3808</v>
      </c>
      <c r="EKM3" s="7" t="s">
        <v>3809</v>
      </c>
      <c r="EKN3" s="7" t="s">
        <v>3810</v>
      </c>
      <c r="EKO3" s="7" t="s">
        <v>3811</v>
      </c>
      <c r="EKP3" s="7" t="s">
        <v>3812</v>
      </c>
      <c r="EKQ3" s="7" t="s">
        <v>3813</v>
      </c>
      <c r="EKR3" s="7" t="s">
        <v>3814</v>
      </c>
      <c r="EKS3" s="7" t="s">
        <v>3815</v>
      </c>
      <c r="EKT3" s="7" t="s">
        <v>3816</v>
      </c>
      <c r="EKU3" s="7" t="s">
        <v>3817</v>
      </c>
      <c r="EKV3" s="7" t="s">
        <v>3818</v>
      </c>
      <c r="EKW3" s="7" t="s">
        <v>3819</v>
      </c>
      <c r="EKX3" s="7" t="s">
        <v>3820</v>
      </c>
      <c r="EKY3" s="7" t="s">
        <v>3821</v>
      </c>
      <c r="EKZ3" s="7" t="s">
        <v>3822</v>
      </c>
      <c r="ELA3" s="7" t="s">
        <v>3823</v>
      </c>
      <c r="ELB3" s="7" t="s">
        <v>3824</v>
      </c>
      <c r="ELC3" s="7" t="s">
        <v>3825</v>
      </c>
      <c r="ELD3" s="7" t="s">
        <v>3826</v>
      </c>
      <c r="ELE3" s="7" t="s">
        <v>3827</v>
      </c>
      <c r="ELF3" s="7" t="s">
        <v>3828</v>
      </c>
      <c r="ELG3" s="7" t="s">
        <v>3829</v>
      </c>
      <c r="ELH3" s="7" t="s">
        <v>3830</v>
      </c>
      <c r="ELI3" s="7" t="s">
        <v>3831</v>
      </c>
      <c r="ELJ3" s="7" t="s">
        <v>3832</v>
      </c>
      <c r="ELK3" s="7" t="s">
        <v>3833</v>
      </c>
      <c r="ELL3" s="7" t="s">
        <v>3834</v>
      </c>
      <c r="ELM3" s="7" t="s">
        <v>3835</v>
      </c>
      <c r="ELN3" s="7" t="s">
        <v>3836</v>
      </c>
      <c r="ELO3" s="7" t="s">
        <v>3837</v>
      </c>
      <c r="ELP3" s="7" t="s">
        <v>3838</v>
      </c>
      <c r="ELQ3" s="7" t="s">
        <v>3839</v>
      </c>
      <c r="ELR3" s="7" t="s">
        <v>3840</v>
      </c>
      <c r="ELS3" s="7" t="s">
        <v>3841</v>
      </c>
      <c r="ELT3" s="7" t="s">
        <v>3842</v>
      </c>
      <c r="ELU3" s="7" t="s">
        <v>3843</v>
      </c>
      <c r="ELV3" s="7" t="s">
        <v>3844</v>
      </c>
      <c r="ELW3" s="7" t="s">
        <v>3845</v>
      </c>
      <c r="ELX3" s="7" t="s">
        <v>3846</v>
      </c>
      <c r="ELY3" s="7" t="s">
        <v>3847</v>
      </c>
      <c r="ELZ3" s="7" t="s">
        <v>3848</v>
      </c>
      <c r="EMA3" s="7" t="s">
        <v>3849</v>
      </c>
      <c r="EMB3" s="7" t="s">
        <v>3850</v>
      </c>
      <c r="EMC3" s="7" t="s">
        <v>3851</v>
      </c>
      <c r="EMD3" s="7" t="s">
        <v>3852</v>
      </c>
      <c r="EME3" s="7" t="s">
        <v>3853</v>
      </c>
      <c r="EMF3" s="7" t="s">
        <v>3854</v>
      </c>
      <c r="EMG3" s="7" t="s">
        <v>3855</v>
      </c>
      <c r="EMH3" s="7" t="s">
        <v>3856</v>
      </c>
      <c r="EMI3" s="7" t="s">
        <v>3857</v>
      </c>
      <c r="EMJ3" s="7" t="s">
        <v>3858</v>
      </c>
      <c r="EMK3" s="7" t="s">
        <v>3859</v>
      </c>
      <c r="EML3" s="7" t="s">
        <v>3860</v>
      </c>
      <c r="EMM3" s="7" t="s">
        <v>3861</v>
      </c>
      <c r="EMN3" s="7" t="s">
        <v>3862</v>
      </c>
      <c r="EMO3" s="7" t="s">
        <v>3863</v>
      </c>
      <c r="EMP3" s="7" t="s">
        <v>3864</v>
      </c>
      <c r="EMQ3" s="7" t="s">
        <v>3865</v>
      </c>
      <c r="EMR3" s="7" t="s">
        <v>3866</v>
      </c>
      <c r="EMS3" s="7" t="s">
        <v>3867</v>
      </c>
      <c r="EMT3" s="7" t="s">
        <v>3868</v>
      </c>
      <c r="EMU3" s="7" t="s">
        <v>3869</v>
      </c>
      <c r="EMV3" s="7" t="s">
        <v>3870</v>
      </c>
      <c r="EMW3" s="7" t="s">
        <v>3871</v>
      </c>
      <c r="EMX3" s="7" t="s">
        <v>3872</v>
      </c>
      <c r="EMY3" s="7" t="s">
        <v>3873</v>
      </c>
      <c r="EMZ3" s="7" t="s">
        <v>3874</v>
      </c>
      <c r="ENA3" s="7" t="s">
        <v>3875</v>
      </c>
      <c r="ENB3" s="7" t="s">
        <v>3876</v>
      </c>
      <c r="ENC3" s="7" t="s">
        <v>3877</v>
      </c>
      <c r="END3" s="7" t="s">
        <v>3878</v>
      </c>
      <c r="ENE3" s="7" t="s">
        <v>3879</v>
      </c>
      <c r="ENF3" s="7" t="s">
        <v>3880</v>
      </c>
      <c r="ENG3" s="7" t="s">
        <v>3881</v>
      </c>
      <c r="ENH3" s="7" t="s">
        <v>3882</v>
      </c>
      <c r="ENI3" s="7" t="s">
        <v>3883</v>
      </c>
      <c r="ENJ3" s="7" t="s">
        <v>3884</v>
      </c>
      <c r="ENK3" s="7" t="s">
        <v>3885</v>
      </c>
      <c r="ENL3" s="7" t="s">
        <v>3886</v>
      </c>
      <c r="ENM3" s="7" t="s">
        <v>3887</v>
      </c>
      <c r="ENN3" s="7" t="s">
        <v>3888</v>
      </c>
      <c r="ENO3" s="7" t="s">
        <v>3889</v>
      </c>
      <c r="ENP3" s="7" t="s">
        <v>3890</v>
      </c>
      <c r="ENQ3" s="7" t="s">
        <v>3891</v>
      </c>
      <c r="ENR3" s="7" t="s">
        <v>3892</v>
      </c>
      <c r="ENS3" s="7" t="s">
        <v>3893</v>
      </c>
      <c r="ENT3" s="7" t="s">
        <v>3894</v>
      </c>
      <c r="ENU3" s="7" t="s">
        <v>3895</v>
      </c>
      <c r="ENV3" s="7" t="s">
        <v>3896</v>
      </c>
      <c r="ENW3" s="7" t="s">
        <v>3897</v>
      </c>
      <c r="ENX3" s="7" t="s">
        <v>3898</v>
      </c>
      <c r="ENY3" s="7" t="s">
        <v>3899</v>
      </c>
      <c r="ENZ3" s="7" t="s">
        <v>3900</v>
      </c>
      <c r="EOA3" s="7" t="s">
        <v>3901</v>
      </c>
      <c r="EOB3" s="7" t="s">
        <v>3902</v>
      </c>
      <c r="EOC3" s="7" t="s">
        <v>3903</v>
      </c>
      <c r="EOD3" s="7" t="s">
        <v>3904</v>
      </c>
      <c r="EOE3" s="7" t="s">
        <v>3905</v>
      </c>
      <c r="EOF3" s="7" t="s">
        <v>3906</v>
      </c>
      <c r="EOG3" s="7" t="s">
        <v>3907</v>
      </c>
      <c r="EOH3" s="7" t="s">
        <v>3908</v>
      </c>
      <c r="EOI3" s="7" t="s">
        <v>3909</v>
      </c>
      <c r="EOJ3" s="7" t="s">
        <v>3910</v>
      </c>
      <c r="EOK3" s="7" t="s">
        <v>3911</v>
      </c>
      <c r="EOL3" s="7" t="s">
        <v>3912</v>
      </c>
      <c r="EOM3" s="7" t="s">
        <v>3913</v>
      </c>
      <c r="EON3" s="7" t="s">
        <v>3914</v>
      </c>
      <c r="EOO3" s="7" t="s">
        <v>3915</v>
      </c>
      <c r="EOP3" s="7" t="s">
        <v>3916</v>
      </c>
      <c r="EOQ3" s="7" t="s">
        <v>3917</v>
      </c>
      <c r="EOR3" s="7" t="s">
        <v>3918</v>
      </c>
      <c r="EOS3" s="7" t="s">
        <v>3919</v>
      </c>
      <c r="EOT3" s="7" t="s">
        <v>3920</v>
      </c>
      <c r="EOU3" s="7" t="s">
        <v>3921</v>
      </c>
      <c r="EOV3" s="7" t="s">
        <v>3922</v>
      </c>
      <c r="EOW3" s="7" t="s">
        <v>3923</v>
      </c>
      <c r="EOX3" s="7" t="s">
        <v>3924</v>
      </c>
      <c r="EOY3" s="7" t="s">
        <v>3925</v>
      </c>
      <c r="EOZ3" s="7" t="s">
        <v>3926</v>
      </c>
      <c r="EPA3" s="7" t="s">
        <v>3927</v>
      </c>
      <c r="EPB3" s="7" t="s">
        <v>3928</v>
      </c>
      <c r="EPC3" s="7" t="s">
        <v>3929</v>
      </c>
      <c r="EPD3" s="7" t="s">
        <v>3930</v>
      </c>
      <c r="EPE3" s="7" t="s">
        <v>3931</v>
      </c>
      <c r="EPF3" s="7" t="s">
        <v>3932</v>
      </c>
      <c r="EPG3" s="7" t="s">
        <v>3933</v>
      </c>
      <c r="EPH3" s="7" t="s">
        <v>3934</v>
      </c>
      <c r="EPI3" s="7" t="s">
        <v>3935</v>
      </c>
      <c r="EPJ3" s="7" t="s">
        <v>3936</v>
      </c>
      <c r="EPK3" s="7" t="s">
        <v>3937</v>
      </c>
      <c r="EPL3" s="7" t="s">
        <v>3938</v>
      </c>
      <c r="EPM3" s="7" t="s">
        <v>3939</v>
      </c>
      <c r="EPN3" s="7" t="s">
        <v>3940</v>
      </c>
      <c r="EPO3" s="7" t="s">
        <v>3941</v>
      </c>
      <c r="EPP3" s="7" t="s">
        <v>3942</v>
      </c>
      <c r="EPQ3" s="7" t="s">
        <v>3943</v>
      </c>
      <c r="EPR3" s="7" t="s">
        <v>3944</v>
      </c>
      <c r="EPS3" s="7" t="s">
        <v>3945</v>
      </c>
      <c r="EPT3" s="7" t="s">
        <v>3946</v>
      </c>
      <c r="EPU3" s="7" t="s">
        <v>3947</v>
      </c>
      <c r="EPV3" s="7" t="s">
        <v>3948</v>
      </c>
      <c r="EPW3" s="7" t="s">
        <v>3949</v>
      </c>
      <c r="EPX3" s="7" t="s">
        <v>3950</v>
      </c>
      <c r="EPY3" s="7" t="s">
        <v>3951</v>
      </c>
      <c r="EPZ3" s="7" t="s">
        <v>3952</v>
      </c>
      <c r="EQA3" s="7" t="s">
        <v>3953</v>
      </c>
      <c r="EQB3" s="7" t="s">
        <v>3954</v>
      </c>
      <c r="EQC3" s="7" t="s">
        <v>3955</v>
      </c>
      <c r="EQD3" s="7" t="s">
        <v>3956</v>
      </c>
      <c r="EQE3" s="7" t="s">
        <v>3957</v>
      </c>
      <c r="EQF3" s="7" t="s">
        <v>3958</v>
      </c>
      <c r="EQG3" s="7" t="s">
        <v>3959</v>
      </c>
      <c r="EQH3" s="7" t="s">
        <v>3960</v>
      </c>
      <c r="EQI3" s="7" t="s">
        <v>3961</v>
      </c>
      <c r="EQJ3" s="7" t="s">
        <v>3962</v>
      </c>
      <c r="EQK3" s="7" t="s">
        <v>3963</v>
      </c>
      <c r="EQL3" s="7" t="s">
        <v>3964</v>
      </c>
      <c r="EQM3" s="7" t="s">
        <v>3965</v>
      </c>
      <c r="EQN3" s="7" t="s">
        <v>3966</v>
      </c>
      <c r="EQO3" s="7" t="s">
        <v>3967</v>
      </c>
      <c r="EQP3" s="7" t="s">
        <v>3968</v>
      </c>
      <c r="EQQ3" s="7" t="s">
        <v>3969</v>
      </c>
      <c r="EQR3" s="7" t="s">
        <v>3970</v>
      </c>
      <c r="EQS3" s="7" t="s">
        <v>3971</v>
      </c>
      <c r="EQT3" s="7" t="s">
        <v>3972</v>
      </c>
      <c r="EQU3" s="7" t="s">
        <v>3973</v>
      </c>
      <c r="EQV3" s="7" t="s">
        <v>3974</v>
      </c>
      <c r="EQW3" s="7" t="s">
        <v>3975</v>
      </c>
      <c r="EQX3" s="7" t="s">
        <v>3976</v>
      </c>
      <c r="EQY3" s="7" t="s">
        <v>3977</v>
      </c>
      <c r="EQZ3" s="7" t="s">
        <v>3978</v>
      </c>
      <c r="ERA3" s="7" t="s">
        <v>3979</v>
      </c>
      <c r="ERB3" s="7" t="s">
        <v>3980</v>
      </c>
      <c r="ERC3" s="7" t="s">
        <v>3981</v>
      </c>
      <c r="ERD3" s="7" t="s">
        <v>3982</v>
      </c>
      <c r="ERE3" s="7" t="s">
        <v>3983</v>
      </c>
      <c r="ERF3" s="7" t="s">
        <v>3984</v>
      </c>
      <c r="ERG3" s="7" t="s">
        <v>3985</v>
      </c>
      <c r="ERH3" s="7" t="s">
        <v>3986</v>
      </c>
      <c r="ERI3" s="7" t="s">
        <v>3987</v>
      </c>
      <c r="ERJ3" s="7" t="s">
        <v>3988</v>
      </c>
      <c r="ERK3" s="7" t="s">
        <v>3989</v>
      </c>
      <c r="ERL3" s="7" t="s">
        <v>3990</v>
      </c>
      <c r="ERM3" s="7" t="s">
        <v>3991</v>
      </c>
      <c r="ERN3" s="7" t="s">
        <v>3992</v>
      </c>
      <c r="ERO3" s="7" t="s">
        <v>3993</v>
      </c>
      <c r="ERP3" s="7" t="s">
        <v>3994</v>
      </c>
      <c r="ERQ3" s="7" t="s">
        <v>3995</v>
      </c>
      <c r="ERR3" s="7" t="s">
        <v>3996</v>
      </c>
      <c r="ERS3" s="7" t="s">
        <v>3997</v>
      </c>
      <c r="ERT3" s="7" t="s">
        <v>3998</v>
      </c>
      <c r="ERU3" s="7" t="s">
        <v>3999</v>
      </c>
      <c r="ERV3" s="7" t="s">
        <v>4000</v>
      </c>
      <c r="ERW3" s="7" t="s">
        <v>4001</v>
      </c>
      <c r="ERX3" s="7" t="s">
        <v>4002</v>
      </c>
      <c r="ERY3" s="7" t="s">
        <v>4003</v>
      </c>
      <c r="ERZ3" s="7" t="s">
        <v>4004</v>
      </c>
      <c r="ESA3" s="7" t="s">
        <v>4005</v>
      </c>
      <c r="ESB3" s="7" t="s">
        <v>4006</v>
      </c>
      <c r="ESC3" s="7" t="s">
        <v>4007</v>
      </c>
      <c r="ESD3" s="7" t="s">
        <v>4008</v>
      </c>
      <c r="ESE3" s="7" t="s">
        <v>4009</v>
      </c>
      <c r="ESF3" s="7" t="s">
        <v>4010</v>
      </c>
      <c r="ESG3" s="7" t="s">
        <v>4011</v>
      </c>
      <c r="ESH3" s="7" t="s">
        <v>4012</v>
      </c>
      <c r="ESI3" s="7" t="s">
        <v>4013</v>
      </c>
      <c r="ESJ3" s="7" t="s">
        <v>4014</v>
      </c>
      <c r="ESK3" s="7" t="s">
        <v>4015</v>
      </c>
      <c r="ESL3" s="7" t="s">
        <v>4016</v>
      </c>
      <c r="ESM3" s="7" t="s">
        <v>4017</v>
      </c>
      <c r="ESN3" s="7" t="s">
        <v>4018</v>
      </c>
      <c r="ESO3" s="7" t="s">
        <v>4019</v>
      </c>
      <c r="ESP3" s="7" t="s">
        <v>4020</v>
      </c>
      <c r="ESQ3" s="7" t="s">
        <v>4021</v>
      </c>
      <c r="ESR3" s="7" t="s">
        <v>4022</v>
      </c>
      <c r="ESS3" s="7" t="s">
        <v>4023</v>
      </c>
      <c r="EST3" s="7" t="s">
        <v>4024</v>
      </c>
      <c r="ESU3" s="7" t="s">
        <v>4025</v>
      </c>
      <c r="ESV3" s="7" t="s">
        <v>4026</v>
      </c>
      <c r="ESW3" s="7" t="s">
        <v>4027</v>
      </c>
      <c r="ESX3" s="7" t="s">
        <v>4028</v>
      </c>
      <c r="ESY3" s="7" t="s">
        <v>4029</v>
      </c>
      <c r="ESZ3" s="7" t="s">
        <v>4030</v>
      </c>
      <c r="ETA3" s="7" t="s">
        <v>4031</v>
      </c>
      <c r="ETB3" s="7" t="s">
        <v>4032</v>
      </c>
      <c r="ETC3" s="7" t="s">
        <v>4033</v>
      </c>
      <c r="ETD3" s="7" t="s">
        <v>4034</v>
      </c>
      <c r="ETE3" s="7" t="s">
        <v>4035</v>
      </c>
      <c r="ETF3" s="7" t="s">
        <v>4036</v>
      </c>
      <c r="ETG3" s="7" t="s">
        <v>4037</v>
      </c>
      <c r="ETH3" s="7" t="s">
        <v>4038</v>
      </c>
      <c r="ETI3" s="7" t="s">
        <v>4039</v>
      </c>
      <c r="ETJ3" s="7" t="s">
        <v>4040</v>
      </c>
      <c r="ETK3" s="7" t="s">
        <v>4041</v>
      </c>
      <c r="ETL3" s="7" t="s">
        <v>4042</v>
      </c>
      <c r="ETM3" s="7" t="s">
        <v>4043</v>
      </c>
      <c r="ETN3" s="7" t="s">
        <v>4044</v>
      </c>
      <c r="ETO3" s="7" t="s">
        <v>4045</v>
      </c>
      <c r="ETP3" s="7" t="s">
        <v>4046</v>
      </c>
      <c r="ETQ3" s="7" t="s">
        <v>4047</v>
      </c>
      <c r="ETR3" s="7" t="s">
        <v>4048</v>
      </c>
      <c r="ETS3" s="7" t="s">
        <v>4049</v>
      </c>
      <c r="ETT3" s="7" t="s">
        <v>4050</v>
      </c>
      <c r="ETU3" s="7" t="s">
        <v>4051</v>
      </c>
      <c r="ETV3" s="7" t="s">
        <v>4052</v>
      </c>
      <c r="ETW3" s="7" t="s">
        <v>4053</v>
      </c>
      <c r="ETX3" s="7" t="s">
        <v>4054</v>
      </c>
      <c r="ETY3" s="7" t="s">
        <v>4055</v>
      </c>
      <c r="ETZ3" s="7" t="s">
        <v>4056</v>
      </c>
      <c r="EUA3" s="7" t="s">
        <v>4057</v>
      </c>
      <c r="EUB3" s="7" t="s">
        <v>4058</v>
      </c>
      <c r="EUC3" s="7" t="s">
        <v>4059</v>
      </c>
      <c r="EUD3" s="7" t="s">
        <v>4060</v>
      </c>
      <c r="EUE3" s="7" t="s">
        <v>4061</v>
      </c>
      <c r="EUF3" s="7" t="s">
        <v>4062</v>
      </c>
      <c r="EUG3" s="7" t="s">
        <v>4063</v>
      </c>
      <c r="EUH3" s="7" t="s">
        <v>4064</v>
      </c>
      <c r="EUI3" s="7" t="s">
        <v>4065</v>
      </c>
      <c r="EUJ3" s="7" t="s">
        <v>4066</v>
      </c>
      <c r="EUK3" s="7" t="s">
        <v>4067</v>
      </c>
      <c r="EUL3" s="7" t="s">
        <v>4068</v>
      </c>
      <c r="EUM3" s="7" t="s">
        <v>4069</v>
      </c>
      <c r="EUN3" s="7" t="s">
        <v>4070</v>
      </c>
      <c r="EUO3" s="7" t="s">
        <v>4071</v>
      </c>
      <c r="EUP3" s="7" t="s">
        <v>4072</v>
      </c>
      <c r="EUQ3" s="7" t="s">
        <v>4073</v>
      </c>
      <c r="EUR3" s="7" t="s">
        <v>4074</v>
      </c>
      <c r="EUS3" s="7" t="s">
        <v>4075</v>
      </c>
      <c r="EUT3" s="7" t="s">
        <v>4076</v>
      </c>
      <c r="EUU3" s="7" t="s">
        <v>4077</v>
      </c>
      <c r="EUV3" s="7" t="s">
        <v>4078</v>
      </c>
      <c r="EUW3" s="7" t="s">
        <v>4079</v>
      </c>
      <c r="EUX3" s="7" t="s">
        <v>4080</v>
      </c>
      <c r="EUY3" s="7" t="s">
        <v>4081</v>
      </c>
      <c r="EUZ3" s="7" t="s">
        <v>4082</v>
      </c>
      <c r="EVA3" s="7" t="s">
        <v>4083</v>
      </c>
      <c r="EVB3" s="7" t="s">
        <v>4084</v>
      </c>
      <c r="EVC3" s="7" t="s">
        <v>4085</v>
      </c>
      <c r="EVD3" s="7" t="s">
        <v>4086</v>
      </c>
      <c r="EVE3" s="7" t="s">
        <v>4087</v>
      </c>
      <c r="EVF3" s="7" t="s">
        <v>4088</v>
      </c>
      <c r="EVG3" s="7" t="s">
        <v>4089</v>
      </c>
      <c r="EVH3" s="7" t="s">
        <v>4090</v>
      </c>
      <c r="EVI3" s="7" t="s">
        <v>4091</v>
      </c>
      <c r="EVJ3" s="7" t="s">
        <v>4092</v>
      </c>
      <c r="EVK3" s="7" t="s">
        <v>4093</v>
      </c>
      <c r="EVL3" s="7" t="s">
        <v>4094</v>
      </c>
      <c r="EVM3" s="7" t="s">
        <v>4095</v>
      </c>
      <c r="EVN3" s="7" t="s">
        <v>4096</v>
      </c>
      <c r="EVO3" s="7" t="s">
        <v>4097</v>
      </c>
      <c r="EVP3" s="7" t="s">
        <v>4098</v>
      </c>
      <c r="EVQ3" s="7" t="s">
        <v>4099</v>
      </c>
      <c r="EVR3" s="7" t="s">
        <v>4100</v>
      </c>
      <c r="EVS3" s="7" t="s">
        <v>4101</v>
      </c>
      <c r="EVT3" s="7" t="s">
        <v>4102</v>
      </c>
      <c r="EVU3" s="7" t="s">
        <v>4103</v>
      </c>
      <c r="EVV3" s="7" t="s">
        <v>4104</v>
      </c>
      <c r="EVW3" s="7" t="s">
        <v>4105</v>
      </c>
      <c r="EVX3" s="7" t="s">
        <v>4106</v>
      </c>
      <c r="EVY3" s="7" t="s">
        <v>4107</v>
      </c>
      <c r="EVZ3" s="7" t="s">
        <v>4108</v>
      </c>
      <c r="EWA3" s="7" t="s">
        <v>4109</v>
      </c>
      <c r="EWB3" s="7" t="s">
        <v>4110</v>
      </c>
      <c r="EWC3" s="7" t="s">
        <v>4111</v>
      </c>
      <c r="EWD3" s="7" t="s">
        <v>4112</v>
      </c>
      <c r="EWE3" s="7" t="s">
        <v>4113</v>
      </c>
      <c r="EWF3" s="7" t="s">
        <v>4114</v>
      </c>
      <c r="EWG3" s="7" t="s">
        <v>4115</v>
      </c>
      <c r="EWH3" s="7" t="s">
        <v>4116</v>
      </c>
      <c r="EWI3" s="7" t="s">
        <v>4117</v>
      </c>
      <c r="EWJ3" s="7" t="s">
        <v>4118</v>
      </c>
      <c r="EWK3" s="7" t="s">
        <v>4119</v>
      </c>
      <c r="EWL3" s="7" t="s">
        <v>4120</v>
      </c>
      <c r="EWM3" s="7" t="s">
        <v>4121</v>
      </c>
      <c r="EWN3" s="7" t="s">
        <v>4122</v>
      </c>
      <c r="EWO3" s="7" t="s">
        <v>4123</v>
      </c>
      <c r="EWP3" s="7" t="s">
        <v>4124</v>
      </c>
      <c r="EWQ3" s="7" t="s">
        <v>4125</v>
      </c>
      <c r="EWR3" s="7" t="s">
        <v>4126</v>
      </c>
      <c r="EWS3" s="7" t="s">
        <v>4127</v>
      </c>
      <c r="EWT3" s="7" t="s">
        <v>4128</v>
      </c>
      <c r="EWU3" s="7" t="s">
        <v>4129</v>
      </c>
      <c r="EWV3" s="7" t="s">
        <v>4130</v>
      </c>
      <c r="EWW3" s="7" t="s">
        <v>4131</v>
      </c>
      <c r="EWX3" s="7" t="s">
        <v>4132</v>
      </c>
      <c r="EWY3" s="7" t="s">
        <v>4133</v>
      </c>
      <c r="EWZ3" s="7" t="s">
        <v>4134</v>
      </c>
      <c r="EXA3" s="7" t="s">
        <v>4135</v>
      </c>
      <c r="EXB3" s="7" t="s">
        <v>4136</v>
      </c>
      <c r="EXC3" s="7" t="s">
        <v>4137</v>
      </c>
      <c r="EXD3" s="7" t="s">
        <v>4138</v>
      </c>
      <c r="EXE3" s="7" t="s">
        <v>4139</v>
      </c>
      <c r="EXF3" s="7" t="s">
        <v>4140</v>
      </c>
      <c r="EXG3" s="7" t="s">
        <v>4141</v>
      </c>
      <c r="EXH3" s="7" t="s">
        <v>4142</v>
      </c>
      <c r="EXI3" s="7" t="s">
        <v>4143</v>
      </c>
      <c r="EXJ3" s="7" t="s">
        <v>4144</v>
      </c>
      <c r="EXK3" s="7" t="s">
        <v>4145</v>
      </c>
      <c r="EXL3" s="7" t="s">
        <v>4146</v>
      </c>
      <c r="EXM3" s="7" t="s">
        <v>4147</v>
      </c>
      <c r="EXN3" s="7" t="s">
        <v>4148</v>
      </c>
      <c r="EXO3" s="7" t="s">
        <v>4149</v>
      </c>
      <c r="EXP3" s="7" t="s">
        <v>4150</v>
      </c>
      <c r="EXQ3" s="7" t="s">
        <v>4151</v>
      </c>
      <c r="EXR3" s="7" t="s">
        <v>4152</v>
      </c>
      <c r="EXS3" s="7" t="s">
        <v>4153</v>
      </c>
      <c r="EXT3" s="7" t="s">
        <v>4154</v>
      </c>
      <c r="EXU3" s="7" t="s">
        <v>4155</v>
      </c>
      <c r="EXV3" s="7" t="s">
        <v>4156</v>
      </c>
      <c r="EXW3" s="7" t="s">
        <v>4157</v>
      </c>
      <c r="EXX3" s="7" t="s">
        <v>4158</v>
      </c>
      <c r="EXY3" s="7" t="s">
        <v>4159</v>
      </c>
      <c r="EXZ3" s="7" t="s">
        <v>4160</v>
      </c>
      <c r="EYA3" s="7" t="s">
        <v>4161</v>
      </c>
      <c r="EYB3" s="7" t="s">
        <v>4162</v>
      </c>
      <c r="EYC3" s="7" t="s">
        <v>4163</v>
      </c>
      <c r="EYD3" s="7" t="s">
        <v>4164</v>
      </c>
      <c r="EYE3" s="7" t="s">
        <v>4165</v>
      </c>
      <c r="EYF3" s="7" t="s">
        <v>4166</v>
      </c>
      <c r="EYG3" s="7" t="s">
        <v>4167</v>
      </c>
      <c r="EYH3" s="7" t="s">
        <v>4168</v>
      </c>
      <c r="EYI3" s="7" t="s">
        <v>4169</v>
      </c>
      <c r="EYJ3" s="7" t="s">
        <v>4170</v>
      </c>
      <c r="EYK3" s="7" t="s">
        <v>4171</v>
      </c>
      <c r="EYL3" s="7" t="s">
        <v>4172</v>
      </c>
      <c r="EYM3" s="7" t="s">
        <v>4173</v>
      </c>
      <c r="EYN3" s="7" t="s">
        <v>4174</v>
      </c>
      <c r="EYO3" s="7" t="s">
        <v>4175</v>
      </c>
      <c r="EYP3" s="7" t="s">
        <v>4176</v>
      </c>
      <c r="EYQ3" s="7" t="s">
        <v>4177</v>
      </c>
      <c r="EYR3" s="7" t="s">
        <v>4178</v>
      </c>
      <c r="EYS3" s="7" t="s">
        <v>4179</v>
      </c>
      <c r="EYT3" s="7" t="s">
        <v>4180</v>
      </c>
      <c r="EYU3" s="7" t="s">
        <v>4181</v>
      </c>
      <c r="EYV3" s="7" t="s">
        <v>4182</v>
      </c>
      <c r="EYW3" s="7" t="s">
        <v>4183</v>
      </c>
      <c r="EYX3" s="7" t="s">
        <v>4184</v>
      </c>
      <c r="EYY3" s="7" t="s">
        <v>4185</v>
      </c>
      <c r="EYZ3" s="7" t="s">
        <v>4186</v>
      </c>
      <c r="EZA3" s="7" t="s">
        <v>4187</v>
      </c>
      <c r="EZB3" s="7" t="s">
        <v>4188</v>
      </c>
      <c r="EZC3" s="7" t="s">
        <v>4189</v>
      </c>
      <c r="EZD3" s="7" t="s">
        <v>4190</v>
      </c>
      <c r="EZE3" s="7" t="s">
        <v>4191</v>
      </c>
      <c r="EZF3" s="7" t="s">
        <v>4192</v>
      </c>
      <c r="EZG3" s="7" t="s">
        <v>4193</v>
      </c>
      <c r="EZH3" s="7" t="s">
        <v>4194</v>
      </c>
      <c r="EZI3" s="7" t="s">
        <v>4195</v>
      </c>
      <c r="EZJ3" s="7" t="s">
        <v>4196</v>
      </c>
      <c r="EZK3" s="7" t="s">
        <v>4197</v>
      </c>
      <c r="EZL3" s="7" t="s">
        <v>4198</v>
      </c>
      <c r="EZM3" s="7" t="s">
        <v>4199</v>
      </c>
      <c r="EZN3" s="7" t="s">
        <v>4200</v>
      </c>
      <c r="EZO3" s="7" t="s">
        <v>4201</v>
      </c>
      <c r="EZP3" s="7" t="s">
        <v>4202</v>
      </c>
      <c r="EZQ3" s="7" t="s">
        <v>4203</v>
      </c>
      <c r="EZR3" s="7" t="s">
        <v>4204</v>
      </c>
      <c r="EZS3" s="7" t="s">
        <v>4205</v>
      </c>
      <c r="EZT3" s="7" t="s">
        <v>4206</v>
      </c>
      <c r="EZU3" s="7" t="s">
        <v>4207</v>
      </c>
      <c r="EZV3" s="7" t="s">
        <v>4208</v>
      </c>
      <c r="EZW3" s="7" t="s">
        <v>4209</v>
      </c>
      <c r="EZX3" s="7" t="s">
        <v>4210</v>
      </c>
      <c r="EZY3" s="7" t="s">
        <v>4211</v>
      </c>
      <c r="EZZ3" s="7" t="s">
        <v>4212</v>
      </c>
      <c r="FAA3" s="7" t="s">
        <v>4213</v>
      </c>
      <c r="FAB3" s="7" t="s">
        <v>4214</v>
      </c>
      <c r="FAC3" s="7" t="s">
        <v>4215</v>
      </c>
      <c r="FAD3" s="7" t="s">
        <v>4216</v>
      </c>
      <c r="FAE3" s="7" t="s">
        <v>4217</v>
      </c>
      <c r="FAF3" s="7" t="s">
        <v>4218</v>
      </c>
      <c r="FAG3" s="7" t="s">
        <v>4219</v>
      </c>
      <c r="FAH3" s="7" t="s">
        <v>4220</v>
      </c>
      <c r="FAI3" s="7" t="s">
        <v>4221</v>
      </c>
      <c r="FAJ3" s="7" t="s">
        <v>4222</v>
      </c>
      <c r="FAK3" s="7" t="s">
        <v>4223</v>
      </c>
      <c r="FAL3" s="7" t="s">
        <v>4224</v>
      </c>
      <c r="FAM3" s="7" t="s">
        <v>4225</v>
      </c>
      <c r="FAN3" s="7" t="s">
        <v>4226</v>
      </c>
      <c r="FAO3" s="7" t="s">
        <v>4227</v>
      </c>
      <c r="FAP3" s="7" t="s">
        <v>4228</v>
      </c>
      <c r="FAQ3" s="7" t="s">
        <v>4229</v>
      </c>
      <c r="FAR3" s="7" t="s">
        <v>4230</v>
      </c>
      <c r="FAS3" s="7" t="s">
        <v>4231</v>
      </c>
      <c r="FAT3" s="7" t="s">
        <v>4232</v>
      </c>
      <c r="FAU3" s="7" t="s">
        <v>4233</v>
      </c>
      <c r="FAV3" s="7" t="s">
        <v>4234</v>
      </c>
      <c r="FAW3" s="7" t="s">
        <v>4235</v>
      </c>
      <c r="FAX3" s="7" t="s">
        <v>4236</v>
      </c>
      <c r="FAY3" s="7" t="s">
        <v>4237</v>
      </c>
      <c r="FAZ3" s="7" t="s">
        <v>4238</v>
      </c>
      <c r="FBA3" s="7" t="s">
        <v>4239</v>
      </c>
      <c r="FBB3" s="7" t="s">
        <v>4240</v>
      </c>
      <c r="FBC3" s="7" t="s">
        <v>4241</v>
      </c>
      <c r="FBD3" s="7" t="s">
        <v>4242</v>
      </c>
      <c r="FBE3" s="7" t="s">
        <v>4243</v>
      </c>
      <c r="FBF3" s="7" t="s">
        <v>4244</v>
      </c>
      <c r="FBG3" s="7" t="s">
        <v>4245</v>
      </c>
      <c r="FBH3" s="7" t="s">
        <v>4246</v>
      </c>
      <c r="FBI3" s="7" t="s">
        <v>4247</v>
      </c>
      <c r="FBJ3" s="7" t="s">
        <v>4248</v>
      </c>
      <c r="FBK3" s="7" t="s">
        <v>4249</v>
      </c>
      <c r="FBL3" s="7" t="s">
        <v>4250</v>
      </c>
      <c r="FBM3" s="7" t="s">
        <v>4251</v>
      </c>
      <c r="FBN3" s="7" t="s">
        <v>4252</v>
      </c>
      <c r="FBO3" s="7" t="s">
        <v>4253</v>
      </c>
      <c r="FBP3" s="7" t="s">
        <v>4254</v>
      </c>
      <c r="FBQ3" s="7" t="s">
        <v>4255</v>
      </c>
      <c r="FBR3" s="7" t="s">
        <v>4256</v>
      </c>
      <c r="FBS3" s="7" t="s">
        <v>4257</v>
      </c>
      <c r="FBT3" s="7" t="s">
        <v>4258</v>
      </c>
      <c r="FBU3" s="7" t="s">
        <v>4259</v>
      </c>
      <c r="FBV3" s="7" t="s">
        <v>4260</v>
      </c>
      <c r="FBW3" s="7" t="s">
        <v>4261</v>
      </c>
      <c r="FBX3" s="7" t="s">
        <v>4262</v>
      </c>
      <c r="FBY3" s="7" t="s">
        <v>4263</v>
      </c>
      <c r="FBZ3" s="7" t="s">
        <v>4264</v>
      </c>
      <c r="FCA3" s="7" t="s">
        <v>4265</v>
      </c>
      <c r="FCB3" s="7" t="s">
        <v>4266</v>
      </c>
      <c r="FCC3" s="7" t="s">
        <v>4267</v>
      </c>
      <c r="FCD3" s="7" t="s">
        <v>4268</v>
      </c>
      <c r="FCE3" s="7" t="s">
        <v>4269</v>
      </c>
      <c r="FCF3" s="7" t="s">
        <v>4270</v>
      </c>
      <c r="FCG3" s="7" t="s">
        <v>4271</v>
      </c>
      <c r="FCH3" s="7" t="s">
        <v>4272</v>
      </c>
      <c r="FCI3" s="7" t="s">
        <v>4273</v>
      </c>
      <c r="FCJ3" s="7" t="s">
        <v>4274</v>
      </c>
      <c r="FCK3" s="7" t="s">
        <v>4275</v>
      </c>
      <c r="FCL3" s="7" t="s">
        <v>4276</v>
      </c>
      <c r="FCM3" s="7" t="s">
        <v>4277</v>
      </c>
      <c r="FCN3" s="7" t="s">
        <v>4278</v>
      </c>
      <c r="FCO3" s="7" t="s">
        <v>4279</v>
      </c>
      <c r="FCP3" s="7" t="s">
        <v>4280</v>
      </c>
      <c r="FCQ3" s="7" t="s">
        <v>4281</v>
      </c>
      <c r="FCR3" s="7" t="s">
        <v>4282</v>
      </c>
      <c r="FCS3" s="7" t="s">
        <v>4283</v>
      </c>
      <c r="FCT3" s="7" t="s">
        <v>4284</v>
      </c>
      <c r="FCU3" s="7" t="s">
        <v>4285</v>
      </c>
      <c r="FCV3" s="7" t="s">
        <v>4286</v>
      </c>
      <c r="FCW3" s="7" t="s">
        <v>4287</v>
      </c>
      <c r="FCX3" s="7" t="s">
        <v>4288</v>
      </c>
      <c r="FCY3" s="7" t="s">
        <v>4289</v>
      </c>
      <c r="FCZ3" s="7" t="s">
        <v>4290</v>
      </c>
      <c r="FDA3" s="7" t="s">
        <v>4291</v>
      </c>
      <c r="FDB3" s="7" t="s">
        <v>4292</v>
      </c>
      <c r="FDC3" s="7" t="s">
        <v>4293</v>
      </c>
      <c r="FDD3" s="7" t="s">
        <v>4294</v>
      </c>
      <c r="FDE3" s="7" t="s">
        <v>4295</v>
      </c>
      <c r="FDF3" s="7" t="s">
        <v>4296</v>
      </c>
      <c r="FDG3" s="7" t="s">
        <v>4297</v>
      </c>
      <c r="FDH3" s="7" t="s">
        <v>4298</v>
      </c>
      <c r="FDI3" s="7" t="s">
        <v>4299</v>
      </c>
      <c r="FDJ3" s="7" t="s">
        <v>4300</v>
      </c>
      <c r="FDK3" s="7" t="s">
        <v>4301</v>
      </c>
      <c r="FDL3" s="7" t="s">
        <v>4302</v>
      </c>
      <c r="FDM3" s="7" t="s">
        <v>4303</v>
      </c>
      <c r="FDN3" s="7" t="s">
        <v>4304</v>
      </c>
      <c r="FDO3" s="7" t="s">
        <v>4305</v>
      </c>
      <c r="FDP3" s="7" t="s">
        <v>4306</v>
      </c>
      <c r="FDQ3" s="7" t="s">
        <v>4307</v>
      </c>
      <c r="FDR3" s="7" t="s">
        <v>4308</v>
      </c>
      <c r="FDS3" s="7" t="s">
        <v>4309</v>
      </c>
      <c r="FDT3" s="7" t="s">
        <v>4310</v>
      </c>
      <c r="FDU3" s="7" t="s">
        <v>4311</v>
      </c>
      <c r="FDV3" s="7" t="s">
        <v>4312</v>
      </c>
      <c r="FDW3" s="7" t="s">
        <v>4313</v>
      </c>
      <c r="FDX3" s="7" t="s">
        <v>4314</v>
      </c>
      <c r="FDY3" s="7" t="s">
        <v>4315</v>
      </c>
      <c r="FDZ3" s="7" t="s">
        <v>4316</v>
      </c>
      <c r="FEA3" s="7" t="s">
        <v>4317</v>
      </c>
      <c r="FEB3" s="7" t="s">
        <v>4318</v>
      </c>
      <c r="FEC3" s="7" t="s">
        <v>4319</v>
      </c>
      <c r="FED3" s="7" t="s">
        <v>4320</v>
      </c>
      <c r="FEE3" s="7" t="s">
        <v>4321</v>
      </c>
      <c r="FEF3" s="7" t="s">
        <v>4322</v>
      </c>
      <c r="FEG3" s="7" t="s">
        <v>4323</v>
      </c>
      <c r="FEH3" s="7" t="s">
        <v>4324</v>
      </c>
      <c r="FEI3" s="7" t="s">
        <v>4325</v>
      </c>
      <c r="FEJ3" s="7" t="s">
        <v>4326</v>
      </c>
      <c r="FEK3" s="7" t="s">
        <v>4327</v>
      </c>
      <c r="FEL3" s="7" t="s">
        <v>4328</v>
      </c>
      <c r="FEM3" s="7" t="s">
        <v>4329</v>
      </c>
      <c r="FEN3" s="7" t="s">
        <v>4330</v>
      </c>
      <c r="FEO3" s="7" t="s">
        <v>4331</v>
      </c>
      <c r="FEP3" s="7" t="s">
        <v>4332</v>
      </c>
      <c r="FEQ3" s="7" t="s">
        <v>4333</v>
      </c>
      <c r="FER3" s="7" t="s">
        <v>4334</v>
      </c>
      <c r="FES3" s="7" t="s">
        <v>4335</v>
      </c>
      <c r="FET3" s="7" t="s">
        <v>4336</v>
      </c>
      <c r="FEU3" s="7" t="s">
        <v>4337</v>
      </c>
      <c r="FEV3" s="7" t="s">
        <v>4338</v>
      </c>
      <c r="FEW3" s="7" t="s">
        <v>4339</v>
      </c>
      <c r="FEX3" s="7" t="s">
        <v>4340</v>
      </c>
      <c r="FEY3" s="7" t="s">
        <v>4341</v>
      </c>
      <c r="FEZ3" s="7" t="s">
        <v>4342</v>
      </c>
      <c r="FFA3" s="7" t="s">
        <v>4343</v>
      </c>
      <c r="FFB3" s="7" t="s">
        <v>4344</v>
      </c>
      <c r="FFC3" s="7" t="s">
        <v>4345</v>
      </c>
      <c r="FFD3" s="7" t="s">
        <v>4346</v>
      </c>
      <c r="FFE3" s="7" t="s">
        <v>4347</v>
      </c>
      <c r="FFF3" s="7" t="s">
        <v>4348</v>
      </c>
      <c r="FFG3" s="7" t="s">
        <v>4349</v>
      </c>
      <c r="FFH3" s="7" t="s">
        <v>4350</v>
      </c>
      <c r="FFI3" s="7" t="s">
        <v>4351</v>
      </c>
      <c r="FFJ3" s="7" t="s">
        <v>4352</v>
      </c>
      <c r="FFK3" s="7" t="s">
        <v>4353</v>
      </c>
      <c r="FFL3" s="7" t="s">
        <v>4354</v>
      </c>
      <c r="FFM3" s="7" t="s">
        <v>4355</v>
      </c>
      <c r="FFN3" s="7" t="s">
        <v>4356</v>
      </c>
      <c r="FFO3" s="7" t="s">
        <v>4357</v>
      </c>
      <c r="FFP3" s="7" t="s">
        <v>4358</v>
      </c>
      <c r="FFQ3" s="7" t="s">
        <v>4359</v>
      </c>
      <c r="FFR3" s="7" t="s">
        <v>4360</v>
      </c>
      <c r="FFS3" s="7" t="s">
        <v>4361</v>
      </c>
      <c r="FFT3" s="7" t="s">
        <v>4362</v>
      </c>
      <c r="FFU3" s="7" t="s">
        <v>4363</v>
      </c>
      <c r="FFV3" s="7" t="s">
        <v>4364</v>
      </c>
      <c r="FFW3" s="7" t="s">
        <v>4365</v>
      </c>
      <c r="FFX3" s="7" t="s">
        <v>4366</v>
      </c>
      <c r="FFY3" s="7" t="s">
        <v>4367</v>
      </c>
      <c r="FFZ3" s="7" t="s">
        <v>4368</v>
      </c>
      <c r="FGA3" s="7" t="s">
        <v>4369</v>
      </c>
      <c r="FGB3" s="7" t="s">
        <v>4370</v>
      </c>
      <c r="FGC3" s="7" t="s">
        <v>4371</v>
      </c>
      <c r="FGD3" s="7" t="s">
        <v>4372</v>
      </c>
      <c r="FGE3" s="7" t="s">
        <v>4373</v>
      </c>
      <c r="FGF3" s="7" t="s">
        <v>4374</v>
      </c>
      <c r="FGG3" s="7" t="s">
        <v>4375</v>
      </c>
      <c r="FGH3" s="7" t="s">
        <v>4376</v>
      </c>
      <c r="FGI3" s="7" t="s">
        <v>4377</v>
      </c>
      <c r="FGJ3" s="7" t="s">
        <v>4378</v>
      </c>
      <c r="FGK3" s="7" t="s">
        <v>4379</v>
      </c>
      <c r="FGL3" s="7" t="s">
        <v>4380</v>
      </c>
      <c r="FGM3" s="7" t="s">
        <v>4381</v>
      </c>
      <c r="FGN3" s="7" t="s">
        <v>4382</v>
      </c>
      <c r="FGO3" s="7" t="s">
        <v>4383</v>
      </c>
      <c r="FGP3" s="7" t="s">
        <v>4384</v>
      </c>
      <c r="FGQ3" s="7" t="s">
        <v>4385</v>
      </c>
      <c r="FGR3" s="7" t="s">
        <v>4386</v>
      </c>
      <c r="FGS3" s="7" t="s">
        <v>4387</v>
      </c>
      <c r="FGT3" s="7" t="s">
        <v>4388</v>
      </c>
      <c r="FGU3" s="7" t="s">
        <v>4389</v>
      </c>
      <c r="FGV3" s="7" t="s">
        <v>4390</v>
      </c>
      <c r="FGW3" s="7" t="s">
        <v>4391</v>
      </c>
      <c r="FGX3" s="7" t="s">
        <v>4392</v>
      </c>
      <c r="FGY3" s="7" t="s">
        <v>4393</v>
      </c>
      <c r="FGZ3" s="7" t="s">
        <v>4394</v>
      </c>
      <c r="FHA3" s="7" t="s">
        <v>4395</v>
      </c>
      <c r="FHB3" s="7" t="s">
        <v>4396</v>
      </c>
      <c r="FHC3" s="7" t="s">
        <v>4397</v>
      </c>
      <c r="FHD3" s="7" t="s">
        <v>4398</v>
      </c>
      <c r="FHE3" s="7" t="s">
        <v>4399</v>
      </c>
      <c r="FHF3" s="7" t="s">
        <v>4400</v>
      </c>
      <c r="FHG3" s="7" t="s">
        <v>4401</v>
      </c>
      <c r="FHH3" s="7" t="s">
        <v>4402</v>
      </c>
      <c r="FHI3" s="7" t="s">
        <v>4403</v>
      </c>
      <c r="FHJ3" s="7" t="s">
        <v>4404</v>
      </c>
      <c r="FHK3" s="7" t="s">
        <v>4405</v>
      </c>
      <c r="FHL3" s="7" t="s">
        <v>4406</v>
      </c>
      <c r="FHM3" s="7" t="s">
        <v>4407</v>
      </c>
      <c r="FHN3" s="7" t="s">
        <v>4408</v>
      </c>
      <c r="FHO3" s="7" t="s">
        <v>4409</v>
      </c>
      <c r="FHP3" s="7" t="s">
        <v>4410</v>
      </c>
      <c r="FHQ3" s="7" t="s">
        <v>4411</v>
      </c>
      <c r="FHR3" s="7" t="s">
        <v>4412</v>
      </c>
      <c r="FHS3" s="7" t="s">
        <v>4413</v>
      </c>
      <c r="FHT3" s="7" t="s">
        <v>4414</v>
      </c>
      <c r="FHU3" s="7" t="s">
        <v>4415</v>
      </c>
      <c r="FHV3" s="7" t="s">
        <v>4416</v>
      </c>
      <c r="FHW3" s="7" t="s">
        <v>4417</v>
      </c>
      <c r="FHX3" s="7" t="s">
        <v>4418</v>
      </c>
      <c r="FHY3" s="7" t="s">
        <v>4419</v>
      </c>
      <c r="FHZ3" s="7" t="s">
        <v>4420</v>
      </c>
      <c r="FIA3" s="7" t="s">
        <v>4421</v>
      </c>
      <c r="FIB3" s="7" t="s">
        <v>4422</v>
      </c>
      <c r="FIC3" s="7" t="s">
        <v>4423</v>
      </c>
      <c r="FID3" s="7" t="s">
        <v>4424</v>
      </c>
      <c r="FIE3" s="7" t="s">
        <v>4425</v>
      </c>
      <c r="FIF3" s="7" t="s">
        <v>4426</v>
      </c>
      <c r="FIG3" s="7" t="s">
        <v>4427</v>
      </c>
      <c r="FIH3" s="7" t="s">
        <v>4428</v>
      </c>
      <c r="FII3" s="7" t="s">
        <v>4429</v>
      </c>
      <c r="FIJ3" s="7" t="s">
        <v>4430</v>
      </c>
      <c r="FIK3" s="7" t="s">
        <v>4431</v>
      </c>
      <c r="FIL3" s="7" t="s">
        <v>4432</v>
      </c>
      <c r="FIM3" s="7" t="s">
        <v>4433</v>
      </c>
      <c r="FIN3" s="7" t="s">
        <v>4434</v>
      </c>
      <c r="FIO3" s="7" t="s">
        <v>4435</v>
      </c>
      <c r="FIP3" s="7" t="s">
        <v>4436</v>
      </c>
      <c r="FIQ3" s="7" t="s">
        <v>4437</v>
      </c>
      <c r="FIR3" s="7" t="s">
        <v>4438</v>
      </c>
      <c r="FIS3" s="7" t="s">
        <v>4439</v>
      </c>
      <c r="FIT3" s="7" t="s">
        <v>4440</v>
      </c>
      <c r="FIU3" s="7" t="s">
        <v>4441</v>
      </c>
      <c r="FIV3" s="7" t="s">
        <v>4442</v>
      </c>
      <c r="FIW3" s="7" t="s">
        <v>4443</v>
      </c>
      <c r="FIX3" s="7" t="s">
        <v>4444</v>
      </c>
      <c r="FIY3" s="7" t="s">
        <v>4445</v>
      </c>
      <c r="FIZ3" s="7" t="s">
        <v>4446</v>
      </c>
      <c r="FJA3" s="7" t="s">
        <v>4447</v>
      </c>
      <c r="FJB3" s="7" t="s">
        <v>4448</v>
      </c>
      <c r="FJC3" s="7" t="s">
        <v>4449</v>
      </c>
      <c r="FJD3" s="7" t="s">
        <v>4450</v>
      </c>
      <c r="FJE3" s="7" t="s">
        <v>4451</v>
      </c>
      <c r="FJF3" s="7" t="s">
        <v>4452</v>
      </c>
      <c r="FJG3" s="7" t="s">
        <v>4453</v>
      </c>
      <c r="FJH3" s="7" t="s">
        <v>4454</v>
      </c>
      <c r="FJI3" s="7" t="s">
        <v>4455</v>
      </c>
      <c r="FJJ3" s="7" t="s">
        <v>4456</v>
      </c>
      <c r="FJK3" s="7" t="s">
        <v>4457</v>
      </c>
      <c r="FJL3" s="7" t="s">
        <v>4458</v>
      </c>
      <c r="FJM3" s="7" t="s">
        <v>4459</v>
      </c>
      <c r="FJN3" s="7" t="s">
        <v>4460</v>
      </c>
      <c r="FJO3" s="7" t="s">
        <v>4461</v>
      </c>
      <c r="FJP3" s="7" t="s">
        <v>4462</v>
      </c>
      <c r="FJQ3" s="7" t="s">
        <v>4463</v>
      </c>
      <c r="FJR3" s="7" t="s">
        <v>4464</v>
      </c>
      <c r="FJS3" s="7" t="s">
        <v>4465</v>
      </c>
      <c r="FJT3" s="7" t="s">
        <v>4466</v>
      </c>
      <c r="FJU3" s="7" t="s">
        <v>4467</v>
      </c>
      <c r="FJV3" s="7" t="s">
        <v>4468</v>
      </c>
      <c r="FJW3" s="7" t="s">
        <v>4469</v>
      </c>
      <c r="FJX3" s="7" t="s">
        <v>4470</v>
      </c>
      <c r="FJY3" s="7" t="s">
        <v>4471</v>
      </c>
      <c r="FJZ3" s="7" t="s">
        <v>4472</v>
      </c>
      <c r="FKA3" s="7" t="s">
        <v>4473</v>
      </c>
      <c r="FKB3" s="7" t="s">
        <v>4474</v>
      </c>
      <c r="FKC3" s="7" t="s">
        <v>4475</v>
      </c>
      <c r="FKD3" s="7" t="s">
        <v>4476</v>
      </c>
      <c r="FKE3" s="7" t="s">
        <v>4477</v>
      </c>
      <c r="FKF3" s="7" t="s">
        <v>4478</v>
      </c>
      <c r="FKG3" s="7" t="s">
        <v>4479</v>
      </c>
      <c r="FKH3" s="7" t="s">
        <v>4480</v>
      </c>
      <c r="FKI3" s="7" t="s">
        <v>4481</v>
      </c>
      <c r="FKJ3" s="7" t="s">
        <v>4482</v>
      </c>
      <c r="FKK3" s="7" t="s">
        <v>4483</v>
      </c>
      <c r="FKL3" s="7" t="s">
        <v>4484</v>
      </c>
      <c r="FKM3" s="7" t="s">
        <v>4485</v>
      </c>
      <c r="FKN3" s="7" t="s">
        <v>4486</v>
      </c>
      <c r="FKO3" s="7" t="s">
        <v>4487</v>
      </c>
      <c r="FKP3" s="7" t="s">
        <v>4488</v>
      </c>
      <c r="FKQ3" s="7" t="s">
        <v>4489</v>
      </c>
      <c r="FKR3" s="7" t="s">
        <v>4490</v>
      </c>
      <c r="FKS3" s="7" t="s">
        <v>4491</v>
      </c>
      <c r="FKT3" s="7" t="s">
        <v>4492</v>
      </c>
      <c r="FKU3" s="7" t="s">
        <v>4493</v>
      </c>
      <c r="FKV3" s="7" t="s">
        <v>4494</v>
      </c>
      <c r="FKW3" s="7" t="s">
        <v>4495</v>
      </c>
      <c r="FKX3" s="7" t="s">
        <v>4496</v>
      </c>
      <c r="FKY3" s="7" t="s">
        <v>4497</v>
      </c>
      <c r="FKZ3" s="7" t="s">
        <v>4498</v>
      </c>
      <c r="FLA3" s="7" t="s">
        <v>4499</v>
      </c>
      <c r="FLB3" s="7" t="s">
        <v>4500</v>
      </c>
      <c r="FLC3" s="7" t="s">
        <v>4501</v>
      </c>
      <c r="FLD3" s="7" t="s">
        <v>4502</v>
      </c>
      <c r="FLE3" s="7" t="s">
        <v>4503</v>
      </c>
      <c r="FLF3" s="7" t="s">
        <v>4504</v>
      </c>
      <c r="FLG3" s="7" t="s">
        <v>4505</v>
      </c>
      <c r="FLH3" s="7" t="s">
        <v>4506</v>
      </c>
      <c r="FLI3" s="7" t="s">
        <v>4507</v>
      </c>
      <c r="FLJ3" s="7" t="s">
        <v>4508</v>
      </c>
      <c r="FLK3" s="7" t="s">
        <v>4509</v>
      </c>
      <c r="FLL3" s="7" t="s">
        <v>4510</v>
      </c>
      <c r="FLM3" s="7" t="s">
        <v>4511</v>
      </c>
      <c r="FLN3" s="7" t="s">
        <v>4512</v>
      </c>
      <c r="FLO3" s="7" t="s">
        <v>4513</v>
      </c>
      <c r="FLP3" s="7" t="s">
        <v>4514</v>
      </c>
      <c r="FLQ3" s="7" t="s">
        <v>4515</v>
      </c>
      <c r="FLR3" s="7" t="s">
        <v>4516</v>
      </c>
      <c r="FLS3" s="7" t="s">
        <v>4517</v>
      </c>
      <c r="FLT3" s="7" t="s">
        <v>4518</v>
      </c>
      <c r="FLU3" s="7" t="s">
        <v>4519</v>
      </c>
      <c r="FLV3" s="7" t="s">
        <v>4520</v>
      </c>
      <c r="FLW3" s="7" t="s">
        <v>4521</v>
      </c>
      <c r="FLX3" s="7" t="s">
        <v>4522</v>
      </c>
      <c r="FLY3" s="7" t="s">
        <v>4523</v>
      </c>
      <c r="FLZ3" s="7" t="s">
        <v>4524</v>
      </c>
      <c r="FMA3" s="7" t="s">
        <v>4525</v>
      </c>
      <c r="FMB3" s="7" t="s">
        <v>4526</v>
      </c>
      <c r="FMC3" s="7" t="s">
        <v>4527</v>
      </c>
      <c r="FMD3" s="7" t="s">
        <v>4528</v>
      </c>
      <c r="FME3" s="7" t="s">
        <v>4529</v>
      </c>
      <c r="FMF3" s="7" t="s">
        <v>4530</v>
      </c>
      <c r="FMG3" s="7" t="s">
        <v>4531</v>
      </c>
      <c r="FMH3" s="7" t="s">
        <v>4532</v>
      </c>
      <c r="FMI3" s="7" t="s">
        <v>4533</v>
      </c>
      <c r="FMJ3" s="7" t="s">
        <v>4534</v>
      </c>
      <c r="FMK3" s="7" t="s">
        <v>4535</v>
      </c>
      <c r="FML3" s="7" t="s">
        <v>4536</v>
      </c>
      <c r="FMM3" s="7" t="s">
        <v>4537</v>
      </c>
      <c r="FMN3" s="7" t="s">
        <v>4538</v>
      </c>
      <c r="FMO3" s="7" t="s">
        <v>4539</v>
      </c>
      <c r="FMP3" s="7" t="s">
        <v>4540</v>
      </c>
      <c r="FMQ3" s="7" t="s">
        <v>4541</v>
      </c>
      <c r="FMR3" s="7" t="s">
        <v>4542</v>
      </c>
      <c r="FMS3" s="7" t="s">
        <v>4543</v>
      </c>
      <c r="FMT3" s="7" t="s">
        <v>4544</v>
      </c>
      <c r="FMU3" s="7" t="s">
        <v>4545</v>
      </c>
      <c r="FMV3" s="7" t="s">
        <v>4546</v>
      </c>
      <c r="FMW3" s="7" t="s">
        <v>4547</v>
      </c>
      <c r="FMX3" s="7" t="s">
        <v>4548</v>
      </c>
      <c r="FMY3" s="7" t="s">
        <v>4549</v>
      </c>
      <c r="FMZ3" s="7" t="s">
        <v>4550</v>
      </c>
      <c r="FNA3" s="7" t="s">
        <v>4551</v>
      </c>
      <c r="FNB3" s="7" t="s">
        <v>4552</v>
      </c>
      <c r="FNC3" s="7" t="s">
        <v>4553</v>
      </c>
      <c r="FND3" s="7" t="s">
        <v>4554</v>
      </c>
      <c r="FNE3" s="7" t="s">
        <v>4555</v>
      </c>
      <c r="FNF3" s="7" t="s">
        <v>4556</v>
      </c>
      <c r="FNG3" s="7" t="s">
        <v>4557</v>
      </c>
      <c r="FNH3" s="7" t="s">
        <v>4558</v>
      </c>
      <c r="FNI3" s="7" t="s">
        <v>4559</v>
      </c>
      <c r="FNJ3" s="7" t="s">
        <v>4560</v>
      </c>
      <c r="FNK3" s="7" t="s">
        <v>4561</v>
      </c>
      <c r="FNL3" s="7" t="s">
        <v>4562</v>
      </c>
      <c r="FNM3" s="7" t="s">
        <v>4563</v>
      </c>
      <c r="FNN3" s="7" t="s">
        <v>4564</v>
      </c>
      <c r="FNO3" s="7" t="s">
        <v>4565</v>
      </c>
      <c r="FNP3" s="7" t="s">
        <v>4566</v>
      </c>
      <c r="FNQ3" s="7" t="s">
        <v>4567</v>
      </c>
      <c r="FNR3" s="7" t="s">
        <v>4568</v>
      </c>
      <c r="FNS3" s="7" t="s">
        <v>4569</v>
      </c>
      <c r="FNT3" s="7" t="s">
        <v>4570</v>
      </c>
      <c r="FNU3" s="7" t="s">
        <v>4571</v>
      </c>
      <c r="FNV3" s="7" t="s">
        <v>4572</v>
      </c>
      <c r="FNW3" s="7" t="s">
        <v>4573</v>
      </c>
      <c r="FNX3" s="7" t="s">
        <v>4574</v>
      </c>
      <c r="FNY3" s="7" t="s">
        <v>4575</v>
      </c>
      <c r="FNZ3" s="7" t="s">
        <v>4576</v>
      </c>
      <c r="FOA3" s="7" t="s">
        <v>4577</v>
      </c>
      <c r="FOB3" s="7" t="s">
        <v>4578</v>
      </c>
      <c r="FOC3" s="7" t="s">
        <v>4579</v>
      </c>
      <c r="FOD3" s="7" t="s">
        <v>4580</v>
      </c>
      <c r="FOE3" s="7" t="s">
        <v>4581</v>
      </c>
      <c r="FOF3" s="7" t="s">
        <v>4582</v>
      </c>
      <c r="FOG3" s="7" t="s">
        <v>4583</v>
      </c>
      <c r="FOH3" s="7" t="s">
        <v>4584</v>
      </c>
      <c r="FOI3" s="7" t="s">
        <v>4585</v>
      </c>
      <c r="FOJ3" s="7" t="s">
        <v>4586</v>
      </c>
      <c r="FOK3" s="7" t="s">
        <v>4587</v>
      </c>
      <c r="FOL3" s="7" t="s">
        <v>4588</v>
      </c>
      <c r="FOM3" s="7" t="s">
        <v>4589</v>
      </c>
      <c r="FON3" s="7" t="s">
        <v>4590</v>
      </c>
      <c r="FOO3" s="7" t="s">
        <v>4591</v>
      </c>
      <c r="FOP3" s="7" t="s">
        <v>4592</v>
      </c>
      <c r="FOQ3" s="7" t="s">
        <v>4593</v>
      </c>
      <c r="FOR3" s="7" t="s">
        <v>4594</v>
      </c>
      <c r="FOS3" s="7" t="s">
        <v>4595</v>
      </c>
      <c r="FOT3" s="7" t="s">
        <v>4596</v>
      </c>
      <c r="FOU3" s="7" t="s">
        <v>4597</v>
      </c>
      <c r="FOV3" s="7" t="s">
        <v>4598</v>
      </c>
      <c r="FOW3" s="7" t="s">
        <v>4599</v>
      </c>
      <c r="FOX3" s="7" t="s">
        <v>4600</v>
      </c>
      <c r="FOY3" s="7" t="s">
        <v>4601</v>
      </c>
      <c r="FOZ3" s="7" t="s">
        <v>4602</v>
      </c>
      <c r="FPA3" s="7" t="s">
        <v>4603</v>
      </c>
      <c r="FPB3" s="7" t="s">
        <v>4604</v>
      </c>
      <c r="FPC3" s="7" t="s">
        <v>4605</v>
      </c>
      <c r="FPD3" s="7" t="s">
        <v>4606</v>
      </c>
      <c r="FPE3" s="7" t="s">
        <v>4607</v>
      </c>
      <c r="FPF3" s="7" t="s">
        <v>4608</v>
      </c>
      <c r="FPG3" s="7" t="s">
        <v>4609</v>
      </c>
      <c r="FPH3" s="7" t="s">
        <v>4610</v>
      </c>
      <c r="FPI3" s="7" t="s">
        <v>4611</v>
      </c>
      <c r="FPJ3" s="7" t="s">
        <v>4612</v>
      </c>
      <c r="FPK3" s="7" t="s">
        <v>4613</v>
      </c>
      <c r="FPL3" s="7" t="s">
        <v>4614</v>
      </c>
      <c r="FPM3" s="7" t="s">
        <v>4615</v>
      </c>
      <c r="FPN3" s="7" t="s">
        <v>4616</v>
      </c>
      <c r="FPO3" s="7" t="s">
        <v>4617</v>
      </c>
      <c r="FPP3" s="7" t="s">
        <v>4618</v>
      </c>
      <c r="FPQ3" s="7" t="s">
        <v>4619</v>
      </c>
      <c r="FPR3" s="7" t="s">
        <v>4620</v>
      </c>
      <c r="FPS3" s="7" t="s">
        <v>4621</v>
      </c>
      <c r="FPT3" s="7" t="s">
        <v>4622</v>
      </c>
      <c r="FPU3" s="7" t="s">
        <v>4623</v>
      </c>
      <c r="FPV3" s="7" t="s">
        <v>4624</v>
      </c>
      <c r="FPW3" s="7" t="s">
        <v>4625</v>
      </c>
      <c r="FPX3" s="7" t="s">
        <v>4626</v>
      </c>
      <c r="FPY3" s="7" t="s">
        <v>4627</v>
      </c>
      <c r="FPZ3" s="7" t="s">
        <v>4628</v>
      </c>
      <c r="FQA3" s="7" t="s">
        <v>4629</v>
      </c>
      <c r="FQB3" s="7" t="s">
        <v>4630</v>
      </c>
      <c r="FQC3" s="7" t="s">
        <v>4631</v>
      </c>
      <c r="FQD3" s="7" t="s">
        <v>4632</v>
      </c>
      <c r="FQE3" s="7" t="s">
        <v>4633</v>
      </c>
      <c r="FQF3" s="7" t="s">
        <v>4634</v>
      </c>
      <c r="FQG3" s="7" t="s">
        <v>4635</v>
      </c>
      <c r="FQH3" s="7" t="s">
        <v>4636</v>
      </c>
      <c r="FQI3" s="7" t="s">
        <v>4637</v>
      </c>
      <c r="FQJ3" s="7" t="s">
        <v>4638</v>
      </c>
      <c r="FQK3" s="7" t="s">
        <v>4639</v>
      </c>
      <c r="FQL3" s="7" t="s">
        <v>4640</v>
      </c>
      <c r="FQM3" s="7" t="s">
        <v>4641</v>
      </c>
      <c r="FQN3" s="7" t="s">
        <v>4642</v>
      </c>
      <c r="FQO3" s="7" t="s">
        <v>4643</v>
      </c>
      <c r="FQP3" s="7" t="s">
        <v>4644</v>
      </c>
      <c r="FQQ3" s="7" t="s">
        <v>4645</v>
      </c>
      <c r="FQR3" s="7" t="s">
        <v>4646</v>
      </c>
      <c r="FQS3" s="7" t="s">
        <v>4647</v>
      </c>
      <c r="FQT3" s="7" t="s">
        <v>4648</v>
      </c>
      <c r="FQU3" s="7" t="s">
        <v>4649</v>
      </c>
      <c r="FQV3" s="7" t="s">
        <v>4650</v>
      </c>
      <c r="FQW3" s="7" t="s">
        <v>4651</v>
      </c>
      <c r="FQX3" s="7" t="s">
        <v>4652</v>
      </c>
      <c r="FQY3" s="7" t="s">
        <v>4653</v>
      </c>
      <c r="FQZ3" s="7" t="s">
        <v>4654</v>
      </c>
      <c r="FRA3" s="7" t="s">
        <v>4655</v>
      </c>
      <c r="FRB3" s="7" t="s">
        <v>4656</v>
      </c>
      <c r="FRC3" s="7" t="s">
        <v>4657</v>
      </c>
      <c r="FRD3" s="7" t="s">
        <v>4658</v>
      </c>
      <c r="FRE3" s="7" t="s">
        <v>4659</v>
      </c>
      <c r="FRF3" s="7" t="s">
        <v>4660</v>
      </c>
      <c r="FRG3" s="7" t="s">
        <v>4661</v>
      </c>
      <c r="FRH3" s="7" t="s">
        <v>4662</v>
      </c>
      <c r="FRI3" s="7" t="s">
        <v>4663</v>
      </c>
      <c r="FRJ3" s="7" t="s">
        <v>4664</v>
      </c>
      <c r="FRK3" s="7" t="s">
        <v>4665</v>
      </c>
      <c r="FRL3" s="7" t="s">
        <v>4666</v>
      </c>
      <c r="FRM3" s="7" t="s">
        <v>4667</v>
      </c>
      <c r="FRN3" s="7" t="s">
        <v>4668</v>
      </c>
      <c r="FRO3" s="7" t="s">
        <v>4669</v>
      </c>
      <c r="FRP3" s="7" t="s">
        <v>4670</v>
      </c>
      <c r="FRQ3" s="7" t="s">
        <v>4671</v>
      </c>
      <c r="FRR3" s="7" t="s">
        <v>4672</v>
      </c>
      <c r="FRS3" s="7" t="s">
        <v>4673</v>
      </c>
      <c r="FRT3" s="7" t="s">
        <v>4674</v>
      </c>
      <c r="FRU3" s="7" t="s">
        <v>4675</v>
      </c>
      <c r="FRV3" s="7" t="s">
        <v>4676</v>
      </c>
      <c r="FRW3" s="7" t="s">
        <v>4677</v>
      </c>
      <c r="FRX3" s="7" t="s">
        <v>4678</v>
      </c>
      <c r="FRY3" s="7" t="s">
        <v>4679</v>
      </c>
      <c r="FRZ3" s="7" t="s">
        <v>4680</v>
      </c>
      <c r="FSA3" s="7" t="s">
        <v>4681</v>
      </c>
      <c r="FSB3" s="7" t="s">
        <v>4682</v>
      </c>
      <c r="FSC3" s="7" t="s">
        <v>4683</v>
      </c>
      <c r="FSD3" s="7" t="s">
        <v>4684</v>
      </c>
      <c r="FSE3" s="7" t="s">
        <v>4685</v>
      </c>
      <c r="FSF3" s="7" t="s">
        <v>4686</v>
      </c>
      <c r="FSG3" s="7" t="s">
        <v>4687</v>
      </c>
      <c r="FSH3" s="7" t="s">
        <v>4688</v>
      </c>
      <c r="FSI3" s="7" t="s">
        <v>4689</v>
      </c>
      <c r="FSJ3" s="7" t="s">
        <v>4690</v>
      </c>
      <c r="FSK3" s="7" t="s">
        <v>4691</v>
      </c>
      <c r="FSL3" s="7" t="s">
        <v>4692</v>
      </c>
      <c r="FSM3" s="7" t="s">
        <v>4693</v>
      </c>
      <c r="FSN3" s="7" t="s">
        <v>4694</v>
      </c>
      <c r="FSO3" s="7" t="s">
        <v>4695</v>
      </c>
      <c r="FSP3" s="7" t="s">
        <v>4696</v>
      </c>
      <c r="FSQ3" s="7" t="s">
        <v>4697</v>
      </c>
      <c r="FSR3" s="7" t="s">
        <v>4698</v>
      </c>
      <c r="FSS3" s="7" t="s">
        <v>4699</v>
      </c>
      <c r="FST3" s="7" t="s">
        <v>4700</v>
      </c>
      <c r="FSU3" s="7" t="s">
        <v>4701</v>
      </c>
      <c r="FSV3" s="7" t="s">
        <v>4702</v>
      </c>
      <c r="FSW3" s="7" t="s">
        <v>4703</v>
      </c>
      <c r="FSX3" s="7" t="s">
        <v>4704</v>
      </c>
      <c r="FSY3" s="7" t="s">
        <v>4705</v>
      </c>
      <c r="FSZ3" s="7" t="s">
        <v>4706</v>
      </c>
      <c r="FTA3" s="7" t="s">
        <v>4707</v>
      </c>
      <c r="FTB3" s="7" t="s">
        <v>4708</v>
      </c>
      <c r="FTC3" s="7" t="s">
        <v>4709</v>
      </c>
      <c r="FTD3" s="7" t="s">
        <v>4710</v>
      </c>
      <c r="FTE3" s="7" t="s">
        <v>4711</v>
      </c>
      <c r="FTF3" s="7" t="s">
        <v>4712</v>
      </c>
      <c r="FTG3" s="7" t="s">
        <v>4713</v>
      </c>
      <c r="FTH3" s="7" t="s">
        <v>4714</v>
      </c>
      <c r="FTI3" s="7" t="s">
        <v>4715</v>
      </c>
      <c r="FTJ3" s="7" t="s">
        <v>4716</v>
      </c>
      <c r="FTK3" s="7" t="s">
        <v>4717</v>
      </c>
      <c r="FTL3" s="7" t="s">
        <v>4718</v>
      </c>
      <c r="FTM3" s="7" t="s">
        <v>4719</v>
      </c>
      <c r="FTN3" s="7" t="s">
        <v>4720</v>
      </c>
      <c r="FTO3" s="7" t="s">
        <v>4721</v>
      </c>
      <c r="FTP3" s="7" t="s">
        <v>4722</v>
      </c>
      <c r="FTQ3" s="7" t="s">
        <v>4723</v>
      </c>
      <c r="FTR3" s="7" t="s">
        <v>4724</v>
      </c>
      <c r="FTS3" s="7" t="s">
        <v>4725</v>
      </c>
      <c r="FTT3" s="7" t="s">
        <v>4726</v>
      </c>
      <c r="FTU3" s="7" t="s">
        <v>4727</v>
      </c>
      <c r="FTV3" s="7" t="s">
        <v>4728</v>
      </c>
      <c r="FTW3" s="7" t="s">
        <v>4729</v>
      </c>
      <c r="FTX3" s="7" t="s">
        <v>4730</v>
      </c>
      <c r="FTY3" s="7" t="s">
        <v>4731</v>
      </c>
      <c r="FTZ3" s="7" t="s">
        <v>4732</v>
      </c>
      <c r="FUA3" s="7" t="s">
        <v>4733</v>
      </c>
      <c r="FUB3" s="7" t="s">
        <v>4734</v>
      </c>
      <c r="FUC3" s="7" t="s">
        <v>4735</v>
      </c>
      <c r="FUD3" s="7" t="s">
        <v>4736</v>
      </c>
      <c r="FUE3" s="7" t="s">
        <v>4737</v>
      </c>
      <c r="FUF3" s="7" t="s">
        <v>4738</v>
      </c>
      <c r="FUG3" s="7" t="s">
        <v>4739</v>
      </c>
      <c r="FUH3" s="7" t="s">
        <v>4740</v>
      </c>
      <c r="FUI3" s="7" t="s">
        <v>4741</v>
      </c>
      <c r="FUJ3" s="7" t="s">
        <v>4742</v>
      </c>
      <c r="FUK3" s="7" t="s">
        <v>4743</v>
      </c>
      <c r="FUL3" s="7" t="s">
        <v>4744</v>
      </c>
      <c r="FUM3" s="7" t="s">
        <v>4745</v>
      </c>
      <c r="FUN3" s="7" t="s">
        <v>4746</v>
      </c>
      <c r="FUO3" s="7" t="s">
        <v>4747</v>
      </c>
      <c r="FUP3" s="7" t="s">
        <v>4748</v>
      </c>
      <c r="FUQ3" s="7" t="s">
        <v>4749</v>
      </c>
      <c r="FUR3" s="7" t="s">
        <v>4750</v>
      </c>
      <c r="FUS3" s="7" t="s">
        <v>4751</v>
      </c>
      <c r="FUT3" s="7" t="s">
        <v>4752</v>
      </c>
      <c r="FUU3" s="7" t="s">
        <v>4753</v>
      </c>
      <c r="FUV3" s="7" t="s">
        <v>4754</v>
      </c>
      <c r="FUW3" s="7" t="s">
        <v>4755</v>
      </c>
      <c r="FUX3" s="7" t="s">
        <v>4756</v>
      </c>
      <c r="FUY3" s="7" t="s">
        <v>4757</v>
      </c>
      <c r="FUZ3" s="7" t="s">
        <v>4758</v>
      </c>
      <c r="FVA3" s="7" t="s">
        <v>4759</v>
      </c>
      <c r="FVB3" s="7" t="s">
        <v>4760</v>
      </c>
      <c r="FVC3" s="7" t="s">
        <v>4761</v>
      </c>
      <c r="FVD3" s="7" t="s">
        <v>4762</v>
      </c>
      <c r="FVE3" s="7" t="s">
        <v>4763</v>
      </c>
      <c r="FVF3" s="7" t="s">
        <v>4764</v>
      </c>
      <c r="FVG3" s="7" t="s">
        <v>4765</v>
      </c>
      <c r="FVH3" s="7" t="s">
        <v>4766</v>
      </c>
      <c r="FVI3" s="7" t="s">
        <v>4767</v>
      </c>
      <c r="FVJ3" s="7" t="s">
        <v>4768</v>
      </c>
      <c r="FVK3" s="7" t="s">
        <v>4769</v>
      </c>
      <c r="FVL3" s="7" t="s">
        <v>4770</v>
      </c>
      <c r="FVM3" s="7" t="s">
        <v>4771</v>
      </c>
      <c r="FVN3" s="7" t="s">
        <v>4772</v>
      </c>
      <c r="FVO3" s="7" t="s">
        <v>4773</v>
      </c>
      <c r="FVP3" s="7" t="s">
        <v>4774</v>
      </c>
      <c r="FVQ3" s="7" t="s">
        <v>4775</v>
      </c>
      <c r="FVR3" s="7" t="s">
        <v>4776</v>
      </c>
      <c r="FVS3" s="7" t="s">
        <v>4777</v>
      </c>
      <c r="FVT3" s="7" t="s">
        <v>4778</v>
      </c>
      <c r="FVU3" s="7" t="s">
        <v>4779</v>
      </c>
      <c r="FVV3" s="7" t="s">
        <v>4780</v>
      </c>
      <c r="FVW3" s="7" t="s">
        <v>4781</v>
      </c>
      <c r="FVX3" s="7" t="s">
        <v>4782</v>
      </c>
      <c r="FVY3" s="7" t="s">
        <v>4783</v>
      </c>
      <c r="FVZ3" s="7" t="s">
        <v>4784</v>
      </c>
      <c r="FWA3" s="7" t="s">
        <v>4785</v>
      </c>
      <c r="FWB3" s="7" t="s">
        <v>4786</v>
      </c>
      <c r="FWC3" s="7" t="s">
        <v>4787</v>
      </c>
      <c r="FWD3" s="7" t="s">
        <v>4788</v>
      </c>
      <c r="FWE3" s="7" t="s">
        <v>4789</v>
      </c>
      <c r="FWF3" s="7" t="s">
        <v>4790</v>
      </c>
      <c r="FWG3" s="7" t="s">
        <v>4791</v>
      </c>
      <c r="FWH3" s="7" t="s">
        <v>4792</v>
      </c>
      <c r="FWI3" s="7" t="s">
        <v>4793</v>
      </c>
      <c r="FWJ3" s="7" t="s">
        <v>4794</v>
      </c>
      <c r="FWK3" s="7" t="s">
        <v>4795</v>
      </c>
      <c r="FWL3" s="7" t="s">
        <v>4796</v>
      </c>
      <c r="FWM3" s="7" t="s">
        <v>4797</v>
      </c>
      <c r="FWN3" s="7" t="s">
        <v>4798</v>
      </c>
      <c r="FWO3" s="7" t="s">
        <v>4799</v>
      </c>
      <c r="FWP3" s="7" t="s">
        <v>4800</v>
      </c>
      <c r="FWQ3" s="7" t="s">
        <v>4801</v>
      </c>
      <c r="FWR3" s="7" t="s">
        <v>4802</v>
      </c>
      <c r="FWS3" s="7" t="s">
        <v>4803</v>
      </c>
      <c r="FWT3" s="7" t="s">
        <v>4804</v>
      </c>
      <c r="FWU3" s="7" t="s">
        <v>4805</v>
      </c>
      <c r="FWV3" s="7" t="s">
        <v>4806</v>
      </c>
      <c r="FWW3" s="7" t="s">
        <v>4807</v>
      </c>
      <c r="FWX3" s="7" t="s">
        <v>4808</v>
      </c>
      <c r="FWY3" s="7" t="s">
        <v>4809</v>
      </c>
      <c r="FWZ3" s="7" t="s">
        <v>4810</v>
      </c>
      <c r="FXA3" s="7" t="s">
        <v>4811</v>
      </c>
      <c r="FXB3" s="7" t="s">
        <v>4812</v>
      </c>
      <c r="FXC3" s="7" t="s">
        <v>4813</v>
      </c>
      <c r="FXD3" s="7" t="s">
        <v>4814</v>
      </c>
      <c r="FXE3" s="7" t="s">
        <v>4815</v>
      </c>
      <c r="FXF3" s="7" t="s">
        <v>4816</v>
      </c>
      <c r="FXG3" s="7" t="s">
        <v>4817</v>
      </c>
      <c r="FXH3" s="7" t="s">
        <v>4818</v>
      </c>
      <c r="FXI3" s="7" t="s">
        <v>4819</v>
      </c>
      <c r="FXJ3" s="7" t="s">
        <v>4820</v>
      </c>
      <c r="FXK3" s="7" t="s">
        <v>4821</v>
      </c>
      <c r="FXL3" s="7" t="s">
        <v>4822</v>
      </c>
      <c r="FXM3" s="7" t="s">
        <v>4823</v>
      </c>
      <c r="FXN3" s="7" t="s">
        <v>4824</v>
      </c>
      <c r="FXO3" s="7" t="s">
        <v>4825</v>
      </c>
      <c r="FXP3" s="7" t="s">
        <v>4826</v>
      </c>
      <c r="FXQ3" s="7" t="s">
        <v>4827</v>
      </c>
      <c r="FXR3" s="7" t="s">
        <v>4828</v>
      </c>
      <c r="FXS3" s="7" t="s">
        <v>4829</v>
      </c>
      <c r="FXT3" s="7" t="s">
        <v>4830</v>
      </c>
      <c r="FXU3" s="7" t="s">
        <v>4831</v>
      </c>
      <c r="FXV3" s="7" t="s">
        <v>4832</v>
      </c>
      <c r="FXW3" s="7" t="s">
        <v>4833</v>
      </c>
      <c r="FXX3" s="7" t="s">
        <v>4834</v>
      </c>
      <c r="FXY3" s="7" t="s">
        <v>4835</v>
      </c>
      <c r="FXZ3" s="7" t="s">
        <v>4836</v>
      </c>
      <c r="FYA3" s="7" t="s">
        <v>4837</v>
      </c>
      <c r="FYB3" s="7" t="s">
        <v>4838</v>
      </c>
      <c r="FYC3" s="7" t="s">
        <v>4839</v>
      </c>
      <c r="FYD3" s="7" t="s">
        <v>4840</v>
      </c>
      <c r="FYE3" s="7" t="s">
        <v>4841</v>
      </c>
      <c r="FYF3" s="7" t="s">
        <v>4842</v>
      </c>
      <c r="FYG3" s="7" t="s">
        <v>4843</v>
      </c>
      <c r="FYH3" s="7" t="s">
        <v>4844</v>
      </c>
      <c r="FYI3" s="7" t="s">
        <v>4845</v>
      </c>
      <c r="FYJ3" s="7" t="s">
        <v>4846</v>
      </c>
      <c r="FYK3" s="7" t="s">
        <v>4847</v>
      </c>
      <c r="FYL3" s="7" t="s">
        <v>4848</v>
      </c>
      <c r="FYM3" s="7" t="s">
        <v>4849</v>
      </c>
      <c r="FYN3" s="7" t="s">
        <v>4850</v>
      </c>
      <c r="FYO3" s="7" t="s">
        <v>4851</v>
      </c>
      <c r="FYP3" s="7" t="s">
        <v>4852</v>
      </c>
      <c r="FYQ3" s="7" t="s">
        <v>4853</v>
      </c>
      <c r="FYR3" s="7" t="s">
        <v>4854</v>
      </c>
      <c r="FYS3" s="7" t="s">
        <v>4855</v>
      </c>
      <c r="FYT3" s="7" t="s">
        <v>4856</v>
      </c>
      <c r="FYU3" s="7" t="s">
        <v>4857</v>
      </c>
      <c r="FYV3" s="7" t="s">
        <v>4858</v>
      </c>
      <c r="FYW3" s="7" t="s">
        <v>4859</v>
      </c>
      <c r="FYX3" s="7" t="s">
        <v>4860</v>
      </c>
      <c r="FYY3" s="7" t="s">
        <v>4861</v>
      </c>
      <c r="FYZ3" s="7" t="s">
        <v>4862</v>
      </c>
      <c r="FZA3" s="7" t="s">
        <v>4863</v>
      </c>
      <c r="FZB3" s="7" t="s">
        <v>4864</v>
      </c>
      <c r="FZC3" s="7" t="s">
        <v>4865</v>
      </c>
      <c r="FZD3" s="7" t="s">
        <v>4866</v>
      </c>
      <c r="FZE3" s="7" t="s">
        <v>4867</v>
      </c>
      <c r="FZF3" s="7" t="s">
        <v>4868</v>
      </c>
      <c r="FZG3" s="7" t="s">
        <v>4869</v>
      </c>
      <c r="FZH3" s="7" t="s">
        <v>4870</v>
      </c>
      <c r="FZI3" s="7" t="s">
        <v>4871</v>
      </c>
      <c r="FZJ3" s="7" t="s">
        <v>4872</v>
      </c>
      <c r="FZK3" s="7" t="s">
        <v>4873</v>
      </c>
      <c r="FZL3" s="7" t="s">
        <v>4874</v>
      </c>
      <c r="FZM3" s="7" t="s">
        <v>4875</v>
      </c>
      <c r="FZN3" s="7" t="s">
        <v>4876</v>
      </c>
      <c r="FZO3" s="7" t="s">
        <v>4877</v>
      </c>
      <c r="FZP3" s="7" t="s">
        <v>4878</v>
      </c>
      <c r="FZQ3" s="7" t="s">
        <v>4879</v>
      </c>
      <c r="FZR3" s="7" t="s">
        <v>4880</v>
      </c>
      <c r="FZS3" s="7" t="s">
        <v>4881</v>
      </c>
      <c r="FZT3" s="7" t="s">
        <v>4882</v>
      </c>
      <c r="FZU3" s="7" t="s">
        <v>4883</v>
      </c>
      <c r="FZV3" s="7" t="s">
        <v>4884</v>
      </c>
      <c r="FZW3" s="7" t="s">
        <v>4885</v>
      </c>
      <c r="FZX3" s="7" t="s">
        <v>4886</v>
      </c>
      <c r="FZY3" s="7" t="s">
        <v>4887</v>
      </c>
      <c r="FZZ3" s="7" t="s">
        <v>4888</v>
      </c>
      <c r="GAA3" s="7" t="s">
        <v>4889</v>
      </c>
      <c r="GAB3" s="7" t="s">
        <v>4890</v>
      </c>
      <c r="GAC3" s="7" t="s">
        <v>4891</v>
      </c>
      <c r="GAD3" s="7" t="s">
        <v>4892</v>
      </c>
      <c r="GAE3" s="7" t="s">
        <v>4893</v>
      </c>
      <c r="GAF3" s="7" t="s">
        <v>4894</v>
      </c>
      <c r="GAG3" s="7" t="s">
        <v>4895</v>
      </c>
      <c r="GAH3" s="7" t="s">
        <v>4896</v>
      </c>
      <c r="GAI3" s="7" t="s">
        <v>4897</v>
      </c>
      <c r="GAJ3" s="7" t="s">
        <v>4898</v>
      </c>
      <c r="GAK3" s="7" t="s">
        <v>4899</v>
      </c>
      <c r="GAL3" s="7" t="s">
        <v>4900</v>
      </c>
      <c r="GAM3" s="7" t="s">
        <v>4901</v>
      </c>
      <c r="GAN3" s="7" t="s">
        <v>4902</v>
      </c>
      <c r="GAO3" s="7" t="s">
        <v>4903</v>
      </c>
      <c r="GAP3" s="7" t="s">
        <v>4904</v>
      </c>
      <c r="GAQ3" s="7" t="s">
        <v>4905</v>
      </c>
      <c r="GAR3" s="7" t="s">
        <v>4906</v>
      </c>
      <c r="GAS3" s="7" t="s">
        <v>4907</v>
      </c>
      <c r="GAT3" s="7" t="s">
        <v>4908</v>
      </c>
      <c r="GAU3" s="7" t="s">
        <v>4909</v>
      </c>
      <c r="GAV3" s="7" t="s">
        <v>4910</v>
      </c>
      <c r="GAW3" s="7" t="s">
        <v>4911</v>
      </c>
      <c r="GAX3" s="7" t="s">
        <v>4912</v>
      </c>
      <c r="GAY3" s="7" t="s">
        <v>4913</v>
      </c>
      <c r="GAZ3" s="7" t="s">
        <v>4914</v>
      </c>
      <c r="GBA3" s="7" t="s">
        <v>4915</v>
      </c>
      <c r="GBB3" s="7" t="s">
        <v>4916</v>
      </c>
      <c r="GBC3" s="7" t="s">
        <v>4917</v>
      </c>
      <c r="GBD3" s="7" t="s">
        <v>4918</v>
      </c>
      <c r="GBE3" s="7" t="s">
        <v>4919</v>
      </c>
      <c r="GBF3" s="7" t="s">
        <v>4920</v>
      </c>
      <c r="GBG3" s="7" t="s">
        <v>4921</v>
      </c>
      <c r="GBH3" s="7" t="s">
        <v>4922</v>
      </c>
      <c r="GBI3" s="7" t="s">
        <v>4923</v>
      </c>
      <c r="GBJ3" s="7" t="s">
        <v>4924</v>
      </c>
      <c r="GBK3" s="7" t="s">
        <v>4925</v>
      </c>
      <c r="GBL3" s="7" t="s">
        <v>4926</v>
      </c>
      <c r="GBM3" s="7" t="s">
        <v>4927</v>
      </c>
      <c r="GBN3" s="7" t="s">
        <v>4928</v>
      </c>
      <c r="GBO3" s="7" t="s">
        <v>4929</v>
      </c>
      <c r="GBP3" s="7" t="s">
        <v>4930</v>
      </c>
      <c r="GBQ3" s="7" t="s">
        <v>4931</v>
      </c>
      <c r="GBR3" s="7" t="s">
        <v>4932</v>
      </c>
      <c r="GBS3" s="7" t="s">
        <v>4933</v>
      </c>
      <c r="GBT3" s="7" t="s">
        <v>4934</v>
      </c>
      <c r="GBU3" s="7" t="s">
        <v>4935</v>
      </c>
      <c r="GBV3" s="7" t="s">
        <v>4936</v>
      </c>
      <c r="GBW3" s="7" t="s">
        <v>4937</v>
      </c>
      <c r="GBX3" s="7" t="s">
        <v>4938</v>
      </c>
      <c r="GBY3" s="7" t="s">
        <v>4939</v>
      </c>
      <c r="GBZ3" s="7" t="s">
        <v>4940</v>
      </c>
      <c r="GCA3" s="7" t="s">
        <v>4941</v>
      </c>
      <c r="GCB3" s="7" t="s">
        <v>4942</v>
      </c>
      <c r="GCC3" s="7" t="s">
        <v>4943</v>
      </c>
      <c r="GCD3" s="7" t="s">
        <v>4944</v>
      </c>
      <c r="GCE3" s="7" t="s">
        <v>4945</v>
      </c>
      <c r="GCF3" s="7" t="s">
        <v>4946</v>
      </c>
      <c r="GCG3" s="7" t="s">
        <v>4947</v>
      </c>
      <c r="GCH3" s="7" t="s">
        <v>4948</v>
      </c>
      <c r="GCI3" s="7" t="s">
        <v>4949</v>
      </c>
      <c r="GCJ3" s="7" t="s">
        <v>4950</v>
      </c>
      <c r="GCK3" s="7" t="s">
        <v>4951</v>
      </c>
      <c r="GCL3" s="7" t="s">
        <v>4952</v>
      </c>
      <c r="GCM3" s="7" t="s">
        <v>4953</v>
      </c>
      <c r="GCN3" s="7" t="s">
        <v>4954</v>
      </c>
      <c r="GCO3" s="7" t="s">
        <v>4955</v>
      </c>
      <c r="GCP3" s="7" t="s">
        <v>4956</v>
      </c>
      <c r="GCQ3" s="7" t="s">
        <v>4957</v>
      </c>
      <c r="GCR3" s="7" t="s">
        <v>4958</v>
      </c>
      <c r="GCS3" s="7" t="s">
        <v>4959</v>
      </c>
      <c r="GCT3" s="7" t="s">
        <v>4960</v>
      </c>
      <c r="GCU3" s="7" t="s">
        <v>4961</v>
      </c>
      <c r="GCV3" s="7" t="s">
        <v>4962</v>
      </c>
      <c r="GCW3" s="7" t="s">
        <v>4963</v>
      </c>
      <c r="GCX3" s="7" t="s">
        <v>4964</v>
      </c>
      <c r="GCY3" s="7" t="s">
        <v>4965</v>
      </c>
      <c r="GCZ3" s="7" t="s">
        <v>4966</v>
      </c>
      <c r="GDA3" s="7" t="s">
        <v>4967</v>
      </c>
      <c r="GDB3" s="7" t="s">
        <v>4968</v>
      </c>
      <c r="GDC3" s="7" t="s">
        <v>4969</v>
      </c>
      <c r="GDD3" s="7" t="s">
        <v>4970</v>
      </c>
      <c r="GDE3" s="7" t="s">
        <v>4971</v>
      </c>
      <c r="GDF3" s="7" t="s">
        <v>4972</v>
      </c>
      <c r="GDG3" s="7" t="s">
        <v>4973</v>
      </c>
      <c r="GDH3" s="7" t="s">
        <v>4974</v>
      </c>
      <c r="GDI3" s="7" t="s">
        <v>4975</v>
      </c>
      <c r="GDJ3" s="7" t="s">
        <v>4976</v>
      </c>
      <c r="GDK3" s="7" t="s">
        <v>4977</v>
      </c>
      <c r="GDL3" s="7" t="s">
        <v>4978</v>
      </c>
      <c r="GDM3" s="7" t="s">
        <v>4979</v>
      </c>
      <c r="GDN3" s="7" t="s">
        <v>4980</v>
      </c>
      <c r="GDO3" s="7" t="s">
        <v>4981</v>
      </c>
      <c r="GDP3" s="7" t="s">
        <v>4982</v>
      </c>
      <c r="GDQ3" s="7" t="s">
        <v>4983</v>
      </c>
      <c r="GDR3" s="7" t="s">
        <v>4984</v>
      </c>
      <c r="GDS3" s="7" t="s">
        <v>4985</v>
      </c>
      <c r="GDT3" s="7" t="s">
        <v>4986</v>
      </c>
      <c r="GDU3" s="7" t="s">
        <v>4987</v>
      </c>
      <c r="GDV3" s="7" t="s">
        <v>4988</v>
      </c>
      <c r="GDW3" s="7" t="s">
        <v>4989</v>
      </c>
      <c r="GDX3" s="7" t="s">
        <v>4990</v>
      </c>
      <c r="GDY3" s="7" t="s">
        <v>4991</v>
      </c>
      <c r="GDZ3" s="7" t="s">
        <v>4992</v>
      </c>
      <c r="GEA3" s="7" t="s">
        <v>4993</v>
      </c>
      <c r="GEB3" s="7" t="s">
        <v>4994</v>
      </c>
      <c r="GEC3" s="7" t="s">
        <v>4995</v>
      </c>
      <c r="GED3" s="7" t="s">
        <v>4996</v>
      </c>
      <c r="GEE3" s="7" t="s">
        <v>4997</v>
      </c>
      <c r="GEF3" s="7" t="s">
        <v>4998</v>
      </c>
      <c r="GEG3" s="7" t="s">
        <v>4999</v>
      </c>
      <c r="GEH3" s="7" t="s">
        <v>5000</v>
      </c>
      <c r="GEI3" s="7" t="s">
        <v>5001</v>
      </c>
      <c r="GEJ3" s="7" t="s">
        <v>5002</v>
      </c>
      <c r="GEK3" s="7" t="s">
        <v>5003</v>
      </c>
      <c r="GEL3" s="7" t="s">
        <v>5004</v>
      </c>
      <c r="GEM3" s="7" t="s">
        <v>5005</v>
      </c>
      <c r="GEN3" s="7" t="s">
        <v>5006</v>
      </c>
      <c r="GEO3" s="7" t="s">
        <v>5007</v>
      </c>
      <c r="GEP3" s="7" t="s">
        <v>5008</v>
      </c>
      <c r="GEQ3" s="7" t="s">
        <v>5009</v>
      </c>
      <c r="GER3" s="7" t="s">
        <v>5010</v>
      </c>
      <c r="GES3" s="7" t="s">
        <v>5011</v>
      </c>
      <c r="GET3" s="7" t="s">
        <v>5012</v>
      </c>
      <c r="GEU3" s="7" t="s">
        <v>5013</v>
      </c>
      <c r="GEV3" s="7" t="s">
        <v>5014</v>
      </c>
      <c r="GEW3" s="7" t="s">
        <v>5015</v>
      </c>
      <c r="GEX3" s="7" t="s">
        <v>5016</v>
      </c>
      <c r="GEY3" s="7" t="s">
        <v>5017</v>
      </c>
      <c r="GEZ3" s="7" t="s">
        <v>5018</v>
      </c>
      <c r="GFA3" s="7" t="s">
        <v>5019</v>
      </c>
      <c r="GFB3" s="7" t="s">
        <v>5020</v>
      </c>
      <c r="GFC3" s="7" t="s">
        <v>5021</v>
      </c>
      <c r="GFD3" s="7" t="s">
        <v>5022</v>
      </c>
      <c r="GFE3" s="7" t="s">
        <v>5023</v>
      </c>
      <c r="GFF3" s="7" t="s">
        <v>5024</v>
      </c>
      <c r="GFG3" s="7" t="s">
        <v>5025</v>
      </c>
      <c r="GFH3" s="7" t="s">
        <v>5026</v>
      </c>
      <c r="GFI3" s="7" t="s">
        <v>5027</v>
      </c>
      <c r="GFJ3" s="7" t="s">
        <v>5028</v>
      </c>
      <c r="GFK3" s="7" t="s">
        <v>5029</v>
      </c>
      <c r="GFL3" s="7" t="s">
        <v>5030</v>
      </c>
      <c r="GFM3" s="7" t="s">
        <v>5031</v>
      </c>
      <c r="GFN3" s="7" t="s">
        <v>5032</v>
      </c>
      <c r="GFO3" s="7" t="s">
        <v>5033</v>
      </c>
      <c r="GFP3" s="7" t="s">
        <v>5034</v>
      </c>
      <c r="GFQ3" s="7" t="s">
        <v>5035</v>
      </c>
      <c r="GFR3" s="7" t="s">
        <v>5036</v>
      </c>
      <c r="GFS3" s="7" t="s">
        <v>5037</v>
      </c>
      <c r="GFT3" s="7" t="s">
        <v>5038</v>
      </c>
      <c r="GFU3" s="7" t="s">
        <v>5039</v>
      </c>
      <c r="GFV3" s="7" t="s">
        <v>5040</v>
      </c>
      <c r="GFW3" s="7" t="s">
        <v>5041</v>
      </c>
      <c r="GFX3" s="7" t="s">
        <v>5042</v>
      </c>
      <c r="GFY3" s="7" t="s">
        <v>5043</v>
      </c>
      <c r="GFZ3" s="7" t="s">
        <v>5044</v>
      </c>
      <c r="GGA3" s="7" t="s">
        <v>5045</v>
      </c>
      <c r="GGB3" s="7" t="s">
        <v>5046</v>
      </c>
      <c r="GGC3" s="7" t="s">
        <v>5047</v>
      </c>
      <c r="GGD3" s="7" t="s">
        <v>5048</v>
      </c>
      <c r="GGE3" s="7" t="s">
        <v>5049</v>
      </c>
      <c r="GGF3" s="7" t="s">
        <v>5050</v>
      </c>
      <c r="GGG3" s="7" t="s">
        <v>5051</v>
      </c>
      <c r="GGH3" s="7" t="s">
        <v>5052</v>
      </c>
      <c r="GGI3" s="7" t="s">
        <v>5053</v>
      </c>
      <c r="GGJ3" s="7" t="s">
        <v>5054</v>
      </c>
      <c r="GGK3" s="7" t="s">
        <v>5055</v>
      </c>
      <c r="GGL3" s="7" t="s">
        <v>5056</v>
      </c>
      <c r="GGM3" s="7" t="s">
        <v>5057</v>
      </c>
      <c r="GGN3" s="7" t="s">
        <v>5058</v>
      </c>
      <c r="GGO3" s="7" t="s">
        <v>5059</v>
      </c>
      <c r="GGP3" s="7" t="s">
        <v>5060</v>
      </c>
      <c r="GGQ3" s="7" t="s">
        <v>5061</v>
      </c>
      <c r="GGR3" s="7" t="s">
        <v>5062</v>
      </c>
      <c r="GGS3" s="7" t="s">
        <v>5063</v>
      </c>
      <c r="GGT3" s="7" t="s">
        <v>5064</v>
      </c>
      <c r="GGU3" s="7" t="s">
        <v>5065</v>
      </c>
      <c r="GGV3" s="7" t="s">
        <v>5066</v>
      </c>
      <c r="GGW3" s="7" t="s">
        <v>5067</v>
      </c>
      <c r="GGX3" s="7" t="s">
        <v>5068</v>
      </c>
      <c r="GGY3" s="7" t="s">
        <v>5069</v>
      </c>
      <c r="GGZ3" s="7" t="s">
        <v>5070</v>
      </c>
      <c r="GHA3" s="7" t="s">
        <v>5071</v>
      </c>
      <c r="GHB3" s="7" t="s">
        <v>5072</v>
      </c>
      <c r="GHC3" s="7" t="s">
        <v>5073</v>
      </c>
      <c r="GHD3" s="7" t="s">
        <v>5074</v>
      </c>
      <c r="GHE3" s="7" t="s">
        <v>5075</v>
      </c>
      <c r="GHF3" s="7" t="s">
        <v>5076</v>
      </c>
      <c r="GHG3" s="7" t="s">
        <v>5077</v>
      </c>
      <c r="GHH3" s="7" t="s">
        <v>5078</v>
      </c>
      <c r="GHI3" s="7" t="s">
        <v>5079</v>
      </c>
      <c r="GHJ3" s="7" t="s">
        <v>5080</v>
      </c>
      <c r="GHK3" s="7" t="s">
        <v>5081</v>
      </c>
      <c r="GHL3" s="7" t="s">
        <v>5082</v>
      </c>
      <c r="GHM3" s="7" t="s">
        <v>5083</v>
      </c>
      <c r="GHN3" s="7" t="s">
        <v>5084</v>
      </c>
      <c r="GHO3" s="7" t="s">
        <v>5085</v>
      </c>
      <c r="GHP3" s="7" t="s">
        <v>5086</v>
      </c>
      <c r="GHQ3" s="7" t="s">
        <v>5087</v>
      </c>
      <c r="GHR3" s="7" t="s">
        <v>5088</v>
      </c>
      <c r="GHS3" s="7" t="s">
        <v>5089</v>
      </c>
      <c r="GHT3" s="7" t="s">
        <v>5090</v>
      </c>
      <c r="GHU3" s="7" t="s">
        <v>5091</v>
      </c>
      <c r="GHV3" s="7" t="s">
        <v>5092</v>
      </c>
      <c r="GHW3" s="7" t="s">
        <v>5093</v>
      </c>
      <c r="GHX3" s="7" t="s">
        <v>5094</v>
      </c>
      <c r="GHY3" s="7" t="s">
        <v>5095</v>
      </c>
      <c r="GHZ3" s="7" t="s">
        <v>5096</v>
      </c>
      <c r="GIA3" s="7" t="s">
        <v>5097</v>
      </c>
      <c r="GIB3" s="7" t="s">
        <v>5098</v>
      </c>
      <c r="GIC3" s="7" t="s">
        <v>5099</v>
      </c>
      <c r="GID3" s="7" t="s">
        <v>5100</v>
      </c>
      <c r="GIE3" s="7" t="s">
        <v>5101</v>
      </c>
      <c r="GIF3" s="7" t="s">
        <v>5102</v>
      </c>
      <c r="GIG3" s="7" t="s">
        <v>5103</v>
      </c>
      <c r="GIH3" s="7" t="s">
        <v>5104</v>
      </c>
      <c r="GII3" s="7" t="s">
        <v>5105</v>
      </c>
      <c r="GIJ3" s="7" t="s">
        <v>5106</v>
      </c>
      <c r="GIK3" s="7" t="s">
        <v>5107</v>
      </c>
      <c r="GIL3" s="7" t="s">
        <v>5108</v>
      </c>
      <c r="GIM3" s="7" t="s">
        <v>5109</v>
      </c>
      <c r="GIN3" s="7" t="s">
        <v>5110</v>
      </c>
      <c r="GIO3" s="7" t="s">
        <v>5111</v>
      </c>
      <c r="GIP3" s="7" t="s">
        <v>5112</v>
      </c>
      <c r="GIQ3" s="7" t="s">
        <v>5113</v>
      </c>
      <c r="GIR3" s="7" t="s">
        <v>5114</v>
      </c>
      <c r="GIS3" s="7" t="s">
        <v>5115</v>
      </c>
      <c r="GIT3" s="7" t="s">
        <v>5116</v>
      </c>
      <c r="GIU3" s="7" t="s">
        <v>5117</v>
      </c>
      <c r="GIV3" s="7" t="s">
        <v>5118</v>
      </c>
      <c r="GIW3" s="7" t="s">
        <v>5119</v>
      </c>
      <c r="GIX3" s="7" t="s">
        <v>5120</v>
      </c>
      <c r="GIY3" s="7" t="s">
        <v>5121</v>
      </c>
      <c r="GIZ3" s="7" t="s">
        <v>5122</v>
      </c>
      <c r="GJA3" s="7" t="s">
        <v>5123</v>
      </c>
      <c r="GJB3" s="7" t="s">
        <v>5124</v>
      </c>
      <c r="GJC3" s="7" t="s">
        <v>5125</v>
      </c>
      <c r="GJD3" s="7" t="s">
        <v>5126</v>
      </c>
      <c r="GJE3" s="7" t="s">
        <v>5127</v>
      </c>
      <c r="GJF3" s="7" t="s">
        <v>5128</v>
      </c>
      <c r="GJG3" s="7" t="s">
        <v>5129</v>
      </c>
      <c r="GJH3" s="7" t="s">
        <v>5130</v>
      </c>
      <c r="GJI3" s="7" t="s">
        <v>5131</v>
      </c>
      <c r="GJJ3" s="7" t="s">
        <v>5132</v>
      </c>
      <c r="GJK3" s="7" t="s">
        <v>5133</v>
      </c>
      <c r="GJL3" s="7" t="s">
        <v>5134</v>
      </c>
      <c r="GJM3" s="7" t="s">
        <v>5135</v>
      </c>
      <c r="GJN3" s="7" t="s">
        <v>5136</v>
      </c>
      <c r="GJO3" s="7" t="s">
        <v>5137</v>
      </c>
      <c r="GJP3" s="7" t="s">
        <v>5138</v>
      </c>
      <c r="GJQ3" s="7" t="s">
        <v>5139</v>
      </c>
      <c r="GJR3" s="7" t="s">
        <v>5140</v>
      </c>
      <c r="GJS3" s="7" t="s">
        <v>5141</v>
      </c>
      <c r="GJT3" s="7" t="s">
        <v>5142</v>
      </c>
      <c r="GJU3" s="7" t="s">
        <v>5143</v>
      </c>
      <c r="GJV3" s="7" t="s">
        <v>5144</v>
      </c>
      <c r="GJW3" s="7" t="s">
        <v>5145</v>
      </c>
      <c r="GJX3" s="7" t="s">
        <v>5146</v>
      </c>
      <c r="GJY3" s="7" t="s">
        <v>5147</v>
      </c>
      <c r="GJZ3" s="7" t="s">
        <v>5148</v>
      </c>
      <c r="GKA3" s="7" t="s">
        <v>5149</v>
      </c>
      <c r="GKB3" s="7" t="s">
        <v>5150</v>
      </c>
      <c r="GKC3" s="7" t="s">
        <v>5151</v>
      </c>
      <c r="GKD3" s="7" t="s">
        <v>5152</v>
      </c>
      <c r="GKE3" s="7" t="s">
        <v>5153</v>
      </c>
      <c r="GKF3" s="7" t="s">
        <v>5154</v>
      </c>
      <c r="GKG3" s="7" t="s">
        <v>5155</v>
      </c>
      <c r="GKH3" s="7" t="s">
        <v>5156</v>
      </c>
      <c r="GKI3" s="7" t="s">
        <v>5157</v>
      </c>
      <c r="GKJ3" s="7" t="s">
        <v>5158</v>
      </c>
      <c r="GKK3" s="7" t="s">
        <v>5159</v>
      </c>
      <c r="GKL3" s="7" t="s">
        <v>5160</v>
      </c>
      <c r="GKM3" s="7" t="s">
        <v>5161</v>
      </c>
      <c r="GKN3" s="7" t="s">
        <v>5162</v>
      </c>
      <c r="GKO3" s="7" t="s">
        <v>5163</v>
      </c>
      <c r="GKP3" s="7" t="s">
        <v>5164</v>
      </c>
      <c r="GKQ3" s="7" t="s">
        <v>5165</v>
      </c>
      <c r="GKR3" s="7" t="s">
        <v>5166</v>
      </c>
      <c r="GKS3" s="7" t="s">
        <v>5167</v>
      </c>
      <c r="GKT3" s="7" t="s">
        <v>5168</v>
      </c>
      <c r="GKU3" s="7" t="s">
        <v>5169</v>
      </c>
      <c r="GKV3" s="7" t="s">
        <v>5170</v>
      </c>
      <c r="GKW3" s="7" t="s">
        <v>5171</v>
      </c>
      <c r="GKX3" s="7" t="s">
        <v>5172</v>
      </c>
      <c r="GKY3" s="7" t="s">
        <v>5173</v>
      </c>
      <c r="GKZ3" s="7" t="s">
        <v>5174</v>
      </c>
      <c r="GLA3" s="7" t="s">
        <v>5175</v>
      </c>
      <c r="GLB3" s="7" t="s">
        <v>5176</v>
      </c>
      <c r="GLC3" s="7" t="s">
        <v>5177</v>
      </c>
      <c r="GLD3" s="7" t="s">
        <v>5178</v>
      </c>
      <c r="GLE3" s="7" t="s">
        <v>5179</v>
      </c>
      <c r="GLF3" s="7" t="s">
        <v>5180</v>
      </c>
      <c r="GLG3" s="7" t="s">
        <v>5181</v>
      </c>
      <c r="GLH3" s="7" t="s">
        <v>5182</v>
      </c>
      <c r="GLI3" s="7" t="s">
        <v>5183</v>
      </c>
      <c r="GLJ3" s="7" t="s">
        <v>5184</v>
      </c>
      <c r="GLK3" s="7" t="s">
        <v>5185</v>
      </c>
      <c r="GLL3" s="7" t="s">
        <v>5186</v>
      </c>
      <c r="GLM3" s="7" t="s">
        <v>5187</v>
      </c>
      <c r="GLN3" s="7" t="s">
        <v>5188</v>
      </c>
      <c r="GLO3" s="7" t="s">
        <v>5189</v>
      </c>
      <c r="GLP3" s="7" t="s">
        <v>5190</v>
      </c>
      <c r="GLQ3" s="7" t="s">
        <v>5191</v>
      </c>
      <c r="GLR3" s="7" t="s">
        <v>5192</v>
      </c>
      <c r="GLS3" s="7" t="s">
        <v>5193</v>
      </c>
      <c r="GLT3" s="7" t="s">
        <v>5194</v>
      </c>
      <c r="GLU3" s="7" t="s">
        <v>5195</v>
      </c>
      <c r="GLV3" s="7" t="s">
        <v>5196</v>
      </c>
      <c r="GLW3" s="7" t="s">
        <v>5197</v>
      </c>
      <c r="GLX3" s="7" t="s">
        <v>5198</v>
      </c>
      <c r="GLY3" s="7" t="s">
        <v>5199</v>
      </c>
      <c r="GLZ3" s="7" t="s">
        <v>5200</v>
      </c>
      <c r="GMA3" s="7" t="s">
        <v>5201</v>
      </c>
      <c r="GMB3" s="7" t="s">
        <v>5202</v>
      </c>
      <c r="GMC3" s="7" t="s">
        <v>5203</v>
      </c>
      <c r="GMD3" s="7" t="s">
        <v>5204</v>
      </c>
      <c r="GME3" s="7" t="s">
        <v>5205</v>
      </c>
      <c r="GMF3" s="7" t="s">
        <v>5206</v>
      </c>
      <c r="GMG3" s="7" t="s">
        <v>5207</v>
      </c>
      <c r="GMH3" s="7" t="s">
        <v>5208</v>
      </c>
      <c r="GMI3" s="7" t="s">
        <v>5209</v>
      </c>
      <c r="GMJ3" s="7" t="s">
        <v>5210</v>
      </c>
      <c r="GMK3" s="7" t="s">
        <v>5211</v>
      </c>
      <c r="GML3" s="7" t="s">
        <v>5212</v>
      </c>
      <c r="GMM3" s="7" t="s">
        <v>5213</v>
      </c>
      <c r="GMN3" s="7" t="s">
        <v>5214</v>
      </c>
      <c r="GMO3" s="7" t="s">
        <v>5215</v>
      </c>
      <c r="GMP3" s="7" t="s">
        <v>5216</v>
      </c>
      <c r="GMQ3" s="7" t="s">
        <v>5217</v>
      </c>
      <c r="GMR3" s="7" t="s">
        <v>5218</v>
      </c>
      <c r="GMS3" s="7" t="s">
        <v>5219</v>
      </c>
      <c r="GMT3" s="7" t="s">
        <v>5220</v>
      </c>
      <c r="GMU3" s="7" t="s">
        <v>5221</v>
      </c>
      <c r="GMV3" s="7" t="s">
        <v>5222</v>
      </c>
      <c r="GMW3" s="7" t="s">
        <v>5223</v>
      </c>
      <c r="GMX3" s="7" t="s">
        <v>5224</v>
      </c>
      <c r="GMY3" s="7" t="s">
        <v>5225</v>
      </c>
      <c r="GMZ3" s="7" t="s">
        <v>5226</v>
      </c>
      <c r="GNA3" s="7" t="s">
        <v>5227</v>
      </c>
      <c r="GNB3" s="7" t="s">
        <v>5228</v>
      </c>
      <c r="GNC3" s="7" t="s">
        <v>5229</v>
      </c>
      <c r="GND3" s="7" t="s">
        <v>5230</v>
      </c>
      <c r="GNE3" s="7" t="s">
        <v>5231</v>
      </c>
      <c r="GNF3" s="7" t="s">
        <v>5232</v>
      </c>
      <c r="GNG3" s="7" t="s">
        <v>5233</v>
      </c>
      <c r="GNH3" s="7" t="s">
        <v>5234</v>
      </c>
      <c r="GNI3" s="7" t="s">
        <v>5235</v>
      </c>
      <c r="GNJ3" s="7" t="s">
        <v>5236</v>
      </c>
      <c r="GNK3" s="7" t="s">
        <v>5237</v>
      </c>
      <c r="GNL3" s="7" t="s">
        <v>5238</v>
      </c>
      <c r="GNM3" s="7" t="s">
        <v>5239</v>
      </c>
      <c r="GNN3" s="7" t="s">
        <v>5240</v>
      </c>
      <c r="GNO3" s="7" t="s">
        <v>5241</v>
      </c>
      <c r="GNP3" s="7" t="s">
        <v>5242</v>
      </c>
      <c r="GNQ3" s="7" t="s">
        <v>5243</v>
      </c>
      <c r="GNR3" s="7" t="s">
        <v>5244</v>
      </c>
      <c r="GNS3" s="7" t="s">
        <v>5245</v>
      </c>
      <c r="GNT3" s="7" t="s">
        <v>5246</v>
      </c>
      <c r="GNU3" s="7" t="s">
        <v>5247</v>
      </c>
      <c r="GNV3" s="7" t="s">
        <v>5248</v>
      </c>
      <c r="GNW3" s="7" t="s">
        <v>5249</v>
      </c>
      <c r="GNX3" s="7" t="s">
        <v>5250</v>
      </c>
      <c r="GNY3" s="7" t="s">
        <v>5251</v>
      </c>
      <c r="GNZ3" s="7" t="s">
        <v>5252</v>
      </c>
      <c r="GOA3" s="7" t="s">
        <v>5253</v>
      </c>
      <c r="GOB3" s="7" t="s">
        <v>5254</v>
      </c>
      <c r="GOC3" s="7" t="s">
        <v>5255</v>
      </c>
      <c r="GOD3" s="7" t="s">
        <v>5256</v>
      </c>
      <c r="GOE3" s="7" t="s">
        <v>5257</v>
      </c>
      <c r="GOF3" s="7" t="s">
        <v>5258</v>
      </c>
      <c r="GOG3" s="7" t="s">
        <v>5259</v>
      </c>
      <c r="GOH3" s="7" t="s">
        <v>5260</v>
      </c>
      <c r="GOI3" s="7" t="s">
        <v>5261</v>
      </c>
      <c r="GOJ3" s="7" t="s">
        <v>5262</v>
      </c>
      <c r="GOK3" s="7" t="s">
        <v>5263</v>
      </c>
      <c r="GOL3" s="7" t="s">
        <v>5264</v>
      </c>
      <c r="GOM3" s="7" t="s">
        <v>5265</v>
      </c>
      <c r="GON3" s="7" t="s">
        <v>5266</v>
      </c>
      <c r="GOO3" s="7" t="s">
        <v>5267</v>
      </c>
      <c r="GOP3" s="7" t="s">
        <v>5268</v>
      </c>
      <c r="GOQ3" s="7" t="s">
        <v>5269</v>
      </c>
      <c r="GOR3" s="7" t="s">
        <v>5270</v>
      </c>
      <c r="GOS3" s="7" t="s">
        <v>5271</v>
      </c>
      <c r="GOT3" s="7" t="s">
        <v>5272</v>
      </c>
      <c r="GOU3" s="7" t="s">
        <v>5273</v>
      </c>
      <c r="GOV3" s="7" t="s">
        <v>5274</v>
      </c>
      <c r="GOW3" s="7" t="s">
        <v>5275</v>
      </c>
      <c r="GOX3" s="7" t="s">
        <v>5276</v>
      </c>
      <c r="GOY3" s="7" t="s">
        <v>5277</v>
      </c>
      <c r="GOZ3" s="7" t="s">
        <v>5278</v>
      </c>
      <c r="GPA3" s="7" t="s">
        <v>5279</v>
      </c>
      <c r="GPB3" s="7" t="s">
        <v>5280</v>
      </c>
      <c r="GPC3" s="7" t="s">
        <v>5281</v>
      </c>
      <c r="GPD3" s="7" t="s">
        <v>5282</v>
      </c>
      <c r="GPE3" s="7" t="s">
        <v>5283</v>
      </c>
      <c r="GPF3" s="7" t="s">
        <v>5284</v>
      </c>
      <c r="GPG3" s="7" t="s">
        <v>5285</v>
      </c>
      <c r="GPH3" s="7" t="s">
        <v>5286</v>
      </c>
      <c r="GPI3" s="7" t="s">
        <v>5287</v>
      </c>
      <c r="GPJ3" s="7" t="s">
        <v>5288</v>
      </c>
      <c r="GPK3" s="7" t="s">
        <v>5289</v>
      </c>
      <c r="GPL3" s="7" t="s">
        <v>5290</v>
      </c>
      <c r="GPM3" s="7" t="s">
        <v>5291</v>
      </c>
      <c r="GPN3" s="7" t="s">
        <v>5292</v>
      </c>
      <c r="GPO3" s="7" t="s">
        <v>5293</v>
      </c>
      <c r="GPP3" s="7" t="s">
        <v>5294</v>
      </c>
      <c r="GPQ3" s="7" t="s">
        <v>5295</v>
      </c>
      <c r="GPR3" s="7" t="s">
        <v>5296</v>
      </c>
      <c r="GPS3" s="7" t="s">
        <v>5297</v>
      </c>
      <c r="GPT3" s="7" t="s">
        <v>5298</v>
      </c>
      <c r="GPU3" s="7" t="s">
        <v>5299</v>
      </c>
      <c r="GPV3" s="7" t="s">
        <v>5300</v>
      </c>
      <c r="GPW3" s="7" t="s">
        <v>5301</v>
      </c>
      <c r="GPX3" s="7" t="s">
        <v>5302</v>
      </c>
      <c r="GPY3" s="7" t="s">
        <v>5303</v>
      </c>
      <c r="GPZ3" s="7" t="s">
        <v>5304</v>
      </c>
      <c r="GQA3" s="7" t="s">
        <v>5305</v>
      </c>
      <c r="GQB3" s="7" t="s">
        <v>5306</v>
      </c>
      <c r="GQC3" s="7" t="s">
        <v>5307</v>
      </c>
      <c r="GQD3" s="7" t="s">
        <v>5308</v>
      </c>
      <c r="GQE3" s="7" t="s">
        <v>5309</v>
      </c>
      <c r="GQF3" s="7" t="s">
        <v>5310</v>
      </c>
      <c r="GQG3" s="7" t="s">
        <v>5311</v>
      </c>
      <c r="GQH3" s="7" t="s">
        <v>5312</v>
      </c>
      <c r="GQI3" s="7" t="s">
        <v>5313</v>
      </c>
      <c r="GQJ3" s="7" t="s">
        <v>5314</v>
      </c>
      <c r="GQK3" s="7" t="s">
        <v>5315</v>
      </c>
      <c r="GQL3" s="7" t="s">
        <v>5316</v>
      </c>
      <c r="GQM3" s="7" t="s">
        <v>5317</v>
      </c>
      <c r="GQN3" s="7" t="s">
        <v>5318</v>
      </c>
      <c r="GQO3" s="7" t="s">
        <v>5319</v>
      </c>
      <c r="GQP3" s="7" t="s">
        <v>5320</v>
      </c>
      <c r="GQQ3" s="7" t="s">
        <v>5321</v>
      </c>
      <c r="GQR3" s="7" t="s">
        <v>5322</v>
      </c>
      <c r="GQS3" s="7" t="s">
        <v>5323</v>
      </c>
      <c r="GQT3" s="7" t="s">
        <v>5324</v>
      </c>
      <c r="GQU3" s="7" t="s">
        <v>5325</v>
      </c>
      <c r="GQV3" s="7" t="s">
        <v>5326</v>
      </c>
      <c r="GQW3" s="7" t="s">
        <v>5327</v>
      </c>
      <c r="GQX3" s="7" t="s">
        <v>5328</v>
      </c>
      <c r="GQY3" s="7" t="s">
        <v>5329</v>
      </c>
      <c r="GQZ3" s="7" t="s">
        <v>5330</v>
      </c>
      <c r="GRA3" s="7" t="s">
        <v>5331</v>
      </c>
      <c r="GRB3" s="7" t="s">
        <v>5332</v>
      </c>
      <c r="GRC3" s="7" t="s">
        <v>5333</v>
      </c>
      <c r="GRD3" s="7" t="s">
        <v>5334</v>
      </c>
      <c r="GRE3" s="7" t="s">
        <v>5335</v>
      </c>
      <c r="GRF3" s="7" t="s">
        <v>5336</v>
      </c>
      <c r="GRG3" s="7" t="s">
        <v>5337</v>
      </c>
      <c r="GRH3" s="7" t="s">
        <v>5338</v>
      </c>
      <c r="GRI3" s="7" t="s">
        <v>5339</v>
      </c>
      <c r="GRJ3" s="7" t="s">
        <v>5340</v>
      </c>
      <c r="GRK3" s="7" t="s">
        <v>5341</v>
      </c>
      <c r="GRL3" s="7" t="s">
        <v>5342</v>
      </c>
      <c r="GRM3" s="7" t="s">
        <v>5343</v>
      </c>
      <c r="GRN3" s="7" t="s">
        <v>5344</v>
      </c>
      <c r="GRO3" s="7" t="s">
        <v>5345</v>
      </c>
      <c r="GRP3" s="7" t="s">
        <v>5346</v>
      </c>
      <c r="GRQ3" s="7" t="s">
        <v>5347</v>
      </c>
      <c r="GRR3" s="7" t="s">
        <v>5348</v>
      </c>
      <c r="GRS3" s="7" t="s">
        <v>5349</v>
      </c>
      <c r="GRT3" s="7" t="s">
        <v>5350</v>
      </c>
      <c r="GRU3" s="7" t="s">
        <v>5351</v>
      </c>
      <c r="GRV3" s="7" t="s">
        <v>5352</v>
      </c>
      <c r="GRW3" s="7" t="s">
        <v>5353</v>
      </c>
      <c r="GRX3" s="7" t="s">
        <v>5354</v>
      </c>
      <c r="GRY3" s="7" t="s">
        <v>5355</v>
      </c>
      <c r="GRZ3" s="7" t="s">
        <v>5356</v>
      </c>
      <c r="GSA3" s="7" t="s">
        <v>5357</v>
      </c>
      <c r="GSB3" s="7" t="s">
        <v>5358</v>
      </c>
      <c r="GSC3" s="7" t="s">
        <v>5359</v>
      </c>
      <c r="GSD3" s="7" t="s">
        <v>5360</v>
      </c>
      <c r="GSE3" s="7" t="s">
        <v>5361</v>
      </c>
      <c r="GSF3" s="7" t="s">
        <v>5362</v>
      </c>
      <c r="GSG3" s="7" t="s">
        <v>5363</v>
      </c>
      <c r="GSH3" s="7" t="s">
        <v>5364</v>
      </c>
      <c r="GSI3" s="7" t="s">
        <v>5365</v>
      </c>
      <c r="GSJ3" s="7" t="s">
        <v>5366</v>
      </c>
      <c r="GSK3" s="7" t="s">
        <v>5367</v>
      </c>
      <c r="GSL3" s="7" t="s">
        <v>5368</v>
      </c>
      <c r="GSM3" s="7" t="s">
        <v>5369</v>
      </c>
      <c r="GSN3" s="7" t="s">
        <v>5370</v>
      </c>
      <c r="GSO3" s="7" t="s">
        <v>5371</v>
      </c>
      <c r="GSP3" s="7" t="s">
        <v>5372</v>
      </c>
      <c r="GSQ3" s="7" t="s">
        <v>5373</v>
      </c>
      <c r="GSR3" s="7" t="s">
        <v>5374</v>
      </c>
      <c r="GSS3" s="7" t="s">
        <v>5375</v>
      </c>
      <c r="GST3" s="7" t="s">
        <v>5376</v>
      </c>
      <c r="GSU3" s="7" t="s">
        <v>5377</v>
      </c>
      <c r="GSV3" s="7" t="s">
        <v>5378</v>
      </c>
      <c r="GSW3" s="7" t="s">
        <v>5379</v>
      </c>
      <c r="GSX3" s="7" t="s">
        <v>5380</v>
      </c>
      <c r="GSY3" s="7" t="s">
        <v>5381</v>
      </c>
      <c r="GSZ3" s="7" t="s">
        <v>5382</v>
      </c>
      <c r="GTA3" s="7" t="s">
        <v>5383</v>
      </c>
      <c r="GTB3" s="7" t="s">
        <v>5384</v>
      </c>
      <c r="GTC3" s="7" t="s">
        <v>5385</v>
      </c>
      <c r="GTD3" s="7" t="s">
        <v>5386</v>
      </c>
      <c r="GTE3" s="7" t="s">
        <v>5387</v>
      </c>
      <c r="GTF3" s="7" t="s">
        <v>5388</v>
      </c>
      <c r="GTG3" s="7" t="s">
        <v>5389</v>
      </c>
      <c r="GTH3" s="7" t="s">
        <v>5390</v>
      </c>
      <c r="GTI3" s="7" t="s">
        <v>5391</v>
      </c>
      <c r="GTJ3" s="7" t="s">
        <v>5392</v>
      </c>
      <c r="GTK3" s="7" t="s">
        <v>5393</v>
      </c>
      <c r="GTL3" s="7" t="s">
        <v>5394</v>
      </c>
      <c r="GTM3" s="7" t="s">
        <v>5395</v>
      </c>
      <c r="GTN3" s="7" t="s">
        <v>5396</v>
      </c>
      <c r="GTO3" s="7" t="s">
        <v>5397</v>
      </c>
      <c r="GTP3" s="7" t="s">
        <v>5398</v>
      </c>
      <c r="GTQ3" s="7" t="s">
        <v>5399</v>
      </c>
      <c r="GTR3" s="7" t="s">
        <v>5400</v>
      </c>
      <c r="GTS3" s="7" t="s">
        <v>5401</v>
      </c>
      <c r="GTT3" s="7" t="s">
        <v>5402</v>
      </c>
      <c r="GTU3" s="7" t="s">
        <v>5403</v>
      </c>
      <c r="GTV3" s="7" t="s">
        <v>5404</v>
      </c>
      <c r="GTW3" s="7" t="s">
        <v>5405</v>
      </c>
      <c r="GTX3" s="7" t="s">
        <v>5406</v>
      </c>
      <c r="GTY3" s="7" t="s">
        <v>5407</v>
      </c>
      <c r="GTZ3" s="7" t="s">
        <v>5408</v>
      </c>
      <c r="GUA3" s="7" t="s">
        <v>5409</v>
      </c>
      <c r="GUB3" s="7" t="s">
        <v>5410</v>
      </c>
      <c r="GUC3" s="7" t="s">
        <v>5411</v>
      </c>
      <c r="GUD3" s="7" t="s">
        <v>5412</v>
      </c>
      <c r="GUE3" s="7" t="s">
        <v>5413</v>
      </c>
      <c r="GUF3" s="7" t="s">
        <v>5414</v>
      </c>
      <c r="GUG3" s="7" t="s">
        <v>5415</v>
      </c>
      <c r="GUH3" s="7" t="s">
        <v>5416</v>
      </c>
      <c r="GUI3" s="7" t="s">
        <v>5417</v>
      </c>
      <c r="GUJ3" s="7" t="s">
        <v>5418</v>
      </c>
      <c r="GUK3" s="7" t="s">
        <v>5419</v>
      </c>
      <c r="GUL3" s="7" t="s">
        <v>5420</v>
      </c>
      <c r="GUM3" s="7" t="s">
        <v>5421</v>
      </c>
      <c r="GUN3" s="7" t="s">
        <v>5422</v>
      </c>
      <c r="GUO3" s="7" t="s">
        <v>5423</v>
      </c>
      <c r="GUP3" s="7" t="s">
        <v>5424</v>
      </c>
      <c r="GUQ3" s="7" t="s">
        <v>5425</v>
      </c>
      <c r="GUR3" s="7" t="s">
        <v>5426</v>
      </c>
      <c r="GUS3" s="7" t="s">
        <v>5427</v>
      </c>
      <c r="GUT3" s="7" t="s">
        <v>5428</v>
      </c>
      <c r="GUU3" s="7" t="s">
        <v>5429</v>
      </c>
      <c r="GUV3" s="7" t="s">
        <v>5430</v>
      </c>
      <c r="GUW3" s="7" t="s">
        <v>5431</v>
      </c>
      <c r="GUX3" s="7" t="s">
        <v>5432</v>
      </c>
      <c r="GUY3" s="7" t="s">
        <v>5433</v>
      </c>
      <c r="GUZ3" s="7" t="s">
        <v>5434</v>
      </c>
      <c r="GVA3" s="7" t="s">
        <v>5435</v>
      </c>
      <c r="GVB3" s="7" t="s">
        <v>5436</v>
      </c>
      <c r="GVC3" s="7" t="s">
        <v>5437</v>
      </c>
      <c r="GVD3" s="7" t="s">
        <v>5438</v>
      </c>
      <c r="GVE3" s="7" t="s">
        <v>5439</v>
      </c>
      <c r="GVF3" s="7" t="s">
        <v>5440</v>
      </c>
      <c r="GVG3" s="7" t="s">
        <v>5441</v>
      </c>
      <c r="GVH3" s="7" t="s">
        <v>5442</v>
      </c>
      <c r="GVI3" s="7" t="s">
        <v>5443</v>
      </c>
      <c r="GVJ3" s="7" t="s">
        <v>5444</v>
      </c>
      <c r="GVK3" s="7" t="s">
        <v>5445</v>
      </c>
      <c r="GVL3" s="7" t="s">
        <v>5446</v>
      </c>
      <c r="GVM3" s="7" t="s">
        <v>5447</v>
      </c>
      <c r="GVN3" s="7" t="s">
        <v>5448</v>
      </c>
      <c r="GVO3" s="7" t="s">
        <v>5449</v>
      </c>
      <c r="GVP3" s="7" t="s">
        <v>5450</v>
      </c>
      <c r="GVQ3" s="7" t="s">
        <v>5451</v>
      </c>
      <c r="GVR3" s="7" t="s">
        <v>5452</v>
      </c>
      <c r="GVS3" s="7" t="s">
        <v>5453</v>
      </c>
      <c r="GVT3" s="7" t="s">
        <v>5454</v>
      </c>
      <c r="GVU3" s="7" t="s">
        <v>5455</v>
      </c>
      <c r="GVV3" s="7" t="s">
        <v>5456</v>
      </c>
      <c r="GVW3" s="7" t="s">
        <v>5457</v>
      </c>
      <c r="GVX3" s="7" t="s">
        <v>5458</v>
      </c>
      <c r="GVY3" s="7" t="s">
        <v>5459</v>
      </c>
      <c r="GVZ3" s="7" t="s">
        <v>5460</v>
      </c>
      <c r="GWA3" s="7" t="s">
        <v>5461</v>
      </c>
      <c r="GWB3" s="7" t="s">
        <v>5462</v>
      </c>
      <c r="GWC3" s="7" t="s">
        <v>5463</v>
      </c>
      <c r="GWD3" s="7" t="s">
        <v>5464</v>
      </c>
      <c r="GWE3" s="7" t="s">
        <v>5465</v>
      </c>
      <c r="GWF3" s="7" t="s">
        <v>5466</v>
      </c>
      <c r="GWG3" s="7" t="s">
        <v>5467</v>
      </c>
      <c r="GWH3" s="7" t="s">
        <v>5468</v>
      </c>
      <c r="GWI3" s="7" t="s">
        <v>5469</v>
      </c>
      <c r="GWJ3" s="7" t="s">
        <v>5470</v>
      </c>
      <c r="GWK3" s="7" t="s">
        <v>5471</v>
      </c>
      <c r="GWL3" s="7" t="s">
        <v>5472</v>
      </c>
      <c r="GWM3" s="7" t="s">
        <v>5473</v>
      </c>
      <c r="GWN3" s="7" t="s">
        <v>5474</v>
      </c>
      <c r="GWO3" s="7" t="s">
        <v>5475</v>
      </c>
      <c r="GWP3" s="7" t="s">
        <v>5476</v>
      </c>
      <c r="GWQ3" s="7" t="s">
        <v>5477</v>
      </c>
      <c r="GWR3" s="7" t="s">
        <v>5478</v>
      </c>
      <c r="GWS3" s="7" t="s">
        <v>5479</v>
      </c>
      <c r="GWT3" s="7" t="s">
        <v>5480</v>
      </c>
      <c r="GWU3" s="7" t="s">
        <v>5481</v>
      </c>
      <c r="GWV3" s="7" t="s">
        <v>5482</v>
      </c>
      <c r="GWW3" s="7" t="s">
        <v>5483</v>
      </c>
      <c r="GWX3" s="7" t="s">
        <v>5484</v>
      </c>
      <c r="GWY3" s="7" t="s">
        <v>5485</v>
      </c>
      <c r="GWZ3" s="7" t="s">
        <v>5486</v>
      </c>
      <c r="GXA3" s="7" t="s">
        <v>5487</v>
      </c>
      <c r="GXB3" s="7" t="s">
        <v>5488</v>
      </c>
      <c r="GXC3" s="7" t="s">
        <v>5489</v>
      </c>
      <c r="GXD3" s="7" t="s">
        <v>5490</v>
      </c>
      <c r="GXE3" s="7" t="s">
        <v>5491</v>
      </c>
      <c r="GXF3" s="7" t="s">
        <v>5492</v>
      </c>
      <c r="GXG3" s="7" t="s">
        <v>5493</v>
      </c>
      <c r="GXH3" s="7" t="s">
        <v>5494</v>
      </c>
      <c r="GXI3" s="7" t="s">
        <v>5495</v>
      </c>
      <c r="GXJ3" s="7" t="s">
        <v>5496</v>
      </c>
      <c r="GXK3" s="7" t="s">
        <v>5497</v>
      </c>
      <c r="GXL3" s="7" t="s">
        <v>5498</v>
      </c>
      <c r="GXM3" s="7" t="s">
        <v>5499</v>
      </c>
      <c r="GXN3" s="7" t="s">
        <v>5500</v>
      </c>
      <c r="GXO3" s="7" t="s">
        <v>5501</v>
      </c>
      <c r="GXP3" s="7" t="s">
        <v>5502</v>
      </c>
      <c r="GXQ3" s="7" t="s">
        <v>5503</v>
      </c>
      <c r="GXR3" s="7" t="s">
        <v>5504</v>
      </c>
      <c r="GXS3" s="7" t="s">
        <v>5505</v>
      </c>
      <c r="GXT3" s="7" t="s">
        <v>5506</v>
      </c>
      <c r="GXU3" s="7" t="s">
        <v>5507</v>
      </c>
      <c r="GXV3" s="7" t="s">
        <v>5508</v>
      </c>
      <c r="GXW3" s="7" t="s">
        <v>5509</v>
      </c>
      <c r="GXX3" s="7" t="s">
        <v>5510</v>
      </c>
      <c r="GXY3" s="7" t="s">
        <v>5511</v>
      </c>
      <c r="GXZ3" s="7" t="s">
        <v>5512</v>
      </c>
      <c r="GYA3" s="7" t="s">
        <v>5513</v>
      </c>
      <c r="GYB3" s="7" t="s">
        <v>5514</v>
      </c>
      <c r="GYC3" s="7" t="s">
        <v>5515</v>
      </c>
      <c r="GYD3" s="7" t="s">
        <v>5516</v>
      </c>
      <c r="GYE3" s="7" t="s">
        <v>5517</v>
      </c>
      <c r="GYF3" s="7" t="s">
        <v>5518</v>
      </c>
      <c r="GYG3" s="7" t="s">
        <v>5519</v>
      </c>
      <c r="GYH3" s="7" t="s">
        <v>5520</v>
      </c>
      <c r="GYI3" s="7" t="s">
        <v>5521</v>
      </c>
      <c r="GYJ3" s="7" t="s">
        <v>5522</v>
      </c>
      <c r="GYK3" s="7" t="s">
        <v>5523</v>
      </c>
      <c r="GYL3" s="7" t="s">
        <v>5524</v>
      </c>
      <c r="GYM3" s="7" t="s">
        <v>5525</v>
      </c>
      <c r="GYN3" s="7" t="s">
        <v>5526</v>
      </c>
      <c r="GYO3" s="7" t="s">
        <v>5527</v>
      </c>
      <c r="GYP3" s="7" t="s">
        <v>5528</v>
      </c>
      <c r="GYQ3" s="7" t="s">
        <v>5529</v>
      </c>
      <c r="GYR3" s="7" t="s">
        <v>5530</v>
      </c>
      <c r="GYS3" s="7" t="s">
        <v>5531</v>
      </c>
      <c r="GYT3" s="7" t="s">
        <v>5532</v>
      </c>
      <c r="GYU3" s="7" t="s">
        <v>5533</v>
      </c>
      <c r="GYV3" s="7" t="s">
        <v>5534</v>
      </c>
      <c r="GYW3" s="7" t="s">
        <v>5535</v>
      </c>
      <c r="GYX3" s="7" t="s">
        <v>5536</v>
      </c>
      <c r="GYY3" s="7" t="s">
        <v>5537</v>
      </c>
      <c r="GYZ3" s="7" t="s">
        <v>5538</v>
      </c>
      <c r="GZA3" s="7" t="s">
        <v>5539</v>
      </c>
      <c r="GZB3" s="7" t="s">
        <v>5540</v>
      </c>
      <c r="GZC3" s="7" t="s">
        <v>5541</v>
      </c>
      <c r="GZD3" s="7" t="s">
        <v>5542</v>
      </c>
      <c r="GZE3" s="7" t="s">
        <v>5543</v>
      </c>
      <c r="GZF3" s="7" t="s">
        <v>5544</v>
      </c>
      <c r="GZG3" s="7" t="s">
        <v>5545</v>
      </c>
      <c r="GZH3" s="7" t="s">
        <v>5546</v>
      </c>
      <c r="GZI3" s="7" t="s">
        <v>5547</v>
      </c>
      <c r="GZJ3" s="7" t="s">
        <v>5548</v>
      </c>
      <c r="GZK3" s="7" t="s">
        <v>5549</v>
      </c>
      <c r="GZL3" s="7" t="s">
        <v>5550</v>
      </c>
      <c r="GZM3" s="7" t="s">
        <v>5551</v>
      </c>
      <c r="GZN3" s="7" t="s">
        <v>5552</v>
      </c>
      <c r="GZO3" s="7" t="s">
        <v>5553</v>
      </c>
      <c r="GZP3" s="7" t="s">
        <v>5554</v>
      </c>
      <c r="GZQ3" s="7" t="s">
        <v>5555</v>
      </c>
      <c r="GZR3" s="7" t="s">
        <v>5556</v>
      </c>
      <c r="GZS3" s="7" t="s">
        <v>5557</v>
      </c>
      <c r="GZT3" s="7" t="s">
        <v>5558</v>
      </c>
      <c r="GZU3" s="7" t="s">
        <v>5559</v>
      </c>
      <c r="GZV3" s="7" t="s">
        <v>5560</v>
      </c>
      <c r="GZW3" s="7" t="s">
        <v>5561</v>
      </c>
      <c r="GZX3" s="7" t="s">
        <v>5562</v>
      </c>
      <c r="GZY3" s="7" t="s">
        <v>5563</v>
      </c>
      <c r="GZZ3" s="7" t="s">
        <v>5564</v>
      </c>
      <c r="HAA3" s="7" t="s">
        <v>5565</v>
      </c>
      <c r="HAB3" s="7" t="s">
        <v>5566</v>
      </c>
      <c r="HAC3" s="7" t="s">
        <v>5567</v>
      </c>
      <c r="HAD3" s="7" t="s">
        <v>5568</v>
      </c>
      <c r="HAE3" s="7" t="s">
        <v>5569</v>
      </c>
      <c r="HAF3" s="7" t="s">
        <v>5570</v>
      </c>
      <c r="HAG3" s="7" t="s">
        <v>5571</v>
      </c>
      <c r="HAH3" s="7" t="s">
        <v>5572</v>
      </c>
      <c r="HAI3" s="7" t="s">
        <v>5573</v>
      </c>
      <c r="HAJ3" s="7" t="s">
        <v>5574</v>
      </c>
      <c r="HAK3" s="7" t="s">
        <v>5575</v>
      </c>
      <c r="HAL3" s="7" t="s">
        <v>5576</v>
      </c>
      <c r="HAM3" s="7" t="s">
        <v>5577</v>
      </c>
      <c r="HAN3" s="7" t="s">
        <v>5578</v>
      </c>
      <c r="HAO3" s="7" t="s">
        <v>5579</v>
      </c>
      <c r="HAP3" s="7" t="s">
        <v>5580</v>
      </c>
      <c r="HAQ3" s="7" t="s">
        <v>5581</v>
      </c>
      <c r="HAR3" s="7" t="s">
        <v>5582</v>
      </c>
      <c r="HAS3" s="7" t="s">
        <v>5583</v>
      </c>
      <c r="HAT3" s="7" t="s">
        <v>5584</v>
      </c>
      <c r="HAU3" s="7" t="s">
        <v>5585</v>
      </c>
      <c r="HAV3" s="7" t="s">
        <v>5586</v>
      </c>
      <c r="HAW3" s="7" t="s">
        <v>5587</v>
      </c>
      <c r="HAX3" s="7" t="s">
        <v>5588</v>
      </c>
      <c r="HAY3" s="7" t="s">
        <v>5589</v>
      </c>
      <c r="HAZ3" s="7" t="s">
        <v>5590</v>
      </c>
      <c r="HBA3" s="7" t="s">
        <v>5591</v>
      </c>
      <c r="HBB3" s="7" t="s">
        <v>5592</v>
      </c>
      <c r="HBC3" s="7" t="s">
        <v>5593</v>
      </c>
      <c r="HBD3" s="7" t="s">
        <v>5594</v>
      </c>
      <c r="HBE3" s="7" t="s">
        <v>5595</v>
      </c>
      <c r="HBF3" s="7" t="s">
        <v>5596</v>
      </c>
      <c r="HBG3" s="7" t="s">
        <v>5597</v>
      </c>
      <c r="HBH3" s="7" t="s">
        <v>5598</v>
      </c>
      <c r="HBI3" s="7" t="s">
        <v>5599</v>
      </c>
      <c r="HBJ3" s="7" t="s">
        <v>5600</v>
      </c>
      <c r="HBK3" s="7" t="s">
        <v>5601</v>
      </c>
      <c r="HBL3" s="7" t="s">
        <v>5602</v>
      </c>
      <c r="HBM3" s="7" t="s">
        <v>5603</v>
      </c>
      <c r="HBN3" s="7" t="s">
        <v>5604</v>
      </c>
      <c r="HBO3" s="7" t="s">
        <v>5605</v>
      </c>
      <c r="HBP3" s="7" t="s">
        <v>5606</v>
      </c>
      <c r="HBQ3" s="7" t="s">
        <v>5607</v>
      </c>
      <c r="HBR3" s="7" t="s">
        <v>5608</v>
      </c>
      <c r="HBS3" s="7" t="s">
        <v>5609</v>
      </c>
      <c r="HBT3" s="7" t="s">
        <v>5610</v>
      </c>
      <c r="HBU3" s="7" t="s">
        <v>5611</v>
      </c>
      <c r="HBV3" s="7" t="s">
        <v>5612</v>
      </c>
      <c r="HBW3" s="7" t="s">
        <v>5613</v>
      </c>
      <c r="HBX3" s="7" t="s">
        <v>5614</v>
      </c>
      <c r="HBY3" s="7" t="s">
        <v>5615</v>
      </c>
      <c r="HBZ3" s="7" t="s">
        <v>5616</v>
      </c>
      <c r="HCA3" s="7" t="s">
        <v>5617</v>
      </c>
      <c r="HCB3" s="7" t="s">
        <v>5618</v>
      </c>
      <c r="HCC3" s="7" t="s">
        <v>5619</v>
      </c>
      <c r="HCD3" s="7" t="s">
        <v>5620</v>
      </c>
      <c r="HCE3" s="7" t="s">
        <v>5621</v>
      </c>
      <c r="HCF3" s="7" t="s">
        <v>5622</v>
      </c>
      <c r="HCG3" s="7" t="s">
        <v>5623</v>
      </c>
      <c r="HCH3" s="7" t="s">
        <v>5624</v>
      </c>
      <c r="HCI3" s="7" t="s">
        <v>5625</v>
      </c>
      <c r="HCJ3" s="7" t="s">
        <v>5626</v>
      </c>
      <c r="HCK3" s="7" t="s">
        <v>5627</v>
      </c>
      <c r="HCL3" s="7" t="s">
        <v>5628</v>
      </c>
      <c r="HCM3" s="7" t="s">
        <v>5629</v>
      </c>
      <c r="HCN3" s="7" t="s">
        <v>5630</v>
      </c>
      <c r="HCO3" s="7" t="s">
        <v>5631</v>
      </c>
      <c r="HCP3" s="7" t="s">
        <v>5632</v>
      </c>
      <c r="HCQ3" s="7" t="s">
        <v>5633</v>
      </c>
      <c r="HCR3" s="7" t="s">
        <v>5634</v>
      </c>
      <c r="HCS3" s="7" t="s">
        <v>5635</v>
      </c>
      <c r="HCT3" s="7" t="s">
        <v>5636</v>
      </c>
      <c r="HCU3" s="7" t="s">
        <v>5637</v>
      </c>
      <c r="HCV3" s="7" t="s">
        <v>5638</v>
      </c>
      <c r="HCW3" s="7" t="s">
        <v>5639</v>
      </c>
      <c r="HCX3" s="7" t="s">
        <v>5640</v>
      </c>
      <c r="HCY3" s="7" t="s">
        <v>5641</v>
      </c>
      <c r="HCZ3" s="7" t="s">
        <v>5642</v>
      </c>
      <c r="HDA3" s="7" t="s">
        <v>5643</v>
      </c>
      <c r="HDB3" s="7" t="s">
        <v>5644</v>
      </c>
      <c r="HDC3" s="7" t="s">
        <v>5645</v>
      </c>
      <c r="HDD3" s="7" t="s">
        <v>5646</v>
      </c>
      <c r="HDE3" s="7" t="s">
        <v>5647</v>
      </c>
      <c r="HDF3" s="7" t="s">
        <v>5648</v>
      </c>
      <c r="HDG3" s="7" t="s">
        <v>5649</v>
      </c>
      <c r="HDH3" s="7" t="s">
        <v>5650</v>
      </c>
      <c r="HDI3" s="7" t="s">
        <v>5651</v>
      </c>
      <c r="HDJ3" s="7" t="s">
        <v>5652</v>
      </c>
      <c r="HDK3" s="7" t="s">
        <v>5653</v>
      </c>
      <c r="HDL3" s="7" t="s">
        <v>5654</v>
      </c>
      <c r="HDM3" s="7" t="s">
        <v>5655</v>
      </c>
      <c r="HDN3" s="7" t="s">
        <v>5656</v>
      </c>
      <c r="HDO3" s="7" t="s">
        <v>5657</v>
      </c>
      <c r="HDP3" s="7" t="s">
        <v>5658</v>
      </c>
      <c r="HDQ3" s="7" t="s">
        <v>5659</v>
      </c>
      <c r="HDR3" s="7" t="s">
        <v>5660</v>
      </c>
      <c r="HDS3" s="7" t="s">
        <v>5661</v>
      </c>
      <c r="HDT3" s="7" t="s">
        <v>5662</v>
      </c>
      <c r="HDU3" s="7" t="s">
        <v>5663</v>
      </c>
      <c r="HDV3" s="7" t="s">
        <v>5664</v>
      </c>
      <c r="HDW3" s="7" t="s">
        <v>5665</v>
      </c>
      <c r="HDX3" s="7" t="s">
        <v>5666</v>
      </c>
      <c r="HDY3" s="7" t="s">
        <v>5667</v>
      </c>
      <c r="HDZ3" s="7" t="s">
        <v>5668</v>
      </c>
      <c r="HEA3" s="7" t="s">
        <v>5669</v>
      </c>
      <c r="HEB3" s="7" t="s">
        <v>5670</v>
      </c>
      <c r="HEC3" s="7" t="s">
        <v>5671</v>
      </c>
      <c r="HED3" s="7" t="s">
        <v>5672</v>
      </c>
      <c r="HEE3" s="7" t="s">
        <v>5673</v>
      </c>
      <c r="HEF3" s="7" t="s">
        <v>5674</v>
      </c>
      <c r="HEG3" s="7" t="s">
        <v>5675</v>
      </c>
      <c r="HEH3" s="7" t="s">
        <v>5676</v>
      </c>
      <c r="HEI3" s="7" t="s">
        <v>5677</v>
      </c>
      <c r="HEJ3" s="7" t="s">
        <v>5678</v>
      </c>
      <c r="HEK3" s="7" t="s">
        <v>5679</v>
      </c>
      <c r="HEL3" s="7" t="s">
        <v>5680</v>
      </c>
      <c r="HEM3" s="7" t="s">
        <v>5681</v>
      </c>
      <c r="HEN3" s="7" t="s">
        <v>5682</v>
      </c>
      <c r="HEO3" s="7" t="s">
        <v>5683</v>
      </c>
      <c r="HEP3" s="7" t="s">
        <v>5684</v>
      </c>
      <c r="HEQ3" s="7" t="s">
        <v>5685</v>
      </c>
      <c r="HER3" s="7" t="s">
        <v>5686</v>
      </c>
      <c r="HES3" s="7" t="s">
        <v>5687</v>
      </c>
      <c r="HET3" s="7" t="s">
        <v>5688</v>
      </c>
      <c r="HEU3" s="7" t="s">
        <v>5689</v>
      </c>
      <c r="HEV3" s="7" t="s">
        <v>5690</v>
      </c>
      <c r="HEW3" s="7" t="s">
        <v>5691</v>
      </c>
      <c r="HEX3" s="7" t="s">
        <v>5692</v>
      </c>
      <c r="HEY3" s="7" t="s">
        <v>5693</v>
      </c>
      <c r="HEZ3" s="7" t="s">
        <v>5694</v>
      </c>
      <c r="HFA3" s="7" t="s">
        <v>5695</v>
      </c>
      <c r="HFB3" s="7" t="s">
        <v>5696</v>
      </c>
      <c r="HFC3" s="7" t="s">
        <v>5697</v>
      </c>
      <c r="HFD3" s="7" t="s">
        <v>5698</v>
      </c>
      <c r="HFE3" s="7" t="s">
        <v>5699</v>
      </c>
      <c r="HFF3" s="7" t="s">
        <v>5700</v>
      </c>
      <c r="HFG3" s="7" t="s">
        <v>5701</v>
      </c>
      <c r="HFH3" s="7" t="s">
        <v>5702</v>
      </c>
      <c r="HFI3" s="7" t="s">
        <v>5703</v>
      </c>
      <c r="HFJ3" s="7" t="s">
        <v>5704</v>
      </c>
      <c r="HFK3" s="7" t="s">
        <v>5705</v>
      </c>
      <c r="HFL3" s="7" t="s">
        <v>5706</v>
      </c>
      <c r="HFM3" s="7" t="s">
        <v>5707</v>
      </c>
      <c r="HFN3" s="7" t="s">
        <v>5708</v>
      </c>
      <c r="HFO3" s="7" t="s">
        <v>5709</v>
      </c>
      <c r="HFP3" s="7" t="s">
        <v>5710</v>
      </c>
      <c r="HFQ3" s="7" t="s">
        <v>5711</v>
      </c>
      <c r="HFR3" s="7" t="s">
        <v>5712</v>
      </c>
      <c r="HFS3" s="7" t="s">
        <v>5713</v>
      </c>
      <c r="HFT3" s="7" t="s">
        <v>5714</v>
      </c>
      <c r="HFU3" s="7" t="s">
        <v>5715</v>
      </c>
      <c r="HFV3" s="7" t="s">
        <v>5716</v>
      </c>
      <c r="HFW3" s="7" t="s">
        <v>5717</v>
      </c>
      <c r="HFX3" s="7" t="s">
        <v>5718</v>
      </c>
      <c r="HFY3" s="7" t="s">
        <v>5719</v>
      </c>
      <c r="HFZ3" s="7" t="s">
        <v>5720</v>
      </c>
      <c r="HGA3" s="7" t="s">
        <v>5721</v>
      </c>
      <c r="HGB3" s="7" t="s">
        <v>5722</v>
      </c>
      <c r="HGC3" s="7" t="s">
        <v>5723</v>
      </c>
      <c r="HGD3" s="7" t="s">
        <v>5724</v>
      </c>
      <c r="HGE3" s="7" t="s">
        <v>5725</v>
      </c>
      <c r="HGF3" s="7" t="s">
        <v>5726</v>
      </c>
      <c r="HGG3" s="7" t="s">
        <v>5727</v>
      </c>
      <c r="HGH3" s="7" t="s">
        <v>5728</v>
      </c>
      <c r="HGI3" s="7" t="s">
        <v>5729</v>
      </c>
      <c r="HGJ3" s="7" t="s">
        <v>5730</v>
      </c>
      <c r="HGK3" s="7" t="s">
        <v>5731</v>
      </c>
      <c r="HGL3" s="7" t="s">
        <v>5732</v>
      </c>
      <c r="HGM3" s="7" t="s">
        <v>5733</v>
      </c>
      <c r="HGN3" s="7" t="s">
        <v>5734</v>
      </c>
      <c r="HGO3" s="7" t="s">
        <v>5735</v>
      </c>
      <c r="HGP3" s="7" t="s">
        <v>5736</v>
      </c>
      <c r="HGQ3" s="7" t="s">
        <v>5737</v>
      </c>
      <c r="HGR3" s="7" t="s">
        <v>5738</v>
      </c>
      <c r="HGS3" s="7" t="s">
        <v>5739</v>
      </c>
      <c r="HGT3" s="7" t="s">
        <v>5740</v>
      </c>
      <c r="HGU3" s="7" t="s">
        <v>5741</v>
      </c>
      <c r="HGV3" s="7" t="s">
        <v>5742</v>
      </c>
      <c r="HGW3" s="7" t="s">
        <v>5743</v>
      </c>
      <c r="HGX3" s="7" t="s">
        <v>5744</v>
      </c>
      <c r="HGY3" s="7" t="s">
        <v>5745</v>
      </c>
      <c r="HGZ3" s="7" t="s">
        <v>5746</v>
      </c>
      <c r="HHA3" s="7" t="s">
        <v>5747</v>
      </c>
      <c r="HHB3" s="7" t="s">
        <v>5748</v>
      </c>
      <c r="HHC3" s="7" t="s">
        <v>5749</v>
      </c>
      <c r="HHD3" s="7" t="s">
        <v>5750</v>
      </c>
      <c r="HHE3" s="7" t="s">
        <v>5751</v>
      </c>
      <c r="HHF3" s="7" t="s">
        <v>5752</v>
      </c>
      <c r="HHG3" s="7" t="s">
        <v>5753</v>
      </c>
      <c r="HHH3" s="7" t="s">
        <v>5754</v>
      </c>
      <c r="HHI3" s="7" t="s">
        <v>5755</v>
      </c>
      <c r="HHJ3" s="7" t="s">
        <v>5756</v>
      </c>
      <c r="HHK3" s="7" t="s">
        <v>5757</v>
      </c>
      <c r="HHL3" s="7" t="s">
        <v>5758</v>
      </c>
      <c r="HHM3" s="7" t="s">
        <v>5759</v>
      </c>
      <c r="HHN3" s="7" t="s">
        <v>5760</v>
      </c>
      <c r="HHO3" s="7" t="s">
        <v>5761</v>
      </c>
      <c r="HHP3" s="7" t="s">
        <v>5762</v>
      </c>
      <c r="HHQ3" s="7" t="s">
        <v>5763</v>
      </c>
      <c r="HHR3" s="7" t="s">
        <v>5764</v>
      </c>
      <c r="HHS3" s="7" t="s">
        <v>5765</v>
      </c>
      <c r="HHT3" s="7" t="s">
        <v>5766</v>
      </c>
      <c r="HHU3" s="7" t="s">
        <v>5767</v>
      </c>
      <c r="HHV3" s="7" t="s">
        <v>5768</v>
      </c>
      <c r="HHW3" s="7" t="s">
        <v>5769</v>
      </c>
      <c r="HHX3" s="7" t="s">
        <v>5770</v>
      </c>
      <c r="HHY3" s="7" t="s">
        <v>5771</v>
      </c>
      <c r="HHZ3" s="7" t="s">
        <v>5772</v>
      </c>
      <c r="HIA3" s="7" t="s">
        <v>5773</v>
      </c>
      <c r="HIB3" s="7" t="s">
        <v>5774</v>
      </c>
      <c r="HIC3" s="7" t="s">
        <v>5775</v>
      </c>
      <c r="HID3" s="7" t="s">
        <v>5776</v>
      </c>
      <c r="HIE3" s="7" t="s">
        <v>5777</v>
      </c>
      <c r="HIF3" s="7" t="s">
        <v>5778</v>
      </c>
      <c r="HIG3" s="7" t="s">
        <v>5779</v>
      </c>
      <c r="HIH3" s="7" t="s">
        <v>5780</v>
      </c>
      <c r="HII3" s="7" t="s">
        <v>5781</v>
      </c>
      <c r="HIJ3" s="7" t="s">
        <v>5782</v>
      </c>
      <c r="HIK3" s="7" t="s">
        <v>5783</v>
      </c>
      <c r="HIL3" s="7" t="s">
        <v>5784</v>
      </c>
      <c r="HIM3" s="7" t="s">
        <v>5785</v>
      </c>
      <c r="HIN3" s="7" t="s">
        <v>5786</v>
      </c>
      <c r="HIO3" s="7" t="s">
        <v>5787</v>
      </c>
      <c r="HIP3" s="7" t="s">
        <v>5788</v>
      </c>
      <c r="HIQ3" s="7" t="s">
        <v>5789</v>
      </c>
      <c r="HIR3" s="7" t="s">
        <v>5790</v>
      </c>
      <c r="HIS3" s="7" t="s">
        <v>5791</v>
      </c>
      <c r="HIT3" s="7" t="s">
        <v>5792</v>
      </c>
      <c r="HIU3" s="7" t="s">
        <v>5793</v>
      </c>
      <c r="HIV3" s="7" t="s">
        <v>5794</v>
      </c>
      <c r="HIW3" s="7" t="s">
        <v>5795</v>
      </c>
      <c r="HIX3" s="7" t="s">
        <v>5796</v>
      </c>
      <c r="HIY3" s="7" t="s">
        <v>5797</v>
      </c>
      <c r="HIZ3" s="7" t="s">
        <v>5798</v>
      </c>
      <c r="HJA3" s="7" t="s">
        <v>5799</v>
      </c>
      <c r="HJB3" s="7" t="s">
        <v>5800</v>
      </c>
      <c r="HJC3" s="7" t="s">
        <v>5801</v>
      </c>
      <c r="HJD3" s="7" t="s">
        <v>5802</v>
      </c>
      <c r="HJE3" s="7" t="s">
        <v>5803</v>
      </c>
      <c r="HJF3" s="7" t="s">
        <v>5804</v>
      </c>
      <c r="HJG3" s="7" t="s">
        <v>5805</v>
      </c>
      <c r="HJH3" s="7" t="s">
        <v>5806</v>
      </c>
      <c r="HJI3" s="7" t="s">
        <v>5807</v>
      </c>
      <c r="HJJ3" s="7" t="s">
        <v>5808</v>
      </c>
      <c r="HJK3" s="7" t="s">
        <v>5809</v>
      </c>
      <c r="HJL3" s="7" t="s">
        <v>5810</v>
      </c>
      <c r="HJM3" s="7" t="s">
        <v>5811</v>
      </c>
      <c r="HJN3" s="7" t="s">
        <v>5812</v>
      </c>
      <c r="HJO3" s="7" t="s">
        <v>5813</v>
      </c>
      <c r="HJP3" s="7" t="s">
        <v>5814</v>
      </c>
      <c r="HJQ3" s="7" t="s">
        <v>5815</v>
      </c>
      <c r="HJR3" s="7" t="s">
        <v>5816</v>
      </c>
      <c r="HJS3" s="7" t="s">
        <v>5817</v>
      </c>
      <c r="HJT3" s="7" t="s">
        <v>5818</v>
      </c>
      <c r="HJU3" s="7" t="s">
        <v>5819</v>
      </c>
      <c r="HJV3" s="7" t="s">
        <v>5820</v>
      </c>
      <c r="HJW3" s="7" t="s">
        <v>5821</v>
      </c>
      <c r="HJX3" s="7" t="s">
        <v>5822</v>
      </c>
      <c r="HJY3" s="7" t="s">
        <v>5823</v>
      </c>
      <c r="HJZ3" s="7" t="s">
        <v>5824</v>
      </c>
      <c r="HKA3" s="7" t="s">
        <v>5825</v>
      </c>
      <c r="HKB3" s="7" t="s">
        <v>5826</v>
      </c>
      <c r="HKC3" s="7" t="s">
        <v>5827</v>
      </c>
      <c r="HKD3" s="7" t="s">
        <v>5828</v>
      </c>
      <c r="HKE3" s="7" t="s">
        <v>5829</v>
      </c>
      <c r="HKF3" s="7" t="s">
        <v>5830</v>
      </c>
      <c r="HKG3" s="7" t="s">
        <v>5831</v>
      </c>
      <c r="HKH3" s="7" t="s">
        <v>5832</v>
      </c>
      <c r="HKI3" s="7" t="s">
        <v>5833</v>
      </c>
      <c r="HKJ3" s="7" t="s">
        <v>5834</v>
      </c>
      <c r="HKK3" s="7" t="s">
        <v>5835</v>
      </c>
      <c r="HKL3" s="7" t="s">
        <v>5836</v>
      </c>
      <c r="HKM3" s="7" t="s">
        <v>5837</v>
      </c>
      <c r="HKN3" s="7" t="s">
        <v>5838</v>
      </c>
      <c r="HKO3" s="7" t="s">
        <v>5839</v>
      </c>
      <c r="HKP3" s="7" t="s">
        <v>5840</v>
      </c>
      <c r="HKQ3" s="7" t="s">
        <v>5841</v>
      </c>
      <c r="HKR3" s="7" t="s">
        <v>5842</v>
      </c>
      <c r="HKS3" s="7" t="s">
        <v>5843</v>
      </c>
      <c r="HKT3" s="7" t="s">
        <v>5844</v>
      </c>
      <c r="HKU3" s="7" t="s">
        <v>5845</v>
      </c>
      <c r="HKV3" s="7" t="s">
        <v>5846</v>
      </c>
      <c r="HKW3" s="7" t="s">
        <v>5847</v>
      </c>
      <c r="HKX3" s="7" t="s">
        <v>5848</v>
      </c>
      <c r="HKY3" s="7" t="s">
        <v>5849</v>
      </c>
      <c r="HKZ3" s="7" t="s">
        <v>5850</v>
      </c>
      <c r="HLA3" s="7" t="s">
        <v>5851</v>
      </c>
      <c r="HLB3" s="7" t="s">
        <v>5852</v>
      </c>
      <c r="HLC3" s="7" t="s">
        <v>5853</v>
      </c>
      <c r="HLD3" s="7" t="s">
        <v>5854</v>
      </c>
      <c r="HLE3" s="7" t="s">
        <v>5855</v>
      </c>
      <c r="HLF3" s="7" t="s">
        <v>5856</v>
      </c>
      <c r="HLG3" s="7" t="s">
        <v>5857</v>
      </c>
      <c r="HLH3" s="7" t="s">
        <v>5858</v>
      </c>
      <c r="HLI3" s="7" t="s">
        <v>5859</v>
      </c>
      <c r="HLJ3" s="7" t="s">
        <v>5860</v>
      </c>
      <c r="HLK3" s="7" t="s">
        <v>5861</v>
      </c>
      <c r="HLL3" s="7" t="s">
        <v>5862</v>
      </c>
      <c r="HLM3" s="7" t="s">
        <v>5863</v>
      </c>
      <c r="HLN3" s="7" t="s">
        <v>5864</v>
      </c>
      <c r="HLO3" s="7" t="s">
        <v>5865</v>
      </c>
      <c r="HLP3" s="7" t="s">
        <v>5866</v>
      </c>
      <c r="HLQ3" s="7" t="s">
        <v>5867</v>
      </c>
      <c r="HLR3" s="7" t="s">
        <v>5868</v>
      </c>
      <c r="HLS3" s="7" t="s">
        <v>5869</v>
      </c>
      <c r="HLT3" s="7" t="s">
        <v>5870</v>
      </c>
      <c r="HLU3" s="7" t="s">
        <v>5871</v>
      </c>
      <c r="HLV3" s="7" t="s">
        <v>5872</v>
      </c>
      <c r="HLW3" s="7" t="s">
        <v>5873</v>
      </c>
      <c r="HLX3" s="7" t="s">
        <v>5874</v>
      </c>
      <c r="HLY3" s="7" t="s">
        <v>5875</v>
      </c>
      <c r="HLZ3" s="7" t="s">
        <v>5876</v>
      </c>
      <c r="HMA3" s="7" t="s">
        <v>5877</v>
      </c>
      <c r="HMB3" s="7" t="s">
        <v>5878</v>
      </c>
      <c r="HMC3" s="7" t="s">
        <v>5879</v>
      </c>
      <c r="HMD3" s="7" t="s">
        <v>5880</v>
      </c>
      <c r="HME3" s="7" t="s">
        <v>5881</v>
      </c>
      <c r="HMF3" s="7" t="s">
        <v>5882</v>
      </c>
      <c r="HMG3" s="7" t="s">
        <v>5883</v>
      </c>
      <c r="HMH3" s="7" t="s">
        <v>5884</v>
      </c>
      <c r="HMI3" s="7" t="s">
        <v>5885</v>
      </c>
      <c r="HMJ3" s="7" t="s">
        <v>5886</v>
      </c>
      <c r="HMK3" s="7" t="s">
        <v>5887</v>
      </c>
      <c r="HML3" s="7" t="s">
        <v>5888</v>
      </c>
      <c r="HMM3" s="7" t="s">
        <v>5889</v>
      </c>
      <c r="HMN3" s="7" t="s">
        <v>5890</v>
      </c>
      <c r="HMO3" s="7" t="s">
        <v>5891</v>
      </c>
      <c r="HMP3" s="7" t="s">
        <v>5892</v>
      </c>
      <c r="HMQ3" s="7" t="s">
        <v>5893</v>
      </c>
      <c r="HMR3" s="7" t="s">
        <v>5894</v>
      </c>
      <c r="HMS3" s="7" t="s">
        <v>5895</v>
      </c>
      <c r="HMT3" s="7" t="s">
        <v>5896</v>
      </c>
      <c r="HMU3" s="7" t="s">
        <v>5897</v>
      </c>
      <c r="HMV3" s="7" t="s">
        <v>5898</v>
      </c>
      <c r="HMW3" s="7" t="s">
        <v>5899</v>
      </c>
      <c r="HMX3" s="7" t="s">
        <v>5900</v>
      </c>
      <c r="HMY3" s="7" t="s">
        <v>5901</v>
      </c>
      <c r="HMZ3" s="7" t="s">
        <v>5902</v>
      </c>
      <c r="HNA3" s="7" t="s">
        <v>5903</v>
      </c>
      <c r="HNB3" s="7" t="s">
        <v>5904</v>
      </c>
      <c r="HNC3" s="7" t="s">
        <v>5905</v>
      </c>
      <c r="HND3" s="7" t="s">
        <v>5906</v>
      </c>
      <c r="HNE3" s="7" t="s">
        <v>5907</v>
      </c>
      <c r="HNF3" s="7" t="s">
        <v>5908</v>
      </c>
      <c r="HNG3" s="7" t="s">
        <v>5909</v>
      </c>
      <c r="HNH3" s="7" t="s">
        <v>5910</v>
      </c>
      <c r="HNI3" s="7" t="s">
        <v>5911</v>
      </c>
      <c r="HNJ3" s="7" t="s">
        <v>5912</v>
      </c>
      <c r="HNK3" s="7" t="s">
        <v>5913</v>
      </c>
      <c r="HNL3" s="7" t="s">
        <v>5914</v>
      </c>
      <c r="HNM3" s="7" t="s">
        <v>5915</v>
      </c>
      <c r="HNN3" s="7" t="s">
        <v>5916</v>
      </c>
      <c r="HNO3" s="7" t="s">
        <v>5917</v>
      </c>
      <c r="HNP3" s="7" t="s">
        <v>5918</v>
      </c>
      <c r="HNQ3" s="7" t="s">
        <v>5919</v>
      </c>
      <c r="HNR3" s="7" t="s">
        <v>5920</v>
      </c>
      <c r="HNS3" s="7" t="s">
        <v>5921</v>
      </c>
      <c r="HNT3" s="7" t="s">
        <v>5922</v>
      </c>
      <c r="HNU3" s="7" t="s">
        <v>5923</v>
      </c>
      <c r="HNV3" s="7" t="s">
        <v>5924</v>
      </c>
      <c r="HNW3" s="7" t="s">
        <v>5925</v>
      </c>
      <c r="HNX3" s="7" t="s">
        <v>5926</v>
      </c>
      <c r="HNY3" s="7" t="s">
        <v>5927</v>
      </c>
      <c r="HNZ3" s="7" t="s">
        <v>5928</v>
      </c>
      <c r="HOA3" s="7" t="s">
        <v>5929</v>
      </c>
      <c r="HOB3" s="7" t="s">
        <v>5930</v>
      </c>
      <c r="HOC3" s="7" t="s">
        <v>5931</v>
      </c>
      <c r="HOD3" s="7" t="s">
        <v>5932</v>
      </c>
      <c r="HOE3" s="7" t="s">
        <v>5933</v>
      </c>
      <c r="HOF3" s="7" t="s">
        <v>5934</v>
      </c>
      <c r="HOG3" s="7" t="s">
        <v>5935</v>
      </c>
      <c r="HOH3" s="7" t="s">
        <v>5936</v>
      </c>
      <c r="HOI3" s="7" t="s">
        <v>5937</v>
      </c>
      <c r="HOJ3" s="7" t="s">
        <v>5938</v>
      </c>
      <c r="HOK3" s="7" t="s">
        <v>5939</v>
      </c>
      <c r="HOL3" s="7" t="s">
        <v>5940</v>
      </c>
      <c r="HOM3" s="7" t="s">
        <v>5941</v>
      </c>
      <c r="HON3" s="7" t="s">
        <v>5942</v>
      </c>
      <c r="HOO3" s="7" t="s">
        <v>5943</v>
      </c>
      <c r="HOP3" s="7" t="s">
        <v>5944</v>
      </c>
      <c r="HOQ3" s="7" t="s">
        <v>5945</v>
      </c>
      <c r="HOR3" s="7" t="s">
        <v>5946</v>
      </c>
      <c r="HOS3" s="7" t="s">
        <v>5947</v>
      </c>
      <c r="HOT3" s="7" t="s">
        <v>5948</v>
      </c>
      <c r="HOU3" s="7" t="s">
        <v>5949</v>
      </c>
      <c r="HOV3" s="7" t="s">
        <v>5950</v>
      </c>
      <c r="HOW3" s="7" t="s">
        <v>5951</v>
      </c>
      <c r="HOX3" s="7" t="s">
        <v>5952</v>
      </c>
      <c r="HOY3" s="7" t="s">
        <v>5953</v>
      </c>
      <c r="HOZ3" s="7" t="s">
        <v>5954</v>
      </c>
      <c r="HPA3" s="7" t="s">
        <v>5955</v>
      </c>
      <c r="HPB3" s="7" t="s">
        <v>5956</v>
      </c>
      <c r="HPC3" s="7" t="s">
        <v>5957</v>
      </c>
      <c r="HPD3" s="7" t="s">
        <v>5958</v>
      </c>
      <c r="HPE3" s="7" t="s">
        <v>5959</v>
      </c>
      <c r="HPF3" s="7" t="s">
        <v>5960</v>
      </c>
      <c r="HPG3" s="7" t="s">
        <v>5961</v>
      </c>
      <c r="HPH3" s="7" t="s">
        <v>5962</v>
      </c>
      <c r="HPI3" s="7" t="s">
        <v>5963</v>
      </c>
      <c r="HPJ3" s="7" t="s">
        <v>5964</v>
      </c>
      <c r="HPK3" s="7" t="s">
        <v>5965</v>
      </c>
      <c r="HPL3" s="7" t="s">
        <v>5966</v>
      </c>
      <c r="HPM3" s="7" t="s">
        <v>5967</v>
      </c>
      <c r="HPN3" s="7" t="s">
        <v>5968</v>
      </c>
      <c r="HPO3" s="7" t="s">
        <v>5969</v>
      </c>
      <c r="HPP3" s="7" t="s">
        <v>5970</v>
      </c>
      <c r="HPQ3" s="7" t="s">
        <v>5971</v>
      </c>
      <c r="HPR3" s="7" t="s">
        <v>5972</v>
      </c>
      <c r="HPS3" s="7" t="s">
        <v>5973</v>
      </c>
      <c r="HPT3" s="7" t="s">
        <v>5974</v>
      </c>
      <c r="HPU3" s="7" t="s">
        <v>5975</v>
      </c>
      <c r="HPV3" s="7" t="s">
        <v>5976</v>
      </c>
      <c r="HPW3" s="7" t="s">
        <v>5977</v>
      </c>
      <c r="HPX3" s="7" t="s">
        <v>5978</v>
      </c>
      <c r="HPY3" s="7" t="s">
        <v>5979</v>
      </c>
      <c r="HPZ3" s="7" t="s">
        <v>5980</v>
      </c>
      <c r="HQA3" s="7" t="s">
        <v>5981</v>
      </c>
      <c r="HQB3" s="7" t="s">
        <v>5982</v>
      </c>
      <c r="HQC3" s="7" t="s">
        <v>5983</v>
      </c>
      <c r="HQD3" s="7" t="s">
        <v>5984</v>
      </c>
      <c r="HQE3" s="7" t="s">
        <v>5985</v>
      </c>
      <c r="HQF3" s="7" t="s">
        <v>5986</v>
      </c>
      <c r="HQG3" s="7" t="s">
        <v>5987</v>
      </c>
      <c r="HQH3" s="7" t="s">
        <v>5988</v>
      </c>
      <c r="HQI3" s="7" t="s">
        <v>5989</v>
      </c>
      <c r="HQJ3" s="7" t="s">
        <v>5990</v>
      </c>
      <c r="HQK3" s="7" t="s">
        <v>5991</v>
      </c>
      <c r="HQL3" s="7" t="s">
        <v>5992</v>
      </c>
      <c r="HQM3" s="7" t="s">
        <v>5993</v>
      </c>
      <c r="HQN3" s="7" t="s">
        <v>5994</v>
      </c>
      <c r="HQO3" s="7" t="s">
        <v>5995</v>
      </c>
      <c r="HQP3" s="7" t="s">
        <v>5996</v>
      </c>
      <c r="HQQ3" s="7" t="s">
        <v>5997</v>
      </c>
      <c r="HQR3" s="7" t="s">
        <v>5998</v>
      </c>
      <c r="HQS3" s="7" t="s">
        <v>5999</v>
      </c>
      <c r="HQT3" s="7" t="s">
        <v>6000</v>
      </c>
      <c r="HQU3" s="7" t="s">
        <v>6001</v>
      </c>
      <c r="HQV3" s="7" t="s">
        <v>6002</v>
      </c>
      <c r="HQW3" s="7" t="s">
        <v>6003</v>
      </c>
      <c r="HQX3" s="7" t="s">
        <v>6004</v>
      </c>
      <c r="HQY3" s="7" t="s">
        <v>6005</v>
      </c>
      <c r="HQZ3" s="7" t="s">
        <v>6006</v>
      </c>
      <c r="HRA3" s="7" t="s">
        <v>6007</v>
      </c>
      <c r="HRB3" s="7" t="s">
        <v>6008</v>
      </c>
      <c r="HRC3" s="7" t="s">
        <v>6009</v>
      </c>
      <c r="HRD3" s="7" t="s">
        <v>6010</v>
      </c>
      <c r="HRE3" s="7" t="s">
        <v>6011</v>
      </c>
      <c r="HRF3" s="7" t="s">
        <v>6012</v>
      </c>
      <c r="HRG3" s="7" t="s">
        <v>6013</v>
      </c>
      <c r="HRH3" s="7" t="s">
        <v>6014</v>
      </c>
      <c r="HRI3" s="7" t="s">
        <v>6015</v>
      </c>
      <c r="HRJ3" s="7" t="s">
        <v>6016</v>
      </c>
      <c r="HRK3" s="7" t="s">
        <v>6017</v>
      </c>
      <c r="HRL3" s="7" t="s">
        <v>6018</v>
      </c>
      <c r="HRM3" s="7" t="s">
        <v>6019</v>
      </c>
      <c r="HRN3" s="7" t="s">
        <v>6020</v>
      </c>
      <c r="HRO3" s="7" t="s">
        <v>6021</v>
      </c>
      <c r="HRP3" s="7" t="s">
        <v>6022</v>
      </c>
      <c r="HRQ3" s="7" t="s">
        <v>6023</v>
      </c>
      <c r="HRR3" s="7" t="s">
        <v>6024</v>
      </c>
      <c r="HRS3" s="7" t="s">
        <v>6025</v>
      </c>
      <c r="HRT3" s="7" t="s">
        <v>6026</v>
      </c>
      <c r="HRU3" s="7" t="s">
        <v>6027</v>
      </c>
      <c r="HRV3" s="7" t="s">
        <v>6028</v>
      </c>
      <c r="HRW3" s="7" t="s">
        <v>6029</v>
      </c>
      <c r="HRX3" s="7" t="s">
        <v>6030</v>
      </c>
      <c r="HRY3" s="7" t="s">
        <v>6031</v>
      </c>
      <c r="HRZ3" s="7" t="s">
        <v>6032</v>
      </c>
      <c r="HSA3" s="7" t="s">
        <v>6033</v>
      </c>
      <c r="HSB3" s="7" t="s">
        <v>6034</v>
      </c>
      <c r="HSC3" s="7" t="s">
        <v>6035</v>
      </c>
      <c r="HSD3" s="7" t="s">
        <v>6036</v>
      </c>
      <c r="HSE3" s="7" t="s">
        <v>6037</v>
      </c>
      <c r="HSF3" s="7" t="s">
        <v>6038</v>
      </c>
      <c r="HSG3" s="7" t="s">
        <v>6039</v>
      </c>
      <c r="HSH3" s="7" t="s">
        <v>6040</v>
      </c>
      <c r="HSI3" s="7" t="s">
        <v>6041</v>
      </c>
      <c r="HSJ3" s="7" t="s">
        <v>6042</v>
      </c>
      <c r="HSK3" s="7" t="s">
        <v>6043</v>
      </c>
      <c r="HSL3" s="7" t="s">
        <v>6044</v>
      </c>
      <c r="HSM3" s="7" t="s">
        <v>6045</v>
      </c>
      <c r="HSN3" s="7" t="s">
        <v>6046</v>
      </c>
      <c r="HSO3" s="7" t="s">
        <v>6047</v>
      </c>
      <c r="HSP3" s="7" t="s">
        <v>6048</v>
      </c>
      <c r="HSQ3" s="7" t="s">
        <v>6049</v>
      </c>
      <c r="HSR3" s="7" t="s">
        <v>6050</v>
      </c>
      <c r="HSS3" s="7" t="s">
        <v>6051</v>
      </c>
      <c r="HST3" s="7" t="s">
        <v>6052</v>
      </c>
      <c r="HSU3" s="7" t="s">
        <v>6053</v>
      </c>
      <c r="HSV3" s="7" t="s">
        <v>6054</v>
      </c>
      <c r="HSW3" s="7" t="s">
        <v>6055</v>
      </c>
      <c r="HSX3" s="7" t="s">
        <v>6056</v>
      </c>
      <c r="HSY3" s="7" t="s">
        <v>6057</v>
      </c>
      <c r="HSZ3" s="7" t="s">
        <v>6058</v>
      </c>
      <c r="HTA3" s="7" t="s">
        <v>6059</v>
      </c>
      <c r="HTB3" s="7" t="s">
        <v>6060</v>
      </c>
      <c r="HTC3" s="7" t="s">
        <v>6061</v>
      </c>
      <c r="HTD3" s="7" t="s">
        <v>6062</v>
      </c>
      <c r="HTE3" s="7" t="s">
        <v>6063</v>
      </c>
      <c r="HTF3" s="7" t="s">
        <v>6064</v>
      </c>
      <c r="HTG3" s="7" t="s">
        <v>6065</v>
      </c>
      <c r="HTH3" s="7" t="s">
        <v>6066</v>
      </c>
      <c r="HTI3" s="7" t="s">
        <v>6067</v>
      </c>
      <c r="HTJ3" s="7" t="s">
        <v>6068</v>
      </c>
      <c r="HTK3" s="7" t="s">
        <v>6069</v>
      </c>
      <c r="HTL3" s="7" t="s">
        <v>6070</v>
      </c>
      <c r="HTM3" s="7" t="s">
        <v>6071</v>
      </c>
      <c r="HTN3" s="7" t="s">
        <v>6072</v>
      </c>
      <c r="HTO3" s="7" t="s">
        <v>6073</v>
      </c>
      <c r="HTP3" s="7" t="s">
        <v>6074</v>
      </c>
      <c r="HTQ3" s="7" t="s">
        <v>6075</v>
      </c>
      <c r="HTR3" s="7" t="s">
        <v>6076</v>
      </c>
      <c r="HTS3" s="7" t="s">
        <v>6077</v>
      </c>
      <c r="HTT3" s="7" t="s">
        <v>6078</v>
      </c>
      <c r="HTU3" s="7" t="s">
        <v>6079</v>
      </c>
      <c r="HTV3" s="7" t="s">
        <v>6080</v>
      </c>
      <c r="HTW3" s="7" t="s">
        <v>6081</v>
      </c>
      <c r="HTX3" s="7" t="s">
        <v>6082</v>
      </c>
      <c r="HTY3" s="7" t="s">
        <v>6083</v>
      </c>
      <c r="HTZ3" s="7" t="s">
        <v>6084</v>
      </c>
      <c r="HUA3" s="7" t="s">
        <v>6085</v>
      </c>
      <c r="HUB3" s="7" t="s">
        <v>6086</v>
      </c>
      <c r="HUC3" s="7" t="s">
        <v>6087</v>
      </c>
      <c r="HUD3" s="7" t="s">
        <v>6088</v>
      </c>
      <c r="HUE3" s="7" t="s">
        <v>6089</v>
      </c>
      <c r="HUF3" s="7" t="s">
        <v>6090</v>
      </c>
      <c r="HUG3" s="7" t="s">
        <v>6091</v>
      </c>
      <c r="HUH3" s="7" t="s">
        <v>6092</v>
      </c>
      <c r="HUI3" s="7" t="s">
        <v>6093</v>
      </c>
      <c r="HUJ3" s="7" t="s">
        <v>6094</v>
      </c>
      <c r="HUK3" s="7" t="s">
        <v>6095</v>
      </c>
      <c r="HUL3" s="7" t="s">
        <v>6096</v>
      </c>
      <c r="HUM3" s="7" t="s">
        <v>6097</v>
      </c>
      <c r="HUN3" s="7" t="s">
        <v>6098</v>
      </c>
      <c r="HUO3" s="7" t="s">
        <v>6099</v>
      </c>
      <c r="HUP3" s="7" t="s">
        <v>6100</v>
      </c>
      <c r="HUQ3" s="7" t="s">
        <v>6101</v>
      </c>
      <c r="HUR3" s="7" t="s">
        <v>6102</v>
      </c>
      <c r="HUS3" s="7" t="s">
        <v>6103</v>
      </c>
      <c r="HUT3" s="7" t="s">
        <v>6104</v>
      </c>
      <c r="HUU3" s="7" t="s">
        <v>6105</v>
      </c>
      <c r="HUV3" s="7" t="s">
        <v>6106</v>
      </c>
      <c r="HUW3" s="7" t="s">
        <v>6107</v>
      </c>
      <c r="HUX3" s="7" t="s">
        <v>6108</v>
      </c>
      <c r="HUY3" s="7" t="s">
        <v>6109</v>
      </c>
      <c r="HUZ3" s="7" t="s">
        <v>6110</v>
      </c>
      <c r="HVA3" s="7" t="s">
        <v>6111</v>
      </c>
      <c r="HVB3" s="7" t="s">
        <v>6112</v>
      </c>
      <c r="HVC3" s="7" t="s">
        <v>6113</v>
      </c>
      <c r="HVD3" s="7" t="s">
        <v>6114</v>
      </c>
      <c r="HVE3" s="7" t="s">
        <v>6115</v>
      </c>
      <c r="HVF3" s="7" t="s">
        <v>6116</v>
      </c>
      <c r="HVG3" s="7" t="s">
        <v>6117</v>
      </c>
      <c r="HVH3" s="7" t="s">
        <v>6118</v>
      </c>
      <c r="HVI3" s="7" t="s">
        <v>6119</v>
      </c>
      <c r="HVJ3" s="7" t="s">
        <v>6120</v>
      </c>
      <c r="HVK3" s="7" t="s">
        <v>6121</v>
      </c>
      <c r="HVL3" s="7" t="s">
        <v>6122</v>
      </c>
      <c r="HVM3" s="7" t="s">
        <v>6123</v>
      </c>
      <c r="HVN3" s="7" t="s">
        <v>6124</v>
      </c>
      <c r="HVO3" s="7" t="s">
        <v>6125</v>
      </c>
      <c r="HVP3" s="7" t="s">
        <v>6126</v>
      </c>
      <c r="HVQ3" s="7" t="s">
        <v>6127</v>
      </c>
      <c r="HVR3" s="7" t="s">
        <v>6128</v>
      </c>
      <c r="HVS3" s="7" t="s">
        <v>6129</v>
      </c>
      <c r="HVT3" s="7" t="s">
        <v>6130</v>
      </c>
      <c r="HVU3" s="7" t="s">
        <v>6131</v>
      </c>
      <c r="HVV3" s="7" t="s">
        <v>6132</v>
      </c>
      <c r="HVW3" s="7" t="s">
        <v>6133</v>
      </c>
      <c r="HVX3" s="7" t="s">
        <v>6134</v>
      </c>
      <c r="HVY3" s="7" t="s">
        <v>6135</v>
      </c>
      <c r="HVZ3" s="7" t="s">
        <v>6136</v>
      </c>
      <c r="HWA3" s="7" t="s">
        <v>6137</v>
      </c>
      <c r="HWB3" s="7" t="s">
        <v>6138</v>
      </c>
      <c r="HWC3" s="7" t="s">
        <v>6139</v>
      </c>
      <c r="HWD3" s="7" t="s">
        <v>6140</v>
      </c>
      <c r="HWE3" s="7" t="s">
        <v>6141</v>
      </c>
      <c r="HWF3" s="7" t="s">
        <v>6142</v>
      </c>
      <c r="HWG3" s="7" t="s">
        <v>6143</v>
      </c>
      <c r="HWH3" s="7" t="s">
        <v>6144</v>
      </c>
      <c r="HWI3" s="7" t="s">
        <v>6145</v>
      </c>
      <c r="HWJ3" s="7" t="s">
        <v>6146</v>
      </c>
      <c r="HWK3" s="7" t="s">
        <v>6147</v>
      </c>
      <c r="HWL3" s="7" t="s">
        <v>6148</v>
      </c>
      <c r="HWM3" s="7" t="s">
        <v>6149</v>
      </c>
      <c r="HWN3" s="7" t="s">
        <v>6150</v>
      </c>
      <c r="HWO3" s="7" t="s">
        <v>6151</v>
      </c>
      <c r="HWP3" s="7" t="s">
        <v>6152</v>
      </c>
      <c r="HWQ3" s="7" t="s">
        <v>6153</v>
      </c>
      <c r="HWR3" s="7" t="s">
        <v>6154</v>
      </c>
      <c r="HWS3" s="7" t="s">
        <v>6155</v>
      </c>
      <c r="HWT3" s="7" t="s">
        <v>6156</v>
      </c>
      <c r="HWU3" s="7" t="s">
        <v>6157</v>
      </c>
      <c r="HWV3" s="7" t="s">
        <v>6158</v>
      </c>
      <c r="HWW3" s="7" t="s">
        <v>6159</v>
      </c>
      <c r="HWX3" s="7" t="s">
        <v>6160</v>
      </c>
      <c r="HWY3" s="7" t="s">
        <v>6161</v>
      </c>
      <c r="HWZ3" s="7" t="s">
        <v>6162</v>
      </c>
      <c r="HXA3" s="7" t="s">
        <v>6163</v>
      </c>
      <c r="HXB3" s="7" t="s">
        <v>6164</v>
      </c>
      <c r="HXC3" s="7" t="s">
        <v>6165</v>
      </c>
      <c r="HXD3" s="7" t="s">
        <v>6166</v>
      </c>
      <c r="HXE3" s="7" t="s">
        <v>6167</v>
      </c>
      <c r="HXF3" s="7" t="s">
        <v>6168</v>
      </c>
      <c r="HXG3" s="7" t="s">
        <v>6169</v>
      </c>
      <c r="HXH3" s="7" t="s">
        <v>6170</v>
      </c>
      <c r="HXI3" s="7" t="s">
        <v>6171</v>
      </c>
      <c r="HXJ3" s="7" t="s">
        <v>6172</v>
      </c>
      <c r="HXK3" s="7" t="s">
        <v>6173</v>
      </c>
      <c r="HXL3" s="7" t="s">
        <v>6174</v>
      </c>
      <c r="HXM3" s="7" t="s">
        <v>6175</v>
      </c>
      <c r="HXN3" s="7" t="s">
        <v>6176</v>
      </c>
      <c r="HXO3" s="7" t="s">
        <v>6177</v>
      </c>
      <c r="HXP3" s="7" t="s">
        <v>6178</v>
      </c>
      <c r="HXQ3" s="7" t="s">
        <v>6179</v>
      </c>
      <c r="HXR3" s="7" t="s">
        <v>6180</v>
      </c>
      <c r="HXS3" s="7" t="s">
        <v>6181</v>
      </c>
      <c r="HXT3" s="7" t="s">
        <v>6182</v>
      </c>
      <c r="HXU3" s="7" t="s">
        <v>6183</v>
      </c>
      <c r="HXV3" s="7" t="s">
        <v>6184</v>
      </c>
      <c r="HXW3" s="7" t="s">
        <v>6185</v>
      </c>
      <c r="HXX3" s="7" t="s">
        <v>6186</v>
      </c>
      <c r="HXY3" s="7" t="s">
        <v>6187</v>
      </c>
      <c r="HXZ3" s="7" t="s">
        <v>6188</v>
      </c>
      <c r="HYA3" s="7" t="s">
        <v>6189</v>
      </c>
      <c r="HYB3" s="7" t="s">
        <v>6190</v>
      </c>
      <c r="HYC3" s="7" t="s">
        <v>6191</v>
      </c>
      <c r="HYD3" s="7" t="s">
        <v>6192</v>
      </c>
      <c r="HYE3" s="7" t="s">
        <v>6193</v>
      </c>
      <c r="HYF3" s="7" t="s">
        <v>6194</v>
      </c>
      <c r="HYG3" s="7" t="s">
        <v>6195</v>
      </c>
      <c r="HYH3" s="7" t="s">
        <v>6196</v>
      </c>
      <c r="HYI3" s="7" t="s">
        <v>6197</v>
      </c>
      <c r="HYJ3" s="7" t="s">
        <v>6198</v>
      </c>
      <c r="HYK3" s="7" t="s">
        <v>6199</v>
      </c>
      <c r="HYL3" s="7" t="s">
        <v>6200</v>
      </c>
      <c r="HYM3" s="7" t="s">
        <v>6201</v>
      </c>
      <c r="HYN3" s="7" t="s">
        <v>6202</v>
      </c>
      <c r="HYO3" s="7" t="s">
        <v>6203</v>
      </c>
      <c r="HYP3" s="7" t="s">
        <v>6204</v>
      </c>
      <c r="HYQ3" s="7" t="s">
        <v>6205</v>
      </c>
      <c r="HYR3" s="7" t="s">
        <v>6206</v>
      </c>
      <c r="HYS3" s="7" t="s">
        <v>6207</v>
      </c>
      <c r="HYT3" s="7" t="s">
        <v>6208</v>
      </c>
      <c r="HYU3" s="7" t="s">
        <v>6209</v>
      </c>
      <c r="HYV3" s="7" t="s">
        <v>6210</v>
      </c>
      <c r="HYW3" s="7" t="s">
        <v>6211</v>
      </c>
      <c r="HYX3" s="7" t="s">
        <v>6212</v>
      </c>
      <c r="HYY3" s="7" t="s">
        <v>6213</v>
      </c>
      <c r="HYZ3" s="7" t="s">
        <v>6214</v>
      </c>
      <c r="HZA3" s="7" t="s">
        <v>6215</v>
      </c>
      <c r="HZB3" s="7" t="s">
        <v>6216</v>
      </c>
      <c r="HZC3" s="7" t="s">
        <v>6217</v>
      </c>
      <c r="HZD3" s="7" t="s">
        <v>6218</v>
      </c>
      <c r="HZE3" s="7" t="s">
        <v>6219</v>
      </c>
      <c r="HZF3" s="7" t="s">
        <v>6220</v>
      </c>
      <c r="HZG3" s="7" t="s">
        <v>6221</v>
      </c>
      <c r="HZH3" s="7" t="s">
        <v>6222</v>
      </c>
      <c r="HZI3" s="7" t="s">
        <v>6223</v>
      </c>
      <c r="HZJ3" s="7" t="s">
        <v>6224</v>
      </c>
      <c r="HZK3" s="7" t="s">
        <v>6225</v>
      </c>
      <c r="HZL3" s="7" t="s">
        <v>6226</v>
      </c>
      <c r="HZM3" s="7" t="s">
        <v>6227</v>
      </c>
      <c r="HZN3" s="7" t="s">
        <v>6228</v>
      </c>
      <c r="HZO3" s="7" t="s">
        <v>6229</v>
      </c>
      <c r="HZP3" s="7" t="s">
        <v>6230</v>
      </c>
      <c r="HZQ3" s="7" t="s">
        <v>6231</v>
      </c>
      <c r="HZR3" s="7" t="s">
        <v>6232</v>
      </c>
      <c r="HZS3" s="7" t="s">
        <v>6233</v>
      </c>
      <c r="HZT3" s="7" t="s">
        <v>6234</v>
      </c>
      <c r="HZU3" s="7" t="s">
        <v>6235</v>
      </c>
      <c r="HZV3" s="7" t="s">
        <v>6236</v>
      </c>
      <c r="HZW3" s="7" t="s">
        <v>6237</v>
      </c>
      <c r="HZX3" s="7" t="s">
        <v>6238</v>
      </c>
      <c r="HZY3" s="7" t="s">
        <v>6239</v>
      </c>
      <c r="HZZ3" s="7" t="s">
        <v>6240</v>
      </c>
      <c r="IAA3" s="7" t="s">
        <v>6241</v>
      </c>
      <c r="IAB3" s="7" t="s">
        <v>6242</v>
      </c>
      <c r="IAC3" s="7" t="s">
        <v>6243</v>
      </c>
      <c r="IAD3" s="7" t="s">
        <v>6244</v>
      </c>
      <c r="IAE3" s="7" t="s">
        <v>6245</v>
      </c>
      <c r="IAF3" s="7" t="s">
        <v>6246</v>
      </c>
      <c r="IAG3" s="7" t="s">
        <v>6247</v>
      </c>
      <c r="IAH3" s="7" t="s">
        <v>6248</v>
      </c>
      <c r="IAI3" s="7" t="s">
        <v>6249</v>
      </c>
      <c r="IAJ3" s="7" t="s">
        <v>6250</v>
      </c>
      <c r="IAK3" s="7" t="s">
        <v>6251</v>
      </c>
      <c r="IAL3" s="7" t="s">
        <v>6252</v>
      </c>
      <c r="IAM3" s="7" t="s">
        <v>6253</v>
      </c>
      <c r="IAN3" s="7" t="s">
        <v>6254</v>
      </c>
      <c r="IAO3" s="7" t="s">
        <v>6255</v>
      </c>
      <c r="IAP3" s="7" t="s">
        <v>6256</v>
      </c>
      <c r="IAQ3" s="7" t="s">
        <v>6257</v>
      </c>
      <c r="IAR3" s="7" t="s">
        <v>6258</v>
      </c>
      <c r="IAS3" s="7" t="s">
        <v>6259</v>
      </c>
      <c r="IAT3" s="7" t="s">
        <v>6260</v>
      </c>
      <c r="IAU3" s="7" t="s">
        <v>6261</v>
      </c>
      <c r="IAV3" s="7" t="s">
        <v>6262</v>
      </c>
      <c r="IAW3" s="7" t="s">
        <v>6263</v>
      </c>
      <c r="IAX3" s="7" t="s">
        <v>6264</v>
      </c>
      <c r="IAY3" s="7" t="s">
        <v>6265</v>
      </c>
      <c r="IAZ3" s="7" t="s">
        <v>6266</v>
      </c>
      <c r="IBA3" s="7" t="s">
        <v>6267</v>
      </c>
      <c r="IBB3" s="7" t="s">
        <v>6268</v>
      </c>
      <c r="IBC3" s="7" t="s">
        <v>6269</v>
      </c>
      <c r="IBD3" s="7" t="s">
        <v>6270</v>
      </c>
      <c r="IBE3" s="7" t="s">
        <v>6271</v>
      </c>
      <c r="IBF3" s="7" t="s">
        <v>6272</v>
      </c>
      <c r="IBG3" s="7" t="s">
        <v>6273</v>
      </c>
      <c r="IBH3" s="7" t="s">
        <v>6274</v>
      </c>
      <c r="IBI3" s="7" t="s">
        <v>6275</v>
      </c>
      <c r="IBJ3" s="7" t="s">
        <v>6276</v>
      </c>
      <c r="IBK3" s="7" t="s">
        <v>6277</v>
      </c>
      <c r="IBL3" s="7" t="s">
        <v>6278</v>
      </c>
      <c r="IBM3" s="7" t="s">
        <v>6279</v>
      </c>
      <c r="IBN3" s="7" t="s">
        <v>6280</v>
      </c>
      <c r="IBO3" s="7" t="s">
        <v>6281</v>
      </c>
      <c r="IBP3" s="7" t="s">
        <v>6282</v>
      </c>
      <c r="IBQ3" s="7" t="s">
        <v>6283</v>
      </c>
      <c r="IBR3" s="7" t="s">
        <v>6284</v>
      </c>
      <c r="IBS3" s="7" t="s">
        <v>6285</v>
      </c>
      <c r="IBT3" s="7" t="s">
        <v>6286</v>
      </c>
      <c r="IBU3" s="7" t="s">
        <v>6287</v>
      </c>
      <c r="IBV3" s="7" t="s">
        <v>6288</v>
      </c>
      <c r="IBW3" s="7" t="s">
        <v>6289</v>
      </c>
      <c r="IBX3" s="7" t="s">
        <v>6290</v>
      </c>
      <c r="IBY3" s="7" t="s">
        <v>6291</v>
      </c>
      <c r="IBZ3" s="7" t="s">
        <v>6292</v>
      </c>
      <c r="ICA3" s="7" t="s">
        <v>6293</v>
      </c>
      <c r="ICB3" s="7" t="s">
        <v>6294</v>
      </c>
      <c r="ICC3" s="7" t="s">
        <v>6295</v>
      </c>
      <c r="ICD3" s="7" t="s">
        <v>6296</v>
      </c>
      <c r="ICE3" s="7" t="s">
        <v>6297</v>
      </c>
      <c r="ICF3" s="7" t="s">
        <v>6298</v>
      </c>
      <c r="ICG3" s="7" t="s">
        <v>6299</v>
      </c>
      <c r="ICH3" s="7" t="s">
        <v>6300</v>
      </c>
      <c r="ICI3" s="7" t="s">
        <v>6301</v>
      </c>
      <c r="ICJ3" s="7" t="s">
        <v>6302</v>
      </c>
      <c r="ICK3" s="7" t="s">
        <v>6303</v>
      </c>
      <c r="ICL3" s="7" t="s">
        <v>6304</v>
      </c>
      <c r="ICM3" s="7" t="s">
        <v>6305</v>
      </c>
      <c r="ICN3" s="7" t="s">
        <v>6306</v>
      </c>
      <c r="ICO3" s="7" t="s">
        <v>6307</v>
      </c>
      <c r="ICP3" s="7" t="s">
        <v>6308</v>
      </c>
      <c r="ICQ3" s="7" t="s">
        <v>6309</v>
      </c>
      <c r="ICR3" s="7" t="s">
        <v>6310</v>
      </c>
      <c r="ICS3" s="7" t="s">
        <v>6311</v>
      </c>
      <c r="ICT3" s="7" t="s">
        <v>6312</v>
      </c>
      <c r="ICU3" s="7" t="s">
        <v>6313</v>
      </c>
      <c r="ICV3" s="7" t="s">
        <v>6314</v>
      </c>
      <c r="ICW3" s="7" t="s">
        <v>6315</v>
      </c>
      <c r="ICX3" s="7" t="s">
        <v>6316</v>
      </c>
      <c r="ICY3" s="7" t="s">
        <v>6317</v>
      </c>
      <c r="ICZ3" s="7" t="s">
        <v>6318</v>
      </c>
      <c r="IDA3" s="7" t="s">
        <v>6319</v>
      </c>
      <c r="IDB3" s="7" t="s">
        <v>6320</v>
      </c>
      <c r="IDC3" s="7" t="s">
        <v>6321</v>
      </c>
      <c r="IDD3" s="7" t="s">
        <v>6322</v>
      </c>
      <c r="IDE3" s="7" t="s">
        <v>6323</v>
      </c>
      <c r="IDF3" s="7" t="s">
        <v>6324</v>
      </c>
      <c r="IDG3" s="7" t="s">
        <v>6325</v>
      </c>
      <c r="IDH3" s="7" t="s">
        <v>6326</v>
      </c>
      <c r="IDI3" s="7" t="s">
        <v>6327</v>
      </c>
      <c r="IDJ3" s="7" t="s">
        <v>6328</v>
      </c>
      <c r="IDK3" s="7" t="s">
        <v>6329</v>
      </c>
      <c r="IDL3" s="7" t="s">
        <v>6330</v>
      </c>
      <c r="IDM3" s="7" t="s">
        <v>6331</v>
      </c>
      <c r="IDN3" s="7" t="s">
        <v>6332</v>
      </c>
      <c r="IDO3" s="7" t="s">
        <v>6333</v>
      </c>
      <c r="IDP3" s="7" t="s">
        <v>6334</v>
      </c>
      <c r="IDQ3" s="7" t="s">
        <v>6335</v>
      </c>
      <c r="IDR3" s="7" t="s">
        <v>6336</v>
      </c>
      <c r="IDS3" s="7" t="s">
        <v>6337</v>
      </c>
      <c r="IDT3" s="7" t="s">
        <v>6338</v>
      </c>
      <c r="IDU3" s="7" t="s">
        <v>6339</v>
      </c>
      <c r="IDV3" s="7" t="s">
        <v>6340</v>
      </c>
      <c r="IDW3" s="7" t="s">
        <v>6341</v>
      </c>
      <c r="IDX3" s="7" t="s">
        <v>6342</v>
      </c>
      <c r="IDY3" s="7" t="s">
        <v>6343</v>
      </c>
      <c r="IDZ3" s="7" t="s">
        <v>6344</v>
      </c>
      <c r="IEA3" s="7" t="s">
        <v>6345</v>
      </c>
      <c r="IEB3" s="7" t="s">
        <v>6346</v>
      </c>
      <c r="IEC3" s="7" t="s">
        <v>6347</v>
      </c>
      <c r="IED3" s="7" t="s">
        <v>6348</v>
      </c>
      <c r="IEE3" s="7" t="s">
        <v>6349</v>
      </c>
      <c r="IEF3" s="7" t="s">
        <v>6350</v>
      </c>
      <c r="IEG3" s="7" t="s">
        <v>6351</v>
      </c>
      <c r="IEH3" s="7" t="s">
        <v>6352</v>
      </c>
      <c r="IEI3" s="7" t="s">
        <v>6353</v>
      </c>
      <c r="IEJ3" s="7" t="s">
        <v>6354</v>
      </c>
      <c r="IEK3" s="7" t="s">
        <v>6355</v>
      </c>
      <c r="IEL3" s="7" t="s">
        <v>6356</v>
      </c>
      <c r="IEM3" s="7" t="s">
        <v>6357</v>
      </c>
      <c r="IEN3" s="7" t="s">
        <v>6358</v>
      </c>
      <c r="IEO3" s="7" t="s">
        <v>6359</v>
      </c>
      <c r="IEP3" s="7" t="s">
        <v>6360</v>
      </c>
      <c r="IEQ3" s="7" t="s">
        <v>6361</v>
      </c>
      <c r="IER3" s="7" t="s">
        <v>6362</v>
      </c>
      <c r="IES3" s="7" t="s">
        <v>6363</v>
      </c>
      <c r="IET3" s="7" t="s">
        <v>6364</v>
      </c>
      <c r="IEU3" s="7" t="s">
        <v>6365</v>
      </c>
      <c r="IEV3" s="7" t="s">
        <v>6366</v>
      </c>
      <c r="IEW3" s="7" t="s">
        <v>6367</v>
      </c>
      <c r="IEX3" s="7" t="s">
        <v>6368</v>
      </c>
      <c r="IEY3" s="7" t="s">
        <v>6369</v>
      </c>
      <c r="IEZ3" s="7" t="s">
        <v>6370</v>
      </c>
      <c r="IFA3" s="7" t="s">
        <v>6371</v>
      </c>
      <c r="IFB3" s="7" t="s">
        <v>6372</v>
      </c>
      <c r="IFC3" s="7" t="s">
        <v>6373</v>
      </c>
      <c r="IFD3" s="7" t="s">
        <v>6374</v>
      </c>
      <c r="IFE3" s="7" t="s">
        <v>6375</v>
      </c>
      <c r="IFF3" s="7" t="s">
        <v>6376</v>
      </c>
      <c r="IFG3" s="7" t="s">
        <v>6377</v>
      </c>
      <c r="IFH3" s="7" t="s">
        <v>6378</v>
      </c>
      <c r="IFI3" s="7" t="s">
        <v>6379</v>
      </c>
      <c r="IFJ3" s="7" t="s">
        <v>6380</v>
      </c>
      <c r="IFK3" s="7" t="s">
        <v>6381</v>
      </c>
      <c r="IFL3" s="7" t="s">
        <v>6382</v>
      </c>
      <c r="IFM3" s="7" t="s">
        <v>6383</v>
      </c>
      <c r="IFN3" s="7" t="s">
        <v>6384</v>
      </c>
      <c r="IFO3" s="7" t="s">
        <v>6385</v>
      </c>
      <c r="IFP3" s="7" t="s">
        <v>6386</v>
      </c>
      <c r="IFQ3" s="7" t="s">
        <v>6387</v>
      </c>
      <c r="IFR3" s="7" t="s">
        <v>6388</v>
      </c>
      <c r="IFS3" s="7" t="s">
        <v>6389</v>
      </c>
      <c r="IFT3" s="7" t="s">
        <v>6390</v>
      </c>
      <c r="IFU3" s="7" t="s">
        <v>6391</v>
      </c>
      <c r="IFV3" s="7" t="s">
        <v>6392</v>
      </c>
      <c r="IFW3" s="7" t="s">
        <v>6393</v>
      </c>
      <c r="IFX3" s="7" t="s">
        <v>6394</v>
      </c>
      <c r="IFY3" s="7" t="s">
        <v>6395</v>
      </c>
      <c r="IFZ3" s="7" t="s">
        <v>6396</v>
      </c>
      <c r="IGA3" s="7" t="s">
        <v>6397</v>
      </c>
      <c r="IGB3" s="7" t="s">
        <v>6398</v>
      </c>
      <c r="IGC3" s="7" t="s">
        <v>6399</v>
      </c>
      <c r="IGD3" s="7" t="s">
        <v>6400</v>
      </c>
      <c r="IGE3" s="7" t="s">
        <v>6401</v>
      </c>
      <c r="IGF3" s="7" t="s">
        <v>6402</v>
      </c>
      <c r="IGG3" s="7" t="s">
        <v>6403</v>
      </c>
      <c r="IGH3" s="7" t="s">
        <v>6404</v>
      </c>
      <c r="IGI3" s="7" t="s">
        <v>6405</v>
      </c>
      <c r="IGJ3" s="7" t="s">
        <v>6406</v>
      </c>
      <c r="IGK3" s="7" t="s">
        <v>6407</v>
      </c>
      <c r="IGL3" s="7" t="s">
        <v>6408</v>
      </c>
      <c r="IGM3" s="7" t="s">
        <v>6409</v>
      </c>
      <c r="IGN3" s="7" t="s">
        <v>6410</v>
      </c>
      <c r="IGO3" s="7" t="s">
        <v>6411</v>
      </c>
      <c r="IGP3" s="7" t="s">
        <v>6412</v>
      </c>
      <c r="IGQ3" s="7" t="s">
        <v>6413</v>
      </c>
      <c r="IGR3" s="7" t="s">
        <v>6414</v>
      </c>
      <c r="IGS3" s="7" t="s">
        <v>6415</v>
      </c>
      <c r="IGT3" s="7" t="s">
        <v>6416</v>
      </c>
      <c r="IGU3" s="7" t="s">
        <v>6417</v>
      </c>
      <c r="IGV3" s="7" t="s">
        <v>6418</v>
      </c>
      <c r="IGW3" s="7" t="s">
        <v>6419</v>
      </c>
      <c r="IGX3" s="7" t="s">
        <v>6420</v>
      </c>
      <c r="IGY3" s="7" t="s">
        <v>6421</v>
      </c>
      <c r="IGZ3" s="7" t="s">
        <v>6422</v>
      </c>
      <c r="IHA3" s="7" t="s">
        <v>6423</v>
      </c>
      <c r="IHB3" s="7" t="s">
        <v>6424</v>
      </c>
      <c r="IHC3" s="7" t="s">
        <v>6425</v>
      </c>
      <c r="IHD3" s="7" t="s">
        <v>6426</v>
      </c>
      <c r="IHE3" s="7" t="s">
        <v>6427</v>
      </c>
      <c r="IHF3" s="7" t="s">
        <v>6428</v>
      </c>
      <c r="IHG3" s="7" t="s">
        <v>6429</v>
      </c>
      <c r="IHH3" s="7" t="s">
        <v>6430</v>
      </c>
      <c r="IHI3" s="7" t="s">
        <v>6431</v>
      </c>
      <c r="IHJ3" s="7" t="s">
        <v>6432</v>
      </c>
      <c r="IHK3" s="7" t="s">
        <v>6433</v>
      </c>
      <c r="IHL3" s="7" t="s">
        <v>6434</v>
      </c>
      <c r="IHM3" s="7" t="s">
        <v>6435</v>
      </c>
      <c r="IHN3" s="7" t="s">
        <v>6436</v>
      </c>
      <c r="IHO3" s="7" t="s">
        <v>6437</v>
      </c>
      <c r="IHP3" s="7" t="s">
        <v>6438</v>
      </c>
      <c r="IHQ3" s="7" t="s">
        <v>6439</v>
      </c>
      <c r="IHR3" s="7" t="s">
        <v>6440</v>
      </c>
      <c r="IHS3" s="7" t="s">
        <v>6441</v>
      </c>
      <c r="IHT3" s="7" t="s">
        <v>6442</v>
      </c>
      <c r="IHU3" s="7" t="s">
        <v>6443</v>
      </c>
      <c r="IHV3" s="7" t="s">
        <v>6444</v>
      </c>
      <c r="IHW3" s="7" t="s">
        <v>6445</v>
      </c>
      <c r="IHX3" s="7" t="s">
        <v>6446</v>
      </c>
      <c r="IHY3" s="7" t="s">
        <v>6447</v>
      </c>
      <c r="IHZ3" s="7" t="s">
        <v>6448</v>
      </c>
      <c r="IIA3" s="7" t="s">
        <v>6449</v>
      </c>
      <c r="IIB3" s="7" t="s">
        <v>6450</v>
      </c>
      <c r="IIC3" s="7" t="s">
        <v>6451</v>
      </c>
      <c r="IID3" s="7" t="s">
        <v>6452</v>
      </c>
      <c r="IIE3" s="7" t="s">
        <v>6453</v>
      </c>
      <c r="IIF3" s="7" t="s">
        <v>6454</v>
      </c>
      <c r="IIG3" s="7" t="s">
        <v>6455</v>
      </c>
      <c r="IIH3" s="7" t="s">
        <v>6456</v>
      </c>
      <c r="III3" s="7" t="s">
        <v>6457</v>
      </c>
      <c r="IIJ3" s="7" t="s">
        <v>6458</v>
      </c>
      <c r="IIK3" s="7" t="s">
        <v>6459</v>
      </c>
      <c r="IIL3" s="7" t="s">
        <v>6460</v>
      </c>
      <c r="IIM3" s="7" t="s">
        <v>6461</v>
      </c>
      <c r="IIN3" s="7" t="s">
        <v>6462</v>
      </c>
      <c r="IIO3" s="7" t="s">
        <v>6463</v>
      </c>
      <c r="IIP3" s="7" t="s">
        <v>6464</v>
      </c>
      <c r="IIQ3" s="7" t="s">
        <v>6465</v>
      </c>
      <c r="IIR3" s="7" t="s">
        <v>6466</v>
      </c>
      <c r="IIS3" s="7" t="s">
        <v>6467</v>
      </c>
      <c r="IIT3" s="7" t="s">
        <v>6468</v>
      </c>
      <c r="IIU3" s="7" t="s">
        <v>6469</v>
      </c>
      <c r="IIV3" s="7" t="s">
        <v>6470</v>
      </c>
      <c r="IIW3" s="7" t="s">
        <v>6471</v>
      </c>
      <c r="IIX3" s="7" t="s">
        <v>6472</v>
      </c>
      <c r="IIY3" s="7" t="s">
        <v>6473</v>
      </c>
      <c r="IIZ3" s="7" t="s">
        <v>6474</v>
      </c>
      <c r="IJA3" s="7" t="s">
        <v>6475</v>
      </c>
      <c r="IJB3" s="7" t="s">
        <v>6476</v>
      </c>
      <c r="IJC3" s="7" t="s">
        <v>6477</v>
      </c>
      <c r="IJD3" s="7" t="s">
        <v>6478</v>
      </c>
      <c r="IJE3" s="7" t="s">
        <v>6479</v>
      </c>
      <c r="IJF3" s="7" t="s">
        <v>6480</v>
      </c>
      <c r="IJG3" s="7" t="s">
        <v>6481</v>
      </c>
      <c r="IJH3" s="7" t="s">
        <v>6482</v>
      </c>
      <c r="IJI3" s="7" t="s">
        <v>6483</v>
      </c>
      <c r="IJJ3" s="7" t="s">
        <v>6484</v>
      </c>
      <c r="IJK3" s="7" t="s">
        <v>6485</v>
      </c>
      <c r="IJL3" s="7" t="s">
        <v>6486</v>
      </c>
      <c r="IJM3" s="7" t="s">
        <v>6487</v>
      </c>
      <c r="IJN3" s="7" t="s">
        <v>6488</v>
      </c>
      <c r="IJO3" s="7" t="s">
        <v>6489</v>
      </c>
      <c r="IJP3" s="7" t="s">
        <v>6490</v>
      </c>
      <c r="IJQ3" s="7" t="s">
        <v>6491</v>
      </c>
      <c r="IJR3" s="7" t="s">
        <v>6492</v>
      </c>
      <c r="IJS3" s="7" t="s">
        <v>6493</v>
      </c>
      <c r="IJT3" s="7" t="s">
        <v>6494</v>
      </c>
      <c r="IJU3" s="7" t="s">
        <v>6495</v>
      </c>
      <c r="IJV3" s="7" t="s">
        <v>6496</v>
      </c>
      <c r="IJW3" s="7" t="s">
        <v>6497</v>
      </c>
      <c r="IJX3" s="7" t="s">
        <v>6498</v>
      </c>
      <c r="IJY3" s="7" t="s">
        <v>6499</v>
      </c>
      <c r="IJZ3" s="7" t="s">
        <v>6500</v>
      </c>
      <c r="IKA3" s="7" t="s">
        <v>6501</v>
      </c>
      <c r="IKB3" s="7" t="s">
        <v>6502</v>
      </c>
      <c r="IKC3" s="7" t="s">
        <v>6503</v>
      </c>
      <c r="IKD3" s="7" t="s">
        <v>6504</v>
      </c>
      <c r="IKE3" s="7" t="s">
        <v>6505</v>
      </c>
      <c r="IKF3" s="7" t="s">
        <v>6506</v>
      </c>
      <c r="IKG3" s="7" t="s">
        <v>6507</v>
      </c>
      <c r="IKH3" s="7" t="s">
        <v>6508</v>
      </c>
      <c r="IKI3" s="7" t="s">
        <v>6509</v>
      </c>
      <c r="IKJ3" s="7" t="s">
        <v>6510</v>
      </c>
      <c r="IKK3" s="7" t="s">
        <v>6511</v>
      </c>
      <c r="IKL3" s="7" t="s">
        <v>6512</v>
      </c>
      <c r="IKM3" s="7" t="s">
        <v>6513</v>
      </c>
      <c r="IKN3" s="7" t="s">
        <v>6514</v>
      </c>
      <c r="IKO3" s="7" t="s">
        <v>6515</v>
      </c>
      <c r="IKP3" s="7" t="s">
        <v>6516</v>
      </c>
      <c r="IKQ3" s="7" t="s">
        <v>6517</v>
      </c>
      <c r="IKR3" s="7" t="s">
        <v>6518</v>
      </c>
      <c r="IKS3" s="7" t="s">
        <v>6519</v>
      </c>
      <c r="IKT3" s="7" t="s">
        <v>6520</v>
      </c>
      <c r="IKU3" s="7" t="s">
        <v>6521</v>
      </c>
      <c r="IKV3" s="7" t="s">
        <v>6522</v>
      </c>
      <c r="IKW3" s="7" t="s">
        <v>6523</v>
      </c>
      <c r="IKX3" s="7" t="s">
        <v>6524</v>
      </c>
      <c r="IKY3" s="7" t="s">
        <v>6525</v>
      </c>
      <c r="IKZ3" s="7" t="s">
        <v>6526</v>
      </c>
      <c r="ILA3" s="7" t="s">
        <v>6527</v>
      </c>
      <c r="ILB3" s="7" t="s">
        <v>6528</v>
      </c>
      <c r="ILC3" s="7" t="s">
        <v>6529</v>
      </c>
      <c r="ILD3" s="7" t="s">
        <v>6530</v>
      </c>
      <c r="ILE3" s="7" t="s">
        <v>6531</v>
      </c>
      <c r="ILF3" s="7" t="s">
        <v>6532</v>
      </c>
      <c r="ILG3" s="7" t="s">
        <v>6533</v>
      </c>
      <c r="ILH3" s="7" t="s">
        <v>6534</v>
      </c>
      <c r="ILI3" s="7" t="s">
        <v>6535</v>
      </c>
      <c r="ILJ3" s="7" t="s">
        <v>6536</v>
      </c>
      <c r="ILK3" s="7" t="s">
        <v>6537</v>
      </c>
      <c r="ILL3" s="7" t="s">
        <v>6538</v>
      </c>
      <c r="ILM3" s="7" t="s">
        <v>6539</v>
      </c>
      <c r="ILN3" s="7" t="s">
        <v>6540</v>
      </c>
      <c r="ILO3" s="7" t="s">
        <v>6541</v>
      </c>
      <c r="ILP3" s="7" t="s">
        <v>6542</v>
      </c>
      <c r="ILQ3" s="7" t="s">
        <v>6543</v>
      </c>
      <c r="ILR3" s="7" t="s">
        <v>6544</v>
      </c>
      <c r="ILS3" s="7" t="s">
        <v>6545</v>
      </c>
      <c r="ILT3" s="7" t="s">
        <v>6546</v>
      </c>
      <c r="ILU3" s="7" t="s">
        <v>6547</v>
      </c>
      <c r="ILV3" s="7" t="s">
        <v>6548</v>
      </c>
      <c r="ILW3" s="7" t="s">
        <v>6549</v>
      </c>
      <c r="ILX3" s="7" t="s">
        <v>6550</v>
      </c>
      <c r="ILY3" s="7" t="s">
        <v>6551</v>
      </c>
      <c r="ILZ3" s="7" t="s">
        <v>6552</v>
      </c>
      <c r="IMA3" s="7" t="s">
        <v>6553</v>
      </c>
      <c r="IMB3" s="7" t="s">
        <v>6554</v>
      </c>
      <c r="IMC3" s="7" t="s">
        <v>6555</v>
      </c>
      <c r="IMD3" s="7" t="s">
        <v>6556</v>
      </c>
      <c r="IME3" s="7" t="s">
        <v>6557</v>
      </c>
      <c r="IMF3" s="7" t="s">
        <v>6558</v>
      </c>
      <c r="IMG3" s="7" t="s">
        <v>6559</v>
      </c>
      <c r="IMH3" s="7" t="s">
        <v>6560</v>
      </c>
      <c r="IMI3" s="7" t="s">
        <v>6561</v>
      </c>
      <c r="IMJ3" s="7" t="s">
        <v>6562</v>
      </c>
      <c r="IMK3" s="7" t="s">
        <v>6563</v>
      </c>
      <c r="IML3" s="7" t="s">
        <v>6564</v>
      </c>
      <c r="IMM3" s="7" t="s">
        <v>6565</v>
      </c>
      <c r="IMN3" s="7" t="s">
        <v>6566</v>
      </c>
      <c r="IMO3" s="7" t="s">
        <v>6567</v>
      </c>
      <c r="IMP3" s="7" t="s">
        <v>6568</v>
      </c>
      <c r="IMQ3" s="7" t="s">
        <v>6569</v>
      </c>
      <c r="IMR3" s="7" t="s">
        <v>6570</v>
      </c>
      <c r="IMS3" s="7" t="s">
        <v>6571</v>
      </c>
      <c r="IMT3" s="7" t="s">
        <v>6572</v>
      </c>
      <c r="IMU3" s="7" t="s">
        <v>6573</v>
      </c>
      <c r="IMV3" s="7" t="s">
        <v>6574</v>
      </c>
      <c r="IMW3" s="7" t="s">
        <v>6575</v>
      </c>
      <c r="IMX3" s="7" t="s">
        <v>6576</v>
      </c>
      <c r="IMY3" s="7" t="s">
        <v>6577</v>
      </c>
      <c r="IMZ3" s="7" t="s">
        <v>6578</v>
      </c>
      <c r="INA3" s="7" t="s">
        <v>6579</v>
      </c>
      <c r="INB3" s="7" t="s">
        <v>6580</v>
      </c>
      <c r="INC3" s="7" t="s">
        <v>6581</v>
      </c>
      <c r="IND3" s="7" t="s">
        <v>6582</v>
      </c>
      <c r="INE3" s="7" t="s">
        <v>6583</v>
      </c>
      <c r="INF3" s="7" t="s">
        <v>6584</v>
      </c>
      <c r="ING3" s="7" t="s">
        <v>6585</v>
      </c>
      <c r="INH3" s="7" t="s">
        <v>6586</v>
      </c>
      <c r="INI3" s="7" t="s">
        <v>6587</v>
      </c>
      <c r="INJ3" s="7" t="s">
        <v>6588</v>
      </c>
      <c r="INK3" s="7" t="s">
        <v>6589</v>
      </c>
      <c r="INL3" s="7" t="s">
        <v>6590</v>
      </c>
      <c r="INM3" s="7" t="s">
        <v>6591</v>
      </c>
      <c r="INN3" s="7" t="s">
        <v>6592</v>
      </c>
      <c r="INO3" s="7" t="s">
        <v>6593</v>
      </c>
      <c r="INP3" s="7" t="s">
        <v>6594</v>
      </c>
      <c r="INQ3" s="7" t="s">
        <v>6595</v>
      </c>
      <c r="INR3" s="7" t="s">
        <v>6596</v>
      </c>
      <c r="INS3" s="7" t="s">
        <v>6597</v>
      </c>
      <c r="INT3" s="7" t="s">
        <v>6598</v>
      </c>
      <c r="INU3" s="7" t="s">
        <v>6599</v>
      </c>
      <c r="INV3" s="7" t="s">
        <v>6600</v>
      </c>
      <c r="INW3" s="7" t="s">
        <v>6601</v>
      </c>
      <c r="INX3" s="7" t="s">
        <v>6602</v>
      </c>
      <c r="INY3" s="7" t="s">
        <v>6603</v>
      </c>
      <c r="INZ3" s="7" t="s">
        <v>6604</v>
      </c>
      <c r="IOA3" s="7" t="s">
        <v>6605</v>
      </c>
      <c r="IOB3" s="7" t="s">
        <v>6606</v>
      </c>
      <c r="IOC3" s="7" t="s">
        <v>6607</v>
      </c>
      <c r="IOD3" s="7" t="s">
        <v>6608</v>
      </c>
      <c r="IOE3" s="7" t="s">
        <v>6609</v>
      </c>
      <c r="IOF3" s="7" t="s">
        <v>6610</v>
      </c>
      <c r="IOG3" s="7" t="s">
        <v>6611</v>
      </c>
      <c r="IOH3" s="7" t="s">
        <v>6612</v>
      </c>
      <c r="IOI3" s="7" t="s">
        <v>6613</v>
      </c>
      <c r="IOJ3" s="7" t="s">
        <v>6614</v>
      </c>
      <c r="IOK3" s="7" t="s">
        <v>6615</v>
      </c>
      <c r="IOL3" s="7" t="s">
        <v>6616</v>
      </c>
      <c r="IOM3" s="7" t="s">
        <v>6617</v>
      </c>
      <c r="ION3" s="7" t="s">
        <v>6618</v>
      </c>
      <c r="IOO3" s="7" t="s">
        <v>6619</v>
      </c>
      <c r="IOP3" s="7" t="s">
        <v>6620</v>
      </c>
      <c r="IOQ3" s="7" t="s">
        <v>6621</v>
      </c>
      <c r="IOR3" s="7" t="s">
        <v>6622</v>
      </c>
      <c r="IOS3" s="7" t="s">
        <v>6623</v>
      </c>
      <c r="IOT3" s="7" t="s">
        <v>6624</v>
      </c>
      <c r="IOU3" s="7" t="s">
        <v>6625</v>
      </c>
      <c r="IOV3" s="7" t="s">
        <v>6626</v>
      </c>
      <c r="IOW3" s="7" t="s">
        <v>6627</v>
      </c>
      <c r="IOX3" s="7" t="s">
        <v>6628</v>
      </c>
      <c r="IOY3" s="7" t="s">
        <v>6629</v>
      </c>
      <c r="IOZ3" s="7" t="s">
        <v>6630</v>
      </c>
      <c r="IPA3" s="7" t="s">
        <v>6631</v>
      </c>
      <c r="IPB3" s="7" t="s">
        <v>6632</v>
      </c>
      <c r="IPC3" s="7" t="s">
        <v>6633</v>
      </c>
      <c r="IPD3" s="7" t="s">
        <v>6634</v>
      </c>
      <c r="IPE3" s="7" t="s">
        <v>6635</v>
      </c>
      <c r="IPF3" s="7" t="s">
        <v>6636</v>
      </c>
      <c r="IPG3" s="7" t="s">
        <v>6637</v>
      </c>
      <c r="IPH3" s="7" t="s">
        <v>6638</v>
      </c>
      <c r="IPI3" s="7" t="s">
        <v>6639</v>
      </c>
      <c r="IPJ3" s="7" t="s">
        <v>6640</v>
      </c>
      <c r="IPK3" s="7" t="s">
        <v>6641</v>
      </c>
      <c r="IPL3" s="7" t="s">
        <v>6642</v>
      </c>
      <c r="IPM3" s="7" t="s">
        <v>6643</v>
      </c>
      <c r="IPN3" s="7" t="s">
        <v>6644</v>
      </c>
      <c r="IPO3" s="7" t="s">
        <v>6645</v>
      </c>
      <c r="IPP3" s="7" t="s">
        <v>6646</v>
      </c>
      <c r="IPQ3" s="7" t="s">
        <v>6647</v>
      </c>
      <c r="IPR3" s="7" t="s">
        <v>6648</v>
      </c>
      <c r="IPS3" s="7" t="s">
        <v>6649</v>
      </c>
      <c r="IPT3" s="7" t="s">
        <v>6650</v>
      </c>
      <c r="IPU3" s="7" t="s">
        <v>6651</v>
      </c>
      <c r="IPV3" s="7" t="s">
        <v>6652</v>
      </c>
      <c r="IPW3" s="7" t="s">
        <v>6653</v>
      </c>
      <c r="IPX3" s="7" t="s">
        <v>6654</v>
      </c>
      <c r="IPY3" s="7" t="s">
        <v>6655</v>
      </c>
      <c r="IPZ3" s="7" t="s">
        <v>6656</v>
      </c>
      <c r="IQA3" s="7" t="s">
        <v>6657</v>
      </c>
      <c r="IQB3" s="7" t="s">
        <v>6658</v>
      </c>
      <c r="IQC3" s="7" t="s">
        <v>6659</v>
      </c>
      <c r="IQD3" s="7" t="s">
        <v>6660</v>
      </c>
      <c r="IQE3" s="7" t="s">
        <v>6661</v>
      </c>
      <c r="IQF3" s="7" t="s">
        <v>6662</v>
      </c>
      <c r="IQG3" s="7" t="s">
        <v>6663</v>
      </c>
      <c r="IQH3" s="7" t="s">
        <v>6664</v>
      </c>
      <c r="IQI3" s="7" t="s">
        <v>6665</v>
      </c>
      <c r="IQJ3" s="7" t="s">
        <v>6666</v>
      </c>
      <c r="IQK3" s="7" t="s">
        <v>6667</v>
      </c>
      <c r="IQL3" s="7" t="s">
        <v>6668</v>
      </c>
      <c r="IQM3" s="7" t="s">
        <v>6669</v>
      </c>
      <c r="IQN3" s="7" t="s">
        <v>6670</v>
      </c>
      <c r="IQO3" s="7" t="s">
        <v>6671</v>
      </c>
      <c r="IQP3" s="7" t="s">
        <v>6672</v>
      </c>
      <c r="IQQ3" s="7" t="s">
        <v>6673</v>
      </c>
      <c r="IQR3" s="7" t="s">
        <v>6674</v>
      </c>
      <c r="IQS3" s="7" t="s">
        <v>6675</v>
      </c>
      <c r="IQT3" s="7" t="s">
        <v>6676</v>
      </c>
      <c r="IQU3" s="7" t="s">
        <v>6677</v>
      </c>
      <c r="IQV3" s="7" t="s">
        <v>6678</v>
      </c>
      <c r="IQW3" s="7" t="s">
        <v>6679</v>
      </c>
      <c r="IQX3" s="7" t="s">
        <v>6680</v>
      </c>
      <c r="IQY3" s="7" t="s">
        <v>6681</v>
      </c>
      <c r="IQZ3" s="7" t="s">
        <v>6682</v>
      </c>
      <c r="IRA3" s="7" t="s">
        <v>6683</v>
      </c>
      <c r="IRB3" s="7" t="s">
        <v>6684</v>
      </c>
      <c r="IRC3" s="7" t="s">
        <v>6685</v>
      </c>
      <c r="IRD3" s="7" t="s">
        <v>6686</v>
      </c>
      <c r="IRE3" s="7" t="s">
        <v>6687</v>
      </c>
      <c r="IRF3" s="7" t="s">
        <v>6688</v>
      </c>
      <c r="IRG3" s="7" t="s">
        <v>6689</v>
      </c>
      <c r="IRH3" s="7" t="s">
        <v>6690</v>
      </c>
      <c r="IRI3" s="7" t="s">
        <v>6691</v>
      </c>
      <c r="IRJ3" s="7" t="s">
        <v>6692</v>
      </c>
      <c r="IRK3" s="7" t="s">
        <v>6693</v>
      </c>
      <c r="IRL3" s="7" t="s">
        <v>6694</v>
      </c>
      <c r="IRM3" s="7" t="s">
        <v>6695</v>
      </c>
      <c r="IRN3" s="7" t="s">
        <v>6696</v>
      </c>
      <c r="IRO3" s="7" t="s">
        <v>6697</v>
      </c>
      <c r="IRP3" s="7" t="s">
        <v>6698</v>
      </c>
      <c r="IRQ3" s="7" t="s">
        <v>6699</v>
      </c>
      <c r="IRR3" s="7" t="s">
        <v>6700</v>
      </c>
      <c r="IRS3" s="7" t="s">
        <v>6701</v>
      </c>
      <c r="IRT3" s="7" t="s">
        <v>6702</v>
      </c>
      <c r="IRU3" s="7" t="s">
        <v>6703</v>
      </c>
      <c r="IRV3" s="7" t="s">
        <v>6704</v>
      </c>
      <c r="IRW3" s="7" t="s">
        <v>6705</v>
      </c>
      <c r="IRX3" s="7" t="s">
        <v>6706</v>
      </c>
      <c r="IRY3" s="7" t="s">
        <v>6707</v>
      </c>
      <c r="IRZ3" s="7" t="s">
        <v>6708</v>
      </c>
      <c r="ISA3" s="7" t="s">
        <v>6709</v>
      </c>
      <c r="ISB3" s="7" t="s">
        <v>6710</v>
      </c>
      <c r="ISC3" s="7" t="s">
        <v>6711</v>
      </c>
      <c r="ISD3" s="7" t="s">
        <v>6712</v>
      </c>
      <c r="ISE3" s="7" t="s">
        <v>6713</v>
      </c>
      <c r="ISF3" s="7" t="s">
        <v>6714</v>
      </c>
      <c r="ISG3" s="7" t="s">
        <v>6715</v>
      </c>
      <c r="ISH3" s="7" t="s">
        <v>6716</v>
      </c>
      <c r="ISI3" s="7" t="s">
        <v>6717</v>
      </c>
      <c r="ISJ3" s="7" t="s">
        <v>6718</v>
      </c>
      <c r="ISK3" s="7" t="s">
        <v>6719</v>
      </c>
      <c r="ISL3" s="7" t="s">
        <v>6720</v>
      </c>
      <c r="ISM3" s="7" t="s">
        <v>6721</v>
      </c>
      <c r="ISN3" s="7" t="s">
        <v>6722</v>
      </c>
      <c r="ISO3" s="7" t="s">
        <v>6723</v>
      </c>
      <c r="ISP3" s="7" t="s">
        <v>6724</v>
      </c>
      <c r="ISQ3" s="7" t="s">
        <v>6725</v>
      </c>
      <c r="ISR3" s="7" t="s">
        <v>6726</v>
      </c>
      <c r="ISS3" s="7" t="s">
        <v>6727</v>
      </c>
      <c r="IST3" s="7" t="s">
        <v>6728</v>
      </c>
      <c r="ISU3" s="7" t="s">
        <v>6729</v>
      </c>
      <c r="ISV3" s="7" t="s">
        <v>6730</v>
      </c>
      <c r="ISW3" s="7" t="s">
        <v>6731</v>
      </c>
      <c r="ISX3" s="7" t="s">
        <v>6732</v>
      </c>
      <c r="ISY3" s="7" t="s">
        <v>6733</v>
      </c>
      <c r="ISZ3" s="7" t="s">
        <v>6734</v>
      </c>
      <c r="ITA3" s="7" t="s">
        <v>6735</v>
      </c>
      <c r="ITB3" s="7" t="s">
        <v>6736</v>
      </c>
      <c r="ITC3" s="7" t="s">
        <v>6737</v>
      </c>
      <c r="ITD3" s="7" t="s">
        <v>6738</v>
      </c>
      <c r="ITE3" s="7" t="s">
        <v>6739</v>
      </c>
      <c r="ITF3" s="7" t="s">
        <v>6740</v>
      </c>
      <c r="ITG3" s="7" t="s">
        <v>6741</v>
      </c>
      <c r="ITH3" s="7" t="s">
        <v>6742</v>
      </c>
      <c r="ITI3" s="7" t="s">
        <v>6743</v>
      </c>
      <c r="ITJ3" s="7" t="s">
        <v>6744</v>
      </c>
      <c r="ITK3" s="7" t="s">
        <v>6745</v>
      </c>
      <c r="ITL3" s="7" t="s">
        <v>6746</v>
      </c>
      <c r="ITM3" s="7" t="s">
        <v>6747</v>
      </c>
      <c r="ITN3" s="7" t="s">
        <v>6748</v>
      </c>
      <c r="ITO3" s="7" t="s">
        <v>6749</v>
      </c>
      <c r="ITP3" s="7" t="s">
        <v>6750</v>
      </c>
      <c r="ITQ3" s="7" t="s">
        <v>6751</v>
      </c>
      <c r="ITR3" s="7" t="s">
        <v>6752</v>
      </c>
      <c r="ITS3" s="7" t="s">
        <v>6753</v>
      </c>
      <c r="ITT3" s="7" t="s">
        <v>6754</v>
      </c>
      <c r="ITU3" s="7" t="s">
        <v>6755</v>
      </c>
      <c r="ITV3" s="7" t="s">
        <v>6756</v>
      </c>
      <c r="ITW3" s="7" t="s">
        <v>6757</v>
      </c>
      <c r="ITX3" s="7" t="s">
        <v>6758</v>
      </c>
      <c r="ITY3" s="7" t="s">
        <v>6759</v>
      </c>
      <c r="ITZ3" s="7" t="s">
        <v>6760</v>
      </c>
      <c r="IUA3" s="7" t="s">
        <v>6761</v>
      </c>
      <c r="IUB3" s="7" t="s">
        <v>6762</v>
      </c>
      <c r="IUC3" s="7" t="s">
        <v>6763</v>
      </c>
      <c r="IUD3" s="7" t="s">
        <v>6764</v>
      </c>
      <c r="IUE3" s="7" t="s">
        <v>6765</v>
      </c>
      <c r="IUF3" s="7" t="s">
        <v>6766</v>
      </c>
      <c r="IUG3" s="7" t="s">
        <v>6767</v>
      </c>
      <c r="IUH3" s="7" t="s">
        <v>6768</v>
      </c>
      <c r="IUI3" s="7" t="s">
        <v>6769</v>
      </c>
      <c r="IUJ3" s="7" t="s">
        <v>6770</v>
      </c>
      <c r="IUK3" s="7" t="s">
        <v>6771</v>
      </c>
      <c r="IUL3" s="7" t="s">
        <v>6772</v>
      </c>
      <c r="IUM3" s="7" t="s">
        <v>6773</v>
      </c>
      <c r="IUN3" s="7" t="s">
        <v>6774</v>
      </c>
      <c r="IUO3" s="7" t="s">
        <v>6775</v>
      </c>
      <c r="IUP3" s="7" t="s">
        <v>6776</v>
      </c>
      <c r="IUQ3" s="7" t="s">
        <v>6777</v>
      </c>
      <c r="IUR3" s="7" t="s">
        <v>6778</v>
      </c>
      <c r="IUS3" s="7" t="s">
        <v>6779</v>
      </c>
      <c r="IUT3" s="7" t="s">
        <v>6780</v>
      </c>
      <c r="IUU3" s="7" t="s">
        <v>6781</v>
      </c>
      <c r="IUV3" s="7" t="s">
        <v>6782</v>
      </c>
      <c r="IUW3" s="7" t="s">
        <v>6783</v>
      </c>
      <c r="IUX3" s="7" t="s">
        <v>6784</v>
      </c>
      <c r="IUY3" s="7" t="s">
        <v>6785</v>
      </c>
      <c r="IUZ3" s="7" t="s">
        <v>6786</v>
      </c>
      <c r="IVA3" s="7" t="s">
        <v>6787</v>
      </c>
      <c r="IVB3" s="7" t="s">
        <v>6788</v>
      </c>
      <c r="IVC3" s="7" t="s">
        <v>6789</v>
      </c>
      <c r="IVD3" s="7" t="s">
        <v>6790</v>
      </c>
      <c r="IVE3" s="7" t="s">
        <v>6791</v>
      </c>
      <c r="IVF3" s="7" t="s">
        <v>6792</v>
      </c>
      <c r="IVG3" s="7" t="s">
        <v>6793</v>
      </c>
      <c r="IVH3" s="7" t="s">
        <v>6794</v>
      </c>
      <c r="IVI3" s="7" t="s">
        <v>6795</v>
      </c>
      <c r="IVJ3" s="7" t="s">
        <v>6796</v>
      </c>
      <c r="IVK3" s="7" t="s">
        <v>6797</v>
      </c>
      <c r="IVL3" s="7" t="s">
        <v>6798</v>
      </c>
      <c r="IVM3" s="7" t="s">
        <v>6799</v>
      </c>
      <c r="IVN3" s="7" t="s">
        <v>6800</v>
      </c>
      <c r="IVO3" s="7" t="s">
        <v>6801</v>
      </c>
      <c r="IVP3" s="7" t="s">
        <v>6802</v>
      </c>
      <c r="IVQ3" s="7" t="s">
        <v>6803</v>
      </c>
      <c r="IVR3" s="7" t="s">
        <v>6804</v>
      </c>
      <c r="IVS3" s="7" t="s">
        <v>6805</v>
      </c>
      <c r="IVT3" s="7" t="s">
        <v>6806</v>
      </c>
      <c r="IVU3" s="7" t="s">
        <v>6807</v>
      </c>
      <c r="IVV3" s="7" t="s">
        <v>6808</v>
      </c>
      <c r="IVW3" s="7" t="s">
        <v>6809</v>
      </c>
      <c r="IVX3" s="7" t="s">
        <v>6810</v>
      </c>
      <c r="IVY3" s="7" t="s">
        <v>6811</v>
      </c>
      <c r="IVZ3" s="7" t="s">
        <v>6812</v>
      </c>
      <c r="IWA3" s="7" t="s">
        <v>6813</v>
      </c>
      <c r="IWB3" s="7" t="s">
        <v>6814</v>
      </c>
      <c r="IWC3" s="7" t="s">
        <v>6815</v>
      </c>
      <c r="IWD3" s="7" t="s">
        <v>6816</v>
      </c>
      <c r="IWE3" s="7" t="s">
        <v>6817</v>
      </c>
      <c r="IWF3" s="7" t="s">
        <v>6818</v>
      </c>
      <c r="IWG3" s="7" t="s">
        <v>6819</v>
      </c>
      <c r="IWH3" s="7" t="s">
        <v>6820</v>
      </c>
      <c r="IWI3" s="7" t="s">
        <v>6821</v>
      </c>
      <c r="IWJ3" s="7" t="s">
        <v>6822</v>
      </c>
      <c r="IWK3" s="7" t="s">
        <v>6823</v>
      </c>
      <c r="IWL3" s="7" t="s">
        <v>6824</v>
      </c>
      <c r="IWM3" s="7" t="s">
        <v>6825</v>
      </c>
      <c r="IWN3" s="7" t="s">
        <v>6826</v>
      </c>
      <c r="IWO3" s="7" t="s">
        <v>6827</v>
      </c>
      <c r="IWP3" s="7" t="s">
        <v>6828</v>
      </c>
      <c r="IWQ3" s="7" t="s">
        <v>6829</v>
      </c>
      <c r="IWR3" s="7" t="s">
        <v>6830</v>
      </c>
      <c r="IWS3" s="7" t="s">
        <v>6831</v>
      </c>
      <c r="IWT3" s="7" t="s">
        <v>6832</v>
      </c>
      <c r="IWU3" s="7" t="s">
        <v>6833</v>
      </c>
      <c r="IWV3" s="7" t="s">
        <v>6834</v>
      </c>
      <c r="IWW3" s="7" t="s">
        <v>6835</v>
      </c>
      <c r="IWX3" s="7" t="s">
        <v>6836</v>
      </c>
      <c r="IWY3" s="7" t="s">
        <v>6837</v>
      </c>
      <c r="IWZ3" s="7" t="s">
        <v>6838</v>
      </c>
      <c r="IXA3" s="7" t="s">
        <v>6839</v>
      </c>
      <c r="IXB3" s="7" t="s">
        <v>6840</v>
      </c>
      <c r="IXC3" s="7" t="s">
        <v>6841</v>
      </c>
      <c r="IXD3" s="7" t="s">
        <v>6842</v>
      </c>
      <c r="IXE3" s="7" t="s">
        <v>6843</v>
      </c>
      <c r="IXF3" s="7" t="s">
        <v>6844</v>
      </c>
      <c r="IXG3" s="7" t="s">
        <v>6845</v>
      </c>
      <c r="IXH3" s="7" t="s">
        <v>6846</v>
      </c>
      <c r="IXI3" s="7" t="s">
        <v>6847</v>
      </c>
      <c r="IXJ3" s="7" t="s">
        <v>6848</v>
      </c>
      <c r="IXK3" s="7" t="s">
        <v>6849</v>
      </c>
      <c r="IXL3" s="7" t="s">
        <v>6850</v>
      </c>
      <c r="IXM3" s="7" t="s">
        <v>6851</v>
      </c>
      <c r="IXN3" s="7" t="s">
        <v>6852</v>
      </c>
      <c r="IXO3" s="7" t="s">
        <v>6853</v>
      </c>
      <c r="IXP3" s="7" t="s">
        <v>6854</v>
      </c>
      <c r="IXQ3" s="7" t="s">
        <v>6855</v>
      </c>
      <c r="IXR3" s="7" t="s">
        <v>6856</v>
      </c>
      <c r="IXS3" s="7" t="s">
        <v>6857</v>
      </c>
      <c r="IXT3" s="7" t="s">
        <v>6858</v>
      </c>
      <c r="IXU3" s="7" t="s">
        <v>6859</v>
      </c>
      <c r="IXV3" s="7" t="s">
        <v>6860</v>
      </c>
      <c r="IXW3" s="7" t="s">
        <v>6861</v>
      </c>
      <c r="IXX3" s="7" t="s">
        <v>6862</v>
      </c>
      <c r="IXY3" s="7" t="s">
        <v>6863</v>
      </c>
      <c r="IXZ3" s="7" t="s">
        <v>6864</v>
      </c>
      <c r="IYA3" s="7" t="s">
        <v>6865</v>
      </c>
      <c r="IYB3" s="7" t="s">
        <v>6866</v>
      </c>
      <c r="IYC3" s="7" t="s">
        <v>6867</v>
      </c>
      <c r="IYD3" s="7" t="s">
        <v>6868</v>
      </c>
      <c r="IYE3" s="7" t="s">
        <v>6869</v>
      </c>
      <c r="IYF3" s="7" t="s">
        <v>6870</v>
      </c>
      <c r="IYG3" s="7" t="s">
        <v>6871</v>
      </c>
      <c r="IYH3" s="7" t="s">
        <v>6872</v>
      </c>
      <c r="IYI3" s="7" t="s">
        <v>6873</v>
      </c>
      <c r="IYJ3" s="7" t="s">
        <v>6874</v>
      </c>
      <c r="IYK3" s="7" t="s">
        <v>6875</v>
      </c>
      <c r="IYL3" s="7" t="s">
        <v>6876</v>
      </c>
      <c r="IYM3" s="7" t="s">
        <v>6877</v>
      </c>
      <c r="IYN3" s="7" t="s">
        <v>6878</v>
      </c>
      <c r="IYO3" s="7" t="s">
        <v>6879</v>
      </c>
      <c r="IYP3" s="7" t="s">
        <v>6880</v>
      </c>
      <c r="IYQ3" s="7" t="s">
        <v>6881</v>
      </c>
      <c r="IYR3" s="7" t="s">
        <v>6882</v>
      </c>
      <c r="IYS3" s="7" t="s">
        <v>6883</v>
      </c>
      <c r="IYT3" s="7" t="s">
        <v>6884</v>
      </c>
      <c r="IYU3" s="7" t="s">
        <v>6885</v>
      </c>
      <c r="IYV3" s="7" t="s">
        <v>6886</v>
      </c>
      <c r="IYW3" s="7" t="s">
        <v>6887</v>
      </c>
      <c r="IYX3" s="7" t="s">
        <v>6888</v>
      </c>
      <c r="IYY3" s="7" t="s">
        <v>6889</v>
      </c>
      <c r="IYZ3" s="7" t="s">
        <v>6890</v>
      </c>
      <c r="IZA3" s="7" t="s">
        <v>6891</v>
      </c>
      <c r="IZB3" s="7" t="s">
        <v>6892</v>
      </c>
      <c r="IZC3" s="7" t="s">
        <v>6893</v>
      </c>
      <c r="IZD3" s="7" t="s">
        <v>6894</v>
      </c>
      <c r="IZE3" s="7" t="s">
        <v>6895</v>
      </c>
      <c r="IZF3" s="7" t="s">
        <v>6896</v>
      </c>
      <c r="IZG3" s="7" t="s">
        <v>6897</v>
      </c>
      <c r="IZH3" s="7" t="s">
        <v>6898</v>
      </c>
      <c r="IZI3" s="7" t="s">
        <v>6899</v>
      </c>
      <c r="IZJ3" s="7" t="s">
        <v>6900</v>
      </c>
      <c r="IZK3" s="7" t="s">
        <v>6901</v>
      </c>
      <c r="IZL3" s="7" t="s">
        <v>6902</v>
      </c>
      <c r="IZM3" s="7" t="s">
        <v>6903</v>
      </c>
      <c r="IZN3" s="7" t="s">
        <v>6904</v>
      </c>
      <c r="IZO3" s="7" t="s">
        <v>6905</v>
      </c>
      <c r="IZP3" s="7" t="s">
        <v>6906</v>
      </c>
      <c r="IZQ3" s="7" t="s">
        <v>6907</v>
      </c>
      <c r="IZR3" s="7" t="s">
        <v>6908</v>
      </c>
      <c r="IZS3" s="7" t="s">
        <v>6909</v>
      </c>
      <c r="IZT3" s="7" t="s">
        <v>6910</v>
      </c>
      <c r="IZU3" s="7" t="s">
        <v>6911</v>
      </c>
      <c r="IZV3" s="7" t="s">
        <v>6912</v>
      </c>
      <c r="IZW3" s="7" t="s">
        <v>6913</v>
      </c>
      <c r="IZX3" s="7" t="s">
        <v>6914</v>
      </c>
      <c r="IZY3" s="7" t="s">
        <v>6915</v>
      </c>
      <c r="IZZ3" s="7" t="s">
        <v>6916</v>
      </c>
      <c r="JAA3" s="7" t="s">
        <v>6917</v>
      </c>
      <c r="JAB3" s="7" t="s">
        <v>6918</v>
      </c>
      <c r="JAC3" s="7" t="s">
        <v>6919</v>
      </c>
      <c r="JAD3" s="7" t="s">
        <v>6920</v>
      </c>
      <c r="JAE3" s="7" t="s">
        <v>6921</v>
      </c>
      <c r="JAF3" s="7" t="s">
        <v>6922</v>
      </c>
      <c r="JAG3" s="7" t="s">
        <v>6923</v>
      </c>
      <c r="JAH3" s="7" t="s">
        <v>6924</v>
      </c>
      <c r="JAI3" s="7" t="s">
        <v>6925</v>
      </c>
      <c r="JAJ3" s="7" t="s">
        <v>6926</v>
      </c>
      <c r="JAK3" s="7" t="s">
        <v>6927</v>
      </c>
      <c r="JAL3" s="7" t="s">
        <v>6928</v>
      </c>
      <c r="JAM3" s="7" t="s">
        <v>6929</v>
      </c>
      <c r="JAN3" s="7" t="s">
        <v>6930</v>
      </c>
      <c r="JAO3" s="7" t="s">
        <v>6931</v>
      </c>
      <c r="JAP3" s="7" t="s">
        <v>6932</v>
      </c>
      <c r="JAQ3" s="7" t="s">
        <v>6933</v>
      </c>
      <c r="JAR3" s="7" t="s">
        <v>6934</v>
      </c>
      <c r="JAS3" s="7" t="s">
        <v>6935</v>
      </c>
      <c r="JAT3" s="7" t="s">
        <v>6936</v>
      </c>
      <c r="JAU3" s="7" t="s">
        <v>6937</v>
      </c>
      <c r="JAV3" s="7" t="s">
        <v>6938</v>
      </c>
      <c r="JAW3" s="7" t="s">
        <v>6939</v>
      </c>
      <c r="JAX3" s="7" t="s">
        <v>6940</v>
      </c>
      <c r="JAY3" s="7" t="s">
        <v>6941</v>
      </c>
      <c r="JAZ3" s="7" t="s">
        <v>6942</v>
      </c>
      <c r="JBA3" s="7" t="s">
        <v>6943</v>
      </c>
      <c r="JBB3" s="7" t="s">
        <v>6944</v>
      </c>
      <c r="JBC3" s="7" t="s">
        <v>6945</v>
      </c>
      <c r="JBD3" s="7" t="s">
        <v>6946</v>
      </c>
      <c r="JBE3" s="7" t="s">
        <v>6947</v>
      </c>
      <c r="JBF3" s="7" t="s">
        <v>6948</v>
      </c>
      <c r="JBG3" s="7" t="s">
        <v>6949</v>
      </c>
      <c r="JBH3" s="7" t="s">
        <v>6950</v>
      </c>
      <c r="JBI3" s="7" t="s">
        <v>6951</v>
      </c>
      <c r="JBJ3" s="7" t="s">
        <v>6952</v>
      </c>
      <c r="JBK3" s="7" t="s">
        <v>6953</v>
      </c>
      <c r="JBL3" s="7" t="s">
        <v>6954</v>
      </c>
      <c r="JBM3" s="7" t="s">
        <v>6955</v>
      </c>
      <c r="JBN3" s="7" t="s">
        <v>6956</v>
      </c>
      <c r="JBO3" s="7" t="s">
        <v>6957</v>
      </c>
      <c r="JBP3" s="7" t="s">
        <v>6958</v>
      </c>
      <c r="JBQ3" s="7" t="s">
        <v>6959</v>
      </c>
      <c r="JBR3" s="7" t="s">
        <v>6960</v>
      </c>
      <c r="JBS3" s="7" t="s">
        <v>6961</v>
      </c>
      <c r="JBT3" s="7" t="s">
        <v>6962</v>
      </c>
      <c r="JBU3" s="7" t="s">
        <v>6963</v>
      </c>
      <c r="JBV3" s="7" t="s">
        <v>6964</v>
      </c>
      <c r="JBW3" s="7" t="s">
        <v>6965</v>
      </c>
      <c r="JBX3" s="7" t="s">
        <v>6966</v>
      </c>
      <c r="JBY3" s="7" t="s">
        <v>6967</v>
      </c>
      <c r="JBZ3" s="7" t="s">
        <v>6968</v>
      </c>
      <c r="JCA3" s="7" t="s">
        <v>6969</v>
      </c>
      <c r="JCB3" s="7" t="s">
        <v>6970</v>
      </c>
      <c r="JCC3" s="7" t="s">
        <v>6971</v>
      </c>
      <c r="JCD3" s="7" t="s">
        <v>6972</v>
      </c>
      <c r="JCE3" s="7" t="s">
        <v>6973</v>
      </c>
      <c r="JCF3" s="7" t="s">
        <v>6974</v>
      </c>
      <c r="JCG3" s="7" t="s">
        <v>6975</v>
      </c>
      <c r="JCH3" s="7" t="s">
        <v>6976</v>
      </c>
      <c r="JCI3" s="7" t="s">
        <v>6977</v>
      </c>
      <c r="JCJ3" s="7" t="s">
        <v>6978</v>
      </c>
      <c r="JCK3" s="7" t="s">
        <v>6979</v>
      </c>
      <c r="JCL3" s="7" t="s">
        <v>6980</v>
      </c>
      <c r="JCM3" s="7" t="s">
        <v>6981</v>
      </c>
      <c r="JCN3" s="7" t="s">
        <v>6982</v>
      </c>
      <c r="JCO3" s="7" t="s">
        <v>6983</v>
      </c>
      <c r="JCP3" s="7" t="s">
        <v>6984</v>
      </c>
      <c r="JCQ3" s="7" t="s">
        <v>6985</v>
      </c>
      <c r="JCR3" s="7" t="s">
        <v>6986</v>
      </c>
      <c r="JCS3" s="7" t="s">
        <v>6987</v>
      </c>
      <c r="JCT3" s="7" t="s">
        <v>6988</v>
      </c>
      <c r="JCU3" s="7" t="s">
        <v>6989</v>
      </c>
      <c r="JCV3" s="7" t="s">
        <v>6990</v>
      </c>
      <c r="JCW3" s="7" t="s">
        <v>6991</v>
      </c>
      <c r="JCX3" s="7" t="s">
        <v>6992</v>
      </c>
      <c r="JCY3" s="7" t="s">
        <v>6993</v>
      </c>
      <c r="JCZ3" s="7" t="s">
        <v>6994</v>
      </c>
      <c r="JDA3" s="7" t="s">
        <v>6995</v>
      </c>
      <c r="JDB3" s="7" t="s">
        <v>6996</v>
      </c>
      <c r="JDC3" s="7" t="s">
        <v>6997</v>
      </c>
      <c r="JDD3" s="7" t="s">
        <v>6998</v>
      </c>
      <c r="JDE3" s="7" t="s">
        <v>6999</v>
      </c>
      <c r="JDF3" s="7" t="s">
        <v>7000</v>
      </c>
      <c r="JDG3" s="7" t="s">
        <v>7001</v>
      </c>
      <c r="JDH3" s="7" t="s">
        <v>7002</v>
      </c>
      <c r="JDI3" s="7" t="s">
        <v>7003</v>
      </c>
      <c r="JDJ3" s="7" t="s">
        <v>7004</v>
      </c>
      <c r="JDK3" s="7" t="s">
        <v>7005</v>
      </c>
      <c r="JDL3" s="7" t="s">
        <v>7006</v>
      </c>
      <c r="JDM3" s="7" t="s">
        <v>7007</v>
      </c>
      <c r="JDN3" s="7" t="s">
        <v>7008</v>
      </c>
      <c r="JDO3" s="7" t="s">
        <v>7009</v>
      </c>
      <c r="JDP3" s="7" t="s">
        <v>7010</v>
      </c>
      <c r="JDQ3" s="7" t="s">
        <v>7011</v>
      </c>
      <c r="JDR3" s="7" t="s">
        <v>7012</v>
      </c>
      <c r="JDS3" s="7" t="s">
        <v>7013</v>
      </c>
      <c r="JDT3" s="7" t="s">
        <v>7014</v>
      </c>
      <c r="JDU3" s="7" t="s">
        <v>7015</v>
      </c>
      <c r="JDV3" s="7" t="s">
        <v>7016</v>
      </c>
      <c r="JDW3" s="7" t="s">
        <v>7017</v>
      </c>
      <c r="JDX3" s="7" t="s">
        <v>7018</v>
      </c>
      <c r="JDY3" s="7" t="s">
        <v>7019</v>
      </c>
      <c r="JDZ3" s="7" t="s">
        <v>7020</v>
      </c>
      <c r="JEA3" s="7" t="s">
        <v>7021</v>
      </c>
      <c r="JEB3" s="7" t="s">
        <v>7022</v>
      </c>
      <c r="JEC3" s="7" t="s">
        <v>7023</v>
      </c>
      <c r="JED3" s="7" t="s">
        <v>7024</v>
      </c>
      <c r="JEE3" s="7" t="s">
        <v>7025</v>
      </c>
      <c r="JEF3" s="7" t="s">
        <v>7026</v>
      </c>
      <c r="JEG3" s="7" t="s">
        <v>7027</v>
      </c>
      <c r="JEH3" s="7" t="s">
        <v>7028</v>
      </c>
      <c r="JEI3" s="7" t="s">
        <v>7029</v>
      </c>
      <c r="JEJ3" s="7" t="s">
        <v>7030</v>
      </c>
      <c r="JEK3" s="7" t="s">
        <v>7031</v>
      </c>
      <c r="JEL3" s="7" t="s">
        <v>7032</v>
      </c>
      <c r="JEM3" s="7" t="s">
        <v>7033</v>
      </c>
      <c r="JEN3" s="7" t="s">
        <v>7034</v>
      </c>
      <c r="JEO3" s="7" t="s">
        <v>7035</v>
      </c>
      <c r="JEP3" s="7" t="s">
        <v>7036</v>
      </c>
      <c r="JEQ3" s="7" t="s">
        <v>7037</v>
      </c>
      <c r="JER3" s="7" t="s">
        <v>7038</v>
      </c>
      <c r="JES3" s="7" t="s">
        <v>7039</v>
      </c>
      <c r="JET3" s="7" t="s">
        <v>7040</v>
      </c>
      <c r="JEU3" s="7" t="s">
        <v>7041</v>
      </c>
      <c r="JEV3" s="7" t="s">
        <v>7042</v>
      </c>
      <c r="JEW3" s="7" t="s">
        <v>7043</v>
      </c>
      <c r="JEX3" s="7" t="s">
        <v>7044</v>
      </c>
      <c r="JEY3" s="7" t="s">
        <v>7045</v>
      </c>
      <c r="JEZ3" s="7" t="s">
        <v>7046</v>
      </c>
      <c r="JFA3" s="7" t="s">
        <v>7047</v>
      </c>
      <c r="JFB3" s="7" t="s">
        <v>7048</v>
      </c>
      <c r="JFC3" s="7" t="s">
        <v>7049</v>
      </c>
      <c r="JFD3" s="7" t="s">
        <v>7050</v>
      </c>
      <c r="JFE3" s="7" t="s">
        <v>7051</v>
      </c>
      <c r="JFF3" s="7" t="s">
        <v>7052</v>
      </c>
      <c r="JFG3" s="7" t="s">
        <v>7053</v>
      </c>
      <c r="JFH3" s="7" t="s">
        <v>7054</v>
      </c>
      <c r="JFI3" s="7" t="s">
        <v>7055</v>
      </c>
      <c r="JFJ3" s="7" t="s">
        <v>7056</v>
      </c>
      <c r="JFK3" s="7" t="s">
        <v>7057</v>
      </c>
      <c r="JFL3" s="7" t="s">
        <v>7058</v>
      </c>
      <c r="JFM3" s="7" t="s">
        <v>7059</v>
      </c>
      <c r="JFN3" s="7" t="s">
        <v>7060</v>
      </c>
      <c r="JFO3" s="7" t="s">
        <v>7061</v>
      </c>
      <c r="JFP3" s="7" t="s">
        <v>7062</v>
      </c>
      <c r="JFQ3" s="7" t="s">
        <v>7063</v>
      </c>
      <c r="JFR3" s="7" t="s">
        <v>7064</v>
      </c>
      <c r="JFS3" s="7" t="s">
        <v>7065</v>
      </c>
      <c r="JFT3" s="7" t="s">
        <v>7066</v>
      </c>
      <c r="JFU3" s="7" t="s">
        <v>7067</v>
      </c>
      <c r="JFV3" s="7" t="s">
        <v>7068</v>
      </c>
      <c r="JFW3" s="7" t="s">
        <v>7069</v>
      </c>
      <c r="JFX3" s="7" t="s">
        <v>7070</v>
      </c>
      <c r="JFY3" s="7" t="s">
        <v>7071</v>
      </c>
      <c r="JFZ3" s="7" t="s">
        <v>7072</v>
      </c>
      <c r="JGA3" s="7" t="s">
        <v>7073</v>
      </c>
      <c r="JGB3" s="7" t="s">
        <v>7074</v>
      </c>
      <c r="JGC3" s="7" t="s">
        <v>7075</v>
      </c>
      <c r="JGD3" s="7" t="s">
        <v>7076</v>
      </c>
      <c r="JGE3" s="7" t="s">
        <v>7077</v>
      </c>
      <c r="JGF3" s="7" t="s">
        <v>7078</v>
      </c>
      <c r="JGG3" s="7" t="s">
        <v>7079</v>
      </c>
      <c r="JGH3" s="7" t="s">
        <v>7080</v>
      </c>
      <c r="JGI3" s="7" t="s">
        <v>7081</v>
      </c>
      <c r="JGJ3" s="7" t="s">
        <v>7082</v>
      </c>
      <c r="JGK3" s="7" t="s">
        <v>7083</v>
      </c>
      <c r="JGL3" s="7" t="s">
        <v>7084</v>
      </c>
      <c r="JGM3" s="7" t="s">
        <v>7085</v>
      </c>
      <c r="JGN3" s="7" t="s">
        <v>7086</v>
      </c>
      <c r="JGO3" s="7" t="s">
        <v>7087</v>
      </c>
      <c r="JGP3" s="7" t="s">
        <v>7088</v>
      </c>
      <c r="JGQ3" s="7" t="s">
        <v>7089</v>
      </c>
      <c r="JGR3" s="7" t="s">
        <v>7090</v>
      </c>
      <c r="JGS3" s="7" t="s">
        <v>7091</v>
      </c>
      <c r="JGT3" s="7" t="s">
        <v>7092</v>
      </c>
      <c r="JGU3" s="7" t="s">
        <v>7093</v>
      </c>
      <c r="JGV3" s="7" t="s">
        <v>7094</v>
      </c>
      <c r="JGW3" s="7" t="s">
        <v>7095</v>
      </c>
      <c r="JGX3" s="7" t="s">
        <v>7096</v>
      </c>
      <c r="JGY3" s="7" t="s">
        <v>7097</v>
      </c>
      <c r="JGZ3" s="7" t="s">
        <v>7098</v>
      </c>
      <c r="JHA3" s="7" t="s">
        <v>7099</v>
      </c>
      <c r="JHB3" s="7" t="s">
        <v>7100</v>
      </c>
      <c r="JHC3" s="7" t="s">
        <v>7101</v>
      </c>
      <c r="JHD3" s="7" t="s">
        <v>7102</v>
      </c>
      <c r="JHE3" s="7" t="s">
        <v>7103</v>
      </c>
      <c r="JHF3" s="7" t="s">
        <v>7104</v>
      </c>
      <c r="JHG3" s="7" t="s">
        <v>7105</v>
      </c>
      <c r="JHH3" s="7" t="s">
        <v>7106</v>
      </c>
      <c r="JHI3" s="7" t="s">
        <v>7107</v>
      </c>
      <c r="JHJ3" s="7" t="s">
        <v>7108</v>
      </c>
      <c r="JHK3" s="7" t="s">
        <v>7109</v>
      </c>
      <c r="JHL3" s="7" t="s">
        <v>7110</v>
      </c>
      <c r="JHM3" s="7" t="s">
        <v>7111</v>
      </c>
      <c r="JHN3" s="7" t="s">
        <v>7112</v>
      </c>
      <c r="JHO3" s="7" t="s">
        <v>7113</v>
      </c>
      <c r="JHP3" s="7" t="s">
        <v>7114</v>
      </c>
      <c r="JHQ3" s="7" t="s">
        <v>7115</v>
      </c>
      <c r="JHR3" s="7" t="s">
        <v>7116</v>
      </c>
      <c r="JHS3" s="7" t="s">
        <v>7117</v>
      </c>
      <c r="JHT3" s="7" t="s">
        <v>7118</v>
      </c>
      <c r="JHU3" s="7" t="s">
        <v>7119</v>
      </c>
      <c r="JHV3" s="7" t="s">
        <v>7120</v>
      </c>
      <c r="JHW3" s="7" t="s">
        <v>7121</v>
      </c>
      <c r="JHX3" s="7" t="s">
        <v>7122</v>
      </c>
      <c r="JHY3" s="7" t="s">
        <v>7123</v>
      </c>
      <c r="JHZ3" s="7" t="s">
        <v>7124</v>
      </c>
      <c r="JIA3" s="7" t="s">
        <v>7125</v>
      </c>
      <c r="JIB3" s="7" t="s">
        <v>7126</v>
      </c>
      <c r="JIC3" s="7" t="s">
        <v>7127</v>
      </c>
      <c r="JID3" s="7" t="s">
        <v>7128</v>
      </c>
      <c r="JIE3" s="7" t="s">
        <v>7129</v>
      </c>
      <c r="JIF3" s="7" t="s">
        <v>7130</v>
      </c>
      <c r="JIG3" s="7" t="s">
        <v>7131</v>
      </c>
      <c r="JIH3" s="7" t="s">
        <v>7132</v>
      </c>
      <c r="JII3" s="7" t="s">
        <v>7133</v>
      </c>
      <c r="JIJ3" s="7" t="s">
        <v>7134</v>
      </c>
      <c r="JIK3" s="7" t="s">
        <v>7135</v>
      </c>
      <c r="JIL3" s="7" t="s">
        <v>7136</v>
      </c>
      <c r="JIM3" s="7" t="s">
        <v>7137</v>
      </c>
      <c r="JIN3" s="7" t="s">
        <v>7138</v>
      </c>
      <c r="JIO3" s="7" t="s">
        <v>7139</v>
      </c>
      <c r="JIP3" s="7" t="s">
        <v>7140</v>
      </c>
      <c r="JIQ3" s="7" t="s">
        <v>7141</v>
      </c>
      <c r="JIR3" s="7" t="s">
        <v>7142</v>
      </c>
      <c r="JIS3" s="7" t="s">
        <v>7143</v>
      </c>
      <c r="JIT3" s="7" t="s">
        <v>7144</v>
      </c>
      <c r="JIU3" s="7" t="s">
        <v>7145</v>
      </c>
      <c r="JIV3" s="7" t="s">
        <v>7146</v>
      </c>
      <c r="JIW3" s="7" t="s">
        <v>7147</v>
      </c>
      <c r="JIX3" s="7" t="s">
        <v>7148</v>
      </c>
      <c r="JIY3" s="7" t="s">
        <v>7149</v>
      </c>
      <c r="JIZ3" s="7" t="s">
        <v>7150</v>
      </c>
      <c r="JJA3" s="7" t="s">
        <v>7151</v>
      </c>
      <c r="JJB3" s="7" t="s">
        <v>7152</v>
      </c>
      <c r="JJC3" s="7" t="s">
        <v>7153</v>
      </c>
      <c r="JJD3" s="7" t="s">
        <v>7154</v>
      </c>
      <c r="JJE3" s="7" t="s">
        <v>7155</v>
      </c>
      <c r="JJF3" s="7" t="s">
        <v>7156</v>
      </c>
      <c r="JJG3" s="7" t="s">
        <v>7157</v>
      </c>
      <c r="JJH3" s="7" t="s">
        <v>7158</v>
      </c>
      <c r="JJI3" s="7" t="s">
        <v>7159</v>
      </c>
      <c r="JJJ3" s="7" t="s">
        <v>7160</v>
      </c>
      <c r="JJK3" s="7" t="s">
        <v>7161</v>
      </c>
      <c r="JJL3" s="7" t="s">
        <v>7162</v>
      </c>
      <c r="JJM3" s="7" t="s">
        <v>7163</v>
      </c>
      <c r="JJN3" s="7" t="s">
        <v>7164</v>
      </c>
      <c r="JJO3" s="7" t="s">
        <v>7165</v>
      </c>
      <c r="JJP3" s="7" t="s">
        <v>7166</v>
      </c>
      <c r="JJQ3" s="7" t="s">
        <v>7167</v>
      </c>
      <c r="JJR3" s="7" t="s">
        <v>7168</v>
      </c>
      <c r="JJS3" s="7" t="s">
        <v>7169</v>
      </c>
      <c r="JJT3" s="7" t="s">
        <v>7170</v>
      </c>
      <c r="JJU3" s="7" t="s">
        <v>7171</v>
      </c>
      <c r="JJV3" s="7" t="s">
        <v>7172</v>
      </c>
      <c r="JJW3" s="7" t="s">
        <v>7173</v>
      </c>
      <c r="JJX3" s="7" t="s">
        <v>7174</v>
      </c>
      <c r="JJY3" s="7" t="s">
        <v>7175</v>
      </c>
      <c r="JJZ3" s="7" t="s">
        <v>7176</v>
      </c>
      <c r="JKA3" s="7" t="s">
        <v>7177</v>
      </c>
      <c r="JKB3" s="7" t="s">
        <v>7178</v>
      </c>
      <c r="JKC3" s="7" t="s">
        <v>7179</v>
      </c>
      <c r="JKD3" s="7" t="s">
        <v>7180</v>
      </c>
      <c r="JKE3" s="7" t="s">
        <v>7181</v>
      </c>
      <c r="JKF3" s="7" t="s">
        <v>7182</v>
      </c>
      <c r="JKG3" s="7" t="s">
        <v>7183</v>
      </c>
      <c r="JKH3" s="7" t="s">
        <v>7184</v>
      </c>
      <c r="JKI3" s="7" t="s">
        <v>7185</v>
      </c>
      <c r="JKJ3" s="7" t="s">
        <v>7186</v>
      </c>
      <c r="JKK3" s="7" t="s">
        <v>7187</v>
      </c>
      <c r="JKL3" s="7" t="s">
        <v>7188</v>
      </c>
      <c r="JKM3" s="7" t="s">
        <v>7189</v>
      </c>
      <c r="JKN3" s="7" t="s">
        <v>7190</v>
      </c>
      <c r="JKO3" s="7" t="s">
        <v>7191</v>
      </c>
      <c r="JKP3" s="7" t="s">
        <v>7192</v>
      </c>
      <c r="JKQ3" s="7" t="s">
        <v>7193</v>
      </c>
      <c r="JKR3" s="7" t="s">
        <v>7194</v>
      </c>
      <c r="JKS3" s="7" t="s">
        <v>7195</v>
      </c>
      <c r="JKT3" s="7" t="s">
        <v>7196</v>
      </c>
      <c r="JKU3" s="7" t="s">
        <v>7197</v>
      </c>
      <c r="JKV3" s="7" t="s">
        <v>7198</v>
      </c>
      <c r="JKW3" s="7" t="s">
        <v>7199</v>
      </c>
      <c r="JKX3" s="7" t="s">
        <v>7200</v>
      </c>
      <c r="JKY3" s="7" t="s">
        <v>7201</v>
      </c>
      <c r="JKZ3" s="7" t="s">
        <v>7202</v>
      </c>
      <c r="JLA3" s="7" t="s">
        <v>7203</v>
      </c>
      <c r="JLB3" s="7" t="s">
        <v>7204</v>
      </c>
      <c r="JLC3" s="7" t="s">
        <v>7205</v>
      </c>
      <c r="JLD3" s="7" t="s">
        <v>7206</v>
      </c>
      <c r="JLE3" s="7" t="s">
        <v>7207</v>
      </c>
      <c r="JLF3" s="7" t="s">
        <v>7208</v>
      </c>
      <c r="JLG3" s="7" t="s">
        <v>7209</v>
      </c>
      <c r="JLH3" s="7" t="s">
        <v>7210</v>
      </c>
      <c r="JLI3" s="7" t="s">
        <v>7211</v>
      </c>
      <c r="JLJ3" s="7" t="s">
        <v>7212</v>
      </c>
      <c r="JLK3" s="7" t="s">
        <v>7213</v>
      </c>
      <c r="JLL3" s="7" t="s">
        <v>7214</v>
      </c>
      <c r="JLM3" s="7" t="s">
        <v>7215</v>
      </c>
      <c r="JLN3" s="7" t="s">
        <v>7216</v>
      </c>
      <c r="JLO3" s="7" t="s">
        <v>7217</v>
      </c>
      <c r="JLP3" s="7" t="s">
        <v>7218</v>
      </c>
      <c r="JLQ3" s="7" t="s">
        <v>7219</v>
      </c>
      <c r="JLR3" s="7" t="s">
        <v>7220</v>
      </c>
      <c r="JLS3" s="7" t="s">
        <v>7221</v>
      </c>
      <c r="JLT3" s="7" t="s">
        <v>7222</v>
      </c>
      <c r="JLU3" s="7" t="s">
        <v>7223</v>
      </c>
      <c r="JLV3" s="7" t="s">
        <v>7224</v>
      </c>
      <c r="JLW3" s="7" t="s">
        <v>7225</v>
      </c>
      <c r="JLX3" s="7" t="s">
        <v>7226</v>
      </c>
      <c r="JLY3" s="7" t="s">
        <v>7227</v>
      </c>
      <c r="JLZ3" s="7" t="s">
        <v>7228</v>
      </c>
      <c r="JMA3" s="7" t="s">
        <v>7229</v>
      </c>
      <c r="JMB3" s="7" t="s">
        <v>7230</v>
      </c>
      <c r="JMC3" s="7" t="s">
        <v>7231</v>
      </c>
      <c r="JMD3" s="7" t="s">
        <v>7232</v>
      </c>
      <c r="JME3" s="7" t="s">
        <v>7233</v>
      </c>
      <c r="JMF3" s="7" t="s">
        <v>7234</v>
      </c>
      <c r="JMG3" s="7" t="s">
        <v>7235</v>
      </c>
      <c r="JMH3" s="7" t="s">
        <v>7236</v>
      </c>
      <c r="JMI3" s="7" t="s">
        <v>7237</v>
      </c>
      <c r="JMJ3" s="7" t="s">
        <v>7238</v>
      </c>
      <c r="JMK3" s="7" t="s">
        <v>7239</v>
      </c>
      <c r="JML3" s="7" t="s">
        <v>7240</v>
      </c>
      <c r="JMM3" s="7" t="s">
        <v>7241</v>
      </c>
      <c r="JMN3" s="7" t="s">
        <v>7242</v>
      </c>
      <c r="JMO3" s="7" t="s">
        <v>7243</v>
      </c>
      <c r="JMP3" s="7" t="s">
        <v>7244</v>
      </c>
      <c r="JMQ3" s="7" t="s">
        <v>7245</v>
      </c>
      <c r="JMR3" s="7" t="s">
        <v>7246</v>
      </c>
      <c r="JMS3" s="7" t="s">
        <v>7247</v>
      </c>
      <c r="JMT3" s="7" t="s">
        <v>7248</v>
      </c>
      <c r="JMU3" s="7" t="s">
        <v>7249</v>
      </c>
      <c r="JMV3" s="7" t="s">
        <v>7250</v>
      </c>
      <c r="JMW3" s="7" t="s">
        <v>7251</v>
      </c>
      <c r="JMX3" s="7" t="s">
        <v>7252</v>
      </c>
      <c r="JMY3" s="7" t="s">
        <v>7253</v>
      </c>
      <c r="JMZ3" s="7" t="s">
        <v>7254</v>
      </c>
      <c r="JNA3" s="7" t="s">
        <v>7255</v>
      </c>
      <c r="JNB3" s="7" t="s">
        <v>7256</v>
      </c>
      <c r="JNC3" s="7" t="s">
        <v>7257</v>
      </c>
      <c r="JND3" s="7" t="s">
        <v>7258</v>
      </c>
      <c r="JNE3" s="7" t="s">
        <v>7259</v>
      </c>
      <c r="JNF3" s="7" t="s">
        <v>7260</v>
      </c>
      <c r="JNG3" s="7" t="s">
        <v>7261</v>
      </c>
      <c r="JNH3" s="7" t="s">
        <v>7262</v>
      </c>
      <c r="JNI3" s="7" t="s">
        <v>7263</v>
      </c>
      <c r="JNJ3" s="7" t="s">
        <v>7264</v>
      </c>
      <c r="JNK3" s="7" t="s">
        <v>7265</v>
      </c>
      <c r="JNL3" s="7" t="s">
        <v>7266</v>
      </c>
      <c r="JNM3" s="7" t="s">
        <v>7267</v>
      </c>
      <c r="JNN3" s="7" t="s">
        <v>7268</v>
      </c>
      <c r="JNO3" s="7" t="s">
        <v>7269</v>
      </c>
      <c r="JNP3" s="7" t="s">
        <v>7270</v>
      </c>
      <c r="JNQ3" s="7" t="s">
        <v>7271</v>
      </c>
      <c r="JNR3" s="7" t="s">
        <v>7272</v>
      </c>
      <c r="JNS3" s="7" t="s">
        <v>7273</v>
      </c>
      <c r="JNT3" s="7" t="s">
        <v>7274</v>
      </c>
      <c r="JNU3" s="7" t="s">
        <v>7275</v>
      </c>
      <c r="JNV3" s="7" t="s">
        <v>7276</v>
      </c>
      <c r="JNW3" s="7" t="s">
        <v>7277</v>
      </c>
      <c r="JNX3" s="7" t="s">
        <v>7278</v>
      </c>
      <c r="JNY3" s="7" t="s">
        <v>7279</v>
      </c>
      <c r="JNZ3" s="7" t="s">
        <v>7280</v>
      </c>
      <c r="JOA3" s="7" t="s">
        <v>7281</v>
      </c>
      <c r="JOB3" s="7" t="s">
        <v>7282</v>
      </c>
      <c r="JOC3" s="7" t="s">
        <v>7283</v>
      </c>
      <c r="JOD3" s="7" t="s">
        <v>7284</v>
      </c>
      <c r="JOE3" s="7" t="s">
        <v>7285</v>
      </c>
      <c r="JOF3" s="7" t="s">
        <v>7286</v>
      </c>
      <c r="JOG3" s="7" t="s">
        <v>7287</v>
      </c>
      <c r="JOH3" s="7" t="s">
        <v>7288</v>
      </c>
      <c r="JOI3" s="7" t="s">
        <v>7289</v>
      </c>
      <c r="JOJ3" s="7" t="s">
        <v>7290</v>
      </c>
      <c r="JOK3" s="7" t="s">
        <v>7291</v>
      </c>
      <c r="JOL3" s="7" t="s">
        <v>7292</v>
      </c>
      <c r="JOM3" s="7" t="s">
        <v>7293</v>
      </c>
      <c r="JON3" s="7" t="s">
        <v>7294</v>
      </c>
      <c r="JOO3" s="7" t="s">
        <v>7295</v>
      </c>
      <c r="JOP3" s="7" t="s">
        <v>7296</v>
      </c>
      <c r="JOQ3" s="7" t="s">
        <v>7297</v>
      </c>
      <c r="JOR3" s="7" t="s">
        <v>7298</v>
      </c>
      <c r="JOS3" s="7" t="s">
        <v>7299</v>
      </c>
      <c r="JOT3" s="7" t="s">
        <v>7300</v>
      </c>
      <c r="JOU3" s="7" t="s">
        <v>7301</v>
      </c>
      <c r="JOV3" s="7" t="s">
        <v>7302</v>
      </c>
      <c r="JOW3" s="7" t="s">
        <v>7303</v>
      </c>
      <c r="JOX3" s="7" t="s">
        <v>7304</v>
      </c>
      <c r="JOY3" s="7" t="s">
        <v>7305</v>
      </c>
      <c r="JOZ3" s="7" t="s">
        <v>7306</v>
      </c>
      <c r="JPA3" s="7" t="s">
        <v>7307</v>
      </c>
      <c r="JPB3" s="7" t="s">
        <v>7308</v>
      </c>
      <c r="JPC3" s="7" t="s">
        <v>7309</v>
      </c>
      <c r="JPD3" s="7" t="s">
        <v>7310</v>
      </c>
      <c r="JPE3" s="7" t="s">
        <v>7311</v>
      </c>
      <c r="JPF3" s="7" t="s">
        <v>7312</v>
      </c>
      <c r="JPG3" s="7" t="s">
        <v>7313</v>
      </c>
      <c r="JPH3" s="7" t="s">
        <v>7314</v>
      </c>
      <c r="JPI3" s="7" t="s">
        <v>7315</v>
      </c>
      <c r="JPJ3" s="7" t="s">
        <v>7316</v>
      </c>
      <c r="JPK3" s="7" t="s">
        <v>7317</v>
      </c>
      <c r="JPL3" s="7" t="s">
        <v>7318</v>
      </c>
      <c r="JPM3" s="7" t="s">
        <v>7319</v>
      </c>
      <c r="JPN3" s="7" t="s">
        <v>7320</v>
      </c>
      <c r="JPO3" s="7" t="s">
        <v>7321</v>
      </c>
      <c r="JPP3" s="7" t="s">
        <v>7322</v>
      </c>
      <c r="JPQ3" s="7" t="s">
        <v>7323</v>
      </c>
      <c r="JPR3" s="7" t="s">
        <v>7324</v>
      </c>
      <c r="JPS3" s="7" t="s">
        <v>7325</v>
      </c>
      <c r="JPT3" s="7" t="s">
        <v>7326</v>
      </c>
      <c r="JPU3" s="7" t="s">
        <v>7327</v>
      </c>
      <c r="JPV3" s="7" t="s">
        <v>7328</v>
      </c>
      <c r="JPW3" s="7" t="s">
        <v>7329</v>
      </c>
      <c r="JPX3" s="7" t="s">
        <v>7330</v>
      </c>
      <c r="JPY3" s="7" t="s">
        <v>7331</v>
      </c>
      <c r="JPZ3" s="7" t="s">
        <v>7332</v>
      </c>
      <c r="JQA3" s="7" t="s">
        <v>7333</v>
      </c>
      <c r="JQB3" s="7" t="s">
        <v>7334</v>
      </c>
      <c r="JQC3" s="7" t="s">
        <v>7335</v>
      </c>
      <c r="JQD3" s="7" t="s">
        <v>7336</v>
      </c>
      <c r="JQE3" s="7" t="s">
        <v>7337</v>
      </c>
      <c r="JQF3" s="7" t="s">
        <v>7338</v>
      </c>
      <c r="JQG3" s="7" t="s">
        <v>7339</v>
      </c>
      <c r="JQH3" s="7" t="s">
        <v>7340</v>
      </c>
      <c r="JQI3" s="7" t="s">
        <v>7341</v>
      </c>
      <c r="JQJ3" s="7" t="s">
        <v>7342</v>
      </c>
      <c r="JQK3" s="7" t="s">
        <v>7343</v>
      </c>
      <c r="JQL3" s="7" t="s">
        <v>7344</v>
      </c>
      <c r="JQM3" s="7" t="s">
        <v>7345</v>
      </c>
      <c r="JQN3" s="7" t="s">
        <v>7346</v>
      </c>
      <c r="JQO3" s="7" t="s">
        <v>7347</v>
      </c>
      <c r="JQP3" s="7" t="s">
        <v>7348</v>
      </c>
      <c r="JQQ3" s="7" t="s">
        <v>7349</v>
      </c>
      <c r="JQR3" s="7" t="s">
        <v>7350</v>
      </c>
      <c r="JQS3" s="7" t="s">
        <v>7351</v>
      </c>
      <c r="JQT3" s="7" t="s">
        <v>7352</v>
      </c>
      <c r="JQU3" s="7" t="s">
        <v>7353</v>
      </c>
      <c r="JQV3" s="7" t="s">
        <v>7354</v>
      </c>
      <c r="JQW3" s="7" t="s">
        <v>7355</v>
      </c>
      <c r="JQX3" s="7" t="s">
        <v>7356</v>
      </c>
      <c r="JQY3" s="7" t="s">
        <v>7357</v>
      </c>
      <c r="JQZ3" s="7" t="s">
        <v>7358</v>
      </c>
      <c r="JRA3" s="7" t="s">
        <v>7359</v>
      </c>
      <c r="JRB3" s="7" t="s">
        <v>7360</v>
      </c>
      <c r="JRC3" s="7" t="s">
        <v>7361</v>
      </c>
      <c r="JRD3" s="7" t="s">
        <v>7362</v>
      </c>
      <c r="JRE3" s="7" t="s">
        <v>7363</v>
      </c>
      <c r="JRF3" s="7" t="s">
        <v>7364</v>
      </c>
      <c r="JRG3" s="7" t="s">
        <v>7365</v>
      </c>
      <c r="JRH3" s="7" t="s">
        <v>7366</v>
      </c>
      <c r="JRI3" s="7" t="s">
        <v>7367</v>
      </c>
      <c r="JRJ3" s="7" t="s">
        <v>7368</v>
      </c>
      <c r="JRK3" s="7" t="s">
        <v>7369</v>
      </c>
      <c r="JRL3" s="7" t="s">
        <v>7370</v>
      </c>
      <c r="JRM3" s="7" t="s">
        <v>7371</v>
      </c>
      <c r="JRN3" s="7" t="s">
        <v>7372</v>
      </c>
      <c r="JRO3" s="7" t="s">
        <v>7373</v>
      </c>
      <c r="JRP3" s="7" t="s">
        <v>7374</v>
      </c>
      <c r="JRQ3" s="7" t="s">
        <v>7375</v>
      </c>
      <c r="JRR3" s="7" t="s">
        <v>7376</v>
      </c>
      <c r="JRS3" s="7" t="s">
        <v>7377</v>
      </c>
      <c r="JRT3" s="7" t="s">
        <v>7378</v>
      </c>
      <c r="JRU3" s="7" t="s">
        <v>7379</v>
      </c>
      <c r="JRV3" s="7" t="s">
        <v>7380</v>
      </c>
      <c r="JRW3" s="7" t="s">
        <v>7381</v>
      </c>
      <c r="JRX3" s="7" t="s">
        <v>7382</v>
      </c>
      <c r="JRY3" s="7" t="s">
        <v>7383</v>
      </c>
      <c r="JRZ3" s="7" t="s">
        <v>7384</v>
      </c>
      <c r="JSA3" s="7" t="s">
        <v>7385</v>
      </c>
      <c r="JSB3" s="7" t="s">
        <v>7386</v>
      </c>
      <c r="JSC3" s="7" t="s">
        <v>7387</v>
      </c>
      <c r="JSD3" s="7" t="s">
        <v>7388</v>
      </c>
      <c r="JSE3" s="7" t="s">
        <v>7389</v>
      </c>
      <c r="JSF3" s="7" t="s">
        <v>7390</v>
      </c>
      <c r="JSG3" s="7" t="s">
        <v>7391</v>
      </c>
      <c r="JSH3" s="7" t="s">
        <v>7392</v>
      </c>
      <c r="JSI3" s="7" t="s">
        <v>7393</v>
      </c>
      <c r="JSJ3" s="7" t="s">
        <v>7394</v>
      </c>
      <c r="JSK3" s="7" t="s">
        <v>7395</v>
      </c>
      <c r="JSL3" s="7" t="s">
        <v>7396</v>
      </c>
      <c r="JSM3" s="7" t="s">
        <v>7397</v>
      </c>
      <c r="JSN3" s="7" t="s">
        <v>7398</v>
      </c>
      <c r="JSO3" s="7" t="s">
        <v>7399</v>
      </c>
      <c r="JSP3" s="7" t="s">
        <v>7400</v>
      </c>
      <c r="JSQ3" s="7" t="s">
        <v>7401</v>
      </c>
      <c r="JSR3" s="7" t="s">
        <v>7402</v>
      </c>
      <c r="JSS3" s="7" t="s">
        <v>7403</v>
      </c>
      <c r="JST3" s="7" t="s">
        <v>7404</v>
      </c>
      <c r="JSU3" s="7" t="s">
        <v>7405</v>
      </c>
      <c r="JSV3" s="7" t="s">
        <v>7406</v>
      </c>
      <c r="JSW3" s="7" t="s">
        <v>7407</v>
      </c>
      <c r="JSX3" s="7" t="s">
        <v>7408</v>
      </c>
      <c r="JSY3" s="7" t="s">
        <v>7409</v>
      </c>
      <c r="JSZ3" s="7" t="s">
        <v>7410</v>
      </c>
      <c r="JTA3" s="7" t="s">
        <v>7411</v>
      </c>
      <c r="JTB3" s="7" t="s">
        <v>7412</v>
      </c>
      <c r="JTC3" s="7" t="s">
        <v>7413</v>
      </c>
      <c r="JTD3" s="7" t="s">
        <v>7414</v>
      </c>
      <c r="JTE3" s="7" t="s">
        <v>7415</v>
      </c>
      <c r="JTF3" s="7" t="s">
        <v>7416</v>
      </c>
      <c r="JTG3" s="7" t="s">
        <v>7417</v>
      </c>
      <c r="JTH3" s="7" t="s">
        <v>7418</v>
      </c>
      <c r="JTI3" s="7" t="s">
        <v>7419</v>
      </c>
      <c r="JTJ3" s="7" t="s">
        <v>7420</v>
      </c>
      <c r="JTK3" s="7" t="s">
        <v>7421</v>
      </c>
      <c r="JTL3" s="7" t="s">
        <v>7422</v>
      </c>
      <c r="JTM3" s="7" t="s">
        <v>7423</v>
      </c>
      <c r="JTN3" s="7" t="s">
        <v>7424</v>
      </c>
      <c r="JTO3" s="7" t="s">
        <v>7425</v>
      </c>
      <c r="JTP3" s="7" t="s">
        <v>7426</v>
      </c>
      <c r="JTQ3" s="7" t="s">
        <v>7427</v>
      </c>
      <c r="JTR3" s="7" t="s">
        <v>7428</v>
      </c>
      <c r="JTS3" s="7" t="s">
        <v>7429</v>
      </c>
      <c r="JTT3" s="7" t="s">
        <v>7430</v>
      </c>
      <c r="JTU3" s="7" t="s">
        <v>7431</v>
      </c>
      <c r="JTV3" s="7" t="s">
        <v>7432</v>
      </c>
      <c r="JTW3" s="7" t="s">
        <v>7433</v>
      </c>
      <c r="JTX3" s="7" t="s">
        <v>7434</v>
      </c>
      <c r="JTY3" s="7" t="s">
        <v>7435</v>
      </c>
      <c r="JTZ3" s="7" t="s">
        <v>7436</v>
      </c>
      <c r="JUA3" s="7" t="s">
        <v>7437</v>
      </c>
      <c r="JUB3" s="7" t="s">
        <v>7438</v>
      </c>
      <c r="JUC3" s="7" t="s">
        <v>7439</v>
      </c>
      <c r="JUD3" s="7" t="s">
        <v>7440</v>
      </c>
      <c r="JUE3" s="7" t="s">
        <v>7441</v>
      </c>
      <c r="JUF3" s="7" t="s">
        <v>7442</v>
      </c>
      <c r="JUG3" s="7" t="s">
        <v>7443</v>
      </c>
      <c r="JUH3" s="7" t="s">
        <v>7444</v>
      </c>
      <c r="JUI3" s="7" t="s">
        <v>7445</v>
      </c>
      <c r="JUJ3" s="7" t="s">
        <v>7446</v>
      </c>
      <c r="JUK3" s="7" t="s">
        <v>7447</v>
      </c>
      <c r="JUL3" s="7" t="s">
        <v>7448</v>
      </c>
      <c r="JUM3" s="7" t="s">
        <v>7449</v>
      </c>
      <c r="JUN3" s="7" t="s">
        <v>7450</v>
      </c>
      <c r="JUO3" s="7" t="s">
        <v>7451</v>
      </c>
      <c r="JUP3" s="7" t="s">
        <v>7452</v>
      </c>
      <c r="JUQ3" s="7" t="s">
        <v>7453</v>
      </c>
      <c r="JUR3" s="7" t="s">
        <v>7454</v>
      </c>
      <c r="JUS3" s="7" t="s">
        <v>7455</v>
      </c>
      <c r="JUT3" s="7" t="s">
        <v>7456</v>
      </c>
      <c r="JUU3" s="7" t="s">
        <v>7457</v>
      </c>
      <c r="JUV3" s="7" t="s">
        <v>7458</v>
      </c>
      <c r="JUW3" s="7" t="s">
        <v>7459</v>
      </c>
      <c r="JUX3" s="7" t="s">
        <v>7460</v>
      </c>
      <c r="JUY3" s="7" t="s">
        <v>7461</v>
      </c>
      <c r="JUZ3" s="7" t="s">
        <v>7462</v>
      </c>
      <c r="JVA3" s="7" t="s">
        <v>7463</v>
      </c>
      <c r="JVB3" s="7" t="s">
        <v>7464</v>
      </c>
      <c r="JVC3" s="7" t="s">
        <v>7465</v>
      </c>
      <c r="JVD3" s="7" t="s">
        <v>7466</v>
      </c>
      <c r="JVE3" s="7" t="s">
        <v>7467</v>
      </c>
      <c r="JVF3" s="7" t="s">
        <v>7468</v>
      </c>
      <c r="JVG3" s="7" t="s">
        <v>7469</v>
      </c>
      <c r="JVH3" s="7" t="s">
        <v>7470</v>
      </c>
      <c r="JVI3" s="7" t="s">
        <v>7471</v>
      </c>
      <c r="JVJ3" s="7" t="s">
        <v>7472</v>
      </c>
      <c r="JVK3" s="7" t="s">
        <v>7473</v>
      </c>
      <c r="JVL3" s="7" t="s">
        <v>7474</v>
      </c>
      <c r="JVM3" s="7" t="s">
        <v>7475</v>
      </c>
      <c r="JVN3" s="7" t="s">
        <v>7476</v>
      </c>
      <c r="JVO3" s="7" t="s">
        <v>7477</v>
      </c>
      <c r="JVP3" s="7" t="s">
        <v>7478</v>
      </c>
      <c r="JVQ3" s="7" t="s">
        <v>7479</v>
      </c>
      <c r="JVR3" s="7" t="s">
        <v>7480</v>
      </c>
      <c r="JVS3" s="7" t="s">
        <v>7481</v>
      </c>
      <c r="JVT3" s="7" t="s">
        <v>7482</v>
      </c>
      <c r="JVU3" s="7" t="s">
        <v>7483</v>
      </c>
      <c r="JVV3" s="7" t="s">
        <v>7484</v>
      </c>
      <c r="JVW3" s="7" t="s">
        <v>7485</v>
      </c>
      <c r="JVX3" s="7" t="s">
        <v>7486</v>
      </c>
      <c r="JVY3" s="7" t="s">
        <v>7487</v>
      </c>
      <c r="JVZ3" s="7" t="s">
        <v>7488</v>
      </c>
      <c r="JWA3" s="7" t="s">
        <v>7489</v>
      </c>
      <c r="JWB3" s="7" t="s">
        <v>7490</v>
      </c>
      <c r="JWC3" s="7" t="s">
        <v>7491</v>
      </c>
      <c r="JWD3" s="7" t="s">
        <v>7492</v>
      </c>
      <c r="JWE3" s="7" t="s">
        <v>7493</v>
      </c>
      <c r="JWF3" s="7" t="s">
        <v>7494</v>
      </c>
      <c r="JWG3" s="7" t="s">
        <v>7495</v>
      </c>
      <c r="JWH3" s="7" t="s">
        <v>7496</v>
      </c>
      <c r="JWI3" s="7" t="s">
        <v>7497</v>
      </c>
      <c r="JWJ3" s="7" t="s">
        <v>7498</v>
      </c>
      <c r="JWK3" s="7" t="s">
        <v>7499</v>
      </c>
      <c r="JWL3" s="7" t="s">
        <v>7500</v>
      </c>
      <c r="JWM3" s="7" t="s">
        <v>7501</v>
      </c>
      <c r="JWN3" s="7" t="s">
        <v>7502</v>
      </c>
      <c r="JWO3" s="7" t="s">
        <v>7503</v>
      </c>
      <c r="JWP3" s="7" t="s">
        <v>7504</v>
      </c>
      <c r="JWQ3" s="7" t="s">
        <v>7505</v>
      </c>
      <c r="JWR3" s="7" t="s">
        <v>7506</v>
      </c>
      <c r="JWS3" s="7" t="s">
        <v>7507</v>
      </c>
      <c r="JWT3" s="7" t="s">
        <v>7508</v>
      </c>
      <c r="JWU3" s="7" t="s">
        <v>7509</v>
      </c>
      <c r="JWV3" s="7" t="s">
        <v>7510</v>
      </c>
      <c r="JWW3" s="7" t="s">
        <v>7511</v>
      </c>
      <c r="JWX3" s="7" t="s">
        <v>7512</v>
      </c>
      <c r="JWY3" s="7" t="s">
        <v>7513</v>
      </c>
      <c r="JWZ3" s="7" t="s">
        <v>7514</v>
      </c>
      <c r="JXA3" s="7" t="s">
        <v>7515</v>
      </c>
      <c r="JXB3" s="7" t="s">
        <v>7516</v>
      </c>
      <c r="JXC3" s="7" t="s">
        <v>7517</v>
      </c>
      <c r="JXD3" s="7" t="s">
        <v>7518</v>
      </c>
      <c r="JXE3" s="7" t="s">
        <v>7519</v>
      </c>
      <c r="JXF3" s="7" t="s">
        <v>7520</v>
      </c>
      <c r="JXG3" s="7" t="s">
        <v>7521</v>
      </c>
      <c r="JXH3" s="7" t="s">
        <v>7522</v>
      </c>
      <c r="JXI3" s="7" t="s">
        <v>7523</v>
      </c>
      <c r="JXJ3" s="7" t="s">
        <v>7524</v>
      </c>
      <c r="JXK3" s="7" t="s">
        <v>7525</v>
      </c>
      <c r="JXL3" s="7" t="s">
        <v>7526</v>
      </c>
      <c r="JXM3" s="7" t="s">
        <v>7527</v>
      </c>
      <c r="JXN3" s="7" t="s">
        <v>7528</v>
      </c>
      <c r="JXO3" s="7" t="s">
        <v>7529</v>
      </c>
      <c r="JXP3" s="7" t="s">
        <v>7530</v>
      </c>
      <c r="JXQ3" s="7" t="s">
        <v>7531</v>
      </c>
      <c r="JXR3" s="7" t="s">
        <v>7532</v>
      </c>
      <c r="JXS3" s="7" t="s">
        <v>7533</v>
      </c>
      <c r="JXT3" s="7" t="s">
        <v>7534</v>
      </c>
      <c r="JXU3" s="7" t="s">
        <v>7535</v>
      </c>
      <c r="JXV3" s="7" t="s">
        <v>7536</v>
      </c>
      <c r="JXW3" s="7" t="s">
        <v>7537</v>
      </c>
      <c r="JXX3" s="7" t="s">
        <v>7538</v>
      </c>
      <c r="JXY3" s="7" t="s">
        <v>7539</v>
      </c>
      <c r="JXZ3" s="7" t="s">
        <v>7540</v>
      </c>
      <c r="JYA3" s="7" t="s">
        <v>7541</v>
      </c>
      <c r="JYB3" s="7" t="s">
        <v>7542</v>
      </c>
      <c r="JYC3" s="7" t="s">
        <v>7543</v>
      </c>
      <c r="JYD3" s="7" t="s">
        <v>7544</v>
      </c>
      <c r="JYE3" s="7" t="s">
        <v>7545</v>
      </c>
      <c r="JYF3" s="7" t="s">
        <v>7546</v>
      </c>
      <c r="JYG3" s="7" t="s">
        <v>7547</v>
      </c>
      <c r="JYH3" s="7" t="s">
        <v>7548</v>
      </c>
      <c r="JYI3" s="7" t="s">
        <v>7549</v>
      </c>
      <c r="JYJ3" s="7" t="s">
        <v>7550</v>
      </c>
      <c r="JYK3" s="7" t="s">
        <v>7551</v>
      </c>
      <c r="JYL3" s="7" t="s">
        <v>7552</v>
      </c>
      <c r="JYM3" s="7" t="s">
        <v>7553</v>
      </c>
      <c r="JYN3" s="7" t="s">
        <v>7554</v>
      </c>
      <c r="JYO3" s="7" t="s">
        <v>7555</v>
      </c>
      <c r="JYP3" s="7" t="s">
        <v>7556</v>
      </c>
      <c r="JYQ3" s="7" t="s">
        <v>7557</v>
      </c>
      <c r="JYR3" s="7" t="s">
        <v>7558</v>
      </c>
      <c r="JYS3" s="7" t="s">
        <v>7559</v>
      </c>
      <c r="JYT3" s="7" t="s">
        <v>7560</v>
      </c>
      <c r="JYU3" s="7" t="s">
        <v>7561</v>
      </c>
      <c r="JYV3" s="7" t="s">
        <v>7562</v>
      </c>
      <c r="JYW3" s="7" t="s">
        <v>7563</v>
      </c>
      <c r="JYX3" s="7" t="s">
        <v>7564</v>
      </c>
      <c r="JYY3" s="7" t="s">
        <v>7565</v>
      </c>
      <c r="JYZ3" s="7" t="s">
        <v>7566</v>
      </c>
      <c r="JZA3" s="7" t="s">
        <v>7567</v>
      </c>
      <c r="JZB3" s="7" t="s">
        <v>7568</v>
      </c>
      <c r="JZC3" s="7" t="s">
        <v>7569</v>
      </c>
      <c r="JZD3" s="7" t="s">
        <v>7570</v>
      </c>
      <c r="JZE3" s="7" t="s">
        <v>7571</v>
      </c>
      <c r="JZF3" s="7" t="s">
        <v>7572</v>
      </c>
      <c r="JZG3" s="7" t="s">
        <v>7573</v>
      </c>
      <c r="JZH3" s="7" t="s">
        <v>7574</v>
      </c>
      <c r="JZI3" s="7" t="s">
        <v>7575</v>
      </c>
      <c r="JZJ3" s="7" t="s">
        <v>7576</v>
      </c>
      <c r="JZK3" s="7" t="s">
        <v>7577</v>
      </c>
      <c r="JZL3" s="7" t="s">
        <v>7578</v>
      </c>
      <c r="JZM3" s="7" t="s">
        <v>7579</v>
      </c>
      <c r="JZN3" s="7" t="s">
        <v>7580</v>
      </c>
      <c r="JZO3" s="7" t="s">
        <v>7581</v>
      </c>
      <c r="JZP3" s="7" t="s">
        <v>7582</v>
      </c>
      <c r="JZQ3" s="7" t="s">
        <v>7583</v>
      </c>
      <c r="JZR3" s="7" t="s">
        <v>7584</v>
      </c>
      <c r="JZS3" s="7" t="s">
        <v>7585</v>
      </c>
      <c r="JZT3" s="7" t="s">
        <v>7586</v>
      </c>
      <c r="JZU3" s="7" t="s">
        <v>7587</v>
      </c>
      <c r="JZV3" s="7" t="s">
        <v>7588</v>
      </c>
      <c r="JZW3" s="7" t="s">
        <v>7589</v>
      </c>
      <c r="JZX3" s="7" t="s">
        <v>7590</v>
      </c>
      <c r="JZY3" s="7" t="s">
        <v>7591</v>
      </c>
      <c r="JZZ3" s="7" t="s">
        <v>7592</v>
      </c>
      <c r="KAA3" s="7" t="s">
        <v>7593</v>
      </c>
      <c r="KAB3" s="7" t="s">
        <v>7594</v>
      </c>
      <c r="KAC3" s="7" t="s">
        <v>7595</v>
      </c>
      <c r="KAD3" s="7" t="s">
        <v>7596</v>
      </c>
      <c r="KAE3" s="7" t="s">
        <v>7597</v>
      </c>
      <c r="KAF3" s="7" t="s">
        <v>7598</v>
      </c>
      <c r="KAG3" s="7" t="s">
        <v>7599</v>
      </c>
      <c r="KAH3" s="7" t="s">
        <v>7600</v>
      </c>
      <c r="KAI3" s="7" t="s">
        <v>7601</v>
      </c>
      <c r="KAJ3" s="7" t="s">
        <v>7602</v>
      </c>
      <c r="KAK3" s="7" t="s">
        <v>7603</v>
      </c>
      <c r="KAL3" s="7" t="s">
        <v>7604</v>
      </c>
      <c r="KAM3" s="7" t="s">
        <v>7605</v>
      </c>
      <c r="KAN3" s="7" t="s">
        <v>7606</v>
      </c>
      <c r="KAO3" s="7" t="s">
        <v>7607</v>
      </c>
      <c r="KAP3" s="7" t="s">
        <v>7608</v>
      </c>
      <c r="KAQ3" s="7" t="s">
        <v>7609</v>
      </c>
      <c r="KAR3" s="7" t="s">
        <v>7610</v>
      </c>
      <c r="KAS3" s="7" t="s">
        <v>7611</v>
      </c>
      <c r="KAT3" s="7" t="s">
        <v>7612</v>
      </c>
      <c r="KAU3" s="7" t="s">
        <v>7613</v>
      </c>
      <c r="KAV3" s="7" t="s">
        <v>7614</v>
      </c>
      <c r="KAW3" s="7" t="s">
        <v>7615</v>
      </c>
      <c r="KAX3" s="7" t="s">
        <v>7616</v>
      </c>
      <c r="KAY3" s="7" t="s">
        <v>7617</v>
      </c>
      <c r="KAZ3" s="7" t="s">
        <v>7618</v>
      </c>
      <c r="KBA3" s="7" t="s">
        <v>7619</v>
      </c>
      <c r="KBB3" s="7" t="s">
        <v>7620</v>
      </c>
      <c r="KBC3" s="7" t="s">
        <v>7621</v>
      </c>
      <c r="KBD3" s="7" t="s">
        <v>7622</v>
      </c>
      <c r="KBE3" s="7" t="s">
        <v>7623</v>
      </c>
      <c r="KBF3" s="7" t="s">
        <v>7624</v>
      </c>
      <c r="KBG3" s="7" t="s">
        <v>7625</v>
      </c>
      <c r="KBH3" s="7" t="s">
        <v>7626</v>
      </c>
      <c r="KBI3" s="7" t="s">
        <v>7627</v>
      </c>
      <c r="KBJ3" s="7" t="s">
        <v>7628</v>
      </c>
      <c r="KBK3" s="7" t="s">
        <v>7629</v>
      </c>
      <c r="KBL3" s="7" t="s">
        <v>7630</v>
      </c>
      <c r="KBM3" s="7" t="s">
        <v>7631</v>
      </c>
      <c r="KBN3" s="7" t="s">
        <v>7632</v>
      </c>
      <c r="KBO3" s="7" t="s">
        <v>7633</v>
      </c>
      <c r="KBP3" s="7" t="s">
        <v>7634</v>
      </c>
      <c r="KBQ3" s="7" t="s">
        <v>7635</v>
      </c>
      <c r="KBR3" s="7" t="s">
        <v>7636</v>
      </c>
      <c r="KBS3" s="7" t="s">
        <v>7637</v>
      </c>
      <c r="KBT3" s="7" t="s">
        <v>7638</v>
      </c>
      <c r="KBU3" s="7" t="s">
        <v>7639</v>
      </c>
      <c r="KBV3" s="7" t="s">
        <v>7640</v>
      </c>
      <c r="KBW3" s="7" t="s">
        <v>7641</v>
      </c>
      <c r="KBX3" s="7" t="s">
        <v>7642</v>
      </c>
      <c r="KBY3" s="7" t="s">
        <v>7643</v>
      </c>
      <c r="KBZ3" s="7" t="s">
        <v>7644</v>
      </c>
      <c r="KCA3" s="7" t="s">
        <v>7645</v>
      </c>
      <c r="KCB3" s="7" t="s">
        <v>7646</v>
      </c>
      <c r="KCC3" s="7" t="s">
        <v>7647</v>
      </c>
      <c r="KCD3" s="7" t="s">
        <v>7648</v>
      </c>
      <c r="KCE3" s="7" t="s">
        <v>7649</v>
      </c>
      <c r="KCF3" s="7" t="s">
        <v>7650</v>
      </c>
      <c r="KCG3" s="7" t="s">
        <v>7651</v>
      </c>
      <c r="KCH3" s="7" t="s">
        <v>7652</v>
      </c>
      <c r="KCI3" s="7" t="s">
        <v>7653</v>
      </c>
      <c r="KCJ3" s="7" t="s">
        <v>7654</v>
      </c>
      <c r="KCK3" s="7" t="s">
        <v>7655</v>
      </c>
      <c r="KCL3" s="7" t="s">
        <v>7656</v>
      </c>
      <c r="KCM3" s="7" t="s">
        <v>7657</v>
      </c>
      <c r="KCN3" s="7" t="s">
        <v>7658</v>
      </c>
      <c r="KCO3" s="7" t="s">
        <v>7659</v>
      </c>
      <c r="KCP3" s="7" t="s">
        <v>7660</v>
      </c>
      <c r="KCQ3" s="7" t="s">
        <v>7661</v>
      </c>
      <c r="KCR3" s="7" t="s">
        <v>7662</v>
      </c>
      <c r="KCS3" s="7" t="s">
        <v>7663</v>
      </c>
      <c r="KCT3" s="7" t="s">
        <v>7664</v>
      </c>
      <c r="KCU3" s="7" t="s">
        <v>7665</v>
      </c>
      <c r="KCV3" s="7" t="s">
        <v>7666</v>
      </c>
      <c r="KCW3" s="7" t="s">
        <v>7667</v>
      </c>
      <c r="KCX3" s="7" t="s">
        <v>7668</v>
      </c>
      <c r="KCY3" s="7" t="s">
        <v>7669</v>
      </c>
      <c r="KCZ3" s="7" t="s">
        <v>7670</v>
      </c>
      <c r="KDA3" s="7" t="s">
        <v>7671</v>
      </c>
      <c r="KDB3" s="7" t="s">
        <v>7672</v>
      </c>
      <c r="KDC3" s="7" t="s">
        <v>7673</v>
      </c>
      <c r="KDD3" s="7" t="s">
        <v>7674</v>
      </c>
      <c r="KDE3" s="7" t="s">
        <v>7675</v>
      </c>
      <c r="KDF3" s="7" t="s">
        <v>7676</v>
      </c>
      <c r="KDG3" s="7" t="s">
        <v>7677</v>
      </c>
      <c r="KDH3" s="7" t="s">
        <v>7678</v>
      </c>
      <c r="KDI3" s="7" t="s">
        <v>7679</v>
      </c>
      <c r="KDJ3" s="7" t="s">
        <v>7680</v>
      </c>
      <c r="KDK3" s="7" t="s">
        <v>7681</v>
      </c>
      <c r="KDL3" s="7" t="s">
        <v>7682</v>
      </c>
      <c r="KDM3" s="7" t="s">
        <v>7683</v>
      </c>
      <c r="KDN3" s="7" t="s">
        <v>7684</v>
      </c>
      <c r="KDO3" s="7" t="s">
        <v>7685</v>
      </c>
      <c r="KDP3" s="7" t="s">
        <v>7686</v>
      </c>
      <c r="KDQ3" s="7" t="s">
        <v>7687</v>
      </c>
      <c r="KDR3" s="7" t="s">
        <v>7688</v>
      </c>
      <c r="KDS3" s="7" t="s">
        <v>7689</v>
      </c>
      <c r="KDT3" s="7" t="s">
        <v>7690</v>
      </c>
      <c r="KDU3" s="7" t="s">
        <v>7691</v>
      </c>
      <c r="KDV3" s="7" t="s">
        <v>7692</v>
      </c>
      <c r="KDW3" s="7" t="s">
        <v>7693</v>
      </c>
      <c r="KDX3" s="7" t="s">
        <v>7694</v>
      </c>
      <c r="KDY3" s="7" t="s">
        <v>7695</v>
      </c>
      <c r="KDZ3" s="7" t="s">
        <v>7696</v>
      </c>
      <c r="KEA3" s="7" t="s">
        <v>7697</v>
      </c>
      <c r="KEB3" s="7" t="s">
        <v>7698</v>
      </c>
      <c r="KEC3" s="7" t="s">
        <v>7699</v>
      </c>
      <c r="KED3" s="7" t="s">
        <v>7700</v>
      </c>
      <c r="KEE3" s="7" t="s">
        <v>7701</v>
      </c>
      <c r="KEF3" s="7" t="s">
        <v>7702</v>
      </c>
      <c r="KEG3" s="7" t="s">
        <v>7703</v>
      </c>
      <c r="KEH3" s="7" t="s">
        <v>7704</v>
      </c>
      <c r="KEI3" s="7" t="s">
        <v>7705</v>
      </c>
      <c r="KEJ3" s="7" t="s">
        <v>7706</v>
      </c>
      <c r="KEK3" s="7" t="s">
        <v>7707</v>
      </c>
      <c r="KEL3" s="7" t="s">
        <v>7708</v>
      </c>
      <c r="KEM3" s="7" t="s">
        <v>7709</v>
      </c>
      <c r="KEN3" s="7" t="s">
        <v>7710</v>
      </c>
      <c r="KEO3" s="7" t="s">
        <v>7711</v>
      </c>
      <c r="KEP3" s="7" t="s">
        <v>7712</v>
      </c>
      <c r="KEQ3" s="7" t="s">
        <v>7713</v>
      </c>
      <c r="KER3" s="7" t="s">
        <v>7714</v>
      </c>
      <c r="KES3" s="7" t="s">
        <v>7715</v>
      </c>
      <c r="KET3" s="7" t="s">
        <v>7716</v>
      </c>
      <c r="KEU3" s="7" t="s">
        <v>7717</v>
      </c>
      <c r="KEV3" s="7" t="s">
        <v>7718</v>
      </c>
      <c r="KEW3" s="7" t="s">
        <v>7719</v>
      </c>
      <c r="KEX3" s="7" t="s">
        <v>7720</v>
      </c>
      <c r="KEY3" s="7" t="s">
        <v>7721</v>
      </c>
      <c r="KEZ3" s="7" t="s">
        <v>7722</v>
      </c>
      <c r="KFA3" s="7" t="s">
        <v>7723</v>
      </c>
      <c r="KFB3" s="7" t="s">
        <v>7724</v>
      </c>
      <c r="KFC3" s="7" t="s">
        <v>7725</v>
      </c>
      <c r="KFD3" s="7" t="s">
        <v>7726</v>
      </c>
      <c r="KFE3" s="7" t="s">
        <v>7727</v>
      </c>
      <c r="KFF3" s="7" t="s">
        <v>7728</v>
      </c>
      <c r="KFG3" s="7" t="s">
        <v>7729</v>
      </c>
      <c r="KFH3" s="7" t="s">
        <v>7730</v>
      </c>
      <c r="KFI3" s="7" t="s">
        <v>7731</v>
      </c>
      <c r="KFJ3" s="7" t="s">
        <v>7732</v>
      </c>
      <c r="KFK3" s="7" t="s">
        <v>7733</v>
      </c>
      <c r="KFL3" s="7" t="s">
        <v>7734</v>
      </c>
      <c r="KFM3" s="7" t="s">
        <v>7735</v>
      </c>
      <c r="KFN3" s="7" t="s">
        <v>7736</v>
      </c>
      <c r="KFO3" s="7" t="s">
        <v>7737</v>
      </c>
      <c r="KFP3" s="7" t="s">
        <v>7738</v>
      </c>
      <c r="KFQ3" s="7" t="s">
        <v>7739</v>
      </c>
      <c r="KFR3" s="7" t="s">
        <v>7740</v>
      </c>
      <c r="KFS3" s="7" t="s">
        <v>7741</v>
      </c>
      <c r="KFT3" s="7" t="s">
        <v>7742</v>
      </c>
      <c r="KFU3" s="7" t="s">
        <v>7743</v>
      </c>
      <c r="KFV3" s="7" t="s">
        <v>7744</v>
      </c>
      <c r="KFW3" s="7" t="s">
        <v>7745</v>
      </c>
      <c r="KFX3" s="7" t="s">
        <v>7746</v>
      </c>
      <c r="KFY3" s="7" t="s">
        <v>7747</v>
      </c>
      <c r="KFZ3" s="7" t="s">
        <v>7748</v>
      </c>
      <c r="KGA3" s="7" t="s">
        <v>7749</v>
      </c>
      <c r="KGB3" s="7" t="s">
        <v>7750</v>
      </c>
      <c r="KGC3" s="7" t="s">
        <v>7751</v>
      </c>
      <c r="KGD3" s="7" t="s">
        <v>7752</v>
      </c>
      <c r="KGE3" s="7" t="s">
        <v>7753</v>
      </c>
      <c r="KGF3" s="7" t="s">
        <v>7754</v>
      </c>
      <c r="KGG3" s="7" t="s">
        <v>7755</v>
      </c>
      <c r="KGH3" s="7" t="s">
        <v>7756</v>
      </c>
      <c r="KGI3" s="7" t="s">
        <v>7757</v>
      </c>
      <c r="KGJ3" s="7" t="s">
        <v>7758</v>
      </c>
      <c r="KGK3" s="7" t="s">
        <v>7759</v>
      </c>
      <c r="KGL3" s="7" t="s">
        <v>7760</v>
      </c>
      <c r="KGM3" s="7" t="s">
        <v>7761</v>
      </c>
      <c r="KGN3" s="7" t="s">
        <v>7762</v>
      </c>
      <c r="KGO3" s="7" t="s">
        <v>7763</v>
      </c>
      <c r="KGP3" s="7" t="s">
        <v>7764</v>
      </c>
      <c r="KGQ3" s="7" t="s">
        <v>7765</v>
      </c>
      <c r="KGR3" s="7" t="s">
        <v>7766</v>
      </c>
      <c r="KGS3" s="7" t="s">
        <v>7767</v>
      </c>
      <c r="KGT3" s="7" t="s">
        <v>7768</v>
      </c>
      <c r="KGU3" s="7" t="s">
        <v>7769</v>
      </c>
      <c r="KGV3" s="7" t="s">
        <v>7770</v>
      </c>
      <c r="KGW3" s="7" t="s">
        <v>7771</v>
      </c>
      <c r="KGX3" s="7" t="s">
        <v>7772</v>
      </c>
      <c r="KGY3" s="7" t="s">
        <v>7773</v>
      </c>
      <c r="KGZ3" s="7" t="s">
        <v>7774</v>
      </c>
      <c r="KHA3" s="7" t="s">
        <v>7775</v>
      </c>
      <c r="KHB3" s="7" t="s">
        <v>7776</v>
      </c>
      <c r="KHC3" s="7" t="s">
        <v>7777</v>
      </c>
      <c r="KHD3" s="7" t="s">
        <v>7778</v>
      </c>
      <c r="KHE3" s="7" t="s">
        <v>7779</v>
      </c>
      <c r="KHF3" s="7" t="s">
        <v>7780</v>
      </c>
      <c r="KHG3" s="7" t="s">
        <v>7781</v>
      </c>
      <c r="KHH3" s="7" t="s">
        <v>7782</v>
      </c>
      <c r="KHI3" s="7" t="s">
        <v>7783</v>
      </c>
      <c r="KHJ3" s="7" t="s">
        <v>7784</v>
      </c>
      <c r="KHK3" s="7" t="s">
        <v>7785</v>
      </c>
      <c r="KHL3" s="7" t="s">
        <v>7786</v>
      </c>
      <c r="KHM3" s="7" t="s">
        <v>7787</v>
      </c>
      <c r="KHN3" s="7" t="s">
        <v>7788</v>
      </c>
      <c r="KHO3" s="7" t="s">
        <v>7789</v>
      </c>
      <c r="KHP3" s="7" t="s">
        <v>7790</v>
      </c>
      <c r="KHQ3" s="7" t="s">
        <v>7791</v>
      </c>
      <c r="KHR3" s="7" t="s">
        <v>7792</v>
      </c>
      <c r="KHS3" s="7" t="s">
        <v>7793</v>
      </c>
      <c r="KHT3" s="7" t="s">
        <v>7794</v>
      </c>
      <c r="KHU3" s="7" t="s">
        <v>7795</v>
      </c>
      <c r="KHV3" s="7" t="s">
        <v>7796</v>
      </c>
      <c r="KHW3" s="7" t="s">
        <v>7797</v>
      </c>
      <c r="KHX3" s="7" t="s">
        <v>7798</v>
      </c>
      <c r="KHY3" s="7" t="s">
        <v>7799</v>
      </c>
      <c r="KHZ3" s="7" t="s">
        <v>7800</v>
      </c>
      <c r="KIA3" s="7" t="s">
        <v>7801</v>
      </c>
      <c r="KIB3" s="7" t="s">
        <v>7802</v>
      </c>
      <c r="KIC3" s="7" t="s">
        <v>7803</v>
      </c>
      <c r="KID3" s="7" t="s">
        <v>7804</v>
      </c>
      <c r="KIE3" s="7" t="s">
        <v>7805</v>
      </c>
      <c r="KIF3" s="7" t="s">
        <v>7806</v>
      </c>
      <c r="KIG3" s="7" t="s">
        <v>7807</v>
      </c>
      <c r="KIH3" s="7" t="s">
        <v>7808</v>
      </c>
      <c r="KII3" s="7" t="s">
        <v>7809</v>
      </c>
      <c r="KIJ3" s="7" t="s">
        <v>7810</v>
      </c>
      <c r="KIK3" s="7" t="s">
        <v>7811</v>
      </c>
      <c r="KIL3" s="7" t="s">
        <v>7812</v>
      </c>
      <c r="KIM3" s="7" t="s">
        <v>7813</v>
      </c>
      <c r="KIN3" s="7" t="s">
        <v>7814</v>
      </c>
      <c r="KIO3" s="7" t="s">
        <v>7815</v>
      </c>
      <c r="KIP3" s="7" t="s">
        <v>7816</v>
      </c>
      <c r="KIQ3" s="7" t="s">
        <v>7817</v>
      </c>
      <c r="KIR3" s="7" t="s">
        <v>7818</v>
      </c>
      <c r="KIS3" s="7" t="s">
        <v>7819</v>
      </c>
      <c r="KIT3" s="7" t="s">
        <v>7820</v>
      </c>
      <c r="KIU3" s="7" t="s">
        <v>7821</v>
      </c>
      <c r="KIV3" s="7" t="s">
        <v>7822</v>
      </c>
      <c r="KIW3" s="7" t="s">
        <v>7823</v>
      </c>
      <c r="KIX3" s="7" t="s">
        <v>7824</v>
      </c>
      <c r="KIY3" s="7" t="s">
        <v>7825</v>
      </c>
      <c r="KIZ3" s="7" t="s">
        <v>7826</v>
      </c>
      <c r="KJA3" s="7" t="s">
        <v>7827</v>
      </c>
      <c r="KJB3" s="7" t="s">
        <v>7828</v>
      </c>
      <c r="KJC3" s="7" t="s">
        <v>7829</v>
      </c>
      <c r="KJD3" s="7" t="s">
        <v>7830</v>
      </c>
      <c r="KJE3" s="7" t="s">
        <v>7831</v>
      </c>
      <c r="KJF3" s="7" t="s">
        <v>7832</v>
      </c>
      <c r="KJG3" s="7" t="s">
        <v>7833</v>
      </c>
      <c r="KJH3" s="7" t="s">
        <v>7834</v>
      </c>
      <c r="KJI3" s="7" t="s">
        <v>7835</v>
      </c>
      <c r="KJJ3" s="7" t="s">
        <v>7836</v>
      </c>
      <c r="KJK3" s="7" t="s">
        <v>7837</v>
      </c>
      <c r="KJL3" s="7" t="s">
        <v>7838</v>
      </c>
      <c r="KJM3" s="7" t="s">
        <v>7839</v>
      </c>
      <c r="KJN3" s="7" t="s">
        <v>7840</v>
      </c>
      <c r="KJO3" s="7" t="s">
        <v>7841</v>
      </c>
      <c r="KJP3" s="7" t="s">
        <v>7842</v>
      </c>
      <c r="KJQ3" s="7" t="s">
        <v>7843</v>
      </c>
      <c r="KJR3" s="7" t="s">
        <v>7844</v>
      </c>
      <c r="KJS3" s="7" t="s">
        <v>7845</v>
      </c>
      <c r="KJT3" s="7" t="s">
        <v>7846</v>
      </c>
      <c r="KJU3" s="7" t="s">
        <v>7847</v>
      </c>
      <c r="KJV3" s="7" t="s">
        <v>7848</v>
      </c>
      <c r="KJW3" s="7" t="s">
        <v>7849</v>
      </c>
      <c r="KJX3" s="7" t="s">
        <v>7850</v>
      </c>
      <c r="KJY3" s="7" t="s">
        <v>7851</v>
      </c>
      <c r="KJZ3" s="7" t="s">
        <v>7852</v>
      </c>
      <c r="KKA3" s="7" t="s">
        <v>7853</v>
      </c>
      <c r="KKB3" s="7" t="s">
        <v>7854</v>
      </c>
      <c r="KKC3" s="7" t="s">
        <v>7855</v>
      </c>
      <c r="KKD3" s="7" t="s">
        <v>7856</v>
      </c>
      <c r="KKE3" s="7" t="s">
        <v>7857</v>
      </c>
      <c r="KKF3" s="7" t="s">
        <v>7858</v>
      </c>
      <c r="KKG3" s="7" t="s">
        <v>7859</v>
      </c>
      <c r="KKH3" s="7" t="s">
        <v>7860</v>
      </c>
      <c r="KKI3" s="7" t="s">
        <v>7861</v>
      </c>
      <c r="KKJ3" s="7" t="s">
        <v>7862</v>
      </c>
      <c r="KKK3" s="7" t="s">
        <v>7863</v>
      </c>
      <c r="KKL3" s="7" t="s">
        <v>7864</v>
      </c>
      <c r="KKM3" s="7" t="s">
        <v>7865</v>
      </c>
      <c r="KKN3" s="7" t="s">
        <v>7866</v>
      </c>
      <c r="KKO3" s="7" t="s">
        <v>7867</v>
      </c>
      <c r="KKP3" s="7" t="s">
        <v>7868</v>
      </c>
      <c r="KKQ3" s="7" t="s">
        <v>7869</v>
      </c>
      <c r="KKR3" s="7" t="s">
        <v>7870</v>
      </c>
      <c r="KKS3" s="7" t="s">
        <v>7871</v>
      </c>
      <c r="KKT3" s="7" t="s">
        <v>7872</v>
      </c>
      <c r="KKU3" s="7" t="s">
        <v>7873</v>
      </c>
      <c r="KKV3" s="7" t="s">
        <v>7874</v>
      </c>
      <c r="KKW3" s="7" t="s">
        <v>7875</v>
      </c>
      <c r="KKX3" s="7" t="s">
        <v>7876</v>
      </c>
      <c r="KKY3" s="7" t="s">
        <v>7877</v>
      </c>
      <c r="KKZ3" s="7" t="s">
        <v>7878</v>
      </c>
      <c r="KLA3" s="7" t="s">
        <v>7879</v>
      </c>
      <c r="KLB3" s="7" t="s">
        <v>7880</v>
      </c>
      <c r="KLC3" s="7" t="s">
        <v>7881</v>
      </c>
      <c r="KLD3" s="7" t="s">
        <v>7882</v>
      </c>
      <c r="KLE3" s="7" t="s">
        <v>7883</v>
      </c>
      <c r="KLF3" s="7" t="s">
        <v>7884</v>
      </c>
      <c r="KLG3" s="7" t="s">
        <v>7885</v>
      </c>
      <c r="KLH3" s="7" t="s">
        <v>7886</v>
      </c>
      <c r="KLI3" s="7" t="s">
        <v>7887</v>
      </c>
      <c r="KLJ3" s="7" t="s">
        <v>7888</v>
      </c>
      <c r="KLK3" s="7" t="s">
        <v>7889</v>
      </c>
      <c r="KLL3" s="7" t="s">
        <v>7890</v>
      </c>
      <c r="KLM3" s="7" t="s">
        <v>7891</v>
      </c>
      <c r="KLN3" s="7" t="s">
        <v>7892</v>
      </c>
      <c r="KLO3" s="7" t="s">
        <v>7893</v>
      </c>
      <c r="KLP3" s="7" t="s">
        <v>7894</v>
      </c>
      <c r="KLQ3" s="7" t="s">
        <v>7895</v>
      </c>
      <c r="KLR3" s="7" t="s">
        <v>7896</v>
      </c>
      <c r="KLS3" s="7" t="s">
        <v>7897</v>
      </c>
      <c r="KLT3" s="7" t="s">
        <v>7898</v>
      </c>
      <c r="KLU3" s="7" t="s">
        <v>7899</v>
      </c>
      <c r="KLV3" s="7" t="s">
        <v>7900</v>
      </c>
      <c r="KLW3" s="7" t="s">
        <v>7901</v>
      </c>
      <c r="KLX3" s="7" t="s">
        <v>7902</v>
      </c>
      <c r="KLY3" s="7" t="s">
        <v>7903</v>
      </c>
      <c r="KLZ3" s="7" t="s">
        <v>7904</v>
      </c>
      <c r="KMA3" s="7" t="s">
        <v>7905</v>
      </c>
      <c r="KMB3" s="7" t="s">
        <v>7906</v>
      </c>
      <c r="KMC3" s="7" t="s">
        <v>7907</v>
      </c>
      <c r="KMD3" s="7" t="s">
        <v>7908</v>
      </c>
      <c r="KME3" s="7" t="s">
        <v>7909</v>
      </c>
      <c r="KMF3" s="7" t="s">
        <v>7910</v>
      </c>
      <c r="KMG3" s="7" t="s">
        <v>7911</v>
      </c>
      <c r="KMH3" s="7" t="s">
        <v>7912</v>
      </c>
      <c r="KMI3" s="7" t="s">
        <v>7913</v>
      </c>
      <c r="KMJ3" s="7" t="s">
        <v>7914</v>
      </c>
      <c r="KMK3" s="7" t="s">
        <v>7915</v>
      </c>
      <c r="KML3" s="7" t="s">
        <v>7916</v>
      </c>
      <c r="KMM3" s="7" t="s">
        <v>7917</v>
      </c>
      <c r="KMN3" s="7" t="s">
        <v>7918</v>
      </c>
      <c r="KMO3" s="7" t="s">
        <v>7919</v>
      </c>
      <c r="KMP3" s="7" t="s">
        <v>7920</v>
      </c>
      <c r="KMQ3" s="7" t="s">
        <v>7921</v>
      </c>
      <c r="KMR3" s="7" t="s">
        <v>7922</v>
      </c>
      <c r="KMS3" s="7" t="s">
        <v>7923</v>
      </c>
      <c r="KMT3" s="7" t="s">
        <v>7924</v>
      </c>
      <c r="KMU3" s="7" t="s">
        <v>7925</v>
      </c>
      <c r="KMV3" s="7" t="s">
        <v>7926</v>
      </c>
      <c r="KMW3" s="7" t="s">
        <v>7927</v>
      </c>
      <c r="KMX3" s="7" t="s">
        <v>7928</v>
      </c>
      <c r="KMY3" s="7" t="s">
        <v>7929</v>
      </c>
      <c r="KMZ3" s="7" t="s">
        <v>7930</v>
      </c>
      <c r="KNA3" s="7" t="s">
        <v>7931</v>
      </c>
      <c r="KNB3" s="7" t="s">
        <v>7932</v>
      </c>
      <c r="KNC3" s="7" t="s">
        <v>7933</v>
      </c>
      <c r="KND3" s="7" t="s">
        <v>7934</v>
      </c>
      <c r="KNE3" s="7" t="s">
        <v>7935</v>
      </c>
      <c r="KNF3" s="7" t="s">
        <v>7936</v>
      </c>
      <c r="KNG3" s="7" t="s">
        <v>7937</v>
      </c>
      <c r="KNH3" s="7" t="s">
        <v>7938</v>
      </c>
      <c r="KNI3" s="7" t="s">
        <v>7939</v>
      </c>
      <c r="KNJ3" s="7" t="s">
        <v>7940</v>
      </c>
      <c r="KNK3" s="7" t="s">
        <v>7941</v>
      </c>
      <c r="KNL3" s="7" t="s">
        <v>7942</v>
      </c>
      <c r="KNM3" s="7" t="s">
        <v>7943</v>
      </c>
      <c r="KNN3" s="7" t="s">
        <v>7944</v>
      </c>
      <c r="KNO3" s="7" t="s">
        <v>7945</v>
      </c>
      <c r="KNP3" s="7" t="s">
        <v>7946</v>
      </c>
      <c r="KNQ3" s="7" t="s">
        <v>7947</v>
      </c>
      <c r="KNR3" s="7" t="s">
        <v>7948</v>
      </c>
      <c r="KNS3" s="7" t="s">
        <v>7949</v>
      </c>
      <c r="KNT3" s="7" t="s">
        <v>7950</v>
      </c>
      <c r="KNU3" s="7" t="s">
        <v>7951</v>
      </c>
      <c r="KNV3" s="7" t="s">
        <v>7952</v>
      </c>
      <c r="KNW3" s="7" t="s">
        <v>7953</v>
      </c>
      <c r="KNX3" s="7" t="s">
        <v>7954</v>
      </c>
      <c r="KNY3" s="7" t="s">
        <v>7955</v>
      </c>
      <c r="KNZ3" s="7" t="s">
        <v>7956</v>
      </c>
      <c r="KOA3" s="7" t="s">
        <v>7957</v>
      </c>
      <c r="KOB3" s="7" t="s">
        <v>7958</v>
      </c>
      <c r="KOC3" s="7" t="s">
        <v>7959</v>
      </c>
      <c r="KOD3" s="7" t="s">
        <v>7960</v>
      </c>
      <c r="KOE3" s="7" t="s">
        <v>7961</v>
      </c>
      <c r="KOF3" s="7" t="s">
        <v>7962</v>
      </c>
      <c r="KOG3" s="7" t="s">
        <v>7963</v>
      </c>
      <c r="KOH3" s="7" t="s">
        <v>7964</v>
      </c>
      <c r="KOI3" s="7" t="s">
        <v>7965</v>
      </c>
      <c r="KOJ3" s="7" t="s">
        <v>7966</v>
      </c>
      <c r="KOK3" s="7" t="s">
        <v>7967</v>
      </c>
      <c r="KOL3" s="7" t="s">
        <v>7968</v>
      </c>
      <c r="KOM3" s="7" t="s">
        <v>7969</v>
      </c>
      <c r="KON3" s="7" t="s">
        <v>7970</v>
      </c>
      <c r="KOO3" s="7" t="s">
        <v>7971</v>
      </c>
      <c r="KOP3" s="7" t="s">
        <v>7972</v>
      </c>
      <c r="KOQ3" s="7" t="s">
        <v>7973</v>
      </c>
      <c r="KOR3" s="7" t="s">
        <v>7974</v>
      </c>
      <c r="KOS3" s="7" t="s">
        <v>7975</v>
      </c>
      <c r="KOT3" s="7" t="s">
        <v>7976</v>
      </c>
      <c r="KOU3" s="7" t="s">
        <v>7977</v>
      </c>
      <c r="KOV3" s="7" t="s">
        <v>7978</v>
      </c>
      <c r="KOW3" s="7" t="s">
        <v>7979</v>
      </c>
      <c r="KOX3" s="7" t="s">
        <v>7980</v>
      </c>
      <c r="KOY3" s="7" t="s">
        <v>7981</v>
      </c>
      <c r="KOZ3" s="7" t="s">
        <v>7982</v>
      </c>
      <c r="KPA3" s="7" t="s">
        <v>7983</v>
      </c>
      <c r="KPB3" s="7" t="s">
        <v>7984</v>
      </c>
      <c r="KPC3" s="7" t="s">
        <v>7985</v>
      </c>
      <c r="KPD3" s="7" t="s">
        <v>7986</v>
      </c>
      <c r="KPE3" s="7" t="s">
        <v>7987</v>
      </c>
      <c r="KPF3" s="7" t="s">
        <v>7988</v>
      </c>
      <c r="KPG3" s="7" t="s">
        <v>7989</v>
      </c>
      <c r="KPH3" s="7" t="s">
        <v>7990</v>
      </c>
      <c r="KPI3" s="7" t="s">
        <v>7991</v>
      </c>
      <c r="KPJ3" s="7" t="s">
        <v>7992</v>
      </c>
      <c r="KPK3" s="7" t="s">
        <v>7993</v>
      </c>
      <c r="KPL3" s="7" t="s">
        <v>7994</v>
      </c>
      <c r="KPM3" s="7" t="s">
        <v>7995</v>
      </c>
      <c r="KPN3" s="7" t="s">
        <v>7996</v>
      </c>
      <c r="KPO3" s="7" t="s">
        <v>7997</v>
      </c>
      <c r="KPP3" s="7" t="s">
        <v>7998</v>
      </c>
      <c r="KPQ3" s="7" t="s">
        <v>7999</v>
      </c>
      <c r="KPR3" s="7" t="s">
        <v>8000</v>
      </c>
      <c r="KPS3" s="7" t="s">
        <v>8001</v>
      </c>
      <c r="KPT3" s="7" t="s">
        <v>8002</v>
      </c>
      <c r="KPU3" s="7" t="s">
        <v>8003</v>
      </c>
      <c r="KPV3" s="7" t="s">
        <v>8004</v>
      </c>
      <c r="KPW3" s="7" t="s">
        <v>8005</v>
      </c>
      <c r="KPX3" s="7" t="s">
        <v>8006</v>
      </c>
      <c r="KPY3" s="7" t="s">
        <v>8007</v>
      </c>
      <c r="KPZ3" s="7" t="s">
        <v>8008</v>
      </c>
      <c r="KQA3" s="7" t="s">
        <v>8009</v>
      </c>
      <c r="KQB3" s="7" t="s">
        <v>8010</v>
      </c>
      <c r="KQC3" s="7" t="s">
        <v>8011</v>
      </c>
      <c r="KQD3" s="7" t="s">
        <v>8012</v>
      </c>
      <c r="KQE3" s="7" t="s">
        <v>8013</v>
      </c>
      <c r="KQF3" s="7" t="s">
        <v>8014</v>
      </c>
      <c r="KQG3" s="7" t="s">
        <v>8015</v>
      </c>
      <c r="KQH3" s="7" t="s">
        <v>8016</v>
      </c>
      <c r="KQI3" s="7" t="s">
        <v>8017</v>
      </c>
      <c r="KQJ3" s="7" t="s">
        <v>8018</v>
      </c>
      <c r="KQK3" s="7" t="s">
        <v>8019</v>
      </c>
      <c r="KQL3" s="7" t="s">
        <v>8020</v>
      </c>
      <c r="KQM3" s="7" t="s">
        <v>8021</v>
      </c>
      <c r="KQN3" s="7" t="s">
        <v>8022</v>
      </c>
      <c r="KQO3" s="7" t="s">
        <v>8023</v>
      </c>
      <c r="KQP3" s="7" t="s">
        <v>8024</v>
      </c>
      <c r="KQQ3" s="7" t="s">
        <v>8025</v>
      </c>
      <c r="KQR3" s="7" t="s">
        <v>8026</v>
      </c>
      <c r="KQS3" s="7" t="s">
        <v>8027</v>
      </c>
      <c r="KQT3" s="7" t="s">
        <v>8028</v>
      </c>
      <c r="KQU3" s="7" t="s">
        <v>8029</v>
      </c>
      <c r="KQV3" s="7" t="s">
        <v>8030</v>
      </c>
      <c r="KQW3" s="7" t="s">
        <v>8031</v>
      </c>
      <c r="KQX3" s="7" t="s">
        <v>8032</v>
      </c>
      <c r="KQY3" s="7" t="s">
        <v>8033</v>
      </c>
      <c r="KQZ3" s="7" t="s">
        <v>8034</v>
      </c>
      <c r="KRA3" s="7" t="s">
        <v>8035</v>
      </c>
      <c r="KRB3" s="7" t="s">
        <v>8036</v>
      </c>
      <c r="KRC3" s="7" t="s">
        <v>8037</v>
      </c>
      <c r="KRD3" s="7" t="s">
        <v>8038</v>
      </c>
      <c r="KRE3" s="7" t="s">
        <v>8039</v>
      </c>
      <c r="KRF3" s="7" t="s">
        <v>8040</v>
      </c>
      <c r="KRG3" s="7" t="s">
        <v>8041</v>
      </c>
      <c r="KRH3" s="7" t="s">
        <v>8042</v>
      </c>
      <c r="KRI3" s="7" t="s">
        <v>8043</v>
      </c>
      <c r="KRJ3" s="7" t="s">
        <v>8044</v>
      </c>
      <c r="KRK3" s="7" t="s">
        <v>8045</v>
      </c>
      <c r="KRL3" s="7" t="s">
        <v>8046</v>
      </c>
      <c r="KRM3" s="7" t="s">
        <v>8047</v>
      </c>
      <c r="KRN3" s="7" t="s">
        <v>8048</v>
      </c>
      <c r="KRO3" s="7" t="s">
        <v>8049</v>
      </c>
      <c r="KRP3" s="7" t="s">
        <v>8050</v>
      </c>
      <c r="KRQ3" s="7" t="s">
        <v>8051</v>
      </c>
      <c r="KRR3" s="7" t="s">
        <v>8052</v>
      </c>
      <c r="KRS3" s="7" t="s">
        <v>8053</v>
      </c>
      <c r="KRT3" s="7" t="s">
        <v>8054</v>
      </c>
      <c r="KRU3" s="7" t="s">
        <v>8055</v>
      </c>
      <c r="KRV3" s="7" t="s">
        <v>8056</v>
      </c>
      <c r="KRW3" s="7" t="s">
        <v>8057</v>
      </c>
      <c r="KRX3" s="7" t="s">
        <v>8058</v>
      </c>
      <c r="KRY3" s="7" t="s">
        <v>8059</v>
      </c>
      <c r="KRZ3" s="7" t="s">
        <v>8060</v>
      </c>
      <c r="KSA3" s="7" t="s">
        <v>8061</v>
      </c>
      <c r="KSB3" s="7" t="s">
        <v>8062</v>
      </c>
      <c r="KSC3" s="7" t="s">
        <v>8063</v>
      </c>
      <c r="KSD3" s="7" t="s">
        <v>8064</v>
      </c>
      <c r="KSE3" s="7" t="s">
        <v>8065</v>
      </c>
      <c r="KSF3" s="7" t="s">
        <v>8066</v>
      </c>
      <c r="KSG3" s="7" t="s">
        <v>8067</v>
      </c>
      <c r="KSH3" s="7" t="s">
        <v>8068</v>
      </c>
      <c r="KSI3" s="7" t="s">
        <v>8069</v>
      </c>
      <c r="KSJ3" s="7" t="s">
        <v>8070</v>
      </c>
      <c r="KSK3" s="7" t="s">
        <v>8071</v>
      </c>
      <c r="KSL3" s="7" t="s">
        <v>8072</v>
      </c>
      <c r="KSM3" s="7" t="s">
        <v>8073</v>
      </c>
      <c r="KSN3" s="7" t="s">
        <v>8074</v>
      </c>
      <c r="KSO3" s="7" t="s">
        <v>8075</v>
      </c>
      <c r="KSP3" s="7" t="s">
        <v>8076</v>
      </c>
      <c r="KSQ3" s="7" t="s">
        <v>8077</v>
      </c>
      <c r="KSR3" s="7" t="s">
        <v>8078</v>
      </c>
      <c r="KSS3" s="7" t="s">
        <v>8079</v>
      </c>
      <c r="KST3" s="7" t="s">
        <v>8080</v>
      </c>
      <c r="KSU3" s="7" t="s">
        <v>8081</v>
      </c>
      <c r="KSV3" s="7" t="s">
        <v>8082</v>
      </c>
      <c r="KSW3" s="7" t="s">
        <v>8083</v>
      </c>
      <c r="KSX3" s="7" t="s">
        <v>8084</v>
      </c>
      <c r="KSY3" s="7" t="s">
        <v>8085</v>
      </c>
      <c r="KSZ3" s="7" t="s">
        <v>8086</v>
      </c>
      <c r="KTA3" s="7" t="s">
        <v>8087</v>
      </c>
      <c r="KTB3" s="7" t="s">
        <v>8088</v>
      </c>
      <c r="KTC3" s="7" t="s">
        <v>8089</v>
      </c>
      <c r="KTD3" s="7" t="s">
        <v>8090</v>
      </c>
      <c r="KTE3" s="7" t="s">
        <v>8091</v>
      </c>
      <c r="KTF3" s="7" t="s">
        <v>8092</v>
      </c>
      <c r="KTG3" s="7" t="s">
        <v>8093</v>
      </c>
      <c r="KTH3" s="7" t="s">
        <v>8094</v>
      </c>
      <c r="KTI3" s="7" t="s">
        <v>8095</v>
      </c>
      <c r="KTJ3" s="7" t="s">
        <v>8096</v>
      </c>
      <c r="KTK3" s="7" t="s">
        <v>8097</v>
      </c>
      <c r="KTL3" s="7" t="s">
        <v>8098</v>
      </c>
      <c r="KTM3" s="7" t="s">
        <v>8099</v>
      </c>
      <c r="KTN3" s="7" t="s">
        <v>8100</v>
      </c>
      <c r="KTO3" s="7" t="s">
        <v>8101</v>
      </c>
      <c r="KTP3" s="7" t="s">
        <v>8102</v>
      </c>
      <c r="KTQ3" s="7" t="s">
        <v>8103</v>
      </c>
      <c r="KTR3" s="7" t="s">
        <v>8104</v>
      </c>
      <c r="KTS3" s="7" t="s">
        <v>8105</v>
      </c>
      <c r="KTT3" s="7" t="s">
        <v>8106</v>
      </c>
      <c r="KTU3" s="7" t="s">
        <v>8107</v>
      </c>
      <c r="KTV3" s="7" t="s">
        <v>8108</v>
      </c>
      <c r="KTW3" s="7" t="s">
        <v>8109</v>
      </c>
      <c r="KTX3" s="7" t="s">
        <v>8110</v>
      </c>
      <c r="KTY3" s="7" t="s">
        <v>8111</v>
      </c>
      <c r="KTZ3" s="7" t="s">
        <v>8112</v>
      </c>
      <c r="KUA3" s="7" t="s">
        <v>8113</v>
      </c>
      <c r="KUB3" s="7" t="s">
        <v>8114</v>
      </c>
      <c r="KUC3" s="7" t="s">
        <v>8115</v>
      </c>
      <c r="KUD3" s="7" t="s">
        <v>8116</v>
      </c>
      <c r="KUE3" s="7" t="s">
        <v>8117</v>
      </c>
      <c r="KUF3" s="7" t="s">
        <v>8118</v>
      </c>
      <c r="KUG3" s="7" t="s">
        <v>8119</v>
      </c>
      <c r="KUH3" s="7" t="s">
        <v>8120</v>
      </c>
      <c r="KUI3" s="7" t="s">
        <v>8121</v>
      </c>
      <c r="KUJ3" s="7" t="s">
        <v>8122</v>
      </c>
      <c r="KUK3" s="7" t="s">
        <v>8123</v>
      </c>
      <c r="KUL3" s="7" t="s">
        <v>8124</v>
      </c>
      <c r="KUM3" s="7" t="s">
        <v>8125</v>
      </c>
      <c r="KUN3" s="7" t="s">
        <v>8126</v>
      </c>
      <c r="KUO3" s="7" t="s">
        <v>8127</v>
      </c>
      <c r="KUP3" s="7" t="s">
        <v>8128</v>
      </c>
      <c r="KUQ3" s="7" t="s">
        <v>8129</v>
      </c>
      <c r="KUR3" s="7" t="s">
        <v>8130</v>
      </c>
      <c r="KUS3" s="7" t="s">
        <v>8131</v>
      </c>
      <c r="KUT3" s="7" t="s">
        <v>8132</v>
      </c>
      <c r="KUU3" s="7" t="s">
        <v>8133</v>
      </c>
      <c r="KUV3" s="7" t="s">
        <v>8134</v>
      </c>
      <c r="KUW3" s="7" t="s">
        <v>8135</v>
      </c>
      <c r="KUX3" s="7" t="s">
        <v>8136</v>
      </c>
      <c r="KUY3" s="7" t="s">
        <v>8137</v>
      </c>
      <c r="KUZ3" s="7" t="s">
        <v>8138</v>
      </c>
      <c r="KVA3" s="7" t="s">
        <v>8139</v>
      </c>
      <c r="KVB3" s="7" t="s">
        <v>8140</v>
      </c>
      <c r="KVC3" s="7" t="s">
        <v>8141</v>
      </c>
      <c r="KVD3" s="7" t="s">
        <v>8142</v>
      </c>
      <c r="KVE3" s="7" t="s">
        <v>8143</v>
      </c>
      <c r="KVF3" s="7" t="s">
        <v>8144</v>
      </c>
      <c r="KVG3" s="7" t="s">
        <v>8145</v>
      </c>
      <c r="KVH3" s="7" t="s">
        <v>8146</v>
      </c>
      <c r="KVI3" s="7" t="s">
        <v>8147</v>
      </c>
      <c r="KVJ3" s="7" t="s">
        <v>8148</v>
      </c>
      <c r="KVK3" s="7" t="s">
        <v>8149</v>
      </c>
      <c r="KVL3" s="7" t="s">
        <v>8150</v>
      </c>
      <c r="KVM3" s="7" t="s">
        <v>8151</v>
      </c>
      <c r="KVN3" s="7" t="s">
        <v>8152</v>
      </c>
      <c r="KVO3" s="7" t="s">
        <v>8153</v>
      </c>
      <c r="KVP3" s="7" t="s">
        <v>8154</v>
      </c>
      <c r="KVQ3" s="7" t="s">
        <v>8155</v>
      </c>
      <c r="KVR3" s="7" t="s">
        <v>8156</v>
      </c>
      <c r="KVS3" s="7" t="s">
        <v>8157</v>
      </c>
      <c r="KVT3" s="7" t="s">
        <v>8158</v>
      </c>
      <c r="KVU3" s="7" t="s">
        <v>8159</v>
      </c>
      <c r="KVV3" s="7" t="s">
        <v>8160</v>
      </c>
      <c r="KVW3" s="7" t="s">
        <v>8161</v>
      </c>
      <c r="KVX3" s="7" t="s">
        <v>8162</v>
      </c>
      <c r="KVY3" s="7" t="s">
        <v>8163</v>
      </c>
      <c r="KVZ3" s="7" t="s">
        <v>8164</v>
      </c>
      <c r="KWA3" s="7" t="s">
        <v>8165</v>
      </c>
      <c r="KWB3" s="7" t="s">
        <v>8166</v>
      </c>
      <c r="KWC3" s="7" t="s">
        <v>8167</v>
      </c>
      <c r="KWD3" s="7" t="s">
        <v>8168</v>
      </c>
      <c r="KWE3" s="7" t="s">
        <v>8169</v>
      </c>
      <c r="KWF3" s="7" t="s">
        <v>8170</v>
      </c>
      <c r="KWG3" s="7" t="s">
        <v>8171</v>
      </c>
      <c r="KWH3" s="7" t="s">
        <v>8172</v>
      </c>
      <c r="KWI3" s="7" t="s">
        <v>8173</v>
      </c>
      <c r="KWJ3" s="7" t="s">
        <v>8174</v>
      </c>
      <c r="KWK3" s="7" t="s">
        <v>8175</v>
      </c>
      <c r="KWL3" s="7" t="s">
        <v>8176</v>
      </c>
      <c r="KWM3" s="7" t="s">
        <v>8177</v>
      </c>
      <c r="KWN3" s="7" t="s">
        <v>8178</v>
      </c>
      <c r="KWO3" s="7" t="s">
        <v>8179</v>
      </c>
      <c r="KWP3" s="7" t="s">
        <v>8180</v>
      </c>
      <c r="KWQ3" s="7" t="s">
        <v>8181</v>
      </c>
      <c r="KWR3" s="7" t="s">
        <v>8182</v>
      </c>
      <c r="KWS3" s="7" t="s">
        <v>8183</v>
      </c>
      <c r="KWT3" s="7" t="s">
        <v>8184</v>
      </c>
      <c r="KWU3" s="7" t="s">
        <v>8185</v>
      </c>
      <c r="KWV3" s="7" t="s">
        <v>8186</v>
      </c>
      <c r="KWW3" s="7" t="s">
        <v>8187</v>
      </c>
      <c r="KWX3" s="7" t="s">
        <v>8188</v>
      </c>
      <c r="KWY3" s="7" t="s">
        <v>8189</v>
      </c>
      <c r="KWZ3" s="7" t="s">
        <v>8190</v>
      </c>
      <c r="KXA3" s="7" t="s">
        <v>8191</v>
      </c>
      <c r="KXB3" s="7" t="s">
        <v>8192</v>
      </c>
      <c r="KXC3" s="7" t="s">
        <v>8193</v>
      </c>
      <c r="KXD3" s="7" t="s">
        <v>8194</v>
      </c>
      <c r="KXE3" s="7" t="s">
        <v>8195</v>
      </c>
      <c r="KXF3" s="7" t="s">
        <v>8196</v>
      </c>
      <c r="KXG3" s="7" t="s">
        <v>8197</v>
      </c>
      <c r="KXH3" s="7" t="s">
        <v>8198</v>
      </c>
      <c r="KXI3" s="7" t="s">
        <v>8199</v>
      </c>
      <c r="KXJ3" s="7" t="s">
        <v>8200</v>
      </c>
      <c r="KXK3" s="7" t="s">
        <v>8201</v>
      </c>
      <c r="KXL3" s="7" t="s">
        <v>8202</v>
      </c>
      <c r="KXM3" s="7" t="s">
        <v>8203</v>
      </c>
      <c r="KXN3" s="7" t="s">
        <v>8204</v>
      </c>
      <c r="KXO3" s="7" t="s">
        <v>8205</v>
      </c>
      <c r="KXP3" s="7" t="s">
        <v>8206</v>
      </c>
      <c r="KXQ3" s="7" t="s">
        <v>8207</v>
      </c>
      <c r="KXR3" s="7" t="s">
        <v>8208</v>
      </c>
      <c r="KXS3" s="7" t="s">
        <v>8209</v>
      </c>
      <c r="KXT3" s="7" t="s">
        <v>8210</v>
      </c>
      <c r="KXU3" s="7" t="s">
        <v>8211</v>
      </c>
      <c r="KXV3" s="7" t="s">
        <v>8212</v>
      </c>
      <c r="KXW3" s="7" t="s">
        <v>8213</v>
      </c>
      <c r="KXX3" s="7" t="s">
        <v>8214</v>
      </c>
      <c r="KXY3" s="7" t="s">
        <v>8215</v>
      </c>
      <c r="KXZ3" s="7" t="s">
        <v>8216</v>
      </c>
      <c r="KYA3" s="7" t="s">
        <v>8217</v>
      </c>
      <c r="KYB3" s="7" t="s">
        <v>8218</v>
      </c>
      <c r="KYC3" s="7" t="s">
        <v>8219</v>
      </c>
      <c r="KYD3" s="7" t="s">
        <v>8220</v>
      </c>
      <c r="KYE3" s="7" t="s">
        <v>8221</v>
      </c>
      <c r="KYF3" s="7" t="s">
        <v>8222</v>
      </c>
      <c r="KYG3" s="7" t="s">
        <v>8223</v>
      </c>
      <c r="KYH3" s="7" t="s">
        <v>8224</v>
      </c>
      <c r="KYI3" s="7" t="s">
        <v>8225</v>
      </c>
      <c r="KYJ3" s="7" t="s">
        <v>8226</v>
      </c>
      <c r="KYK3" s="7" t="s">
        <v>8227</v>
      </c>
      <c r="KYL3" s="7" t="s">
        <v>8228</v>
      </c>
      <c r="KYM3" s="7" t="s">
        <v>8229</v>
      </c>
      <c r="KYN3" s="7" t="s">
        <v>8230</v>
      </c>
      <c r="KYO3" s="7" t="s">
        <v>8231</v>
      </c>
      <c r="KYP3" s="7" t="s">
        <v>8232</v>
      </c>
      <c r="KYQ3" s="7" t="s">
        <v>8233</v>
      </c>
      <c r="KYR3" s="7" t="s">
        <v>8234</v>
      </c>
      <c r="KYS3" s="7" t="s">
        <v>8235</v>
      </c>
      <c r="KYT3" s="7" t="s">
        <v>8236</v>
      </c>
      <c r="KYU3" s="7" t="s">
        <v>8237</v>
      </c>
      <c r="KYV3" s="7" t="s">
        <v>8238</v>
      </c>
      <c r="KYW3" s="7" t="s">
        <v>8239</v>
      </c>
      <c r="KYX3" s="7" t="s">
        <v>8240</v>
      </c>
      <c r="KYY3" s="7" t="s">
        <v>8241</v>
      </c>
      <c r="KYZ3" s="7" t="s">
        <v>8242</v>
      </c>
      <c r="KZA3" s="7" t="s">
        <v>8243</v>
      </c>
      <c r="KZB3" s="7" t="s">
        <v>8244</v>
      </c>
      <c r="KZC3" s="7" t="s">
        <v>8245</v>
      </c>
      <c r="KZD3" s="7" t="s">
        <v>8246</v>
      </c>
      <c r="KZE3" s="7" t="s">
        <v>8247</v>
      </c>
      <c r="KZF3" s="7" t="s">
        <v>8248</v>
      </c>
      <c r="KZG3" s="7" t="s">
        <v>8249</v>
      </c>
      <c r="KZH3" s="7" t="s">
        <v>8250</v>
      </c>
      <c r="KZI3" s="7" t="s">
        <v>8251</v>
      </c>
      <c r="KZJ3" s="7" t="s">
        <v>8252</v>
      </c>
      <c r="KZK3" s="7" t="s">
        <v>8253</v>
      </c>
      <c r="KZL3" s="7" t="s">
        <v>8254</v>
      </c>
      <c r="KZM3" s="7" t="s">
        <v>8255</v>
      </c>
      <c r="KZN3" s="7" t="s">
        <v>8256</v>
      </c>
      <c r="KZO3" s="7" t="s">
        <v>8257</v>
      </c>
      <c r="KZP3" s="7" t="s">
        <v>8258</v>
      </c>
      <c r="KZQ3" s="7" t="s">
        <v>8259</v>
      </c>
      <c r="KZR3" s="7" t="s">
        <v>8260</v>
      </c>
      <c r="KZS3" s="7" t="s">
        <v>8261</v>
      </c>
      <c r="KZT3" s="7" t="s">
        <v>8262</v>
      </c>
      <c r="KZU3" s="7" t="s">
        <v>8263</v>
      </c>
      <c r="KZV3" s="7" t="s">
        <v>8264</v>
      </c>
      <c r="KZW3" s="7" t="s">
        <v>8265</v>
      </c>
      <c r="KZX3" s="7" t="s">
        <v>8266</v>
      </c>
      <c r="KZY3" s="7" t="s">
        <v>8267</v>
      </c>
      <c r="KZZ3" s="7" t="s">
        <v>8268</v>
      </c>
      <c r="LAA3" s="7" t="s">
        <v>8269</v>
      </c>
      <c r="LAB3" s="7" t="s">
        <v>8270</v>
      </c>
      <c r="LAC3" s="7" t="s">
        <v>8271</v>
      </c>
      <c r="LAD3" s="7" t="s">
        <v>8272</v>
      </c>
      <c r="LAE3" s="7" t="s">
        <v>8273</v>
      </c>
      <c r="LAF3" s="7" t="s">
        <v>8274</v>
      </c>
      <c r="LAG3" s="7" t="s">
        <v>8275</v>
      </c>
      <c r="LAH3" s="7" t="s">
        <v>8276</v>
      </c>
      <c r="LAI3" s="7" t="s">
        <v>8277</v>
      </c>
      <c r="LAJ3" s="7" t="s">
        <v>8278</v>
      </c>
      <c r="LAK3" s="7" t="s">
        <v>8279</v>
      </c>
      <c r="LAL3" s="7" t="s">
        <v>8280</v>
      </c>
      <c r="LAM3" s="7" t="s">
        <v>8281</v>
      </c>
      <c r="LAN3" s="7" t="s">
        <v>8282</v>
      </c>
      <c r="LAO3" s="7" t="s">
        <v>8283</v>
      </c>
      <c r="LAP3" s="7" t="s">
        <v>8284</v>
      </c>
      <c r="LAQ3" s="7" t="s">
        <v>8285</v>
      </c>
      <c r="LAR3" s="7" t="s">
        <v>8286</v>
      </c>
      <c r="LAS3" s="7" t="s">
        <v>8287</v>
      </c>
      <c r="LAT3" s="7" t="s">
        <v>8288</v>
      </c>
      <c r="LAU3" s="7" t="s">
        <v>8289</v>
      </c>
      <c r="LAV3" s="7" t="s">
        <v>8290</v>
      </c>
      <c r="LAW3" s="7" t="s">
        <v>8291</v>
      </c>
      <c r="LAX3" s="7" t="s">
        <v>8292</v>
      </c>
      <c r="LAY3" s="7" t="s">
        <v>8293</v>
      </c>
      <c r="LAZ3" s="7" t="s">
        <v>8294</v>
      </c>
      <c r="LBA3" s="7" t="s">
        <v>8295</v>
      </c>
      <c r="LBB3" s="7" t="s">
        <v>8296</v>
      </c>
      <c r="LBC3" s="7" t="s">
        <v>8297</v>
      </c>
      <c r="LBD3" s="7" t="s">
        <v>8298</v>
      </c>
      <c r="LBE3" s="7" t="s">
        <v>8299</v>
      </c>
      <c r="LBF3" s="7" t="s">
        <v>8300</v>
      </c>
      <c r="LBG3" s="7" t="s">
        <v>8301</v>
      </c>
      <c r="LBH3" s="7" t="s">
        <v>8302</v>
      </c>
      <c r="LBI3" s="7" t="s">
        <v>8303</v>
      </c>
      <c r="LBJ3" s="7" t="s">
        <v>8304</v>
      </c>
      <c r="LBK3" s="7" t="s">
        <v>8305</v>
      </c>
      <c r="LBL3" s="7" t="s">
        <v>8306</v>
      </c>
      <c r="LBM3" s="7" t="s">
        <v>8307</v>
      </c>
      <c r="LBN3" s="7" t="s">
        <v>8308</v>
      </c>
      <c r="LBO3" s="7" t="s">
        <v>8309</v>
      </c>
      <c r="LBP3" s="7" t="s">
        <v>8310</v>
      </c>
      <c r="LBQ3" s="7" t="s">
        <v>8311</v>
      </c>
      <c r="LBR3" s="7" t="s">
        <v>8312</v>
      </c>
      <c r="LBS3" s="7" t="s">
        <v>8313</v>
      </c>
      <c r="LBT3" s="7" t="s">
        <v>8314</v>
      </c>
      <c r="LBU3" s="7" t="s">
        <v>8315</v>
      </c>
      <c r="LBV3" s="7" t="s">
        <v>8316</v>
      </c>
      <c r="LBW3" s="7" t="s">
        <v>8317</v>
      </c>
      <c r="LBX3" s="7" t="s">
        <v>8318</v>
      </c>
      <c r="LBY3" s="7" t="s">
        <v>8319</v>
      </c>
      <c r="LBZ3" s="7" t="s">
        <v>8320</v>
      </c>
      <c r="LCA3" s="7" t="s">
        <v>8321</v>
      </c>
      <c r="LCB3" s="7" t="s">
        <v>8322</v>
      </c>
      <c r="LCC3" s="7" t="s">
        <v>8323</v>
      </c>
      <c r="LCD3" s="7" t="s">
        <v>8324</v>
      </c>
      <c r="LCE3" s="7" t="s">
        <v>8325</v>
      </c>
      <c r="LCF3" s="7" t="s">
        <v>8326</v>
      </c>
      <c r="LCG3" s="7" t="s">
        <v>8327</v>
      </c>
      <c r="LCH3" s="7" t="s">
        <v>8328</v>
      </c>
      <c r="LCI3" s="7" t="s">
        <v>8329</v>
      </c>
      <c r="LCJ3" s="7" t="s">
        <v>8330</v>
      </c>
      <c r="LCK3" s="7" t="s">
        <v>8331</v>
      </c>
      <c r="LCL3" s="7" t="s">
        <v>8332</v>
      </c>
      <c r="LCM3" s="7" t="s">
        <v>8333</v>
      </c>
      <c r="LCN3" s="7" t="s">
        <v>8334</v>
      </c>
      <c r="LCO3" s="7" t="s">
        <v>8335</v>
      </c>
      <c r="LCP3" s="7" t="s">
        <v>8336</v>
      </c>
      <c r="LCQ3" s="7" t="s">
        <v>8337</v>
      </c>
      <c r="LCR3" s="7" t="s">
        <v>8338</v>
      </c>
      <c r="LCS3" s="7" t="s">
        <v>8339</v>
      </c>
      <c r="LCT3" s="7" t="s">
        <v>8340</v>
      </c>
      <c r="LCU3" s="7" t="s">
        <v>8341</v>
      </c>
      <c r="LCV3" s="7" t="s">
        <v>8342</v>
      </c>
      <c r="LCW3" s="7" t="s">
        <v>8343</v>
      </c>
      <c r="LCX3" s="7" t="s">
        <v>8344</v>
      </c>
      <c r="LCY3" s="7" t="s">
        <v>8345</v>
      </c>
      <c r="LCZ3" s="7" t="s">
        <v>8346</v>
      </c>
      <c r="LDA3" s="7" t="s">
        <v>8347</v>
      </c>
      <c r="LDB3" s="7" t="s">
        <v>8348</v>
      </c>
      <c r="LDC3" s="7" t="s">
        <v>8349</v>
      </c>
      <c r="LDD3" s="7" t="s">
        <v>8350</v>
      </c>
      <c r="LDE3" s="7" t="s">
        <v>8351</v>
      </c>
      <c r="LDF3" s="7" t="s">
        <v>8352</v>
      </c>
      <c r="LDG3" s="7" t="s">
        <v>8353</v>
      </c>
      <c r="LDH3" s="7" t="s">
        <v>8354</v>
      </c>
      <c r="LDI3" s="7" t="s">
        <v>8355</v>
      </c>
      <c r="LDJ3" s="7" t="s">
        <v>8356</v>
      </c>
      <c r="LDK3" s="7" t="s">
        <v>8357</v>
      </c>
      <c r="LDL3" s="7" t="s">
        <v>8358</v>
      </c>
      <c r="LDM3" s="7" t="s">
        <v>8359</v>
      </c>
      <c r="LDN3" s="7" t="s">
        <v>8360</v>
      </c>
      <c r="LDO3" s="7" t="s">
        <v>8361</v>
      </c>
      <c r="LDP3" s="7" t="s">
        <v>8362</v>
      </c>
      <c r="LDQ3" s="7" t="s">
        <v>8363</v>
      </c>
      <c r="LDR3" s="7" t="s">
        <v>8364</v>
      </c>
      <c r="LDS3" s="7" t="s">
        <v>8365</v>
      </c>
      <c r="LDT3" s="7" t="s">
        <v>8366</v>
      </c>
      <c r="LDU3" s="7" t="s">
        <v>8367</v>
      </c>
      <c r="LDV3" s="7" t="s">
        <v>8368</v>
      </c>
      <c r="LDW3" s="7" t="s">
        <v>8369</v>
      </c>
      <c r="LDX3" s="7" t="s">
        <v>8370</v>
      </c>
      <c r="LDY3" s="7" t="s">
        <v>8371</v>
      </c>
      <c r="LDZ3" s="7" t="s">
        <v>8372</v>
      </c>
      <c r="LEA3" s="7" t="s">
        <v>8373</v>
      </c>
      <c r="LEB3" s="7" t="s">
        <v>8374</v>
      </c>
      <c r="LEC3" s="7" t="s">
        <v>8375</v>
      </c>
      <c r="LED3" s="7" t="s">
        <v>8376</v>
      </c>
      <c r="LEE3" s="7" t="s">
        <v>8377</v>
      </c>
      <c r="LEF3" s="7" t="s">
        <v>8378</v>
      </c>
      <c r="LEG3" s="7" t="s">
        <v>8379</v>
      </c>
      <c r="LEH3" s="7" t="s">
        <v>8380</v>
      </c>
      <c r="LEI3" s="7" t="s">
        <v>8381</v>
      </c>
      <c r="LEJ3" s="7" t="s">
        <v>8382</v>
      </c>
      <c r="LEK3" s="7" t="s">
        <v>8383</v>
      </c>
      <c r="LEL3" s="7" t="s">
        <v>8384</v>
      </c>
      <c r="LEM3" s="7" t="s">
        <v>8385</v>
      </c>
      <c r="LEN3" s="7" t="s">
        <v>8386</v>
      </c>
      <c r="LEO3" s="7" t="s">
        <v>8387</v>
      </c>
      <c r="LEP3" s="7" t="s">
        <v>8388</v>
      </c>
      <c r="LEQ3" s="7" t="s">
        <v>8389</v>
      </c>
      <c r="LER3" s="7" t="s">
        <v>8390</v>
      </c>
      <c r="LES3" s="7" t="s">
        <v>8391</v>
      </c>
      <c r="LET3" s="7" t="s">
        <v>8392</v>
      </c>
      <c r="LEU3" s="7" t="s">
        <v>8393</v>
      </c>
      <c r="LEV3" s="7" t="s">
        <v>8394</v>
      </c>
      <c r="LEW3" s="7" t="s">
        <v>8395</v>
      </c>
      <c r="LEX3" s="7" t="s">
        <v>8396</v>
      </c>
      <c r="LEY3" s="7" t="s">
        <v>8397</v>
      </c>
      <c r="LEZ3" s="7" t="s">
        <v>8398</v>
      </c>
      <c r="LFA3" s="7" t="s">
        <v>8399</v>
      </c>
      <c r="LFB3" s="7" t="s">
        <v>8400</v>
      </c>
      <c r="LFC3" s="7" t="s">
        <v>8401</v>
      </c>
      <c r="LFD3" s="7" t="s">
        <v>8402</v>
      </c>
      <c r="LFE3" s="7" t="s">
        <v>8403</v>
      </c>
      <c r="LFF3" s="7" t="s">
        <v>8404</v>
      </c>
      <c r="LFG3" s="7" t="s">
        <v>8405</v>
      </c>
      <c r="LFH3" s="7" t="s">
        <v>8406</v>
      </c>
      <c r="LFI3" s="7" t="s">
        <v>8407</v>
      </c>
      <c r="LFJ3" s="7" t="s">
        <v>8408</v>
      </c>
      <c r="LFK3" s="7" t="s">
        <v>8409</v>
      </c>
      <c r="LFL3" s="7" t="s">
        <v>8410</v>
      </c>
      <c r="LFM3" s="7" t="s">
        <v>8411</v>
      </c>
      <c r="LFN3" s="7" t="s">
        <v>8412</v>
      </c>
      <c r="LFO3" s="7" t="s">
        <v>8413</v>
      </c>
      <c r="LFP3" s="7" t="s">
        <v>8414</v>
      </c>
      <c r="LFQ3" s="7" t="s">
        <v>8415</v>
      </c>
      <c r="LFR3" s="7" t="s">
        <v>8416</v>
      </c>
      <c r="LFS3" s="7" t="s">
        <v>8417</v>
      </c>
      <c r="LFT3" s="7" t="s">
        <v>8418</v>
      </c>
      <c r="LFU3" s="7" t="s">
        <v>8419</v>
      </c>
      <c r="LFV3" s="7" t="s">
        <v>8420</v>
      </c>
      <c r="LFW3" s="7" t="s">
        <v>8421</v>
      </c>
      <c r="LFX3" s="7" t="s">
        <v>8422</v>
      </c>
      <c r="LFY3" s="7" t="s">
        <v>8423</v>
      </c>
      <c r="LFZ3" s="7" t="s">
        <v>8424</v>
      </c>
      <c r="LGA3" s="7" t="s">
        <v>8425</v>
      </c>
      <c r="LGB3" s="7" t="s">
        <v>8426</v>
      </c>
      <c r="LGC3" s="7" t="s">
        <v>8427</v>
      </c>
      <c r="LGD3" s="7" t="s">
        <v>8428</v>
      </c>
      <c r="LGE3" s="7" t="s">
        <v>8429</v>
      </c>
      <c r="LGF3" s="7" t="s">
        <v>8430</v>
      </c>
      <c r="LGG3" s="7" t="s">
        <v>8431</v>
      </c>
      <c r="LGH3" s="7" t="s">
        <v>8432</v>
      </c>
      <c r="LGI3" s="7" t="s">
        <v>8433</v>
      </c>
      <c r="LGJ3" s="7" t="s">
        <v>8434</v>
      </c>
      <c r="LGK3" s="7" t="s">
        <v>8435</v>
      </c>
      <c r="LGL3" s="7" t="s">
        <v>8436</v>
      </c>
      <c r="LGM3" s="7" t="s">
        <v>8437</v>
      </c>
      <c r="LGN3" s="7" t="s">
        <v>8438</v>
      </c>
      <c r="LGO3" s="7" t="s">
        <v>8439</v>
      </c>
      <c r="LGP3" s="7" t="s">
        <v>8440</v>
      </c>
      <c r="LGQ3" s="7" t="s">
        <v>8441</v>
      </c>
      <c r="LGR3" s="7" t="s">
        <v>8442</v>
      </c>
      <c r="LGS3" s="7" t="s">
        <v>8443</v>
      </c>
      <c r="LGT3" s="7" t="s">
        <v>8444</v>
      </c>
      <c r="LGU3" s="7" t="s">
        <v>8445</v>
      </c>
      <c r="LGV3" s="7" t="s">
        <v>8446</v>
      </c>
      <c r="LGW3" s="7" t="s">
        <v>8447</v>
      </c>
      <c r="LGX3" s="7" t="s">
        <v>8448</v>
      </c>
      <c r="LGY3" s="7" t="s">
        <v>8449</v>
      </c>
      <c r="LGZ3" s="7" t="s">
        <v>8450</v>
      </c>
      <c r="LHA3" s="7" t="s">
        <v>8451</v>
      </c>
      <c r="LHB3" s="7" t="s">
        <v>8452</v>
      </c>
      <c r="LHC3" s="7" t="s">
        <v>8453</v>
      </c>
      <c r="LHD3" s="7" t="s">
        <v>8454</v>
      </c>
      <c r="LHE3" s="7" t="s">
        <v>8455</v>
      </c>
      <c r="LHF3" s="7" t="s">
        <v>8456</v>
      </c>
      <c r="LHG3" s="7" t="s">
        <v>8457</v>
      </c>
      <c r="LHH3" s="7" t="s">
        <v>8458</v>
      </c>
      <c r="LHI3" s="7" t="s">
        <v>8459</v>
      </c>
      <c r="LHJ3" s="7" t="s">
        <v>8460</v>
      </c>
      <c r="LHK3" s="7" t="s">
        <v>8461</v>
      </c>
      <c r="LHL3" s="7" t="s">
        <v>8462</v>
      </c>
      <c r="LHM3" s="7" t="s">
        <v>8463</v>
      </c>
      <c r="LHN3" s="7" t="s">
        <v>8464</v>
      </c>
      <c r="LHO3" s="7" t="s">
        <v>8465</v>
      </c>
      <c r="LHP3" s="7" t="s">
        <v>8466</v>
      </c>
      <c r="LHQ3" s="7" t="s">
        <v>8467</v>
      </c>
      <c r="LHR3" s="7" t="s">
        <v>8468</v>
      </c>
      <c r="LHS3" s="7" t="s">
        <v>8469</v>
      </c>
      <c r="LHT3" s="7" t="s">
        <v>8470</v>
      </c>
      <c r="LHU3" s="7" t="s">
        <v>8471</v>
      </c>
      <c r="LHV3" s="7" t="s">
        <v>8472</v>
      </c>
      <c r="LHW3" s="7" t="s">
        <v>8473</v>
      </c>
      <c r="LHX3" s="7" t="s">
        <v>8474</v>
      </c>
      <c r="LHY3" s="7" t="s">
        <v>8475</v>
      </c>
      <c r="LHZ3" s="7" t="s">
        <v>8476</v>
      </c>
      <c r="LIA3" s="7" t="s">
        <v>8477</v>
      </c>
      <c r="LIB3" s="7" t="s">
        <v>8478</v>
      </c>
      <c r="LIC3" s="7" t="s">
        <v>8479</v>
      </c>
      <c r="LID3" s="7" t="s">
        <v>8480</v>
      </c>
      <c r="LIE3" s="7" t="s">
        <v>8481</v>
      </c>
      <c r="LIF3" s="7" t="s">
        <v>8482</v>
      </c>
      <c r="LIG3" s="7" t="s">
        <v>8483</v>
      </c>
      <c r="LIH3" s="7" t="s">
        <v>8484</v>
      </c>
      <c r="LII3" s="7" t="s">
        <v>8485</v>
      </c>
      <c r="LIJ3" s="7" t="s">
        <v>8486</v>
      </c>
      <c r="LIK3" s="7" t="s">
        <v>8487</v>
      </c>
      <c r="LIL3" s="7" t="s">
        <v>8488</v>
      </c>
      <c r="LIM3" s="7" t="s">
        <v>8489</v>
      </c>
      <c r="LIN3" s="7" t="s">
        <v>8490</v>
      </c>
      <c r="LIO3" s="7" t="s">
        <v>8491</v>
      </c>
      <c r="LIP3" s="7" t="s">
        <v>8492</v>
      </c>
      <c r="LIQ3" s="7" t="s">
        <v>8493</v>
      </c>
      <c r="LIR3" s="7" t="s">
        <v>8494</v>
      </c>
      <c r="LIS3" s="7" t="s">
        <v>8495</v>
      </c>
      <c r="LIT3" s="7" t="s">
        <v>8496</v>
      </c>
      <c r="LIU3" s="7" t="s">
        <v>8497</v>
      </c>
      <c r="LIV3" s="7" t="s">
        <v>8498</v>
      </c>
      <c r="LIW3" s="7" t="s">
        <v>8499</v>
      </c>
      <c r="LIX3" s="7" t="s">
        <v>8500</v>
      </c>
      <c r="LIY3" s="7" t="s">
        <v>8501</v>
      </c>
      <c r="LIZ3" s="7" t="s">
        <v>8502</v>
      </c>
      <c r="LJA3" s="7" t="s">
        <v>8503</v>
      </c>
      <c r="LJB3" s="7" t="s">
        <v>8504</v>
      </c>
      <c r="LJC3" s="7" t="s">
        <v>8505</v>
      </c>
      <c r="LJD3" s="7" t="s">
        <v>8506</v>
      </c>
      <c r="LJE3" s="7" t="s">
        <v>8507</v>
      </c>
      <c r="LJF3" s="7" t="s">
        <v>8508</v>
      </c>
      <c r="LJG3" s="7" t="s">
        <v>8509</v>
      </c>
      <c r="LJH3" s="7" t="s">
        <v>8510</v>
      </c>
      <c r="LJI3" s="7" t="s">
        <v>8511</v>
      </c>
      <c r="LJJ3" s="7" t="s">
        <v>8512</v>
      </c>
      <c r="LJK3" s="7" t="s">
        <v>8513</v>
      </c>
      <c r="LJL3" s="7" t="s">
        <v>8514</v>
      </c>
      <c r="LJM3" s="7" t="s">
        <v>8515</v>
      </c>
      <c r="LJN3" s="7" t="s">
        <v>8516</v>
      </c>
      <c r="LJO3" s="7" t="s">
        <v>8517</v>
      </c>
      <c r="LJP3" s="7" t="s">
        <v>8518</v>
      </c>
      <c r="LJQ3" s="7" t="s">
        <v>8519</v>
      </c>
      <c r="LJR3" s="7" t="s">
        <v>8520</v>
      </c>
      <c r="LJS3" s="7" t="s">
        <v>8521</v>
      </c>
      <c r="LJT3" s="7" t="s">
        <v>8522</v>
      </c>
      <c r="LJU3" s="7" t="s">
        <v>8523</v>
      </c>
      <c r="LJV3" s="7" t="s">
        <v>8524</v>
      </c>
      <c r="LJW3" s="7" t="s">
        <v>8525</v>
      </c>
      <c r="LJX3" s="7" t="s">
        <v>8526</v>
      </c>
      <c r="LJY3" s="7" t="s">
        <v>8527</v>
      </c>
      <c r="LJZ3" s="7" t="s">
        <v>8528</v>
      </c>
      <c r="LKA3" s="7" t="s">
        <v>8529</v>
      </c>
      <c r="LKB3" s="7" t="s">
        <v>8530</v>
      </c>
      <c r="LKC3" s="7" t="s">
        <v>8531</v>
      </c>
      <c r="LKD3" s="7" t="s">
        <v>8532</v>
      </c>
      <c r="LKE3" s="7" t="s">
        <v>8533</v>
      </c>
      <c r="LKF3" s="7" t="s">
        <v>8534</v>
      </c>
      <c r="LKG3" s="7" t="s">
        <v>8535</v>
      </c>
      <c r="LKH3" s="7" t="s">
        <v>8536</v>
      </c>
      <c r="LKI3" s="7" t="s">
        <v>8537</v>
      </c>
      <c r="LKJ3" s="7" t="s">
        <v>8538</v>
      </c>
      <c r="LKK3" s="7" t="s">
        <v>8539</v>
      </c>
      <c r="LKL3" s="7" t="s">
        <v>8540</v>
      </c>
      <c r="LKM3" s="7" t="s">
        <v>8541</v>
      </c>
      <c r="LKN3" s="7" t="s">
        <v>8542</v>
      </c>
      <c r="LKO3" s="7" t="s">
        <v>8543</v>
      </c>
      <c r="LKP3" s="7" t="s">
        <v>8544</v>
      </c>
      <c r="LKQ3" s="7" t="s">
        <v>8545</v>
      </c>
      <c r="LKR3" s="7" t="s">
        <v>8546</v>
      </c>
      <c r="LKS3" s="7" t="s">
        <v>8547</v>
      </c>
      <c r="LKT3" s="7" t="s">
        <v>8548</v>
      </c>
      <c r="LKU3" s="7" t="s">
        <v>8549</v>
      </c>
      <c r="LKV3" s="7" t="s">
        <v>8550</v>
      </c>
      <c r="LKW3" s="7" t="s">
        <v>8551</v>
      </c>
      <c r="LKX3" s="7" t="s">
        <v>8552</v>
      </c>
      <c r="LKY3" s="7" t="s">
        <v>8553</v>
      </c>
      <c r="LKZ3" s="7" t="s">
        <v>8554</v>
      </c>
      <c r="LLA3" s="7" t="s">
        <v>8555</v>
      </c>
      <c r="LLB3" s="7" t="s">
        <v>8556</v>
      </c>
      <c r="LLC3" s="7" t="s">
        <v>8557</v>
      </c>
      <c r="LLD3" s="7" t="s">
        <v>8558</v>
      </c>
      <c r="LLE3" s="7" t="s">
        <v>8559</v>
      </c>
      <c r="LLF3" s="7" t="s">
        <v>8560</v>
      </c>
      <c r="LLG3" s="7" t="s">
        <v>8561</v>
      </c>
      <c r="LLH3" s="7" t="s">
        <v>8562</v>
      </c>
      <c r="LLI3" s="7" t="s">
        <v>8563</v>
      </c>
      <c r="LLJ3" s="7" t="s">
        <v>8564</v>
      </c>
      <c r="LLK3" s="7" t="s">
        <v>8565</v>
      </c>
      <c r="LLL3" s="7" t="s">
        <v>8566</v>
      </c>
      <c r="LLM3" s="7" t="s">
        <v>8567</v>
      </c>
      <c r="LLN3" s="7" t="s">
        <v>8568</v>
      </c>
      <c r="LLO3" s="7" t="s">
        <v>8569</v>
      </c>
      <c r="LLP3" s="7" t="s">
        <v>8570</v>
      </c>
      <c r="LLQ3" s="7" t="s">
        <v>8571</v>
      </c>
      <c r="LLR3" s="7" t="s">
        <v>8572</v>
      </c>
      <c r="LLS3" s="7" t="s">
        <v>8573</v>
      </c>
      <c r="LLT3" s="7" t="s">
        <v>8574</v>
      </c>
      <c r="LLU3" s="7" t="s">
        <v>8575</v>
      </c>
      <c r="LLV3" s="7" t="s">
        <v>8576</v>
      </c>
      <c r="LLW3" s="7" t="s">
        <v>8577</v>
      </c>
      <c r="LLX3" s="7" t="s">
        <v>8578</v>
      </c>
      <c r="LLY3" s="7" t="s">
        <v>8579</v>
      </c>
      <c r="LLZ3" s="7" t="s">
        <v>8580</v>
      </c>
      <c r="LMA3" s="7" t="s">
        <v>8581</v>
      </c>
      <c r="LMB3" s="7" t="s">
        <v>8582</v>
      </c>
      <c r="LMC3" s="7" t="s">
        <v>8583</v>
      </c>
      <c r="LMD3" s="7" t="s">
        <v>8584</v>
      </c>
      <c r="LME3" s="7" t="s">
        <v>8585</v>
      </c>
      <c r="LMF3" s="7" t="s">
        <v>8586</v>
      </c>
      <c r="LMG3" s="7" t="s">
        <v>8587</v>
      </c>
      <c r="LMH3" s="7" t="s">
        <v>8588</v>
      </c>
      <c r="LMI3" s="7" t="s">
        <v>8589</v>
      </c>
      <c r="LMJ3" s="7" t="s">
        <v>8590</v>
      </c>
      <c r="LMK3" s="7" t="s">
        <v>8591</v>
      </c>
      <c r="LML3" s="7" t="s">
        <v>8592</v>
      </c>
      <c r="LMM3" s="7" t="s">
        <v>8593</v>
      </c>
      <c r="LMN3" s="7" t="s">
        <v>8594</v>
      </c>
      <c r="LMO3" s="7" t="s">
        <v>8595</v>
      </c>
      <c r="LMP3" s="7" t="s">
        <v>8596</v>
      </c>
      <c r="LMQ3" s="7" t="s">
        <v>8597</v>
      </c>
      <c r="LMR3" s="7" t="s">
        <v>8598</v>
      </c>
      <c r="LMS3" s="7" t="s">
        <v>8599</v>
      </c>
      <c r="LMT3" s="7" t="s">
        <v>8600</v>
      </c>
      <c r="LMU3" s="7" t="s">
        <v>8601</v>
      </c>
      <c r="LMV3" s="7" t="s">
        <v>8602</v>
      </c>
      <c r="LMW3" s="7" t="s">
        <v>8603</v>
      </c>
      <c r="LMX3" s="7" t="s">
        <v>8604</v>
      </c>
      <c r="LMY3" s="7" t="s">
        <v>8605</v>
      </c>
      <c r="LMZ3" s="7" t="s">
        <v>8606</v>
      </c>
      <c r="LNA3" s="7" t="s">
        <v>8607</v>
      </c>
      <c r="LNB3" s="7" t="s">
        <v>8608</v>
      </c>
      <c r="LNC3" s="7" t="s">
        <v>8609</v>
      </c>
      <c r="LND3" s="7" t="s">
        <v>8610</v>
      </c>
      <c r="LNE3" s="7" t="s">
        <v>8611</v>
      </c>
      <c r="LNF3" s="7" t="s">
        <v>8612</v>
      </c>
      <c r="LNG3" s="7" t="s">
        <v>8613</v>
      </c>
      <c r="LNH3" s="7" t="s">
        <v>8614</v>
      </c>
      <c r="LNI3" s="7" t="s">
        <v>8615</v>
      </c>
      <c r="LNJ3" s="7" t="s">
        <v>8616</v>
      </c>
      <c r="LNK3" s="7" t="s">
        <v>8617</v>
      </c>
      <c r="LNL3" s="7" t="s">
        <v>8618</v>
      </c>
      <c r="LNM3" s="7" t="s">
        <v>8619</v>
      </c>
      <c r="LNN3" s="7" t="s">
        <v>8620</v>
      </c>
      <c r="LNO3" s="7" t="s">
        <v>8621</v>
      </c>
      <c r="LNP3" s="7" t="s">
        <v>8622</v>
      </c>
      <c r="LNQ3" s="7" t="s">
        <v>8623</v>
      </c>
      <c r="LNR3" s="7" t="s">
        <v>8624</v>
      </c>
      <c r="LNS3" s="7" t="s">
        <v>8625</v>
      </c>
      <c r="LNT3" s="7" t="s">
        <v>8626</v>
      </c>
      <c r="LNU3" s="7" t="s">
        <v>8627</v>
      </c>
      <c r="LNV3" s="7" t="s">
        <v>8628</v>
      </c>
      <c r="LNW3" s="7" t="s">
        <v>8629</v>
      </c>
      <c r="LNX3" s="7" t="s">
        <v>8630</v>
      </c>
      <c r="LNY3" s="7" t="s">
        <v>8631</v>
      </c>
      <c r="LNZ3" s="7" t="s">
        <v>8632</v>
      </c>
      <c r="LOA3" s="7" t="s">
        <v>8633</v>
      </c>
      <c r="LOB3" s="7" t="s">
        <v>8634</v>
      </c>
      <c r="LOC3" s="7" t="s">
        <v>8635</v>
      </c>
      <c r="LOD3" s="7" t="s">
        <v>8636</v>
      </c>
      <c r="LOE3" s="7" t="s">
        <v>8637</v>
      </c>
      <c r="LOF3" s="7" t="s">
        <v>8638</v>
      </c>
      <c r="LOG3" s="7" t="s">
        <v>8639</v>
      </c>
      <c r="LOH3" s="7" t="s">
        <v>8640</v>
      </c>
      <c r="LOI3" s="7" t="s">
        <v>8641</v>
      </c>
      <c r="LOJ3" s="7" t="s">
        <v>8642</v>
      </c>
      <c r="LOK3" s="7" t="s">
        <v>8643</v>
      </c>
      <c r="LOL3" s="7" t="s">
        <v>8644</v>
      </c>
      <c r="LOM3" s="7" t="s">
        <v>8645</v>
      </c>
      <c r="LON3" s="7" t="s">
        <v>8646</v>
      </c>
      <c r="LOO3" s="7" t="s">
        <v>8647</v>
      </c>
      <c r="LOP3" s="7" t="s">
        <v>8648</v>
      </c>
      <c r="LOQ3" s="7" t="s">
        <v>8649</v>
      </c>
      <c r="LOR3" s="7" t="s">
        <v>8650</v>
      </c>
      <c r="LOS3" s="7" t="s">
        <v>8651</v>
      </c>
      <c r="LOT3" s="7" t="s">
        <v>8652</v>
      </c>
      <c r="LOU3" s="7" t="s">
        <v>8653</v>
      </c>
      <c r="LOV3" s="7" t="s">
        <v>8654</v>
      </c>
      <c r="LOW3" s="7" t="s">
        <v>8655</v>
      </c>
      <c r="LOX3" s="7" t="s">
        <v>8656</v>
      </c>
      <c r="LOY3" s="7" t="s">
        <v>8657</v>
      </c>
      <c r="LOZ3" s="7" t="s">
        <v>8658</v>
      </c>
      <c r="LPA3" s="7" t="s">
        <v>8659</v>
      </c>
      <c r="LPB3" s="7" t="s">
        <v>8660</v>
      </c>
      <c r="LPC3" s="7" t="s">
        <v>8661</v>
      </c>
      <c r="LPD3" s="7" t="s">
        <v>8662</v>
      </c>
      <c r="LPE3" s="7" t="s">
        <v>8663</v>
      </c>
      <c r="LPF3" s="7" t="s">
        <v>8664</v>
      </c>
      <c r="LPG3" s="7" t="s">
        <v>8665</v>
      </c>
      <c r="LPH3" s="7" t="s">
        <v>8666</v>
      </c>
      <c r="LPI3" s="7" t="s">
        <v>8667</v>
      </c>
      <c r="LPJ3" s="7" t="s">
        <v>8668</v>
      </c>
      <c r="LPK3" s="7" t="s">
        <v>8669</v>
      </c>
      <c r="LPL3" s="7" t="s">
        <v>8670</v>
      </c>
      <c r="LPM3" s="7" t="s">
        <v>8671</v>
      </c>
      <c r="LPN3" s="7" t="s">
        <v>8672</v>
      </c>
      <c r="LPO3" s="7" t="s">
        <v>8673</v>
      </c>
      <c r="LPP3" s="7" t="s">
        <v>8674</v>
      </c>
      <c r="LPQ3" s="7" t="s">
        <v>8675</v>
      </c>
      <c r="LPR3" s="7" t="s">
        <v>8676</v>
      </c>
      <c r="LPS3" s="7" t="s">
        <v>8677</v>
      </c>
      <c r="LPT3" s="7" t="s">
        <v>8678</v>
      </c>
      <c r="LPU3" s="7" t="s">
        <v>8679</v>
      </c>
      <c r="LPV3" s="7" t="s">
        <v>8680</v>
      </c>
      <c r="LPW3" s="7" t="s">
        <v>8681</v>
      </c>
      <c r="LPX3" s="7" t="s">
        <v>8682</v>
      </c>
      <c r="LPY3" s="7" t="s">
        <v>8683</v>
      </c>
      <c r="LPZ3" s="7" t="s">
        <v>8684</v>
      </c>
      <c r="LQA3" s="7" t="s">
        <v>8685</v>
      </c>
      <c r="LQB3" s="7" t="s">
        <v>8686</v>
      </c>
      <c r="LQC3" s="7" t="s">
        <v>8687</v>
      </c>
      <c r="LQD3" s="7" t="s">
        <v>8688</v>
      </c>
      <c r="LQE3" s="7" t="s">
        <v>8689</v>
      </c>
      <c r="LQF3" s="7" t="s">
        <v>8690</v>
      </c>
      <c r="LQG3" s="7" t="s">
        <v>8691</v>
      </c>
      <c r="LQH3" s="7" t="s">
        <v>8692</v>
      </c>
      <c r="LQI3" s="7" t="s">
        <v>8693</v>
      </c>
      <c r="LQJ3" s="7" t="s">
        <v>8694</v>
      </c>
      <c r="LQK3" s="7" t="s">
        <v>8695</v>
      </c>
      <c r="LQL3" s="7" t="s">
        <v>8696</v>
      </c>
      <c r="LQM3" s="7" t="s">
        <v>8697</v>
      </c>
      <c r="LQN3" s="7" t="s">
        <v>8698</v>
      </c>
      <c r="LQO3" s="7" t="s">
        <v>8699</v>
      </c>
      <c r="LQP3" s="7" t="s">
        <v>8700</v>
      </c>
      <c r="LQQ3" s="7" t="s">
        <v>8701</v>
      </c>
      <c r="LQR3" s="7" t="s">
        <v>8702</v>
      </c>
      <c r="LQS3" s="7" t="s">
        <v>8703</v>
      </c>
      <c r="LQT3" s="7" t="s">
        <v>8704</v>
      </c>
      <c r="LQU3" s="7" t="s">
        <v>8705</v>
      </c>
      <c r="LQV3" s="7" t="s">
        <v>8706</v>
      </c>
      <c r="LQW3" s="7" t="s">
        <v>8707</v>
      </c>
      <c r="LQX3" s="7" t="s">
        <v>8708</v>
      </c>
      <c r="LQY3" s="7" t="s">
        <v>8709</v>
      </c>
      <c r="LQZ3" s="7" t="s">
        <v>8710</v>
      </c>
      <c r="LRA3" s="7" t="s">
        <v>8711</v>
      </c>
      <c r="LRB3" s="7" t="s">
        <v>8712</v>
      </c>
      <c r="LRC3" s="7" t="s">
        <v>8713</v>
      </c>
      <c r="LRD3" s="7" t="s">
        <v>8714</v>
      </c>
      <c r="LRE3" s="7" t="s">
        <v>8715</v>
      </c>
      <c r="LRF3" s="7" t="s">
        <v>8716</v>
      </c>
      <c r="LRG3" s="7" t="s">
        <v>8717</v>
      </c>
      <c r="LRH3" s="7" t="s">
        <v>8718</v>
      </c>
      <c r="LRI3" s="7" t="s">
        <v>8719</v>
      </c>
      <c r="LRJ3" s="7" t="s">
        <v>8720</v>
      </c>
      <c r="LRK3" s="7" t="s">
        <v>8721</v>
      </c>
      <c r="LRL3" s="7" t="s">
        <v>8722</v>
      </c>
      <c r="LRM3" s="7" t="s">
        <v>8723</v>
      </c>
      <c r="LRN3" s="7" t="s">
        <v>8724</v>
      </c>
      <c r="LRO3" s="7" t="s">
        <v>8725</v>
      </c>
      <c r="LRP3" s="7" t="s">
        <v>8726</v>
      </c>
      <c r="LRQ3" s="7" t="s">
        <v>8727</v>
      </c>
      <c r="LRR3" s="7" t="s">
        <v>8728</v>
      </c>
      <c r="LRS3" s="7" t="s">
        <v>8729</v>
      </c>
      <c r="LRT3" s="7" t="s">
        <v>8730</v>
      </c>
      <c r="LRU3" s="7" t="s">
        <v>8731</v>
      </c>
      <c r="LRV3" s="7" t="s">
        <v>8732</v>
      </c>
      <c r="LRW3" s="7" t="s">
        <v>8733</v>
      </c>
      <c r="LRX3" s="7" t="s">
        <v>8734</v>
      </c>
      <c r="LRY3" s="7" t="s">
        <v>8735</v>
      </c>
      <c r="LRZ3" s="7" t="s">
        <v>8736</v>
      </c>
      <c r="LSA3" s="7" t="s">
        <v>8737</v>
      </c>
      <c r="LSB3" s="7" t="s">
        <v>8738</v>
      </c>
      <c r="LSC3" s="7" t="s">
        <v>8739</v>
      </c>
      <c r="LSD3" s="7" t="s">
        <v>8740</v>
      </c>
      <c r="LSE3" s="7" t="s">
        <v>8741</v>
      </c>
      <c r="LSF3" s="7" t="s">
        <v>8742</v>
      </c>
      <c r="LSG3" s="7" t="s">
        <v>8743</v>
      </c>
      <c r="LSH3" s="7" t="s">
        <v>8744</v>
      </c>
      <c r="LSI3" s="7" t="s">
        <v>8745</v>
      </c>
      <c r="LSJ3" s="7" t="s">
        <v>8746</v>
      </c>
      <c r="LSK3" s="7" t="s">
        <v>8747</v>
      </c>
      <c r="LSL3" s="7" t="s">
        <v>8748</v>
      </c>
      <c r="LSM3" s="7" t="s">
        <v>8749</v>
      </c>
      <c r="LSN3" s="7" t="s">
        <v>8750</v>
      </c>
      <c r="LSO3" s="7" t="s">
        <v>8751</v>
      </c>
      <c r="LSP3" s="7" t="s">
        <v>8752</v>
      </c>
      <c r="LSQ3" s="7" t="s">
        <v>8753</v>
      </c>
      <c r="LSR3" s="7" t="s">
        <v>8754</v>
      </c>
      <c r="LSS3" s="7" t="s">
        <v>8755</v>
      </c>
      <c r="LST3" s="7" t="s">
        <v>8756</v>
      </c>
      <c r="LSU3" s="7" t="s">
        <v>8757</v>
      </c>
      <c r="LSV3" s="7" t="s">
        <v>8758</v>
      </c>
      <c r="LSW3" s="7" t="s">
        <v>8759</v>
      </c>
      <c r="LSX3" s="7" t="s">
        <v>8760</v>
      </c>
      <c r="LSY3" s="7" t="s">
        <v>8761</v>
      </c>
      <c r="LSZ3" s="7" t="s">
        <v>8762</v>
      </c>
      <c r="LTA3" s="7" t="s">
        <v>8763</v>
      </c>
      <c r="LTB3" s="7" t="s">
        <v>8764</v>
      </c>
      <c r="LTC3" s="7" t="s">
        <v>8765</v>
      </c>
      <c r="LTD3" s="7" t="s">
        <v>8766</v>
      </c>
      <c r="LTE3" s="7" t="s">
        <v>8767</v>
      </c>
      <c r="LTF3" s="7" t="s">
        <v>8768</v>
      </c>
      <c r="LTG3" s="7" t="s">
        <v>8769</v>
      </c>
      <c r="LTH3" s="7" t="s">
        <v>8770</v>
      </c>
      <c r="LTI3" s="7" t="s">
        <v>8771</v>
      </c>
      <c r="LTJ3" s="7" t="s">
        <v>8772</v>
      </c>
      <c r="LTK3" s="7" t="s">
        <v>8773</v>
      </c>
      <c r="LTL3" s="7" t="s">
        <v>8774</v>
      </c>
      <c r="LTM3" s="7" t="s">
        <v>8775</v>
      </c>
      <c r="LTN3" s="7" t="s">
        <v>8776</v>
      </c>
      <c r="LTO3" s="7" t="s">
        <v>8777</v>
      </c>
      <c r="LTP3" s="7" t="s">
        <v>8778</v>
      </c>
      <c r="LTQ3" s="7" t="s">
        <v>8779</v>
      </c>
      <c r="LTR3" s="7" t="s">
        <v>8780</v>
      </c>
      <c r="LTS3" s="7" t="s">
        <v>8781</v>
      </c>
      <c r="LTT3" s="7" t="s">
        <v>8782</v>
      </c>
      <c r="LTU3" s="7" t="s">
        <v>8783</v>
      </c>
      <c r="LTV3" s="7" t="s">
        <v>8784</v>
      </c>
      <c r="LTW3" s="7" t="s">
        <v>8785</v>
      </c>
      <c r="LTX3" s="7" t="s">
        <v>8786</v>
      </c>
      <c r="LTY3" s="7" t="s">
        <v>8787</v>
      </c>
      <c r="LTZ3" s="7" t="s">
        <v>8788</v>
      </c>
      <c r="LUA3" s="7" t="s">
        <v>8789</v>
      </c>
      <c r="LUB3" s="7" t="s">
        <v>8790</v>
      </c>
      <c r="LUC3" s="7" t="s">
        <v>8791</v>
      </c>
      <c r="LUD3" s="7" t="s">
        <v>8792</v>
      </c>
      <c r="LUE3" s="7" t="s">
        <v>8793</v>
      </c>
      <c r="LUF3" s="7" t="s">
        <v>8794</v>
      </c>
      <c r="LUG3" s="7" t="s">
        <v>8795</v>
      </c>
      <c r="LUH3" s="7" t="s">
        <v>8796</v>
      </c>
      <c r="LUI3" s="7" t="s">
        <v>8797</v>
      </c>
      <c r="LUJ3" s="7" t="s">
        <v>8798</v>
      </c>
      <c r="LUK3" s="7" t="s">
        <v>8799</v>
      </c>
      <c r="LUL3" s="7" t="s">
        <v>8800</v>
      </c>
      <c r="LUM3" s="7" t="s">
        <v>8801</v>
      </c>
      <c r="LUN3" s="7" t="s">
        <v>8802</v>
      </c>
      <c r="LUO3" s="7" t="s">
        <v>8803</v>
      </c>
      <c r="LUP3" s="7" t="s">
        <v>8804</v>
      </c>
      <c r="LUQ3" s="7" t="s">
        <v>8805</v>
      </c>
      <c r="LUR3" s="7" t="s">
        <v>8806</v>
      </c>
      <c r="LUS3" s="7" t="s">
        <v>8807</v>
      </c>
      <c r="LUT3" s="7" t="s">
        <v>8808</v>
      </c>
      <c r="LUU3" s="7" t="s">
        <v>8809</v>
      </c>
      <c r="LUV3" s="7" t="s">
        <v>8810</v>
      </c>
      <c r="LUW3" s="7" t="s">
        <v>8811</v>
      </c>
      <c r="LUX3" s="7" t="s">
        <v>8812</v>
      </c>
      <c r="LUY3" s="7" t="s">
        <v>8813</v>
      </c>
      <c r="LUZ3" s="7" t="s">
        <v>8814</v>
      </c>
      <c r="LVA3" s="7" t="s">
        <v>8815</v>
      </c>
      <c r="LVB3" s="7" t="s">
        <v>8816</v>
      </c>
      <c r="LVC3" s="7" t="s">
        <v>8817</v>
      </c>
      <c r="LVD3" s="7" t="s">
        <v>8818</v>
      </c>
      <c r="LVE3" s="7" t="s">
        <v>8819</v>
      </c>
      <c r="LVF3" s="7" t="s">
        <v>8820</v>
      </c>
      <c r="LVG3" s="7" t="s">
        <v>8821</v>
      </c>
      <c r="LVH3" s="7" t="s">
        <v>8822</v>
      </c>
      <c r="LVI3" s="7" t="s">
        <v>8823</v>
      </c>
      <c r="LVJ3" s="7" t="s">
        <v>8824</v>
      </c>
      <c r="LVK3" s="7" t="s">
        <v>8825</v>
      </c>
      <c r="LVL3" s="7" t="s">
        <v>8826</v>
      </c>
      <c r="LVM3" s="7" t="s">
        <v>8827</v>
      </c>
      <c r="LVN3" s="7" t="s">
        <v>8828</v>
      </c>
      <c r="LVO3" s="7" t="s">
        <v>8829</v>
      </c>
      <c r="LVP3" s="7" t="s">
        <v>8830</v>
      </c>
      <c r="LVQ3" s="7" t="s">
        <v>8831</v>
      </c>
      <c r="LVR3" s="7" t="s">
        <v>8832</v>
      </c>
      <c r="LVS3" s="7" t="s">
        <v>8833</v>
      </c>
      <c r="LVT3" s="7" t="s">
        <v>8834</v>
      </c>
      <c r="LVU3" s="7" t="s">
        <v>8835</v>
      </c>
      <c r="LVV3" s="7" t="s">
        <v>8836</v>
      </c>
      <c r="LVW3" s="7" t="s">
        <v>8837</v>
      </c>
      <c r="LVX3" s="7" t="s">
        <v>8838</v>
      </c>
      <c r="LVY3" s="7" t="s">
        <v>8839</v>
      </c>
      <c r="LVZ3" s="7" t="s">
        <v>8840</v>
      </c>
      <c r="LWA3" s="7" t="s">
        <v>8841</v>
      </c>
      <c r="LWB3" s="7" t="s">
        <v>8842</v>
      </c>
      <c r="LWC3" s="7" t="s">
        <v>8843</v>
      </c>
      <c r="LWD3" s="7" t="s">
        <v>8844</v>
      </c>
      <c r="LWE3" s="7" t="s">
        <v>8845</v>
      </c>
      <c r="LWF3" s="7" t="s">
        <v>8846</v>
      </c>
      <c r="LWG3" s="7" t="s">
        <v>8847</v>
      </c>
      <c r="LWH3" s="7" t="s">
        <v>8848</v>
      </c>
      <c r="LWI3" s="7" t="s">
        <v>8849</v>
      </c>
      <c r="LWJ3" s="7" t="s">
        <v>8850</v>
      </c>
      <c r="LWK3" s="7" t="s">
        <v>8851</v>
      </c>
      <c r="LWL3" s="7" t="s">
        <v>8852</v>
      </c>
      <c r="LWM3" s="7" t="s">
        <v>8853</v>
      </c>
      <c r="LWN3" s="7" t="s">
        <v>8854</v>
      </c>
      <c r="LWO3" s="7" t="s">
        <v>8855</v>
      </c>
      <c r="LWP3" s="7" t="s">
        <v>8856</v>
      </c>
      <c r="LWQ3" s="7" t="s">
        <v>8857</v>
      </c>
      <c r="LWR3" s="7" t="s">
        <v>8858</v>
      </c>
      <c r="LWS3" s="7" t="s">
        <v>8859</v>
      </c>
      <c r="LWT3" s="7" t="s">
        <v>8860</v>
      </c>
      <c r="LWU3" s="7" t="s">
        <v>8861</v>
      </c>
      <c r="LWV3" s="7" t="s">
        <v>8862</v>
      </c>
      <c r="LWW3" s="7" t="s">
        <v>8863</v>
      </c>
      <c r="LWX3" s="7" t="s">
        <v>8864</v>
      </c>
      <c r="LWY3" s="7" t="s">
        <v>8865</v>
      </c>
      <c r="LWZ3" s="7" t="s">
        <v>8866</v>
      </c>
      <c r="LXA3" s="7" t="s">
        <v>8867</v>
      </c>
      <c r="LXB3" s="7" t="s">
        <v>8868</v>
      </c>
      <c r="LXC3" s="7" t="s">
        <v>8869</v>
      </c>
      <c r="LXD3" s="7" t="s">
        <v>8870</v>
      </c>
      <c r="LXE3" s="7" t="s">
        <v>8871</v>
      </c>
      <c r="LXF3" s="7" t="s">
        <v>8872</v>
      </c>
      <c r="LXG3" s="7" t="s">
        <v>8873</v>
      </c>
      <c r="LXH3" s="7" t="s">
        <v>8874</v>
      </c>
      <c r="LXI3" s="7" t="s">
        <v>8875</v>
      </c>
      <c r="LXJ3" s="7" t="s">
        <v>8876</v>
      </c>
      <c r="LXK3" s="7" t="s">
        <v>8877</v>
      </c>
      <c r="LXL3" s="7" t="s">
        <v>8878</v>
      </c>
      <c r="LXM3" s="7" t="s">
        <v>8879</v>
      </c>
      <c r="LXN3" s="7" t="s">
        <v>8880</v>
      </c>
      <c r="LXO3" s="7" t="s">
        <v>8881</v>
      </c>
      <c r="LXP3" s="7" t="s">
        <v>8882</v>
      </c>
      <c r="LXQ3" s="7" t="s">
        <v>8883</v>
      </c>
      <c r="LXR3" s="7" t="s">
        <v>8884</v>
      </c>
      <c r="LXS3" s="7" t="s">
        <v>8885</v>
      </c>
      <c r="LXT3" s="7" t="s">
        <v>8886</v>
      </c>
      <c r="LXU3" s="7" t="s">
        <v>8887</v>
      </c>
      <c r="LXV3" s="7" t="s">
        <v>8888</v>
      </c>
      <c r="LXW3" s="7" t="s">
        <v>8889</v>
      </c>
      <c r="LXX3" s="7" t="s">
        <v>8890</v>
      </c>
      <c r="LXY3" s="7" t="s">
        <v>8891</v>
      </c>
      <c r="LXZ3" s="7" t="s">
        <v>8892</v>
      </c>
      <c r="LYA3" s="7" t="s">
        <v>8893</v>
      </c>
      <c r="LYB3" s="7" t="s">
        <v>8894</v>
      </c>
      <c r="LYC3" s="7" t="s">
        <v>8895</v>
      </c>
      <c r="LYD3" s="7" t="s">
        <v>8896</v>
      </c>
      <c r="LYE3" s="7" t="s">
        <v>8897</v>
      </c>
      <c r="LYF3" s="7" t="s">
        <v>8898</v>
      </c>
      <c r="LYG3" s="7" t="s">
        <v>8899</v>
      </c>
      <c r="LYH3" s="7" t="s">
        <v>8900</v>
      </c>
      <c r="LYI3" s="7" t="s">
        <v>8901</v>
      </c>
      <c r="LYJ3" s="7" t="s">
        <v>8902</v>
      </c>
      <c r="LYK3" s="7" t="s">
        <v>8903</v>
      </c>
      <c r="LYL3" s="7" t="s">
        <v>8904</v>
      </c>
      <c r="LYM3" s="7" t="s">
        <v>8905</v>
      </c>
      <c r="LYN3" s="7" t="s">
        <v>8906</v>
      </c>
      <c r="LYO3" s="7" t="s">
        <v>8907</v>
      </c>
      <c r="LYP3" s="7" t="s">
        <v>8908</v>
      </c>
      <c r="LYQ3" s="7" t="s">
        <v>8909</v>
      </c>
      <c r="LYR3" s="7" t="s">
        <v>8910</v>
      </c>
      <c r="LYS3" s="7" t="s">
        <v>8911</v>
      </c>
      <c r="LYT3" s="7" t="s">
        <v>8912</v>
      </c>
      <c r="LYU3" s="7" t="s">
        <v>8913</v>
      </c>
      <c r="LYV3" s="7" t="s">
        <v>8914</v>
      </c>
      <c r="LYW3" s="7" t="s">
        <v>8915</v>
      </c>
      <c r="LYX3" s="7" t="s">
        <v>8916</v>
      </c>
      <c r="LYY3" s="7" t="s">
        <v>8917</v>
      </c>
      <c r="LYZ3" s="7" t="s">
        <v>8918</v>
      </c>
      <c r="LZA3" s="7" t="s">
        <v>8919</v>
      </c>
      <c r="LZB3" s="7" t="s">
        <v>8920</v>
      </c>
      <c r="LZC3" s="7" t="s">
        <v>8921</v>
      </c>
      <c r="LZD3" s="7" t="s">
        <v>8922</v>
      </c>
      <c r="LZE3" s="7" t="s">
        <v>8923</v>
      </c>
      <c r="LZF3" s="7" t="s">
        <v>8924</v>
      </c>
      <c r="LZG3" s="7" t="s">
        <v>8925</v>
      </c>
      <c r="LZH3" s="7" t="s">
        <v>8926</v>
      </c>
      <c r="LZI3" s="7" t="s">
        <v>8927</v>
      </c>
      <c r="LZJ3" s="7" t="s">
        <v>8928</v>
      </c>
      <c r="LZK3" s="7" t="s">
        <v>8929</v>
      </c>
      <c r="LZL3" s="7" t="s">
        <v>8930</v>
      </c>
      <c r="LZM3" s="7" t="s">
        <v>8931</v>
      </c>
      <c r="LZN3" s="7" t="s">
        <v>8932</v>
      </c>
      <c r="LZO3" s="7" t="s">
        <v>8933</v>
      </c>
      <c r="LZP3" s="7" t="s">
        <v>8934</v>
      </c>
      <c r="LZQ3" s="7" t="s">
        <v>8935</v>
      </c>
      <c r="LZR3" s="7" t="s">
        <v>8936</v>
      </c>
      <c r="LZS3" s="7" t="s">
        <v>8937</v>
      </c>
      <c r="LZT3" s="7" t="s">
        <v>8938</v>
      </c>
      <c r="LZU3" s="7" t="s">
        <v>8939</v>
      </c>
      <c r="LZV3" s="7" t="s">
        <v>8940</v>
      </c>
      <c r="LZW3" s="7" t="s">
        <v>8941</v>
      </c>
      <c r="LZX3" s="7" t="s">
        <v>8942</v>
      </c>
      <c r="LZY3" s="7" t="s">
        <v>8943</v>
      </c>
      <c r="LZZ3" s="7" t="s">
        <v>8944</v>
      </c>
      <c r="MAA3" s="7" t="s">
        <v>8945</v>
      </c>
      <c r="MAB3" s="7" t="s">
        <v>8946</v>
      </c>
      <c r="MAC3" s="7" t="s">
        <v>8947</v>
      </c>
      <c r="MAD3" s="7" t="s">
        <v>8948</v>
      </c>
      <c r="MAE3" s="7" t="s">
        <v>8949</v>
      </c>
      <c r="MAF3" s="7" t="s">
        <v>8950</v>
      </c>
      <c r="MAG3" s="7" t="s">
        <v>8951</v>
      </c>
      <c r="MAH3" s="7" t="s">
        <v>8952</v>
      </c>
      <c r="MAI3" s="7" t="s">
        <v>8953</v>
      </c>
      <c r="MAJ3" s="7" t="s">
        <v>8954</v>
      </c>
      <c r="MAK3" s="7" t="s">
        <v>8955</v>
      </c>
      <c r="MAL3" s="7" t="s">
        <v>8956</v>
      </c>
      <c r="MAM3" s="7" t="s">
        <v>8957</v>
      </c>
      <c r="MAN3" s="7" t="s">
        <v>8958</v>
      </c>
      <c r="MAO3" s="7" t="s">
        <v>8959</v>
      </c>
      <c r="MAP3" s="7" t="s">
        <v>8960</v>
      </c>
      <c r="MAQ3" s="7" t="s">
        <v>8961</v>
      </c>
      <c r="MAR3" s="7" t="s">
        <v>8962</v>
      </c>
      <c r="MAS3" s="7" t="s">
        <v>8963</v>
      </c>
      <c r="MAT3" s="7" t="s">
        <v>8964</v>
      </c>
      <c r="MAU3" s="7" t="s">
        <v>8965</v>
      </c>
      <c r="MAV3" s="7" t="s">
        <v>8966</v>
      </c>
      <c r="MAW3" s="7" t="s">
        <v>8967</v>
      </c>
      <c r="MAX3" s="7" t="s">
        <v>8968</v>
      </c>
      <c r="MAY3" s="7" t="s">
        <v>8969</v>
      </c>
      <c r="MAZ3" s="7" t="s">
        <v>8970</v>
      </c>
      <c r="MBA3" s="7" t="s">
        <v>8971</v>
      </c>
      <c r="MBB3" s="7" t="s">
        <v>8972</v>
      </c>
      <c r="MBC3" s="7" t="s">
        <v>8973</v>
      </c>
      <c r="MBD3" s="7" t="s">
        <v>8974</v>
      </c>
      <c r="MBE3" s="7" t="s">
        <v>8975</v>
      </c>
      <c r="MBF3" s="7" t="s">
        <v>8976</v>
      </c>
      <c r="MBG3" s="7" t="s">
        <v>8977</v>
      </c>
      <c r="MBH3" s="7" t="s">
        <v>8978</v>
      </c>
      <c r="MBI3" s="7" t="s">
        <v>8979</v>
      </c>
      <c r="MBJ3" s="7" t="s">
        <v>8980</v>
      </c>
      <c r="MBK3" s="7" t="s">
        <v>8981</v>
      </c>
      <c r="MBL3" s="7" t="s">
        <v>8982</v>
      </c>
      <c r="MBM3" s="7" t="s">
        <v>8983</v>
      </c>
      <c r="MBN3" s="7" t="s">
        <v>8984</v>
      </c>
      <c r="MBO3" s="7" t="s">
        <v>8985</v>
      </c>
      <c r="MBP3" s="7" t="s">
        <v>8986</v>
      </c>
      <c r="MBQ3" s="7" t="s">
        <v>8987</v>
      </c>
      <c r="MBR3" s="7" t="s">
        <v>8988</v>
      </c>
      <c r="MBS3" s="7" t="s">
        <v>8989</v>
      </c>
      <c r="MBT3" s="7" t="s">
        <v>8990</v>
      </c>
      <c r="MBU3" s="7" t="s">
        <v>8991</v>
      </c>
      <c r="MBV3" s="7" t="s">
        <v>8992</v>
      </c>
      <c r="MBW3" s="7" t="s">
        <v>8993</v>
      </c>
      <c r="MBX3" s="7" t="s">
        <v>8994</v>
      </c>
      <c r="MBY3" s="7" t="s">
        <v>8995</v>
      </c>
      <c r="MBZ3" s="7" t="s">
        <v>8996</v>
      </c>
      <c r="MCA3" s="7" t="s">
        <v>8997</v>
      </c>
      <c r="MCB3" s="7" t="s">
        <v>8998</v>
      </c>
      <c r="MCC3" s="7" t="s">
        <v>8999</v>
      </c>
      <c r="MCD3" s="7" t="s">
        <v>9000</v>
      </c>
      <c r="MCE3" s="7" t="s">
        <v>9001</v>
      </c>
      <c r="MCF3" s="7" t="s">
        <v>9002</v>
      </c>
      <c r="MCG3" s="7" t="s">
        <v>9003</v>
      </c>
      <c r="MCH3" s="7" t="s">
        <v>9004</v>
      </c>
      <c r="MCI3" s="7" t="s">
        <v>9005</v>
      </c>
      <c r="MCJ3" s="7" t="s">
        <v>9006</v>
      </c>
      <c r="MCK3" s="7" t="s">
        <v>9007</v>
      </c>
      <c r="MCL3" s="7" t="s">
        <v>9008</v>
      </c>
      <c r="MCM3" s="7" t="s">
        <v>9009</v>
      </c>
      <c r="MCN3" s="7" t="s">
        <v>9010</v>
      </c>
      <c r="MCO3" s="7" t="s">
        <v>9011</v>
      </c>
      <c r="MCP3" s="7" t="s">
        <v>9012</v>
      </c>
      <c r="MCQ3" s="7" t="s">
        <v>9013</v>
      </c>
      <c r="MCR3" s="7" t="s">
        <v>9014</v>
      </c>
      <c r="MCS3" s="7" t="s">
        <v>9015</v>
      </c>
      <c r="MCT3" s="7" t="s">
        <v>9016</v>
      </c>
      <c r="MCU3" s="7" t="s">
        <v>9017</v>
      </c>
      <c r="MCV3" s="7" t="s">
        <v>9018</v>
      </c>
      <c r="MCW3" s="7" t="s">
        <v>9019</v>
      </c>
      <c r="MCX3" s="7" t="s">
        <v>9020</v>
      </c>
      <c r="MCY3" s="7" t="s">
        <v>9021</v>
      </c>
      <c r="MCZ3" s="7" t="s">
        <v>9022</v>
      </c>
      <c r="MDA3" s="7" t="s">
        <v>9023</v>
      </c>
      <c r="MDB3" s="7" t="s">
        <v>9024</v>
      </c>
      <c r="MDC3" s="7" t="s">
        <v>9025</v>
      </c>
      <c r="MDD3" s="7" t="s">
        <v>9026</v>
      </c>
      <c r="MDE3" s="7" t="s">
        <v>9027</v>
      </c>
      <c r="MDF3" s="7" t="s">
        <v>9028</v>
      </c>
      <c r="MDG3" s="7" t="s">
        <v>9029</v>
      </c>
      <c r="MDH3" s="7" t="s">
        <v>9030</v>
      </c>
      <c r="MDI3" s="7" t="s">
        <v>9031</v>
      </c>
      <c r="MDJ3" s="7" t="s">
        <v>9032</v>
      </c>
      <c r="MDK3" s="7" t="s">
        <v>9033</v>
      </c>
      <c r="MDL3" s="7" t="s">
        <v>9034</v>
      </c>
      <c r="MDM3" s="7" t="s">
        <v>9035</v>
      </c>
      <c r="MDN3" s="7" t="s">
        <v>9036</v>
      </c>
      <c r="MDO3" s="7" t="s">
        <v>9037</v>
      </c>
      <c r="MDP3" s="7" t="s">
        <v>9038</v>
      </c>
      <c r="MDQ3" s="7" t="s">
        <v>9039</v>
      </c>
      <c r="MDR3" s="7" t="s">
        <v>9040</v>
      </c>
      <c r="MDS3" s="7" t="s">
        <v>9041</v>
      </c>
      <c r="MDT3" s="7" t="s">
        <v>9042</v>
      </c>
      <c r="MDU3" s="7" t="s">
        <v>9043</v>
      </c>
      <c r="MDV3" s="7" t="s">
        <v>9044</v>
      </c>
      <c r="MDW3" s="7" t="s">
        <v>9045</v>
      </c>
      <c r="MDX3" s="7" t="s">
        <v>9046</v>
      </c>
      <c r="MDY3" s="7" t="s">
        <v>9047</v>
      </c>
      <c r="MDZ3" s="7" t="s">
        <v>9048</v>
      </c>
      <c r="MEA3" s="7" t="s">
        <v>9049</v>
      </c>
      <c r="MEB3" s="7" t="s">
        <v>9050</v>
      </c>
      <c r="MEC3" s="7" t="s">
        <v>9051</v>
      </c>
      <c r="MED3" s="7" t="s">
        <v>9052</v>
      </c>
      <c r="MEE3" s="7" t="s">
        <v>9053</v>
      </c>
      <c r="MEF3" s="7" t="s">
        <v>9054</v>
      </c>
      <c r="MEG3" s="7" t="s">
        <v>9055</v>
      </c>
      <c r="MEH3" s="7" t="s">
        <v>9056</v>
      </c>
      <c r="MEI3" s="7" t="s">
        <v>9057</v>
      </c>
      <c r="MEJ3" s="7" t="s">
        <v>9058</v>
      </c>
      <c r="MEK3" s="7" t="s">
        <v>9059</v>
      </c>
      <c r="MEL3" s="7" t="s">
        <v>9060</v>
      </c>
      <c r="MEM3" s="7" t="s">
        <v>9061</v>
      </c>
      <c r="MEN3" s="7" t="s">
        <v>9062</v>
      </c>
      <c r="MEO3" s="7" t="s">
        <v>9063</v>
      </c>
      <c r="MEP3" s="7" t="s">
        <v>9064</v>
      </c>
      <c r="MEQ3" s="7" t="s">
        <v>9065</v>
      </c>
      <c r="MER3" s="7" t="s">
        <v>9066</v>
      </c>
      <c r="MES3" s="7" t="s">
        <v>9067</v>
      </c>
      <c r="MET3" s="7" t="s">
        <v>9068</v>
      </c>
      <c r="MEU3" s="7" t="s">
        <v>9069</v>
      </c>
      <c r="MEV3" s="7" t="s">
        <v>9070</v>
      </c>
      <c r="MEW3" s="7" t="s">
        <v>9071</v>
      </c>
      <c r="MEX3" s="7" t="s">
        <v>9072</v>
      </c>
      <c r="MEY3" s="7" t="s">
        <v>9073</v>
      </c>
      <c r="MEZ3" s="7" t="s">
        <v>9074</v>
      </c>
      <c r="MFA3" s="7" t="s">
        <v>9075</v>
      </c>
      <c r="MFB3" s="7" t="s">
        <v>9076</v>
      </c>
      <c r="MFC3" s="7" t="s">
        <v>9077</v>
      </c>
      <c r="MFD3" s="7" t="s">
        <v>9078</v>
      </c>
      <c r="MFE3" s="7" t="s">
        <v>9079</v>
      </c>
      <c r="MFF3" s="7" t="s">
        <v>9080</v>
      </c>
      <c r="MFG3" s="7" t="s">
        <v>9081</v>
      </c>
      <c r="MFH3" s="7" t="s">
        <v>9082</v>
      </c>
      <c r="MFI3" s="7" t="s">
        <v>9083</v>
      </c>
      <c r="MFJ3" s="7" t="s">
        <v>9084</v>
      </c>
      <c r="MFK3" s="7" t="s">
        <v>9085</v>
      </c>
      <c r="MFL3" s="7" t="s">
        <v>9086</v>
      </c>
      <c r="MFM3" s="7" t="s">
        <v>9087</v>
      </c>
      <c r="MFN3" s="7" t="s">
        <v>9088</v>
      </c>
      <c r="MFO3" s="7" t="s">
        <v>9089</v>
      </c>
      <c r="MFP3" s="7" t="s">
        <v>9090</v>
      </c>
      <c r="MFQ3" s="7" t="s">
        <v>9091</v>
      </c>
      <c r="MFR3" s="7" t="s">
        <v>9092</v>
      </c>
      <c r="MFS3" s="7" t="s">
        <v>9093</v>
      </c>
      <c r="MFT3" s="7" t="s">
        <v>9094</v>
      </c>
      <c r="MFU3" s="7" t="s">
        <v>9095</v>
      </c>
      <c r="MFV3" s="7" t="s">
        <v>9096</v>
      </c>
      <c r="MFW3" s="7" t="s">
        <v>9097</v>
      </c>
      <c r="MFX3" s="7" t="s">
        <v>9098</v>
      </c>
      <c r="MFY3" s="7" t="s">
        <v>9099</v>
      </c>
      <c r="MFZ3" s="7" t="s">
        <v>9100</v>
      </c>
      <c r="MGA3" s="7" t="s">
        <v>9101</v>
      </c>
      <c r="MGB3" s="7" t="s">
        <v>9102</v>
      </c>
      <c r="MGC3" s="7" t="s">
        <v>9103</v>
      </c>
      <c r="MGD3" s="7" t="s">
        <v>9104</v>
      </c>
      <c r="MGE3" s="7" t="s">
        <v>9105</v>
      </c>
      <c r="MGF3" s="7" t="s">
        <v>9106</v>
      </c>
      <c r="MGG3" s="7" t="s">
        <v>9107</v>
      </c>
      <c r="MGH3" s="7" t="s">
        <v>9108</v>
      </c>
      <c r="MGI3" s="7" t="s">
        <v>9109</v>
      </c>
      <c r="MGJ3" s="7" t="s">
        <v>9110</v>
      </c>
      <c r="MGK3" s="7" t="s">
        <v>9111</v>
      </c>
      <c r="MGL3" s="7" t="s">
        <v>9112</v>
      </c>
      <c r="MGM3" s="7" t="s">
        <v>9113</v>
      </c>
      <c r="MGN3" s="7" t="s">
        <v>9114</v>
      </c>
      <c r="MGO3" s="7" t="s">
        <v>9115</v>
      </c>
      <c r="MGP3" s="7" t="s">
        <v>9116</v>
      </c>
      <c r="MGQ3" s="7" t="s">
        <v>9117</v>
      </c>
      <c r="MGR3" s="7" t="s">
        <v>9118</v>
      </c>
      <c r="MGS3" s="7" t="s">
        <v>9119</v>
      </c>
      <c r="MGT3" s="7" t="s">
        <v>9120</v>
      </c>
      <c r="MGU3" s="7" t="s">
        <v>9121</v>
      </c>
      <c r="MGV3" s="7" t="s">
        <v>9122</v>
      </c>
      <c r="MGW3" s="7" t="s">
        <v>9123</v>
      </c>
      <c r="MGX3" s="7" t="s">
        <v>9124</v>
      </c>
      <c r="MGY3" s="7" t="s">
        <v>9125</v>
      </c>
      <c r="MGZ3" s="7" t="s">
        <v>9126</v>
      </c>
      <c r="MHA3" s="7" t="s">
        <v>9127</v>
      </c>
      <c r="MHB3" s="7" t="s">
        <v>9128</v>
      </c>
      <c r="MHC3" s="7" t="s">
        <v>9129</v>
      </c>
      <c r="MHD3" s="7" t="s">
        <v>9130</v>
      </c>
      <c r="MHE3" s="7" t="s">
        <v>9131</v>
      </c>
      <c r="MHF3" s="7" t="s">
        <v>9132</v>
      </c>
      <c r="MHG3" s="7" t="s">
        <v>9133</v>
      </c>
      <c r="MHH3" s="7" t="s">
        <v>9134</v>
      </c>
      <c r="MHI3" s="7" t="s">
        <v>9135</v>
      </c>
      <c r="MHJ3" s="7" t="s">
        <v>9136</v>
      </c>
      <c r="MHK3" s="7" t="s">
        <v>9137</v>
      </c>
      <c r="MHL3" s="7" t="s">
        <v>9138</v>
      </c>
      <c r="MHM3" s="7" t="s">
        <v>9139</v>
      </c>
      <c r="MHN3" s="7" t="s">
        <v>9140</v>
      </c>
      <c r="MHO3" s="7" t="s">
        <v>9141</v>
      </c>
      <c r="MHP3" s="7" t="s">
        <v>9142</v>
      </c>
      <c r="MHQ3" s="7" t="s">
        <v>9143</v>
      </c>
      <c r="MHR3" s="7" t="s">
        <v>9144</v>
      </c>
      <c r="MHS3" s="7" t="s">
        <v>9145</v>
      </c>
      <c r="MHT3" s="7" t="s">
        <v>9146</v>
      </c>
      <c r="MHU3" s="7" t="s">
        <v>9147</v>
      </c>
      <c r="MHV3" s="7" t="s">
        <v>9148</v>
      </c>
      <c r="MHW3" s="7" t="s">
        <v>9149</v>
      </c>
      <c r="MHX3" s="7" t="s">
        <v>9150</v>
      </c>
      <c r="MHY3" s="7" t="s">
        <v>9151</v>
      </c>
      <c r="MHZ3" s="7" t="s">
        <v>9152</v>
      </c>
      <c r="MIA3" s="7" t="s">
        <v>9153</v>
      </c>
      <c r="MIB3" s="7" t="s">
        <v>9154</v>
      </c>
      <c r="MIC3" s="7" t="s">
        <v>9155</v>
      </c>
      <c r="MID3" s="7" t="s">
        <v>9156</v>
      </c>
      <c r="MIE3" s="7" t="s">
        <v>9157</v>
      </c>
      <c r="MIF3" s="7" t="s">
        <v>9158</v>
      </c>
      <c r="MIG3" s="7" t="s">
        <v>9159</v>
      </c>
      <c r="MIH3" s="7" t="s">
        <v>9160</v>
      </c>
      <c r="MII3" s="7" t="s">
        <v>9161</v>
      </c>
      <c r="MIJ3" s="7" t="s">
        <v>9162</v>
      </c>
      <c r="MIK3" s="7" t="s">
        <v>9163</v>
      </c>
      <c r="MIL3" s="7" t="s">
        <v>9164</v>
      </c>
      <c r="MIM3" s="7" t="s">
        <v>9165</v>
      </c>
      <c r="MIN3" s="7" t="s">
        <v>9166</v>
      </c>
      <c r="MIO3" s="7" t="s">
        <v>9167</v>
      </c>
      <c r="MIP3" s="7" t="s">
        <v>9168</v>
      </c>
      <c r="MIQ3" s="7" t="s">
        <v>9169</v>
      </c>
      <c r="MIR3" s="7" t="s">
        <v>9170</v>
      </c>
      <c r="MIS3" s="7" t="s">
        <v>9171</v>
      </c>
      <c r="MIT3" s="7" t="s">
        <v>9172</v>
      </c>
      <c r="MIU3" s="7" t="s">
        <v>9173</v>
      </c>
      <c r="MIV3" s="7" t="s">
        <v>9174</v>
      </c>
      <c r="MIW3" s="7" t="s">
        <v>9175</v>
      </c>
      <c r="MIX3" s="7" t="s">
        <v>9176</v>
      </c>
      <c r="MIY3" s="7" t="s">
        <v>9177</v>
      </c>
      <c r="MIZ3" s="7" t="s">
        <v>9178</v>
      </c>
      <c r="MJA3" s="7" t="s">
        <v>9179</v>
      </c>
      <c r="MJB3" s="7" t="s">
        <v>9180</v>
      </c>
      <c r="MJC3" s="7" t="s">
        <v>9181</v>
      </c>
      <c r="MJD3" s="7" t="s">
        <v>9182</v>
      </c>
      <c r="MJE3" s="7" t="s">
        <v>9183</v>
      </c>
      <c r="MJF3" s="7" t="s">
        <v>9184</v>
      </c>
      <c r="MJG3" s="7" t="s">
        <v>9185</v>
      </c>
      <c r="MJH3" s="7" t="s">
        <v>9186</v>
      </c>
      <c r="MJI3" s="7" t="s">
        <v>9187</v>
      </c>
      <c r="MJJ3" s="7" t="s">
        <v>9188</v>
      </c>
      <c r="MJK3" s="7" t="s">
        <v>9189</v>
      </c>
      <c r="MJL3" s="7" t="s">
        <v>9190</v>
      </c>
      <c r="MJM3" s="7" t="s">
        <v>9191</v>
      </c>
      <c r="MJN3" s="7" t="s">
        <v>9192</v>
      </c>
      <c r="MJO3" s="7" t="s">
        <v>9193</v>
      </c>
      <c r="MJP3" s="7" t="s">
        <v>9194</v>
      </c>
      <c r="MJQ3" s="7" t="s">
        <v>9195</v>
      </c>
      <c r="MJR3" s="7" t="s">
        <v>9196</v>
      </c>
      <c r="MJS3" s="7" t="s">
        <v>9197</v>
      </c>
      <c r="MJT3" s="7" t="s">
        <v>9198</v>
      </c>
      <c r="MJU3" s="7" t="s">
        <v>9199</v>
      </c>
      <c r="MJV3" s="7" t="s">
        <v>9200</v>
      </c>
      <c r="MJW3" s="7" t="s">
        <v>9201</v>
      </c>
      <c r="MJX3" s="7" t="s">
        <v>9202</v>
      </c>
      <c r="MJY3" s="7" t="s">
        <v>9203</v>
      </c>
      <c r="MJZ3" s="7" t="s">
        <v>9204</v>
      </c>
      <c r="MKA3" s="7" t="s">
        <v>9205</v>
      </c>
      <c r="MKB3" s="7" t="s">
        <v>9206</v>
      </c>
      <c r="MKC3" s="7" t="s">
        <v>9207</v>
      </c>
      <c r="MKD3" s="7" t="s">
        <v>9208</v>
      </c>
      <c r="MKE3" s="7" t="s">
        <v>9209</v>
      </c>
      <c r="MKF3" s="7" t="s">
        <v>9210</v>
      </c>
      <c r="MKG3" s="7" t="s">
        <v>9211</v>
      </c>
      <c r="MKH3" s="7" t="s">
        <v>9212</v>
      </c>
      <c r="MKI3" s="7" t="s">
        <v>9213</v>
      </c>
      <c r="MKJ3" s="7" t="s">
        <v>9214</v>
      </c>
      <c r="MKK3" s="7" t="s">
        <v>9215</v>
      </c>
      <c r="MKL3" s="7" t="s">
        <v>9216</v>
      </c>
      <c r="MKM3" s="7" t="s">
        <v>9217</v>
      </c>
      <c r="MKN3" s="7" t="s">
        <v>9218</v>
      </c>
      <c r="MKO3" s="7" t="s">
        <v>9219</v>
      </c>
      <c r="MKP3" s="7" t="s">
        <v>9220</v>
      </c>
      <c r="MKQ3" s="7" t="s">
        <v>9221</v>
      </c>
      <c r="MKR3" s="7" t="s">
        <v>9222</v>
      </c>
      <c r="MKS3" s="7" t="s">
        <v>9223</v>
      </c>
      <c r="MKT3" s="7" t="s">
        <v>9224</v>
      </c>
      <c r="MKU3" s="7" t="s">
        <v>9225</v>
      </c>
      <c r="MKV3" s="7" t="s">
        <v>9226</v>
      </c>
      <c r="MKW3" s="7" t="s">
        <v>9227</v>
      </c>
      <c r="MKX3" s="7" t="s">
        <v>9228</v>
      </c>
      <c r="MKY3" s="7" t="s">
        <v>9229</v>
      </c>
      <c r="MKZ3" s="7" t="s">
        <v>9230</v>
      </c>
      <c r="MLA3" s="7" t="s">
        <v>9231</v>
      </c>
      <c r="MLB3" s="7" t="s">
        <v>9232</v>
      </c>
      <c r="MLC3" s="7" t="s">
        <v>9233</v>
      </c>
      <c r="MLD3" s="7" t="s">
        <v>9234</v>
      </c>
      <c r="MLE3" s="7" t="s">
        <v>9235</v>
      </c>
      <c r="MLF3" s="7" t="s">
        <v>9236</v>
      </c>
      <c r="MLG3" s="7" t="s">
        <v>9237</v>
      </c>
      <c r="MLH3" s="7" t="s">
        <v>9238</v>
      </c>
      <c r="MLI3" s="7" t="s">
        <v>9239</v>
      </c>
      <c r="MLJ3" s="7" t="s">
        <v>9240</v>
      </c>
      <c r="MLK3" s="7" t="s">
        <v>9241</v>
      </c>
      <c r="MLL3" s="7" t="s">
        <v>9242</v>
      </c>
      <c r="MLM3" s="7" t="s">
        <v>9243</v>
      </c>
      <c r="MLN3" s="7" t="s">
        <v>9244</v>
      </c>
      <c r="MLO3" s="7" t="s">
        <v>9245</v>
      </c>
      <c r="MLP3" s="7" t="s">
        <v>9246</v>
      </c>
      <c r="MLQ3" s="7" t="s">
        <v>9247</v>
      </c>
      <c r="MLR3" s="7" t="s">
        <v>9248</v>
      </c>
      <c r="MLS3" s="7" t="s">
        <v>9249</v>
      </c>
      <c r="MLT3" s="7" t="s">
        <v>9250</v>
      </c>
      <c r="MLU3" s="7" t="s">
        <v>9251</v>
      </c>
      <c r="MLV3" s="7" t="s">
        <v>9252</v>
      </c>
      <c r="MLW3" s="7" t="s">
        <v>9253</v>
      </c>
      <c r="MLX3" s="7" t="s">
        <v>9254</v>
      </c>
      <c r="MLY3" s="7" t="s">
        <v>9255</v>
      </c>
      <c r="MLZ3" s="7" t="s">
        <v>9256</v>
      </c>
      <c r="MMA3" s="7" t="s">
        <v>9257</v>
      </c>
      <c r="MMB3" s="7" t="s">
        <v>9258</v>
      </c>
      <c r="MMC3" s="7" t="s">
        <v>9259</v>
      </c>
      <c r="MMD3" s="7" t="s">
        <v>9260</v>
      </c>
      <c r="MME3" s="7" t="s">
        <v>9261</v>
      </c>
      <c r="MMF3" s="7" t="s">
        <v>9262</v>
      </c>
      <c r="MMG3" s="7" t="s">
        <v>9263</v>
      </c>
      <c r="MMH3" s="7" t="s">
        <v>9264</v>
      </c>
      <c r="MMI3" s="7" t="s">
        <v>9265</v>
      </c>
      <c r="MMJ3" s="7" t="s">
        <v>9266</v>
      </c>
      <c r="MMK3" s="7" t="s">
        <v>9267</v>
      </c>
      <c r="MML3" s="7" t="s">
        <v>9268</v>
      </c>
      <c r="MMM3" s="7" t="s">
        <v>9269</v>
      </c>
      <c r="MMN3" s="7" t="s">
        <v>9270</v>
      </c>
      <c r="MMO3" s="7" t="s">
        <v>9271</v>
      </c>
      <c r="MMP3" s="7" t="s">
        <v>9272</v>
      </c>
      <c r="MMQ3" s="7" t="s">
        <v>9273</v>
      </c>
      <c r="MMR3" s="7" t="s">
        <v>9274</v>
      </c>
      <c r="MMS3" s="7" t="s">
        <v>9275</v>
      </c>
      <c r="MMT3" s="7" t="s">
        <v>9276</v>
      </c>
      <c r="MMU3" s="7" t="s">
        <v>9277</v>
      </c>
      <c r="MMV3" s="7" t="s">
        <v>9278</v>
      </c>
      <c r="MMW3" s="7" t="s">
        <v>9279</v>
      </c>
      <c r="MMX3" s="7" t="s">
        <v>9280</v>
      </c>
      <c r="MMY3" s="7" t="s">
        <v>9281</v>
      </c>
      <c r="MMZ3" s="7" t="s">
        <v>9282</v>
      </c>
      <c r="MNA3" s="7" t="s">
        <v>9283</v>
      </c>
      <c r="MNB3" s="7" t="s">
        <v>9284</v>
      </c>
      <c r="MNC3" s="7" t="s">
        <v>9285</v>
      </c>
      <c r="MND3" s="7" t="s">
        <v>9286</v>
      </c>
      <c r="MNE3" s="7" t="s">
        <v>9287</v>
      </c>
      <c r="MNF3" s="7" t="s">
        <v>9288</v>
      </c>
      <c r="MNG3" s="7" t="s">
        <v>9289</v>
      </c>
      <c r="MNH3" s="7" t="s">
        <v>9290</v>
      </c>
      <c r="MNI3" s="7" t="s">
        <v>9291</v>
      </c>
      <c r="MNJ3" s="7" t="s">
        <v>9292</v>
      </c>
      <c r="MNK3" s="7" t="s">
        <v>9293</v>
      </c>
      <c r="MNL3" s="7" t="s">
        <v>9294</v>
      </c>
      <c r="MNM3" s="7" t="s">
        <v>9295</v>
      </c>
      <c r="MNN3" s="7" t="s">
        <v>9296</v>
      </c>
      <c r="MNO3" s="7" t="s">
        <v>9297</v>
      </c>
      <c r="MNP3" s="7" t="s">
        <v>9298</v>
      </c>
      <c r="MNQ3" s="7" t="s">
        <v>9299</v>
      </c>
      <c r="MNR3" s="7" t="s">
        <v>9300</v>
      </c>
      <c r="MNS3" s="7" t="s">
        <v>9301</v>
      </c>
      <c r="MNT3" s="7" t="s">
        <v>9302</v>
      </c>
      <c r="MNU3" s="7" t="s">
        <v>9303</v>
      </c>
      <c r="MNV3" s="7" t="s">
        <v>9304</v>
      </c>
      <c r="MNW3" s="7" t="s">
        <v>9305</v>
      </c>
      <c r="MNX3" s="7" t="s">
        <v>9306</v>
      </c>
      <c r="MNY3" s="7" t="s">
        <v>9307</v>
      </c>
      <c r="MNZ3" s="7" t="s">
        <v>9308</v>
      </c>
      <c r="MOA3" s="7" t="s">
        <v>9309</v>
      </c>
      <c r="MOB3" s="7" t="s">
        <v>9310</v>
      </c>
      <c r="MOC3" s="7" t="s">
        <v>9311</v>
      </c>
      <c r="MOD3" s="7" t="s">
        <v>9312</v>
      </c>
      <c r="MOE3" s="7" t="s">
        <v>9313</v>
      </c>
      <c r="MOF3" s="7" t="s">
        <v>9314</v>
      </c>
      <c r="MOG3" s="7" t="s">
        <v>9315</v>
      </c>
      <c r="MOH3" s="7" t="s">
        <v>9316</v>
      </c>
      <c r="MOI3" s="7" t="s">
        <v>9317</v>
      </c>
      <c r="MOJ3" s="7" t="s">
        <v>9318</v>
      </c>
      <c r="MOK3" s="7" t="s">
        <v>9319</v>
      </c>
      <c r="MOL3" s="7" t="s">
        <v>9320</v>
      </c>
      <c r="MOM3" s="7" t="s">
        <v>9321</v>
      </c>
      <c r="MON3" s="7" t="s">
        <v>9322</v>
      </c>
      <c r="MOO3" s="7" t="s">
        <v>9323</v>
      </c>
      <c r="MOP3" s="7" t="s">
        <v>9324</v>
      </c>
      <c r="MOQ3" s="7" t="s">
        <v>9325</v>
      </c>
      <c r="MOR3" s="7" t="s">
        <v>9326</v>
      </c>
      <c r="MOS3" s="7" t="s">
        <v>9327</v>
      </c>
      <c r="MOT3" s="7" t="s">
        <v>9328</v>
      </c>
      <c r="MOU3" s="7" t="s">
        <v>9329</v>
      </c>
      <c r="MOV3" s="7" t="s">
        <v>9330</v>
      </c>
      <c r="MOW3" s="7" t="s">
        <v>9331</v>
      </c>
      <c r="MOX3" s="7" t="s">
        <v>9332</v>
      </c>
      <c r="MOY3" s="7" t="s">
        <v>9333</v>
      </c>
      <c r="MOZ3" s="7" t="s">
        <v>9334</v>
      </c>
      <c r="MPA3" s="7" t="s">
        <v>9335</v>
      </c>
      <c r="MPB3" s="7" t="s">
        <v>9336</v>
      </c>
      <c r="MPC3" s="7" t="s">
        <v>9337</v>
      </c>
      <c r="MPD3" s="7" t="s">
        <v>9338</v>
      </c>
      <c r="MPE3" s="7" t="s">
        <v>9339</v>
      </c>
      <c r="MPF3" s="7" t="s">
        <v>9340</v>
      </c>
      <c r="MPG3" s="7" t="s">
        <v>9341</v>
      </c>
      <c r="MPH3" s="7" t="s">
        <v>9342</v>
      </c>
      <c r="MPI3" s="7" t="s">
        <v>9343</v>
      </c>
      <c r="MPJ3" s="7" t="s">
        <v>9344</v>
      </c>
      <c r="MPK3" s="7" t="s">
        <v>9345</v>
      </c>
      <c r="MPL3" s="7" t="s">
        <v>9346</v>
      </c>
      <c r="MPM3" s="7" t="s">
        <v>9347</v>
      </c>
      <c r="MPN3" s="7" t="s">
        <v>9348</v>
      </c>
      <c r="MPO3" s="7" t="s">
        <v>9349</v>
      </c>
      <c r="MPP3" s="7" t="s">
        <v>9350</v>
      </c>
      <c r="MPQ3" s="7" t="s">
        <v>9351</v>
      </c>
      <c r="MPR3" s="7" t="s">
        <v>9352</v>
      </c>
      <c r="MPS3" s="7" t="s">
        <v>9353</v>
      </c>
      <c r="MPT3" s="7" t="s">
        <v>9354</v>
      </c>
      <c r="MPU3" s="7" t="s">
        <v>9355</v>
      </c>
      <c r="MPV3" s="7" t="s">
        <v>9356</v>
      </c>
      <c r="MPW3" s="7" t="s">
        <v>9357</v>
      </c>
      <c r="MPX3" s="7" t="s">
        <v>9358</v>
      </c>
      <c r="MPY3" s="7" t="s">
        <v>9359</v>
      </c>
      <c r="MPZ3" s="7" t="s">
        <v>9360</v>
      </c>
      <c r="MQA3" s="7" t="s">
        <v>9361</v>
      </c>
      <c r="MQB3" s="7" t="s">
        <v>9362</v>
      </c>
      <c r="MQC3" s="7" t="s">
        <v>9363</v>
      </c>
      <c r="MQD3" s="7" t="s">
        <v>9364</v>
      </c>
      <c r="MQE3" s="7" t="s">
        <v>9365</v>
      </c>
      <c r="MQF3" s="7" t="s">
        <v>9366</v>
      </c>
      <c r="MQG3" s="7" t="s">
        <v>9367</v>
      </c>
      <c r="MQH3" s="7" t="s">
        <v>9368</v>
      </c>
      <c r="MQI3" s="7" t="s">
        <v>9369</v>
      </c>
      <c r="MQJ3" s="7" t="s">
        <v>9370</v>
      </c>
      <c r="MQK3" s="7" t="s">
        <v>9371</v>
      </c>
      <c r="MQL3" s="7" t="s">
        <v>9372</v>
      </c>
      <c r="MQM3" s="7" t="s">
        <v>9373</v>
      </c>
      <c r="MQN3" s="7" t="s">
        <v>9374</v>
      </c>
      <c r="MQO3" s="7" t="s">
        <v>9375</v>
      </c>
      <c r="MQP3" s="7" t="s">
        <v>9376</v>
      </c>
      <c r="MQQ3" s="7" t="s">
        <v>9377</v>
      </c>
      <c r="MQR3" s="7" t="s">
        <v>9378</v>
      </c>
      <c r="MQS3" s="7" t="s">
        <v>9379</v>
      </c>
      <c r="MQT3" s="7" t="s">
        <v>9380</v>
      </c>
      <c r="MQU3" s="7" t="s">
        <v>9381</v>
      </c>
      <c r="MQV3" s="7" t="s">
        <v>9382</v>
      </c>
      <c r="MQW3" s="7" t="s">
        <v>9383</v>
      </c>
      <c r="MQX3" s="7" t="s">
        <v>9384</v>
      </c>
      <c r="MQY3" s="7" t="s">
        <v>9385</v>
      </c>
      <c r="MQZ3" s="7" t="s">
        <v>9386</v>
      </c>
      <c r="MRA3" s="7" t="s">
        <v>9387</v>
      </c>
      <c r="MRB3" s="7" t="s">
        <v>9388</v>
      </c>
      <c r="MRC3" s="7" t="s">
        <v>9389</v>
      </c>
      <c r="MRD3" s="7" t="s">
        <v>9390</v>
      </c>
      <c r="MRE3" s="7" t="s">
        <v>9391</v>
      </c>
      <c r="MRF3" s="7" t="s">
        <v>9392</v>
      </c>
      <c r="MRG3" s="7" t="s">
        <v>9393</v>
      </c>
      <c r="MRH3" s="7" t="s">
        <v>9394</v>
      </c>
      <c r="MRI3" s="7" t="s">
        <v>9395</v>
      </c>
      <c r="MRJ3" s="7" t="s">
        <v>9396</v>
      </c>
      <c r="MRK3" s="7" t="s">
        <v>9397</v>
      </c>
      <c r="MRL3" s="7" t="s">
        <v>9398</v>
      </c>
      <c r="MRM3" s="7" t="s">
        <v>9399</v>
      </c>
      <c r="MRN3" s="7" t="s">
        <v>9400</v>
      </c>
      <c r="MRO3" s="7" t="s">
        <v>9401</v>
      </c>
      <c r="MRP3" s="7" t="s">
        <v>9402</v>
      </c>
      <c r="MRQ3" s="7" t="s">
        <v>9403</v>
      </c>
      <c r="MRR3" s="7" t="s">
        <v>9404</v>
      </c>
      <c r="MRS3" s="7" t="s">
        <v>9405</v>
      </c>
      <c r="MRT3" s="7" t="s">
        <v>9406</v>
      </c>
      <c r="MRU3" s="7" t="s">
        <v>9407</v>
      </c>
      <c r="MRV3" s="7" t="s">
        <v>9408</v>
      </c>
      <c r="MRW3" s="7" t="s">
        <v>9409</v>
      </c>
      <c r="MRX3" s="7" t="s">
        <v>9410</v>
      </c>
      <c r="MRY3" s="7" t="s">
        <v>9411</v>
      </c>
      <c r="MRZ3" s="7" t="s">
        <v>9412</v>
      </c>
      <c r="MSA3" s="7" t="s">
        <v>9413</v>
      </c>
      <c r="MSB3" s="7" t="s">
        <v>9414</v>
      </c>
      <c r="MSC3" s="7" t="s">
        <v>9415</v>
      </c>
      <c r="MSD3" s="7" t="s">
        <v>9416</v>
      </c>
      <c r="MSE3" s="7" t="s">
        <v>9417</v>
      </c>
      <c r="MSF3" s="7" t="s">
        <v>9418</v>
      </c>
      <c r="MSG3" s="7" t="s">
        <v>9419</v>
      </c>
      <c r="MSH3" s="7" t="s">
        <v>9420</v>
      </c>
      <c r="MSI3" s="7" t="s">
        <v>9421</v>
      </c>
      <c r="MSJ3" s="7" t="s">
        <v>9422</v>
      </c>
      <c r="MSK3" s="7" t="s">
        <v>9423</v>
      </c>
      <c r="MSL3" s="7" t="s">
        <v>9424</v>
      </c>
      <c r="MSM3" s="7" t="s">
        <v>9425</v>
      </c>
      <c r="MSN3" s="7" t="s">
        <v>9426</v>
      </c>
      <c r="MSO3" s="7" t="s">
        <v>9427</v>
      </c>
      <c r="MSP3" s="7" t="s">
        <v>9428</v>
      </c>
      <c r="MSQ3" s="7" t="s">
        <v>9429</v>
      </c>
      <c r="MSR3" s="7" t="s">
        <v>9430</v>
      </c>
      <c r="MSS3" s="7" t="s">
        <v>9431</v>
      </c>
      <c r="MST3" s="7" t="s">
        <v>9432</v>
      </c>
      <c r="MSU3" s="7" t="s">
        <v>9433</v>
      </c>
      <c r="MSV3" s="7" t="s">
        <v>9434</v>
      </c>
      <c r="MSW3" s="7" t="s">
        <v>9435</v>
      </c>
      <c r="MSX3" s="7" t="s">
        <v>9436</v>
      </c>
      <c r="MSY3" s="7" t="s">
        <v>9437</v>
      </c>
      <c r="MSZ3" s="7" t="s">
        <v>9438</v>
      </c>
      <c r="MTA3" s="7" t="s">
        <v>9439</v>
      </c>
      <c r="MTB3" s="7" t="s">
        <v>9440</v>
      </c>
      <c r="MTC3" s="7" t="s">
        <v>9441</v>
      </c>
      <c r="MTD3" s="7" t="s">
        <v>9442</v>
      </c>
      <c r="MTE3" s="7" t="s">
        <v>9443</v>
      </c>
      <c r="MTF3" s="7" t="s">
        <v>9444</v>
      </c>
      <c r="MTG3" s="7" t="s">
        <v>9445</v>
      </c>
      <c r="MTH3" s="7" t="s">
        <v>9446</v>
      </c>
      <c r="MTI3" s="7" t="s">
        <v>9447</v>
      </c>
      <c r="MTJ3" s="7" t="s">
        <v>9448</v>
      </c>
      <c r="MTK3" s="7" t="s">
        <v>9449</v>
      </c>
      <c r="MTL3" s="7" t="s">
        <v>9450</v>
      </c>
      <c r="MTM3" s="7" t="s">
        <v>9451</v>
      </c>
      <c r="MTN3" s="7" t="s">
        <v>9452</v>
      </c>
      <c r="MTO3" s="7" t="s">
        <v>9453</v>
      </c>
      <c r="MTP3" s="7" t="s">
        <v>9454</v>
      </c>
      <c r="MTQ3" s="7" t="s">
        <v>9455</v>
      </c>
      <c r="MTR3" s="7" t="s">
        <v>9456</v>
      </c>
      <c r="MTS3" s="7" t="s">
        <v>9457</v>
      </c>
      <c r="MTT3" s="7" t="s">
        <v>9458</v>
      </c>
      <c r="MTU3" s="7" t="s">
        <v>9459</v>
      </c>
      <c r="MTV3" s="7" t="s">
        <v>9460</v>
      </c>
      <c r="MTW3" s="7" t="s">
        <v>9461</v>
      </c>
      <c r="MTX3" s="7" t="s">
        <v>9462</v>
      </c>
      <c r="MTY3" s="7" t="s">
        <v>9463</v>
      </c>
      <c r="MTZ3" s="7" t="s">
        <v>9464</v>
      </c>
      <c r="MUA3" s="7" t="s">
        <v>9465</v>
      </c>
      <c r="MUB3" s="7" t="s">
        <v>9466</v>
      </c>
      <c r="MUC3" s="7" t="s">
        <v>9467</v>
      </c>
      <c r="MUD3" s="7" t="s">
        <v>9468</v>
      </c>
      <c r="MUE3" s="7" t="s">
        <v>9469</v>
      </c>
      <c r="MUF3" s="7" t="s">
        <v>9470</v>
      </c>
      <c r="MUG3" s="7" t="s">
        <v>9471</v>
      </c>
      <c r="MUH3" s="7" t="s">
        <v>9472</v>
      </c>
      <c r="MUI3" s="7" t="s">
        <v>9473</v>
      </c>
      <c r="MUJ3" s="7" t="s">
        <v>9474</v>
      </c>
      <c r="MUK3" s="7" t="s">
        <v>9475</v>
      </c>
      <c r="MUL3" s="7" t="s">
        <v>9476</v>
      </c>
      <c r="MUM3" s="7" t="s">
        <v>9477</v>
      </c>
      <c r="MUN3" s="7" t="s">
        <v>9478</v>
      </c>
      <c r="MUO3" s="7" t="s">
        <v>9479</v>
      </c>
      <c r="MUP3" s="7" t="s">
        <v>9480</v>
      </c>
      <c r="MUQ3" s="7" t="s">
        <v>9481</v>
      </c>
      <c r="MUR3" s="7" t="s">
        <v>9482</v>
      </c>
      <c r="MUS3" s="7" t="s">
        <v>9483</v>
      </c>
      <c r="MUT3" s="7" t="s">
        <v>9484</v>
      </c>
      <c r="MUU3" s="7" t="s">
        <v>9485</v>
      </c>
      <c r="MUV3" s="7" t="s">
        <v>9486</v>
      </c>
      <c r="MUW3" s="7" t="s">
        <v>9487</v>
      </c>
      <c r="MUX3" s="7" t="s">
        <v>9488</v>
      </c>
      <c r="MUY3" s="7" t="s">
        <v>9489</v>
      </c>
      <c r="MUZ3" s="7" t="s">
        <v>9490</v>
      </c>
      <c r="MVA3" s="7" t="s">
        <v>9491</v>
      </c>
      <c r="MVB3" s="7" t="s">
        <v>9492</v>
      </c>
      <c r="MVC3" s="7" t="s">
        <v>9493</v>
      </c>
      <c r="MVD3" s="7" t="s">
        <v>9494</v>
      </c>
      <c r="MVE3" s="7" t="s">
        <v>9495</v>
      </c>
      <c r="MVF3" s="7" t="s">
        <v>9496</v>
      </c>
      <c r="MVG3" s="7" t="s">
        <v>9497</v>
      </c>
      <c r="MVH3" s="7" t="s">
        <v>9498</v>
      </c>
      <c r="MVI3" s="7" t="s">
        <v>9499</v>
      </c>
      <c r="MVJ3" s="7" t="s">
        <v>9500</v>
      </c>
      <c r="MVK3" s="7" t="s">
        <v>9501</v>
      </c>
      <c r="MVL3" s="7" t="s">
        <v>9502</v>
      </c>
      <c r="MVM3" s="7" t="s">
        <v>9503</v>
      </c>
      <c r="MVN3" s="7" t="s">
        <v>9504</v>
      </c>
      <c r="MVO3" s="7" t="s">
        <v>9505</v>
      </c>
      <c r="MVP3" s="7" t="s">
        <v>9506</v>
      </c>
      <c r="MVQ3" s="7" t="s">
        <v>9507</v>
      </c>
      <c r="MVR3" s="7" t="s">
        <v>9508</v>
      </c>
      <c r="MVS3" s="7" t="s">
        <v>9509</v>
      </c>
      <c r="MVT3" s="7" t="s">
        <v>9510</v>
      </c>
      <c r="MVU3" s="7" t="s">
        <v>9511</v>
      </c>
      <c r="MVV3" s="7" t="s">
        <v>9512</v>
      </c>
      <c r="MVW3" s="7" t="s">
        <v>9513</v>
      </c>
      <c r="MVX3" s="7" t="s">
        <v>9514</v>
      </c>
      <c r="MVY3" s="7" t="s">
        <v>9515</v>
      </c>
      <c r="MVZ3" s="7" t="s">
        <v>9516</v>
      </c>
      <c r="MWA3" s="7" t="s">
        <v>9517</v>
      </c>
      <c r="MWB3" s="7" t="s">
        <v>9518</v>
      </c>
      <c r="MWC3" s="7" t="s">
        <v>9519</v>
      </c>
      <c r="MWD3" s="7" t="s">
        <v>9520</v>
      </c>
      <c r="MWE3" s="7" t="s">
        <v>9521</v>
      </c>
      <c r="MWF3" s="7" t="s">
        <v>9522</v>
      </c>
      <c r="MWG3" s="7" t="s">
        <v>9523</v>
      </c>
      <c r="MWH3" s="7" t="s">
        <v>9524</v>
      </c>
      <c r="MWI3" s="7" t="s">
        <v>9525</v>
      </c>
      <c r="MWJ3" s="7" t="s">
        <v>9526</v>
      </c>
      <c r="MWK3" s="7" t="s">
        <v>9527</v>
      </c>
      <c r="MWL3" s="7" t="s">
        <v>9528</v>
      </c>
      <c r="MWM3" s="7" t="s">
        <v>9529</v>
      </c>
      <c r="MWN3" s="7" t="s">
        <v>9530</v>
      </c>
      <c r="MWO3" s="7" t="s">
        <v>9531</v>
      </c>
      <c r="MWP3" s="7" t="s">
        <v>9532</v>
      </c>
      <c r="MWQ3" s="7" t="s">
        <v>9533</v>
      </c>
      <c r="MWR3" s="7" t="s">
        <v>9534</v>
      </c>
      <c r="MWS3" s="7" t="s">
        <v>9535</v>
      </c>
      <c r="MWT3" s="7" t="s">
        <v>9536</v>
      </c>
      <c r="MWU3" s="7" t="s">
        <v>9537</v>
      </c>
      <c r="MWV3" s="7" t="s">
        <v>9538</v>
      </c>
      <c r="MWW3" s="7" t="s">
        <v>9539</v>
      </c>
      <c r="MWX3" s="7" t="s">
        <v>9540</v>
      </c>
      <c r="MWY3" s="7" t="s">
        <v>9541</v>
      </c>
      <c r="MWZ3" s="7" t="s">
        <v>9542</v>
      </c>
      <c r="MXA3" s="7" t="s">
        <v>9543</v>
      </c>
      <c r="MXB3" s="7" t="s">
        <v>9544</v>
      </c>
      <c r="MXC3" s="7" t="s">
        <v>9545</v>
      </c>
      <c r="MXD3" s="7" t="s">
        <v>9546</v>
      </c>
      <c r="MXE3" s="7" t="s">
        <v>9547</v>
      </c>
      <c r="MXF3" s="7" t="s">
        <v>9548</v>
      </c>
      <c r="MXG3" s="7" t="s">
        <v>9549</v>
      </c>
      <c r="MXH3" s="7" t="s">
        <v>9550</v>
      </c>
      <c r="MXI3" s="7" t="s">
        <v>9551</v>
      </c>
      <c r="MXJ3" s="7" t="s">
        <v>9552</v>
      </c>
      <c r="MXK3" s="7" t="s">
        <v>9553</v>
      </c>
      <c r="MXL3" s="7" t="s">
        <v>9554</v>
      </c>
      <c r="MXM3" s="7" t="s">
        <v>9555</v>
      </c>
      <c r="MXN3" s="7" t="s">
        <v>9556</v>
      </c>
      <c r="MXO3" s="7" t="s">
        <v>9557</v>
      </c>
      <c r="MXP3" s="7" t="s">
        <v>9558</v>
      </c>
      <c r="MXQ3" s="7" t="s">
        <v>9559</v>
      </c>
      <c r="MXR3" s="7" t="s">
        <v>9560</v>
      </c>
      <c r="MXS3" s="7" t="s">
        <v>9561</v>
      </c>
      <c r="MXT3" s="7" t="s">
        <v>9562</v>
      </c>
      <c r="MXU3" s="7" t="s">
        <v>9563</v>
      </c>
      <c r="MXV3" s="7" t="s">
        <v>9564</v>
      </c>
      <c r="MXW3" s="7" t="s">
        <v>9565</v>
      </c>
      <c r="MXX3" s="7" t="s">
        <v>9566</v>
      </c>
      <c r="MXY3" s="7" t="s">
        <v>9567</v>
      </c>
      <c r="MXZ3" s="7" t="s">
        <v>9568</v>
      </c>
      <c r="MYA3" s="7" t="s">
        <v>9569</v>
      </c>
      <c r="MYB3" s="7" t="s">
        <v>9570</v>
      </c>
      <c r="MYC3" s="7" t="s">
        <v>9571</v>
      </c>
      <c r="MYD3" s="7" t="s">
        <v>9572</v>
      </c>
      <c r="MYE3" s="7" t="s">
        <v>9573</v>
      </c>
      <c r="MYF3" s="7" t="s">
        <v>9574</v>
      </c>
      <c r="MYG3" s="7" t="s">
        <v>9575</v>
      </c>
      <c r="MYH3" s="7" t="s">
        <v>9576</v>
      </c>
      <c r="MYI3" s="7" t="s">
        <v>9577</v>
      </c>
      <c r="MYJ3" s="7" t="s">
        <v>9578</v>
      </c>
      <c r="MYK3" s="7" t="s">
        <v>9579</v>
      </c>
      <c r="MYL3" s="7" t="s">
        <v>9580</v>
      </c>
      <c r="MYM3" s="7" t="s">
        <v>9581</v>
      </c>
      <c r="MYN3" s="7" t="s">
        <v>9582</v>
      </c>
      <c r="MYO3" s="7" t="s">
        <v>9583</v>
      </c>
      <c r="MYP3" s="7" t="s">
        <v>9584</v>
      </c>
      <c r="MYQ3" s="7" t="s">
        <v>9585</v>
      </c>
      <c r="MYR3" s="7" t="s">
        <v>9586</v>
      </c>
      <c r="MYS3" s="7" t="s">
        <v>9587</v>
      </c>
      <c r="MYT3" s="7" t="s">
        <v>9588</v>
      </c>
      <c r="MYU3" s="7" t="s">
        <v>9589</v>
      </c>
      <c r="MYV3" s="7" t="s">
        <v>9590</v>
      </c>
      <c r="MYW3" s="7" t="s">
        <v>9591</v>
      </c>
      <c r="MYX3" s="7" t="s">
        <v>9592</v>
      </c>
      <c r="MYY3" s="7" t="s">
        <v>9593</v>
      </c>
      <c r="MYZ3" s="7" t="s">
        <v>9594</v>
      </c>
      <c r="MZA3" s="7" t="s">
        <v>9595</v>
      </c>
      <c r="MZB3" s="7" t="s">
        <v>9596</v>
      </c>
      <c r="MZC3" s="7" t="s">
        <v>9597</v>
      </c>
      <c r="MZD3" s="7" t="s">
        <v>9598</v>
      </c>
      <c r="MZE3" s="7" t="s">
        <v>9599</v>
      </c>
      <c r="MZF3" s="7" t="s">
        <v>9600</v>
      </c>
      <c r="MZG3" s="7" t="s">
        <v>9601</v>
      </c>
      <c r="MZH3" s="7" t="s">
        <v>9602</v>
      </c>
      <c r="MZI3" s="7" t="s">
        <v>9603</v>
      </c>
      <c r="MZJ3" s="7" t="s">
        <v>9604</v>
      </c>
      <c r="MZK3" s="7" t="s">
        <v>9605</v>
      </c>
      <c r="MZL3" s="7" t="s">
        <v>9606</v>
      </c>
      <c r="MZM3" s="7" t="s">
        <v>9607</v>
      </c>
      <c r="MZN3" s="7" t="s">
        <v>9608</v>
      </c>
      <c r="MZO3" s="7" t="s">
        <v>9609</v>
      </c>
      <c r="MZP3" s="7" t="s">
        <v>9610</v>
      </c>
      <c r="MZQ3" s="7" t="s">
        <v>9611</v>
      </c>
      <c r="MZR3" s="7" t="s">
        <v>9612</v>
      </c>
      <c r="MZS3" s="7" t="s">
        <v>9613</v>
      </c>
      <c r="MZT3" s="7" t="s">
        <v>9614</v>
      </c>
      <c r="MZU3" s="7" t="s">
        <v>9615</v>
      </c>
      <c r="MZV3" s="7" t="s">
        <v>9616</v>
      </c>
      <c r="MZW3" s="7" t="s">
        <v>9617</v>
      </c>
      <c r="MZX3" s="7" t="s">
        <v>9618</v>
      </c>
      <c r="MZY3" s="7" t="s">
        <v>9619</v>
      </c>
      <c r="MZZ3" s="7" t="s">
        <v>9620</v>
      </c>
      <c r="NAA3" s="7" t="s">
        <v>9621</v>
      </c>
      <c r="NAB3" s="7" t="s">
        <v>9622</v>
      </c>
      <c r="NAC3" s="7" t="s">
        <v>9623</v>
      </c>
      <c r="NAD3" s="7" t="s">
        <v>9624</v>
      </c>
      <c r="NAE3" s="7" t="s">
        <v>9625</v>
      </c>
      <c r="NAF3" s="7" t="s">
        <v>9626</v>
      </c>
      <c r="NAG3" s="7" t="s">
        <v>9627</v>
      </c>
      <c r="NAH3" s="7" t="s">
        <v>9628</v>
      </c>
      <c r="NAI3" s="7" t="s">
        <v>9629</v>
      </c>
      <c r="NAJ3" s="7" t="s">
        <v>9630</v>
      </c>
      <c r="NAK3" s="7" t="s">
        <v>9631</v>
      </c>
      <c r="NAL3" s="7" t="s">
        <v>9632</v>
      </c>
      <c r="NAM3" s="7" t="s">
        <v>9633</v>
      </c>
      <c r="NAN3" s="7" t="s">
        <v>9634</v>
      </c>
      <c r="NAO3" s="7" t="s">
        <v>9635</v>
      </c>
      <c r="NAP3" s="7" t="s">
        <v>9636</v>
      </c>
      <c r="NAQ3" s="7" t="s">
        <v>9637</v>
      </c>
      <c r="NAR3" s="7" t="s">
        <v>9638</v>
      </c>
      <c r="NAS3" s="7" t="s">
        <v>9639</v>
      </c>
      <c r="NAT3" s="7" t="s">
        <v>9640</v>
      </c>
      <c r="NAU3" s="7" t="s">
        <v>9641</v>
      </c>
      <c r="NAV3" s="7" t="s">
        <v>9642</v>
      </c>
      <c r="NAW3" s="7" t="s">
        <v>9643</v>
      </c>
      <c r="NAX3" s="7" t="s">
        <v>9644</v>
      </c>
      <c r="NAY3" s="7" t="s">
        <v>9645</v>
      </c>
      <c r="NAZ3" s="7" t="s">
        <v>9646</v>
      </c>
      <c r="NBA3" s="7" t="s">
        <v>9647</v>
      </c>
      <c r="NBB3" s="7" t="s">
        <v>9648</v>
      </c>
      <c r="NBC3" s="7" t="s">
        <v>9649</v>
      </c>
      <c r="NBD3" s="7" t="s">
        <v>9650</v>
      </c>
      <c r="NBE3" s="7" t="s">
        <v>9651</v>
      </c>
      <c r="NBF3" s="7" t="s">
        <v>9652</v>
      </c>
      <c r="NBG3" s="7" t="s">
        <v>9653</v>
      </c>
      <c r="NBH3" s="7" t="s">
        <v>9654</v>
      </c>
      <c r="NBI3" s="7" t="s">
        <v>9655</v>
      </c>
      <c r="NBJ3" s="7" t="s">
        <v>9656</v>
      </c>
      <c r="NBK3" s="7" t="s">
        <v>9657</v>
      </c>
      <c r="NBL3" s="7" t="s">
        <v>9658</v>
      </c>
      <c r="NBM3" s="7" t="s">
        <v>9659</v>
      </c>
      <c r="NBN3" s="7" t="s">
        <v>9660</v>
      </c>
      <c r="NBO3" s="7" t="s">
        <v>9661</v>
      </c>
      <c r="NBP3" s="7" t="s">
        <v>9662</v>
      </c>
      <c r="NBQ3" s="7" t="s">
        <v>9663</v>
      </c>
      <c r="NBR3" s="7" t="s">
        <v>9664</v>
      </c>
      <c r="NBS3" s="7" t="s">
        <v>9665</v>
      </c>
      <c r="NBT3" s="7" t="s">
        <v>9666</v>
      </c>
      <c r="NBU3" s="7" t="s">
        <v>9667</v>
      </c>
      <c r="NBV3" s="7" t="s">
        <v>9668</v>
      </c>
      <c r="NBW3" s="7" t="s">
        <v>9669</v>
      </c>
      <c r="NBX3" s="7" t="s">
        <v>9670</v>
      </c>
      <c r="NBY3" s="7" t="s">
        <v>9671</v>
      </c>
      <c r="NBZ3" s="7" t="s">
        <v>9672</v>
      </c>
      <c r="NCA3" s="7" t="s">
        <v>9673</v>
      </c>
      <c r="NCB3" s="7" t="s">
        <v>9674</v>
      </c>
      <c r="NCC3" s="7" t="s">
        <v>9675</v>
      </c>
      <c r="NCD3" s="7" t="s">
        <v>9676</v>
      </c>
      <c r="NCE3" s="7" t="s">
        <v>9677</v>
      </c>
      <c r="NCF3" s="7" t="s">
        <v>9678</v>
      </c>
      <c r="NCG3" s="7" t="s">
        <v>9679</v>
      </c>
      <c r="NCH3" s="7" t="s">
        <v>9680</v>
      </c>
      <c r="NCI3" s="7" t="s">
        <v>9681</v>
      </c>
      <c r="NCJ3" s="7" t="s">
        <v>9682</v>
      </c>
      <c r="NCK3" s="7" t="s">
        <v>9683</v>
      </c>
      <c r="NCL3" s="7" t="s">
        <v>9684</v>
      </c>
      <c r="NCM3" s="7" t="s">
        <v>9685</v>
      </c>
      <c r="NCN3" s="7" t="s">
        <v>9686</v>
      </c>
      <c r="NCO3" s="7" t="s">
        <v>9687</v>
      </c>
      <c r="NCP3" s="7" t="s">
        <v>9688</v>
      </c>
      <c r="NCQ3" s="7" t="s">
        <v>9689</v>
      </c>
      <c r="NCR3" s="7" t="s">
        <v>9690</v>
      </c>
      <c r="NCS3" s="7" t="s">
        <v>9691</v>
      </c>
      <c r="NCT3" s="7" t="s">
        <v>9692</v>
      </c>
      <c r="NCU3" s="7" t="s">
        <v>9693</v>
      </c>
      <c r="NCV3" s="7" t="s">
        <v>9694</v>
      </c>
      <c r="NCW3" s="7" t="s">
        <v>9695</v>
      </c>
      <c r="NCX3" s="7" t="s">
        <v>9696</v>
      </c>
      <c r="NCY3" s="7" t="s">
        <v>9697</v>
      </c>
      <c r="NCZ3" s="7" t="s">
        <v>9698</v>
      </c>
      <c r="NDA3" s="7" t="s">
        <v>9699</v>
      </c>
      <c r="NDB3" s="7" t="s">
        <v>9700</v>
      </c>
      <c r="NDC3" s="7" t="s">
        <v>9701</v>
      </c>
      <c r="NDD3" s="7" t="s">
        <v>9702</v>
      </c>
      <c r="NDE3" s="7" t="s">
        <v>9703</v>
      </c>
      <c r="NDF3" s="7" t="s">
        <v>9704</v>
      </c>
      <c r="NDG3" s="7" t="s">
        <v>9705</v>
      </c>
      <c r="NDH3" s="7" t="s">
        <v>9706</v>
      </c>
      <c r="NDI3" s="7" t="s">
        <v>9707</v>
      </c>
      <c r="NDJ3" s="7" t="s">
        <v>9708</v>
      </c>
      <c r="NDK3" s="7" t="s">
        <v>9709</v>
      </c>
      <c r="NDL3" s="7" t="s">
        <v>9710</v>
      </c>
      <c r="NDM3" s="7" t="s">
        <v>9711</v>
      </c>
      <c r="NDN3" s="7" t="s">
        <v>9712</v>
      </c>
      <c r="NDO3" s="7" t="s">
        <v>9713</v>
      </c>
      <c r="NDP3" s="7" t="s">
        <v>9714</v>
      </c>
      <c r="NDQ3" s="7" t="s">
        <v>9715</v>
      </c>
      <c r="NDR3" s="7" t="s">
        <v>9716</v>
      </c>
      <c r="NDS3" s="7" t="s">
        <v>9717</v>
      </c>
      <c r="NDT3" s="7" t="s">
        <v>9718</v>
      </c>
      <c r="NDU3" s="7" t="s">
        <v>9719</v>
      </c>
      <c r="NDV3" s="7" t="s">
        <v>9720</v>
      </c>
      <c r="NDW3" s="7" t="s">
        <v>9721</v>
      </c>
      <c r="NDX3" s="7" t="s">
        <v>9722</v>
      </c>
      <c r="NDY3" s="7" t="s">
        <v>9723</v>
      </c>
      <c r="NDZ3" s="7" t="s">
        <v>9724</v>
      </c>
      <c r="NEA3" s="7" t="s">
        <v>9725</v>
      </c>
      <c r="NEB3" s="7" t="s">
        <v>9726</v>
      </c>
      <c r="NEC3" s="7" t="s">
        <v>9727</v>
      </c>
      <c r="NED3" s="7" t="s">
        <v>9728</v>
      </c>
      <c r="NEE3" s="7" t="s">
        <v>9729</v>
      </c>
      <c r="NEF3" s="7" t="s">
        <v>9730</v>
      </c>
      <c r="NEG3" s="7" t="s">
        <v>9731</v>
      </c>
      <c r="NEH3" s="7" t="s">
        <v>9732</v>
      </c>
      <c r="NEI3" s="7" t="s">
        <v>9733</v>
      </c>
      <c r="NEJ3" s="7" t="s">
        <v>9734</v>
      </c>
      <c r="NEK3" s="7" t="s">
        <v>9735</v>
      </c>
      <c r="NEL3" s="7" t="s">
        <v>9736</v>
      </c>
      <c r="NEM3" s="7" t="s">
        <v>9737</v>
      </c>
      <c r="NEN3" s="7" t="s">
        <v>9738</v>
      </c>
      <c r="NEO3" s="7" t="s">
        <v>9739</v>
      </c>
      <c r="NEP3" s="7" t="s">
        <v>9740</v>
      </c>
      <c r="NEQ3" s="7" t="s">
        <v>9741</v>
      </c>
      <c r="NER3" s="7" t="s">
        <v>9742</v>
      </c>
      <c r="NES3" s="7" t="s">
        <v>9743</v>
      </c>
      <c r="NET3" s="7" t="s">
        <v>9744</v>
      </c>
      <c r="NEU3" s="7" t="s">
        <v>9745</v>
      </c>
      <c r="NEV3" s="7" t="s">
        <v>9746</v>
      </c>
      <c r="NEW3" s="7" t="s">
        <v>9747</v>
      </c>
      <c r="NEX3" s="7" t="s">
        <v>9748</v>
      </c>
      <c r="NEY3" s="7" t="s">
        <v>9749</v>
      </c>
      <c r="NEZ3" s="7" t="s">
        <v>9750</v>
      </c>
      <c r="NFA3" s="7" t="s">
        <v>9751</v>
      </c>
      <c r="NFB3" s="7" t="s">
        <v>9752</v>
      </c>
      <c r="NFC3" s="7" t="s">
        <v>9753</v>
      </c>
      <c r="NFD3" s="7" t="s">
        <v>9754</v>
      </c>
      <c r="NFE3" s="7" t="s">
        <v>9755</v>
      </c>
      <c r="NFF3" s="7" t="s">
        <v>9756</v>
      </c>
      <c r="NFG3" s="7" t="s">
        <v>9757</v>
      </c>
      <c r="NFH3" s="7" t="s">
        <v>9758</v>
      </c>
      <c r="NFI3" s="7" t="s">
        <v>9759</v>
      </c>
      <c r="NFJ3" s="7" t="s">
        <v>9760</v>
      </c>
      <c r="NFK3" s="7" t="s">
        <v>9761</v>
      </c>
      <c r="NFL3" s="7" t="s">
        <v>9762</v>
      </c>
      <c r="NFM3" s="7" t="s">
        <v>9763</v>
      </c>
      <c r="NFN3" s="7" t="s">
        <v>9764</v>
      </c>
      <c r="NFO3" s="7" t="s">
        <v>9765</v>
      </c>
      <c r="NFP3" s="7" t="s">
        <v>9766</v>
      </c>
      <c r="NFQ3" s="7" t="s">
        <v>9767</v>
      </c>
      <c r="NFR3" s="7" t="s">
        <v>9768</v>
      </c>
      <c r="NFS3" s="7" t="s">
        <v>9769</v>
      </c>
      <c r="NFT3" s="7" t="s">
        <v>9770</v>
      </c>
      <c r="NFU3" s="7" t="s">
        <v>9771</v>
      </c>
      <c r="NFV3" s="7" t="s">
        <v>9772</v>
      </c>
      <c r="NFW3" s="7" t="s">
        <v>9773</v>
      </c>
      <c r="NFX3" s="7" t="s">
        <v>9774</v>
      </c>
      <c r="NFY3" s="7" t="s">
        <v>9775</v>
      </c>
      <c r="NFZ3" s="7" t="s">
        <v>9776</v>
      </c>
      <c r="NGA3" s="7" t="s">
        <v>9777</v>
      </c>
      <c r="NGB3" s="7" t="s">
        <v>9778</v>
      </c>
      <c r="NGC3" s="7" t="s">
        <v>9779</v>
      </c>
      <c r="NGD3" s="7" t="s">
        <v>9780</v>
      </c>
      <c r="NGE3" s="7" t="s">
        <v>9781</v>
      </c>
      <c r="NGF3" s="7" t="s">
        <v>9782</v>
      </c>
      <c r="NGG3" s="7" t="s">
        <v>9783</v>
      </c>
      <c r="NGH3" s="7" t="s">
        <v>9784</v>
      </c>
      <c r="NGI3" s="7" t="s">
        <v>9785</v>
      </c>
      <c r="NGJ3" s="7" t="s">
        <v>9786</v>
      </c>
      <c r="NGK3" s="7" t="s">
        <v>9787</v>
      </c>
      <c r="NGL3" s="7" t="s">
        <v>9788</v>
      </c>
      <c r="NGM3" s="7" t="s">
        <v>9789</v>
      </c>
      <c r="NGN3" s="7" t="s">
        <v>9790</v>
      </c>
      <c r="NGO3" s="7" t="s">
        <v>9791</v>
      </c>
      <c r="NGP3" s="7" t="s">
        <v>9792</v>
      </c>
      <c r="NGQ3" s="7" t="s">
        <v>9793</v>
      </c>
      <c r="NGR3" s="7" t="s">
        <v>9794</v>
      </c>
      <c r="NGS3" s="7" t="s">
        <v>9795</v>
      </c>
      <c r="NGT3" s="7" t="s">
        <v>9796</v>
      </c>
      <c r="NGU3" s="7" t="s">
        <v>9797</v>
      </c>
      <c r="NGV3" s="7" t="s">
        <v>9798</v>
      </c>
      <c r="NGW3" s="7" t="s">
        <v>9799</v>
      </c>
      <c r="NGX3" s="7" t="s">
        <v>9800</v>
      </c>
      <c r="NGY3" s="7" t="s">
        <v>9801</v>
      </c>
      <c r="NGZ3" s="7" t="s">
        <v>9802</v>
      </c>
      <c r="NHA3" s="7" t="s">
        <v>9803</v>
      </c>
      <c r="NHB3" s="7" t="s">
        <v>9804</v>
      </c>
      <c r="NHC3" s="7" t="s">
        <v>9805</v>
      </c>
      <c r="NHD3" s="7" t="s">
        <v>9806</v>
      </c>
      <c r="NHE3" s="7" t="s">
        <v>9807</v>
      </c>
      <c r="NHF3" s="7" t="s">
        <v>9808</v>
      </c>
      <c r="NHG3" s="7" t="s">
        <v>9809</v>
      </c>
      <c r="NHH3" s="7" t="s">
        <v>9810</v>
      </c>
      <c r="NHI3" s="7" t="s">
        <v>9811</v>
      </c>
      <c r="NHJ3" s="7" t="s">
        <v>9812</v>
      </c>
      <c r="NHK3" s="7" t="s">
        <v>9813</v>
      </c>
      <c r="NHL3" s="7" t="s">
        <v>9814</v>
      </c>
      <c r="NHM3" s="7" t="s">
        <v>9815</v>
      </c>
      <c r="NHN3" s="7" t="s">
        <v>9816</v>
      </c>
      <c r="NHO3" s="7" t="s">
        <v>9817</v>
      </c>
      <c r="NHP3" s="7" t="s">
        <v>9818</v>
      </c>
      <c r="NHQ3" s="7" t="s">
        <v>9819</v>
      </c>
      <c r="NHR3" s="7" t="s">
        <v>9820</v>
      </c>
      <c r="NHS3" s="7" t="s">
        <v>9821</v>
      </c>
      <c r="NHT3" s="7" t="s">
        <v>9822</v>
      </c>
      <c r="NHU3" s="7" t="s">
        <v>9823</v>
      </c>
      <c r="NHV3" s="7" t="s">
        <v>9824</v>
      </c>
      <c r="NHW3" s="7" t="s">
        <v>9825</v>
      </c>
      <c r="NHX3" s="7" t="s">
        <v>9826</v>
      </c>
      <c r="NHY3" s="7" t="s">
        <v>9827</v>
      </c>
      <c r="NHZ3" s="7" t="s">
        <v>9828</v>
      </c>
      <c r="NIA3" s="7" t="s">
        <v>9829</v>
      </c>
      <c r="NIB3" s="7" t="s">
        <v>9830</v>
      </c>
      <c r="NIC3" s="7" t="s">
        <v>9831</v>
      </c>
      <c r="NID3" s="7" t="s">
        <v>9832</v>
      </c>
      <c r="NIE3" s="7" t="s">
        <v>9833</v>
      </c>
      <c r="NIF3" s="7" t="s">
        <v>9834</v>
      </c>
      <c r="NIG3" s="7" t="s">
        <v>9835</v>
      </c>
      <c r="NIH3" s="7" t="s">
        <v>9836</v>
      </c>
      <c r="NII3" s="7" t="s">
        <v>9837</v>
      </c>
      <c r="NIJ3" s="7" t="s">
        <v>9838</v>
      </c>
      <c r="NIK3" s="7" t="s">
        <v>9839</v>
      </c>
      <c r="NIL3" s="7" t="s">
        <v>9840</v>
      </c>
      <c r="NIM3" s="7" t="s">
        <v>9841</v>
      </c>
      <c r="NIN3" s="7" t="s">
        <v>9842</v>
      </c>
      <c r="NIO3" s="7" t="s">
        <v>9843</v>
      </c>
      <c r="NIP3" s="7" t="s">
        <v>9844</v>
      </c>
      <c r="NIQ3" s="7" t="s">
        <v>9845</v>
      </c>
      <c r="NIR3" s="7" t="s">
        <v>9846</v>
      </c>
      <c r="NIS3" s="7" t="s">
        <v>9847</v>
      </c>
      <c r="NIT3" s="7" t="s">
        <v>9848</v>
      </c>
      <c r="NIU3" s="7" t="s">
        <v>9849</v>
      </c>
      <c r="NIV3" s="7" t="s">
        <v>9850</v>
      </c>
      <c r="NIW3" s="7" t="s">
        <v>9851</v>
      </c>
      <c r="NIX3" s="7" t="s">
        <v>9852</v>
      </c>
      <c r="NIY3" s="7" t="s">
        <v>9853</v>
      </c>
      <c r="NIZ3" s="7" t="s">
        <v>9854</v>
      </c>
      <c r="NJA3" s="7" t="s">
        <v>9855</v>
      </c>
      <c r="NJB3" s="7" t="s">
        <v>9856</v>
      </c>
      <c r="NJC3" s="7" t="s">
        <v>9857</v>
      </c>
      <c r="NJD3" s="7" t="s">
        <v>9858</v>
      </c>
      <c r="NJE3" s="7" t="s">
        <v>9859</v>
      </c>
      <c r="NJF3" s="7" t="s">
        <v>9860</v>
      </c>
      <c r="NJG3" s="7" t="s">
        <v>9861</v>
      </c>
      <c r="NJH3" s="7" t="s">
        <v>9862</v>
      </c>
      <c r="NJI3" s="7" t="s">
        <v>9863</v>
      </c>
      <c r="NJJ3" s="7" t="s">
        <v>9864</v>
      </c>
      <c r="NJK3" s="7" t="s">
        <v>9865</v>
      </c>
      <c r="NJL3" s="7" t="s">
        <v>9866</v>
      </c>
      <c r="NJM3" s="7" t="s">
        <v>9867</v>
      </c>
      <c r="NJN3" s="7" t="s">
        <v>9868</v>
      </c>
      <c r="NJO3" s="7" t="s">
        <v>9869</v>
      </c>
      <c r="NJP3" s="7" t="s">
        <v>9870</v>
      </c>
      <c r="NJQ3" s="7" t="s">
        <v>9871</v>
      </c>
      <c r="NJR3" s="7" t="s">
        <v>9872</v>
      </c>
      <c r="NJS3" s="7" t="s">
        <v>9873</v>
      </c>
      <c r="NJT3" s="7" t="s">
        <v>9874</v>
      </c>
      <c r="NJU3" s="7" t="s">
        <v>9875</v>
      </c>
      <c r="NJV3" s="7" t="s">
        <v>9876</v>
      </c>
      <c r="NJW3" s="7" t="s">
        <v>9877</v>
      </c>
      <c r="NJX3" s="7" t="s">
        <v>9878</v>
      </c>
      <c r="NJY3" s="7" t="s">
        <v>9879</v>
      </c>
      <c r="NJZ3" s="7" t="s">
        <v>9880</v>
      </c>
      <c r="NKA3" s="7" t="s">
        <v>9881</v>
      </c>
      <c r="NKB3" s="7" t="s">
        <v>9882</v>
      </c>
      <c r="NKC3" s="7" t="s">
        <v>9883</v>
      </c>
      <c r="NKD3" s="7" t="s">
        <v>9884</v>
      </c>
      <c r="NKE3" s="7" t="s">
        <v>9885</v>
      </c>
      <c r="NKF3" s="7" t="s">
        <v>9886</v>
      </c>
      <c r="NKG3" s="7" t="s">
        <v>9887</v>
      </c>
      <c r="NKH3" s="7" t="s">
        <v>9888</v>
      </c>
      <c r="NKI3" s="7" t="s">
        <v>9889</v>
      </c>
      <c r="NKJ3" s="7" t="s">
        <v>9890</v>
      </c>
      <c r="NKK3" s="7" t="s">
        <v>9891</v>
      </c>
      <c r="NKL3" s="7" t="s">
        <v>9892</v>
      </c>
      <c r="NKM3" s="7" t="s">
        <v>9893</v>
      </c>
      <c r="NKN3" s="7" t="s">
        <v>9894</v>
      </c>
      <c r="NKO3" s="7" t="s">
        <v>9895</v>
      </c>
      <c r="NKP3" s="7" t="s">
        <v>9896</v>
      </c>
      <c r="NKQ3" s="7" t="s">
        <v>9897</v>
      </c>
      <c r="NKR3" s="7" t="s">
        <v>9898</v>
      </c>
      <c r="NKS3" s="7" t="s">
        <v>9899</v>
      </c>
      <c r="NKT3" s="7" t="s">
        <v>9900</v>
      </c>
      <c r="NKU3" s="7" t="s">
        <v>9901</v>
      </c>
      <c r="NKV3" s="7" t="s">
        <v>9902</v>
      </c>
      <c r="NKW3" s="7" t="s">
        <v>9903</v>
      </c>
      <c r="NKX3" s="7" t="s">
        <v>9904</v>
      </c>
      <c r="NKY3" s="7" t="s">
        <v>9905</v>
      </c>
      <c r="NKZ3" s="7" t="s">
        <v>9906</v>
      </c>
      <c r="NLA3" s="7" t="s">
        <v>9907</v>
      </c>
      <c r="NLB3" s="7" t="s">
        <v>9908</v>
      </c>
      <c r="NLC3" s="7" t="s">
        <v>9909</v>
      </c>
      <c r="NLD3" s="7" t="s">
        <v>9910</v>
      </c>
      <c r="NLE3" s="7" t="s">
        <v>9911</v>
      </c>
      <c r="NLF3" s="7" t="s">
        <v>9912</v>
      </c>
      <c r="NLG3" s="7" t="s">
        <v>9913</v>
      </c>
      <c r="NLH3" s="7" t="s">
        <v>9914</v>
      </c>
      <c r="NLI3" s="7" t="s">
        <v>9915</v>
      </c>
      <c r="NLJ3" s="7" t="s">
        <v>9916</v>
      </c>
      <c r="NLK3" s="7" t="s">
        <v>9917</v>
      </c>
      <c r="NLL3" s="7" t="s">
        <v>9918</v>
      </c>
      <c r="NLM3" s="7" t="s">
        <v>9919</v>
      </c>
      <c r="NLN3" s="7" t="s">
        <v>9920</v>
      </c>
      <c r="NLO3" s="7" t="s">
        <v>9921</v>
      </c>
      <c r="NLP3" s="7" t="s">
        <v>9922</v>
      </c>
      <c r="NLQ3" s="7" t="s">
        <v>9923</v>
      </c>
      <c r="NLR3" s="7" t="s">
        <v>9924</v>
      </c>
      <c r="NLS3" s="7" t="s">
        <v>9925</v>
      </c>
      <c r="NLT3" s="7" t="s">
        <v>9926</v>
      </c>
      <c r="NLU3" s="7" t="s">
        <v>9927</v>
      </c>
      <c r="NLV3" s="7" t="s">
        <v>9928</v>
      </c>
      <c r="NLW3" s="7" t="s">
        <v>9929</v>
      </c>
      <c r="NLX3" s="7" t="s">
        <v>9930</v>
      </c>
      <c r="NLY3" s="7" t="s">
        <v>9931</v>
      </c>
      <c r="NLZ3" s="7" t="s">
        <v>9932</v>
      </c>
      <c r="NMA3" s="7" t="s">
        <v>9933</v>
      </c>
      <c r="NMB3" s="7" t="s">
        <v>9934</v>
      </c>
      <c r="NMC3" s="7" t="s">
        <v>9935</v>
      </c>
      <c r="NMD3" s="7" t="s">
        <v>9936</v>
      </c>
      <c r="NME3" s="7" t="s">
        <v>9937</v>
      </c>
      <c r="NMF3" s="7" t="s">
        <v>9938</v>
      </c>
      <c r="NMG3" s="7" t="s">
        <v>9939</v>
      </c>
      <c r="NMH3" s="7" t="s">
        <v>9940</v>
      </c>
      <c r="NMI3" s="7" t="s">
        <v>9941</v>
      </c>
      <c r="NMJ3" s="7" t="s">
        <v>9942</v>
      </c>
      <c r="NMK3" s="7" t="s">
        <v>9943</v>
      </c>
      <c r="NML3" s="7" t="s">
        <v>9944</v>
      </c>
      <c r="NMM3" s="7" t="s">
        <v>9945</v>
      </c>
      <c r="NMN3" s="7" t="s">
        <v>9946</v>
      </c>
      <c r="NMO3" s="7" t="s">
        <v>9947</v>
      </c>
      <c r="NMP3" s="7" t="s">
        <v>9948</v>
      </c>
      <c r="NMQ3" s="7" t="s">
        <v>9949</v>
      </c>
      <c r="NMR3" s="7" t="s">
        <v>9950</v>
      </c>
      <c r="NMS3" s="7" t="s">
        <v>9951</v>
      </c>
      <c r="NMT3" s="7" t="s">
        <v>9952</v>
      </c>
      <c r="NMU3" s="7" t="s">
        <v>9953</v>
      </c>
      <c r="NMV3" s="7" t="s">
        <v>9954</v>
      </c>
      <c r="NMW3" s="7" t="s">
        <v>9955</v>
      </c>
      <c r="NMX3" s="7" t="s">
        <v>9956</v>
      </c>
      <c r="NMY3" s="7" t="s">
        <v>9957</v>
      </c>
      <c r="NMZ3" s="7" t="s">
        <v>9958</v>
      </c>
      <c r="NNA3" s="7" t="s">
        <v>9959</v>
      </c>
      <c r="NNB3" s="7" t="s">
        <v>9960</v>
      </c>
      <c r="NNC3" s="7" t="s">
        <v>9961</v>
      </c>
      <c r="NND3" s="7" t="s">
        <v>9962</v>
      </c>
      <c r="NNE3" s="7" t="s">
        <v>9963</v>
      </c>
      <c r="NNF3" s="7" t="s">
        <v>9964</v>
      </c>
      <c r="NNG3" s="7" t="s">
        <v>9965</v>
      </c>
      <c r="NNH3" s="7" t="s">
        <v>9966</v>
      </c>
      <c r="NNI3" s="7" t="s">
        <v>9967</v>
      </c>
      <c r="NNJ3" s="7" t="s">
        <v>9968</v>
      </c>
      <c r="NNK3" s="7" t="s">
        <v>9969</v>
      </c>
      <c r="NNL3" s="7" t="s">
        <v>9970</v>
      </c>
      <c r="NNM3" s="7" t="s">
        <v>9971</v>
      </c>
      <c r="NNN3" s="7" t="s">
        <v>9972</v>
      </c>
      <c r="NNO3" s="7" t="s">
        <v>9973</v>
      </c>
      <c r="NNP3" s="7" t="s">
        <v>9974</v>
      </c>
      <c r="NNQ3" s="7" t="s">
        <v>9975</v>
      </c>
      <c r="NNR3" s="7" t="s">
        <v>9976</v>
      </c>
      <c r="NNS3" s="7" t="s">
        <v>9977</v>
      </c>
      <c r="NNT3" s="7" t="s">
        <v>9978</v>
      </c>
      <c r="NNU3" s="7" t="s">
        <v>9979</v>
      </c>
      <c r="NNV3" s="7" t="s">
        <v>9980</v>
      </c>
      <c r="NNW3" s="7" t="s">
        <v>9981</v>
      </c>
      <c r="NNX3" s="7" t="s">
        <v>9982</v>
      </c>
      <c r="NNY3" s="7" t="s">
        <v>9983</v>
      </c>
      <c r="NNZ3" s="7" t="s">
        <v>9984</v>
      </c>
      <c r="NOA3" s="7" t="s">
        <v>9985</v>
      </c>
      <c r="NOB3" s="7" t="s">
        <v>9986</v>
      </c>
      <c r="NOC3" s="7" t="s">
        <v>9987</v>
      </c>
      <c r="NOD3" s="7" t="s">
        <v>9988</v>
      </c>
      <c r="NOE3" s="7" t="s">
        <v>9989</v>
      </c>
      <c r="NOF3" s="7" t="s">
        <v>9990</v>
      </c>
      <c r="NOG3" s="7" t="s">
        <v>9991</v>
      </c>
      <c r="NOH3" s="7" t="s">
        <v>9992</v>
      </c>
      <c r="NOI3" s="7" t="s">
        <v>9993</v>
      </c>
      <c r="NOJ3" s="7" t="s">
        <v>9994</v>
      </c>
      <c r="NOK3" s="7" t="s">
        <v>9995</v>
      </c>
      <c r="NOL3" s="7" t="s">
        <v>9996</v>
      </c>
      <c r="NOM3" s="7" t="s">
        <v>9997</v>
      </c>
      <c r="NON3" s="7" t="s">
        <v>9998</v>
      </c>
      <c r="NOO3" s="7" t="s">
        <v>9999</v>
      </c>
      <c r="NOP3" s="7" t="s">
        <v>10000</v>
      </c>
      <c r="NOQ3" s="7" t="s">
        <v>10001</v>
      </c>
      <c r="NOR3" s="7" t="s">
        <v>10002</v>
      </c>
      <c r="NOS3" s="7" t="s">
        <v>10003</v>
      </c>
      <c r="NOT3" s="7" t="s">
        <v>10004</v>
      </c>
      <c r="NOU3" s="7" t="s">
        <v>10005</v>
      </c>
      <c r="NOV3" s="7" t="s">
        <v>10006</v>
      </c>
      <c r="NOW3" s="7" t="s">
        <v>10007</v>
      </c>
      <c r="NOX3" s="7" t="s">
        <v>10008</v>
      </c>
      <c r="NOY3" s="7" t="s">
        <v>10009</v>
      </c>
      <c r="NOZ3" s="7" t="s">
        <v>10010</v>
      </c>
      <c r="NPA3" s="7" t="s">
        <v>10011</v>
      </c>
      <c r="NPB3" s="7" t="s">
        <v>10012</v>
      </c>
      <c r="NPC3" s="7" t="s">
        <v>10013</v>
      </c>
      <c r="NPD3" s="7" t="s">
        <v>10014</v>
      </c>
      <c r="NPE3" s="7" t="s">
        <v>10015</v>
      </c>
      <c r="NPF3" s="7" t="s">
        <v>10016</v>
      </c>
      <c r="NPG3" s="7" t="s">
        <v>10017</v>
      </c>
      <c r="NPH3" s="7" t="s">
        <v>10018</v>
      </c>
      <c r="NPI3" s="7" t="s">
        <v>10019</v>
      </c>
      <c r="NPJ3" s="7" t="s">
        <v>10020</v>
      </c>
      <c r="NPK3" s="7" t="s">
        <v>10021</v>
      </c>
      <c r="NPL3" s="7" t="s">
        <v>10022</v>
      </c>
      <c r="NPM3" s="7" t="s">
        <v>10023</v>
      </c>
      <c r="NPN3" s="7" t="s">
        <v>10024</v>
      </c>
      <c r="NPO3" s="7" t="s">
        <v>10025</v>
      </c>
      <c r="NPP3" s="7" t="s">
        <v>10026</v>
      </c>
      <c r="NPQ3" s="7" t="s">
        <v>10027</v>
      </c>
      <c r="NPR3" s="7" t="s">
        <v>10028</v>
      </c>
      <c r="NPS3" s="7" t="s">
        <v>10029</v>
      </c>
      <c r="NPT3" s="7" t="s">
        <v>10030</v>
      </c>
      <c r="NPU3" s="7" t="s">
        <v>10031</v>
      </c>
      <c r="NPV3" s="7" t="s">
        <v>10032</v>
      </c>
      <c r="NPW3" s="7" t="s">
        <v>10033</v>
      </c>
      <c r="NPX3" s="7" t="s">
        <v>10034</v>
      </c>
      <c r="NPY3" s="7" t="s">
        <v>10035</v>
      </c>
      <c r="NPZ3" s="7" t="s">
        <v>10036</v>
      </c>
      <c r="NQA3" s="7" t="s">
        <v>10037</v>
      </c>
      <c r="NQB3" s="7" t="s">
        <v>10038</v>
      </c>
      <c r="NQC3" s="7" t="s">
        <v>10039</v>
      </c>
      <c r="NQD3" s="7" t="s">
        <v>10040</v>
      </c>
      <c r="NQE3" s="7" t="s">
        <v>10041</v>
      </c>
      <c r="NQF3" s="7" t="s">
        <v>10042</v>
      </c>
      <c r="NQG3" s="7" t="s">
        <v>10043</v>
      </c>
      <c r="NQH3" s="7" t="s">
        <v>10044</v>
      </c>
      <c r="NQI3" s="7" t="s">
        <v>10045</v>
      </c>
      <c r="NQJ3" s="7" t="s">
        <v>10046</v>
      </c>
      <c r="NQK3" s="7" t="s">
        <v>10047</v>
      </c>
      <c r="NQL3" s="7" t="s">
        <v>10048</v>
      </c>
      <c r="NQM3" s="7" t="s">
        <v>10049</v>
      </c>
      <c r="NQN3" s="7" t="s">
        <v>10050</v>
      </c>
      <c r="NQO3" s="7" t="s">
        <v>10051</v>
      </c>
      <c r="NQP3" s="7" t="s">
        <v>10052</v>
      </c>
      <c r="NQQ3" s="7" t="s">
        <v>10053</v>
      </c>
      <c r="NQR3" s="7" t="s">
        <v>10054</v>
      </c>
      <c r="NQS3" s="7" t="s">
        <v>10055</v>
      </c>
      <c r="NQT3" s="7" t="s">
        <v>10056</v>
      </c>
      <c r="NQU3" s="7" t="s">
        <v>10057</v>
      </c>
      <c r="NQV3" s="7" t="s">
        <v>10058</v>
      </c>
      <c r="NQW3" s="7" t="s">
        <v>10059</v>
      </c>
      <c r="NQX3" s="7" t="s">
        <v>10060</v>
      </c>
      <c r="NQY3" s="7" t="s">
        <v>10061</v>
      </c>
      <c r="NQZ3" s="7" t="s">
        <v>10062</v>
      </c>
      <c r="NRA3" s="7" t="s">
        <v>10063</v>
      </c>
      <c r="NRB3" s="7" t="s">
        <v>10064</v>
      </c>
      <c r="NRC3" s="7" t="s">
        <v>10065</v>
      </c>
      <c r="NRD3" s="7" t="s">
        <v>10066</v>
      </c>
      <c r="NRE3" s="7" t="s">
        <v>10067</v>
      </c>
      <c r="NRF3" s="7" t="s">
        <v>10068</v>
      </c>
      <c r="NRG3" s="7" t="s">
        <v>10069</v>
      </c>
      <c r="NRH3" s="7" t="s">
        <v>10070</v>
      </c>
      <c r="NRI3" s="7" t="s">
        <v>10071</v>
      </c>
      <c r="NRJ3" s="7" t="s">
        <v>10072</v>
      </c>
      <c r="NRK3" s="7" t="s">
        <v>10073</v>
      </c>
      <c r="NRL3" s="7" t="s">
        <v>10074</v>
      </c>
      <c r="NRM3" s="7" t="s">
        <v>10075</v>
      </c>
      <c r="NRN3" s="7" t="s">
        <v>10076</v>
      </c>
      <c r="NRO3" s="7" t="s">
        <v>10077</v>
      </c>
      <c r="NRP3" s="7" t="s">
        <v>10078</v>
      </c>
      <c r="NRQ3" s="7" t="s">
        <v>10079</v>
      </c>
      <c r="NRR3" s="7" t="s">
        <v>10080</v>
      </c>
      <c r="NRS3" s="7" t="s">
        <v>10081</v>
      </c>
      <c r="NRT3" s="7" t="s">
        <v>10082</v>
      </c>
      <c r="NRU3" s="7" t="s">
        <v>10083</v>
      </c>
      <c r="NRV3" s="7" t="s">
        <v>10084</v>
      </c>
      <c r="NRW3" s="7" t="s">
        <v>10085</v>
      </c>
      <c r="NRX3" s="7" t="s">
        <v>10086</v>
      </c>
      <c r="NRY3" s="7" t="s">
        <v>10087</v>
      </c>
      <c r="NRZ3" s="7" t="s">
        <v>10088</v>
      </c>
      <c r="NSA3" s="7" t="s">
        <v>10089</v>
      </c>
      <c r="NSB3" s="7" t="s">
        <v>10090</v>
      </c>
      <c r="NSC3" s="7" t="s">
        <v>10091</v>
      </c>
      <c r="NSD3" s="7" t="s">
        <v>10092</v>
      </c>
      <c r="NSE3" s="7" t="s">
        <v>10093</v>
      </c>
      <c r="NSF3" s="7" t="s">
        <v>10094</v>
      </c>
      <c r="NSG3" s="7" t="s">
        <v>10095</v>
      </c>
      <c r="NSH3" s="7" t="s">
        <v>10096</v>
      </c>
      <c r="NSI3" s="7" t="s">
        <v>10097</v>
      </c>
      <c r="NSJ3" s="7" t="s">
        <v>10098</v>
      </c>
      <c r="NSK3" s="7" t="s">
        <v>10099</v>
      </c>
      <c r="NSL3" s="7" t="s">
        <v>10100</v>
      </c>
      <c r="NSM3" s="7" t="s">
        <v>10101</v>
      </c>
      <c r="NSN3" s="7" t="s">
        <v>10102</v>
      </c>
      <c r="NSO3" s="7" t="s">
        <v>10103</v>
      </c>
      <c r="NSP3" s="7" t="s">
        <v>10104</v>
      </c>
      <c r="NSQ3" s="7" t="s">
        <v>10105</v>
      </c>
      <c r="NSR3" s="7" t="s">
        <v>10106</v>
      </c>
      <c r="NSS3" s="7" t="s">
        <v>10107</v>
      </c>
      <c r="NST3" s="7" t="s">
        <v>10108</v>
      </c>
      <c r="NSU3" s="7" t="s">
        <v>10109</v>
      </c>
      <c r="NSV3" s="7" t="s">
        <v>10110</v>
      </c>
      <c r="NSW3" s="7" t="s">
        <v>10111</v>
      </c>
      <c r="NSX3" s="7" t="s">
        <v>10112</v>
      </c>
      <c r="NSY3" s="7" t="s">
        <v>10113</v>
      </c>
      <c r="NSZ3" s="7" t="s">
        <v>10114</v>
      </c>
      <c r="NTA3" s="7" t="s">
        <v>10115</v>
      </c>
      <c r="NTB3" s="7" t="s">
        <v>10116</v>
      </c>
      <c r="NTC3" s="7" t="s">
        <v>10117</v>
      </c>
      <c r="NTD3" s="7" t="s">
        <v>10118</v>
      </c>
      <c r="NTE3" s="7" t="s">
        <v>10119</v>
      </c>
      <c r="NTF3" s="7" t="s">
        <v>10120</v>
      </c>
      <c r="NTG3" s="7" t="s">
        <v>10121</v>
      </c>
      <c r="NTH3" s="7" t="s">
        <v>10122</v>
      </c>
      <c r="NTI3" s="7" t="s">
        <v>10123</v>
      </c>
      <c r="NTJ3" s="7" t="s">
        <v>10124</v>
      </c>
      <c r="NTK3" s="7" t="s">
        <v>10125</v>
      </c>
      <c r="NTL3" s="7" t="s">
        <v>10126</v>
      </c>
      <c r="NTM3" s="7" t="s">
        <v>10127</v>
      </c>
      <c r="NTN3" s="7" t="s">
        <v>10128</v>
      </c>
      <c r="NTO3" s="7" t="s">
        <v>10129</v>
      </c>
      <c r="NTP3" s="7" t="s">
        <v>10130</v>
      </c>
      <c r="NTQ3" s="7" t="s">
        <v>10131</v>
      </c>
      <c r="NTR3" s="7" t="s">
        <v>10132</v>
      </c>
      <c r="NTS3" s="7" t="s">
        <v>10133</v>
      </c>
      <c r="NTT3" s="7" t="s">
        <v>10134</v>
      </c>
      <c r="NTU3" s="7" t="s">
        <v>10135</v>
      </c>
      <c r="NTV3" s="7" t="s">
        <v>10136</v>
      </c>
      <c r="NTW3" s="7" t="s">
        <v>10137</v>
      </c>
      <c r="NTX3" s="7" t="s">
        <v>10138</v>
      </c>
      <c r="NTY3" s="7" t="s">
        <v>10139</v>
      </c>
      <c r="NTZ3" s="7" t="s">
        <v>10140</v>
      </c>
      <c r="NUA3" s="7" t="s">
        <v>10141</v>
      </c>
      <c r="NUB3" s="7" t="s">
        <v>10142</v>
      </c>
      <c r="NUC3" s="7" t="s">
        <v>10143</v>
      </c>
      <c r="NUD3" s="7" t="s">
        <v>10144</v>
      </c>
      <c r="NUE3" s="7" t="s">
        <v>10145</v>
      </c>
      <c r="NUF3" s="7" t="s">
        <v>10146</v>
      </c>
      <c r="NUG3" s="7" t="s">
        <v>10147</v>
      </c>
      <c r="NUH3" s="7" t="s">
        <v>10148</v>
      </c>
      <c r="NUI3" s="7" t="s">
        <v>10149</v>
      </c>
      <c r="NUJ3" s="7" t="s">
        <v>10150</v>
      </c>
      <c r="NUK3" s="7" t="s">
        <v>10151</v>
      </c>
      <c r="NUL3" s="7" t="s">
        <v>10152</v>
      </c>
      <c r="NUM3" s="7" t="s">
        <v>10153</v>
      </c>
      <c r="NUN3" s="7" t="s">
        <v>10154</v>
      </c>
      <c r="NUO3" s="7" t="s">
        <v>10155</v>
      </c>
      <c r="NUP3" s="7" t="s">
        <v>10156</v>
      </c>
      <c r="NUQ3" s="7" t="s">
        <v>10157</v>
      </c>
      <c r="NUR3" s="7" t="s">
        <v>10158</v>
      </c>
      <c r="NUS3" s="7" t="s">
        <v>10159</v>
      </c>
      <c r="NUT3" s="7" t="s">
        <v>10160</v>
      </c>
      <c r="NUU3" s="7" t="s">
        <v>10161</v>
      </c>
      <c r="NUV3" s="7" t="s">
        <v>10162</v>
      </c>
      <c r="NUW3" s="7" t="s">
        <v>10163</v>
      </c>
      <c r="NUX3" s="7" t="s">
        <v>10164</v>
      </c>
      <c r="NUY3" s="7" t="s">
        <v>10165</v>
      </c>
      <c r="NUZ3" s="7" t="s">
        <v>10166</v>
      </c>
      <c r="NVA3" s="7" t="s">
        <v>10167</v>
      </c>
      <c r="NVB3" s="7" t="s">
        <v>10168</v>
      </c>
      <c r="NVC3" s="7" t="s">
        <v>10169</v>
      </c>
      <c r="NVD3" s="7" t="s">
        <v>10170</v>
      </c>
      <c r="NVE3" s="7" t="s">
        <v>10171</v>
      </c>
      <c r="NVF3" s="7" t="s">
        <v>10172</v>
      </c>
      <c r="NVG3" s="7" t="s">
        <v>10173</v>
      </c>
      <c r="NVH3" s="7" t="s">
        <v>10174</v>
      </c>
      <c r="NVI3" s="7" t="s">
        <v>10175</v>
      </c>
      <c r="NVJ3" s="7" t="s">
        <v>10176</v>
      </c>
      <c r="NVK3" s="7" t="s">
        <v>10177</v>
      </c>
      <c r="NVL3" s="7" t="s">
        <v>10178</v>
      </c>
      <c r="NVM3" s="7" t="s">
        <v>10179</v>
      </c>
      <c r="NVN3" s="7" t="s">
        <v>10180</v>
      </c>
      <c r="NVO3" s="7" t="s">
        <v>10181</v>
      </c>
      <c r="NVP3" s="7" t="s">
        <v>10182</v>
      </c>
      <c r="NVQ3" s="7" t="s">
        <v>10183</v>
      </c>
      <c r="NVR3" s="7" t="s">
        <v>10184</v>
      </c>
      <c r="NVS3" s="7" t="s">
        <v>10185</v>
      </c>
      <c r="NVT3" s="7" t="s">
        <v>10186</v>
      </c>
      <c r="NVU3" s="7" t="s">
        <v>10187</v>
      </c>
      <c r="NVV3" s="7" t="s">
        <v>10188</v>
      </c>
      <c r="NVW3" s="7" t="s">
        <v>10189</v>
      </c>
      <c r="NVX3" s="7" t="s">
        <v>10190</v>
      </c>
      <c r="NVY3" s="7" t="s">
        <v>10191</v>
      </c>
      <c r="NVZ3" s="7" t="s">
        <v>10192</v>
      </c>
      <c r="NWA3" s="7" t="s">
        <v>10193</v>
      </c>
      <c r="NWB3" s="7" t="s">
        <v>10194</v>
      </c>
      <c r="NWC3" s="7" t="s">
        <v>10195</v>
      </c>
      <c r="NWD3" s="7" t="s">
        <v>10196</v>
      </c>
      <c r="NWE3" s="7" t="s">
        <v>10197</v>
      </c>
      <c r="NWF3" s="7" t="s">
        <v>10198</v>
      </c>
      <c r="NWG3" s="7" t="s">
        <v>10199</v>
      </c>
      <c r="NWH3" s="7" t="s">
        <v>10200</v>
      </c>
      <c r="NWI3" s="7" t="s">
        <v>10201</v>
      </c>
      <c r="NWJ3" s="7" t="s">
        <v>10202</v>
      </c>
      <c r="NWK3" s="7" t="s">
        <v>10203</v>
      </c>
      <c r="NWL3" s="7" t="s">
        <v>10204</v>
      </c>
      <c r="NWM3" s="7" t="s">
        <v>10205</v>
      </c>
      <c r="NWN3" s="7" t="s">
        <v>10206</v>
      </c>
      <c r="NWO3" s="7" t="s">
        <v>10207</v>
      </c>
      <c r="NWP3" s="7" t="s">
        <v>10208</v>
      </c>
      <c r="NWQ3" s="7" t="s">
        <v>10209</v>
      </c>
      <c r="NWR3" s="7" t="s">
        <v>10210</v>
      </c>
      <c r="NWS3" s="7" t="s">
        <v>10211</v>
      </c>
      <c r="NWT3" s="7" t="s">
        <v>10212</v>
      </c>
      <c r="NWU3" s="7" t="s">
        <v>10213</v>
      </c>
      <c r="NWV3" s="7" t="s">
        <v>10214</v>
      </c>
      <c r="NWW3" s="7" t="s">
        <v>10215</v>
      </c>
      <c r="NWX3" s="7" t="s">
        <v>10216</v>
      </c>
      <c r="NWY3" s="7" t="s">
        <v>10217</v>
      </c>
      <c r="NWZ3" s="7" t="s">
        <v>10218</v>
      </c>
      <c r="NXA3" s="7" t="s">
        <v>10219</v>
      </c>
      <c r="NXB3" s="7" t="s">
        <v>10220</v>
      </c>
      <c r="NXC3" s="7" t="s">
        <v>10221</v>
      </c>
      <c r="NXD3" s="7" t="s">
        <v>10222</v>
      </c>
      <c r="NXE3" s="7" t="s">
        <v>10223</v>
      </c>
      <c r="NXF3" s="7" t="s">
        <v>10224</v>
      </c>
      <c r="NXG3" s="7" t="s">
        <v>10225</v>
      </c>
      <c r="NXH3" s="7" t="s">
        <v>10226</v>
      </c>
      <c r="NXI3" s="7" t="s">
        <v>10227</v>
      </c>
      <c r="NXJ3" s="7" t="s">
        <v>10228</v>
      </c>
      <c r="NXK3" s="7" t="s">
        <v>10229</v>
      </c>
      <c r="NXL3" s="7" t="s">
        <v>10230</v>
      </c>
      <c r="NXM3" s="7" t="s">
        <v>10231</v>
      </c>
      <c r="NXN3" s="7" t="s">
        <v>10232</v>
      </c>
      <c r="NXO3" s="7" t="s">
        <v>10233</v>
      </c>
      <c r="NXP3" s="7" t="s">
        <v>10234</v>
      </c>
      <c r="NXQ3" s="7" t="s">
        <v>10235</v>
      </c>
      <c r="NXR3" s="7" t="s">
        <v>10236</v>
      </c>
      <c r="NXS3" s="7" t="s">
        <v>10237</v>
      </c>
      <c r="NXT3" s="7" t="s">
        <v>10238</v>
      </c>
      <c r="NXU3" s="7" t="s">
        <v>10239</v>
      </c>
      <c r="NXV3" s="7" t="s">
        <v>10240</v>
      </c>
      <c r="NXW3" s="7" t="s">
        <v>10241</v>
      </c>
      <c r="NXX3" s="7" t="s">
        <v>10242</v>
      </c>
      <c r="NXY3" s="7" t="s">
        <v>10243</v>
      </c>
      <c r="NXZ3" s="7" t="s">
        <v>10244</v>
      </c>
      <c r="NYA3" s="7" t="s">
        <v>10245</v>
      </c>
      <c r="NYB3" s="7" t="s">
        <v>10246</v>
      </c>
      <c r="NYC3" s="7" t="s">
        <v>10247</v>
      </c>
      <c r="NYD3" s="7" t="s">
        <v>10248</v>
      </c>
      <c r="NYE3" s="7" t="s">
        <v>10249</v>
      </c>
      <c r="NYF3" s="7" t="s">
        <v>10250</v>
      </c>
      <c r="NYG3" s="7" t="s">
        <v>10251</v>
      </c>
      <c r="NYH3" s="7" t="s">
        <v>10252</v>
      </c>
      <c r="NYI3" s="7" t="s">
        <v>10253</v>
      </c>
      <c r="NYJ3" s="7" t="s">
        <v>10254</v>
      </c>
      <c r="NYK3" s="7" t="s">
        <v>10255</v>
      </c>
      <c r="NYL3" s="7" t="s">
        <v>10256</v>
      </c>
      <c r="NYM3" s="7" t="s">
        <v>10257</v>
      </c>
      <c r="NYN3" s="7" t="s">
        <v>10258</v>
      </c>
      <c r="NYO3" s="7" t="s">
        <v>10259</v>
      </c>
      <c r="NYP3" s="7" t="s">
        <v>10260</v>
      </c>
      <c r="NYQ3" s="7" t="s">
        <v>10261</v>
      </c>
      <c r="NYR3" s="7" t="s">
        <v>10262</v>
      </c>
      <c r="NYS3" s="7" t="s">
        <v>10263</v>
      </c>
      <c r="NYT3" s="7" t="s">
        <v>10264</v>
      </c>
      <c r="NYU3" s="7" t="s">
        <v>10265</v>
      </c>
      <c r="NYV3" s="7" t="s">
        <v>10266</v>
      </c>
      <c r="NYW3" s="7" t="s">
        <v>10267</v>
      </c>
      <c r="NYX3" s="7" t="s">
        <v>10268</v>
      </c>
      <c r="NYY3" s="7" t="s">
        <v>10269</v>
      </c>
      <c r="NYZ3" s="7" t="s">
        <v>10270</v>
      </c>
      <c r="NZA3" s="7" t="s">
        <v>10271</v>
      </c>
      <c r="NZB3" s="7" t="s">
        <v>10272</v>
      </c>
      <c r="NZC3" s="7" t="s">
        <v>10273</v>
      </c>
      <c r="NZD3" s="7" t="s">
        <v>10274</v>
      </c>
      <c r="NZE3" s="7" t="s">
        <v>10275</v>
      </c>
      <c r="NZF3" s="7" t="s">
        <v>10276</v>
      </c>
      <c r="NZG3" s="7" t="s">
        <v>10277</v>
      </c>
      <c r="NZH3" s="7" t="s">
        <v>10278</v>
      </c>
      <c r="NZI3" s="7" t="s">
        <v>10279</v>
      </c>
      <c r="NZJ3" s="7" t="s">
        <v>10280</v>
      </c>
      <c r="NZK3" s="7" t="s">
        <v>10281</v>
      </c>
      <c r="NZL3" s="7" t="s">
        <v>10282</v>
      </c>
      <c r="NZM3" s="7" t="s">
        <v>10283</v>
      </c>
      <c r="NZN3" s="7" t="s">
        <v>10284</v>
      </c>
      <c r="NZO3" s="7" t="s">
        <v>10285</v>
      </c>
      <c r="NZP3" s="7" t="s">
        <v>10286</v>
      </c>
      <c r="NZQ3" s="7" t="s">
        <v>10287</v>
      </c>
      <c r="NZR3" s="7" t="s">
        <v>10288</v>
      </c>
      <c r="NZS3" s="7" t="s">
        <v>10289</v>
      </c>
      <c r="NZT3" s="7" t="s">
        <v>10290</v>
      </c>
      <c r="NZU3" s="7" t="s">
        <v>10291</v>
      </c>
      <c r="NZV3" s="7" t="s">
        <v>10292</v>
      </c>
      <c r="NZW3" s="7" t="s">
        <v>10293</v>
      </c>
      <c r="NZX3" s="7" t="s">
        <v>10294</v>
      </c>
      <c r="NZY3" s="7" t="s">
        <v>10295</v>
      </c>
      <c r="NZZ3" s="7" t="s">
        <v>10296</v>
      </c>
      <c r="OAA3" s="7" t="s">
        <v>10297</v>
      </c>
      <c r="OAB3" s="7" t="s">
        <v>10298</v>
      </c>
      <c r="OAC3" s="7" t="s">
        <v>10299</v>
      </c>
      <c r="OAD3" s="7" t="s">
        <v>10300</v>
      </c>
      <c r="OAE3" s="7" t="s">
        <v>10301</v>
      </c>
      <c r="OAF3" s="7" t="s">
        <v>10302</v>
      </c>
      <c r="OAG3" s="7" t="s">
        <v>10303</v>
      </c>
      <c r="OAH3" s="7" t="s">
        <v>10304</v>
      </c>
      <c r="OAI3" s="7" t="s">
        <v>10305</v>
      </c>
      <c r="OAJ3" s="7" t="s">
        <v>10306</v>
      </c>
      <c r="OAK3" s="7" t="s">
        <v>10307</v>
      </c>
      <c r="OAL3" s="7" t="s">
        <v>10308</v>
      </c>
      <c r="OAM3" s="7" t="s">
        <v>10309</v>
      </c>
      <c r="OAN3" s="7" t="s">
        <v>10310</v>
      </c>
      <c r="OAO3" s="7" t="s">
        <v>10311</v>
      </c>
      <c r="OAP3" s="7" t="s">
        <v>10312</v>
      </c>
      <c r="OAQ3" s="7" t="s">
        <v>10313</v>
      </c>
      <c r="OAR3" s="7" t="s">
        <v>10314</v>
      </c>
      <c r="OAS3" s="7" t="s">
        <v>10315</v>
      </c>
      <c r="OAT3" s="7" t="s">
        <v>10316</v>
      </c>
      <c r="OAU3" s="7" t="s">
        <v>10317</v>
      </c>
      <c r="OAV3" s="7" t="s">
        <v>10318</v>
      </c>
      <c r="OAW3" s="7" t="s">
        <v>10319</v>
      </c>
      <c r="OAX3" s="7" t="s">
        <v>10320</v>
      </c>
      <c r="OAY3" s="7" t="s">
        <v>10321</v>
      </c>
      <c r="OAZ3" s="7" t="s">
        <v>10322</v>
      </c>
      <c r="OBA3" s="7" t="s">
        <v>10323</v>
      </c>
      <c r="OBB3" s="7" t="s">
        <v>10324</v>
      </c>
      <c r="OBC3" s="7" t="s">
        <v>10325</v>
      </c>
      <c r="OBD3" s="7" t="s">
        <v>10326</v>
      </c>
      <c r="OBE3" s="7" t="s">
        <v>10327</v>
      </c>
      <c r="OBF3" s="7" t="s">
        <v>10328</v>
      </c>
      <c r="OBG3" s="7" t="s">
        <v>10329</v>
      </c>
      <c r="OBH3" s="7" t="s">
        <v>10330</v>
      </c>
      <c r="OBI3" s="7" t="s">
        <v>10331</v>
      </c>
      <c r="OBJ3" s="7" t="s">
        <v>10332</v>
      </c>
      <c r="OBK3" s="7" t="s">
        <v>10333</v>
      </c>
      <c r="OBL3" s="7" t="s">
        <v>10334</v>
      </c>
      <c r="OBM3" s="7" t="s">
        <v>10335</v>
      </c>
      <c r="OBN3" s="7" t="s">
        <v>10336</v>
      </c>
      <c r="OBO3" s="7" t="s">
        <v>10337</v>
      </c>
      <c r="OBP3" s="7" t="s">
        <v>10338</v>
      </c>
      <c r="OBQ3" s="7" t="s">
        <v>10339</v>
      </c>
      <c r="OBR3" s="7" t="s">
        <v>10340</v>
      </c>
      <c r="OBS3" s="7" t="s">
        <v>10341</v>
      </c>
      <c r="OBT3" s="7" t="s">
        <v>10342</v>
      </c>
      <c r="OBU3" s="7" t="s">
        <v>10343</v>
      </c>
      <c r="OBV3" s="7" t="s">
        <v>10344</v>
      </c>
      <c r="OBW3" s="7" t="s">
        <v>10345</v>
      </c>
      <c r="OBX3" s="7" t="s">
        <v>10346</v>
      </c>
      <c r="OBY3" s="7" t="s">
        <v>10347</v>
      </c>
      <c r="OBZ3" s="7" t="s">
        <v>10348</v>
      </c>
      <c r="OCA3" s="7" t="s">
        <v>10349</v>
      </c>
      <c r="OCB3" s="7" t="s">
        <v>10350</v>
      </c>
      <c r="OCC3" s="7" t="s">
        <v>10351</v>
      </c>
      <c r="OCD3" s="7" t="s">
        <v>10352</v>
      </c>
      <c r="OCE3" s="7" t="s">
        <v>10353</v>
      </c>
      <c r="OCF3" s="7" t="s">
        <v>10354</v>
      </c>
      <c r="OCG3" s="7" t="s">
        <v>10355</v>
      </c>
      <c r="OCH3" s="7" t="s">
        <v>10356</v>
      </c>
      <c r="OCI3" s="7" t="s">
        <v>10357</v>
      </c>
      <c r="OCJ3" s="7" t="s">
        <v>10358</v>
      </c>
      <c r="OCK3" s="7" t="s">
        <v>10359</v>
      </c>
      <c r="OCL3" s="7" t="s">
        <v>10360</v>
      </c>
      <c r="OCM3" s="7" t="s">
        <v>10361</v>
      </c>
      <c r="OCN3" s="7" t="s">
        <v>10362</v>
      </c>
      <c r="OCO3" s="7" t="s">
        <v>10363</v>
      </c>
      <c r="OCP3" s="7" t="s">
        <v>10364</v>
      </c>
      <c r="OCQ3" s="7" t="s">
        <v>10365</v>
      </c>
      <c r="OCR3" s="7" t="s">
        <v>10366</v>
      </c>
      <c r="OCS3" s="7" t="s">
        <v>10367</v>
      </c>
      <c r="OCT3" s="7" t="s">
        <v>10368</v>
      </c>
      <c r="OCU3" s="7" t="s">
        <v>10369</v>
      </c>
      <c r="OCV3" s="7" t="s">
        <v>10370</v>
      </c>
      <c r="OCW3" s="7" t="s">
        <v>10371</v>
      </c>
      <c r="OCX3" s="7" t="s">
        <v>10372</v>
      </c>
      <c r="OCY3" s="7" t="s">
        <v>10373</v>
      </c>
      <c r="OCZ3" s="7" t="s">
        <v>10374</v>
      </c>
      <c r="ODA3" s="7" t="s">
        <v>10375</v>
      </c>
      <c r="ODB3" s="7" t="s">
        <v>10376</v>
      </c>
      <c r="ODC3" s="7" t="s">
        <v>10377</v>
      </c>
      <c r="ODD3" s="7" t="s">
        <v>10378</v>
      </c>
      <c r="ODE3" s="7" t="s">
        <v>10379</v>
      </c>
      <c r="ODF3" s="7" t="s">
        <v>10380</v>
      </c>
      <c r="ODG3" s="7" t="s">
        <v>10381</v>
      </c>
      <c r="ODH3" s="7" t="s">
        <v>10382</v>
      </c>
      <c r="ODI3" s="7" t="s">
        <v>10383</v>
      </c>
      <c r="ODJ3" s="7" t="s">
        <v>10384</v>
      </c>
      <c r="ODK3" s="7" t="s">
        <v>10385</v>
      </c>
      <c r="ODL3" s="7" t="s">
        <v>10386</v>
      </c>
      <c r="ODM3" s="7" t="s">
        <v>10387</v>
      </c>
      <c r="ODN3" s="7" t="s">
        <v>10388</v>
      </c>
      <c r="ODO3" s="7" t="s">
        <v>10389</v>
      </c>
      <c r="ODP3" s="7" t="s">
        <v>10390</v>
      </c>
      <c r="ODQ3" s="7" t="s">
        <v>10391</v>
      </c>
      <c r="ODR3" s="7" t="s">
        <v>10392</v>
      </c>
      <c r="ODS3" s="7" t="s">
        <v>10393</v>
      </c>
      <c r="ODT3" s="7" t="s">
        <v>10394</v>
      </c>
      <c r="ODU3" s="7" t="s">
        <v>10395</v>
      </c>
      <c r="ODV3" s="7" t="s">
        <v>10396</v>
      </c>
      <c r="ODW3" s="7" t="s">
        <v>10397</v>
      </c>
      <c r="ODX3" s="7" t="s">
        <v>10398</v>
      </c>
      <c r="ODY3" s="7" t="s">
        <v>10399</v>
      </c>
      <c r="ODZ3" s="7" t="s">
        <v>10400</v>
      </c>
      <c r="OEA3" s="7" t="s">
        <v>10401</v>
      </c>
      <c r="OEB3" s="7" t="s">
        <v>10402</v>
      </c>
      <c r="OEC3" s="7" t="s">
        <v>10403</v>
      </c>
      <c r="OED3" s="7" t="s">
        <v>10404</v>
      </c>
      <c r="OEE3" s="7" t="s">
        <v>10405</v>
      </c>
      <c r="OEF3" s="7" t="s">
        <v>10406</v>
      </c>
      <c r="OEG3" s="7" t="s">
        <v>10407</v>
      </c>
      <c r="OEH3" s="7" t="s">
        <v>10408</v>
      </c>
      <c r="OEI3" s="7" t="s">
        <v>10409</v>
      </c>
      <c r="OEJ3" s="7" t="s">
        <v>10410</v>
      </c>
      <c r="OEK3" s="7" t="s">
        <v>10411</v>
      </c>
      <c r="OEL3" s="7" t="s">
        <v>10412</v>
      </c>
      <c r="OEM3" s="7" t="s">
        <v>10413</v>
      </c>
      <c r="OEN3" s="7" t="s">
        <v>10414</v>
      </c>
      <c r="OEO3" s="7" t="s">
        <v>10415</v>
      </c>
      <c r="OEP3" s="7" t="s">
        <v>10416</v>
      </c>
      <c r="OEQ3" s="7" t="s">
        <v>10417</v>
      </c>
      <c r="OER3" s="7" t="s">
        <v>10418</v>
      </c>
      <c r="OES3" s="7" t="s">
        <v>10419</v>
      </c>
      <c r="OET3" s="7" t="s">
        <v>10420</v>
      </c>
      <c r="OEU3" s="7" t="s">
        <v>10421</v>
      </c>
      <c r="OEV3" s="7" t="s">
        <v>10422</v>
      </c>
      <c r="OEW3" s="7" t="s">
        <v>10423</v>
      </c>
      <c r="OEX3" s="7" t="s">
        <v>10424</v>
      </c>
      <c r="OEY3" s="7" t="s">
        <v>10425</v>
      </c>
      <c r="OEZ3" s="7" t="s">
        <v>10426</v>
      </c>
      <c r="OFA3" s="7" t="s">
        <v>10427</v>
      </c>
      <c r="OFB3" s="7" t="s">
        <v>10428</v>
      </c>
      <c r="OFC3" s="7" t="s">
        <v>10429</v>
      </c>
      <c r="OFD3" s="7" t="s">
        <v>10430</v>
      </c>
      <c r="OFE3" s="7" t="s">
        <v>10431</v>
      </c>
      <c r="OFF3" s="7" t="s">
        <v>10432</v>
      </c>
      <c r="OFG3" s="7" t="s">
        <v>10433</v>
      </c>
      <c r="OFH3" s="7" t="s">
        <v>10434</v>
      </c>
      <c r="OFI3" s="7" t="s">
        <v>10435</v>
      </c>
      <c r="OFJ3" s="7" t="s">
        <v>10436</v>
      </c>
      <c r="OFK3" s="7" t="s">
        <v>10437</v>
      </c>
      <c r="OFL3" s="7" t="s">
        <v>10438</v>
      </c>
      <c r="OFM3" s="7" t="s">
        <v>10439</v>
      </c>
      <c r="OFN3" s="7" t="s">
        <v>10440</v>
      </c>
      <c r="OFO3" s="7" t="s">
        <v>10441</v>
      </c>
      <c r="OFP3" s="7" t="s">
        <v>10442</v>
      </c>
      <c r="OFQ3" s="7" t="s">
        <v>10443</v>
      </c>
      <c r="OFR3" s="7" t="s">
        <v>10444</v>
      </c>
      <c r="OFS3" s="7" t="s">
        <v>10445</v>
      </c>
      <c r="OFT3" s="7" t="s">
        <v>10446</v>
      </c>
      <c r="OFU3" s="7" t="s">
        <v>10447</v>
      </c>
      <c r="OFV3" s="7" t="s">
        <v>10448</v>
      </c>
      <c r="OFW3" s="7" t="s">
        <v>10449</v>
      </c>
      <c r="OFX3" s="7" t="s">
        <v>10450</v>
      </c>
      <c r="OFY3" s="7" t="s">
        <v>10451</v>
      </c>
      <c r="OFZ3" s="7" t="s">
        <v>10452</v>
      </c>
      <c r="OGA3" s="7" t="s">
        <v>10453</v>
      </c>
      <c r="OGB3" s="7" t="s">
        <v>10454</v>
      </c>
      <c r="OGC3" s="7" t="s">
        <v>10455</v>
      </c>
      <c r="OGD3" s="7" t="s">
        <v>10456</v>
      </c>
      <c r="OGE3" s="7" t="s">
        <v>10457</v>
      </c>
      <c r="OGF3" s="7" t="s">
        <v>10458</v>
      </c>
      <c r="OGG3" s="7" t="s">
        <v>10459</v>
      </c>
      <c r="OGH3" s="7" t="s">
        <v>10460</v>
      </c>
      <c r="OGI3" s="7" t="s">
        <v>10461</v>
      </c>
      <c r="OGJ3" s="7" t="s">
        <v>10462</v>
      </c>
      <c r="OGK3" s="7" t="s">
        <v>10463</v>
      </c>
      <c r="OGL3" s="7" t="s">
        <v>10464</v>
      </c>
      <c r="OGM3" s="7" t="s">
        <v>10465</v>
      </c>
      <c r="OGN3" s="7" t="s">
        <v>10466</v>
      </c>
      <c r="OGO3" s="7" t="s">
        <v>10467</v>
      </c>
      <c r="OGP3" s="7" t="s">
        <v>10468</v>
      </c>
      <c r="OGQ3" s="7" t="s">
        <v>10469</v>
      </c>
      <c r="OGR3" s="7" t="s">
        <v>10470</v>
      </c>
      <c r="OGS3" s="7" t="s">
        <v>10471</v>
      </c>
      <c r="OGT3" s="7" t="s">
        <v>10472</v>
      </c>
      <c r="OGU3" s="7" t="s">
        <v>10473</v>
      </c>
      <c r="OGV3" s="7" t="s">
        <v>10474</v>
      </c>
      <c r="OGW3" s="7" t="s">
        <v>10475</v>
      </c>
      <c r="OGX3" s="7" t="s">
        <v>10476</v>
      </c>
      <c r="OGY3" s="7" t="s">
        <v>10477</v>
      </c>
      <c r="OGZ3" s="7" t="s">
        <v>10478</v>
      </c>
      <c r="OHA3" s="7" t="s">
        <v>10479</v>
      </c>
      <c r="OHB3" s="7" t="s">
        <v>10480</v>
      </c>
      <c r="OHC3" s="7" t="s">
        <v>10481</v>
      </c>
      <c r="OHD3" s="7" t="s">
        <v>10482</v>
      </c>
      <c r="OHE3" s="7" t="s">
        <v>10483</v>
      </c>
      <c r="OHF3" s="7" t="s">
        <v>10484</v>
      </c>
      <c r="OHG3" s="7" t="s">
        <v>10485</v>
      </c>
      <c r="OHH3" s="7" t="s">
        <v>10486</v>
      </c>
      <c r="OHI3" s="7" t="s">
        <v>10487</v>
      </c>
      <c r="OHJ3" s="7" t="s">
        <v>10488</v>
      </c>
      <c r="OHK3" s="7" t="s">
        <v>10489</v>
      </c>
      <c r="OHL3" s="7" t="s">
        <v>10490</v>
      </c>
      <c r="OHM3" s="7" t="s">
        <v>10491</v>
      </c>
      <c r="OHN3" s="7" t="s">
        <v>10492</v>
      </c>
      <c r="OHO3" s="7" t="s">
        <v>10493</v>
      </c>
      <c r="OHP3" s="7" t="s">
        <v>10494</v>
      </c>
      <c r="OHQ3" s="7" t="s">
        <v>10495</v>
      </c>
      <c r="OHR3" s="7" t="s">
        <v>10496</v>
      </c>
      <c r="OHS3" s="7" t="s">
        <v>10497</v>
      </c>
      <c r="OHT3" s="7" t="s">
        <v>10498</v>
      </c>
      <c r="OHU3" s="7" t="s">
        <v>10499</v>
      </c>
      <c r="OHV3" s="7" t="s">
        <v>10500</v>
      </c>
      <c r="OHW3" s="7" t="s">
        <v>10501</v>
      </c>
      <c r="OHX3" s="7" t="s">
        <v>10502</v>
      </c>
      <c r="OHY3" s="7" t="s">
        <v>10503</v>
      </c>
      <c r="OHZ3" s="7" t="s">
        <v>10504</v>
      </c>
      <c r="OIA3" s="7" t="s">
        <v>10505</v>
      </c>
      <c r="OIB3" s="7" t="s">
        <v>10506</v>
      </c>
      <c r="OIC3" s="7" t="s">
        <v>10507</v>
      </c>
      <c r="OID3" s="7" t="s">
        <v>10508</v>
      </c>
      <c r="OIE3" s="7" t="s">
        <v>10509</v>
      </c>
      <c r="OIF3" s="7" t="s">
        <v>10510</v>
      </c>
      <c r="OIG3" s="7" t="s">
        <v>10511</v>
      </c>
      <c r="OIH3" s="7" t="s">
        <v>10512</v>
      </c>
      <c r="OII3" s="7" t="s">
        <v>10513</v>
      </c>
      <c r="OIJ3" s="7" t="s">
        <v>10514</v>
      </c>
      <c r="OIK3" s="7" t="s">
        <v>10515</v>
      </c>
      <c r="OIL3" s="7" t="s">
        <v>10516</v>
      </c>
      <c r="OIM3" s="7" t="s">
        <v>10517</v>
      </c>
      <c r="OIN3" s="7" t="s">
        <v>10518</v>
      </c>
      <c r="OIO3" s="7" t="s">
        <v>10519</v>
      </c>
      <c r="OIP3" s="7" t="s">
        <v>10520</v>
      </c>
      <c r="OIQ3" s="7" t="s">
        <v>10521</v>
      </c>
      <c r="OIR3" s="7" t="s">
        <v>10522</v>
      </c>
      <c r="OIS3" s="7" t="s">
        <v>10523</v>
      </c>
      <c r="OIT3" s="7" t="s">
        <v>10524</v>
      </c>
      <c r="OIU3" s="7" t="s">
        <v>10525</v>
      </c>
      <c r="OIV3" s="7" t="s">
        <v>10526</v>
      </c>
      <c r="OIW3" s="7" t="s">
        <v>10527</v>
      </c>
      <c r="OIX3" s="7" t="s">
        <v>10528</v>
      </c>
      <c r="OIY3" s="7" t="s">
        <v>10529</v>
      </c>
      <c r="OIZ3" s="7" t="s">
        <v>10530</v>
      </c>
      <c r="OJA3" s="7" t="s">
        <v>10531</v>
      </c>
      <c r="OJB3" s="7" t="s">
        <v>10532</v>
      </c>
      <c r="OJC3" s="7" t="s">
        <v>10533</v>
      </c>
      <c r="OJD3" s="7" t="s">
        <v>10534</v>
      </c>
      <c r="OJE3" s="7" t="s">
        <v>10535</v>
      </c>
      <c r="OJF3" s="7" t="s">
        <v>10536</v>
      </c>
      <c r="OJG3" s="7" t="s">
        <v>10537</v>
      </c>
      <c r="OJH3" s="7" t="s">
        <v>10538</v>
      </c>
      <c r="OJI3" s="7" t="s">
        <v>10539</v>
      </c>
      <c r="OJJ3" s="7" t="s">
        <v>10540</v>
      </c>
      <c r="OJK3" s="7" t="s">
        <v>10541</v>
      </c>
      <c r="OJL3" s="7" t="s">
        <v>10542</v>
      </c>
      <c r="OJM3" s="7" t="s">
        <v>10543</v>
      </c>
      <c r="OJN3" s="7" t="s">
        <v>10544</v>
      </c>
      <c r="OJO3" s="7" t="s">
        <v>10545</v>
      </c>
      <c r="OJP3" s="7" t="s">
        <v>10546</v>
      </c>
      <c r="OJQ3" s="7" t="s">
        <v>10547</v>
      </c>
      <c r="OJR3" s="7" t="s">
        <v>10548</v>
      </c>
      <c r="OJS3" s="7" t="s">
        <v>10549</v>
      </c>
      <c r="OJT3" s="7" t="s">
        <v>10550</v>
      </c>
      <c r="OJU3" s="7" t="s">
        <v>10551</v>
      </c>
      <c r="OJV3" s="7" t="s">
        <v>10552</v>
      </c>
      <c r="OJW3" s="7" t="s">
        <v>10553</v>
      </c>
      <c r="OJX3" s="7" t="s">
        <v>10554</v>
      </c>
      <c r="OJY3" s="7" t="s">
        <v>10555</v>
      </c>
      <c r="OJZ3" s="7" t="s">
        <v>10556</v>
      </c>
      <c r="OKA3" s="7" t="s">
        <v>10557</v>
      </c>
      <c r="OKB3" s="7" t="s">
        <v>10558</v>
      </c>
      <c r="OKC3" s="7" t="s">
        <v>10559</v>
      </c>
      <c r="OKD3" s="7" t="s">
        <v>10560</v>
      </c>
      <c r="OKE3" s="7" t="s">
        <v>10561</v>
      </c>
      <c r="OKF3" s="7" t="s">
        <v>10562</v>
      </c>
      <c r="OKG3" s="7" t="s">
        <v>10563</v>
      </c>
      <c r="OKH3" s="7" t="s">
        <v>10564</v>
      </c>
      <c r="OKI3" s="7" t="s">
        <v>10565</v>
      </c>
      <c r="OKJ3" s="7" t="s">
        <v>10566</v>
      </c>
      <c r="OKK3" s="7" t="s">
        <v>10567</v>
      </c>
      <c r="OKL3" s="7" t="s">
        <v>10568</v>
      </c>
      <c r="OKM3" s="7" t="s">
        <v>10569</v>
      </c>
      <c r="OKN3" s="7" t="s">
        <v>10570</v>
      </c>
      <c r="OKO3" s="7" t="s">
        <v>10571</v>
      </c>
      <c r="OKP3" s="7" t="s">
        <v>10572</v>
      </c>
      <c r="OKQ3" s="7" t="s">
        <v>10573</v>
      </c>
      <c r="OKR3" s="7" t="s">
        <v>10574</v>
      </c>
      <c r="OKS3" s="7" t="s">
        <v>10575</v>
      </c>
      <c r="OKT3" s="7" t="s">
        <v>10576</v>
      </c>
      <c r="OKU3" s="7" t="s">
        <v>10577</v>
      </c>
      <c r="OKV3" s="7" t="s">
        <v>10578</v>
      </c>
      <c r="OKW3" s="7" t="s">
        <v>10579</v>
      </c>
      <c r="OKX3" s="7" t="s">
        <v>10580</v>
      </c>
      <c r="OKY3" s="7" t="s">
        <v>10581</v>
      </c>
      <c r="OKZ3" s="7" t="s">
        <v>10582</v>
      </c>
      <c r="OLA3" s="7" t="s">
        <v>10583</v>
      </c>
      <c r="OLB3" s="7" t="s">
        <v>10584</v>
      </c>
      <c r="OLC3" s="7" t="s">
        <v>10585</v>
      </c>
      <c r="OLD3" s="7" t="s">
        <v>10586</v>
      </c>
      <c r="OLE3" s="7" t="s">
        <v>10587</v>
      </c>
      <c r="OLF3" s="7" t="s">
        <v>10588</v>
      </c>
      <c r="OLG3" s="7" t="s">
        <v>10589</v>
      </c>
      <c r="OLH3" s="7" t="s">
        <v>10590</v>
      </c>
      <c r="OLI3" s="7" t="s">
        <v>10591</v>
      </c>
      <c r="OLJ3" s="7" t="s">
        <v>10592</v>
      </c>
      <c r="OLK3" s="7" t="s">
        <v>10593</v>
      </c>
      <c r="OLL3" s="7" t="s">
        <v>10594</v>
      </c>
      <c r="OLM3" s="7" t="s">
        <v>10595</v>
      </c>
      <c r="OLN3" s="7" t="s">
        <v>10596</v>
      </c>
      <c r="OLO3" s="7" t="s">
        <v>10597</v>
      </c>
      <c r="OLP3" s="7" t="s">
        <v>10598</v>
      </c>
      <c r="OLQ3" s="7" t="s">
        <v>10599</v>
      </c>
      <c r="OLR3" s="7" t="s">
        <v>10600</v>
      </c>
      <c r="OLS3" s="7" t="s">
        <v>10601</v>
      </c>
      <c r="OLT3" s="7" t="s">
        <v>10602</v>
      </c>
      <c r="OLU3" s="7" t="s">
        <v>10603</v>
      </c>
      <c r="OLV3" s="7" t="s">
        <v>10604</v>
      </c>
      <c r="OLW3" s="7" t="s">
        <v>10605</v>
      </c>
      <c r="OLX3" s="7" t="s">
        <v>10606</v>
      </c>
      <c r="OLY3" s="7" t="s">
        <v>10607</v>
      </c>
      <c r="OLZ3" s="7" t="s">
        <v>10608</v>
      </c>
      <c r="OMA3" s="7" t="s">
        <v>10609</v>
      </c>
      <c r="OMB3" s="7" t="s">
        <v>10610</v>
      </c>
      <c r="OMC3" s="7" t="s">
        <v>10611</v>
      </c>
      <c r="OMD3" s="7" t="s">
        <v>10612</v>
      </c>
      <c r="OME3" s="7" t="s">
        <v>10613</v>
      </c>
      <c r="OMF3" s="7" t="s">
        <v>10614</v>
      </c>
      <c r="OMG3" s="7" t="s">
        <v>10615</v>
      </c>
      <c r="OMH3" s="7" t="s">
        <v>10616</v>
      </c>
      <c r="OMI3" s="7" t="s">
        <v>10617</v>
      </c>
      <c r="OMJ3" s="7" t="s">
        <v>10618</v>
      </c>
      <c r="OMK3" s="7" t="s">
        <v>10619</v>
      </c>
      <c r="OML3" s="7" t="s">
        <v>10620</v>
      </c>
      <c r="OMM3" s="7" t="s">
        <v>10621</v>
      </c>
      <c r="OMN3" s="7" t="s">
        <v>10622</v>
      </c>
      <c r="OMO3" s="7" t="s">
        <v>10623</v>
      </c>
      <c r="OMP3" s="7" t="s">
        <v>10624</v>
      </c>
      <c r="OMQ3" s="7" t="s">
        <v>10625</v>
      </c>
      <c r="OMR3" s="7" t="s">
        <v>10626</v>
      </c>
      <c r="OMS3" s="7" t="s">
        <v>10627</v>
      </c>
      <c r="OMT3" s="7" t="s">
        <v>10628</v>
      </c>
      <c r="OMU3" s="7" t="s">
        <v>10629</v>
      </c>
      <c r="OMV3" s="7" t="s">
        <v>10630</v>
      </c>
      <c r="OMW3" s="7" t="s">
        <v>10631</v>
      </c>
      <c r="OMX3" s="7" t="s">
        <v>10632</v>
      </c>
      <c r="OMY3" s="7" t="s">
        <v>10633</v>
      </c>
      <c r="OMZ3" s="7" t="s">
        <v>10634</v>
      </c>
      <c r="ONA3" s="7" t="s">
        <v>10635</v>
      </c>
      <c r="ONB3" s="7" t="s">
        <v>10636</v>
      </c>
      <c r="ONC3" s="7" t="s">
        <v>10637</v>
      </c>
      <c r="OND3" s="7" t="s">
        <v>10638</v>
      </c>
      <c r="ONE3" s="7" t="s">
        <v>10639</v>
      </c>
      <c r="ONF3" s="7" t="s">
        <v>10640</v>
      </c>
      <c r="ONG3" s="7" t="s">
        <v>10641</v>
      </c>
      <c r="ONH3" s="7" t="s">
        <v>10642</v>
      </c>
      <c r="ONI3" s="7" t="s">
        <v>10643</v>
      </c>
      <c r="ONJ3" s="7" t="s">
        <v>10644</v>
      </c>
      <c r="ONK3" s="7" t="s">
        <v>10645</v>
      </c>
      <c r="ONL3" s="7" t="s">
        <v>10646</v>
      </c>
      <c r="ONM3" s="7" t="s">
        <v>10647</v>
      </c>
      <c r="ONN3" s="7" t="s">
        <v>10648</v>
      </c>
      <c r="ONO3" s="7" t="s">
        <v>10649</v>
      </c>
      <c r="ONP3" s="7" t="s">
        <v>10650</v>
      </c>
      <c r="ONQ3" s="7" t="s">
        <v>10651</v>
      </c>
      <c r="ONR3" s="7" t="s">
        <v>10652</v>
      </c>
      <c r="ONS3" s="7" t="s">
        <v>10653</v>
      </c>
      <c r="ONT3" s="7" t="s">
        <v>10654</v>
      </c>
      <c r="ONU3" s="7" t="s">
        <v>10655</v>
      </c>
      <c r="ONV3" s="7" t="s">
        <v>10656</v>
      </c>
      <c r="ONW3" s="7" t="s">
        <v>10657</v>
      </c>
      <c r="ONX3" s="7" t="s">
        <v>10658</v>
      </c>
      <c r="ONY3" s="7" t="s">
        <v>10659</v>
      </c>
      <c r="ONZ3" s="7" t="s">
        <v>10660</v>
      </c>
      <c r="OOA3" s="7" t="s">
        <v>10661</v>
      </c>
      <c r="OOB3" s="7" t="s">
        <v>10662</v>
      </c>
      <c r="OOC3" s="7" t="s">
        <v>10663</v>
      </c>
      <c r="OOD3" s="7" t="s">
        <v>10664</v>
      </c>
      <c r="OOE3" s="7" t="s">
        <v>10665</v>
      </c>
      <c r="OOF3" s="7" t="s">
        <v>10666</v>
      </c>
      <c r="OOG3" s="7" t="s">
        <v>10667</v>
      </c>
      <c r="OOH3" s="7" t="s">
        <v>10668</v>
      </c>
      <c r="OOI3" s="7" t="s">
        <v>10669</v>
      </c>
      <c r="OOJ3" s="7" t="s">
        <v>10670</v>
      </c>
      <c r="OOK3" s="7" t="s">
        <v>10671</v>
      </c>
      <c r="OOL3" s="7" t="s">
        <v>10672</v>
      </c>
      <c r="OOM3" s="7" t="s">
        <v>10673</v>
      </c>
      <c r="OON3" s="7" t="s">
        <v>10674</v>
      </c>
      <c r="OOO3" s="7" t="s">
        <v>10675</v>
      </c>
      <c r="OOP3" s="7" t="s">
        <v>10676</v>
      </c>
      <c r="OOQ3" s="7" t="s">
        <v>10677</v>
      </c>
      <c r="OOR3" s="7" t="s">
        <v>10678</v>
      </c>
      <c r="OOS3" s="7" t="s">
        <v>10679</v>
      </c>
      <c r="OOT3" s="7" t="s">
        <v>10680</v>
      </c>
      <c r="OOU3" s="7" t="s">
        <v>10681</v>
      </c>
      <c r="OOV3" s="7" t="s">
        <v>10682</v>
      </c>
      <c r="OOW3" s="7" t="s">
        <v>10683</v>
      </c>
      <c r="OOX3" s="7" t="s">
        <v>10684</v>
      </c>
      <c r="OOY3" s="7" t="s">
        <v>10685</v>
      </c>
      <c r="OOZ3" s="7" t="s">
        <v>10686</v>
      </c>
      <c r="OPA3" s="7" t="s">
        <v>10687</v>
      </c>
      <c r="OPB3" s="7" t="s">
        <v>10688</v>
      </c>
      <c r="OPC3" s="7" t="s">
        <v>10689</v>
      </c>
      <c r="OPD3" s="7" t="s">
        <v>10690</v>
      </c>
      <c r="OPE3" s="7" t="s">
        <v>10691</v>
      </c>
      <c r="OPF3" s="7" t="s">
        <v>10692</v>
      </c>
      <c r="OPG3" s="7" t="s">
        <v>10693</v>
      </c>
      <c r="OPH3" s="7" t="s">
        <v>10694</v>
      </c>
      <c r="OPI3" s="7" t="s">
        <v>10695</v>
      </c>
      <c r="OPJ3" s="7" t="s">
        <v>10696</v>
      </c>
      <c r="OPK3" s="7" t="s">
        <v>10697</v>
      </c>
      <c r="OPL3" s="7" t="s">
        <v>10698</v>
      </c>
      <c r="OPM3" s="7" t="s">
        <v>10699</v>
      </c>
      <c r="OPN3" s="7" t="s">
        <v>10700</v>
      </c>
      <c r="OPO3" s="7" t="s">
        <v>10701</v>
      </c>
      <c r="OPP3" s="7" t="s">
        <v>10702</v>
      </c>
      <c r="OPQ3" s="7" t="s">
        <v>10703</v>
      </c>
      <c r="OPR3" s="7" t="s">
        <v>10704</v>
      </c>
      <c r="OPS3" s="7" t="s">
        <v>10705</v>
      </c>
      <c r="OPT3" s="7" t="s">
        <v>10706</v>
      </c>
      <c r="OPU3" s="7" t="s">
        <v>10707</v>
      </c>
      <c r="OPV3" s="7" t="s">
        <v>10708</v>
      </c>
      <c r="OPW3" s="7" t="s">
        <v>10709</v>
      </c>
      <c r="OPX3" s="7" t="s">
        <v>10710</v>
      </c>
      <c r="OPY3" s="7" t="s">
        <v>10711</v>
      </c>
      <c r="OPZ3" s="7" t="s">
        <v>10712</v>
      </c>
      <c r="OQA3" s="7" t="s">
        <v>10713</v>
      </c>
      <c r="OQB3" s="7" t="s">
        <v>10714</v>
      </c>
      <c r="OQC3" s="7" t="s">
        <v>10715</v>
      </c>
      <c r="OQD3" s="7" t="s">
        <v>10716</v>
      </c>
      <c r="OQE3" s="7" t="s">
        <v>10717</v>
      </c>
      <c r="OQF3" s="7" t="s">
        <v>10718</v>
      </c>
      <c r="OQG3" s="7" t="s">
        <v>10719</v>
      </c>
      <c r="OQH3" s="7" t="s">
        <v>10720</v>
      </c>
      <c r="OQI3" s="7" t="s">
        <v>10721</v>
      </c>
      <c r="OQJ3" s="7" t="s">
        <v>10722</v>
      </c>
      <c r="OQK3" s="7" t="s">
        <v>10723</v>
      </c>
      <c r="OQL3" s="7" t="s">
        <v>10724</v>
      </c>
      <c r="OQM3" s="7" t="s">
        <v>10725</v>
      </c>
      <c r="OQN3" s="7" t="s">
        <v>10726</v>
      </c>
      <c r="OQO3" s="7" t="s">
        <v>10727</v>
      </c>
      <c r="OQP3" s="7" t="s">
        <v>10728</v>
      </c>
      <c r="OQQ3" s="7" t="s">
        <v>10729</v>
      </c>
      <c r="OQR3" s="7" t="s">
        <v>10730</v>
      </c>
      <c r="OQS3" s="7" t="s">
        <v>10731</v>
      </c>
      <c r="OQT3" s="7" t="s">
        <v>10732</v>
      </c>
      <c r="OQU3" s="7" t="s">
        <v>10733</v>
      </c>
      <c r="OQV3" s="7" t="s">
        <v>10734</v>
      </c>
      <c r="OQW3" s="7" t="s">
        <v>10735</v>
      </c>
      <c r="OQX3" s="7" t="s">
        <v>10736</v>
      </c>
      <c r="OQY3" s="7" t="s">
        <v>10737</v>
      </c>
      <c r="OQZ3" s="7" t="s">
        <v>10738</v>
      </c>
      <c r="ORA3" s="7" t="s">
        <v>10739</v>
      </c>
      <c r="ORB3" s="7" t="s">
        <v>10740</v>
      </c>
      <c r="ORC3" s="7" t="s">
        <v>10741</v>
      </c>
      <c r="ORD3" s="7" t="s">
        <v>10742</v>
      </c>
      <c r="ORE3" s="7" t="s">
        <v>10743</v>
      </c>
      <c r="ORF3" s="7" t="s">
        <v>10744</v>
      </c>
      <c r="ORG3" s="7" t="s">
        <v>10745</v>
      </c>
      <c r="ORH3" s="7" t="s">
        <v>10746</v>
      </c>
      <c r="ORI3" s="7" t="s">
        <v>10747</v>
      </c>
      <c r="ORJ3" s="7" t="s">
        <v>10748</v>
      </c>
      <c r="ORK3" s="7" t="s">
        <v>10749</v>
      </c>
      <c r="ORL3" s="7" t="s">
        <v>10750</v>
      </c>
      <c r="ORM3" s="7" t="s">
        <v>10751</v>
      </c>
      <c r="ORN3" s="7" t="s">
        <v>10752</v>
      </c>
      <c r="ORO3" s="7" t="s">
        <v>10753</v>
      </c>
      <c r="ORP3" s="7" t="s">
        <v>10754</v>
      </c>
      <c r="ORQ3" s="7" t="s">
        <v>10755</v>
      </c>
      <c r="ORR3" s="7" t="s">
        <v>10756</v>
      </c>
      <c r="ORS3" s="7" t="s">
        <v>10757</v>
      </c>
      <c r="ORT3" s="7" t="s">
        <v>10758</v>
      </c>
      <c r="ORU3" s="7" t="s">
        <v>10759</v>
      </c>
      <c r="ORV3" s="7" t="s">
        <v>10760</v>
      </c>
      <c r="ORW3" s="7" t="s">
        <v>10761</v>
      </c>
      <c r="ORX3" s="7" t="s">
        <v>10762</v>
      </c>
      <c r="ORY3" s="7" t="s">
        <v>10763</v>
      </c>
      <c r="ORZ3" s="7" t="s">
        <v>10764</v>
      </c>
      <c r="OSA3" s="7" t="s">
        <v>10765</v>
      </c>
      <c r="OSB3" s="7" t="s">
        <v>10766</v>
      </c>
      <c r="OSC3" s="7" t="s">
        <v>10767</v>
      </c>
      <c r="OSD3" s="7" t="s">
        <v>10768</v>
      </c>
      <c r="OSE3" s="7" t="s">
        <v>10769</v>
      </c>
      <c r="OSF3" s="7" t="s">
        <v>10770</v>
      </c>
      <c r="OSG3" s="7" t="s">
        <v>10771</v>
      </c>
      <c r="OSH3" s="7" t="s">
        <v>10772</v>
      </c>
      <c r="OSI3" s="7" t="s">
        <v>10773</v>
      </c>
      <c r="OSJ3" s="7" t="s">
        <v>10774</v>
      </c>
      <c r="OSK3" s="7" t="s">
        <v>10775</v>
      </c>
      <c r="OSL3" s="7" t="s">
        <v>10776</v>
      </c>
      <c r="OSM3" s="7" t="s">
        <v>10777</v>
      </c>
      <c r="OSN3" s="7" t="s">
        <v>10778</v>
      </c>
      <c r="OSO3" s="7" t="s">
        <v>10779</v>
      </c>
      <c r="OSP3" s="7" t="s">
        <v>10780</v>
      </c>
      <c r="OSQ3" s="7" t="s">
        <v>10781</v>
      </c>
      <c r="OSR3" s="7" t="s">
        <v>10782</v>
      </c>
      <c r="OSS3" s="7" t="s">
        <v>10783</v>
      </c>
      <c r="OST3" s="7" t="s">
        <v>10784</v>
      </c>
      <c r="OSU3" s="7" t="s">
        <v>10785</v>
      </c>
      <c r="OSV3" s="7" t="s">
        <v>10786</v>
      </c>
      <c r="OSW3" s="7" t="s">
        <v>10787</v>
      </c>
      <c r="OSX3" s="7" t="s">
        <v>10788</v>
      </c>
      <c r="OSY3" s="7" t="s">
        <v>10789</v>
      </c>
      <c r="OSZ3" s="7" t="s">
        <v>10790</v>
      </c>
      <c r="OTA3" s="7" t="s">
        <v>10791</v>
      </c>
      <c r="OTB3" s="7" t="s">
        <v>10792</v>
      </c>
      <c r="OTC3" s="7" t="s">
        <v>10793</v>
      </c>
      <c r="OTD3" s="7" t="s">
        <v>10794</v>
      </c>
      <c r="OTE3" s="7" t="s">
        <v>10795</v>
      </c>
      <c r="OTF3" s="7" t="s">
        <v>10796</v>
      </c>
      <c r="OTG3" s="7" t="s">
        <v>10797</v>
      </c>
      <c r="OTH3" s="7" t="s">
        <v>10798</v>
      </c>
      <c r="OTI3" s="7" t="s">
        <v>10799</v>
      </c>
      <c r="OTJ3" s="7" t="s">
        <v>10800</v>
      </c>
      <c r="OTK3" s="7" t="s">
        <v>10801</v>
      </c>
      <c r="OTL3" s="7" t="s">
        <v>10802</v>
      </c>
      <c r="OTM3" s="7" t="s">
        <v>10803</v>
      </c>
      <c r="OTN3" s="7" t="s">
        <v>10804</v>
      </c>
      <c r="OTO3" s="7" t="s">
        <v>10805</v>
      </c>
      <c r="OTP3" s="7" t="s">
        <v>10806</v>
      </c>
      <c r="OTQ3" s="7" t="s">
        <v>10807</v>
      </c>
      <c r="OTR3" s="7" t="s">
        <v>10808</v>
      </c>
      <c r="OTS3" s="7" t="s">
        <v>10809</v>
      </c>
      <c r="OTT3" s="7" t="s">
        <v>10810</v>
      </c>
      <c r="OTU3" s="7" t="s">
        <v>10811</v>
      </c>
      <c r="OTV3" s="7" t="s">
        <v>10812</v>
      </c>
      <c r="OTW3" s="7" t="s">
        <v>10813</v>
      </c>
      <c r="OTX3" s="7" t="s">
        <v>10814</v>
      </c>
      <c r="OTY3" s="7" t="s">
        <v>10815</v>
      </c>
      <c r="OTZ3" s="7" t="s">
        <v>10816</v>
      </c>
      <c r="OUA3" s="7" t="s">
        <v>10817</v>
      </c>
      <c r="OUB3" s="7" t="s">
        <v>10818</v>
      </c>
      <c r="OUC3" s="7" t="s">
        <v>10819</v>
      </c>
      <c r="OUD3" s="7" t="s">
        <v>10820</v>
      </c>
      <c r="OUE3" s="7" t="s">
        <v>10821</v>
      </c>
      <c r="OUF3" s="7" t="s">
        <v>10822</v>
      </c>
      <c r="OUG3" s="7" t="s">
        <v>10823</v>
      </c>
      <c r="OUH3" s="7" t="s">
        <v>10824</v>
      </c>
      <c r="OUI3" s="7" t="s">
        <v>10825</v>
      </c>
      <c r="OUJ3" s="7" t="s">
        <v>10826</v>
      </c>
      <c r="OUK3" s="7" t="s">
        <v>10827</v>
      </c>
      <c r="OUL3" s="7" t="s">
        <v>10828</v>
      </c>
      <c r="OUM3" s="7" t="s">
        <v>10829</v>
      </c>
      <c r="OUN3" s="7" t="s">
        <v>10830</v>
      </c>
      <c r="OUO3" s="7" t="s">
        <v>10831</v>
      </c>
      <c r="OUP3" s="7" t="s">
        <v>10832</v>
      </c>
      <c r="OUQ3" s="7" t="s">
        <v>10833</v>
      </c>
      <c r="OUR3" s="7" t="s">
        <v>10834</v>
      </c>
      <c r="OUS3" s="7" t="s">
        <v>10835</v>
      </c>
      <c r="OUT3" s="7" t="s">
        <v>10836</v>
      </c>
      <c r="OUU3" s="7" t="s">
        <v>10837</v>
      </c>
      <c r="OUV3" s="7" t="s">
        <v>10838</v>
      </c>
      <c r="OUW3" s="7" t="s">
        <v>10839</v>
      </c>
      <c r="OUX3" s="7" t="s">
        <v>10840</v>
      </c>
      <c r="OUY3" s="7" t="s">
        <v>10841</v>
      </c>
      <c r="OUZ3" s="7" t="s">
        <v>10842</v>
      </c>
      <c r="OVA3" s="7" t="s">
        <v>10843</v>
      </c>
      <c r="OVB3" s="7" t="s">
        <v>10844</v>
      </c>
      <c r="OVC3" s="7" t="s">
        <v>10845</v>
      </c>
      <c r="OVD3" s="7" t="s">
        <v>10846</v>
      </c>
      <c r="OVE3" s="7" t="s">
        <v>10847</v>
      </c>
      <c r="OVF3" s="7" t="s">
        <v>10848</v>
      </c>
      <c r="OVG3" s="7" t="s">
        <v>10849</v>
      </c>
      <c r="OVH3" s="7" t="s">
        <v>10850</v>
      </c>
      <c r="OVI3" s="7" t="s">
        <v>10851</v>
      </c>
      <c r="OVJ3" s="7" t="s">
        <v>10852</v>
      </c>
      <c r="OVK3" s="7" t="s">
        <v>10853</v>
      </c>
      <c r="OVL3" s="7" t="s">
        <v>10854</v>
      </c>
      <c r="OVM3" s="7" t="s">
        <v>10855</v>
      </c>
      <c r="OVN3" s="7" t="s">
        <v>10856</v>
      </c>
      <c r="OVO3" s="7" t="s">
        <v>10857</v>
      </c>
      <c r="OVP3" s="7" t="s">
        <v>10858</v>
      </c>
      <c r="OVQ3" s="7" t="s">
        <v>10859</v>
      </c>
      <c r="OVR3" s="7" t="s">
        <v>10860</v>
      </c>
      <c r="OVS3" s="7" t="s">
        <v>10861</v>
      </c>
      <c r="OVT3" s="7" t="s">
        <v>10862</v>
      </c>
      <c r="OVU3" s="7" t="s">
        <v>10863</v>
      </c>
      <c r="OVV3" s="7" t="s">
        <v>10864</v>
      </c>
      <c r="OVW3" s="7" t="s">
        <v>10865</v>
      </c>
      <c r="OVX3" s="7" t="s">
        <v>10866</v>
      </c>
      <c r="OVY3" s="7" t="s">
        <v>10867</v>
      </c>
      <c r="OVZ3" s="7" t="s">
        <v>10868</v>
      </c>
      <c r="OWA3" s="7" t="s">
        <v>10869</v>
      </c>
      <c r="OWB3" s="7" t="s">
        <v>10870</v>
      </c>
      <c r="OWC3" s="7" t="s">
        <v>10871</v>
      </c>
      <c r="OWD3" s="7" t="s">
        <v>10872</v>
      </c>
      <c r="OWE3" s="7" t="s">
        <v>10873</v>
      </c>
      <c r="OWF3" s="7" t="s">
        <v>10874</v>
      </c>
      <c r="OWG3" s="7" t="s">
        <v>10875</v>
      </c>
      <c r="OWH3" s="7" t="s">
        <v>10876</v>
      </c>
      <c r="OWI3" s="7" t="s">
        <v>10877</v>
      </c>
      <c r="OWJ3" s="7" t="s">
        <v>10878</v>
      </c>
      <c r="OWK3" s="7" t="s">
        <v>10879</v>
      </c>
      <c r="OWL3" s="7" t="s">
        <v>10880</v>
      </c>
      <c r="OWM3" s="7" t="s">
        <v>10881</v>
      </c>
      <c r="OWN3" s="7" t="s">
        <v>10882</v>
      </c>
      <c r="OWO3" s="7" t="s">
        <v>10883</v>
      </c>
      <c r="OWP3" s="7" t="s">
        <v>10884</v>
      </c>
      <c r="OWQ3" s="7" t="s">
        <v>10885</v>
      </c>
      <c r="OWR3" s="7" t="s">
        <v>10886</v>
      </c>
      <c r="OWS3" s="7" t="s">
        <v>10887</v>
      </c>
      <c r="OWT3" s="7" t="s">
        <v>10888</v>
      </c>
      <c r="OWU3" s="7" t="s">
        <v>10889</v>
      </c>
      <c r="OWV3" s="7" t="s">
        <v>10890</v>
      </c>
      <c r="OWW3" s="7" t="s">
        <v>10891</v>
      </c>
      <c r="OWX3" s="7" t="s">
        <v>10892</v>
      </c>
      <c r="OWY3" s="7" t="s">
        <v>10893</v>
      </c>
      <c r="OWZ3" s="7" t="s">
        <v>10894</v>
      </c>
      <c r="OXA3" s="7" t="s">
        <v>10895</v>
      </c>
      <c r="OXB3" s="7" t="s">
        <v>10896</v>
      </c>
      <c r="OXC3" s="7" t="s">
        <v>10897</v>
      </c>
      <c r="OXD3" s="7" t="s">
        <v>10898</v>
      </c>
      <c r="OXE3" s="7" t="s">
        <v>10899</v>
      </c>
      <c r="OXF3" s="7" t="s">
        <v>10900</v>
      </c>
      <c r="OXG3" s="7" t="s">
        <v>10901</v>
      </c>
      <c r="OXH3" s="7" t="s">
        <v>10902</v>
      </c>
      <c r="OXI3" s="7" t="s">
        <v>10903</v>
      </c>
      <c r="OXJ3" s="7" t="s">
        <v>10904</v>
      </c>
      <c r="OXK3" s="7" t="s">
        <v>10905</v>
      </c>
      <c r="OXL3" s="7" t="s">
        <v>10906</v>
      </c>
      <c r="OXM3" s="7" t="s">
        <v>10907</v>
      </c>
      <c r="OXN3" s="7" t="s">
        <v>10908</v>
      </c>
      <c r="OXO3" s="7" t="s">
        <v>10909</v>
      </c>
      <c r="OXP3" s="7" t="s">
        <v>10910</v>
      </c>
      <c r="OXQ3" s="7" t="s">
        <v>10911</v>
      </c>
      <c r="OXR3" s="7" t="s">
        <v>10912</v>
      </c>
      <c r="OXS3" s="7" t="s">
        <v>10913</v>
      </c>
      <c r="OXT3" s="7" t="s">
        <v>10914</v>
      </c>
      <c r="OXU3" s="7" t="s">
        <v>10915</v>
      </c>
      <c r="OXV3" s="7" t="s">
        <v>10916</v>
      </c>
      <c r="OXW3" s="7" t="s">
        <v>10917</v>
      </c>
      <c r="OXX3" s="7" t="s">
        <v>10918</v>
      </c>
      <c r="OXY3" s="7" t="s">
        <v>10919</v>
      </c>
      <c r="OXZ3" s="7" t="s">
        <v>10920</v>
      </c>
      <c r="OYA3" s="7" t="s">
        <v>10921</v>
      </c>
      <c r="OYB3" s="7" t="s">
        <v>10922</v>
      </c>
      <c r="OYC3" s="7" t="s">
        <v>10923</v>
      </c>
      <c r="OYD3" s="7" t="s">
        <v>10924</v>
      </c>
      <c r="OYE3" s="7" t="s">
        <v>10925</v>
      </c>
      <c r="OYF3" s="7" t="s">
        <v>10926</v>
      </c>
      <c r="OYG3" s="7" t="s">
        <v>10927</v>
      </c>
      <c r="OYH3" s="7" t="s">
        <v>10928</v>
      </c>
      <c r="OYI3" s="7" t="s">
        <v>10929</v>
      </c>
      <c r="OYJ3" s="7" t="s">
        <v>10930</v>
      </c>
      <c r="OYK3" s="7" t="s">
        <v>10931</v>
      </c>
      <c r="OYL3" s="7" t="s">
        <v>10932</v>
      </c>
      <c r="OYM3" s="7" t="s">
        <v>10933</v>
      </c>
      <c r="OYN3" s="7" t="s">
        <v>10934</v>
      </c>
      <c r="OYO3" s="7" t="s">
        <v>10935</v>
      </c>
      <c r="OYP3" s="7" t="s">
        <v>10936</v>
      </c>
      <c r="OYQ3" s="7" t="s">
        <v>10937</v>
      </c>
      <c r="OYR3" s="7" t="s">
        <v>10938</v>
      </c>
      <c r="OYS3" s="7" t="s">
        <v>10939</v>
      </c>
      <c r="OYT3" s="7" t="s">
        <v>10940</v>
      </c>
      <c r="OYU3" s="7" t="s">
        <v>10941</v>
      </c>
      <c r="OYV3" s="7" t="s">
        <v>10942</v>
      </c>
      <c r="OYW3" s="7" t="s">
        <v>10943</v>
      </c>
      <c r="OYX3" s="7" t="s">
        <v>10944</v>
      </c>
      <c r="OYY3" s="7" t="s">
        <v>10945</v>
      </c>
      <c r="OYZ3" s="7" t="s">
        <v>10946</v>
      </c>
      <c r="OZA3" s="7" t="s">
        <v>10947</v>
      </c>
      <c r="OZB3" s="7" t="s">
        <v>10948</v>
      </c>
      <c r="OZC3" s="7" t="s">
        <v>10949</v>
      </c>
      <c r="OZD3" s="7" t="s">
        <v>10950</v>
      </c>
      <c r="OZE3" s="7" t="s">
        <v>10951</v>
      </c>
      <c r="OZF3" s="7" t="s">
        <v>10952</v>
      </c>
      <c r="OZG3" s="7" t="s">
        <v>10953</v>
      </c>
      <c r="OZH3" s="7" t="s">
        <v>10954</v>
      </c>
      <c r="OZI3" s="7" t="s">
        <v>10955</v>
      </c>
      <c r="OZJ3" s="7" t="s">
        <v>10956</v>
      </c>
      <c r="OZK3" s="7" t="s">
        <v>10957</v>
      </c>
      <c r="OZL3" s="7" t="s">
        <v>10958</v>
      </c>
      <c r="OZM3" s="7" t="s">
        <v>10959</v>
      </c>
      <c r="OZN3" s="7" t="s">
        <v>10960</v>
      </c>
      <c r="OZO3" s="7" t="s">
        <v>10961</v>
      </c>
      <c r="OZP3" s="7" t="s">
        <v>10962</v>
      </c>
      <c r="OZQ3" s="7" t="s">
        <v>10963</v>
      </c>
      <c r="OZR3" s="7" t="s">
        <v>10964</v>
      </c>
      <c r="OZS3" s="7" t="s">
        <v>10965</v>
      </c>
      <c r="OZT3" s="7" t="s">
        <v>10966</v>
      </c>
      <c r="OZU3" s="7" t="s">
        <v>10967</v>
      </c>
      <c r="OZV3" s="7" t="s">
        <v>10968</v>
      </c>
      <c r="OZW3" s="7" t="s">
        <v>10969</v>
      </c>
      <c r="OZX3" s="7" t="s">
        <v>10970</v>
      </c>
      <c r="OZY3" s="7" t="s">
        <v>10971</v>
      </c>
      <c r="OZZ3" s="7" t="s">
        <v>10972</v>
      </c>
      <c r="PAA3" s="7" t="s">
        <v>10973</v>
      </c>
      <c r="PAB3" s="7" t="s">
        <v>10974</v>
      </c>
      <c r="PAC3" s="7" t="s">
        <v>10975</v>
      </c>
      <c r="PAD3" s="7" t="s">
        <v>10976</v>
      </c>
      <c r="PAE3" s="7" t="s">
        <v>10977</v>
      </c>
      <c r="PAF3" s="7" t="s">
        <v>10978</v>
      </c>
      <c r="PAG3" s="7" t="s">
        <v>10979</v>
      </c>
      <c r="PAH3" s="7" t="s">
        <v>10980</v>
      </c>
      <c r="PAI3" s="7" t="s">
        <v>10981</v>
      </c>
      <c r="PAJ3" s="7" t="s">
        <v>10982</v>
      </c>
      <c r="PAK3" s="7" t="s">
        <v>10983</v>
      </c>
      <c r="PAL3" s="7" t="s">
        <v>10984</v>
      </c>
      <c r="PAM3" s="7" t="s">
        <v>10985</v>
      </c>
      <c r="PAN3" s="7" t="s">
        <v>10986</v>
      </c>
      <c r="PAO3" s="7" t="s">
        <v>10987</v>
      </c>
      <c r="PAP3" s="7" t="s">
        <v>10988</v>
      </c>
      <c r="PAQ3" s="7" t="s">
        <v>10989</v>
      </c>
      <c r="PAR3" s="7" t="s">
        <v>10990</v>
      </c>
      <c r="PAS3" s="7" t="s">
        <v>10991</v>
      </c>
      <c r="PAT3" s="7" t="s">
        <v>10992</v>
      </c>
      <c r="PAU3" s="7" t="s">
        <v>10993</v>
      </c>
      <c r="PAV3" s="7" t="s">
        <v>10994</v>
      </c>
      <c r="PAW3" s="7" t="s">
        <v>10995</v>
      </c>
      <c r="PAX3" s="7" t="s">
        <v>10996</v>
      </c>
      <c r="PAY3" s="7" t="s">
        <v>10997</v>
      </c>
      <c r="PAZ3" s="7" t="s">
        <v>10998</v>
      </c>
      <c r="PBA3" s="7" t="s">
        <v>10999</v>
      </c>
      <c r="PBB3" s="7" t="s">
        <v>11000</v>
      </c>
      <c r="PBC3" s="7" t="s">
        <v>11001</v>
      </c>
      <c r="PBD3" s="7" t="s">
        <v>11002</v>
      </c>
      <c r="PBE3" s="7" t="s">
        <v>11003</v>
      </c>
      <c r="PBF3" s="7" t="s">
        <v>11004</v>
      </c>
      <c r="PBG3" s="7" t="s">
        <v>11005</v>
      </c>
      <c r="PBH3" s="7" t="s">
        <v>11006</v>
      </c>
      <c r="PBI3" s="7" t="s">
        <v>11007</v>
      </c>
      <c r="PBJ3" s="7" t="s">
        <v>11008</v>
      </c>
      <c r="PBK3" s="7" t="s">
        <v>11009</v>
      </c>
      <c r="PBL3" s="7" t="s">
        <v>11010</v>
      </c>
      <c r="PBM3" s="7" t="s">
        <v>11011</v>
      </c>
      <c r="PBN3" s="7" t="s">
        <v>11012</v>
      </c>
      <c r="PBO3" s="7" t="s">
        <v>11013</v>
      </c>
      <c r="PBP3" s="7" t="s">
        <v>11014</v>
      </c>
      <c r="PBQ3" s="7" t="s">
        <v>11015</v>
      </c>
      <c r="PBR3" s="7" t="s">
        <v>11016</v>
      </c>
      <c r="PBS3" s="7" t="s">
        <v>11017</v>
      </c>
      <c r="PBT3" s="7" t="s">
        <v>11018</v>
      </c>
      <c r="PBU3" s="7" t="s">
        <v>11019</v>
      </c>
      <c r="PBV3" s="7" t="s">
        <v>11020</v>
      </c>
      <c r="PBW3" s="7" t="s">
        <v>11021</v>
      </c>
      <c r="PBX3" s="7" t="s">
        <v>11022</v>
      </c>
      <c r="PBY3" s="7" t="s">
        <v>11023</v>
      </c>
      <c r="PBZ3" s="7" t="s">
        <v>11024</v>
      </c>
      <c r="PCA3" s="7" t="s">
        <v>11025</v>
      </c>
      <c r="PCB3" s="7" t="s">
        <v>11026</v>
      </c>
      <c r="PCC3" s="7" t="s">
        <v>11027</v>
      </c>
      <c r="PCD3" s="7" t="s">
        <v>11028</v>
      </c>
      <c r="PCE3" s="7" t="s">
        <v>11029</v>
      </c>
      <c r="PCF3" s="7" t="s">
        <v>11030</v>
      </c>
      <c r="PCG3" s="7" t="s">
        <v>11031</v>
      </c>
      <c r="PCH3" s="7" t="s">
        <v>11032</v>
      </c>
      <c r="PCI3" s="7" t="s">
        <v>11033</v>
      </c>
      <c r="PCJ3" s="7" t="s">
        <v>11034</v>
      </c>
      <c r="PCK3" s="7" t="s">
        <v>11035</v>
      </c>
      <c r="PCL3" s="7" t="s">
        <v>11036</v>
      </c>
      <c r="PCM3" s="7" t="s">
        <v>11037</v>
      </c>
      <c r="PCN3" s="7" t="s">
        <v>11038</v>
      </c>
      <c r="PCO3" s="7" t="s">
        <v>11039</v>
      </c>
      <c r="PCP3" s="7" t="s">
        <v>11040</v>
      </c>
      <c r="PCQ3" s="7" t="s">
        <v>11041</v>
      </c>
      <c r="PCR3" s="7" t="s">
        <v>11042</v>
      </c>
      <c r="PCS3" s="7" t="s">
        <v>11043</v>
      </c>
      <c r="PCT3" s="7" t="s">
        <v>11044</v>
      </c>
      <c r="PCU3" s="7" t="s">
        <v>11045</v>
      </c>
      <c r="PCV3" s="7" t="s">
        <v>11046</v>
      </c>
      <c r="PCW3" s="7" t="s">
        <v>11047</v>
      </c>
      <c r="PCX3" s="7" t="s">
        <v>11048</v>
      </c>
      <c r="PCY3" s="7" t="s">
        <v>11049</v>
      </c>
      <c r="PCZ3" s="7" t="s">
        <v>11050</v>
      </c>
      <c r="PDA3" s="7" t="s">
        <v>11051</v>
      </c>
      <c r="PDB3" s="7" t="s">
        <v>11052</v>
      </c>
      <c r="PDC3" s="7" t="s">
        <v>11053</v>
      </c>
      <c r="PDD3" s="7" t="s">
        <v>11054</v>
      </c>
      <c r="PDE3" s="7" t="s">
        <v>11055</v>
      </c>
      <c r="PDF3" s="7" t="s">
        <v>11056</v>
      </c>
      <c r="PDG3" s="7" t="s">
        <v>11057</v>
      </c>
      <c r="PDH3" s="7" t="s">
        <v>11058</v>
      </c>
      <c r="PDI3" s="7" t="s">
        <v>11059</v>
      </c>
      <c r="PDJ3" s="7" t="s">
        <v>11060</v>
      </c>
      <c r="PDK3" s="7" t="s">
        <v>11061</v>
      </c>
      <c r="PDL3" s="7" t="s">
        <v>11062</v>
      </c>
      <c r="PDM3" s="7" t="s">
        <v>11063</v>
      </c>
      <c r="PDN3" s="7" t="s">
        <v>11064</v>
      </c>
      <c r="PDO3" s="7" t="s">
        <v>11065</v>
      </c>
      <c r="PDP3" s="7" t="s">
        <v>11066</v>
      </c>
      <c r="PDQ3" s="7" t="s">
        <v>11067</v>
      </c>
      <c r="PDR3" s="7" t="s">
        <v>11068</v>
      </c>
      <c r="PDS3" s="7" t="s">
        <v>11069</v>
      </c>
      <c r="PDT3" s="7" t="s">
        <v>11070</v>
      </c>
      <c r="PDU3" s="7" t="s">
        <v>11071</v>
      </c>
      <c r="PDV3" s="7" t="s">
        <v>11072</v>
      </c>
      <c r="PDW3" s="7" t="s">
        <v>11073</v>
      </c>
      <c r="PDX3" s="7" t="s">
        <v>11074</v>
      </c>
      <c r="PDY3" s="7" t="s">
        <v>11075</v>
      </c>
      <c r="PDZ3" s="7" t="s">
        <v>11076</v>
      </c>
      <c r="PEA3" s="7" t="s">
        <v>11077</v>
      </c>
      <c r="PEB3" s="7" t="s">
        <v>11078</v>
      </c>
      <c r="PEC3" s="7" t="s">
        <v>11079</v>
      </c>
      <c r="PED3" s="7" t="s">
        <v>11080</v>
      </c>
      <c r="PEE3" s="7" t="s">
        <v>11081</v>
      </c>
      <c r="PEF3" s="7" t="s">
        <v>11082</v>
      </c>
      <c r="PEG3" s="7" t="s">
        <v>11083</v>
      </c>
      <c r="PEH3" s="7" t="s">
        <v>11084</v>
      </c>
      <c r="PEI3" s="7" t="s">
        <v>11085</v>
      </c>
      <c r="PEJ3" s="7" t="s">
        <v>11086</v>
      </c>
      <c r="PEK3" s="7" t="s">
        <v>11087</v>
      </c>
      <c r="PEL3" s="7" t="s">
        <v>11088</v>
      </c>
      <c r="PEM3" s="7" t="s">
        <v>11089</v>
      </c>
      <c r="PEN3" s="7" t="s">
        <v>11090</v>
      </c>
      <c r="PEO3" s="7" t="s">
        <v>11091</v>
      </c>
      <c r="PEP3" s="7" t="s">
        <v>11092</v>
      </c>
      <c r="PEQ3" s="7" t="s">
        <v>11093</v>
      </c>
      <c r="PER3" s="7" t="s">
        <v>11094</v>
      </c>
      <c r="PES3" s="7" t="s">
        <v>11095</v>
      </c>
      <c r="PET3" s="7" t="s">
        <v>11096</v>
      </c>
      <c r="PEU3" s="7" t="s">
        <v>11097</v>
      </c>
      <c r="PEV3" s="7" t="s">
        <v>11098</v>
      </c>
      <c r="PEW3" s="7" t="s">
        <v>11099</v>
      </c>
      <c r="PEX3" s="7" t="s">
        <v>11100</v>
      </c>
      <c r="PEY3" s="7" t="s">
        <v>11101</v>
      </c>
      <c r="PEZ3" s="7" t="s">
        <v>11102</v>
      </c>
      <c r="PFA3" s="7" t="s">
        <v>11103</v>
      </c>
      <c r="PFB3" s="7" t="s">
        <v>11104</v>
      </c>
      <c r="PFC3" s="7" t="s">
        <v>11105</v>
      </c>
      <c r="PFD3" s="7" t="s">
        <v>11106</v>
      </c>
      <c r="PFE3" s="7" t="s">
        <v>11107</v>
      </c>
      <c r="PFF3" s="7" t="s">
        <v>11108</v>
      </c>
      <c r="PFG3" s="7" t="s">
        <v>11109</v>
      </c>
      <c r="PFH3" s="7" t="s">
        <v>11110</v>
      </c>
      <c r="PFI3" s="7" t="s">
        <v>11111</v>
      </c>
      <c r="PFJ3" s="7" t="s">
        <v>11112</v>
      </c>
      <c r="PFK3" s="7" t="s">
        <v>11113</v>
      </c>
      <c r="PFL3" s="7" t="s">
        <v>11114</v>
      </c>
      <c r="PFM3" s="7" t="s">
        <v>11115</v>
      </c>
      <c r="PFN3" s="7" t="s">
        <v>11116</v>
      </c>
      <c r="PFO3" s="7" t="s">
        <v>11117</v>
      </c>
      <c r="PFP3" s="7" t="s">
        <v>11118</v>
      </c>
      <c r="PFQ3" s="7" t="s">
        <v>11119</v>
      </c>
      <c r="PFR3" s="7" t="s">
        <v>11120</v>
      </c>
      <c r="PFS3" s="7" t="s">
        <v>11121</v>
      </c>
      <c r="PFT3" s="7" t="s">
        <v>11122</v>
      </c>
      <c r="PFU3" s="7" t="s">
        <v>11123</v>
      </c>
      <c r="PFV3" s="7" t="s">
        <v>11124</v>
      </c>
      <c r="PFW3" s="7" t="s">
        <v>11125</v>
      </c>
      <c r="PFX3" s="7" t="s">
        <v>11126</v>
      </c>
      <c r="PFY3" s="7" t="s">
        <v>11127</v>
      </c>
      <c r="PFZ3" s="7" t="s">
        <v>11128</v>
      </c>
      <c r="PGA3" s="7" t="s">
        <v>11129</v>
      </c>
      <c r="PGB3" s="7" t="s">
        <v>11130</v>
      </c>
      <c r="PGC3" s="7" t="s">
        <v>11131</v>
      </c>
      <c r="PGD3" s="7" t="s">
        <v>11132</v>
      </c>
      <c r="PGE3" s="7" t="s">
        <v>11133</v>
      </c>
      <c r="PGF3" s="7" t="s">
        <v>11134</v>
      </c>
      <c r="PGG3" s="7" t="s">
        <v>11135</v>
      </c>
      <c r="PGH3" s="7" t="s">
        <v>11136</v>
      </c>
      <c r="PGI3" s="7" t="s">
        <v>11137</v>
      </c>
      <c r="PGJ3" s="7" t="s">
        <v>11138</v>
      </c>
      <c r="PGK3" s="7" t="s">
        <v>11139</v>
      </c>
      <c r="PGL3" s="7" t="s">
        <v>11140</v>
      </c>
      <c r="PGM3" s="7" t="s">
        <v>11141</v>
      </c>
      <c r="PGN3" s="7" t="s">
        <v>11142</v>
      </c>
      <c r="PGO3" s="7" t="s">
        <v>11143</v>
      </c>
      <c r="PGP3" s="7" t="s">
        <v>11144</v>
      </c>
      <c r="PGQ3" s="7" t="s">
        <v>11145</v>
      </c>
      <c r="PGR3" s="7" t="s">
        <v>11146</v>
      </c>
      <c r="PGS3" s="7" t="s">
        <v>11147</v>
      </c>
      <c r="PGT3" s="7" t="s">
        <v>11148</v>
      </c>
      <c r="PGU3" s="7" t="s">
        <v>11149</v>
      </c>
      <c r="PGV3" s="7" t="s">
        <v>11150</v>
      </c>
      <c r="PGW3" s="7" t="s">
        <v>11151</v>
      </c>
      <c r="PGX3" s="7" t="s">
        <v>11152</v>
      </c>
      <c r="PGY3" s="7" t="s">
        <v>11153</v>
      </c>
      <c r="PGZ3" s="7" t="s">
        <v>11154</v>
      </c>
      <c r="PHA3" s="7" t="s">
        <v>11155</v>
      </c>
      <c r="PHB3" s="7" t="s">
        <v>11156</v>
      </c>
      <c r="PHC3" s="7" t="s">
        <v>11157</v>
      </c>
      <c r="PHD3" s="7" t="s">
        <v>11158</v>
      </c>
      <c r="PHE3" s="7" t="s">
        <v>11159</v>
      </c>
      <c r="PHF3" s="7" t="s">
        <v>11160</v>
      </c>
      <c r="PHG3" s="7" t="s">
        <v>11161</v>
      </c>
      <c r="PHH3" s="7" t="s">
        <v>11162</v>
      </c>
      <c r="PHI3" s="7" t="s">
        <v>11163</v>
      </c>
      <c r="PHJ3" s="7" t="s">
        <v>11164</v>
      </c>
      <c r="PHK3" s="7" t="s">
        <v>11165</v>
      </c>
      <c r="PHL3" s="7" t="s">
        <v>11166</v>
      </c>
      <c r="PHM3" s="7" t="s">
        <v>11167</v>
      </c>
      <c r="PHN3" s="7" t="s">
        <v>11168</v>
      </c>
      <c r="PHO3" s="7" t="s">
        <v>11169</v>
      </c>
      <c r="PHP3" s="7" t="s">
        <v>11170</v>
      </c>
      <c r="PHQ3" s="7" t="s">
        <v>11171</v>
      </c>
      <c r="PHR3" s="7" t="s">
        <v>11172</v>
      </c>
      <c r="PHS3" s="7" t="s">
        <v>11173</v>
      </c>
      <c r="PHT3" s="7" t="s">
        <v>11174</v>
      </c>
      <c r="PHU3" s="7" t="s">
        <v>11175</v>
      </c>
      <c r="PHV3" s="7" t="s">
        <v>11176</v>
      </c>
      <c r="PHW3" s="7" t="s">
        <v>11177</v>
      </c>
      <c r="PHX3" s="7" t="s">
        <v>11178</v>
      </c>
      <c r="PHY3" s="7" t="s">
        <v>11179</v>
      </c>
      <c r="PHZ3" s="7" t="s">
        <v>11180</v>
      </c>
      <c r="PIA3" s="7" t="s">
        <v>11181</v>
      </c>
      <c r="PIB3" s="7" t="s">
        <v>11182</v>
      </c>
      <c r="PIC3" s="7" t="s">
        <v>11183</v>
      </c>
      <c r="PID3" s="7" t="s">
        <v>11184</v>
      </c>
      <c r="PIE3" s="7" t="s">
        <v>11185</v>
      </c>
      <c r="PIF3" s="7" t="s">
        <v>11186</v>
      </c>
      <c r="PIG3" s="7" t="s">
        <v>11187</v>
      </c>
      <c r="PIH3" s="7" t="s">
        <v>11188</v>
      </c>
      <c r="PII3" s="7" t="s">
        <v>11189</v>
      </c>
      <c r="PIJ3" s="7" t="s">
        <v>11190</v>
      </c>
      <c r="PIK3" s="7" t="s">
        <v>11191</v>
      </c>
      <c r="PIL3" s="7" t="s">
        <v>11192</v>
      </c>
      <c r="PIM3" s="7" t="s">
        <v>11193</v>
      </c>
      <c r="PIN3" s="7" t="s">
        <v>11194</v>
      </c>
      <c r="PIO3" s="7" t="s">
        <v>11195</v>
      </c>
      <c r="PIP3" s="7" t="s">
        <v>11196</v>
      </c>
      <c r="PIQ3" s="7" t="s">
        <v>11197</v>
      </c>
      <c r="PIR3" s="7" t="s">
        <v>11198</v>
      </c>
      <c r="PIS3" s="7" t="s">
        <v>11199</v>
      </c>
      <c r="PIT3" s="7" t="s">
        <v>11200</v>
      </c>
      <c r="PIU3" s="7" t="s">
        <v>11201</v>
      </c>
      <c r="PIV3" s="7" t="s">
        <v>11202</v>
      </c>
      <c r="PIW3" s="7" t="s">
        <v>11203</v>
      </c>
      <c r="PIX3" s="7" t="s">
        <v>11204</v>
      </c>
      <c r="PIY3" s="7" t="s">
        <v>11205</v>
      </c>
      <c r="PIZ3" s="7" t="s">
        <v>11206</v>
      </c>
      <c r="PJA3" s="7" t="s">
        <v>11207</v>
      </c>
      <c r="PJB3" s="7" t="s">
        <v>11208</v>
      </c>
      <c r="PJC3" s="7" t="s">
        <v>11209</v>
      </c>
      <c r="PJD3" s="7" t="s">
        <v>11210</v>
      </c>
      <c r="PJE3" s="7" t="s">
        <v>11211</v>
      </c>
      <c r="PJF3" s="7" t="s">
        <v>11212</v>
      </c>
      <c r="PJG3" s="7" t="s">
        <v>11213</v>
      </c>
      <c r="PJH3" s="7" t="s">
        <v>11214</v>
      </c>
      <c r="PJI3" s="7" t="s">
        <v>11215</v>
      </c>
      <c r="PJJ3" s="7" t="s">
        <v>11216</v>
      </c>
      <c r="PJK3" s="7" t="s">
        <v>11217</v>
      </c>
      <c r="PJL3" s="7" t="s">
        <v>11218</v>
      </c>
      <c r="PJM3" s="7" t="s">
        <v>11219</v>
      </c>
      <c r="PJN3" s="7" t="s">
        <v>11220</v>
      </c>
      <c r="PJO3" s="7" t="s">
        <v>11221</v>
      </c>
      <c r="PJP3" s="7" t="s">
        <v>11222</v>
      </c>
      <c r="PJQ3" s="7" t="s">
        <v>11223</v>
      </c>
      <c r="PJR3" s="7" t="s">
        <v>11224</v>
      </c>
      <c r="PJS3" s="7" t="s">
        <v>11225</v>
      </c>
      <c r="PJT3" s="7" t="s">
        <v>11226</v>
      </c>
      <c r="PJU3" s="7" t="s">
        <v>11227</v>
      </c>
      <c r="PJV3" s="7" t="s">
        <v>11228</v>
      </c>
      <c r="PJW3" s="7" t="s">
        <v>11229</v>
      </c>
      <c r="PJX3" s="7" t="s">
        <v>11230</v>
      </c>
      <c r="PJY3" s="7" t="s">
        <v>11231</v>
      </c>
      <c r="PJZ3" s="7" t="s">
        <v>11232</v>
      </c>
      <c r="PKA3" s="7" t="s">
        <v>11233</v>
      </c>
      <c r="PKB3" s="7" t="s">
        <v>11234</v>
      </c>
      <c r="PKC3" s="7" t="s">
        <v>11235</v>
      </c>
      <c r="PKD3" s="7" t="s">
        <v>11236</v>
      </c>
      <c r="PKE3" s="7" t="s">
        <v>11237</v>
      </c>
      <c r="PKF3" s="7" t="s">
        <v>11238</v>
      </c>
      <c r="PKG3" s="7" t="s">
        <v>11239</v>
      </c>
      <c r="PKH3" s="7" t="s">
        <v>11240</v>
      </c>
      <c r="PKI3" s="7" t="s">
        <v>11241</v>
      </c>
      <c r="PKJ3" s="7" t="s">
        <v>11242</v>
      </c>
      <c r="PKK3" s="7" t="s">
        <v>11243</v>
      </c>
      <c r="PKL3" s="7" t="s">
        <v>11244</v>
      </c>
      <c r="PKM3" s="7" t="s">
        <v>11245</v>
      </c>
      <c r="PKN3" s="7" t="s">
        <v>11246</v>
      </c>
      <c r="PKO3" s="7" t="s">
        <v>11247</v>
      </c>
      <c r="PKP3" s="7" t="s">
        <v>11248</v>
      </c>
      <c r="PKQ3" s="7" t="s">
        <v>11249</v>
      </c>
      <c r="PKR3" s="7" t="s">
        <v>11250</v>
      </c>
      <c r="PKS3" s="7" t="s">
        <v>11251</v>
      </c>
      <c r="PKT3" s="7" t="s">
        <v>11252</v>
      </c>
      <c r="PKU3" s="7" t="s">
        <v>11253</v>
      </c>
      <c r="PKV3" s="7" t="s">
        <v>11254</v>
      </c>
      <c r="PKW3" s="7" t="s">
        <v>11255</v>
      </c>
      <c r="PKX3" s="7" t="s">
        <v>11256</v>
      </c>
      <c r="PKY3" s="7" t="s">
        <v>11257</v>
      </c>
      <c r="PKZ3" s="7" t="s">
        <v>11258</v>
      </c>
      <c r="PLA3" s="7" t="s">
        <v>11259</v>
      </c>
      <c r="PLB3" s="7" t="s">
        <v>11260</v>
      </c>
      <c r="PLC3" s="7" t="s">
        <v>11261</v>
      </c>
      <c r="PLD3" s="7" t="s">
        <v>11262</v>
      </c>
      <c r="PLE3" s="7" t="s">
        <v>11263</v>
      </c>
      <c r="PLF3" s="7" t="s">
        <v>11264</v>
      </c>
      <c r="PLG3" s="7" t="s">
        <v>11265</v>
      </c>
      <c r="PLH3" s="7" t="s">
        <v>11266</v>
      </c>
      <c r="PLI3" s="7" t="s">
        <v>11267</v>
      </c>
      <c r="PLJ3" s="7" t="s">
        <v>11268</v>
      </c>
      <c r="PLK3" s="7" t="s">
        <v>11269</v>
      </c>
      <c r="PLL3" s="7" t="s">
        <v>11270</v>
      </c>
      <c r="PLM3" s="7" t="s">
        <v>11271</v>
      </c>
      <c r="PLN3" s="7" t="s">
        <v>11272</v>
      </c>
      <c r="PLO3" s="7" t="s">
        <v>11273</v>
      </c>
      <c r="PLP3" s="7" t="s">
        <v>11274</v>
      </c>
      <c r="PLQ3" s="7" t="s">
        <v>11275</v>
      </c>
      <c r="PLR3" s="7" t="s">
        <v>11276</v>
      </c>
      <c r="PLS3" s="7" t="s">
        <v>11277</v>
      </c>
      <c r="PLT3" s="7" t="s">
        <v>11278</v>
      </c>
      <c r="PLU3" s="7" t="s">
        <v>11279</v>
      </c>
      <c r="PLV3" s="7" t="s">
        <v>11280</v>
      </c>
      <c r="PLW3" s="7" t="s">
        <v>11281</v>
      </c>
      <c r="PLX3" s="7" t="s">
        <v>11282</v>
      </c>
      <c r="PLY3" s="7" t="s">
        <v>11283</v>
      </c>
      <c r="PLZ3" s="7" t="s">
        <v>11284</v>
      </c>
      <c r="PMA3" s="7" t="s">
        <v>11285</v>
      </c>
      <c r="PMB3" s="7" t="s">
        <v>11286</v>
      </c>
      <c r="PMC3" s="7" t="s">
        <v>11287</v>
      </c>
      <c r="PMD3" s="7" t="s">
        <v>11288</v>
      </c>
      <c r="PME3" s="7" t="s">
        <v>11289</v>
      </c>
      <c r="PMF3" s="7" t="s">
        <v>11290</v>
      </c>
      <c r="PMG3" s="7" t="s">
        <v>11291</v>
      </c>
      <c r="PMH3" s="7" t="s">
        <v>11292</v>
      </c>
      <c r="PMI3" s="7" t="s">
        <v>11293</v>
      </c>
      <c r="PMJ3" s="7" t="s">
        <v>11294</v>
      </c>
      <c r="PMK3" s="7" t="s">
        <v>11295</v>
      </c>
      <c r="PML3" s="7" t="s">
        <v>11296</v>
      </c>
      <c r="PMM3" s="7" t="s">
        <v>11297</v>
      </c>
      <c r="PMN3" s="7" t="s">
        <v>11298</v>
      </c>
      <c r="PMO3" s="7" t="s">
        <v>11299</v>
      </c>
      <c r="PMP3" s="7" t="s">
        <v>11300</v>
      </c>
      <c r="PMQ3" s="7" t="s">
        <v>11301</v>
      </c>
      <c r="PMR3" s="7" t="s">
        <v>11302</v>
      </c>
      <c r="PMS3" s="7" t="s">
        <v>11303</v>
      </c>
      <c r="PMT3" s="7" t="s">
        <v>11304</v>
      </c>
      <c r="PMU3" s="7" t="s">
        <v>11305</v>
      </c>
      <c r="PMV3" s="7" t="s">
        <v>11306</v>
      </c>
      <c r="PMW3" s="7" t="s">
        <v>11307</v>
      </c>
      <c r="PMX3" s="7" t="s">
        <v>11308</v>
      </c>
      <c r="PMY3" s="7" t="s">
        <v>11309</v>
      </c>
      <c r="PMZ3" s="7" t="s">
        <v>11310</v>
      </c>
      <c r="PNA3" s="7" t="s">
        <v>11311</v>
      </c>
      <c r="PNB3" s="7" t="s">
        <v>11312</v>
      </c>
      <c r="PNC3" s="7" t="s">
        <v>11313</v>
      </c>
      <c r="PND3" s="7" t="s">
        <v>11314</v>
      </c>
      <c r="PNE3" s="7" t="s">
        <v>11315</v>
      </c>
      <c r="PNF3" s="7" t="s">
        <v>11316</v>
      </c>
      <c r="PNG3" s="7" t="s">
        <v>11317</v>
      </c>
      <c r="PNH3" s="7" t="s">
        <v>11318</v>
      </c>
      <c r="PNI3" s="7" t="s">
        <v>11319</v>
      </c>
      <c r="PNJ3" s="7" t="s">
        <v>11320</v>
      </c>
      <c r="PNK3" s="7" t="s">
        <v>11321</v>
      </c>
      <c r="PNL3" s="7" t="s">
        <v>11322</v>
      </c>
      <c r="PNM3" s="7" t="s">
        <v>11323</v>
      </c>
      <c r="PNN3" s="7" t="s">
        <v>11324</v>
      </c>
      <c r="PNO3" s="7" t="s">
        <v>11325</v>
      </c>
      <c r="PNP3" s="7" t="s">
        <v>11326</v>
      </c>
      <c r="PNQ3" s="7" t="s">
        <v>11327</v>
      </c>
      <c r="PNR3" s="7" t="s">
        <v>11328</v>
      </c>
      <c r="PNS3" s="7" t="s">
        <v>11329</v>
      </c>
      <c r="PNT3" s="7" t="s">
        <v>11330</v>
      </c>
      <c r="PNU3" s="7" t="s">
        <v>11331</v>
      </c>
      <c r="PNV3" s="7" t="s">
        <v>11332</v>
      </c>
      <c r="PNW3" s="7" t="s">
        <v>11333</v>
      </c>
      <c r="PNX3" s="7" t="s">
        <v>11334</v>
      </c>
      <c r="PNY3" s="7" t="s">
        <v>11335</v>
      </c>
      <c r="PNZ3" s="7" t="s">
        <v>11336</v>
      </c>
      <c r="POA3" s="7" t="s">
        <v>11337</v>
      </c>
      <c r="POB3" s="7" t="s">
        <v>11338</v>
      </c>
      <c r="POC3" s="7" t="s">
        <v>11339</v>
      </c>
      <c r="POD3" s="7" t="s">
        <v>11340</v>
      </c>
      <c r="POE3" s="7" t="s">
        <v>11341</v>
      </c>
      <c r="POF3" s="7" t="s">
        <v>11342</v>
      </c>
      <c r="POG3" s="7" t="s">
        <v>11343</v>
      </c>
      <c r="POH3" s="7" t="s">
        <v>11344</v>
      </c>
      <c r="POI3" s="7" t="s">
        <v>11345</v>
      </c>
      <c r="POJ3" s="7" t="s">
        <v>11346</v>
      </c>
      <c r="POK3" s="7" t="s">
        <v>11347</v>
      </c>
      <c r="POL3" s="7" t="s">
        <v>11348</v>
      </c>
      <c r="POM3" s="7" t="s">
        <v>11349</v>
      </c>
      <c r="PON3" s="7" t="s">
        <v>11350</v>
      </c>
      <c r="POO3" s="7" t="s">
        <v>11351</v>
      </c>
      <c r="POP3" s="7" t="s">
        <v>11352</v>
      </c>
      <c r="POQ3" s="7" t="s">
        <v>11353</v>
      </c>
      <c r="POR3" s="7" t="s">
        <v>11354</v>
      </c>
      <c r="POS3" s="7" t="s">
        <v>11355</v>
      </c>
      <c r="POT3" s="7" t="s">
        <v>11356</v>
      </c>
      <c r="POU3" s="7" t="s">
        <v>11357</v>
      </c>
      <c r="POV3" s="7" t="s">
        <v>11358</v>
      </c>
      <c r="POW3" s="7" t="s">
        <v>11359</v>
      </c>
      <c r="POX3" s="7" t="s">
        <v>11360</v>
      </c>
      <c r="POY3" s="7" t="s">
        <v>11361</v>
      </c>
      <c r="POZ3" s="7" t="s">
        <v>11362</v>
      </c>
      <c r="PPA3" s="7" t="s">
        <v>11363</v>
      </c>
      <c r="PPB3" s="7" t="s">
        <v>11364</v>
      </c>
      <c r="PPC3" s="7" t="s">
        <v>11365</v>
      </c>
      <c r="PPD3" s="7" t="s">
        <v>11366</v>
      </c>
      <c r="PPE3" s="7" t="s">
        <v>11367</v>
      </c>
      <c r="PPF3" s="7" t="s">
        <v>11368</v>
      </c>
      <c r="PPG3" s="7" t="s">
        <v>11369</v>
      </c>
      <c r="PPH3" s="7" t="s">
        <v>11370</v>
      </c>
      <c r="PPI3" s="7" t="s">
        <v>11371</v>
      </c>
      <c r="PPJ3" s="7" t="s">
        <v>11372</v>
      </c>
      <c r="PPK3" s="7" t="s">
        <v>11373</v>
      </c>
      <c r="PPL3" s="7" t="s">
        <v>11374</v>
      </c>
      <c r="PPM3" s="7" t="s">
        <v>11375</v>
      </c>
      <c r="PPN3" s="7" t="s">
        <v>11376</v>
      </c>
      <c r="PPO3" s="7" t="s">
        <v>11377</v>
      </c>
      <c r="PPP3" s="7" t="s">
        <v>11378</v>
      </c>
      <c r="PPQ3" s="7" t="s">
        <v>11379</v>
      </c>
      <c r="PPR3" s="7" t="s">
        <v>11380</v>
      </c>
      <c r="PPS3" s="7" t="s">
        <v>11381</v>
      </c>
      <c r="PPT3" s="7" t="s">
        <v>11382</v>
      </c>
      <c r="PPU3" s="7" t="s">
        <v>11383</v>
      </c>
      <c r="PPV3" s="7" t="s">
        <v>11384</v>
      </c>
      <c r="PPW3" s="7" t="s">
        <v>11385</v>
      </c>
      <c r="PPX3" s="7" t="s">
        <v>11386</v>
      </c>
      <c r="PPY3" s="7" t="s">
        <v>11387</v>
      </c>
      <c r="PPZ3" s="7" t="s">
        <v>11388</v>
      </c>
      <c r="PQA3" s="7" t="s">
        <v>11389</v>
      </c>
      <c r="PQB3" s="7" t="s">
        <v>11390</v>
      </c>
      <c r="PQC3" s="7" t="s">
        <v>11391</v>
      </c>
      <c r="PQD3" s="7" t="s">
        <v>11392</v>
      </c>
      <c r="PQE3" s="7" t="s">
        <v>11393</v>
      </c>
      <c r="PQF3" s="7" t="s">
        <v>11394</v>
      </c>
      <c r="PQG3" s="7" t="s">
        <v>11395</v>
      </c>
      <c r="PQH3" s="7" t="s">
        <v>11396</v>
      </c>
      <c r="PQI3" s="7" t="s">
        <v>11397</v>
      </c>
      <c r="PQJ3" s="7" t="s">
        <v>11398</v>
      </c>
      <c r="PQK3" s="7" t="s">
        <v>11399</v>
      </c>
      <c r="PQL3" s="7" t="s">
        <v>11400</v>
      </c>
      <c r="PQM3" s="7" t="s">
        <v>11401</v>
      </c>
      <c r="PQN3" s="7" t="s">
        <v>11402</v>
      </c>
      <c r="PQO3" s="7" t="s">
        <v>11403</v>
      </c>
      <c r="PQP3" s="7" t="s">
        <v>11404</v>
      </c>
      <c r="PQQ3" s="7" t="s">
        <v>11405</v>
      </c>
      <c r="PQR3" s="7" t="s">
        <v>11406</v>
      </c>
      <c r="PQS3" s="7" t="s">
        <v>11407</v>
      </c>
      <c r="PQT3" s="7" t="s">
        <v>11408</v>
      </c>
      <c r="PQU3" s="7" t="s">
        <v>11409</v>
      </c>
      <c r="PQV3" s="7" t="s">
        <v>11410</v>
      </c>
      <c r="PQW3" s="7" t="s">
        <v>11411</v>
      </c>
      <c r="PQX3" s="7" t="s">
        <v>11412</v>
      </c>
      <c r="PQY3" s="7" t="s">
        <v>11413</v>
      </c>
      <c r="PQZ3" s="7" t="s">
        <v>11414</v>
      </c>
      <c r="PRA3" s="7" t="s">
        <v>11415</v>
      </c>
      <c r="PRB3" s="7" t="s">
        <v>11416</v>
      </c>
      <c r="PRC3" s="7" t="s">
        <v>11417</v>
      </c>
      <c r="PRD3" s="7" t="s">
        <v>11418</v>
      </c>
      <c r="PRE3" s="7" t="s">
        <v>11419</v>
      </c>
      <c r="PRF3" s="7" t="s">
        <v>11420</v>
      </c>
      <c r="PRG3" s="7" t="s">
        <v>11421</v>
      </c>
      <c r="PRH3" s="7" t="s">
        <v>11422</v>
      </c>
      <c r="PRI3" s="7" t="s">
        <v>11423</v>
      </c>
      <c r="PRJ3" s="7" t="s">
        <v>11424</v>
      </c>
      <c r="PRK3" s="7" t="s">
        <v>11425</v>
      </c>
      <c r="PRL3" s="7" t="s">
        <v>11426</v>
      </c>
      <c r="PRM3" s="7" t="s">
        <v>11427</v>
      </c>
      <c r="PRN3" s="7" t="s">
        <v>11428</v>
      </c>
      <c r="PRO3" s="7" t="s">
        <v>11429</v>
      </c>
      <c r="PRP3" s="7" t="s">
        <v>11430</v>
      </c>
      <c r="PRQ3" s="7" t="s">
        <v>11431</v>
      </c>
      <c r="PRR3" s="7" t="s">
        <v>11432</v>
      </c>
      <c r="PRS3" s="7" t="s">
        <v>11433</v>
      </c>
      <c r="PRT3" s="7" t="s">
        <v>11434</v>
      </c>
      <c r="PRU3" s="7" t="s">
        <v>11435</v>
      </c>
      <c r="PRV3" s="7" t="s">
        <v>11436</v>
      </c>
      <c r="PRW3" s="7" t="s">
        <v>11437</v>
      </c>
      <c r="PRX3" s="7" t="s">
        <v>11438</v>
      </c>
      <c r="PRY3" s="7" t="s">
        <v>11439</v>
      </c>
      <c r="PRZ3" s="7" t="s">
        <v>11440</v>
      </c>
      <c r="PSA3" s="7" t="s">
        <v>11441</v>
      </c>
      <c r="PSB3" s="7" t="s">
        <v>11442</v>
      </c>
      <c r="PSC3" s="7" t="s">
        <v>11443</v>
      </c>
      <c r="PSD3" s="7" t="s">
        <v>11444</v>
      </c>
      <c r="PSE3" s="7" t="s">
        <v>11445</v>
      </c>
      <c r="PSF3" s="7" t="s">
        <v>11446</v>
      </c>
      <c r="PSG3" s="7" t="s">
        <v>11447</v>
      </c>
      <c r="PSH3" s="7" t="s">
        <v>11448</v>
      </c>
      <c r="PSI3" s="7" t="s">
        <v>11449</v>
      </c>
      <c r="PSJ3" s="7" t="s">
        <v>11450</v>
      </c>
      <c r="PSK3" s="7" t="s">
        <v>11451</v>
      </c>
      <c r="PSL3" s="7" t="s">
        <v>11452</v>
      </c>
      <c r="PSM3" s="7" t="s">
        <v>11453</v>
      </c>
      <c r="PSN3" s="7" t="s">
        <v>11454</v>
      </c>
      <c r="PSO3" s="7" t="s">
        <v>11455</v>
      </c>
      <c r="PSP3" s="7" t="s">
        <v>11456</v>
      </c>
      <c r="PSQ3" s="7" t="s">
        <v>11457</v>
      </c>
      <c r="PSR3" s="7" t="s">
        <v>11458</v>
      </c>
      <c r="PSS3" s="7" t="s">
        <v>11459</v>
      </c>
      <c r="PST3" s="7" t="s">
        <v>11460</v>
      </c>
      <c r="PSU3" s="7" t="s">
        <v>11461</v>
      </c>
      <c r="PSV3" s="7" t="s">
        <v>11462</v>
      </c>
      <c r="PSW3" s="7" t="s">
        <v>11463</v>
      </c>
      <c r="PSX3" s="7" t="s">
        <v>11464</v>
      </c>
      <c r="PSY3" s="7" t="s">
        <v>11465</v>
      </c>
      <c r="PSZ3" s="7" t="s">
        <v>11466</v>
      </c>
      <c r="PTA3" s="7" t="s">
        <v>11467</v>
      </c>
      <c r="PTB3" s="7" t="s">
        <v>11468</v>
      </c>
      <c r="PTC3" s="7" t="s">
        <v>11469</v>
      </c>
      <c r="PTD3" s="7" t="s">
        <v>11470</v>
      </c>
      <c r="PTE3" s="7" t="s">
        <v>11471</v>
      </c>
      <c r="PTF3" s="7" t="s">
        <v>11472</v>
      </c>
      <c r="PTG3" s="7" t="s">
        <v>11473</v>
      </c>
      <c r="PTH3" s="7" t="s">
        <v>11474</v>
      </c>
      <c r="PTI3" s="7" t="s">
        <v>11475</v>
      </c>
      <c r="PTJ3" s="7" t="s">
        <v>11476</v>
      </c>
      <c r="PTK3" s="7" t="s">
        <v>11477</v>
      </c>
      <c r="PTL3" s="7" t="s">
        <v>11478</v>
      </c>
      <c r="PTM3" s="7" t="s">
        <v>11479</v>
      </c>
      <c r="PTN3" s="7" t="s">
        <v>11480</v>
      </c>
      <c r="PTO3" s="7" t="s">
        <v>11481</v>
      </c>
      <c r="PTP3" s="7" t="s">
        <v>11482</v>
      </c>
      <c r="PTQ3" s="7" t="s">
        <v>11483</v>
      </c>
      <c r="PTR3" s="7" t="s">
        <v>11484</v>
      </c>
      <c r="PTS3" s="7" t="s">
        <v>11485</v>
      </c>
      <c r="PTT3" s="7" t="s">
        <v>11486</v>
      </c>
      <c r="PTU3" s="7" t="s">
        <v>11487</v>
      </c>
      <c r="PTV3" s="7" t="s">
        <v>11488</v>
      </c>
      <c r="PTW3" s="7" t="s">
        <v>11489</v>
      </c>
      <c r="PTX3" s="7" t="s">
        <v>11490</v>
      </c>
      <c r="PTY3" s="7" t="s">
        <v>11491</v>
      </c>
      <c r="PTZ3" s="7" t="s">
        <v>11492</v>
      </c>
      <c r="PUA3" s="7" t="s">
        <v>11493</v>
      </c>
      <c r="PUB3" s="7" t="s">
        <v>11494</v>
      </c>
      <c r="PUC3" s="7" t="s">
        <v>11495</v>
      </c>
      <c r="PUD3" s="7" t="s">
        <v>11496</v>
      </c>
      <c r="PUE3" s="7" t="s">
        <v>11497</v>
      </c>
      <c r="PUF3" s="7" t="s">
        <v>11498</v>
      </c>
      <c r="PUG3" s="7" t="s">
        <v>11499</v>
      </c>
      <c r="PUH3" s="7" t="s">
        <v>11500</v>
      </c>
      <c r="PUI3" s="7" t="s">
        <v>11501</v>
      </c>
      <c r="PUJ3" s="7" t="s">
        <v>11502</v>
      </c>
      <c r="PUK3" s="7" t="s">
        <v>11503</v>
      </c>
      <c r="PUL3" s="7" t="s">
        <v>11504</v>
      </c>
      <c r="PUM3" s="7" t="s">
        <v>11505</v>
      </c>
      <c r="PUN3" s="7" t="s">
        <v>11506</v>
      </c>
      <c r="PUO3" s="7" t="s">
        <v>11507</v>
      </c>
      <c r="PUP3" s="7" t="s">
        <v>11508</v>
      </c>
      <c r="PUQ3" s="7" t="s">
        <v>11509</v>
      </c>
      <c r="PUR3" s="7" t="s">
        <v>11510</v>
      </c>
      <c r="PUS3" s="7" t="s">
        <v>11511</v>
      </c>
      <c r="PUT3" s="7" t="s">
        <v>11512</v>
      </c>
      <c r="PUU3" s="7" t="s">
        <v>11513</v>
      </c>
      <c r="PUV3" s="7" t="s">
        <v>11514</v>
      </c>
      <c r="PUW3" s="7" t="s">
        <v>11515</v>
      </c>
      <c r="PUX3" s="7" t="s">
        <v>11516</v>
      </c>
      <c r="PUY3" s="7" t="s">
        <v>11517</v>
      </c>
      <c r="PUZ3" s="7" t="s">
        <v>11518</v>
      </c>
      <c r="PVA3" s="7" t="s">
        <v>11519</v>
      </c>
      <c r="PVB3" s="7" t="s">
        <v>11520</v>
      </c>
      <c r="PVC3" s="7" t="s">
        <v>11521</v>
      </c>
      <c r="PVD3" s="7" t="s">
        <v>11522</v>
      </c>
      <c r="PVE3" s="7" t="s">
        <v>11523</v>
      </c>
      <c r="PVF3" s="7" t="s">
        <v>11524</v>
      </c>
      <c r="PVG3" s="7" t="s">
        <v>11525</v>
      </c>
      <c r="PVH3" s="7" t="s">
        <v>11526</v>
      </c>
      <c r="PVI3" s="7" t="s">
        <v>11527</v>
      </c>
      <c r="PVJ3" s="7" t="s">
        <v>11528</v>
      </c>
      <c r="PVK3" s="7" t="s">
        <v>11529</v>
      </c>
      <c r="PVL3" s="7" t="s">
        <v>11530</v>
      </c>
      <c r="PVM3" s="7" t="s">
        <v>11531</v>
      </c>
      <c r="PVN3" s="7" t="s">
        <v>11532</v>
      </c>
      <c r="PVO3" s="7" t="s">
        <v>11533</v>
      </c>
      <c r="PVP3" s="7" t="s">
        <v>11534</v>
      </c>
      <c r="PVQ3" s="7" t="s">
        <v>11535</v>
      </c>
      <c r="PVR3" s="7" t="s">
        <v>11536</v>
      </c>
      <c r="PVS3" s="7" t="s">
        <v>11537</v>
      </c>
      <c r="PVT3" s="7" t="s">
        <v>11538</v>
      </c>
      <c r="PVU3" s="7" t="s">
        <v>11539</v>
      </c>
      <c r="PVV3" s="7" t="s">
        <v>11540</v>
      </c>
      <c r="PVW3" s="7" t="s">
        <v>11541</v>
      </c>
      <c r="PVX3" s="7" t="s">
        <v>11542</v>
      </c>
      <c r="PVY3" s="7" t="s">
        <v>11543</v>
      </c>
      <c r="PVZ3" s="7" t="s">
        <v>11544</v>
      </c>
      <c r="PWA3" s="7" t="s">
        <v>11545</v>
      </c>
      <c r="PWB3" s="7" t="s">
        <v>11546</v>
      </c>
      <c r="PWC3" s="7" t="s">
        <v>11547</v>
      </c>
      <c r="PWD3" s="7" t="s">
        <v>11548</v>
      </c>
      <c r="PWE3" s="7" t="s">
        <v>11549</v>
      </c>
      <c r="PWF3" s="7" t="s">
        <v>11550</v>
      </c>
      <c r="PWG3" s="7" t="s">
        <v>11551</v>
      </c>
      <c r="PWH3" s="7" t="s">
        <v>11552</v>
      </c>
      <c r="PWI3" s="7" t="s">
        <v>11553</v>
      </c>
      <c r="PWJ3" s="7" t="s">
        <v>11554</v>
      </c>
      <c r="PWK3" s="7" t="s">
        <v>11555</v>
      </c>
      <c r="PWL3" s="7" t="s">
        <v>11556</v>
      </c>
      <c r="PWM3" s="7" t="s">
        <v>11557</v>
      </c>
      <c r="PWN3" s="7" t="s">
        <v>11558</v>
      </c>
      <c r="PWO3" s="7" t="s">
        <v>11559</v>
      </c>
      <c r="PWP3" s="7" t="s">
        <v>11560</v>
      </c>
      <c r="PWQ3" s="7" t="s">
        <v>11561</v>
      </c>
      <c r="PWR3" s="7" t="s">
        <v>11562</v>
      </c>
      <c r="PWS3" s="7" t="s">
        <v>11563</v>
      </c>
      <c r="PWT3" s="7" t="s">
        <v>11564</v>
      </c>
      <c r="PWU3" s="7" t="s">
        <v>11565</v>
      </c>
      <c r="PWV3" s="7" t="s">
        <v>11566</v>
      </c>
      <c r="PWW3" s="7" t="s">
        <v>11567</v>
      </c>
      <c r="PWX3" s="7" t="s">
        <v>11568</v>
      </c>
      <c r="PWY3" s="7" t="s">
        <v>11569</v>
      </c>
      <c r="PWZ3" s="7" t="s">
        <v>11570</v>
      </c>
      <c r="PXA3" s="7" t="s">
        <v>11571</v>
      </c>
      <c r="PXB3" s="7" t="s">
        <v>11572</v>
      </c>
      <c r="PXC3" s="7" t="s">
        <v>11573</v>
      </c>
      <c r="PXD3" s="7" t="s">
        <v>11574</v>
      </c>
      <c r="PXE3" s="7" t="s">
        <v>11575</v>
      </c>
      <c r="PXF3" s="7" t="s">
        <v>11576</v>
      </c>
      <c r="PXG3" s="7" t="s">
        <v>11577</v>
      </c>
      <c r="PXH3" s="7" t="s">
        <v>11578</v>
      </c>
      <c r="PXI3" s="7" t="s">
        <v>11579</v>
      </c>
      <c r="PXJ3" s="7" t="s">
        <v>11580</v>
      </c>
      <c r="PXK3" s="7" t="s">
        <v>11581</v>
      </c>
      <c r="PXL3" s="7" t="s">
        <v>11582</v>
      </c>
      <c r="PXM3" s="7" t="s">
        <v>11583</v>
      </c>
      <c r="PXN3" s="7" t="s">
        <v>11584</v>
      </c>
      <c r="PXO3" s="7" t="s">
        <v>11585</v>
      </c>
      <c r="PXP3" s="7" t="s">
        <v>11586</v>
      </c>
      <c r="PXQ3" s="7" t="s">
        <v>11587</v>
      </c>
      <c r="PXR3" s="7" t="s">
        <v>11588</v>
      </c>
      <c r="PXS3" s="7" t="s">
        <v>11589</v>
      </c>
      <c r="PXT3" s="7" t="s">
        <v>11590</v>
      </c>
      <c r="PXU3" s="7" t="s">
        <v>11591</v>
      </c>
      <c r="PXV3" s="7" t="s">
        <v>11592</v>
      </c>
      <c r="PXW3" s="7" t="s">
        <v>11593</v>
      </c>
      <c r="PXX3" s="7" t="s">
        <v>11594</v>
      </c>
      <c r="PXY3" s="7" t="s">
        <v>11595</v>
      </c>
      <c r="PXZ3" s="7" t="s">
        <v>11596</v>
      </c>
      <c r="PYA3" s="7" t="s">
        <v>11597</v>
      </c>
      <c r="PYB3" s="7" t="s">
        <v>11598</v>
      </c>
      <c r="PYC3" s="7" t="s">
        <v>11599</v>
      </c>
      <c r="PYD3" s="7" t="s">
        <v>11600</v>
      </c>
      <c r="PYE3" s="7" t="s">
        <v>11601</v>
      </c>
      <c r="PYF3" s="7" t="s">
        <v>11602</v>
      </c>
      <c r="PYG3" s="7" t="s">
        <v>11603</v>
      </c>
      <c r="PYH3" s="7" t="s">
        <v>11604</v>
      </c>
      <c r="PYI3" s="7" t="s">
        <v>11605</v>
      </c>
      <c r="PYJ3" s="7" t="s">
        <v>11606</v>
      </c>
      <c r="PYK3" s="7" t="s">
        <v>11607</v>
      </c>
      <c r="PYL3" s="7" t="s">
        <v>11608</v>
      </c>
      <c r="PYM3" s="7" t="s">
        <v>11609</v>
      </c>
      <c r="PYN3" s="7" t="s">
        <v>11610</v>
      </c>
      <c r="PYO3" s="7" t="s">
        <v>11611</v>
      </c>
      <c r="PYP3" s="7" t="s">
        <v>11612</v>
      </c>
      <c r="PYQ3" s="7" t="s">
        <v>11613</v>
      </c>
      <c r="PYR3" s="7" t="s">
        <v>11614</v>
      </c>
      <c r="PYS3" s="7" t="s">
        <v>11615</v>
      </c>
      <c r="PYT3" s="7" t="s">
        <v>11616</v>
      </c>
      <c r="PYU3" s="7" t="s">
        <v>11617</v>
      </c>
      <c r="PYV3" s="7" t="s">
        <v>11618</v>
      </c>
      <c r="PYW3" s="7" t="s">
        <v>11619</v>
      </c>
      <c r="PYX3" s="7" t="s">
        <v>11620</v>
      </c>
      <c r="PYY3" s="7" t="s">
        <v>11621</v>
      </c>
      <c r="PYZ3" s="7" t="s">
        <v>11622</v>
      </c>
      <c r="PZA3" s="7" t="s">
        <v>11623</v>
      </c>
      <c r="PZB3" s="7" t="s">
        <v>11624</v>
      </c>
      <c r="PZC3" s="7" t="s">
        <v>11625</v>
      </c>
      <c r="PZD3" s="7" t="s">
        <v>11626</v>
      </c>
      <c r="PZE3" s="7" t="s">
        <v>11627</v>
      </c>
      <c r="PZF3" s="7" t="s">
        <v>11628</v>
      </c>
      <c r="PZG3" s="7" t="s">
        <v>11629</v>
      </c>
      <c r="PZH3" s="7" t="s">
        <v>11630</v>
      </c>
      <c r="PZI3" s="7" t="s">
        <v>11631</v>
      </c>
      <c r="PZJ3" s="7" t="s">
        <v>11632</v>
      </c>
      <c r="PZK3" s="7" t="s">
        <v>11633</v>
      </c>
      <c r="PZL3" s="7" t="s">
        <v>11634</v>
      </c>
      <c r="PZM3" s="7" t="s">
        <v>11635</v>
      </c>
      <c r="PZN3" s="7" t="s">
        <v>11636</v>
      </c>
      <c r="PZO3" s="7" t="s">
        <v>11637</v>
      </c>
      <c r="PZP3" s="7" t="s">
        <v>11638</v>
      </c>
      <c r="PZQ3" s="7" t="s">
        <v>11639</v>
      </c>
      <c r="PZR3" s="7" t="s">
        <v>11640</v>
      </c>
      <c r="PZS3" s="7" t="s">
        <v>11641</v>
      </c>
      <c r="PZT3" s="7" t="s">
        <v>11642</v>
      </c>
      <c r="PZU3" s="7" t="s">
        <v>11643</v>
      </c>
      <c r="PZV3" s="7" t="s">
        <v>11644</v>
      </c>
      <c r="PZW3" s="7" t="s">
        <v>11645</v>
      </c>
      <c r="PZX3" s="7" t="s">
        <v>11646</v>
      </c>
      <c r="PZY3" s="7" t="s">
        <v>11647</v>
      </c>
      <c r="PZZ3" s="7" t="s">
        <v>11648</v>
      </c>
      <c r="QAA3" s="7" t="s">
        <v>11649</v>
      </c>
      <c r="QAB3" s="7" t="s">
        <v>11650</v>
      </c>
      <c r="QAC3" s="7" t="s">
        <v>11651</v>
      </c>
      <c r="QAD3" s="7" t="s">
        <v>11652</v>
      </c>
      <c r="QAE3" s="7" t="s">
        <v>11653</v>
      </c>
      <c r="QAF3" s="7" t="s">
        <v>11654</v>
      </c>
      <c r="QAG3" s="7" t="s">
        <v>11655</v>
      </c>
      <c r="QAH3" s="7" t="s">
        <v>11656</v>
      </c>
      <c r="QAI3" s="7" t="s">
        <v>11657</v>
      </c>
      <c r="QAJ3" s="7" t="s">
        <v>11658</v>
      </c>
      <c r="QAK3" s="7" t="s">
        <v>11659</v>
      </c>
      <c r="QAL3" s="7" t="s">
        <v>11660</v>
      </c>
      <c r="QAM3" s="7" t="s">
        <v>11661</v>
      </c>
      <c r="QAN3" s="7" t="s">
        <v>11662</v>
      </c>
      <c r="QAO3" s="7" t="s">
        <v>11663</v>
      </c>
      <c r="QAP3" s="7" t="s">
        <v>11664</v>
      </c>
      <c r="QAQ3" s="7" t="s">
        <v>11665</v>
      </c>
      <c r="QAR3" s="7" t="s">
        <v>11666</v>
      </c>
      <c r="QAS3" s="7" t="s">
        <v>11667</v>
      </c>
      <c r="QAT3" s="7" t="s">
        <v>11668</v>
      </c>
      <c r="QAU3" s="7" t="s">
        <v>11669</v>
      </c>
      <c r="QAV3" s="7" t="s">
        <v>11670</v>
      </c>
      <c r="QAW3" s="7" t="s">
        <v>11671</v>
      </c>
      <c r="QAX3" s="7" t="s">
        <v>11672</v>
      </c>
      <c r="QAY3" s="7" t="s">
        <v>11673</v>
      </c>
      <c r="QAZ3" s="7" t="s">
        <v>11674</v>
      </c>
      <c r="QBA3" s="7" t="s">
        <v>11675</v>
      </c>
      <c r="QBB3" s="7" t="s">
        <v>11676</v>
      </c>
      <c r="QBC3" s="7" t="s">
        <v>11677</v>
      </c>
      <c r="QBD3" s="7" t="s">
        <v>11678</v>
      </c>
      <c r="QBE3" s="7" t="s">
        <v>11679</v>
      </c>
      <c r="QBF3" s="7" t="s">
        <v>11680</v>
      </c>
      <c r="QBG3" s="7" t="s">
        <v>11681</v>
      </c>
      <c r="QBH3" s="7" t="s">
        <v>11682</v>
      </c>
      <c r="QBI3" s="7" t="s">
        <v>11683</v>
      </c>
      <c r="QBJ3" s="7" t="s">
        <v>11684</v>
      </c>
      <c r="QBK3" s="7" t="s">
        <v>11685</v>
      </c>
      <c r="QBL3" s="7" t="s">
        <v>11686</v>
      </c>
      <c r="QBM3" s="7" t="s">
        <v>11687</v>
      </c>
      <c r="QBN3" s="7" t="s">
        <v>11688</v>
      </c>
      <c r="QBO3" s="7" t="s">
        <v>11689</v>
      </c>
      <c r="QBP3" s="7" t="s">
        <v>11690</v>
      </c>
      <c r="QBQ3" s="7" t="s">
        <v>11691</v>
      </c>
      <c r="QBR3" s="7" t="s">
        <v>11692</v>
      </c>
      <c r="QBS3" s="7" t="s">
        <v>11693</v>
      </c>
      <c r="QBT3" s="7" t="s">
        <v>11694</v>
      </c>
      <c r="QBU3" s="7" t="s">
        <v>11695</v>
      </c>
      <c r="QBV3" s="7" t="s">
        <v>11696</v>
      </c>
      <c r="QBW3" s="7" t="s">
        <v>11697</v>
      </c>
      <c r="QBX3" s="7" t="s">
        <v>11698</v>
      </c>
      <c r="QBY3" s="7" t="s">
        <v>11699</v>
      </c>
      <c r="QBZ3" s="7" t="s">
        <v>11700</v>
      </c>
      <c r="QCA3" s="7" t="s">
        <v>11701</v>
      </c>
      <c r="QCB3" s="7" t="s">
        <v>11702</v>
      </c>
      <c r="QCC3" s="7" t="s">
        <v>11703</v>
      </c>
      <c r="QCD3" s="7" t="s">
        <v>11704</v>
      </c>
      <c r="QCE3" s="7" t="s">
        <v>11705</v>
      </c>
      <c r="QCF3" s="7" t="s">
        <v>11706</v>
      </c>
      <c r="QCG3" s="7" t="s">
        <v>11707</v>
      </c>
      <c r="QCH3" s="7" t="s">
        <v>11708</v>
      </c>
      <c r="QCI3" s="7" t="s">
        <v>11709</v>
      </c>
      <c r="QCJ3" s="7" t="s">
        <v>11710</v>
      </c>
      <c r="QCK3" s="7" t="s">
        <v>11711</v>
      </c>
      <c r="QCL3" s="7" t="s">
        <v>11712</v>
      </c>
      <c r="QCM3" s="7" t="s">
        <v>11713</v>
      </c>
      <c r="QCN3" s="7" t="s">
        <v>11714</v>
      </c>
      <c r="QCO3" s="7" t="s">
        <v>11715</v>
      </c>
      <c r="QCP3" s="7" t="s">
        <v>11716</v>
      </c>
      <c r="QCQ3" s="7" t="s">
        <v>11717</v>
      </c>
      <c r="QCR3" s="7" t="s">
        <v>11718</v>
      </c>
      <c r="QCS3" s="7" t="s">
        <v>11719</v>
      </c>
      <c r="QCT3" s="7" t="s">
        <v>11720</v>
      </c>
      <c r="QCU3" s="7" t="s">
        <v>11721</v>
      </c>
      <c r="QCV3" s="7" t="s">
        <v>11722</v>
      </c>
      <c r="QCW3" s="7" t="s">
        <v>11723</v>
      </c>
      <c r="QCX3" s="7" t="s">
        <v>11724</v>
      </c>
      <c r="QCY3" s="7" t="s">
        <v>11725</v>
      </c>
      <c r="QCZ3" s="7" t="s">
        <v>11726</v>
      </c>
      <c r="QDA3" s="7" t="s">
        <v>11727</v>
      </c>
      <c r="QDB3" s="7" t="s">
        <v>11728</v>
      </c>
      <c r="QDC3" s="7" t="s">
        <v>11729</v>
      </c>
      <c r="QDD3" s="7" t="s">
        <v>11730</v>
      </c>
      <c r="QDE3" s="7" t="s">
        <v>11731</v>
      </c>
      <c r="QDF3" s="7" t="s">
        <v>11732</v>
      </c>
      <c r="QDG3" s="7" t="s">
        <v>11733</v>
      </c>
      <c r="QDH3" s="7" t="s">
        <v>11734</v>
      </c>
      <c r="QDI3" s="7" t="s">
        <v>11735</v>
      </c>
      <c r="QDJ3" s="7" t="s">
        <v>11736</v>
      </c>
      <c r="QDK3" s="7" t="s">
        <v>11737</v>
      </c>
      <c r="QDL3" s="7" t="s">
        <v>11738</v>
      </c>
      <c r="QDM3" s="7" t="s">
        <v>11739</v>
      </c>
      <c r="QDN3" s="7" t="s">
        <v>11740</v>
      </c>
      <c r="QDO3" s="7" t="s">
        <v>11741</v>
      </c>
      <c r="QDP3" s="7" t="s">
        <v>11742</v>
      </c>
      <c r="QDQ3" s="7" t="s">
        <v>11743</v>
      </c>
      <c r="QDR3" s="7" t="s">
        <v>11744</v>
      </c>
      <c r="QDS3" s="7" t="s">
        <v>11745</v>
      </c>
      <c r="QDT3" s="7" t="s">
        <v>11746</v>
      </c>
      <c r="QDU3" s="7" t="s">
        <v>11747</v>
      </c>
      <c r="QDV3" s="7" t="s">
        <v>11748</v>
      </c>
      <c r="QDW3" s="7" t="s">
        <v>11749</v>
      </c>
      <c r="QDX3" s="7" t="s">
        <v>11750</v>
      </c>
      <c r="QDY3" s="7" t="s">
        <v>11751</v>
      </c>
      <c r="QDZ3" s="7" t="s">
        <v>11752</v>
      </c>
      <c r="QEA3" s="7" t="s">
        <v>11753</v>
      </c>
      <c r="QEB3" s="7" t="s">
        <v>11754</v>
      </c>
      <c r="QEC3" s="7" t="s">
        <v>11755</v>
      </c>
      <c r="QED3" s="7" t="s">
        <v>11756</v>
      </c>
      <c r="QEE3" s="7" t="s">
        <v>11757</v>
      </c>
      <c r="QEF3" s="7" t="s">
        <v>11758</v>
      </c>
      <c r="QEG3" s="7" t="s">
        <v>11759</v>
      </c>
      <c r="QEH3" s="7" t="s">
        <v>11760</v>
      </c>
      <c r="QEI3" s="7" t="s">
        <v>11761</v>
      </c>
      <c r="QEJ3" s="7" t="s">
        <v>11762</v>
      </c>
      <c r="QEK3" s="7" t="s">
        <v>11763</v>
      </c>
      <c r="QEL3" s="7" t="s">
        <v>11764</v>
      </c>
      <c r="QEM3" s="7" t="s">
        <v>11765</v>
      </c>
      <c r="QEN3" s="7" t="s">
        <v>11766</v>
      </c>
      <c r="QEO3" s="7" t="s">
        <v>11767</v>
      </c>
      <c r="QEP3" s="7" t="s">
        <v>11768</v>
      </c>
      <c r="QEQ3" s="7" t="s">
        <v>11769</v>
      </c>
      <c r="QER3" s="7" t="s">
        <v>11770</v>
      </c>
      <c r="QES3" s="7" t="s">
        <v>11771</v>
      </c>
      <c r="QET3" s="7" t="s">
        <v>11772</v>
      </c>
      <c r="QEU3" s="7" t="s">
        <v>11773</v>
      </c>
      <c r="QEV3" s="7" t="s">
        <v>11774</v>
      </c>
      <c r="QEW3" s="7" t="s">
        <v>11775</v>
      </c>
      <c r="QEX3" s="7" t="s">
        <v>11776</v>
      </c>
      <c r="QEY3" s="7" t="s">
        <v>11777</v>
      </c>
      <c r="QEZ3" s="7" t="s">
        <v>11778</v>
      </c>
      <c r="QFA3" s="7" t="s">
        <v>11779</v>
      </c>
      <c r="QFB3" s="7" t="s">
        <v>11780</v>
      </c>
      <c r="QFC3" s="7" t="s">
        <v>11781</v>
      </c>
      <c r="QFD3" s="7" t="s">
        <v>11782</v>
      </c>
      <c r="QFE3" s="7" t="s">
        <v>11783</v>
      </c>
      <c r="QFF3" s="7" t="s">
        <v>11784</v>
      </c>
      <c r="QFG3" s="7" t="s">
        <v>11785</v>
      </c>
      <c r="QFH3" s="7" t="s">
        <v>11786</v>
      </c>
      <c r="QFI3" s="7" t="s">
        <v>11787</v>
      </c>
      <c r="QFJ3" s="7" t="s">
        <v>11788</v>
      </c>
      <c r="QFK3" s="7" t="s">
        <v>11789</v>
      </c>
      <c r="QFL3" s="7" t="s">
        <v>11790</v>
      </c>
      <c r="QFM3" s="7" t="s">
        <v>11791</v>
      </c>
      <c r="QFN3" s="7" t="s">
        <v>11792</v>
      </c>
      <c r="QFO3" s="7" t="s">
        <v>11793</v>
      </c>
      <c r="QFP3" s="7" t="s">
        <v>11794</v>
      </c>
      <c r="QFQ3" s="7" t="s">
        <v>11795</v>
      </c>
      <c r="QFR3" s="7" t="s">
        <v>11796</v>
      </c>
      <c r="QFS3" s="7" t="s">
        <v>11797</v>
      </c>
      <c r="QFT3" s="7" t="s">
        <v>11798</v>
      </c>
      <c r="QFU3" s="7" t="s">
        <v>11799</v>
      </c>
      <c r="QFV3" s="7" t="s">
        <v>11800</v>
      </c>
      <c r="QFW3" s="7" t="s">
        <v>11801</v>
      </c>
      <c r="QFX3" s="7" t="s">
        <v>11802</v>
      </c>
      <c r="QFY3" s="7" t="s">
        <v>11803</v>
      </c>
      <c r="QFZ3" s="7" t="s">
        <v>11804</v>
      </c>
      <c r="QGA3" s="7" t="s">
        <v>11805</v>
      </c>
      <c r="QGB3" s="7" t="s">
        <v>11806</v>
      </c>
      <c r="QGC3" s="7" t="s">
        <v>11807</v>
      </c>
      <c r="QGD3" s="7" t="s">
        <v>11808</v>
      </c>
      <c r="QGE3" s="7" t="s">
        <v>11809</v>
      </c>
      <c r="QGF3" s="7" t="s">
        <v>11810</v>
      </c>
      <c r="QGG3" s="7" t="s">
        <v>11811</v>
      </c>
      <c r="QGH3" s="7" t="s">
        <v>11812</v>
      </c>
      <c r="QGI3" s="7" t="s">
        <v>11813</v>
      </c>
      <c r="QGJ3" s="7" t="s">
        <v>11814</v>
      </c>
      <c r="QGK3" s="7" t="s">
        <v>11815</v>
      </c>
      <c r="QGL3" s="7" t="s">
        <v>11816</v>
      </c>
      <c r="QGM3" s="7" t="s">
        <v>11817</v>
      </c>
      <c r="QGN3" s="7" t="s">
        <v>11818</v>
      </c>
      <c r="QGO3" s="7" t="s">
        <v>11819</v>
      </c>
      <c r="QGP3" s="7" t="s">
        <v>11820</v>
      </c>
      <c r="QGQ3" s="7" t="s">
        <v>11821</v>
      </c>
      <c r="QGR3" s="7" t="s">
        <v>11822</v>
      </c>
      <c r="QGS3" s="7" t="s">
        <v>11823</v>
      </c>
      <c r="QGT3" s="7" t="s">
        <v>11824</v>
      </c>
      <c r="QGU3" s="7" t="s">
        <v>11825</v>
      </c>
      <c r="QGV3" s="7" t="s">
        <v>11826</v>
      </c>
      <c r="QGW3" s="7" t="s">
        <v>11827</v>
      </c>
      <c r="QGX3" s="7" t="s">
        <v>11828</v>
      </c>
      <c r="QGY3" s="7" t="s">
        <v>11829</v>
      </c>
      <c r="QGZ3" s="7" t="s">
        <v>11830</v>
      </c>
      <c r="QHA3" s="7" t="s">
        <v>11831</v>
      </c>
      <c r="QHB3" s="7" t="s">
        <v>11832</v>
      </c>
      <c r="QHC3" s="7" t="s">
        <v>11833</v>
      </c>
      <c r="QHD3" s="7" t="s">
        <v>11834</v>
      </c>
      <c r="QHE3" s="7" t="s">
        <v>11835</v>
      </c>
      <c r="QHF3" s="7" t="s">
        <v>11836</v>
      </c>
      <c r="QHG3" s="7" t="s">
        <v>11837</v>
      </c>
      <c r="QHH3" s="7" t="s">
        <v>11838</v>
      </c>
      <c r="QHI3" s="7" t="s">
        <v>11839</v>
      </c>
      <c r="QHJ3" s="7" t="s">
        <v>11840</v>
      </c>
      <c r="QHK3" s="7" t="s">
        <v>11841</v>
      </c>
      <c r="QHL3" s="7" t="s">
        <v>11842</v>
      </c>
      <c r="QHM3" s="7" t="s">
        <v>11843</v>
      </c>
      <c r="QHN3" s="7" t="s">
        <v>11844</v>
      </c>
      <c r="QHO3" s="7" t="s">
        <v>11845</v>
      </c>
      <c r="QHP3" s="7" t="s">
        <v>11846</v>
      </c>
      <c r="QHQ3" s="7" t="s">
        <v>11847</v>
      </c>
      <c r="QHR3" s="7" t="s">
        <v>11848</v>
      </c>
      <c r="QHS3" s="7" t="s">
        <v>11849</v>
      </c>
      <c r="QHT3" s="7" t="s">
        <v>11850</v>
      </c>
      <c r="QHU3" s="7" t="s">
        <v>11851</v>
      </c>
      <c r="QHV3" s="7" t="s">
        <v>11852</v>
      </c>
      <c r="QHW3" s="7" t="s">
        <v>11853</v>
      </c>
      <c r="QHX3" s="7" t="s">
        <v>11854</v>
      </c>
      <c r="QHY3" s="7" t="s">
        <v>11855</v>
      </c>
      <c r="QHZ3" s="7" t="s">
        <v>11856</v>
      </c>
      <c r="QIA3" s="7" t="s">
        <v>11857</v>
      </c>
      <c r="QIB3" s="7" t="s">
        <v>11858</v>
      </c>
      <c r="QIC3" s="7" t="s">
        <v>11859</v>
      </c>
      <c r="QID3" s="7" t="s">
        <v>11860</v>
      </c>
      <c r="QIE3" s="7" t="s">
        <v>11861</v>
      </c>
      <c r="QIF3" s="7" t="s">
        <v>11862</v>
      </c>
      <c r="QIG3" s="7" t="s">
        <v>11863</v>
      </c>
      <c r="QIH3" s="7" t="s">
        <v>11864</v>
      </c>
      <c r="QII3" s="7" t="s">
        <v>11865</v>
      </c>
      <c r="QIJ3" s="7" t="s">
        <v>11866</v>
      </c>
      <c r="QIK3" s="7" t="s">
        <v>11867</v>
      </c>
      <c r="QIL3" s="7" t="s">
        <v>11868</v>
      </c>
      <c r="QIM3" s="7" t="s">
        <v>11869</v>
      </c>
      <c r="QIN3" s="7" t="s">
        <v>11870</v>
      </c>
      <c r="QIO3" s="7" t="s">
        <v>11871</v>
      </c>
      <c r="QIP3" s="7" t="s">
        <v>11872</v>
      </c>
      <c r="QIQ3" s="7" t="s">
        <v>11873</v>
      </c>
      <c r="QIR3" s="7" t="s">
        <v>11874</v>
      </c>
      <c r="QIS3" s="7" t="s">
        <v>11875</v>
      </c>
      <c r="QIT3" s="7" t="s">
        <v>11876</v>
      </c>
      <c r="QIU3" s="7" t="s">
        <v>11877</v>
      </c>
      <c r="QIV3" s="7" t="s">
        <v>11878</v>
      </c>
      <c r="QIW3" s="7" t="s">
        <v>11879</v>
      </c>
      <c r="QIX3" s="7" t="s">
        <v>11880</v>
      </c>
      <c r="QIY3" s="7" t="s">
        <v>11881</v>
      </c>
      <c r="QIZ3" s="7" t="s">
        <v>11882</v>
      </c>
      <c r="QJA3" s="7" t="s">
        <v>11883</v>
      </c>
      <c r="QJB3" s="7" t="s">
        <v>11884</v>
      </c>
      <c r="QJC3" s="7" t="s">
        <v>11885</v>
      </c>
      <c r="QJD3" s="7" t="s">
        <v>11886</v>
      </c>
      <c r="QJE3" s="7" t="s">
        <v>11887</v>
      </c>
      <c r="QJF3" s="7" t="s">
        <v>11888</v>
      </c>
      <c r="QJG3" s="7" t="s">
        <v>11889</v>
      </c>
      <c r="QJH3" s="7" t="s">
        <v>11890</v>
      </c>
      <c r="QJI3" s="7" t="s">
        <v>11891</v>
      </c>
      <c r="QJJ3" s="7" t="s">
        <v>11892</v>
      </c>
      <c r="QJK3" s="7" t="s">
        <v>11893</v>
      </c>
      <c r="QJL3" s="7" t="s">
        <v>11894</v>
      </c>
      <c r="QJM3" s="7" t="s">
        <v>11895</v>
      </c>
      <c r="QJN3" s="7" t="s">
        <v>11896</v>
      </c>
      <c r="QJO3" s="7" t="s">
        <v>11897</v>
      </c>
      <c r="QJP3" s="7" t="s">
        <v>11898</v>
      </c>
      <c r="QJQ3" s="7" t="s">
        <v>11899</v>
      </c>
      <c r="QJR3" s="7" t="s">
        <v>11900</v>
      </c>
      <c r="QJS3" s="7" t="s">
        <v>11901</v>
      </c>
      <c r="QJT3" s="7" t="s">
        <v>11902</v>
      </c>
      <c r="QJU3" s="7" t="s">
        <v>11903</v>
      </c>
      <c r="QJV3" s="7" t="s">
        <v>11904</v>
      </c>
      <c r="QJW3" s="7" t="s">
        <v>11905</v>
      </c>
      <c r="QJX3" s="7" t="s">
        <v>11906</v>
      </c>
      <c r="QJY3" s="7" t="s">
        <v>11907</v>
      </c>
      <c r="QJZ3" s="7" t="s">
        <v>11908</v>
      </c>
      <c r="QKA3" s="7" t="s">
        <v>11909</v>
      </c>
      <c r="QKB3" s="7" t="s">
        <v>11910</v>
      </c>
      <c r="QKC3" s="7" t="s">
        <v>11911</v>
      </c>
      <c r="QKD3" s="7" t="s">
        <v>11912</v>
      </c>
      <c r="QKE3" s="7" t="s">
        <v>11913</v>
      </c>
      <c r="QKF3" s="7" t="s">
        <v>11914</v>
      </c>
      <c r="QKG3" s="7" t="s">
        <v>11915</v>
      </c>
      <c r="QKH3" s="7" t="s">
        <v>11916</v>
      </c>
      <c r="QKI3" s="7" t="s">
        <v>11917</v>
      </c>
      <c r="QKJ3" s="7" t="s">
        <v>11918</v>
      </c>
      <c r="QKK3" s="7" t="s">
        <v>11919</v>
      </c>
      <c r="QKL3" s="7" t="s">
        <v>11920</v>
      </c>
      <c r="QKM3" s="7" t="s">
        <v>11921</v>
      </c>
      <c r="QKN3" s="7" t="s">
        <v>11922</v>
      </c>
      <c r="QKO3" s="7" t="s">
        <v>11923</v>
      </c>
      <c r="QKP3" s="7" t="s">
        <v>11924</v>
      </c>
      <c r="QKQ3" s="7" t="s">
        <v>11925</v>
      </c>
      <c r="QKR3" s="7" t="s">
        <v>11926</v>
      </c>
      <c r="QKS3" s="7" t="s">
        <v>11927</v>
      </c>
      <c r="QKT3" s="7" t="s">
        <v>11928</v>
      </c>
      <c r="QKU3" s="7" t="s">
        <v>11929</v>
      </c>
      <c r="QKV3" s="7" t="s">
        <v>11930</v>
      </c>
      <c r="QKW3" s="7" t="s">
        <v>11931</v>
      </c>
      <c r="QKX3" s="7" t="s">
        <v>11932</v>
      </c>
      <c r="QKY3" s="7" t="s">
        <v>11933</v>
      </c>
      <c r="QKZ3" s="7" t="s">
        <v>11934</v>
      </c>
      <c r="QLA3" s="7" t="s">
        <v>11935</v>
      </c>
      <c r="QLB3" s="7" t="s">
        <v>11936</v>
      </c>
      <c r="QLC3" s="7" t="s">
        <v>11937</v>
      </c>
      <c r="QLD3" s="7" t="s">
        <v>11938</v>
      </c>
      <c r="QLE3" s="7" t="s">
        <v>11939</v>
      </c>
      <c r="QLF3" s="7" t="s">
        <v>11940</v>
      </c>
      <c r="QLG3" s="7" t="s">
        <v>11941</v>
      </c>
      <c r="QLH3" s="7" t="s">
        <v>11942</v>
      </c>
      <c r="QLI3" s="7" t="s">
        <v>11943</v>
      </c>
      <c r="QLJ3" s="7" t="s">
        <v>11944</v>
      </c>
      <c r="QLK3" s="7" t="s">
        <v>11945</v>
      </c>
      <c r="QLL3" s="7" t="s">
        <v>11946</v>
      </c>
      <c r="QLM3" s="7" t="s">
        <v>11947</v>
      </c>
      <c r="QLN3" s="7" t="s">
        <v>11948</v>
      </c>
      <c r="QLO3" s="7" t="s">
        <v>11949</v>
      </c>
      <c r="QLP3" s="7" t="s">
        <v>11950</v>
      </c>
      <c r="QLQ3" s="7" t="s">
        <v>11951</v>
      </c>
      <c r="QLR3" s="7" t="s">
        <v>11952</v>
      </c>
      <c r="QLS3" s="7" t="s">
        <v>11953</v>
      </c>
      <c r="QLT3" s="7" t="s">
        <v>11954</v>
      </c>
      <c r="QLU3" s="7" t="s">
        <v>11955</v>
      </c>
      <c r="QLV3" s="7" t="s">
        <v>11956</v>
      </c>
      <c r="QLW3" s="7" t="s">
        <v>11957</v>
      </c>
      <c r="QLX3" s="7" t="s">
        <v>11958</v>
      </c>
      <c r="QLY3" s="7" t="s">
        <v>11959</v>
      </c>
      <c r="QLZ3" s="7" t="s">
        <v>11960</v>
      </c>
      <c r="QMA3" s="7" t="s">
        <v>11961</v>
      </c>
      <c r="QMB3" s="7" t="s">
        <v>11962</v>
      </c>
      <c r="QMC3" s="7" t="s">
        <v>11963</v>
      </c>
      <c r="QMD3" s="7" t="s">
        <v>11964</v>
      </c>
      <c r="QME3" s="7" t="s">
        <v>11965</v>
      </c>
      <c r="QMF3" s="7" t="s">
        <v>11966</v>
      </c>
      <c r="QMG3" s="7" t="s">
        <v>11967</v>
      </c>
      <c r="QMH3" s="7" t="s">
        <v>11968</v>
      </c>
      <c r="QMI3" s="7" t="s">
        <v>11969</v>
      </c>
      <c r="QMJ3" s="7" t="s">
        <v>11970</v>
      </c>
      <c r="QMK3" s="7" t="s">
        <v>11971</v>
      </c>
      <c r="QML3" s="7" t="s">
        <v>11972</v>
      </c>
      <c r="QMM3" s="7" t="s">
        <v>11973</v>
      </c>
      <c r="QMN3" s="7" t="s">
        <v>11974</v>
      </c>
      <c r="QMO3" s="7" t="s">
        <v>11975</v>
      </c>
      <c r="QMP3" s="7" t="s">
        <v>11976</v>
      </c>
      <c r="QMQ3" s="7" t="s">
        <v>11977</v>
      </c>
      <c r="QMR3" s="7" t="s">
        <v>11978</v>
      </c>
      <c r="QMS3" s="7" t="s">
        <v>11979</v>
      </c>
      <c r="QMT3" s="7" t="s">
        <v>11980</v>
      </c>
      <c r="QMU3" s="7" t="s">
        <v>11981</v>
      </c>
      <c r="QMV3" s="7" t="s">
        <v>11982</v>
      </c>
      <c r="QMW3" s="7" t="s">
        <v>11983</v>
      </c>
      <c r="QMX3" s="7" t="s">
        <v>11984</v>
      </c>
      <c r="QMY3" s="7" t="s">
        <v>11985</v>
      </c>
      <c r="QMZ3" s="7" t="s">
        <v>11986</v>
      </c>
      <c r="QNA3" s="7" t="s">
        <v>11987</v>
      </c>
      <c r="QNB3" s="7" t="s">
        <v>11988</v>
      </c>
      <c r="QNC3" s="7" t="s">
        <v>11989</v>
      </c>
      <c r="QND3" s="7" t="s">
        <v>11990</v>
      </c>
      <c r="QNE3" s="7" t="s">
        <v>11991</v>
      </c>
      <c r="QNF3" s="7" t="s">
        <v>11992</v>
      </c>
      <c r="QNG3" s="7" t="s">
        <v>11993</v>
      </c>
      <c r="QNH3" s="7" t="s">
        <v>11994</v>
      </c>
      <c r="QNI3" s="7" t="s">
        <v>11995</v>
      </c>
      <c r="QNJ3" s="7" t="s">
        <v>11996</v>
      </c>
      <c r="QNK3" s="7" t="s">
        <v>11997</v>
      </c>
      <c r="QNL3" s="7" t="s">
        <v>11998</v>
      </c>
      <c r="QNM3" s="7" t="s">
        <v>11999</v>
      </c>
      <c r="QNN3" s="7" t="s">
        <v>12000</v>
      </c>
      <c r="QNO3" s="7" t="s">
        <v>12001</v>
      </c>
      <c r="QNP3" s="7" t="s">
        <v>12002</v>
      </c>
      <c r="QNQ3" s="7" t="s">
        <v>12003</v>
      </c>
      <c r="QNR3" s="7" t="s">
        <v>12004</v>
      </c>
      <c r="QNS3" s="7" t="s">
        <v>12005</v>
      </c>
      <c r="QNT3" s="7" t="s">
        <v>12006</v>
      </c>
      <c r="QNU3" s="7" t="s">
        <v>12007</v>
      </c>
      <c r="QNV3" s="7" t="s">
        <v>12008</v>
      </c>
      <c r="QNW3" s="7" t="s">
        <v>12009</v>
      </c>
      <c r="QNX3" s="7" t="s">
        <v>12010</v>
      </c>
      <c r="QNY3" s="7" t="s">
        <v>12011</v>
      </c>
      <c r="QNZ3" s="7" t="s">
        <v>12012</v>
      </c>
      <c r="QOA3" s="7" t="s">
        <v>12013</v>
      </c>
      <c r="QOB3" s="7" t="s">
        <v>12014</v>
      </c>
      <c r="QOC3" s="7" t="s">
        <v>12015</v>
      </c>
      <c r="QOD3" s="7" t="s">
        <v>12016</v>
      </c>
      <c r="QOE3" s="7" t="s">
        <v>12017</v>
      </c>
      <c r="QOF3" s="7" t="s">
        <v>12018</v>
      </c>
      <c r="QOG3" s="7" t="s">
        <v>12019</v>
      </c>
      <c r="QOH3" s="7" t="s">
        <v>12020</v>
      </c>
      <c r="QOI3" s="7" t="s">
        <v>12021</v>
      </c>
      <c r="QOJ3" s="7" t="s">
        <v>12022</v>
      </c>
      <c r="QOK3" s="7" t="s">
        <v>12023</v>
      </c>
      <c r="QOL3" s="7" t="s">
        <v>12024</v>
      </c>
      <c r="QOM3" s="7" t="s">
        <v>12025</v>
      </c>
      <c r="QON3" s="7" t="s">
        <v>12026</v>
      </c>
      <c r="QOO3" s="7" t="s">
        <v>12027</v>
      </c>
      <c r="QOP3" s="7" t="s">
        <v>12028</v>
      </c>
      <c r="QOQ3" s="7" t="s">
        <v>12029</v>
      </c>
      <c r="QOR3" s="7" t="s">
        <v>12030</v>
      </c>
      <c r="QOS3" s="7" t="s">
        <v>12031</v>
      </c>
      <c r="QOT3" s="7" t="s">
        <v>12032</v>
      </c>
      <c r="QOU3" s="7" t="s">
        <v>12033</v>
      </c>
      <c r="QOV3" s="7" t="s">
        <v>12034</v>
      </c>
      <c r="QOW3" s="7" t="s">
        <v>12035</v>
      </c>
      <c r="QOX3" s="7" t="s">
        <v>12036</v>
      </c>
      <c r="QOY3" s="7" t="s">
        <v>12037</v>
      </c>
      <c r="QOZ3" s="7" t="s">
        <v>12038</v>
      </c>
      <c r="QPA3" s="7" t="s">
        <v>12039</v>
      </c>
      <c r="QPB3" s="7" t="s">
        <v>12040</v>
      </c>
      <c r="QPC3" s="7" t="s">
        <v>12041</v>
      </c>
      <c r="QPD3" s="7" t="s">
        <v>12042</v>
      </c>
      <c r="QPE3" s="7" t="s">
        <v>12043</v>
      </c>
      <c r="QPF3" s="7" t="s">
        <v>12044</v>
      </c>
      <c r="QPG3" s="7" t="s">
        <v>12045</v>
      </c>
      <c r="QPH3" s="7" t="s">
        <v>12046</v>
      </c>
      <c r="QPI3" s="7" t="s">
        <v>12047</v>
      </c>
      <c r="QPJ3" s="7" t="s">
        <v>12048</v>
      </c>
      <c r="QPK3" s="7" t="s">
        <v>12049</v>
      </c>
      <c r="QPL3" s="7" t="s">
        <v>12050</v>
      </c>
      <c r="QPM3" s="7" t="s">
        <v>12051</v>
      </c>
      <c r="QPN3" s="7" t="s">
        <v>12052</v>
      </c>
      <c r="QPO3" s="7" t="s">
        <v>12053</v>
      </c>
      <c r="QPP3" s="7" t="s">
        <v>12054</v>
      </c>
      <c r="QPQ3" s="7" t="s">
        <v>12055</v>
      </c>
      <c r="QPR3" s="7" t="s">
        <v>12056</v>
      </c>
      <c r="QPS3" s="7" t="s">
        <v>12057</v>
      </c>
      <c r="QPT3" s="7" t="s">
        <v>12058</v>
      </c>
      <c r="QPU3" s="7" t="s">
        <v>12059</v>
      </c>
      <c r="QPV3" s="7" t="s">
        <v>12060</v>
      </c>
      <c r="QPW3" s="7" t="s">
        <v>12061</v>
      </c>
      <c r="QPX3" s="7" t="s">
        <v>12062</v>
      </c>
      <c r="QPY3" s="7" t="s">
        <v>12063</v>
      </c>
      <c r="QPZ3" s="7" t="s">
        <v>12064</v>
      </c>
      <c r="QQA3" s="7" t="s">
        <v>12065</v>
      </c>
      <c r="QQB3" s="7" t="s">
        <v>12066</v>
      </c>
      <c r="QQC3" s="7" t="s">
        <v>12067</v>
      </c>
      <c r="QQD3" s="7" t="s">
        <v>12068</v>
      </c>
      <c r="QQE3" s="7" t="s">
        <v>12069</v>
      </c>
      <c r="QQF3" s="7" t="s">
        <v>12070</v>
      </c>
      <c r="QQG3" s="7" t="s">
        <v>12071</v>
      </c>
      <c r="QQH3" s="7" t="s">
        <v>12072</v>
      </c>
      <c r="QQI3" s="7" t="s">
        <v>12073</v>
      </c>
      <c r="QQJ3" s="7" t="s">
        <v>12074</v>
      </c>
      <c r="QQK3" s="7" t="s">
        <v>12075</v>
      </c>
      <c r="QQL3" s="7" t="s">
        <v>12076</v>
      </c>
      <c r="QQM3" s="7" t="s">
        <v>12077</v>
      </c>
      <c r="QQN3" s="7" t="s">
        <v>12078</v>
      </c>
      <c r="QQO3" s="7" t="s">
        <v>12079</v>
      </c>
      <c r="QQP3" s="7" t="s">
        <v>12080</v>
      </c>
      <c r="QQQ3" s="7" t="s">
        <v>12081</v>
      </c>
      <c r="QQR3" s="7" t="s">
        <v>12082</v>
      </c>
      <c r="QQS3" s="7" t="s">
        <v>12083</v>
      </c>
      <c r="QQT3" s="7" t="s">
        <v>12084</v>
      </c>
      <c r="QQU3" s="7" t="s">
        <v>12085</v>
      </c>
      <c r="QQV3" s="7" t="s">
        <v>12086</v>
      </c>
      <c r="QQW3" s="7" t="s">
        <v>12087</v>
      </c>
      <c r="QQX3" s="7" t="s">
        <v>12088</v>
      </c>
      <c r="QQY3" s="7" t="s">
        <v>12089</v>
      </c>
      <c r="QQZ3" s="7" t="s">
        <v>12090</v>
      </c>
      <c r="QRA3" s="7" t="s">
        <v>12091</v>
      </c>
      <c r="QRB3" s="7" t="s">
        <v>12092</v>
      </c>
      <c r="QRC3" s="7" t="s">
        <v>12093</v>
      </c>
      <c r="QRD3" s="7" t="s">
        <v>12094</v>
      </c>
      <c r="QRE3" s="7" t="s">
        <v>12095</v>
      </c>
      <c r="QRF3" s="7" t="s">
        <v>12096</v>
      </c>
      <c r="QRG3" s="7" t="s">
        <v>12097</v>
      </c>
      <c r="QRH3" s="7" t="s">
        <v>12098</v>
      </c>
      <c r="QRI3" s="7" t="s">
        <v>12099</v>
      </c>
      <c r="QRJ3" s="7" t="s">
        <v>12100</v>
      </c>
      <c r="QRK3" s="7" t="s">
        <v>12101</v>
      </c>
      <c r="QRL3" s="7" t="s">
        <v>12102</v>
      </c>
      <c r="QRM3" s="7" t="s">
        <v>12103</v>
      </c>
      <c r="QRN3" s="7" t="s">
        <v>12104</v>
      </c>
      <c r="QRO3" s="7" t="s">
        <v>12105</v>
      </c>
      <c r="QRP3" s="7" t="s">
        <v>12106</v>
      </c>
      <c r="QRQ3" s="7" t="s">
        <v>12107</v>
      </c>
      <c r="QRR3" s="7" t="s">
        <v>12108</v>
      </c>
      <c r="QRS3" s="7" t="s">
        <v>12109</v>
      </c>
      <c r="QRT3" s="7" t="s">
        <v>12110</v>
      </c>
      <c r="QRU3" s="7" t="s">
        <v>12111</v>
      </c>
      <c r="QRV3" s="7" t="s">
        <v>12112</v>
      </c>
      <c r="QRW3" s="7" t="s">
        <v>12113</v>
      </c>
      <c r="QRX3" s="7" t="s">
        <v>12114</v>
      </c>
      <c r="QRY3" s="7" t="s">
        <v>12115</v>
      </c>
      <c r="QRZ3" s="7" t="s">
        <v>12116</v>
      </c>
      <c r="QSA3" s="7" t="s">
        <v>12117</v>
      </c>
      <c r="QSB3" s="7" t="s">
        <v>12118</v>
      </c>
      <c r="QSC3" s="7" t="s">
        <v>12119</v>
      </c>
      <c r="QSD3" s="7" t="s">
        <v>12120</v>
      </c>
      <c r="QSE3" s="7" t="s">
        <v>12121</v>
      </c>
      <c r="QSF3" s="7" t="s">
        <v>12122</v>
      </c>
      <c r="QSG3" s="7" t="s">
        <v>12123</v>
      </c>
      <c r="QSH3" s="7" t="s">
        <v>12124</v>
      </c>
      <c r="QSI3" s="7" t="s">
        <v>12125</v>
      </c>
      <c r="QSJ3" s="7" t="s">
        <v>12126</v>
      </c>
      <c r="QSK3" s="7" t="s">
        <v>12127</v>
      </c>
      <c r="QSL3" s="7" t="s">
        <v>12128</v>
      </c>
      <c r="QSM3" s="7" t="s">
        <v>12129</v>
      </c>
      <c r="QSN3" s="7" t="s">
        <v>12130</v>
      </c>
      <c r="QSO3" s="7" t="s">
        <v>12131</v>
      </c>
      <c r="QSP3" s="7" t="s">
        <v>12132</v>
      </c>
      <c r="QSQ3" s="7" t="s">
        <v>12133</v>
      </c>
      <c r="QSR3" s="7" t="s">
        <v>12134</v>
      </c>
      <c r="QSS3" s="7" t="s">
        <v>12135</v>
      </c>
      <c r="QST3" s="7" t="s">
        <v>12136</v>
      </c>
      <c r="QSU3" s="7" t="s">
        <v>12137</v>
      </c>
      <c r="QSV3" s="7" t="s">
        <v>12138</v>
      </c>
      <c r="QSW3" s="7" t="s">
        <v>12139</v>
      </c>
      <c r="QSX3" s="7" t="s">
        <v>12140</v>
      </c>
      <c r="QSY3" s="7" t="s">
        <v>12141</v>
      </c>
      <c r="QSZ3" s="7" t="s">
        <v>12142</v>
      </c>
      <c r="QTA3" s="7" t="s">
        <v>12143</v>
      </c>
      <c r="QTB3" s="7" t="s">
        <v>12144</v>
      </c>
      <c r="QTC3" s="7" t="s">
        <v>12145</v>
      </c>
      <c r="QTD3" s="7" t="s">
        <v>12146</v>
      </c>
      <c r="QTE3" s="7" t="s">
        <v>12147</v>
      </c>
      <c r="QTF3" s="7" t="s">
        <v>12148</v>
      </c>
      <c r="QTG3" s="7" t="s">
        <v>12149</v>
      </c>
      <c r="QTH3" s="7" t="s">
        <v>12150</v>
      </c>
      <c r="QTI3" s="7" t="s">
        <v>12151</v>
      </c>
      <c r="QTJ3" s="7" t="s">
        <v>12152</v>
      </c>
      <c r="QTK3" s="7" t="s">
        <v>12153</v>
      </c>
      <c r="QTL3" s="7" t="s">
        <v>12154</v>
      </c>
      <c r="QTM3" s="7" t="s">
        <v>12155</v>
      </c>
      <c r="QTN3" s="7" t="s">
        <v>12156</v>
      </c>
      <c r="QTO3" s="7" t="s">
        <v>12157</v>
      </c>
      <c r="QTP3" s="7" t="s">
        <v>12158</v>
      </c>
      <c r="QTQ3" s="7" t="s">
        <v>12159</v>
      </c>
      <c r="QTR3" s="7" t="s">
        <v>12160</v>
      </c>
      <c r="QTS3" s="7" t="s">
        <v>12161</v>
      </c>
      <c r="QTT3" s="7" t="s">
        <v>12162</v>
      </c>
      <c r="QTU3" s="7" t="s">
        <v>12163</v>
      </c>
      <c r="QTV3" s="7" t="s">
        <v>12164</v>
      </c>
      <c r="QTW3" s="7" t="s">
        <v>12165</v>
      </c>
      <c r="QTX3" s="7" t="s">
        <v>12166</v>
      </c>
      <c r="QTY3" s="7" t="s">
        <v>12167</v>
      </c>
      <c r="QTZ3" s="7" t="s">
        <v>12168</v>
      </c>
      <c r="QUA3" s="7" t="s">
        <v>12169</v>
      </c>
      <c r="QUB3" s="7" t="s">
        <v>12170</v>
      </c>
      <c r="QUC3" s="7" t="s">
        <v>12171</v>
      </c>
      <c r="QUD3" s="7" t="s">
        <v>12172</v>
      </c>
      <c r="QUE3" s="7" t="s">
        <v>12173</v>
      </c>
      <c r="QUF3" s="7" t="s">
        <v>12174</v>
      </c>
      <c r="QUG3" s="7" t="s">
        <v>12175</v>
      </c>
      <c r="QUH3" s="7" t="s">
        <v>12176</v>
      </c>
      <c r="QUI3" s="7" t="s">
        <v>12177</v>
      </c>
      <c r="QUJ3" s="7" t="s">
        <v>12178</v>
      </c>
      <c r="QUK3" s="7" t="s">
        <v>12179</v>
      </c>
      <c r="QUL3" s="7" t="s">
        <v>12180</v>
      </c>
      <c r="QUM3" s="7" t="s">
        <v>12181</v>
      </c>
      <c r="QUN3" s="7" t="s">
        <v>12182</v>
      </c>
      <c r="QUO3" s="7" t="s">
        <v>12183</v>
      </c>
      <c r="QUP3" s="7" t="s">
        <v>12184</v>
      </c>
      <c r="QUQ3" s="7" t="s">
        <v>12185</v>
      </c>
      <c r="QUR3" s="7" t="s">
        <v>12186</v>
      </c>
      <c r="QUS3" s="7" t="s">
        <v>12187</v>
      </c>
      <c r="QUT3" s="7" t="s">
        <v>12188</v>
      </c>
      <c r="QUU3" s="7" t="s">
        <v>12189</v>
      </c>
      <c r="QUV3" s="7" t="s">
        <v>12190</v>
      </c>
      <c r="QUW3" s="7" t="s">
        <v>12191</v>
      </c>
      <c r="QUX3" s="7" t="s">
        <v>12192</v>
      </c>
      <c r="QUY3" s="7" t="s">
        <v>12193</v>
      </c>
      <c r="QUZ3" s="7" t="s">
        <v>12194</v>
      </c>
      <c r="QVA3" s="7" t="s">
        <v>12195</v>
      </c>
      <c r="QVB3" s="7" t="s">
        <v>12196</v>
      </c>
      <c r="QVC3" s="7" t="s">
        <v>12197</v>
      </c>
      <c r="QVD3" s="7" t="s">
        <v>12198</v>
      </c>
      <c r="QVE3" s="7" t="s">
        <v>12199</v>
      </c>
      <c r="QVF3" s="7" t="s">
        <v>12200</v>
      </c>
      <c r="QVG3" s="7" t="s">
        <v>12201</v>
      </c>
      <c r="QVH3" s="7" t="s">
        <v>12202</v>
      </c>
      <c r="QVI3" s="7" t="s">
        <v>12203</v>
      </c>
      <c r="QVJ3" s="7" t="s">
        <v>12204</v>
      </c>
      <c r="QVK3" s="7" t="s">
        <v>12205</v>
      </c>
      <c r="QVL3" s="7" t="s">
        <v>12206</v>
      </c>
      <c r="QVM3" s="7" t="s">
        <v>12207</v>
      </c>
      <c r="QVN3" s="7" t="s">
        <v>12208</v>
      </c>
      <c r="QVO3" s="7" t="s">
        <v>12209</v>
      </c>
      <c r="QVP3" s="7" t="s">
        <v>12210</v>
      </c>
      <c r="QVQ3" s="7" t="s">
        <v>12211</v>
      </c>
      <c r="QVR3" s="7" t="s">
        <v>12212</v>
      </c>
      <c r="QVS3" s="7" t="s">
        <v>12213</v>
      </c>
      <c r="QVT3" s="7" t="s">
        <v>12214</v>
      </c>
      <c r="QVU3" s="7" t="s">
        <v>12215</v>
      </c>
      <c r="QVV3" s="7" t="s">
        <v>12216</v>
      </c>
      <c r="QVW3" s="7" t="s">
        <v>12217</v>
      </c>
      <c r="QVX3" s="7" t="s">
        <v>12218</v>
      </c>
      <c r="QVY3" s="7" t="s">
        <v>12219</v>
      </c>
      <c r="QVZ3" s="7" t="s">
        <v>12220</v>
      </c>
      <c r="QWA3" s="7" t="s">
        <v>12221</v>
      </c>
      <c r="QWB3" s="7" t="s">
        <v>12222</v>
      </c>
      <c r="QWC3" s="7" t="s">
        <v>12223</v>
      </c>
      <c r="QWD3" s="7" t="s">
        <v>12224</v>
      </c>
      <c r="QWE3" s="7" t="s">
        <v>12225</v>
      </c>
      <c r="QWF3" s="7" t="s">
        <v>12226</v>
      </c>
      <c r="QWG3" s="7" t="s">
        <v>12227</v>
      </c>
      <c r="QWH3" s="7" t="s">
        <v>12228</v>
      </c>
      <c r="QWI3" s="7" t="s">
        <v>12229</v>
      </c>
      <c r="QWJ3" s="7" t="s">
        <v>12230</v>
      </c>
      <c r="QWK3" s="7" t="s">
        <v>12231</v>
      </c>
      <c r="QWL3" s="7" t="s">
        <v>12232</v>
      </c>
      <c r="QWM3" s="7" t="s">
        <v>12233</v>
      </c>
      <c r="QWN3" s="7" t="s">
        <v>12234</v>
      </c>
      <c r="QWO3" s="7" t="s">
        <v>12235</v>
      </c>
      <c r="QWP3" s="7" t="s">
        <v>12236</v>
      </c>
      <c r="QWQ3" s="7" t="s">
        <v>12237</v>
      </c>
      <c r="QWR3" s="7" t="s">
        <v>12238</v>
      </c>
      <c r="QWS3" s="7" t="s">
        <v>12239</v>
      </c>
      <c r="QWT3" s="7" t="s">
        <v>12240</v>
      </c>
      <c r="QWU3" s="7" t="s">
        <v>12241</v>
      </c>
      <c r="QWV3" s="7" t="s">
        <v>12242</v>
      </c>
      <c r="QWW3" s="7" t="s">
        <v>12243</v>
      </c>
      <c r="QWX3" s="7" t="s">
        <v>12244</v>
      </c>
      <c r="QWY3" s="7" t="s">
        <v>12245</v>
      </c>
      <c r="QWZ3" s="7" t="s">
        <v>12246</v>
      </c>
      <c r="QXA3" s="7" t="s">
        <v>12247</v>
      </c>
      <c r="QXB3" s="7" t="s">
        <v>12248</v>
      </c>
      <c r="QXC3" s="7" t="s">
        <v>12249</v>
      </c>
      <c r="QXD3" s="7" t="s">
        <v>12250</v>
      </c>
      <c r="QXE3" s="7" t="s">
        <v>12251</v>
      </c>
      <c r="QXF3" s="7" t="s">
        <v>12252</v>
      </c>
      <c r="QXG3" s="7" t="s">
        <v>12253</v>
      </c>
      <c r="QXH3" s="7" t="s">
        <v>12254</v>
      </c>
      <c r="QXI3" s="7" t="s">
        <v>12255</v>
      </c>
      <c r="QXJ3" s="7" t="s">
        <v>12256</v>
      </c>
      <c r="QXK3" s="7" t="s">
        <v>12257</v>
      </c>
      <c r="QXL3" s="7" t="s">
        <v>12258</v>
      </c>
      <c r="QXM3" s="7" t="s">
        <v>12259</v>
      </c>
      <c r="QXN3" s="7" t="s">
        <v>12260</v>
      </c>
      <c r="QXO3" s="7" t="s">
        <v>12261</v>
      </c>
      <c r="QXP3" s="7" t="s">
        <v>12262</v>
      </c>
      <c r="QXQ3" s="7" t="s">
        <v>12263</v>
      </c>
      <c r="QXR3" s="7" t="s">
        <v>12264</v>
      </c>
      <c r="QXS3" s="7" t="s">
        <v>12265</v>
      </c>
      <c r="QXT3" s="7" t="s">
        <v>12266</v>
      </c>
      <c r="QXU3" s="7" t="s">
        <v>12267</v>
      </c>
      <c r="QXV3" s="7" t="s">
        <v>12268</v>
      </c>
      <c r="QXW3" s="7" t="s">
        <v>12269</v>
      </c>
      <c r="QXX3" s="7" t="s">
        <v>12270</v>
      </c>
      <c r="QXY3" s="7" t="s">
        <v>12271</v>
      </c>
      <c r="QXZ3" s="7" t="s">
        <v>12272</v>
      </c>
      <c r="QYA3" s="7" t="s">
        <v>12273</v>
      </c>
      <c r="QYB3" s="7" t="s">
        <v>12274</v>
      </c>
      <c r="QYC3" s="7" t="s">
        <v>12275</v>
      </c>
      <c r="QYD3" s="7" t="s">
        <v>12276</v>
      </c>
      <c r="QYE3" s="7" t="s">
        <v>12277</v>
      </c>
      <c r="QYF3" s="7" t="s">
        <v>12278</v>
      </c>
      <c r="QYG3" s="7" t="s">
        <v>12279</v>
      </c>
      <c r="QYH3" s="7" t="s">
        <v>12280</v>
      </c>
      <c r="QYI3" s="7" t="s">
        <v>12281</v>
      </c>
      <c r="QYJ3" s="7" t="s">
        <v>12282</v>
      </c>
      <c r="QYK3" s="7" t="s">
        <v>12283</v>
      </c>
      <c r="QYL3" s="7" t="s">
        <v>12284</v>
      </c>
      <c r="QYM3" s="7" t="s">
        <v>12285</v>
      </c>
      <c r="QYN3" s="7" t="s">
        <v>12286</v>
      </c>
      <c r="QYO3" s="7" t="s">
        <v>12287</v>
      </c>
      <c r="QYP3" s="7" t="s">
        <v>12288</v>
      </c>
      <c r="QYQ3" s="7" t="s">
        <v>12289</v>
      </c>
      <c r="QYR3" s="7" t="s">
        <v>12290</v>
      </c>
      <c r="QYS3" s="7" t="s">
        <v>12291</v>
      </c>
      <c r="QYT3" s="7" t="s">
        <v>12292</v>
      </c>
      <c r="QYU3" s="7" t="s">
        <v>12293</v>
      </c>
      <c r="QYV3" s="7" t="s">
        <v>12294</v>
      </c>
      <c r="QYW3" s="7" t="s">
        <v>12295</v>
      </c>
      <c r="QYX3" s="7" t="s">
        <v>12296</v>
      </c>
      <c r="QYY3" s="7" t="s">
        <v>12297</v>
      </c>
      <c r="QYZ3" s="7" t="s">
        <v>12298</v>
      </c>
      <c r="QZA3" s="7" t="s">
        <v>12299</v>
      </c>
      <c r="QZB3" s="7" t="s">
        <v>12300</v>
      </c>
      <c r="QZC3" s="7" t="s">
        <v>12301</v>
      </c>
      <c r="QZD3" s="7" t="s">
        <v>12302</v>
      </c>
      <c r="QZE3" s="7" t="s">
        <v>12303</v>
      </c>
      <c r="QZF3" s="7" t="s">
        <v>12304</v>
      </c>
      <c r="QZG3" s="7" t="s">
        <v>12305</v>
      </c>
      <c r="QZH3" s="7" t="s">
        <v>12306</v>
      </c>
      <c r="QZI3" s="7" t="s">
        <v>12307</v>
      </c>
      <c r="QZJ3" s="7" t="s">
        <v>12308</v>
      </c>
      <c r="QZK3" s="7" t="s">
        <v>12309</v>
      </c>
      <c r="QZL3" s="7" t="s">
        <v>12310</v>
      </c>
      <c r="QZM3" s="7" t="s">
        <v>12311</v>
      </c>
      <c r="QZN3" s="7" t="s">
        <v>12312</v>
      </c>
      <c r="QZO3" s="7" t="s">
        <v>12313</v>
      </c>
      <c r="QZP3" s="7" t="s">
        <v>12314</v>
      </c>
      <c r="QZQ3" s="7" t="s">
        <v>12315</v>
      </c>
      <c r="QZR3" s="7" t="s">
        <v>12316</v>
      </c>
      <c r="QZS3" s="7" t="s">
        <v>12317</v>
      </c>
      <c r="QZT3" s="7" t="s">
        <v>12318</v>
      </c>
      <c r="QZU3" s="7" t="s">
        <v>12319</v>
      </c>
      <c r="QZV3" s="7" t="s">
        <v>12320</v>
      </c>
      <c r="QZW3" s="7" t="s">
        <v>12321</v>
      </c>
      <c r="QZX3" s="7" t="s">
        <v>12322</v>
      </c>
      <c r="QZY3" s="7" t="s">
        <v>12323</v>
      </c>
      <c r="QZZ3" s="7" t="s">
        <v>12324</v>
      </c>
      <c r="RAA3" s="7" t="s">
        <v>12325</v>
      </c>
      <c r="RAB3" s="7" t="s">
        <v>12326</v>
      </c>
      <c r="RAC3" s="7" t="s">
        <v>12327</v>
      </c>
      <c r="RAD3" s="7" t="s">
        <v>12328</v>
      </c>
      <c r="RAE3" s="7" t="s">
        <v>12329</v>
      </c>
      <c r="RAF3" s="7" t="s">
        <v>12330</v>
      </c>
      <c r="RAG3" s="7" t="s">
        <v>12331</v>
      </c>
      <c r="RAH3" s="7" t="s">
        <v>12332</v>
      </c>
      <c r="RAI3" s="7" t="s">
        <v>12333</v>
      </c>
      <c r="RAJ3" s="7" t="s">
        <v>12334</v>
      </c>
      <c r="RAK3" s="7" t="s">
        <v>12335</v>
      </c>
      <c r="RAL3" s="7" t="s">
        <v>12336</v>
      </c>
      <c r="RAM3" s="7" t="s">
        <v>12337</v>
      </c>
      <c r="RAN3" s="7" t="s">
        <v>12338</v>
      </c>
      <c r="RAO3" s="7" t="s">
        <v>12339</v>
      </c>
      <c r="RAP3" s="7" t="s">
        <v>12340</v>
      </c>
      <c r="RAQ3" s="7" t="s">
        <v>12341</v>
      </c>
      <c r="RAR3" s="7" t="s">
        <v>12342</v>
      </c>
      <c r="RAS3" s="7" t="s">
        <v>12343</v>
      </c>
      <c r="RAT3" s="7" t="s">
        <v>12344</v>
      </c>
      <c r="RAU3" s="7" t="s">
        <v>12345</v>
      </c>
      <c r="RAV3" s="7" t="s">
        <v>12346</v>
      </c>
      <c r="RAW3" s="7" t="s">
        <v>12347</v>
      </c>
      <c r="RAX3" s="7" t="s">
        <v>12348</v>
      </c>
      <c r="RAY3" s="7" t="s">
        <v>12349</v>
      </c>
      <c r="RAZ3" s="7" t="s">
        <v>12350</v>
      </c>
      <c r="RBA3" s="7" t="s">
        <v>12351</v>
      </c>
      <c r="RBB3" s="7" t="s">
        <v>12352</v>
      </c>
      <c r="RBC3" s="7" t="s">
        <v>12353</v>
      </c>
      <c r="RBD3" s="7" t="s">
        <v>12354</v>
      </c>
      <c r="RBE3" s="7" t="s">
        <v>12355</v>
      </c>
      <c r="RBF3" s="7" t="s">
        <v>12356</v>
      </c>
      <c r="RBG3" s="7" t="s">
        <v>12357</v>
      </c>
      <c r="RBH3" s="7" t="s">
        <v>12358</v>
      </c>
      <c r="RBI3" s="7" t="s">
        <v>12359</v>
      </c>
      <c r="RBJ3" s="7" t="s">
        <v>12360</v>
      </c>
      <c r="RBK3" s="7" t="s">
        <v>12361</v>
      </c>
      <c r="RBL3" s="7" t="s">
        <v>12362</v>
      </c>
      <c r="RBM3" s="7" t="s">
        <v>12363</v>
      </c>
      <c r="RBN3" s="7" t="s">
        <v>12364</v>
      </c>
      <c r="RBO3" s="7" t="s">
        <v>12365</v>
      </c>
      <c r="RBP3" s="7" t="s">
        <v>12366</v>
      </c>
      <c r="RBQ3" s="7" t="s">
        <v>12367</v>
      </c>
      <c r="RBR3" s="7" t="s">
        <v>12368</v>
      </c>
      <c r="RBS3" s="7" t="s">
        <v>12369</v>
      </c>
      <c r="RBT3" s="7" t="s">
        <v>12370</v>
      </c>
      <c r="RBU3" s="7" t="s">
        <v>12371</v>
      </c>
      <c r="RBV3" s="7" t="s">
        <v>12372</v>
      </c>
      <c r="RBW3" s="7" t="s">
        <v>12373</v>
      </c>
      <c r="RBX3" s="7" t="s">
        <v>12374</v>
      </c>
      <c r="RBY3" s="7" t="s">
        <v>12375</v>
      </c>
      <c r="RBZ3" s="7" t="s">
        <v>12376</v>
      </c>
      <c r="RCA3" s="7" t="s">
        <v>12377</v>
      </c>
      <c r="RCB3" s="7" t="s">
        <v>12378</v>
      </c>
      <c r="RCC3" s="7" t="s">
        <v>12379</v>
      </c>
      <c r="RCD3" s="7" t="s">
        <v>12380</v>
      </c>
      <c r="RCE3" s="7" t="s">
        <v>12381</v>
      </c>
      <c r="RCF3" s="7" t="s">
        <v>12382</v>
      </c>
      <c r="RCG3" s="7" t="s">
        <v>12383</v>
      </c>
      <c r="RCH3" s="7" t="s">
        <v>12384</v>
      </c>
      <c r="RCI3" s="7" t="s">
        <v>12385</v>
      </c>
      <c r="RCJ3" s="7" t="s">
        <v>12386</v>
      </c>
      <c r="RCK3" s="7" t="s">
        <v>12387</v>
      </c>
      <c r="RCL3" s="7" t="s">
        <v>12388</v>
      </c>
      <c r="RCM3" s="7" t="s">
        <v>12389</v>
      </c>
      <c r="RCN3" s="7" t="s">
        <v>12390</v>
      </c>
      <c r="RCO3" s="7" t="s">
        <v>12391</v>
      </c>
      <c r="RCP3" s="7" t="s">
        <v>12392</v>
      </c>
      <c r="RCQ3" s="7" t="s">
        <v>12393</v>
      </c>
      <c r="RCR3" s="7" t="s">
        <v>12394</v>
      </c>
      <c r="RCS3" s="7" t="s">
        <v>12395</v>
      </c>
      <c r="RCT3" s="7" t="s">
        <v>12396</v>
      </c>
      <c r="RCU3" s="7" t="s">
        <v>12397</v>
      </c>
      <c r="RCV3" s="7" t="s">
        <v>12398</v>
      </c>
      <c r="RCW3" s="7" t="s">
        <v>12399</v>
      </c>
      <c r="RCX3" s="7" t="s">
        <v>12400</v>
      </c>
      <c r="RCY3" s="7" t="s">
        <v>12401</v>
      </c>
      <c r="RCZ3" s="7" t="s">
        <v>12402</v>
      </c>
      <c r="RDA3" s="7" t="s">
        <v>12403</v>
      </c>
      <c r="RDB3" s="7" t="s">
        <v>12404</v>
      </c>
      <c r="RDC3" s="7" t="s">
        <v>12405</v>
      </c>
      <c r="RDD3" s="7" t="s">
        <v>12406</v>
      </c>
      <c r="RDE3" s="7" t="s">
        <v>12407</v>
      </c>
      <c r="RDF3" s="7" t="s">
        <v>12408</v>
      </c>
      <c r="RDG3" s="7" t="s">
        <v>12409</v>
      </c>
      <c r="RDH3" s="7" t="s">
        <v>12410</v>
      </c>
      <c r="RDI3" s="7" t="s">
        <v>12411</v>
      </c>
      <c r="RDJ3" s="7" t="s">
        <v>12412</v>
      </c>
      <c r="RDK3" s="7" t="s">
        <v>12413</v>
      </c>
      <c r="RDL3" s="7" t="s">
        <v>12414</v>
      </c>
      <c r="RDM3" s="7" t="s">
        <v>12415</v>
      </c>
      <c r="RDN3" s="7" t="s">
        <v>12416</v>
      </c>
      <c r="RDO3" s="7" t="s">
        <v>12417</v>
      </c>
      <c r="RDP3" s="7" t="s">
        <v>12418</v>
      </c>
      <c r="RDQ3" s="7" t="s">
        <v>12419</v>
      </c>
      <c r="RDR3" s="7" t="s">
        <v>12420</v>
      </c>
      <c r="RDS3" s="7" t="s">
        <v>12421</v>
      </c>
      <c r="RDT3" s="7" t="s">
        <v>12422</v>
      </c>
      <c r="RDU3" s="7" t="s">
        <v>12423</v>
      </c>
      <c r="RDV3" s="7" t="s">
        <v>12424</v>
      </c>
      <c r="RDW3" s="7" t="s">
        <v>12425</v>
      </c>
      <c r="RDX3" s="7" t="s">
        <v>12426</v>
      </c>
      <c r="RDY3" s="7" t="s">
        <v>12427</v>
      </c>
      <c r="RDZ3" s="7" t="s">
        <v>12428</v>
      </c>
      <c r="REA3" s="7" t="s">
        <v>12429</v>
      </c>
      <c r="REB3" s="7" t="s">
        <v>12430</v>
      </c>
      <c r="REC3" s="7" t="s">
        <v>12431</v>
      </c>
      <c r="RED3" s="7" t="s">
        <v>12432</v>
      </c>
      <c r="REE3" s="7" t="s">
        <v>12433</v>
      </c>
      <c r="REF3" s="7" t="s">
        <v>12434</v>
      </c>
      <c r="REG3" s="7" t="s">
        <v>12435</v>
      </c>
      <c r="REH3" s="7" t="s">
        <v>12436</v>
      </c>
      <c r="REI3" s="7" t="s">
        <v>12437</v>
      </c>
      <c r="REJ3" s="7" t="s">
        <v>12438</v>
      </c>
      <c r="REK3" s="7" t="s">
        <v>12439</v>
      </c>
      <c r="REL3" s="7" t="s">
        <v>12440</v>
      </c>
      <c r="REM3" s="7" t="s">
        <v>12441</v>
      </c>
      <c r="REN3" s="7" t="s">
        <v>12442</v>
      </c>
      <c r="REO3" s="7" t="s">
        <v>12443</v>
      </c>
      <c r="REP3" s="7" t="s">
        <v>12444</v>
      </c>
      <c r="REQ3" s="7" t="s">
        <v>12445</v>
      </c>
      <c r="RER3" s="7" t="s">
        <v>12446</v>
      </c>
      <c r="RES3" s="7" t="s">
        <v>12447</v>
      </c>
      <c r="RET3" s="7" t="s">
        <v>12448</v>
      </c>
      <c r="REU3" s="7" t="s">
        <v>12449</v>
      </c>
      <c r="REV3" s="7" t="s">
        <v>12450</v>
      </c>
      <c r="REW3" s="7" t="s">
        <v>12451</v>
      </c>
      <c r="REX3" s="7" t="s">
        <v>12452</v>
      </c>
      <c r="REY3" s="7" t="s">
        <v>12453</v>
      </c>
      <c r="REZ3" s="7" t="s">
        <v>12454</v>
      </c>
      <c r="RFA3" s="7" t="s">
        <v>12455</v>
      </c>
      <c r="RFB3" s="7" t="s">
        <v>12456</v>
      </c>
      <c r="RFC3" s="7" t="s">
        <v>12457</v>
      </c>
      <c r="RFD3" s="7" t="s">
        <v>12458</v>
      </c>
      <c r="RFE3" s="7" t="s">
        <v>12459</v>
      </c>
      <c r="RFF3" s="7" t="s">
        <v>12460</v>
      </c>
      <c r="RFG3" s="7" t="s">
        <v>12461</v>
      </c>
      <c r="RFH3" s="7" t="s">
        <v>12462</v>
      </c>
      <c r="RFI3" s="7" t="s">
        <v>12463</v>
      </c>
      <c r="RFJ3" s="7" t="s">
        <v>12464</v>
      </c>
      <c r="RFK3" s="7" t="s">
        <v>12465</v>
      </c>
      <c r="RFL3" s="7" t="s">
        <v>12466</v>
      </c>
      <c r="RFM3" s="7" t="s">
        <v>12467</v>
      </c>
      <c r="RFN3" s="7" t="s">
        <v>12468</v>
      </c>
      <c r="RFO3" s="7" t="s">
        <v>12469</v>
      </c>
      <c r="RFP3" s="7" t="s">
        <v>12470</v>
      </c>
      <c r="RFQ3" s="7" t="s">
        <v>12471</v>
      </c>
      <c r="RFR3" s="7" t="s">
        <v>12472</v>
      </c>
      <c r="RFS3" s="7" t="s">
        <v>12473</v>
      </c>
      <c r="RFT3" s="7" t="s">
        <v>12474</v>
      </c>
      <c r="RFU3" s="7" t="s">
        <v>12475</v>
      </c>
      <c r="RFV3" s="7" t="s">
        <v>12476</v>
      </c>
      <c r="RFW3" s="7" t="s">
        <v>12477</v>
      </c>
      <c r="RFX3" s="7" t="s">
        <v>12478</v>
      </c>
      <c r="RFY3" s="7" t="s">
        <v>12479</v>
      </c>
      <c r="RFZ3" s="7" t="s">
        <v>12480</v>
      </c>
      <c r="RGA3" s="7" t="s">
        <v>12481</v>
      </c>
      <c r="RGB3" s="7" t="s">
        <v>12482</v>
      </c>
      <c r="RGC3" s="7" t="s">
        <v>12483</v>
      </c>
      <c r="RGD3" s="7" t="s">
        <v>12484</v>
      </c>
      <c r="RGE3" s="7" t="s">
        <v>12485</v>
      </c>
      <c r="RGF3" s="7" t="s">
        <v>12486</v>
      </c>
      <c r="RGG3" s="7" t="s">
        <v>12487</v>
      </c>
      <c r="RGH3" s="7" t="s">
        <v>12488</v>
      </c>
      <c r="RGI3" s="7" t="s">
        <v>12489</v>
      </c>
      <c r="RGJ3" s="7" t="s">
        <v>12490</v>
      </c>
      <c r="RGK3" s="7" t="s">
        <v>12491</v>
      </c>
      <c r="RGL3" s="7" t="s">
        <v>12492</v>
      </c>
      <c r="RGM3" s="7" t="s">
        <v>12493</v>
      </c>
      <c r="RGN3" s="7" t="s">
        <v>12494</v>
      </c>
      <c r="RGO3" s="7" t="s">
        <v>12495</v>
      </c>
      <c r="RGP3" s="7" t="s">
        <v>12496</v>
      </c>
      <c r="RGQ3" s="7" t="s">
        <v>12497</v>
      </c>
      <c r="RGR3" s="7" t="s">
        <v>12498</v>
      </c>
      <c r="RGS3" s="7" t="s">
        <v>12499</v>
      </c>
      <c r="RGT3" s="7" t="s">
        <v>12500</v>
      </c>
      <c r="RGU3" s="7" t="s">
        <v>12501</v>
      </c>
      <c r="RGV3" s="7" t="s">
        <v>12502</v>
      </c>
      <c r="RGW3" s="7" t="s">
        <v>12503</v>
      </c>
      <c r="RGX3" s="7" t="s">
        <v>12504</v>
      </c>
      <c r="RGY3" s="7" t="s">
        <v>12505</v>
      </c>
      <c r="RGZ3" s="7" t="s">
        <v>12506</v>
      </c>
      <c r="RHA3" s="7" t="s">
        <v>12507</v>
      </c>
      <c r="RHB3" s="7" t="s">
        <v>12508</v>
      </c>
      <c r="RHC3" s="7" t="s">
        <v>12509</v>
      </c>
      <c r="RHD3" s="7" t="s">
        <v>12510</v>
      </c>
      <c r="RHE3" s="7" t="s">
        <v>12511</v>
      </c>
      <c r="RHF3" s="7" t="s">
        <v>12512</v>
      </c>
      <c r="RHG3" s="7" t="s">
        <v>12513</v>
      </c>
      <c r="RHH3" s="7" t="s">
        <v>12514</v>
      </c>
      <c r="RHI3" s="7" t="s">
        <v>12515</v>
      </c>
      <c r="RHJ3" s="7" t="s">
        <v>12516</v>
      </c>
      <c r="RHK3" s="7" t="s">
        <v>12517</v>
      </c>
      <c r="RHL3" s="7" t="s">
        <v>12518</v>
      </c>
      <c r="RHM3" s="7" t="s">
        <v>12519</v>
      </c>
      <c r="RHN3" s="7" t="s">
        <v>12520</v>
      </c>
      <c r="RHO3" s="7" t="s">
        <v>12521</v>
      </c>
      <c r="RHP3" s="7" t="s">
        <v>12522</v>
      </c>
      <c r="RHQ3" s="7" t="s">
        <v>12523</v>
      </c>
      <c r="RHR3" s="7" t="s">
        <v>12524</v>
      </c>
      <c r="RHS3" s="7" t="s">
        <v>12525</v>
      </c>
      <c r="RHT3" s="7" t="s">
        <v>12526</v>
      </c>
      <c r="RHU3" s="7" t="s">
        <v>12527</v>
      </c>
      <c r="RHV3" s="7" t="s">
        <v>12528</v>
      </c>
      <c r="RHW3" s="7" t="s">
        <v>12529</v>
      </c>
      <c r="RHX3" s="7" t="s">
        <v>12530</v>
      </c>
      <c r="RHY3" s="7" t="s">
        <v>12531</v>
      </c>
      <c r="RHZ3" s="7" t="s">
        <v>12532</v>
      </c>
      <c r="RIA3" s="7" t="s">
        <v>12533</v>
      </c>
      <c r="RIB3" s="7" t="s">
        <v>12534</v>
      </c>
      <c r="RIC3" s="7" t="s">
        <v>12535</v>
      </c>
      <c r="RID3" s="7" t="s">
        <v>12536</v>
      </c>
      <c r="RIE3" s="7" t="s">
        <v>12537</v>
      </c>
      <c r="RIF3" s="7" t="s">
        <v>12538</v>
      </c>
      <c r="RIG3" s="7" t="s">
        <v>12539</v>
      </c>
      <c r="RIH3" s="7" t="s">
        <v>12540</v>
      </c>
      <c r="RII3" s="7" t="s">
        <v>12541</v>
      </c>
      <c r="RIJ3" s="7" t="s">
        <v>12542</v>
      </c>
      <c r="RIK3" s="7" t="s">
        <v>12543</v>
      </c>
      <c r="RIL3" s="7" t="s">
        <v>12544</v>
      </c>
      <c r="RIM3" s="7" t="s">
        <v>12545</v>
      </c>
      <c r="RIN3" s="7" t="s">
        <v>12546</v>
      </c>
      <c r="RIO3" s="7" t="s">
        <v>12547</v>
      </c>
      <c r="RIP3" s="7" t="s">
        <v>12548</v>
      </c>
      <c r="RIQ3" s="7" t="s">
        <v>12549</v>
      </c>
      <c r="RIR3" s="7" t="s">
        <v>12550</v>
      </c>
      <c r="RIS3" s="7" t="s">
        <v>12551</v>
      </c>
      <c r="RIT3" s="7" t="s">
        <v>12552</v>
      </c>
      <c r="RIU3" s="7" t="s">
        <v>12553</v>
      </c>
      <c r="RIV3" s="7" t="s">
        <v>12554</v>
      </c>
      <c r="RIW3" s="7" t="s">
        <v>12555</v>
      </c>
      <c r="RIX3" s="7" t="s">
        <v>12556</v>
      </c>
      <c r="RIY3" s="7" t="s">
        <v>12557</v>
      </c>
      <c r="RIZ3" s="7" t="s">
        <v>12558</v>
      </c>
      <c r="RJA3" s="7" t="s">
        <v>12559</v>
      </c>
      <c r="RJB3" s="7" t="s">
        <v>12560</v>
      </c>
      <c r="RJC3" s="7" t="s">
        <v>12561</v>
      </c>
      <c r="RJD3" s="7" t="s">
        <v>12562</v>
      </c>
      <c r="RJE3" s="7" t="s">
        <v>12563</v>
      </c>
      <c r="RJF3" s="7" t="s">
        <v>12564</v>
      </c>
      <c r="RJG3" s="7" t="s">
        <v>12565</v>
      </c>
      <c r="RJH3" s="7" t="s">
        <v>12566</v>
      </c>
      <c r="RJI3" s="7" t="s">
        <v>12567</v>
      </c>
      <c r="RJJ3" s="7" t="s">
        <v>12568</v>
      </c>
      <c r="RJK3" s="7" t="s">
        <v>12569</v>
      </c>
      <c r="RJL3" s="7" t="s">
        <v>12570</v>
      </c>
      <c r="RJM3" s="7" t="s">
        <v>12571</v>
      </c>
      <c r="RJN3" s="7" t="s">
        <v>12572</v>
      </c>
      <c r="RJO3" s="7" t="s">
        <v>12573</v>
      </c>
      <c r="RJP3" s="7" t="s">
        <v>12574</v>
      </c>
      <c r="RJQ3" s="7" t="s">
        <v>12575</v>
      </c>
      <c r="RJR3" s="7" t="s">
        <v>12576</v>
      </c>
      <c r="RJS3" s="7" t="s">
        <v>12577</v>
      </c>
      <c r="RJT3" s="7" t="s">
        <v>12578</v>
      </c>
      <c r="RJU3" s="7" t="s">
        <v>12579</v>
      </c>
      <c r="RJV3" s="7" t="s">
        <v>12580</v>
      </c>
      <c r="RJW3" s="7" t="s">
        <v>12581</v>
      </c>
      <c r="RJX3" s="7" t="s">
        <v>12582</v>
      </c>
      <c r="RJY3" s="7" t="s">
        <v>12583</v>
      </c>
      <c r="RJZ3" s="7" t="s">
        <v>12584</v>
      </c>
      <c r="RKA3" s="7" t="s">
        <v>12585</v>
      </c>
      <c r="RKB3" s="7" t="s">
        <v>12586</v>
      </c>
      <c r="RKC3" s="7" t="s">
        <v>12587</v>
      </c>
      <c r="RKD3" s="7" t="s">
        <v>12588</v>
      </c>
      <c r="RKE3" s="7" t="s">
        <v>12589</v>
      </c>
      <c r="RKF3" s="7" t="s">
        <v>12590</v>
      </c>
      <c r="RKG3" s="7" t="s">
        <v>12591</v>
      </c>
      <c r="RKH3" s="7" t="s">
        <v>12592</v>
      </c>
      <c r="RKI3" s="7" t="s">
        <v>12593</v>
      </c>
      <c r="RKJ3" s="7" t="s">
        <v>12594</v>
      </c>
      <c r="RKK3" s="7" t="s">
        <v>12595</v>
      </c>
      <c r="RKL3" s="7" t="s">
        <v>12596</v>
      </c>
      <c r="RKM3" s="7" t="s">
        <v>12597</v>
      </c>
      <c r="RKN3" s="7" t="s">
        <v>12598</v>
      </c>
      <c r="RKO3" s="7" t="s">
        <v>12599</v>
      </c>
      <c r="RKP3" s="7" t="s">
        <v>12600</v>
      </c>
      <c r="RKQ3" s="7" t="s">
        <v>12601</v>
      </c>
      <c r="RKR3" s="7" t="s">
        <v>12602</v>
      </c>
      <c r="RKS3" s="7" t="s">
        <v>12603</v>
      </c>
      <c r="RKT3" s="7" t="s">
        <v>12604</v>
      </c>
      <c r="RKU3" s="7" t="s">
        <v>12605</v>
      </c>
      <c r="RKV3" s="7" t="s">
        <v>12606</v>
      </c>
      <c r="RKW3" s="7" t="s">
        <v>12607</v>
      </c>
      <c r="RKX3" s="7" t="s">
        <v>12608</v>
      </c>
      <c r="RKY3" s="7" t="s">
        <v>12609</v>
      </c>
      <c r="RKZ3" s="7" t="s">
        <v>12610</v>
      </c>
      <c r="RLA3" s="7" t="s">
        <v>12611</v>
      </c>
      <c r="RLB3" s="7" t="s">
        <v>12612</v>
      </c>
      <c r="RLC3" s="7" t="s">
        <v>12613</v>
      </c>
      <c r="RLD3" s="7" t="s">
        <v>12614</v>
      </c>
      <c r="RLE3" s="7" t="s">
        <v>12615</v>
      </c>
      <c r="RLF3" s="7" t="s">
        <v>12616</v>
      </c>
      <c r="RLG3" s="7" t="s">
        <v>12617</v>
      </c>
      <c r="RLH3" s="7" t="s">
        <v>12618</v>
      </c>
      <c r="RLI3" s="7" t="s">
        <v>12619</v>
      </c>
      <c r="RLJ3" s="7" t="s">
        <v>12620</v>
      </c>
      <c r="RLK3" s="7" t="s">
        <v>12621</v>
      </c>
      <c r="RLL3" s="7" t="s">
        <v>12622</v>
      </c>
      <c r="RLM3" s="7" t="s">
        <v>12623</v>
      </c>
      <c r="RLN3" s="7" t="s">
        <v>12624</v>
      </c>
      <c r="RLO3" s="7" t="s">
        <v>12625</v>
      </c>
      <c r="RLP3" s="7" t="s">
        <v>12626</v>
      </c>
      <c r="RLQ3" s="7" t="s">
        <v>12627</v>
      </c>
      <c r="RLR3" s="7" t="s">
        <v>12628</v>
      </c>
      <c r="RLS3" s="7" t="s">
        <v>12629</v>
      </c>
      <c r="RLT3" s="7" t="s">
        <v>12630</v>
      </c>
      <c r="RLU3" s="7" t="s">
        <v>12631</v>
      </c>
      <c r="RLV3" s="7" t="s">
        <v>12632</v>
      </c>
      <c r="RLW3" s="7" t="s">
        <v>12633</v>
      </c>
      <c r="RLX3" s="7" t="s">
        <v>12634</v>
      </c>
      <c r="RLY3" s="7" t="s">
        <v>12635</v>
      </c>
      <c r="RLZ3" s="7" t="s">
        <v>12636</v>
      </c>
      <c r="RMA3" s="7" t="s">
        <v>12637</v>
      </c>
      <c r="RMB3" s="7" t="s">
        <v>12638</v>
      </c>
      <c r="RMC3" s="7" t="s">
        <v>12639</v>
      </c>
      <c r="RMD3" s="7" t="s">
        <v>12640</v>
      </c>
      <c r="RME3" s="7" t="s">
        <v>12641</v>
      </c>
      <c r="RMF3" s="7" t="s">
        <v>12642</v>
      </c>
      <c r="RMG3" s="7" t="s">
        <v>12643</v>
      </c>
      <c r="RMH3" s="7" t="s">
        <v>12644</v>
      </c>
      <c r="RMI3" s="7" t="s">
        <v>12645</v>
      </c>
      <c r="RMJ3" s="7" t="s">
        <v>12646</v>
      </c>
      <c r="RMK3" s="7" t="s">
        <v>12647</v>
      </c>
      <c r="RML3" s="7" t="s">
        <v>12648</v>
      </c>
      <c r="RMM3" s="7" t="s">
        <v>12649</v>
      </c>
      <c r="RMN3" s="7" t="s">
        <v>12650</v>
      </c>
      <c r="RMO3" s="7" t="s">
        <v>12651</v>
      </c>
      <c r="RMP3" s="7" t="s">
        <v>12652</v>
      </c>
      <c r="RMQ3" s="7" t="s">
        <v>12653</v>
      </c>
      <c r="RMR3" s="7" t="s">
        <v>12654</v>
      </c>
      <c r="RMS3" s="7" t="s">
        <v>12655</v>
      </c>
      <c r="RMT3" s="7" t="s">
        <v>12656</v>
      </c>
      <c r="RMU3" s="7" t="s">
        <v>12657</v>
      </c>
      <c r="RMV3" s="7" t="s">
        <v>12658</v>
      </c>
      <c r="RMW3" s="7" t="s">
        <v>12659</v>
      </c>
      <c r="RMX3" s="7" t="s">
        <v>12660</v>
      </c>
      <c r="RMY3" s="7" t="s">
        <v>12661</v>
      </c>
      <c r="RMZ3" s="7" t="s">
        <v>12662</v>
      </c>
      <c r="RNA3" s="7" t="s">
        <v>12663</v>
      </c>
      <c r="RNB3" s="7" t="s">
        <v>12664</v>
      </c>
      <c r="RNC3" s="7" t="s">
        <v>12665</v>
      </c>
      <c r="RND3" s="7" t="s">
        <v>12666</v>
      </c>
      <c r="RNE3" s="7" t="s">
        <v>12667</v>
      </c>
      <c r="RNF3" s="7" t="s">
        <v>12668</v>
      </c>
      <c r="RNG3" s="7" t="s">
        <v>12669</v>
      </c>
      <c r="RNH3" s="7" t="s">
        <v>12670</v>
      </c>
      <c r="RNI3" s="7" t="s">
        <v>12671</v>
      </c>
      <c r="RNJ3" s="7" t="s">
        <v>12672</v>
      </c>
      <c r="RNK3" s="7" t="s">
        <v>12673</v>
      </c>
      <c r="RNL3" s="7" t="s">
        <v>12674</v>
      </c>
      <c r="RNM3" s="7" t="s">
        <v>12675</v>
      </c>
      <c r="RNN3" s="7" t="s">
        <v>12676</v>
      </c>
      <c r="RNO3" s="7" t="s">
        <v>12677</v>
      </c>
      <c r="RNP3" s="7" t="s">
        <v>12678</v>
      </c>
      <c r="RNQ3" s="7" t="s">
        <v>12679</v>
      </c>
      <c r="RNR3" s="7" t="s">
        <v>12680</v>
      </c>
      <c r="RNS3" s="7" t="s">
        <v>12681</v>
      </c>
      <c r="RNT3" s="7" t="s">
        <v>12682</v>
      </c>
      <c r="RNU3" s="7" t="s">
        <v>12683</v>
      </c>
      <c r="RNV3" s="7" t="s">
        <v>12684</v>
      </c>
      <c r="RNW3" s="7" t="s">
        <v>12685</v>
      </c>
      <c r="RNX3" s="7" t="s">
        <v>12686</v>
      </c>
      <c r="RNY3" s="7" t="s">
        <v>12687</v>
      </c>
      <c r="RNZ3" s="7" t="s">
        <v>12688</v>
      </c>
      <c r="ROA3" s="7" t="s">
        <v>12689</v>
      </c>
      <c r="ROB3" s="7" t="s">
        <v>12690</v>
      </c>
      <c r="ROC3" s="7" t="s">
        <v>12691</v>
      </c>
      <c r="ROD3" s="7" t="s">
        <v>12692</v>
      </c>
      <c r="ROE3" s="7" t="s">
        <v>12693</v>
      </c>
      <c r="ROF3" s="7" t="s">
        <v>12694</v>
      </c>
      <c r="ROG3" s="7" t="s">
        <v>12695</v>
      </c>
      <c r="ROH3" s="7" t="s">
        <v>12696</v>
      </c>
      <c r="ROI3" s="7" t="s">
        <v>12697</v>
      </c>
      <c r="ROJ3" s="7" t="s">
        <v>12698</v>
      </c>
      <c r="ROK3" s="7" t="s">
        <v>12699</v>
      </c>
      <c r="ROL3" s="7" t="s">
        <v>12700</v>
      </c>
      <c r="ROM3" s="7" t="s">
        <v>12701</v>
      </c>
      <c r="RON3" s="7" t="s">
        <v>12702</v>
      </c>
      <c r="ROO3" s="7" t="s">
        <v>12703</v>
      </c>
      <c r="ROP3" s="7" t="s">
        <v>12704</v>
      </c>
      <c r="ROQ3" s="7" t="s">
        <v>12705</v>
      </c>
      <c r="ROR3" s="7" t="s">
        <v>12706</v>
      </c>
      <c r="ROS3" s="7" t="s">
        <v>12707</v>
      </c>
      <c r="ROT3" s="7" t="s">
        <v>12708</v>
      </c>
      <c r="ROU3" s="7" t="s">
        <v>12709</v>
      </c>
      <c r="ROV3" s="7" t="s">
        <v>12710</v>
      </c>
      <c r="ROW3" s="7" t="s">
        <v>12711</v>
      </c>
      <c r="ROX3" s="7" t="s">
        <v>12712</v>
      </c>
      <c r="ROY3" s="7" t="s">
        <v>12713</v>
      </c>
      <c r="ROZ3" s="7" t="s">
        <v>12714</v>
      </c>
      <c r="RPA3" s="7" t="s">
        <v>12715</v>
      </c>
      <c r="RPB3" s="7" t="s">
        <v>12716</v>
      </c>
      <c r="RPC3" s="7" t="s">
        <v>12717</v>
      </c>
      <c r="RPD3" s="7" t="s">
        <v>12718</v>
      </c>
      <c r="RPE3" s="7" t="s">
        <v>12719</v>
      </c>
      <c r="RPF3" s="7" t="s">
        <v>12720</v>
      </c>
      <c r="RPG3" s="7" t="s">
        <v>12721</v>
      </c>
      <c r="RPH3" s="7" t="s">
        <v>12722</v>
      </c>
      <c r="RPI3" s="7" t="s">
        <v>12723</v>
      </c>
      <c r="RPJ3" s="7" t="s">
        <v>12724</v>
      </c>
      <c r="RPK3" s="7" t="s">
        <v>12725</v>
      </c>
      <c r="RPL3" s="7" t="s">
        <v>12726</v>
      </c>
      <c r="RPM3" s="7" t="s">
        <v>12727</v>
      </c>
      <c r="RPN3" s="7" t="s">
        <v>12728</v>
      </c>
      <c r="RPO3" s="7" t="s">
        <v>12729</v>
      </c>
      <c r="RPP3" s="7" t="s">
        <v>12730</v>
      </c>
      <c r="RPQ3" s="7" t="s">
        <v>12731</v>
      </c>
      <c r="RPR3" s="7" t="s">
        <v>12732</v>
      </c>
      <c r="RPS3" s="7" t="s">
        <v>12733</v>
      </c>
      <c r="RPT3" s="7" t="s">
        <v>12734</v>
      </c>
      <c r="RPU3" s="7" t="s">
        <v>12735</v>
      </c>
      <c r="RPV3" s="7" t="s">
        <v>12736</v>
      </c>
      <c r="RPW3" s="7" t="s">
        <v>12737</v>
      </c>
      <c r="RPX3" s="7" t="s">
        <v>12738</v>
      </c>
      <c r="RPY3" s="7" t="s">
        <v>12739</v>
      </c>
      <c r="RPZ3" s="7" t="s">
        <v>12740</v>
      </c>
      <c r="RQA3" s="7" t="s">
        <v>12741</v>
      </c>
      <c r="RQB3" s="7" t="s">
        <v>12742</v>
      </c>
      <c r="RQC3" s="7" t="s">
        <v>12743</v>
      </c>
      <c r="RQD3" s="7" t="s">
        <v>12744</v>
      </c>
      <c r="RQE3" s="7" t="s">
        <v>12745</v>
      </c>
      <c r="RQF3" s="7" t="s">
        <v>12746</v>
      </c>
      <c r="RQG3" s="7" t="s">
        <v>12747</v>
      </c>
      <c r="RQH3" s="7" t="s">
        <v>12748</v>
      </c>
      <c r="RQI3" s="7" t="s">
        <v>12749</v>
      </c>
      <c r="RQJ3" s="7" t="s">
        <v>12750</v>
      </c>
      <c r="RQK3" s="7" t="s">
        <v>12751</v>
      </c>
      <c r="RQL3" s="7" t="s">
        <v>12752</v>
      </c>
      <c r="RQM3" s="7" t="s">
        <v>12753</v>
      </c>
      <c r="RQN3" s="7" t="s">
        <v>12754</v>
      </c>
      <c r="RQO3" s="7" t="s">
        <v>12755</v>
      </c>
      <c r="RQP3" s="7" t="s">
        <v>12756</v>
      </c>
      <c r="RQQ3" s="7" t="s">
        <v>12757</v>
      </c>
      <c r="RQR3" s="7" t="s">
        <v>12758</v>
      </c>
      <c r="RQS3" s="7" t="s">
        <v>12759</v>
      </c>
      <c r="RQT3" s="7" t="s">
        <v>12760</v>
      </c>
      <c r="RQU3" s="7" t="s">
        <v>12761</v>
      </c>
      <c r="RQV3" s="7" t="s">
        <v>12762</v>
      </c>
      <c r="RQW3" s="7" t="s">
        <v>12763</v>
      </c>
      <c r="RQX3" s="7" t="s">
        <v>12764</v>
      </c>
      <c r="RQY3" s="7" t="s">
        <v>12765</v>
      </c>
      <c r="RQZ3" s="7" t="s">
        <v>12766</v>
      </c>
      <c r="RRA3" s="7" t="s">
        <v>12767</v>
      </c>
      <c r="RRB3" s="7" t="s">
        <v>12768</v>
      </c>
      <c r="RRC3" s="7" t="s">
        <v>12769</v>
      </c>
      <c r="RRD3" s="7" t="s">
        <v>12770</v>
      </c>
      <c r="RRE3" s="7" t="s">
        <v>12771</v>
      </c>
      <c r="RRF3" s="7" t="s">
        <v>12772</v>
      </c>
      <c r="RRG3" s="7" t="s">
        <v>12773</v>
      </c>
      <c r="RRH3" s="7" t="s">
        <v>12774</v>
      </c>
      <c r="RRI3" s="7" t="s">
        <v>12775</v>
      </c>
      <c r="RRJ3" s="7" t="s">
        <v>12776</v>
      </c>
      <c r="RRK3" s="7" t="s">
        <v>12777</v>
      </c>
      <c r="RRL3" s="7" t="s">
        <v>12778</v>
      </c>
      <c r="RRM3" s="7" t="s">
        <v>12779</v>
      </c>
      <c r="RRN3" s="7" t="s">
        <v>12780</v>
      </c>
      <c r="RRO3" s="7" t="s">
        <v>12781</v>
      </c>
      <c r="RRP3" s="7" t="s">
        <v>12782</v>
      </c>
      <c r="RRQ3" s="7" t="s">
        <v>12783</v>
      </c>
      <c r="RRR3" s="7" t="s">
        <v>12784</v>
      </c>
      <c r="RRS3" s="7" t="s">
        <v>12785</v>
      </c>
      <c r="RRT3" s="7" t="s">
        <v>12786</v>
      </c>
      <c r="RRU3" s="7" t="s">
        <v>12787</v>
      </c>
      <c r="RRV3" s="7" t="s">
        <v>12788</v>
      </c>
      <c r="RRW3" s="7" t="s">
        <v>12789</v>
      </c>
      <c r="RRX3" s="7" t="s">
        <v>12790</v>
      </c>
      <c r="RRY3" s="7" t="s">
        <v>12791</v>
      </c>
      <c r="RRZ3" s="7" t="s">
        <v>12792</v>
      </c>
      <c r="RSA3" s="7" t="s">
        <v>12793</v>
      </c>
      <c r="RSB3" s="7" t="s">
        <v>12794</v>
      </c>
      <c r="RSC3" s="7" t="s">
        <v>12795</v>
      </c>
      <c r="RSD3" s="7" t="s">
        <v>12796</v>
      </c>
      <c r="RSE3" s="7" t="s">
        <v>12797</v>
      </c>
      <c r="RSF3" s="7" t="s">
        <v>12798</v>
      </c>
      <c r="RSG3" s="7" t="s">
        <v>12799</v>
      </c>
      <c r="RSH3" s="7" t="s">
        <v>12800</v>
      </c>
      <c r="RSI3" s="7" t="s">
        <v>12801</v>
      </c>
      <c r="RSJ3" s="7" t="s">
        <v>12802</v>
      </c>
      <c r="RSK3" s="7" t="s">
        <v>12803</v>
      </c>
      <c r="RSL3" s="7" t="s">
        <v>12804</v>
      </c>
      <c r="RSM3" s="7" t="s">
        <v>12805</v>
      </c>
      <c r="RSN3" s="7" t="s">
        <v>12806</v>
      </c>
      <c r="RSO3" s="7" t="s">
        <v>12807</v>
      </c>
      <c r="RSP3" s="7" t="s">
        <v>12808</v>
      </c>
      <c r="RSQ3" s="7" t="s">
        <v>12809</v>
      </c>
      <c r="RSR3" s="7" t="s">
        <v>12810</v>
      </c>
      <c r="RSS3" s="7" t="s">
        <v>12811</v>
      </c>
      <c r="RST3" s="7" t="s">
        <v>12812</v>
      </c>
      <c r="RSU3" s="7" t="s">
        <v>12813</v>
      </c>
      <c r="RSV3" s="7" t="s">
        <v>12814</v>
      </c>
      <c r="RSW3" s="7" t="s">
        <v>12815</v>
      </c>
      <c r="RSX3" s="7" t="s">
        <v>12816</v>
      </c>
      <c r="RSY3" s="7" t="s">
        <v>12817</v>
      </c>
      <c r="RSZ3" s="7" t="s">
        <v>12818</v>
      </c>
      <c r="RTA3" s="7" t="s">
        <v>12819</v>
      </c>
      <c r="RTB3" s="7" t="s">
        <v>12820</v>
      </c>
      <c r="RTC3" s="7" t="s">
        <v>12821</v>
      </c>
      <c r="RTD3" s="7" t="s">
        <v>12822</v>
      </c>
      <c r="RTE3" s="7" t="s">
        <v>12823</v>
      </c>
      <c r="RTF3" s="7" t="s">
        <v>12824</v>
      </c>
      <c r="RTG3" s="7" t="s">
        <v>12825</v>
      </c>
      <c r="RTH3" s="7" t="s">
        <v>12826</v>
      </c>
      <c r="RTI3" s="7" t="s">
        <v>12827</v>
      </c>
      <c r="RTJ3" s="7" t="s">
        <v>12828</v>
      </c>
      <c r="RTK3" s="7" t="s">
        <v>12829</v>
      </c>
      <c r="RTL3" s="7" t="s">
        <v>12830</v>
      </c>
      <c r="RTM3" s="7" t="s">
        <v>12831</v>
      </c>
      <c r="RTN3" s="7" t="s">
        <v>12832</v>
      </c>
      <c r="RTO3" s="7" t="s">
        <v>12833</v>
      </c>
      <c r="RTP3" s="7" t="s">
        <v>12834</v>
      </c>
      <c r="RTQ3" s="7" t="s">
        <v>12835</v>
      </c>
      <c r="RTR3" s="7" t="s">
        <v>12836</v>
      </c>
      <c r="RTS3" s="7" t="s">
        <v>12837</v>
      </c>
      <c r="RTT3" s="7" t="s">
        <v>12838</v>
      </c>
      <c r="RTU3" s="7" t="s">
        <v>12839</v>
      </c>
      <c r="RTV3" s="7" t="s">
        <v>12840</v>
      </c>
      <c r="RTW3" s="7" t="s">
        <v>12841</v>
      </c>
      <c r="RTX3" s="7" t="s">
        <v>12842</v>
      </c>
      <c r="RTY3" s="7" t="s">
        <v>12843</v>
      </c>
      <c r="RTZ3" s="7" t="s">
        <v>12844</v>
      </c>
      <c r="RUA3" s="7" t="s">
        <v>12845</v>
      </c>
      <c r="RUB3" s="7" t="s">
        <v>12846</v>
      </c>
      <c r="RUC3" s="7" t="s">
        <v>12847</v>
      </c>
      <c r="RUD3" s="7" t="s">
        <v>12848</v>
      </c>
      <c r="RUE3" s="7" t="s">
        <v>12849</v>
      </c>
      <c r="RUF3" s="7" t="s">
        <v>12850</v>
      </c>
      <c r="RUG3" s="7" t="s">
        <v>12851</v>
      </c>
      <c r="RUH3" s="7" t="s">
        <v>12852</v>
      </c>
      <c r="RUI3" s="7" t="s">
        <v>12853</v>
      </c>
      <c r="RUJ3" s="7" t="s">
        <v>12854</v>
      </c>
      <c r="RUK3" s="7" t="s">
        <v>12855</v>
      </c>
      <c r="RUL3" s="7" t="s">
        <v>12856</v>
      </c>
      <c r="RUM3" s="7" t="s">
        <v>12857</v>
      </c>
      <c r="RUN3" s="7" t="s">
        <v>12858</v>
      </c>
      <c r="RUO3" s="7" t="s">
        <v>12859</v>
      </c>
      <c r="RUP3" s="7" t="s">
        <v>12860</v>
      </c>
      <c r="RUQ3" s="7" t="s">
        <v>12861</v>
      </c>
      <c r="RUR3" s="7" t="s">
        <v>12862</v>
      </c>
      <c r="RUS3" s="7" t="s">
        <v>12863</v>
      </c>
      <c r="RUT3" s="7" t="s">
        <v>12864</v>
      </c>
      <c r="RUU3" s="7" t="s">
        <v>12865</v>
      </c>
      <c r="RUV3" s="7" t="s">
        <v>12866</v>
      </c>
      <c r="RUW3" s="7" t="s">
        <v>12867</v>
      </c>
      <c r="RUX3" s="7" t="s">
        <v>12868</v>
      </c>
      <c r="RUY3" s="7" t="s">
        <v>12869</v>
      </c>
      <c r="RUZ3" s="7" t="s">
        <v>12870</v>
      </c>
      <c r="RVA3" s="7" t="s">
        <v>12871</v>
      </c>
      <c r="RVB3" s="7" t="s">
        <v>12872</v>
      </c>
      <c r="RVC3" s="7" t="s">
        <v>12873</v>
      </c>
      <c r="RVD3" s="7" t="s">
        <v>12874</v>
      </c>
      <c r="RVE3" s="7" t="s">
        <v>12875</v>
      </c>
      <c r="RVF3" s="7" t="s">
        <v>12876</v>
      </c>
      <c r="RVG3" s="7" t="s">
        <v>12877</v>
      </c>
      <c r="RVH3" s="7" t="s">
        <v>12878</v>
      </c>
      <c r="RVI3" s="7" t="s">
        <v>12879</v>
      </c>
      <c r="RVJ3" s="7" t="s">
        <v>12880</v>
      </c>
      <c r="RVK3" s="7" t="s">
        <v>12881</v>
      </c>
      <c r="RVL3" s="7" t="s">
        <v>12882</v>
      </c>
      <c r="RVM3" s="7" t="s">
        <v>12883</v>
      </c>
      <c r="RVN3" s="7" t="s">
        <v>12884</v>
      </c>
      <c r="RVO3" s="7" t="s">
        <v>12885</v>
      </c>
      <c r="RVP3" s="7" t="s">
        <v>12886</v>
      </c>
      <c r="RVQ3" s="7" t="s">
        <v>12887</v>
      </c>
      <c r="RVR3" s="7" t="s">
        <v>12888</v>
      </c>
      <c r="RVS3" s="7" t="s">
        <v>12889</v>
      </c>
      <c r="RVT3" s="7" t="s">
        <v>12890</v>
      </c>
      <c r="RVU3" s="7" t="s">
        <v>12891</v>
      </c>
      <c r="RVV3" s="7" t="s">
        <v>12892</v>
      </c>
      <c r="RVW3" s="7" t="s">
        <v>12893</v>
      </c>
      <c r="RVX3" s="7" t="s">
        <v>12894</v>
      </c>
      <c r="RVY3" s="7" t="s">
        <v>12895</v>
      </c>
      <c r="RVZ3" s="7" t="s">
        <v>12896</v>
      </c>
      <c r="RWA3" s="7" t="s">
        <v>12897</v>
      </c>
      <c r="RWB3" s="7" t="s">
        <v>12898</v>
      </c>
      <c r="RWC3" s="7" t="s">
        <v>12899</v>
      </c>
      <c r="RWD3" s="7" t="s">
        <v>12900</v>
      </c>
      <c r="RWE3" s="7" t="s">
        <v>12901</v>
      </c>
      <c r="RWF3" s="7" t="s">
        <v>12902</v>
      </c>
      <c r="RWG3" s="7" t="s">
        <v>12903</v>
      </c>
      <c r="RWH3" s="7" t="s">
        <v>12904</v>
      </c>
      <c r="RWI3" s="7" t="s">
        <v>12905</v>
      </c>
      <c r="RWJ3" s="7" t="s">
        <v>12906</v>
      </c>
      <c r="RWK3" s="7" t="s">
        <v>12907</v>
      </c>
      <c r="RWL3" s="7" t="s">
        <v>12908</v>
      </c>
      <c r="RWM3" s="7" t="s">
        <v>12909</v>
      </c>
      <c r="RWN3" s="7" t="s">
        <v>12910</v>
      </c>
      <c r="RWO3" s="7" t="s">
        <v>12911</v>
      </c>
      <c r="RWP3" s="7" t="s">
        <v>12912</v>
      </c>
      <c r="RWQ3" s="7" t="s">
        <v>12913</v>
      </c>
      <c r="RWR3" s="7" t="s">
        <v>12914</v>
      </c>
      <c r="RWS3" s="7" t="s">
        <v>12915</v>
      </c>
      <c r="RWT3" s="7" t="s">
        <v>12916</v>
      </c>
      <c r="RWU3" s="7" t="s">
        <v>12917</v>
      </c>
      <c r="RWV3" s="7" t="s">
        <v>12918</v>
      </c>
      <c r="RWW3" s="7" t="s">
        <v>12919</v>
      </c>
      <c r="RWX3" s="7" t="s">
        <v>12920</v>
      </c>
      <c r="RWY3" s="7" t="s">
        <v>12921</v>
      </c>
      <c r="RWZ3" s="7" t="s">
        <v>12922</v>
      </c>
      <c r="RXA3" s="7" t="s">
        <v>12923</v>
      </c>
      <c r="RXB3" s="7" t="s">
        <v>12924</v>
      </c>
      <c r="RXC3" s="7" t="s">
        <v>12925</v>
      </c>
      <c r="RXD3" s="7" t="s">
        <v>12926</v>
      </c>
      <c r="RXE3" s="7" t="s">
        <v>12927</v>
      </c>
      <c r="RXF3" s="7" t="s">
        <v>12928</v>
      </c>
      <c r="RXG3" s="7" t="s">
        <v>12929</v>
      </c>
      <c r="RXH3" s="7" t="s">
        <v>12930</v>
      </c>
      <c r="RXI3" s="7" t="s">
        <v>12931</v>
      </c>
      <c r="RXJ3" s="7" t="s">
        <v>12932</v>
      </c>
      <c r="RXK3" s="7" t="s">
        <v>12933</v>
      </c>
      <c r="RXL3" s="7" t="s">
        <v>12934</v>
      </c>
      <c r="RXM3" s="7" t="s">
        <v>12935</v>
      </c>
      <c r="RXN3" s="7" t="s">
        <v>12936</v>
      </c>
      <c r="RXO3" s="7" t="s">
        <v>12937</v>
      </c>
      <c r="RXP3" s="7" t="s">
        <v>12938</v>
      </c>
      <c r="RXQ3" s="7" t="s">
        <v>12939</v>
      </c>
      <c r="RXR3" s="7" t="s">
        <v>12940</v>
      </c>
      <c r="RXS3" s="7" t="s">
        <v>12941</v>
      </c>
      <c r="RXT3" s="7" t="s">
        <v>12942</v>
      </c>
      <c r="RXU3" s="7" t="s">
        <v>12943</v>
      </c>
      <c r="RXV3" s="7" t="s">
        <v>12944</v>
      </c>
      <c r="RXW3" s="7" t="s">
        <v>12945</v>
      </c>
      <c r="RXX3" s="7" t="s">
        <v>12946</v>
      </c>
      <c r="RXY3" s="7" t="s">
        <v>12947</v>
      </c>
      <c r="RXZ3" s="7" t="s">
        <v>12948</v>
      </c>
      <c r="RYA3" s="7" t="s">
        <v>12949</v>
      </c>
      <c r="RYB3" s="7" t="s">
        <v>12950</v>
      </c>
      <c r="RYC3" s="7" t="s">
        <v>12951</v>
      </c>
      <c r="RYD3" s="7" t="s">
        <v>12952</v>
      </c>
      <c r="RYE3" s="7" t="s">
        <v>12953</v>
      </c>
      <c r="RYF3" s="7" t="s">
        <v>12954</v>
      </c>
      <c r="RYG3" s="7" t="s">
        <v>12955</v>
      </c>
      <c r="RYH3" s="7" t="s">
        <v>12956</v>
      </c>
      <c r="RYI3" s="7" t="s">
        <v>12957</v>
      </c>
      <c r="RYJ3" s="7" t="s">
        <v>12958</v>
      </c>
      <c r="RYK3" s="7" t="s">
        <v>12959</v>
      </c>
      <c r="RYL3" s="7" t="s">
        <v>12960</v>
      </c>
      <c r="RYM3" s="7" t="s">
        <v>12961</v>
      </c>
      <c r="RYN3" s="7" t="s">
        <v>12962</v>
      </c>
      <c r="RYO3" s="7" t="s">
        <v>12963</v>
      </c>
      <c r="RYP3" s="7" t="s">
        <v>12964</v>
      </c>
      <c r="RYQ3" s="7" t="s">
        <v>12965</v>
      </c>
      <c r="RYR3" s="7" t="s">
        <v>12966</v>
      </c>
      <c r="RYS3" s="7" t="s">
        <v>12967</v>
      </c>
      <c r="RYT3" s="7" t="s">
        <v>12968</v>
      </c>
      <c r="RYU3" s="7" t="s">
        <v>12969</v>
      </c>
      <c r="RYV3" s="7" t="s">
        <v>12970</v>
      </c>
      <c r="RYW3" s="7" t="s">
        <v>12971</v>
      </c>
      <c r="RYX3" s="7" t="s">
        <v>12972</v>
      </c>
      <c r="RYY3" s="7" t="s">
        <v>12973</v>
      </c>
      <c r="RYZ3" s="7" t="s">
        <v>12974</v>
      </c>
      <c r="RZA3" s="7" t="s">
        <v>12975</v>
      </c>
      <c r="RZB3" s="7" t="s">
        <v>12976</v>
      </c>
      <c r="RZC3" s="7" t="s">
        <v>12977</v>
      </c>
      <c r="RZD3" s="7" t="s">
        <v>12978</v>
      </c>
      <c r="RZE3" s="7" t="s">
        <v>12979</v>
      </c>
      <c r="RZF3" s="7" t="s">
        <v>12980</v>
      </c>
      <c r="RZG3" s="7" t="s">
        <v>12981</v>
      </c>
      <c r="RZH3" s="7" t="s">
        <v>12982</v>
      </c>
      <c r="RZI3" s="7" t="s">
        <v>12983</v>
      </c>
      <c r="RZJ3" s="7" t="s">
        <v>12984</v>
      </c>
      <c r="RZK3" s="7" t="s">
        <v>12985</v>
      </c>
      <c r="RZL3" s="7" t="s">
        <v>12986</v>
      </c>
      <c r="RZM3" s="7" t="s">
        <v>12987</v>
      </c>
      <c r="RZN3" s="7" t="s">
        <v>12988</v>
      </c>
      <c r="RZO3" s="7" t="s">
        <v>12989</v>
      </c>
      <c r="RZP3" s="7" t="s">
        <v>12990</v>
      </c>
      <c r="RZQ3" s="7" t="s">
        <v>12991</v>
      </c>
      <c r="RZR3" s="7" t="s">
        <v>12992</v>
      </c>
      <c r="RZS3" s="7" t="s">
        <v>12993</v>
      </c>
      <c r="RZT3" s="7" t="s">
        <v>12994</v>
      </c>
      <c r="RZU3" s="7" t="s">
        <v>12995</v>
      </c>
      <c r="RZV3" s="7" t="s">
        <v>12996</v>
      </c>
      <c r="RZW3" s="7" t="s">
        <v>12997</v>
      </c>
      <c r="RZX3" s="7" t="s">
        <v>12998</v>
      </c>
      <c r="RZY3" s="7" t="s">
        <v>12999</v>
      </c>
      <c r="RZZ3" s="7" t="s">
        <v>13000</v>
      </c>
      <c r="SAA3" s="7" t="s">
        <v>13001</v>
      </c>
      <c r="SAB3" s="7" t="s">
        <v>13002</v>
      </c>
      <c r="SAC3" s="7" t="s">
        <v>13003</v>
      </c>
      <c r="SAD3" s="7" t="s">
        <v>13004</v>
      </c>
      <c r="SAE3" s="7" t="s">
        <v>13005</v>
      </c>
      <c r="SAF3" s="7" t="s">
        <v>13006</v>
      </c>
      <c r="SAG3" s="7" t="s">
        <v>13007</v>
      </c>
      <c r="SAH3" s="7" t="s">
        <v>13008</v>
      </c>
      <c r="SAI3" s="7" t="s">
        <v>13009</v>
      </c>
      <c r="SAJ3" s="7" t="s">
        <v>13010</v>
      </c>
      <c r="SAK3" s="7" t="s">
        <v>13011</v>
      </c>
      <c r="SAL3" s="7" t="s">
        <v>13012</v>
      </c>
      <c r="SAM3" s="7" t="s">
        <v>13013</v>
      </c>
      <c r="SAN3" s="7" t="s">
        <v>13014</v>
      </c>
      <c r="SAO3" s="7" t="s">
        <v>13015</v>
      </c>
      <c r="SAP3" s="7" t="s">
        <v>13016</v>
      </c>
      <c r="SAQ3" s="7" t="s">
        <v>13017</v>
      </c>
      <c r="SAR3" s="7" t="s">
        <v>13018</v>
      </c>
      <c r="SAS3" s="7" t="s">
        <v>13019</v>
      </c>
      <c r="SAT3" s="7" t="s">
        <v>13020</v>
      </c>
      <c r="SAU3" s="7" t="s">
        <v>13021</v>
      </c>
      <c r="SAV3" s="7" t="s">
        <v>13022</v>
      </c>
      <c r="SAW3" s="7" t="s">
        <v>13023</v>
      </c>
      <c r="SAX3" s="7" t="s">
        <v>13024</v>
      </c>
      <c r="SAY3" s="7" t="s">
        <v>13025</v>
      </c>
      <c r="SAZ3" s="7" t="s">
        <v>13026</v>
      </c>
      <c r="SBA3" s="7" t="s">
        <v>13027</v>
      </c>
      <c r="SBB3" s="7" t="s">
        <v>13028</v>
      </c>
      <c r="SBC3" s="7" t="s">
        <v>13029</v>
      </c>
      <c r="SBD3" s="7" t="s">
        <v>13030</v>
      </c>
      <c r="SBE3" s="7" t="s">
        <v>13031</v>
      </c>
      <c r="SBF3" s="7" t="s">
        <v>13032</v>
      </c>
      <c r="SBG3" s="7" t="s">
        <v>13033</v>
      </c>
      <c r="SBH3" s="7" t="s">
        <v>13034</v>
      </c>
      <c r="SBI3" s="7" t="s">
        <v>13035</v>
      </c>
      <c r="SBJ3" s="7" t="s">
        <v>13036</v>
      </c>
      <c r="SBK3" s="7" t="s">
        <v>13037</v>
      </c>
      <c r="SBL3" s="7" t="s">
        <v>13038</v>
      </c>
      <c r="SBM3" s="7" t="s">
        <v>13039</v>
      </c>
      <c r="SBN3" s="7" t="s">
        <v>13040</v>
      </c>
      <c r="SBO3" s="7" t="s">
        <v>13041</v>
      </c>
      <c r="SBP3" s="7" t="s">
        <v>13042</v>
      </c>
      <c r="SBQ3" s="7" t="s">
        <v>13043</v>
      </c>
      <c r="SBR3" s="7" t="s">
        <v>13044</v>
      </c>
      <c r="SBS3" s="7" t="s">
        <v>13045</v>
      </c>
      <c r="SBT3" s="7" t="s">
        <v>13046</v>
      </c>
      <c r="SBU3" s="7" t="s">
        <v>13047</v>
      </c>
      <c r="SBV3" s="7" t="s">
        <v>13048</v>
      </c>
      <c r="SBW3" s="7" t="s">
        <v>13049</v>
      </c>
      <c r="SBX3" s="7" t="s">
        <v>13050</v>
      </c>
      <c r="SBY3" s="7" t="s">
        <v>13051</v>
      </c>
      <c r="SBZ3" s="7" t="s">
        <v>13052</v>
      </c>
      <c r="SCA3" s="7" t="s">
        <v>13053</v>
      </c>
      <c r="SCB3" s="7" t="s">
        <v>13054</v>
      </c>
      <c r="SCC3" s="7" t="s">
        <v>13055</v>
      </c>
      <c r="SCD3" s="7" t="s">
        <v>13056</v>
      </c>
      <c r="SCE3" s="7" t="s">
        <v>13057</v>
      </c>
      <c r="SCF3" s="7" t="s">
        <v>13058</v>
      </c>
      <c r="SCG3" s="7" t="s">
        <v>13059</v>
      </c>
      <c r="SCH3" s="7" t="s">
        <v>13060</v>
      </c>
      <c r="SCI3" s="7" t="s">
        <v>13061</v>
      </c>
      <c r="SCJ3" s="7" t="s">
        <v>13062</v>
      </c>
      <c r="SCK3" s="7" t="s">
        <v>13063</v>
      </c>
      <c r="SCL3" s="7" t="s">
        <v>13064</v>
      </c>
      <c r="SCM3" s="7" t="s">
        <v>13065</v>
      </c>
      <c r="SCN3" s="7" t="s">
        <v>13066</v>
      </c>
      <c r="SCO3" s="7" t="s">
        <v>13067</v>
      </c>
      <c r="SCP3" s="7" t="s">
        <v>13068</v>
      </c>
      <c r="SCQ3" s="7" t="s">
        <v>13069</v>
      </c>
      <c r="SCR3" s="7" t="s">
        <v>13070</v>
      </c>
      <c r="SCS3" s="7" t="s">
        <v>13071</v>
      </c>
      <c r="SCT3" s="7" t="s">
        <v>13072</v>
      </c>
      <c r="SCU3" s="7" t="s">
        <v>13073</v>
      </c>
      <c r="SCV3" s="7" t="s">
        <v>13074</v>
      </c>
      <c r="SCW3" s="7" t="s">
        <v>13075</v>
      </c>
      <c r="SCX3" s="7" t="s">
        <v>13076</v>
      </c>
      <c r="SCY3" s="7" t="s">
        <v>13077</v>
      </c>
      <c r="SCZ3" s="7" t="s">
        <v>13078</v>
      </c>
      <c r="SDA3" s="7" t="s">
        <v>13079</v>
      </c>
      <c r="SDB3" s="7" t="s">
        <v>13080</v>
      </c>
      <c r="SDC3" s="7" t="s">
        <v>13081</v>
      </c>
      <c r="SDD3" s="7" t="s">
        <v>13082</v>
      </c>
      <c r="SDE3" s="7" t="s">
        <v>13083</v>
      </c>
      <c r="SDF3" s="7" t="s">
        <v>13084</v>
      </c>
      <c r="SDG3" s="7" t="s">
        <v>13085</v>
      </c>
      <c r="SDH3" s="7" t="s">
        <v>13086</v>
      </c>
      <c r="SDI3" s="7" t="s">
        <v>13087</v>
      </c>
      <c r="SDJ3" s="7" t="s">
        <v>13088</v>
      </c>
      <c r="SDK3" s="7" t="s">
        <v>13089</v>
      </c>
      <c r="SDL3" s="7" t="s">
        <v>13090</v>
      </c>
      <c r="SDM3" s="7" t="s">
        <v>13091</v>
      </c>
      <c r="SDN3" s="7" t="s">
        <v>13092</v>
      </c>
      <c r="SDO3" s="7" t="s">
        <v>13093</v>
      </c>
      <c r="SDP3" s="7" t="s">
        <v>13094</v>
      </c>
      <c r="SDQ3" s="7" t="s">
        <v>13095</v>
      </c>
      <c r="SDR3" s="7" t="s">
        <v>13096</v>
      </c>
      <c r="SDS3" s="7" t="s">
        <v>13097</v>
      </c>
      <c r="SDT3" s="7" t="s">
        <v>13098</v>
      </c>
      <c r="SDU3" s="7" t="s">
        <v>13099</v>
      </c>
      <c r="SDV3" s="7" t="s">
        <v>13100</v>
      </c>
      <c r="SDW3" s="7" t="s">
        <v>13101</v>
      </c>
      <c r="SDX3" s="7" t="s">
        <v>13102</v>
      </c>
      <c r="SDY3" s="7" t="s">
        <v>13103</v>
      </c>
      <c r="SDZ3" s="7" t="s">
        <v>13104</v>
      </c>
      <c r="SEA3" s="7" t="s">
        <v>13105</v>
      </c>
      <c r="SEB3" s="7" t="s">
        <v>13106</v>
      </c>
      <c r="SEC3" s="7" t="s">
        <v>13107</v>
      </c>
      <c r="SED3" s="7" t="s">
        <v>13108</v>
      </c>
      <c r="SEE3" s="7" t="s">
        <v>13109</v>
      </c>
      <c r="SEF3" s="7" t="s">
        <v>13110</v>
      </c>
      <c r="SEG3" s="7" t="s">
        <v>13111</v>
      </c>
      <c r="SEH3" s="7" t="s">
        <v>13112</v>
      </c>
      <c r="SEI3" s="7" t="s">
        <v>13113</v>
      </c>
      <c r="SEJ3" s="7" t="s">
        <v>13114</v>
      </c>
      <c r="SEK3" s="7" t="s">
        <v>13115</v>
      </c>
      <c r="SEL3" s="7" t="s">
        <v>13116</v>
      </c>
      <c r="SEM3" s="7" t="s">
        <v>13117</v>
      </c>
      <c r="SEN3" s="7" t="s">
        <v>13118</v>
      </c>
      <c r="SEO3" s="7" t="s">
        <v>13119</v>
      </c>
      <c r="SEP3" s="7" t="s">
        <v>13120</v>
      </c>
      <c r="SEQ3" s="7" t="s">
        <v>13121</v>
      </c>
      <c r="SER3" s="7" t="s">
        <v>13122</v>
      </c>
      <c r="SES3" s="7" t="s">
        <v>13123</v>
      </c>
      <c r="SET3" s="7" t="s">
        <v>13124</v>
      </c>
      <c r="SEU3" s="7" t="s">
        <v>13125</v>
      </c>
      <c r="SEV3" s="7" t="s">
        <v>13126</v>
      </c>
      <c r="SEW3" s="7" t="s">
        <v>13127</v>
      </c>
      <c r="SEX3" s="7" t="s">
        <v>13128</v>
      </c>
      <c r="SEY3" s="7" t="s">
        <v>13129</v>
      </c>
      <c r="SEZ3" s="7" t="s">
        <v>13130</v>
      </c>
      <c r="SFA3" s="7" t="s">
        <v>13131</v>
      </c>
      <c r="SFB3" s="7" t="s">
        <v>13132</v>
      </c>
      <c r="SFC3" s="7" t="s">
        <v>13133</v>
      </c>
      <c r="SFD3" s="7" t="s">
        <v>13134</v>
      </c>
      <c r="SFE3" s="7" t="s">
        <v>13135</v>
      </c>
      <c r="SFF3" s="7" t="s">
        <v>13136</v>
      </c>
      <c r="SFG3" s="7" t="s">
        <v>13137</v>
      </c>
      <c r="SFH3" s="7" t="s">
        <v>13138</v>
      </c>
      <c r="SFI3" s="7" t="s">
        <v>13139</v>
      </c>
      <c r="SFJ3" s="7" t="s">
        <v>13140</v>
      </c>
      <c r="SFK3" s="7" t="s">
        <v>13141</v>
      </c>
      <c r="SFL3" s="7" t="s">
        <v>13142</v>
      </c>
      <c r="SFM3" s="7" t="s">
        <v>13143</v>
      </c>
      <c r="SFN3" s="7" t="s">
        <v>13144</v>
      </c>
      <c r="SFO3" s="7" t="s">
        <v>13145</v>
      </c>
      <c r="SFP3" s="7" t="s">
        <v>13146</v>
      </c>
      <c r="SFQ3" s="7" t="s">
        <v>13147</v>
      </c>
      <c r="SFR3" s="7" t="s">
        <v>13148</v>
      </c>
      <c r="SFS3" s="7" t="s">
        <v>13149</v>
      </c>
      <c r="SFT3" s="7" t="s">
        <v>13150</v>
      </c>
      <c r="SFU3" s="7" t="s">
        <v>13151</v>
      </c>
      <c r="SFV3" s="7" t="s">
        <v>13152</v>
      </c>
      <c r="SFW3" s="7" t="s">
        <v>13153</v>
      </c>
      <c r="SFX3" s="7" t="s">
        <v>13154</v>
      </c>
      <c r="SFY3" s="7" t="s">
        <v>13155</v>
      </c>
      <c r="SFZ3" s="7" t="s">
        <v>13156</v>
      </c>
      <c r="SGA3" s="7" t="s">
        <v>13157</v>
      </c>
      <c r="SGB3" s="7" t="s">
        <v>13158</v>
      </c>
      <c r="SGC3" s="7" t="s">
        <v>13159</v>
      </c>
      <c r="SGD3" s="7" t="s">
        <v>13160</v>
      </c>
      <c r="SGE3" s="7" t="s">
        <v>13161</v>
      </c>
      <c r="SGF3" s="7" t="s">
        <v>13162</v>
      </c>
      <c r="SGG3" s="7" t="s">
        <v>13163</v>
      </c>
      <c r="SGH3" s="7" t="s">
        <v>13164</v>
      </c>
      <c r="SGI3" s="7" t="s">
        <v>13165</v>
      </c>
      <c r="SGJ3" s="7" t="s">
        <v>13166</v>
      </c>
      <c r="SGK3" s="7" t="s">
        <v>13167</v>
      </c>
      <c r="SGL3" s="7" t="s">
        <v>13168</v>
      </c>
      <c r="SGM3" s="7" t="s">
        <v>13169</v>
      </c>
      <c r="SGN3" s="7" t="s">
        <v>13170</v>
      </c>
      <c r="SGO3" s="7" t="s">
        <v>13171</v>
      </c>
      <c r="SGP3" s="7" t="s">
        <v>13172</v>
      </c>
      <c r="SGQ3" s="7" t="s">
        <v>13173</v>
      </c>
      <c r="SGR3" s="7" t="s">
        <v>13174</v>
      </c>
      <c r="SGS3" s="7" t="s">
        <v>13175</v>
      </c>
      <c r="SGT3" s="7" t="s">
        <v>13176</v>
      </c>
      <c r="SGU3" s="7" t="s">
        <v>13177</v>
      </c>
      <c r="SGV3" s="7" t="s">
        <v>13178</v>
      </c>
      <c r="SGW3" s="7" t="s">
        <v>13179</v>
      </c>
      <c r="SGX3" s="7" t="s">
        <v>13180</v>
      </c>
      <c r="SGY3" s="7" t="s">
        <v>13181</v>
      </c>
      <c r="SGZ3" s="7" t="s">
        <v>13182</v>
      </c>
      <c r="SHA3" s="7" t="s">
        <v>13183</v>
      </c>
      <c r="SHB3" s="7" t="s">
        <v>13184</v>
      </c>
      <c r="SHC3" s="7" t="s">
        <v>13185</v>
      </c>
      <c r="SHD3" s="7" t="s">
        <v>13186</v>
      </c>
      <c r="SHE3" s="7" t="s">
        <v>13187</v>
      </c>
      <c r="SHF3" s="7" t="s">
        <v>13188</v>
      </c>
      <c r="SHG3" s="7" t="s">
        <v>13189</v>
      </c>
      <c r="SHH3" s="7" t="s">
        <v>13190</v>
      </c>
      <c r="SHI3" s="7" t="s">
        <v>13191</v>
      </c>
      <c r="SHJ3" s="7" t="s">
        <v>13192</v>
      </c>
      <c r="SHK3" s="7" t="s">
        <v>13193</v>
      </c>
      <c r="SHL3" s="7" t="s">
        <v>13194</v>
      </c>
      <c r="SHM3" s="7" t="s">
        <v>13195</v>
      </c>
      <c r="SHN3" s="7" t="s">
        <v>13196</v>
      </c>
      <c r="SHO3" s="7" t="s">
        <v>13197</v>
      </c>
      <c r="SHP3" s="7" t="s">
        <v>13198</v>
      </c>
      <c r="SHQ3" s="7" t="s">
        <v>13199</v>
      </c>
      <c r="SHR3" s="7" t="s">
        <v>13200</v>
      </c>
      <c r="SHS3" s="7" t="s">
        <v>13201</v>
      </c>
      <c r="SHT3" s="7" t="s">
        <v>13202</v>
      </c>
      <c r="SHU3" s="7" t="s">
        <v>13203</v>
      </c>
      <c r="SHV3" s="7" t="s">
        <v>13204</v>
      </c>
      <c r="SHW3" s="7" t="s">
        <v>13205</v>
      </c>
      <c r="SHX3" s="7" t="s">
        <v>13206</v>
      </c>
      <c r="SHY3" s="7" t="s">
        <v>13207</v>
      </c>
      <c r="SHZ3" s="7" t="s">
        <v>13208</v>
      </c>
      <c r="SIA3" s="7" t="s">
        <v>13209</v>
      </c>
      <c r="SIB3" s="7" t="s">
        <v>13210</v>
      </c>
      <c r="SIC3" s="7" t="s">
        <v>13211</v>
      </c>
      <c r="SID3" s="7" t="s">
        <v>13212</v>
      </c>
      <c r="SIE3" s="7" t="s">
        <v>13213</v>
      </c>
      <c r="SIF3" s="7" t="s">
        <v>13214</v>
      </c>
      <c r="SIG3" s="7" t="s">
        <v>13215</v>
      </c>
      <c r="SIH3" s="7" t="s">
        <v>13216</v>
      </c>
      <c r="SII3" s="7" t="s">
        <v>13217</v>
      </c>
      <c r="SIJ3" s="7" t="s">
        <v>13218</v>
      </c>
      <c r="SIK3" s="7" t="s">
        <v>13219</v>
      </c>
      <c r="SIL3" s="7" t="s">
        <v>13220</v>
      </c>
      <c r="SIM3" s="7" t="s">
        <v>13221</v>
      </c>
      <c r="SIN3" s="7" t="s">
        <v>13222</v>
      </c>
      <c r="SIO3" s="7" t="s">
        <v>13223</v>
      </c>
      <c r="SIP3" s="7" t="s">
        <v>13224</v>
      </c>
      <c r="SIQ3" s="7" t="s">
        <v>13225</v>
      </c>
      <c r="SIR3" s="7" t="s">
        <v>13226</v>
      </c>
      <c r="SIS3" s="7" t="s">
        <v>13227</v>
      </c>
      <c r="SIT3" s="7" t="s">
        <v>13228</v>
      </c>
      <c r="SIU3" s="7" t="s">
        <v>13229</v>
      </c>
      <c r="SIV3" s="7" t="s">
        <v>13230</v>
      </c>
      <c r="SIW3" s="7" t="s">
        <v>13231</v>
      </c>
      <c r="SIX3" s="7" t="s">
        <v>13232</v>
      </c>
      <c r="SIY3" s="7" t="s">
        <v>13233</v>
      </c>
      <c r="SIZ3" s="7" t="s">
        <v>13234</v>
      </c>
      <c r="SJA3" s="7" t="s">
        <v>13235</v>
      </c>
      <c r="SJB3" s="7" t="s">
        <v>13236</v>
      </c>
      <c r="SJC3" s="7" t="s">
        <v>13237</v>
      </c>
      <c r="SJD3" s="7" t="s">
        <v>13238</v>
      </c>
      <c r="SJE3" s="7" t="s">
        <v>13239</v>
      </c>
      <c r="SJF3" s="7" t="s">
        <v>13240</v>
      </c>
      <c r="SJG3" s="7" t="s">
        <v>13241</v>
      </c>
      <c r="SJH3" s="7" t="s">
        <v>13242</v>
      </c>
      <c r="SJI3" s="7" t="s">
        <v>13243</v>
      </c>
      <c r="SJJ3" s="7" t="s">
        <v>13244</v>
      </c>
      <c r="SJK3" s="7" t="s">
        <v>13245</v>
      </c>
      <c r="SJL3" s="7" t="s">
        <v>13246</v>
      </c>
      <c r="SJM3" s="7" t="s">
        <v>13247</v>
      </c>
      <c r="SJN3" s="7" t="s">
        <v>13248</v>
      </c>
      <c r="SJO3" s="7" t="s">
        <v>13249</v>
      </c>
      <c r="SJP3" s="7" t="s">
        <v>13250</v>
      </c>
      <c r="SJQ3" s="7" t="s">
        <v>13251</v>
      </c>
      <c r="SJR3" s="7" t="s">
        <v>13252</v>
      </c>
      <c r="SJS3" s="7" t="s">
        <v>13253</v>
      </c>
      <c r="SJT3" s="7" t="s">
        <v>13254</v>
      </c>
      <c r="SJU3" s="7" t="s">
        <v>13255</v>
      </c>
      <c r="SJV3" s="7" t="s">
        <v>13256</v>
      </c>
      <c r="SJW3" s="7" t="s">
        <v>13257</v>
      </c>
      <c r="SJX3" s="7" t="s">
        <v>13258</v>
      </c>
      <c r="SJY3" s="7" t="s">
        <v>13259</v>
      </c>
      <c r="SJZ3" s="7" t="s">
        <v>13260</v>
      </c>
      <c r="SKA3" s="7" t="s">
        <v>13261</v>
      </c>
      <c r="SKB3" s="7" t="s">
        <v>13262</v>
      </c>
      <c r="SKC3" s="7" t="s">
        <v>13263</v>
      </c>
      <c r="SKD3" s="7" t="s">
        <v>13264</v>
      </c>
      <c r="SKE3" s="7" t="s">
        <v>13265</v>
      </c>
      <c r="SKF3" s="7" t="s">
        <v>13266</v>
      </c>
      <c r="SKG3" s="7" t="s">
        <v>13267</v>
      </c>
      <c r="SKH3" s="7" t="s">
        <v>13268</v>
      </c>
      <c r="SKI3" s="7" t="s">
        <v>13269</v>
      </c>
      <c r="SKJ3" s="7" t="s">
        <v>13270</v>
      </c>
      <c r="SKK3" s="7" t="s">
        <v>13271</v>
      </c>
      <c r="SKL3" s="7" t="s">
        <v>13272</v>
      </c>
      <c r="SKM3" s="7" t="s">
        <v>13273</v>
      </c>
      <c r="SKN3" s="7" t="s">
        <v>13274</v>
      </c>
      <c r="SKO3" s="7" t="s">
        <v>13275</v>
      </c>
      <c r="SKP3" s="7" t="s">
        <v>13276</v>
      </c>
      <c r="SKQ3" s="7" t="s">
        <v>13277</v>
      </c>
      <c r="SKR3" s="7" t="s">
        <v>13278</v>
      </c>
      <c r="SKS3" s="7" t="s">
        <v>13279</v>
      </c>
      <c r="SKT3" s="7" t="s">
        <v>13280</v>
      </c>
      <c r="SKU3" s="7" t="s">
        <v>13281</v>
      </c>
      <c r="SKV3" s="7" t="s">
        <v>13282</v>
      </c>
      <c r="SKW3" s="7" t="s">
        <v>13283</v>
      </c>
      <c r="SKX3" s="7" t="s">
        <v>13284</v>
      </c>
      <c r="SKY3" s="7" t="s">
        <v>13285</v>
      </c>
      <c r="SKZ3" s="7" t="s">
        <v>13286</v>
      </c>
      <c r="SLA3" s="7" t="s">
        <v>13287</v>
      </c>
      <c r="SLB3" s="7" t="s">
        <v>13288</v>
      </c>
      <c r="SLC3" s="7" t="s">
        <v>13289</v>
      </c>
      <c r="SLD3" s="7" t="s">
        <v>13290</v>
      </c>
      <c r="SLE3" s="7" t="s">
        <v>13291</v>
      </c>
      <c r="SLF3" s="7" t="s">
        <v>13292</v>
      </c>
      <c r="SLG3" s="7" t="s">
        <v>13293</v>
      </c>
      <c r="SLH3" s="7" t="s">
        <v>13294</v>
      </c>
      <c r="SLI3" s="7" t="s">
        <v>13295</v>
      </c>
      <c r="SLJ3" s="7" t="s">
        <v>13296</v>
      </c>
      <c r="SLK3" s="7" t="s">
        <v>13297</v>
      </c>
      <c r="SLL3" s="7" t="s">
        <v>13298</v>
      </c>
      <c r="SLM3" s="7" t="s">
        <v>13299</v>
      </c>
      <c r="SLN3" s="7" t="s">
        <v>13300</v>
      </c>
      <c r="SLO3" s="7" t="s">
        <v>13301</v>
      </c>
      <c r="SLP3" s="7" t="s">
        <v>13302</v>
      </c>
      <c r="SLQ3" s="7" t="s">
        <v>13303</v>
      </c>
      <c r="SLR3" s="7" t="s">
        <v>13304</v>
      </c>
      <c r="SLS3" s="7" t="s">
        <v>13305</v>
      </c>
      <c r="SLT3" s="7" t="s">
        <v>13306</v>
      </c>
      <c r="SLU3" s="7" t="s">
        <v>13307</v>
      </c>
      <c r="SLV3" s="7" t="s">
        <v>13308</v>
      </c>
      <c r="SLW3" s="7" t="s">
        <v>13309</v>
      </c>
      <c r="SLX3" s="7" t="s">
        <v>13310</v>
      </c>
      <c r="SLY3" s="7" t="s">
        <v>13311</v>
      </c>
      <c r="SLZ3" s="7" t="s">
        <v>13312</v>
      </c>
      <c r="SMA3" s="7" t="s">
        <v>13313</v>
      </c>
      <c r="SMB3" s="7" t="s">
        <v>13314</v>
      </c>
      <c r="SMC3" s="7" t="s">
        <v>13315</v>
      </c>
      <c r="SMD3" s="7" t="s">
        <v>13316</v>
      </c>
      <c r="SME3" s="7" t="s">
        <v>13317</v>
      </c>
      <c r="SMF3" s="7" t="s">
        <v>13318</v>
      </c>
      <c r="SMG3" s="7" t="s">
        <v>13319</v>
      </c>
      <c r="SMH3" s="7" t="s">
        <v>13320</v>
      </c>
      <c r="SMI3" s="7" t="s">
        <v>13321</v>
      </c>
      <c r="SMJ3" s="7" t="s">
        <v>13322</v>
      </c>
      <c r="SMK3" s="7" t="s">
        <v>13323</v>
      </c>
      <c r="SML3" s="7" t="s">
        <v>13324</v>
      </c>
      <c r="SMM3" s="7" t="s">
        <v>13325</v>
      </c>
      <c r="SMN3" s="7" t="s">
        <v>13326</v>
      </c>
      <c r="SMO3" s="7" t="s">
        <v>13327</v>
      </c>
      <c r="SMP3" s="7" t="s">
        <v>13328</v>
      </c>
      <c r="SMQ3" s="7" t="s">
        <v>13329</v>
      </c>
      <c r="SMR3" s="7" t="s">
        <v>13330</v>
      </c>
      <c r="SMS3" s="7" t="s">
        <v>13331</v>
      </c>
      <c r="SMT3" s="7" t="s">
        <v>13332</v>
      </c>
      <c r="SMU3" s="7" t="s">
        <v>13333</v>
      </c>
      <c r="SMV3" s="7" t="s">
        <v>13334</v>
      </c>
      <c r="SMW3" s="7" t="s">
        <v>13335</v>
      </c>
      <c r="SMX3" s="7" t="s">
        <v>13336</v>
      </c>
      <c r="SMY3" s="7" t="s">
        <v>13337</v>
      </c>
      <c r="SMZ3" s="7" t="s">
        <v>13338</v>
      </c>
      <c r="SNA3" s="7" t="s">
        <v>13339</v>
      </c>
      <c r="SNB3" s="7" t="s">
        <v>13340</v>
      </c>
      <c r="SNC3" s="7" t="s">
        <v>13341</v>
      </c>
      <c r="SND3" s="7" t="s">
        <v>13342</v>
      </c>
      <c r="SNE3" s="7" t="s">
        <v>13343</v>
      </c>
      <c r="SNF3" s="7" t="s">
        <v>13344</v>
      </c>
      <c r="SNG3" s="7" t="s">
        <v>13345</v>
      </c>
      <c r="SNH3" s="7" t="s">
        <v>13346</v>
      </c>
      <c r="SNI3" s="7" t="s">
        <v>13347</v>
      </c>
      <c r="SNJ3" s="7" t="s">
        <v>13348</v>
      </c>
      <c r="SNK3" s="7" t="s">
        <v>13349</v>
      </c>
      <c r="SNL3" s="7" t="s">
        <v>13350</v>
      </c>
      <c r="SNM3" s="7" t="s">
        <v>13351</v>
      </c>
      <c r="SNN3" s="7" t="s">
        <v>13352</v>
      </c>
      <c r="SNO3" s="7" t="s">
        <v>13353</v>
      </c>
      <c r="SNP3" s="7" t="s">
        <v>13354</v>
      </c>
      <c r="SNQ3" s="7" t="s">
        <v>13355</v>
      </c>
      <c r="SNR3" s="7" t="s">
        <v>13356</v>
      </c>
      <c r="SNS3" s="7" t="s">
        <v>13357</v>
      </c>
      <c r="SNT3" s="7" t="s">
        <v>13358</v>
      </c>
      <c r="SNU3" s="7" t="s">
        <v>13359</v>
      </c>
      <c r="SNV3" s="7" t="s">
        <v>13360</v>
      </c>
      <c r="SNW3" s="7" t="s">
        <v>13361</v>
      </c>
      <c r="SNX3" s="7" t="s">
        <v>13362</v>
      </c>
      <c r="SNY3" s="7" t="s">
        <v>13363</v>
      </c>
      <c r="SNZ3" s="7" t="s">
        <v>13364</v>
      </c>
      <c r="SOA3" s="7" t="s">
        <v>13365</v>
      </c>
      <c r="SOB3" s="7" t="s">
        <v>13366</v>
      </c>
      <c r="SOC3" s="7" t="s">
        <v>13367</v>
      </c>
      <c r="SOD3" s="7" t="s">
        <v>13368</v>
      </c>
      <c r="SOE3" s="7" t="s">
        <v>13369</v>
      </c>
      <c r="SOF3" s="7" t="s">
        <v>13370</v>
      </c>
      <c r="SOG3" s="7" t="s">
        <v>13371</v>
      </c>
      <c r="SOH3" s="7" t="s">
        <v>13372</v>
      </c>
      <c r="SOI3" s="7" t="s">
        <v>13373</v>
      </c>
      <c r="SOJ3" s="7" t="s">
        <v>13374</v>
      </c>
      <c r="SOK3" s="7" t="s">
        <v>13375</v>
      </c>
      <c r="SOL3" s="7" t="s">
        <v>13376</v>
      </c>
      <c r="SOM3" s="7" t="s">
        <v>13377</v>
      </c>
      <c r="SON3" s="7" t="s">
        <v>13378</v>
      </c>
      <c r="SOO3" s="7" t="s">
        <v>13379</v>
      </c>
      <c r="SOP3" s="7" t="s">
        <v>13380</v>
      </c>
      <c r="SOQ3" s="7" t="s">
        <v>13381</v>
      </c>
      <c r="SOR3" s="7" t="s">
        <v>13382</v>
      </c>
      <c r="SOS3" s="7" t="s">
        <v>13383</v>
      </c>
      <c r="SOT3" s="7" t="s">
        <v>13384</v>
      </c>
      <c r="SOU3" s="7" t="s">
        <v>13385</v>
      </c>
      <c r="SOV3" s="7" t="s">
        <v>13386</v>
      </c>
      <c r="SOW3" s="7" t="s">
        <v>13387</v>
      </c>
      <c r="SOX3" s="7" t="s">
        <v>13388</v>
      </c>
      <c r="SOY3" s="7" t="s">
        <v>13389</v>
      </c>
      <c r="SOZ3" s="7" t="s">
        <v>13390</v>
      </c>
      <c r="SPA3" s="7" t="s">
        <v>13391</v>
      </c>
      <c r="SPB3" s="7" t="s">
        <v>13392</v>
      </c>
      <c r="SPC3" s="7" t="s">
        <v>13393</v>
      </c>
      <c r="SPD3" s="7" t="s">
        <v>13394</v>
      </c>
      <c r="SPE3" s="7" t="s">
        <v>13395</v>
      </c>
      <c r="SPF3" s="7" t="s">
        <v>13396</v>
      </c>
      <c r="SPG3" s="7" t="s">
        <v>13397</v>
      </c>
      <c r="SPH3" s="7" t="s">
        <v>13398</v>
      </c>
      <c r="SPI3" s="7" t="s">
        <v>13399</v>
      </c>
      <c r="SPJ3" s="7" t="s">
        <v>13400</v>
      </c>
      <c r="SPK3" s="7" t="s">
        <v>13401</v>
      </c>
      <c r="SPL3" s="7" t="s">
        <v>13402</v>
      </c>
      <c r="SPM3" s="7" t="s">
        <v>13403</v>
      </c>
      <c r="SPN3" s="7" t="s">
        <v>13404</v>
      </c>
      <c r="SPO3" s="7" t="s">
        <v>13405</v>
      </c>
      <c r="SPP3" s="7" t="s">
        <v>13406</v>
      </c>
      <c r="SPQ3" s="7" t="s">
        <v>13407</v>
      </c>
      <c r="SPR3" s="7" t="s">
        <v>13408</v>
      </c>
      <c r="SPS3" s="7" t="s">
        <v>13409</v>
      </c>
      <c r="SPT3" s="7" t="s">
        <v>13410</v>
      </c>
      <c r="SPU3" s="7" t="s">
        <v>13411</v>
      </c>
      <c r="SPV3" s="7" t="s">
        <v>13412</v>
      </c>
      <c r="SPW3" s="7" t="s">
        <v>13413</v>
      </c>
      <c r="SPX3" s="7" t="s">
        <v>13414</v>
      </c>
      <c r="SPY3" s="7" t="s">
        <v>13415</v>
      </c>
      <c r="SPZ3" s="7" t="s">
        <v>13416</v>
      </c>
      <c r="SQA3" s="7" t="s">
        <v>13417</v>
      </c>
      <c r="SQB3" s="7" t="s">
        <v>13418</v>
      </c>
      <c r="SQC3" s="7" t="s">
        <v>13419</v>
      </c>
      <c r="SQD3" s="7" t="s">
        <v>13420</v>
      </c>
      <c r="SQE3" s="7" t="s">
        <v>13421</v>
      </c>
      <c r="SQF3" s="7" t="s">
        <v>13422</v>
      </c>
      <c r="SQG3" s="7" t="s">
        <v>13423</v>
      </c>
      <c r="SQH3" s="7" t="s">
        <v>13424</v>
      </c>
      <c r="SQI3" s="7" t="s">
        <v>13425</v>
      </c>
      <c r="SQJ3" s="7" t="s">
        <v>13426</v>
      </c>
      <c r="SQK3" s="7" t="s">
        <v>13427</v>
      </c>
      <c r="SQL3" s="7" t="s">
        <v>13428</v>
      </c>
      <c r="SQM3" s="7" t="s">
        <v>13429</v>
      </c>
      <c r="SQN3" s="7" t="s">
        <v>13430</v>
      </c>
      <c r="SQO3" s="7" t="s">
        <v>13431</v>
      </c>
      <c r="SQP3" s="7" t="s">
        <v>13432</v>
      </c>
      <c r="SQQ3" s="7" t="s">
        <v>13433</v>
      </c>
      <c r="SQR3" s="7" t="s">
        <v>13434</v>
      </c>
      <c r="SQS3" s="7" t="s">
        <v>13435</v>
      </c>
      <c r="SQT3" s="7" t="s">
        <v>13436</v>
      </c>
      <c r="SQU3" s="7" t="s">
        <v>13437</v>
      </c>
      <c r="SQV3" s="7" t="s">
        <v>13438</v>
      </c>
      <c r="SQW3" s="7" t="s">
        <v>13439</v>
      </c>
      <c r="SQX3" s="7" t="s">
        <v>13440</v>
      </c>
      <c r="SQY3" s="7" t="s">
        <v>13441</v>
      </c>
      <c r="SQZ3" s="7" t="s">
        <v>13442</v>
      </c>
      <c r="SRA3" s="7" t="s">
        <v>13443</v>
      </c>
      <c r="SRB3" s="7" t="s">
        <v>13444</v>
      </c>
      <c r="SRC3" s="7" t="s">
        <v>13445</v>
      </c>
      <c r="SRD3" s="7" t="s">
        <v>13446</v>
      </c>
      <c r="SRE3" s="7" t="s">
        <v>13447</v>
      </c>
      <c r="SRF3" s="7" t="s">
        <v>13448</v>
      </c>
      <c r="SRG3" s="7" t="s">
        <v>13449</v>
      </c>
      <c r="SRH3" s="7" t="s">
        <v>13450</v>
      </c>
      <c r="SRI3" s="7" t="s">
        <v>13451</v>
      </c>
      <c r="SRJ3" s="7" t="s">
        <v>13452</v>
      </c>
      <c r="SRK3" s="7" t="s">
        <v>13453</v>
      </c>
      <c r="SRL3" s="7" t="s">
        <v>13454</v>
      </c>
      <c r="SRM3" s="7" t="s">
        <v>13455</v>
      </c>
      <c r="SRN3" s="7" t="s">
        <v>13456</v>
      </c>
      <c r="SRO3" s="7" t="s">
        <v>13457</v>
      </c>
      <c r="SRP3" s="7" t="s">
        <v>13458</v>
      </c>
      <c r="SRQ3" s="7" t="s">
        <v>13459</v>
      </c>
      <c r="SRR3" s="7" t="s">
        <v>13460</v>
      </c>
      <c r="SRS3" s="7" t="s">
        <v>13461</v>
      </c>
      <c r="SRT3" s="7" t="s">
        <v>13462</v>
      </c>
      <c r="SRU3" s="7" t="s">
        <v>13463</v>
      </c>
      <c r="SRV3" s="7" t="s">
        <v>13464</v>
      </c>
      <c r="SRW3" s="7" t="s">
        <v>13465</v>
      </c>
      <c r="SRX3" s="7" t="s">
        <v>13466</v>
      </c>
      <c r="SRY3" s="7" t="s">
        <v>13467</v>
      </c>
      <c r="SRZ3" s="7" t="s">
        <v>13468</v>
      </c>
      <c r="SSA3" s="7" t="s">
        <v>13469</v>
      </c>
      <c r="SSB3" s="7" t="s">
        <v>13470</v>
      </c>
      <c r="SSC3" s="7" t="s">
        <v>13471</v>
      </c>
      <c r="SSD3" s="7" t="s">
        <v>13472</v>
      </c>
      <c r="SSE3" s="7" t="s">
        <v>13473</v>
      </c>
      <c r="SSF3" s="7" t="s">
        <v>13474</v>
      </c>
      <c r="SSG3" s="7" t="s">
        <v>13475</v>
      </c>
      <c r="SSH3" s="7" t="s">
        <v>13476</v>
      </c>
      <c r="SSI3" s="7" t="s">
        <v>13477</v>
      </c>
      <c r="SSJ3" s="7" t="s">
        <v>13478</v>
      </c>
      <c r="SSK3" s="7" t="s">
        <v>13479</v>
      </c>
      <c r="SSL3" s="7" t="s">
        <v>13480</v>
      </c>
      <c r="SSM3" s="7" t="s">
        <v>13481</v>
      </c>
      <c r="SSN3" s="7" t="s">
        <v>13482</v>
      </c>
      <c r="SSO3" s="7" t="s">
        <v>13483</v>
      </c>
      <c r="SSP3" s="7" t="s">
        <v>13484</v>
      </c>
      <c r="SSQ3" s="7" t="s">
        <v>13485</v>
      </c>
      <c r="SSR3" s="7" t="s">
        <v>13486</v>
      </c>
      <c r="SSS3" s="7" t="s">
        <v>13487</v>
      </c>
      <c r="SST3" s="7" t="s">
        <v>13488</v>
      </c>
      <c r="SSU3" s="7" t="s">
        <v>13489</v>
      </c>
      <c r="SSV3" s="7" t="s">
        <v>13490</v>
      </c>
      <c r="SSW3" s="7" t="s">
        <v>13491</v>
      </c>
      <c r="SSX3" s="7" t="s">
        <v>13492</v>
      </c>
      <c r="SSY3" s="7" t="s">
        <v>13493</v>
      </c>
      <c r="SSZ3" s="7" t="s">
        <v>13494</v>
      </c>
      <c r="STA3" s="7" t="s">
        <v>13495</v>
      </c>
      <c r="STB3" s="7" t="s">
        <v>13496</v>
      </c>
      <c r="STC3" s="7" t="s">
        <v>13497</v>
      </c>
      <c r="STD3" s="7" t="s">
        <v>13498</v>
      </c>
      <c r="STE3" s="7" t="s">
        <v>13499</v>
      </c>
      <c r="STF3" s="7" t="s">
        <v>13500</v>
      </c>
      <c r="STG3" s="7" t="s">
        <v>13501</v>
      </c>
      <c r="STH3" s="7" t="s">
        <v>13502</v>
      </c>
      <c r="STI3" s="7" t="s">
        <v>13503</v>
      </c>
      <c r="STJ3" s="7" t="s">
        <v>13504</v>
      </c>
      <c r="STK3" s="7" t="s">
        <v>13505</v>
      </c>
      <c r="STL3" s="7" t="s">
        <v>13506</v>
      </c>
      <c r="STM3" s="7" t="s">
        <v>13507</v>
      </c>
      <c r="STN3" s="7" t="s">
        <v>13508</v>
      </c>
      <c r="STO3" s="7" t="s">
        <v>13509</v>
      </c>
      <c r="STP3" s="7" t="s">
        <v>13510</v>
      </c>
      <c r="STQ3" s="7" t="s">
        <v>13511</v>
      </c>
      <c r="STR3" s="7" t="s">
        <v>13512</v>
      </c>
      <c r="STS3" s="7" t="s">
        <v>13513</v>
      </c>
      <c r="STT3" s="7" t="s">
        <v>13514</v>
      </c>
      <c r="STU3" s="7" t="s">
        <v>13515</v>
      </c>
      <c r="STV3" s="7" t="s">
        <v>13516</v>
      </c>
      <c r="STW3" s="7" t="s">
        <v>13517</v>
      </c>
      <c r="STX3" s="7" t="s">
        <v>13518</v>
      </c>
      <c r="STY3" s="7" t="s">
        <v>13519</v>
      </c>
      <c r="STZ3" s="7" t="s">
        <v>13520</v>
      </c>
      <c r="SUA3" s="7" t="s">
        <v>13521</v>
      </c>
      <c r="SUB3" s="7" t="s">
        <v>13522</v>
      </c>
      <c r="SUC3" s="7" t="s">
        <v>13523</v>
      </c>
      <c r="SUD3" s="7" t="s">
        <v>13524</v>
      </c>
      <c r="SUE3" s="7" t="s">
        <v>13525</v>
      </c>
      <c r="SUF3" s="7" t="s">
        <v>13526</v>
      </c>
      <c r="SUG3" s="7" t="s">
        <v>13527</v>
      </c>
      <c r="SUH3" s="7" t="s">
        <v>13528</v>
      </c>
      <c r="SUI3" s="7" t="s">
        <v>13529</v>
      </c>
      <c r="SUJ3" s="7" t="s">
        <v>13530</v>
      </c>
      <c r="SUK3" s="7" t="s">
        <v>13531</v>
      </c>
      <c r="SUL3" s="7" t="s">
        <v>13532</v>
      </c>
      <c r="SUM3" s="7" t="s">
        <v>13533</v>
      </c>
      <c r="SUN3" s="7" t="s">
        <v>13534</v>
      </c>
      <c r="SUO3" s="7" t="s">
        <v>13535</v>
      </c>
      <c r="SUP3" s="7" t="s">
        <v>13536</v>
      </c>
      <c r="SUQ3" s="7" t="s">
        <v>13537</v>
      </c>
      <c r="SUR3" s="7" t="s">
        <v>13538</v>
      </c>
      <c r="SUS3" s="7" t="s">
        <v>13539</v>
      </c>
      <c r="SUT3" s="7" t="s">
        <v>13540</v>
      </c>
      <c r="SUU3" s="7" t="s">
        <v>13541</v>
      </c>
      <c r="SUV3" s="7" t="s">
        <v>13542</v>
      </c>
      <c r="SUW3" s="7" t="s">
        <v>13543</v>
      </c>
      <c r="SUX3" s="7" t="s">
        <v>13544</v>
      </c>
      <c r="SUY3" s="7" t="s">
        <v>13545</v>
      </c>
      <c r="SUZ3" s="7" t="s">
        <v>13546</v>
      </c>
      <c r="SVA3" s="7" t="s">
        <v>13547</v>
      </c>
      <c r="SVB3" s="7" t="s">
        <v>13548</v>
      </c>
      <c r="SVC3" s="7" t="s">
        <v>13549</v>
      </c>
      <c r="SVD3" s="7" t="s">
        <v>13550</v>
      </c>
      <c r="SVE3" s="7" t="s">
        <v>13551</v>
      </c>
      <c r="SVF3" s="7" t="s">
        <v>13552</v>
      </c>
      <c r="SVG3" s="7" t="s">
        <v>13553</v>
      </c>
      <c r="SVH3" s="7" t="s">
        <v>13554</v>
      </c>
      <c r="SVI3" s="7" t="s">
        <v>13555</v>
      </c>
      <c r="SVJ3" s="7" t="s">
        <v>13556</v>
      </c>
      <c r="SVK3" s="7" t="s">
        <v>13557</v>
      </c>
      <c r="SVL3" s="7" t="s">
        <v>13558</v>
      </c>
      <c r="SVM3" s="7" t="s">
        <v>13559</v>
      </c>
      <c r="SVN3" s="7" t="s">
        <v>13560</v>
      </c>
      <c r="SVO3" s="7" t="s">
        <v>13561</v>
      </c>
      <c r="SVP3" s="7" t="s">
        <v>13562</v>
      </c>
      <c r="SVQ3" s="7" t="s">
        <v>13563</v>
      </c>
      <c r="SVR3" s="7" t="s">
        <v>13564</v>
      </c>
      <c r="SVS3" s="7" t="s">
        <v>13565</v>
      </c>
      <c r="SVT3" s="7" t="s">
        <v>13566</v>
      </c>
      <c r="SVU3" s="7" t="s">
        <v>13567</v>
      </c>
      <c r="SVV3" s="7" t="s">
        <v>13568</v>
      </c>
      <c r="SVW3" s="7" t="s">
        <v>13569</v>
      </c>
      <c r="SVX3" s="7" t="s">
        <v>13570</v>
      </c>
      <c r="SVY3" s="7" t="s">
        <v>13571</v>
      </c>
      <c r="SVZ3" s="7" t="s">
        <v>13572</v>
      </c>
      <c r="SWA3" s="7" t="s">
        <v>13573</v>
      </c>
      <c r="SWB3" s="7" t="s">
        <v>13574</v>
      </c>
      <c r="SWC3" s="7" t="s">
        <v>13575</v>
      </c>
      <c r="SWD3" s="7" t="s">
        <v>13576</v>
      </c>
      <c r="SWE3" s="7" t="s">
        <v>13577</v>
      </c>
      <c r="SWF3" s="7" t="s">
        <v>13578</v>
      </c>
      <c r="SWG3" s="7" t="s">
        <v>13579</v>
      </c>
      <c r="SWH3" s="7" t="s">
        <v>13580</v>
      </c>
      <c r="SWI3" s="7" t="s">
        <v>13581</v>
      </c>
      <c r="SWJ3" s="7" t="s">
        <v>13582</v>
      </c>
      <c r="SWK3" s="7" t="s">
        <v>13583</v>
      </c>
      <c r="SWL3" s="7" t="s">
        <v>13584</v>
      </c>
      <c r="SWM3" s="7" t="s">
        <v>13585</v>
      </c>
      <c r="SWN3" s="7" t="s">
        <v>13586</v>
      </c>
      <c r="SWO3" s="7" t="s">
        <v>13587</v>
      </c>
      <c r="SWP3" s="7" t="s">
        <v>13588</v>
      </c>
      <c r="SWQ3" s="7" t="s">
        <v>13589</v>
      </c>
      <c r="SWR3" s="7" t="s">
        <v>13590</v>
      </c>
      <c r="SWS3" s="7" t="s">
        <v>13591</v>
      </c>
      <c r="SWT3" s="7" t="s">
        <v>13592</v>
      </c>
      <c r="SWU3" s="7" t="s">
        <v>13593</v>
      </c>
      <c r="SWV3" s="7" t="s">
        <v>13594</v>
      </c>
      <c r="SWW3" s="7" t="s">
        <v>13595</v>
      </c>
      <c r="SWX3" s="7" t="s">
        <v>13596</v>
      </c>
      <c r="SWY3" s="7" t="s">
        <v>13597</v>
      </c>
      <c r="SWZ3" s="7" t="s">
        <v>13598</v>
      </c>
      <c r="SXA3" s="7" t="s">
        <v>13599</v>
      </c>
      <c r="SXB3" s="7" t="s">
        <v>13600</v>
      </c>
      <c r="SXC3" s="7" t="s">
        <v>13601</v>
      </c>
      <c r="SXD3" s="7" t="s">
        <v>13602</v>
      </c>
      <c r="SXE3" s="7" t="s">
        <v>13603</v>
      </c>
      <c r="SXF3" s="7" t="s">
        <v>13604</v>
      </c>
      <c r="SXG3" s="7" t="s">
        <v>13605</v>
      </c>
      <c r="SXH3" s="7" t="s">
        <v>13606</v>
      </c>
      <c r="SXI3" s="7" t="s">
        <v>13607</v>
      </c>
      <c r="SXJ3" s="7" t="s">
        <v>13608</v>
      </c>
      <c r="SXK3" s="7" t="s">
        <v>13609</v>
      </c>
      <c r="SXL3" s="7" t="s">
        <v>13610</v>
      </c>
      <c r="SXM3" s="7" t="s">
        <v>13611</v>
      </c>
      <c r="SXN3" s="7" t="s">
        <v>13612</v>
      </c>
      <c r="SXO3" s="7" t="s">
        <v>13613</v>
      </c>
      <c r="SXP3" s="7" t="s">
        <v>13614</v>
      </c>
      <c r="SXQ3" s="7" t="s">
        <v>13615</v>
      </c>
      <c r="SXR3" s="7" t="s">
        <v>13616</v>
      </c>
      <c r="SXS3" s="7" t="s">
        <v>13617</v>
      </c>
      <c r="SXT3" s="7" t="s">
        <v>13618</v>
      </c>
      <c r="SXU3" s="7" t="s">
        <v>13619</v>
      </c>
      <c r="SXV3" s="7" t="s">
        <v>13620</v>
      </c>
      <c r="SXW3" s="7" t="s">
        <v>13621</v>
      </c>
      <c r="SXX3" s="7" t="s">
        <v>13622</v>
      </c>
      <c r="SXY3" s="7" t="s">
        <v>13623</v>
      </c>
      <c r="SXZ3" s="7" t="s">
        <v>13624</v>
      </c>
      <c r="SYA3" s="7" t="s">
        <v>13625</v>
      </c>
      <c r="SYB3" s="7" t="s">
        <v>13626</v>
      </c>
      <c r="SYC3" s="7" t="s">
        <v>13627</v>
      </c>
      <c r="SYD3" s="7" t="s">
        <v>13628</v>
      </c>
      <c r="SYE3" s="7" t="s">
        <v>13629</v>
      </c>
      <c r="SYF3" s="7" t="s">
        <v>13630</v>
      </c>
      <c r="SYG3" s="7" t="s">
        <v>13631</v>
      </c>
      <c r="SYH3" s="7" t="s">
        <v>13632</v>
      </c>
      <c r="SYI3" s="7" t="s">
        <v>13633</v>
      </c>
      <c r="SYJ3" s="7" t="s">
        <v>13634</v>
      </c>
      <c r="SYK3" s="7" t="s">
        <v>13635</v>
      </c>
      <c r="SYL3" s="7" t="s">
        <v>13636</v>
      </c>
      <c r="SYM3" s="7" t="s">
        <v>13637</v>
      </c>
      <c r="SYN3" s="7" t="s">
        <v>13638</v>
      </c>
      <c r="SYO3" s="7" t="s">
        <v>13639</v>
      </c>
      <c r="SYP3" s="7" t="s">
        <v>13640</v>
      </c>
      <c r="SYQ3" s="7" t="s">
        <v>13641</v>
      </c>
      <c r="SYR3" s="7" t="s">
        <v>13642</v>
      </c>
      <c r="SYS3" s="7" t="s">
        <v>13643</v>
      </c>
      <c r="SYT3" s="7" t="s">
        <v>13644</v>
      </c>
      <c r="SYU3" s="7" t="s">
        <v>13645</v>
      </c>
      <c r="SYV3" s="7" t="s">
        <v>13646</v>
      </c>
      <c r="SYW3" s="7" t="s">
        <v>13647</v>
      </c>
      <c r="SYX3" s="7" t="s">
        <v>13648</v>
      </c>
      <c r="SYY3" s="7" t="s">
        <v>13649</v>
      </c>
      <c r="SYZ3" s="7" t="s">
        <v>13650</v>
      </c>
      <c r="SZA3" s="7" t="s">
        <v>13651</v>
      </c>
      <c r="SZB3" s="7" t="s">
        <v>13652</v>
      </c>
      <c r="SZC3" s="7" t="s">
        <v>13653</v>
      </c>
      <c r="SZD3" s="7" t="s">
        <v>13654</v>
      </c>
      <c r="SZE3" s="7" t="s">
        <v>13655</v>
      </c>
      <c r="SZF3" s="7" t="s">
        <v>13656</v>
      </c>
      <c r="SZG3" s="7" t="s">
        <v>13657</v>
      </c>
      <c r="SZH3" s="7" t="s">
        <v>13658</v>
      </c>
      <c r="SZI3" s="7" t="s">
        <v>13659</v>
      </c>
      <c r="SZJ3" s="7" t="s">
        <v>13660</v>
      </c>
      <c r="SZK3" s="7" t="s">
        <v>13661</v>
      </c>
      <c r="SZL3" s="7" t="s">
        <v>13662</v>
      </c>
      <c r="SZM3" s="7" t="s">
        <v>13663</v>
      </c>
      <c r="SZN3" s="7" t="s">
        <v>13664</v>
      </c>
      <c r="SZO3" s="7" t="s">
        <v>13665</v>
      </c>
      <c r="SZP3" s="7" t="s">
        <v>13666</v>
      </c>
      <c r="SZQ3" s="7" t="s">
        <v>13667</v>
      </c>
      <c r="SZR3" s="7" t="s">
        <v>13668</v>
      </c>
      <c r="SZS3" s="7" t="s">
        <v>13669</v>
      </c>
      <c r="SZT3" s="7" t="s">
        <v>13670</v>
      </c>
      <c r="SZU3" s="7" t="s">
        <v>13671</v>
      </c>
      <c r="SZV3" s="7" t="s">
        <v>13672</v>
      </c>
      <c r="SZW3" s="7" t="s">
        <v>13673</v>
      </c>
      <c r="SZX3" s="7" t="s">
        <v>13674</v>
      </c>
      <c r="SZY3" s="7" t="s">
        <v>13675</v>
      </c>
      <c r="SZZ3" s="7" t="s">
        <v>13676</v>
      </c>
      <c r="TAA3" s="7" t="s">
        <v>13677</v>
      </c>
      <c r="TAB3" s="7" t="s">
        <v>13678</v>
      </c>
      <c r="TAC3" s="7" t="s">
        <v>13679</v>
      </c>
      <c r="TAD3" s="7" t="s">
        <v>13680</v>
      </c>
      <c r="TAE3" s="7" t="s">
        <v>13681</v>
      </c>
      <c r="TAF3" s="7" t="s">
        <v>13682</v>
      </c>
      <c r="TAG3" s="7" t="s">
        <v>13683</v>
      </c>
      <c r="TAH3" s="7" t="s">
        <v>13684</v>
      </c>
      <c r="TAI3" s="7" t="s">
        <v>13685</v>
      </c>
      <c r="TAJ3" s="7" t="s">
        <v>13686</v>
      </c>
      <c r="TAK3" s="7" t="s">
        <v>13687</v>
      </c>
      <c r="TAL3" s="7" t="s">
        <v>13688</v>
      </c>
      <c r="TAM3" s="7" t="s">
        <v>13689</v>
      </c>
      <c r="TAN3" s="7" t="s">
        <v>13690</v>
      </c>
      <c r="TAO3" s="7" t="s">
        <v>13691</v>
      </c>
      <c r="TAP3" s="7" t="s">
        <v>13692</v>
      </c>
      <c r="TAQ3" s="7" t="s">
        <v>13693</v>
      </c>
      <c r="TAR3" s="7" t="s">
        <v>13694</v>
      </c>
      <c r="TAS3" s="7" t="s">
        <v>13695</v>
      </c>
      <c r="TAT3" s="7" t="s">
        <v>13696</v>
      </c>
      <c r="TAU3" s="7" t="s">
        <v>13697</v>
      </c>
      <c r="TAV3" s="7" t="s">
        <v>13698</v>
      </c>
      <c r="TAW3" s="7" t="s">
        <v>13699</v>
      </c>
      <c r="TAX3" s="7" t="s">
        <v>13700</v>
      </c>
      <c r="TAY3" s="7" t="s">
        <v>13701</v>
      </c>
      <c r="TAZ3" s="7" t="s">
        <v>13702</v>
      </c>
      <c r="TBA3" s="7" t="s">
        <v>13703</v>
      </c>
      <c r="TBB3" s="7" t="s">
        <v>13704</v>
      </c>
      <c r="TBC3" s="7" t="s">
        <v>13705</v>
      </c>
      <c r="TBD3" s="7" t="s">
        <v>13706</v>
      </c>
      <c r="TBE3" s="7" t="s">
        <v>13707</v>
      </c>
      <c r="TBF3" s="7" t="s">
        <v>13708</v>
      </c>
      <c r="TBG3" s="7" t="s">
        <v>13709</v>
      </c>
      <c r="TBH3" s="7" t="s">
        <v>13710</v>
      </c>
      <c r="TBI3" s="7" t="s">
        <v>13711</v>
      </c>
      <c r="TBJ3" s="7" t="s">
        <v>13712</v>
      </c>
      <c r="TBK3" s="7" t="s">
        <v>13713</v>
      </c>
      <c r="TBL3" s="7" t="s">
        <v>13714</v>
      </c>
      <c r="TBM3" s="7" t="s">
        <v>13715</v>
      </c>
      <c r="TBN3" s="7" t="s">
        <v>13716</v>
      </c>
      <c r="TBO3" s="7" t="s">
        <v>13717</v>
      </c>
      <c r="TBP3" s="7" t="s">
        <v>13718</v>
      </c>
      <c r="TBQ3" s="7" t="s">
        <v>13719</v>
      </c>
      <c r="TBR3" s="7" t="s">
        <v>13720</v>
      </c>
      <c r="TBS3" s="7" t="s">
        <v>13721</v>
      </c>
      <c r="TBT3" s="7" t="s">
        <v>13722</v>
      </c>
      <c r="TBU3" s="7" t="s">
        <v>13723</v>
      </c>
      <c r="TBV3" s="7" t="s">
        <v>13724</v>
      </c>
      <c r="TBW3" s="7" t="s">
        <v>13725</v>
      </c>
      <c r="TBX3" s="7" t="s">
        <v>13726</v>
      </c>
      <c r="TBY3" s="7" t="s">
        <v>13727</v>
      </c>
      <c r="TBZ3" s="7" t="s">
        <v>13728</v>
      </c>
      <c r="TCA3" s="7" t="s">
        <v>13729</v>
      </c>
      <c r="TCB3" s="7" t="s">
        <v>13730</v>
      </c>
      <c r="TCC3" s="7" t="s">
        <v>13731</v>
      </c>
      <c r="TCD3" s="7" t="s">
        <v>13732</v>
      </c>
      <c r="TCE3" s="7" t="s">
        <v>13733</v>
      </c>
      <c r="TCF3" s="7" t="s">
        <v>13734</v>
      </c>
      <c r="TCG3" s="7" t="s">
        <v>13735</v>
      </c>
      <c r="TCH3" s="7" t="s">
        <v>13736</v>
      </c>
      <c r="TCI3" s="7" t="s">
        <v>13737</v>
      </c>
      <c r="TCJ3" s="7" t="s">
        <v>13738</v>
      </c>
      <c r="TCK3" s="7" t="s">
        <v>13739</v>
      </c>
      <c r="TCL3" s="7" t="s">
        <v>13740</v>
      </c>
      <c r="TCM3" s="7" t="s">
        <v>13741</v>
      </c>
      <c r="TCN3" s="7" t="s">
        <v>13742</v>
      </c>
      <c r="TCO3" s="7" t="s">
        <v>13743</v>
      </c>
      <c r="TCP3" s="7" t="s">
        <v>13744</v>
      </c>
      <c r="TCQ3" s="7" t="s">
        <v>13745</v>
      </c>
      <c r="TCR3" s="7" t="s">
        <v>13746</v>
      </c>
      <c r="TCS3" s="7" t="s">
        <v>13747</v>
      </c>
      <c r="TCT3" s="7" t="s">
        <v>13748</v>
      </c>
      <c r="TCU3" s="7" t="s">
        <v>13749</v>
      </c>
      <c r="TCV3" s="7" t="s">
        <v>13750</v>
      </c>
      <c r="TCW3" s="7" t="s">
        <v>13751</v>
      </c>
      <c r="TCX3" s="7" t="s">
        <v>13752</v>
      </c>
      <c r="TCY3" s="7" t="s">
        <v>13753</v>
      </c>
      <c r="TCZ3" s="7" t="s">
        <v>13754</v>
      </c>
      <c r="TDA3" s="7" t="s">
        <v>13755</v>
      </c>
      <c r="TDB3" s="7" t="s">
        <v>13756</v>
      </c>
      <c r="TDC3" s="7" t="s">
        <v>13757</v>
      </c>
      <c r="TDD3" s="7" t="s">
        <v>13758</v>
      </c>
      <c r="TDE3" s="7" t="s">
        <v>13759</v>
      </c>
      <c r="TDF3" s="7" t="s">
        <v>13760</v>
      </c>
      <c r="TDG3" s="7" t="s">
        <v>13761</v>
      </c>
      <c r="TDH3" s="7" t="s">
        <v>13762</v>
      </c>
      <c r="TDI3" s="7" t="s">
        <v>13763</v>
      </c>
      <c r="TDJ3" s="7" t="s">
        <v>13764</v>
      </c>
      <c r="TDK3" s="7" t="s">
        <v>13765</v>
      </c>
      <c r="TDL3" s="7" t="s">
        <v>13766</v>
      </c>
      <c r="TDM3" s="7" t="s">
        <v>13767</v>
      </c>
      <c r="TDN3" s="7" t="s">
        <v>13768</v>
      </c>
      <c r="TDO3" s="7" t="s">
        <v>13769</v>
      </c>
      <c r="TDP3" s="7" t="s">
        <v>13770</v>
      </c>
      <c r="TDQ3" s="7" t="s">
        <v>13771</v>
      </c>
      <c r="TDR3" s="7" t="s">
        <v>13772</v>
      </c>
      <c r="TDS3" s="7" t="s">
        <v>13773</v>
      </c>
      <c r="TDT3" s="7" t="s">
        <v>13774</v>
      </c>
      <c r="TDU3" s="7" t="s">
        <v>13775</v>
      </c>
      <c r="TDV3" s="7" t="s">
        <v>13776</v>
      </c>
      <c r="TDW3" s="7" t="s">
        <v>13777</v>
      </c>
      <c r="TDX3" s="7" t="s">
        <v>13778</v>
      </c>
      <c r="TDY3" s="7" t="s">
        <v>13779</v>
      </c>
      <c r="TDZ3" s="7" t="s">
        <v>13780</v>
      </c>
      <c r="TEA3" s="7" t="s">
        <v>13781</v>
      </c>
      <c r="TEB3" s="7" t="s">
        <v>13782</v>
      </c>
      <c r="TEC3" s="7" t="s">
        <v>13783</v>
      </c>
      <c r="TED3" s="7" t="s">
        <v>13784</v>
      </c>
      <c r="TEE3" s="7" t="s">
        <v>13785</v>
      </c>
      <c r="TEF3" s="7" t="s">
        <v>13786</v>
      </c>
      <c r="TEG3" s="7" t="s">
        <v>13787</v>
      </c>
      <c r="TEH3" s="7" t="s">
        <v>13788</v>
      </c>
      <c r="TEI3" s="7" t="s">
        <v>13789</v>
      </c>
      <c r="TEJ3" s="7" t="s">
        <v>13790</v>
      </c>
      <c r="TEK3" s="7" t="s">
        <v>13791</v>
      </c>
      <c r="TEL3" s="7" t="s">
        <v>13792</v>
      </c>
      <c r="TEM3" s="7" t="s">
        <v>13793</v>
      </c>
      <c r="TEN3" s="7" t="s">
        <v>13794</v>
      </c>
      <c r="TEO3" s="7" t="s">
        <v>13795</v>
      </c>
      <c r="TEP3" s="7" t="s">
        <v>13796</v>
      </c>
      <c r="TEQ3" s="7" t="s">
        <v>13797</v>
      </c>
      <c r="TER3" s="7" t="s">
        <v>13798</v>
      </c>
      <c r="TES3" s="7" t="s">
        <v>13799</v>
      </c>
      <c r="TET3" s="7" t="s">
        <v>13800</v>
      </c>
      <c r="TEU3" s="7" t="s">
        <v>13801</v>
      </c>
      <c r="TEV3" s="7" t="s">
        <v>13802</v>
      </c>
      <c r="TEW3" s="7" t="s">
        <v>13803</v>
      </c>
      <c r="TEX3" s="7" t="s">
        <v>13804</v>
      </c>
      <c r="TEY3" s="7" t="s">
        <v>13805</v>
      </c>
      <c r="TEZ3" s="7" t="s">
        <v>13806</v>
      </c>
      <c r="TFA3" s="7" t="s">
        <v>13807</v>
      </c>
      <c r="TFB3" s="7" t="s">
        <v>13808</v>
      </c>
      <c r="TFC3" s="7" t="s">
        <v>13809</v>
      </c>
      <c r="TFD3" s="7" t="s">
        <v>13810</v>
      </c>
      <c r="TFE3" s="7" t="s">
        <v>13811</v>
      </c>
      <c r="TFF3" s="7" t="s">
        <v>13812</v>
      </c>
      <c r="TFG3" s="7" t="s">
        <v>13813</v>
      </c>
      <c r="TFH3" s="7" t="s">
        <v>13814</v>
      </c>
      <c r="TFI3" s="7" t="s">
        <v>13815</v>
      </c>
      <c r="TFJ3" s="7" t="s">
        <v>13816</v>
      </c>
      <c r="TFK3" s="7" t="s">
        <v>13817</v>
      </c>
      <c r="TFL3" s="7" t="s">
        <v>13818</v>
      </c>
      <c r="TFM3" s="7" t="s">
        <v>13819</v>
      </c>
      <c r="TFN3" s="7" t="s">
        <v>13820</v>
      </c>
      <c r="TFO3" s="7" t="s">
        <v>13821</v>
      </c>
      <c r="TFP3" s="7" t="s">
        <v>13822</v>
      </c>
      <c r="TFQ3" s="7" t="s">
        <v>13823</v>
      </c>
      <c r="TFR3" s="7" t="s">
        <v>13824</v>
      </c>
      <c r="TFS3" s="7" t="s">
        <v>13825</v>
      </c>
      <c r="TFT3" s="7" t="s">
        <v>13826</v>
      </c>
      <c r="TFU3" s="7" t="s">
        <v>13827</v>
      </c>
      <c r="TFV3" s="7" t="s">
        <v>13828</v>
      </c>
      <c r="TFW3" s="7" t="s">
        <v>13829</v>
      </c>
      <c r="TFX3" s="7" t="s">
        <v>13830</v>
      </c>
      <c r="TFY3" s="7" t="s">
        <v>13831</v>
      </c>
      <c r="TFZ3" s="7" t="s">
        <v>13832</v>
      </c>
      <c r="TGA3" s="7" t="s">
        <v>13833</v>
      </c>
      <c r="TGB3" s="7" t="s">
        <v>13834</v>
      </c>
      <c r="TGC3" s="7" t="s">
        <v>13835</v>
      </c>
      <c r="TGD3" s="7" t="s">
        <v>13836</v>
      </c>
      <c r="TGE3" s="7" t="s">
        <v>13837</v>
      </c>
      <c r="TGF3" s="7" t="s">
        <v>13838</v>
      </c>
      <c r="TGG3" s="7" t="s">
        <v>13839</v>
      </c>
      <c r="TGH3" s="7" t="s">
        <v>13840</v>
      </c>
      <c r="TGI3" s="7" t="s">
        <v>13841</v>
      </c>
      <c r="TGJ3" s="7" t="s">
        <v>13842</v>
      </c>
      <c r="TGK3" s="7" t="s">
        <v>13843</v>
      </c>
      <c r="TGL3" s="7" t="s">
        <v>13844</v>
      </c>
      <c r="TGM3" s="7" t="s">
        <v>13845</v>
      </c>
      <c r="TGN3" s="7" t="s">
        <v>13846</v>
      </c>
      <c r="TGO3" s="7" t="s">
        <v>13847</v>
      </c>
      <c r="TGP3" s="7" t="s">
        <v>13848</v>
      </c>
      <c r="TGQ3" s="7" t="s">
        <v>13849</v>
      </c>
      <c r="TGR3" s="7" t="s">
        <v>13850</v>
      </c>
      <c r="TGS3" s="7" t="s">
        <v>13851</v>
      </c>
      <c r="TGT3" s="7" t="s">
        <v>13852</v>
      </c>
      <c r="TGU3" s="7" t="s">
        <v>13853</v>
      </c>
      <c r="TGV3" s="7" t="s">
        <v>13854</v>
      </c>
      <c r="TGW3" s="7" t="s">
        <v>13855</v>
      </c>
      <c r="TGX3" s="7" t="s">
        <v>13856</v>
      </c>
      <c r="TGY3" s="7" t="s">
        <v>13857</v>
      </c>
      <c r="TGZ3" s="7" t="s">
        <v>13858</v>
      </c>
      <c r="THA3" s="7" t="s">
        <v>13859</v>
      </c>
      <c r="THB3" s="7" t="s">
        <v>13860</v>
      </c>
      <c r="THC3" s="7" t="s">
        <v>13861</v>
      </c>
      <c r="THD3" s="7" t="s">
        <v>13862</v>
      </c>
      <c r="THE3" s="7" t="s">
        <v>13863</v>
      </c>
      <c r="THF3" s="7" t="s">
        <v>13864</v>
      </c>
      <c r="THG3" s="7" t="s">
        <v>13865</v>
      </c>
      <c r="THH3" s="7" t="s">
        <v>13866</v>
      </c>
      <c r="THI3" s="7" t="s">
        <v>13867</v>
      </c>
      <c r="THJ3" s="7" t="s">
        <v>13868</v>
      </c>
      <c r="THK3" s="7" t="s">
        <v>13869</v>
      </c>
      <c r="THL3" s="7" t="s">
        <v>13870</v>
      </c>
      <c r="THM3" s="7" t="s">
        <v>13871</v>
      </c>
      <c r="THN3" s="7" t="s">
        <v>13872</v>
      </c>
      <c r="THO3" s="7" t="s">
        <v>13873</v>
      </c>
      <c r="THP3" s="7" t="s">
        <v>13874</v>
      </c>
      <c r="THQ3" s="7" t="s">
        <v>13875</v>
      </c>
      <c r="THR3" s="7" t="s">
        <v>13876</v>
      </c>
      <c r="THS3" s="7" t="s">
        <v>13877</v>
      </c>
      <c r="THT3" s="7" t="s">
        <v>13878</v>
      </c>
      <c r="THU3" s="7" t="s">
        <v>13879</v>
      </c>
      <c r="THV3" s="7" t="s">
        <v>13880</v>
      </c>
      <c r="THW3" s="7" t="s">
        <v>13881</v>
      </c>
      <c r="THX3" s="7" t="s">
        <v>13882</v>
      </c>
      <c r="THY3" s="7" t="s">
        <v>13883</v>
      </c>
      <c r="THZ3" s="7" t="s">
        <v>13884</v>
      </c>
      <c r="TIA3" s="7" t="s">
        <v>13885</v>
      </c>
      <c r="TIB3" s="7" t="s">
        <v>13886</v>
      </c>
      <c r="TIC3" s="7" t="s">
        <v>13887</v>
      </c>
      <c r="TID3" s="7" t="s">
        <v>13888</v>
      </c>
      <c r="TIE3" s="7" t="s">
        <v>13889</v>
      </c>
      <c r="TIF3" s="7" t="s">
        <v>13890</v>
      </c>
      <c r="TIG3" s="7" t="s">
        <v>13891</v>
      </c>
      <c r="TIH3" s="7" t="s">
        <v>13892</v>
      </c>
      <c r="TII3" s="7" t="s">
        <v>13893</v>
      </c>
      <c r="TIJ3" s="7" t="s">
        <v>13894</v>
      </c>
      <c r="TIK3" s="7" t="s">
        <v>13895</v>
      </c>
      <c r="TIL3" s="7" t="s">
        <v>13896</v>
      </c>
      <c r="TIM3" s="7" t="s">
        <v>13897</v>
      </c>
      <c r="TIN3" s="7" t="s">
        <v>13898</v>
      </c>
      <c r="TIO3" s="7" t="s">
        <v>13899</v>
      </c>
      <c r="TIP3" s="7" t="s">
        <v>13900</v>
      </c>
      <c r="TIQ3" s="7" t="s">
        <v>13901</v>
      </c>
      <c r="TIR3" s="7" t="s">
        <v>13902</v>
      </c>
      <c r="TIS3" s="7" t="s">
        <v>13903</v>
      </c>
      <c r="TIT3" s="7" t="s">
        <v>13904</v>
      </c>
      <c r="TIU3" s="7" t="s">
        <v>13905</v>
      </c>
      <c r="TIV3" s="7" t="s">
        <v>13906</v>
      </c>
      <c r="TIW3" s="7" t="s">
        <v>13907</v>
      </c>
      <c r="TIX3" s="7" t="s">
        <v>13908</v>
      </c>
      <c r="TIY3" s="7" t="s">
        <v>13909</v>
      </c>
      <c r="TIZ3" s="7" t="s">
        <v>13910</v>
      </c>
      <c r="TJA3" s="7" t="s">
        <v>13911</v>
      </c>
      <c r="TJB3" s="7" t="s">
        <v>13912</v>
      </c>
      <c r="TJC3" s="7" t="s">
        <v>13913</v>
      </c>
      <c r="TJD3" s="7" t="s">
        <v>13914</v>
      </c>
      <c r="TJE3" s="7" t="s">
        <v>13915</v>
      </c>
      <c r="TJF3" s="7" t="s">
        <v>13916</v>
      </c>
      <c r="TJG3" s="7" t="s">
        <v>13917</v>
      </c>
      <c r="TJH3" s="7" t="s">
        <v>13918</v>
      </c>
      <c r="TJI3" s="7" t="s">
        <v>13919</v>
      </c>
      <c r="TJJ3" s="7" t="s">
        <v>13920</v>
      </c>
      <c r="TJK3" s="7" t="s">
        <v>13921</v>
      </c>
      <c r="TJL3" s="7" t="s">
        <v>13922</v>
      </c>
      <c r="TJM3" s="7" t="s">
        <v>13923</v>
      </c>
      <c r="TJN3" s="7" t="s">
        <v>13924</v>
      </c>
      <c r="TJO3" s="7" t="s">
        <v>13925</v>
      </c>
      <c r="TJP3" s="7" t="s">
        <v>13926</v>
      </c>
      <c r="TJQ3" s="7" t="s">
        <v>13927</v>
      </c>
      <c r="TJR3" s="7" t="s">
        <v>13928</v>
      </c>
      <c r="TJS3" s="7" t="s">
        <v>13929</v>
      </c>
      <c r="TJT3" s="7" t="s">
        <v>13930</v>
      </c>
      <c r="TJU3" s="7" t="s">
        <v>13931</v>
      </c>
      <c r="TJV3" s="7" t="s">
        <v>13932</v>
      </c>
      <c r="TJW3" s="7" t="s">
        <v>13933</v>
      </c>
      <c r="TJX3" s="7" t="s">
        <v>13934</v>
      </c>
      <c r="TJY3" s="7" t="s">
        <v>13935</v>
      </c>
      <c r="TJZ3" s="7" t="s">
        <v>13936</v>
      </c>
      <c r="TKA3" s="7" t="s">
        <v>13937</v>
      </c>
      <c r="TKB3" s="7" t="s">
        <v>13938</v>
      </c>
      <c r="TKC3" s="7" t="s">
        <v>13939</v>
      </c>
      <c r="TKD3" s="7" t="s">
        <v>13940</v>
      </c>
      <c r="TKE3" s="7" t="s">
        <v>13941</v>
      </c>
      <c r="TKF3" s="7" t="s">
        <v>13942</v>
      </c>
      <c r="TKG3" s="7" t="s">
        <v>13943</v>
      </c>
      <c r="TKH3" s="7" t="s">
        <v>13944</v>
      </c>
      <c r="TKI3" s="7" t="s">
        <v>13945</v>
      </c>
      <c r="TKJ3" s="7" t="s">
        <v>13946</v>
      </c>
      <c r="TKK3" s="7" t="s">
        <v>13947</v>
      </c>
      <c r="TKL3" s="7" t="s">
        <v>13948</v>
      </c>
      <c r="TKM3" s="7" t="s">
        <v>13949</v>
      </c>
      <c r="TKN3" s="7" t="s">
        <v>13950</v>
      </c>
      <c r="TKO3" s="7" t="s">
        <v>13951</v>
      </c>
      <c r="TKP3" s="7" t="s">
        <v>13952</v>
      </c>
      <c r="TKQ3" s="7" t="s">
        <v>13953</v>
      </c>
      <c r="TKR3" s="7" t="s">
        <v>13954</v>
      </c>
      <c r="TKS3" s="7" t="s">
        <v>13955</v>
      </c>
      <c r="TKT3" s="7" t="s">
        <v>13956</v>
      </c>
      <c r="TKU3" s="7" t="s">
        <v>13957</v>
      </c>
      <c r="TKV3" s="7" t="s">
        <v>13958</v>
      </c>
      <c r="TKW3" s="7" t="s">
        <v>13959</v>
      </c>
      <c r="TKX3" s="7" t="s">
        <v>13960</v>
      </c>
      <c r="TKY3" s="7" t="s">
        <v>13961</v>
      </c>
      <c r="TKZ3" s="7" t="s">
        <v>13962</v>
      </c>
      <c r="TLA3" s="7" t="s">
        <v>13963</v>
      </c>
      <c r="TLB3" s="7" t="s">
        <v>13964</v>
      </c>
      <c r="TLC3" s="7" t="s">
        <v>13965</v>
      </c>
      <c r="TLD3" s="7" t="s">
        <v>13966</v>
      </c>
      <c r="TLE3" s="7" t="s">
        <v>13967</v>
      </c>
      <c r="TLF3" s="7" t="s">
        <v>13968</v>
      </c>
      <c r="TLG3" s="7" t="s">
        <v>13969</v>
      </c>
      <c r="TLH3" s="7" t="s">
        <v>13970</v>
      </c>
      <c r="TLI3" s="7" t="s">
        <v>13971</v>
      </c>
      <c r="TLJ3" s="7" t="s">
        <v>13972</v>
      </c>
      <c r="TLK3" s="7" t="s">
        <v>13973</v>
      </c>
      <c r="TLL3" s="7" t="s">
        <v>13974</v>
      </c>
      <c r="TLM3" s="7" t="s">
        <v>13975</v>
      </c>
      <c r="TLN3" s="7" t="s">
        <v>13976</v>
      </c>
      <c r="TLO3" s="7" t="s">
        <v>13977</v>
      </c>
      <c r="TLP3" s="7" t="s">
        <v>13978</v>
      </c>
      <c r="TLQ3" s="7" t="s">
        <v>13979</v>
      </c>
      <c r="TLR3" s="7" t="s">
        <v>13980</v>
      </c>
      <c r="TLS3" s="7" t="s">
        <v>13981</v>
      </c>
      <c r="TLT3" s="7" t="s">
        <v>13982</v>
      </c>
      <c r="TLU3" s="7" t="s">
        <v>13983</v>
      </c>
      <c r="TLV3" s="7" t="s">
        <v>13984</v>
      </c>
      <c r="TLW3" s="7" t="s">
        <v>13985</v>
      </c>
      <c r="TLX3" s="7" t="s">
        <v>13986</v>
      </c>
      <c r="TLY3" s="7" t="s">
        <v>13987</v>
      </c>
      <c r="TLZ3" s="7" t="s">
        <v>13988</v>
      </c>
      <c r="TMA3" s="7" t="s">
        <v>13989</v>
      </c>
      <c r="TMB3" s="7" t="s">
        <v>13990</v>
      </c>
      <c r="TMC3" s="7" t="s">
        <v>13991</v>
      </c>
      <c r="TMD3" s="7" t="s">
        <v>13992</v>
      </c>
      <c r="TME3" s="7" t="s">
        <v>13993</v>
      </c>
      <c r="TMF3" s="7" t="s">
        <v>13994</v>
      </c>
      <c r="TMG3" s="7" t="s">
        <v>13995</v>
      </c>
      <c r="TMH3" s="7" t="s">
        <v>13996</v>
      </c>
      <c r="TMI3" s="7" t="s">
        <v>13997</v>
      </c>
      <c r="TMJ3" s="7" t="s">
        <v>13998</v>
      </c>
      <c r="TMK3" s="7" t="s">
        <v>13999</v>
      </c>
      <c r="TML3" s="7" t="s">
        <v>14000</v>
      </c>
      <c r="TMM3" s="7" t="s">
        <v>14001</v>
      </c>
      <c r="TMN3" s="7" t="s">
        <v>14002</v>
      </c>
      <c r="TMO3" s="7" t="s">
        <v>14003</v>
      </c>
      <c r="TMP3" s="7" t="s">
        <v>14004</v>
      </c>
      <c r="TMQ3" s="7" t="s">
        <v>14005</v>
      </c>
      <c r="TMR3" s="7" t="s">
        <v>14006</v>
      </c>
      <c r="TMS3" s="7" t="s">
        <v>14007</v>
      </c>
      <c r="TMT3" s="7" t="s">
        <v>14008</v>
      </c>
      <c r="TMU3" s="7" t="s">
        <v>14009</v>
      </c>
      <c r="TMV3" s="7" t="s">
        <v>14010</v>
      </c>
      <c r="TMW3" s="7" t="s">
        <v>14011</v>
      </c>
      <c r="TMX3" s="7" t="s">
        <v>14012</v>
      </c>
      <c r="TMY3" s="7" t="s">
        <v>14013</v>
      </c>
      <c r="TMZ3" s="7" t="s">
        <v>14014</v>
      </c>
      <c r="TNA3" s="7" t="s">
        <v>14015</v>
      </c>
      <c r="TNB3" s="7" t="s">
        <v>14016</v>
      </c>
      <c r="TNC3" s="7" t="s">
        <v>14017</v>
      </c>
      <c r="TND3" s="7" t="s">
        <v>14018</v>
      </c>
      <c r="TNE3" s="7" t="s">
        <v>14019</v>
      </c>
      <c r="TNF3" s="7" t="s">
        <v>14020</v>
      </c>
      <c r="TNG3" s="7" t="s">
        <v>14021</v>
      </c>
      <c r="TNH3" s="7" t="s">
        <v>14022</v>
      </c>
      <c r="TNI3" s="7" t="s">
        <v>14023</v>
      </c>
      <c r="TNJ3" s="7" t="s">
        <v>14024</v>
      </c>
      <c r="TNK3" s="7" t="s">
        <v>14025</v>
      </c>
      <c r="TNL3" s="7" t="s">
        <v>14026</v>
      </c>
      <c r="TNM3" s="7" t="s">
        <v>14027</v>
      </c>
      <c r="TNN3" s="7" t="s">
        <v>14028</v>
      </c>
      <c r="TNO3" s="7" t="s">
        <v>14029</v>
      </c>
      <c r="TNP3" s="7" t="s">
        <v>14030</v>
      </c>
      <c r="TNQ3" s="7" t="s">
        <v>14031</v>
      </c>
      <c r="TNR3" s="7" t="s">
        <v>14032</v>
      </c>
      <c r="TNS3" s="7" t="s">
        <v>14033</v>
      </c>
      <c r="TNT3" s="7" t="s">
        <v>14034</v>
      </c>
      <c r="TNU3" s="7" t="s">
        <v>14035</v>
      </c>
      <c r="TNV3" s="7" t="s">
        <v>14036</v>
      </c>
      <c r="TNW3" s="7" t="s">
        <v>14037</v>
      </c>
      <c r="TNX3" s="7" t="s">
        <v>14038</v>
      </c>
      <c r="TNY3" s="7" t="s">
        <v>14039</v>
      </c>
      <c r="TNZ3" s="7" t="s">
        <v>14040</v>
      </c>
      <c r="TOA3" s="7" t="s">
        <v>14041</v>
      </c>
      <c r="TOB3" s="7" t="s">
        <v>14042</v>
      </c>
      <c r="TOC3" s="7" t="s">
        <v>14043</v>
      </c>
      <c r="TOD3" s="7" t="s">
        <v>14044</v>
      </c>
      <c r="TOE3" s="7" t="s">
        <v>14045</v>
      </c>
      <c r="TOF3" s="7" t="s">
        <v>14046</v>
      </c>
      <c r="TOG3" s="7" t="s">
        <v>14047</v>
      </c>
      <c r="TOH3" s="7" t="s">
        <v>14048</v>
      </c>
      <c r="TOI3" s="7" t="s">
        <v>14049</v>
      </c>
      <c r="TOJ3" s="7" t="s">
        <v>14050</v>
      </c>
      <c r="TOK3" s="7" t="s">
        <v>14051</v>
      </c>
      <c r="TOL3" s="7" t="s">
        <v>14052</v>
      </c>
      <c r="TOM3" s="7" t="s">
        <v>14053</v>
      </c>
      <c r="TON3" s="7" t="s">
        <v>14054</v>
      </c>
      <c r="TOO3" s="7" t="s">
        <v>14055</v>
      </c>
      <c r="TOP3" s="7" t="s">
        <v>14056</v>
      </c>
      <c r="TOQ3" s="7" t="s">
        <v>14057</v>
      </c>
      <c r="TOR3" s="7" t="s">
        <v>14058</v>
      </c>
      <c r="TOS3" s="7" t="s">
        <v>14059</v>
      </c>
      <c r="TOT3" s="7" t="s">
        <v>14060</v>
      </c>
      <c r="TOU3" s="7" t="s">
        <v>14061</v>
      </c>
      <c r="TOV3" s="7" t="s">
        <v>14062</v>
      </c>
      <c r="TOW3" s="7" t="s">
        <v>14063</v>
      </c>
      <c r="TOX3" s="7" t="s">
        <v>14064</v>
      </c>
      <c r="TOY3" s="7" t="s">
        <v>14065</v>
      </c>
      <c r="TOZ3" s="7" t="s">
        <v>14066</v>
      </c>
      <c r="TPA3" s="7" t="s">
        <v>14067</v>
      </c>
      <c r="TPB3" s="7" t="s">
        <v>14068</v>
      </c>
      <c r="TPC3" s="7" t="s">
        <v>14069</v>
      </c>
      <c r="TPD3" s="7" t="s">
        <v>14070</v>
      </c>
      <c r="TPE3" s="7" t="s">
        <v>14071</v>
      </c>
      <c r="TPF3" s="7" t="s">
        <v>14072</v>
      </c>
      <c r="TPG3" s="7" t="s">
        <v>14073</v>
      </c>
      <c r="TPH3" s="7" t="s">
        <v>14074</v>
      </c>
      <c r="TPI3" s="7" t="s">
        <v>14075</v>
      </c>
      <c r="TPJ3" s="7" t="s">
        <v>14076</v>
      </c>
      <c r="TPK3" s="7" t="s">
        <v>14077</v>
      </c>
      <c r="TPL3" s="7" t="s">
        <v>14078</v>
      </c>
      <c r="TPM3" s="7" t="s">
        <v>14079</v>
      </c>
      <c r="TPN3" s="7" t="s">
        <v>14080</v>
      </c>
      <c r="TPO3" s="7" t="s">
        <v>14081</v>
      </c>
      <c r="TPP3" s="7" t="s">
        <v>14082</v>
      </c>
      <c r="TPQ3" s="7" t="s">
        <v>14083</v>
      </c>
      <c r="TPR3" s="7" t="s">
        <v>14084</v>
      </c>
      <c r="TPS3" s="7" t="s">
        <v>14085</v>
      </c>
      <c r="TPT3" s="7" t="s">
        <v>14086</v>
      </c>
      <c r="TPU3" s="7" t="s">
        <v>14087</v>
      </c>
      <c r="TPV3" s="7" t="s">
        <v>14088</v>
      </c>
      <c r="TPW3" s="7" t="s">
        <v>14089</v>
      </c>
      <c r="TPX3" s="7" t="s">
        <v>14090</v>
      </c>
      <c r="TPY3" s="7" t="s">
        <v>14091</v>
      </c>
      <c r="TPZ3" s="7" t="s">
        <v>14092</v>
      </c>
      <c r="TQA3" s="7" t="s">
        <v>14093</v>
      </c>
      <c r="TQB3" s="7" t="s">
        <v>14094</v>
      </c>
      <c r="TQC3" s="7" t="s">
        <v>14095</v>
      </c>
      <c r="TQD3" s="7" t="s">
        <v>14096</v>
      </c>
      <c r="TQE3" s="7" t="s">
        <v>14097</v>
      </c>
      <c r="TQF3" s="7" t="s">
        <v>14098</v>
      </c>
      <c r="TQG3" s="7" t="s">
        <v>14099</v>
      </c>
      <c r="TQH3" s="7" t="s">
        <v>14100</v>
      </c>
      <c r="TQI3" s="7" t="s">
        <v>14101</v>
      </c>
      <c r="TQJ3" s="7" t="s">
        <v>14102</v>
      </c>
      <c r="TQK3" s="7" t="s">
        <v>14103</v>
      </c>
      <c r="TQL3" s="7" t="s">
        <v>14104</v>
      </c>
      <c r="TQM3" s="7" t="s">
        <v>14105</v>
      </c>
      <c r="TQN3" s="7" t="s">
        <v>14106</v>
      </c>
      <c r="TQO3" s="7" t="s">
        <v>14107</v>
      </c>
      <c r="TQP3" s="7" t="s">
        <v>14108</v>
      </c>
      <c r="TQQ3" s="7" t="s">
        <v>14109</v>
      </c>
      <c r="TQR3" s="7" t="s">
        <v>14110</v>
      </c>
      <c r="TQS3" s="7" t="s">
        <v>14111</v>
      </c>
      <c r="TQT3" s="7" t="s">
        <v>14112</v>
      </c>
      <c r="TQU3" s="7" t="s">
        <v>14113</v>
      </c>
      <c r="TQV3" s="7" t="s">
        <v>14114</v>
      </c>
      <c r="TQW3" s="7" t="s">
        <v>14115</v>
      </c>
      <c r="TQX3" s="7" t="s">
        <v>14116</v>
      </c>
      <c r="TQY3" s="7" t="s">
        <v>14117</v>
      </c>
      <c r="TQZ3" s="7" t="s">
        <v>14118</v>
      </c>
      <c r="TRA3" s="7" t="s">
        <v>14119</v>
      </c>
      <c r="TRB3" s="7" t="s">
        <v>14120</v>
      </c>
      <c r="TRC3" s="7" t="s">
        <v>14121</v>
      </c>
      <c r="TRD3" s="7" t="s">
        <v>14122</v>
      </c>
      <c r="TRE3" s="7" t="s">
        <v>14123</v>
      </c>
      <c r="TRF3" s="7" t="s">
        <v>14124</v>
      </c>
      <c r="TRG3" s="7" t="s">
        <v>14125</v>
      </c>
      <c r="TRH3" s="7" t="s">
        <v>14126</v>
      </c>
      <c r="TRI3" s="7" t="s">
        <v>14127</v>
      </c>
      <c r="TRJ3" s="7" t="s">
        <v>14128</v>
      </c>
      <c r="TRK3" s="7" t="s">
        <v>14129</v>
      </c>
      <c r="TRL3" s="7" t="s">
        <v>14130</v>
      </c>
      <c r="TRM3" s="7" t="s">
        <v>14131</v>
      </c>
      <c r="TRN3" s="7" t="s">
        <v>14132</v>
      </c>
      <c r="TRO3" s="7" t="s">
        <v>14133</v>
      </c>
      <c r="TRP3" s="7" t="s">
        <v>14134</v>
      </c>
      <c r="TRQ3" s="7" t="s">
        <v>14135</v>
      </c>
      <c r="TRR3" s="7" t="s">
        <v>14136</v>
      </c>
      <c r="TRS3" s="7" t="s">
        <v>14137</v>
      </c>
      <c r="TRT3" s="7" t="s">
        <v>14138</v>
      </c>
      <c r="TRU3" s="7" t="s">
        <v>14139</v>
      </c>
      <c r="TRV3" s="7" t="s">
        <v>14140</v>
      </c>
      <c r="TRW3" s="7" t="s">
        <v>14141</v>
      </c>
      <c r="TRX3" s="7" t="s">
        <v>14142</v>
      </c>
      <c r="TRY3" s="7" t="s">
        <v>14143</v>
      </c>
      <c r="TRZ3" s="7" t="s">
        <v>14144</v>
      </c>
      <c r="TSA3" s="7" t="s">
        <v>14145</v>
      </c>
      <c r="TSB3" s="7" t="s">
        <v>14146</v>
      </c>
      <c r="TSC3" s="7" t="s">
        <v>14147</v>
      </c>
      <c r="TSD3" s="7" t="s">
        <v>14148</v>
      </c>
      <c r="TSE3" s="7" t="s">
        <v>14149</v>
      </c>
      <c r="TSF3" s="7" t="s">
        <v>14150</v>
      </c>
      <c r="TSG3" s="7" t="s">
        <v>14151</v>
      </c>
      <c r="TSH3" s="7" t="s">
        <v>14152</v>
      </c>
      <c r="TSI3" s="7" t="s">
        <v>14153</v>
      </c>
      <c r="TSJ3" s="7" t="s">
        <v>14154</v>
      </c>
      <c r="TSK3" s="7" t="s">
        <v>14155</v>
      </c>
      <c r="TSL3" s="7" t="s">
        <v>14156</v>
      </c>
      <c r="TSM3" s="7" t="s">
        <v>14157</v>
      </c>
      <c r="TSN3" s="7" t="s">
        <v>14158</v>
      </c>
      <c r="TSO3" s="7" t="s">
        <v>14159</v>
      </c>
      <c r="TSP3" s="7" t="s">
        <v>14160</v>
      </c>
      <c r="TSQ3" s="7" t="s">
        <v>14161</v>
      </c>
      <c r="TSR3" s="7" t="s">
        <v>14162</v>
      </c>
      <c r="TSS3" s="7" t="s">
        <v>14163</v>
      </c>
      <c r="TST3" s="7" t="s">
        <v>14164</v>
      </c>
      <c r="TSU3" s="7" t="s">
        <v>14165</v>
      </c>
      <c r="TSV3" s="7" t="s">
        <v>14166</v>
      </c>
      <c r="TSW3" s="7" t="s">
        <v>14167</v>
      </c>
      <c r="TSX3" s="7" t="s">
        <v>14168</v>
      </c>
      <c r="TSY3" s="7" t="s">
        <v>14169</v>
      </c>
      <c r="TSZ3" s="7" t="s">
        <v>14170</v>
      </c>
      <c r="TTA3" s="7" t="s">
        <v>14171</v>
      </c>
      <c r="TTB3" s="7" t="s">
        <v>14172</v>
      </c>
      <c r="TTC3" s="7" t="s">
        <v>14173</v>
      </c>
      <c r="TTD3" s="7" t="s">
        <v>14174</v>
      </c>
      <c r="TTE3" s="7" t="s">
        <v>14175</v>
      </c>
      <c r="TTF3" s="7" t="s">
        <v>14176</v>
      </c>
      <c r="TTG3" s="7" t="s">
        <v>14177</v>
      </c>
      <c r="TTH3" s="7" t="s">
        <v>14178</v>
      </c>
      <c r="TTI3" s="7" t="s">
        <v>14179</v>
      </c>
      <c r="TTJ3" s="7" t="s">
        <v>14180</v>
      </c>
      <c r="TTK3" s="7" t="s">
        <v>14181</v>
      </c>
      <c r="TTL3" s="7" t="s">
        <v>14182</v>
      </c>
      <c r="TTM3" s="7" t="s">
        <v>14183</v>
      </c>
      <c r="TTN3" s="7" t="s">
        <v>14184</v>
      </c>
      <c r="TTO3" s="7" t="s">
        <v>14185</v>
      </c>
      <c r="TTP3" s="7" t="s">
        <v>14186</v>
      </c>
      <c r="TTQ3" s="7" t="s">
        <v>14187</v>
      </c>
      <c r="TTR3" s="7" t="s">
        <v>14188</v>
      </c>
      <c r="TTS3" s="7" t="s">
        <v>14189</v>
      </c>
      <c r="TTT3" s="7" t="s">
        <v>14190</v>
      </c>
      <c r="TTU3" s="7" t="s">
        <v>14191</v>
      </c>
      <c r="TTV3" s="7" t="s">
        <v>14192</v>
      </c>
      <c r="TTW3" s="7" t="s">
        <v>14193</v>
      </c>
      <c r="TTX3" s="7" t="s">
        <v>14194</v>
      </c>
      <c r="TTY3" s="7" t="s">
        <v>14195</v>
      </c>
      <c r="TTZ3" s="7" t="s">
        <v>14196</v>
      </c>
      <c r="TUA3" s="7" t="s">
        <v>14197</v>
      </c>
      <c r="TUB3" s="7" t="s">
        <v>14198</v>
      </c>
      <c r="TUC3" s="7" t="s">
        <v>14199</v>
      </c>
      <c r="TUD3" s="7" t="s">
        <v>14200</v>
      </c>
      <c r="TUE3" s="7" t="s">
        <v>14201</v>
      </c>
      <c r="TUF3" s="7" t="s">
        <v>14202</v>
      </c>
      <c r="TUG3" s="7" t="s">
        <v>14203</v>
      </c>
      <c r="TUH3" s="7" t="s">
        <v>14204</v>
      </c>
      <c r="TUI3" s="7" t="s">
        <v>14205</v>
      </c>
      <c r="TUJ3" s="7" t="s">
        <v>14206</v>
      </c>
      <c r="TUK3" s="7" t="s">
        <v>14207</v>
      </c>
      <c r="TUL3" s="7" t="s">
        <v>14208</v>
      </c>
      <c r="TUM3" s="7" t="s">
        <v>14209</v>
      </c>
      <c r="TUN3" s="7" t="s">
        <v>14210</v>
      </c>
      <c r="TUO3" s="7" t="s">
        <v>14211</v>
      </c>
      <c r="TUP3" s="7" t="s">
        <v>14212</v>
      </c>
      <c r="TUQ3" s="7" t="s">
        <v>14213</v>
      </c>
      <c r="TUR3" s="7" t="s">
        <v>14214</v>
      </c>
      <c r="TUS3" s="7" t="s">
        <v>14215</v>
      </c>
      <c r="TUT3" s="7" t="s">
        <v>14216</v>
      </c>
      <c r="TUU3" s="7" t="s">
        <v>14217</v>
      </c>
      <c r="TUV3" s="7" t="s">
        <v>14218</v>
      </c>
      <c r="TUW3" s="7" t="s">
        <v>14219</v>
      </c>
      <c r="TUX3" s="7" t="s">
        <v>14220</v>
      </c>
      <c r="TUY3" s="7" t="s">
        <v>14221</v>
      </c>
      <c r="TUZ3" s="7" t="s">
        <v>14222</v>
      </c>
      <c r="TVA3" s="7" t="s">
        <v>14223</v>
      </c>
      <c r="TVB3" s="7" t="s">
        <v>14224</v>
      </c>
      <c r="TVC3" s="7" t="s">
        <v>14225</v>
      </c>
      <c r="TVD3" s="7" t="s">
        <v>14226</v>
      </c>
      <c r="TVE3" s="7" t="s">
        <v>14227</v>
      </c>
      <c r="TVF3" s="7" t="s">
        <v>14228</v>
      </c>
      <c r="TVG3" s="7" t="s">
        <v>14229</v>
      </c>
      <c r="TVH3" s="7" t="s">
        <v>14230</v>
      </c>
      <c r="TVI3" s="7" t="s">
        <v>14231</v>
      </c>
      <c r="TVJ3" s="7" t="s">
        <v>14232</v>
      </c>
      <c r="TVK3" s="7" t="s">
        <v>14233</v>
      </c>
      <c r="TVL3" s="7" t="s">
        <v>14234</v>
      </c>
      <c r="TVM3" s="7" t="s">
        <v>14235</v>
      </c>
      <c r="TVN3" s="7" t="s">
        <v>14236</v>
      </c>
      <c r="TVO3" s="7" t="s">
        <v>14237</v>
      </c>
      <c r="TVP3" s="7" t="s">
        <v>14238</v>
      </c>
      <c r="TVQ3" s="7" t="s">
        <v>14239</v>
      </c>
      <c r="TVR3" s="7" t="s">
        <v>14240</v>
      </c>
      <c r="TVS3" s="7" t="s">
        <v>14241</v>
      </c>
      <c r="TVT3" s="7" t="s">
        <v>14242</v>
      </c>
      <c r="TVU3" s="7" t="s">
        <v>14243</v>
      </c>
      <c r="TVV3" s="7" t="s">
        <v>14244</v>
      </c>
      <c r="TVW3" s="7" t="s">
        <v>14245</v>
      </c>
      <c r="TVX3" s="7" t="s">
        <v>14246</v>
      </c>
      <c r="TVY3" s="7" t="s">
        <v>14247</v>
      </c>
      <c r="TVZ3" s="7" t="s">
        <v>14248</v>
      </c>
      <c r="TWA3" s="7" t="s">
        <v>14249</v>
      </c>
      <c r="TWB3" s="7" t="s">
        <v>14250</v>
      </c>
      <c r="TWC3" s="7" t="s">
        <v>14251</v>
      </c>
      <c r="TWD3" s="7" t="s">
        <v>14252</v>
      </c>
      <c r="TWE3" s="7" t="s">
        <v>14253</v>
      </c>
      <c r="TWF3" s="7" t="s">
        <v>14254</v>
      </c>
      <c r="TWG3" s="7" t="s">
        <v>14255</v>
      </c>
      <c r="TWH3" s="7" t="s">
        <v>14256</v>
      </c>
      <c r="TWI3" s="7" t="s">
        <v>14257</v>
      </c>
      <c r="TWJ3" s="7" t="s">
        <v>14258</v>
      </c>
      <c r="TWK3" s="7" t="s">
        <v>14259</v>
      </c>
      <c r="TWL3" s="7" t="s">
        <v>14260</v>
      </c>
      <c r="TWM3" s="7" t="s">
        <v>14261</v>
      </c>
      <c r="TWN3" s="7" t="s">
        <v>14262</v>
      </c>
      <c r="TWO3" s="7" t="s">
        <v>14263</v>
      </c>
      <c r="TWP3" s="7" t="s">
        <v>14264</v>
      </c>
      <c r="TWQ3" s="7" t="s">
        <v>14265</v>
      </c>
      <c r="TWR3" s="7" t="s">
        <v>14266</v>
      </c>
      <c r="TWS3" s="7" t="s">
        <v>14267</v>
      </c>
      <c r="TWT3" s="7" t="s">
        <v>14268</v>
      </c>
      <c r="TWU3" s="7" t="s">
        <v>14269</v>
      </c>
      <c r="TWV3" s="7" t="s">
        <v>14270</v>
      </c>
      <c r="TWW3" s="7" t="s">
        <v>14271</v>
      </c>
      <c r="TWX3" s="7" t="s">
        <v>14272</v>
      </c>
      <c r="TWY3" s="7" t="s">
        <v>14273</v>
      </c>
      <c r="TWZ3" s="7" t="s">
        <v>14274</v>
      </c>
      <c r="TXA3" s="7" t="s">
        <v>14275</v>
      </c>
      <c r="TXB3" s="7" t="s">
        <v>14276</v>
      </c>
      <c r="TXC3" s="7" t="s">
        <v>14277</v>
      </c>
      <c r="TXD3" s="7" t="s">
        <v>14278</v>
      </c>
      <c r="TXE3" s="7" t="s">
        <v>14279</v>
      </c>
      <c r="TXF3" s="7" t="s">
        <v>14280</v>
      </c>
      <c r="TXG3" s="7" t="s">
        <v>14281</v>
      </c>
      <c r="TXH3" s="7" t="s">
        <v>14282</v>
      </c>
      <c r="TXI3" s="7" t="s">
        <v>14283</v>
      </c>
      <c r="TXJ3" s="7" t="s">
        <v>14284</v>
      </c>
      <c r="TXK3" s="7" t="s">
        <v>14285</v>
      </c>
      <c r="TXL3" s="7" t="s">
        <v>14286</v>
      </c>
      <c r="TXM3" s="7" t="s">
        <v>14287</v>
      </c>
      <c r="TXN3" s="7" t="s">
        <v>14288</v>
      </c>
      <c r="TXO3" s="7" t="s">
        <v>14289</v>
      </c>
      <c r="TXP3" s="7" t="s">
        <v>14290</v>
      </c>
      <c r="TXQ3" s="7" t="s">
        <v>14291</v>
      </c>
      <c r="TXR3" s="7" t="s">
        <v>14292</v>
      </c>
      <c r="TXS3" s="7" t="s">
        <v>14293</v>
      </c>
      <c r="TXT3" s="7" t="s">
        <v>14294</v>
      </c>
      <c r="TXU3" s="7" t="s">
        <v>14295</v>
      </c>
      <c r="TXV3" s="7" t="s">
        <v>14296</v>
      </c>
      <c r="TXW3" s="7" t="s">
        <v>14297</v>
      </c>
      <c r="TXX3" s="7" t="s">
        <v>14298</v>
      </c>
      <c r="TXY3" s="7" t="s">
        <v>14299</v>
      </c>
      <c r="TXZ3" s="7" t="s">
        <v>14300</v>
      </c>
      <c r="TYA3" s="7" t="s">
        <v>14301</v>
      </c>
      <c r="TYB3" s="7" t="s">
        <v>14302</v>
      </c>
      <c r="TYC3" s="7" t="s">
        <v>14303</v>
      </c>
      <c r="TYD3" s="7" t="s">
        <v>14304</v>
      </c>
      <c r="TYE3" s="7" t="s">
        <v>14305</v>
      </c>
      <c r="TYF3" s="7" t="s">
        <v>14306</v>
      </c>
      <c r="TYG3" s="7" t="s">
        <v>14307</v>
      </c>
      <c r="TYH3" s="7" t="s">
        <v>14308</v>
      </c>
      <c r="TYI3" s="7" t="s">
        <v>14309</v>
      </c>
      <c r="TYJ3" s="7" t="s">
        <v>14310</v>
      </c>
      <c r="TYK3" s="7" t="s">
        <v>14311</v>
      </c>
      <c r="TYL3" s="7" t="s">
        <v>14312</v>
      </c>
      <c r="TYM3" s="7" t="s">
        <v>14313</v>
      </c>
      <c r="TYN3" s="7" t="s">
        <v>14314</v>
      </c>
      <c r="TYO3" s="7" t="s">
        <v>14315</v>
      </c>
      <c r="TYP3" s="7" t="s">
        <v>14316</v>
      </c>
      <c r="TYQ3" s="7" t="s">
        <v>14317</v>
      </c>
      <c r="TYR3" s="7" t="s">
        <v>14318</v>
      </c>
      <c r="TYS3" s="7" t="s">
        <v>14319</v>
      </c>
      <c r="TYT3" s="7" t="s">
        <v>14320</v>
      </c>
      <c r="TYU3" s="7" t="s">
        <v>14321</v>
      </c>
      <c r="TYV3" s="7" t="s">
        <v>14322</v>
      </c>
      <c r="TYW3" s="7" t="s">
        <v>14323</v>
      </c>
      <c r="TYX3" s="7" t="s">
        <v>14324</v>
      </c>
      <c r="TYY3" s="7" t="s">
        <v>14325</v>
      </c>
      <c r="TYZ3" s="7" t="s">
        <v>14326</v>
      </c>
      <c r="TZA3" s="7" t="s">
        <v>14327</v>
      </c>
      <c r="TZB3" s="7" t="s">
        <v>14328</v>
      </c>
      <c r="TZC3" s="7" t="s">
        <v>14329</v>
      </c>
      <c r="TZD3" s="7" t="s">
        <v>14330</v>
      </c>
      <c r="TZE3" s="7" t="s">
        <v>14331</v>
      </c>
      <c r="TZF3" s="7" t="s">
        <v>14332</v>
      </c>
      <c r="TZG3" s="7" t="s">
        <v>14333</v>
      </c>
      <c r="TZH3" s="7" t="s">
        <v>14334</v>
      </c>
      <c r="TZI3" s="7" t="s">
        <v>14335</v>
      </c>
      <c r="TZJ3" s="7" t="s">
        <v>14336</v>
      </c>
      <c r="TZK3" s="7" t="s">
        <v>14337</v>
      </c>
      <c r="TZL3" s="7" t="s">
        <v>14338</v>
      </c>
      <c r="TZM3" s="7" t="s">
        <v>14339</v>
      </c>
      <c r="TZN3" s="7" t="s">
        <v>14340</v>
      </c>
      <c r="TZO3" s="7" t="s">
        <v>14341</v>
      </c>
      <c r="TZP3" s="7" t="s">
        <v>14342</v>
      </c>
      <c r="TZQ3" s="7" t="s">
        <v>14343</v>
      </c>
      <c r="TZR3" s="7" t="s">
        <v>14344</v>
      </c>
      <c r="TZS3" s="7" t="s">
        <v>14345</v>
      </c>
      <c r="TZT3" s="7" t="s">
        <v>14346</v>
      </c>
      <c r="TZU3" s="7" t="s">
        <v>14347</v>
      </c>
      <c r="TZV3" s="7" t="s">
        <v>14348</v>
      </c>
      <c r="TZW3" s="7" t="s">
        <v>14349</v>
      </c>
      <c r="TZX3" s="7" t="s">
        <v>14350</v>
      </c>
      <c r="TZY3" s="7" t="s">
        <v>14351</v>
      </c>
      <c r="TZZ3" s="7" t="s">
        <v>14352</v>
      </c>
      <c r="UAA3" s="7" t="s">
        <v>14353</v>
      </c>
      <c r="UAB3" s="7" t="s">
        <v>14354</v>
      </c>
      <c r="UAC3" s="7" t="s">
        <v>14355</v>
      </c>
      <c r="UAD3" s="7" t="s">
        <v>14356</v>
      </c>
      <c r="UAE3" s="7" t="s">
        <v>14357</v>
      </c>
      <c r="UAF3" s="7" t="s">
        <v>14358</v>
      </c>
      <c r="UAG3" s="7" t="s">
        <v>14359</v>
      </c>
      <c r="UAH3" s="7" t="s">
        <v>14360</v>
      </c>
      <c r="UAI3" s="7" t="s">
        <v>14361</v>
      </c>
      <c r="UAJ3" s="7" t="s">
        <v>14362</v>
      </c>
      <c r="UAK3" s="7" t="s">
        <v>14363</v>
      </c>
      <c r="UAL3" s="7" t="s">
        <v>14364</v>
      </c>
      <c r="UAM3" s="7" t="s">
        <v>14365</v>
      </c>
      <c r="UAN3" s="7" t="s">
        <v>14366</v>
      </c>
      <c r="UAO3" s="7" t="s">
        <v>14367</v>
      </c>
      <c r="UAP3" s="7" t="s">
        <v>14368</v>
      </c>
      <c r="UAQ3" s="7" t="s">
        <v>14369</v>
      </c>
      <c r="UAR3" s="7" t="s">
        <v>14370</v>
      </c>
      <c r="UAS3" s="7" t="s">
        <v>14371</v>
      </c>
      <c r="UAT3" s="7" t="s">
        <v>14372</v>
      </c>
      <c r="UAU3" s="7" t="s">
        <v>14373</v>
      </c>
      <c r="UAV3" s="7" t="s">
        <v>14374</v>
      </c>
      <c r="UAW3" s="7" t="s">
        <v>14375</v>
      </c>
      <c r="UAX3" s="7" t="s">
        <v>14376</v>
      </c>
      <c r="UAY3" s="7" t="s">
        <v>14377</v>
      </c>
      <c r="UAZ3" s="7" t="s">
        <v>14378</v>
      </c>
      <c r="UBA3" s="7" t="s">
        <v>14379</v>
      </c>
      <c r="UBB3" s="7" t="s">
        <v>14380</v>
      </c>
      <c r="UBC3" s="7" t="s">
        <v>14381</v>
      </c>
      <c r="UBD3" s="7" t="s">
        <v>14382</v>
      </c>
      <c r="UBE3" s="7" t="s">
        <v>14383</v>
      </c>
      <c r="UBF3" s="7" t="s">
        <v>14384</v>
      </c>
      <c r="UBG3" s="7" t="s">
        <v>14385</v>
      </c>
      <c r="UBH3" s="7" t="s">
        <v>14386</v>
      </c>
      <c r="UBI3" s="7" t="s">
        <v>14387</v>
      </c>
      <c r="UBJ3" s="7" t="s">
        <v>14388</v>
      </c>
      <c r="UBK3" s="7" t="s">
        <v>14389</v>
      </c>
      <c r="UBL3" s="7" t="s">
        <v>14390</v>
      </c>
      <c r="UBM3" s="7" t="s">
        <v>14391</v>
      </c>
      <c r="UBN3" s="7" t="s">
        <v>14392</v>
      </c>
      <c r="UBO3" s="7" t="s">
        <v>14393</v>
      </c>
      <c r="UBP3" s="7" t="s">
        <v>14394</v>
      </c>
      <c r="UBQ3" s="7" t="s">
        <v>14395</v>
      </c>
      <c r="UBR3" s="7" t="s">
        <v>14396</v>
      </c>
      <c r="UBS3" s="7" t="s">
        <v>14397</v>
      </c>
      <c r="UBT3" s="7" t="s">
        <v>14398</v>
      </c>
      <c r="UBU3" s="7" t="s">
        <v>14399</v>
      </c>
      <c r="UBV3" s="7" t="s">
        <v>14400</v>
      </c>
      <c r="UBW3" s="7" t="s">
        <v>14401</v>
      </c>
      <c r="UBX3" s="7" t="s">
        <v>14402</v>
      </c>
      <c r="UBY3" s="7" t="s">
        <v>14403</v>
      </c>
      <c r="UBZ3" s="7" t="s">
        <v>14404</v>
      </c>
      <c r="UCA3" s="7" t="s">
        <v>14405</v>
      </c>
      <c r="UCB3" s="7" t="s">
        <v>14406</v>
      </c>
      <c r="UCC3" s="7" t="s">
        <v>14407</v>
      </c>
      <c r="UCD3" s="7" t="s">
        <v>14408</v>
      </c>
      <c r="UCE3" s="7" t="s">
        <v>14409</v>
      </c>
      <c r="UCF3" s="7" t="s">
        <v>14410</v>
      </c>
      <c r="UCG3" s="7" t="s">
        <v>14411</v>
      </c>
      <c r="UCH3" s="7" t="s">
        <v>14412</v>
      </c>
      <c r="UCI3" s="7" t="s">
        <v>14413</v>
      </c>
      <c r="UCJ3" s="7" t="s">
        <v>14414</v>
      </c>
      <c r="UCK3" s="7" t="s">
        <v>14415</v>
      </c>
      <c r="UCL3" s="7" t="s">
        <v>14416</v>
      </c>
      <c r="UCM3" s="7" t="s">
        <v>14417</v>
      </c>
      <c r="UCN3" s="7" t="s">
        <v>14418</v>
      </c>
      <c r="UCO3" s="7" t="s">
        <v>14419</v>
      </c>
      <c r="UCP3" s="7" t="s">
        <v>14420</v>
      </c>
      <c r="UCQ3" s="7" t="s">
        <v>14421</v>
      </c>
      <c r="UCR3" s="7" t="s">
        <v>14422</v>
      </c>
      <c r="UCS3" s="7" t="s">
        <v>14423</v>
      </c>
      <c r="UCT3" s="7" t="s">
        <v>14424</v>
      </c>
      <c r="UCU3" s="7" t="s">
        <v>14425</v>
      </c>
      <c r="UCV3" s="7" t="s">
        <v>14426</v>
      </c>
      <c r="UCW3" s="7" t="s">
        <v>14427</v>
      </c>
      <c r="UCX3" s="7" t="s">
        <v>14428</v>
      </c>
      <c r="UCY3" s="7" t="s">
        <v>14429</v>
      </c>
      <c r="UCZ3" s="7" t="s">
        <v>14430</v>
      </c>
      <c r="UDA3" s="7" t="s">
        <v>14431</v>
      </c>
      <c r="UDB3" s="7" t="s">
        <v>14432</v>
      </c>
      <c r="UDC3" s="7" t="s">
        <v>14433</v>
      </c>
      <c r="UDD3" s="7" t="s">
        <v>14434</v>
      </c>
      <c r="UDE3" s="7" t="s">
        <v>14435</v>
      </c>
      <c r="UDF3" s="7" t="s">
        <v>14436</v>
      </c>
      <c r="UDG3" s="7" t="s">
        <v>14437</v>
      </c>
      <c r="UDH3" s="7" t="s">
        <v>14438</v>
      </c>
      <c r="UDI3" s="7" t="s">
        <v>14439</v>
      </c>
      <c r="UDJ3" s="7" t="s">
        <v>14440</v>
      </c>
      <c r="UDK3" s="7" t="s">
        <v>14441</v>
      </c>
      <c r="UDL3" s="7" t="s">
        <v>14442</v>
      </c>
      <c r="UDM3" s="7" t="s">
        <v>14443</v>
      </c>
      <c r="UDN3" s="7" t="s">
        <v>14444</v>
      </c>
      <c r="UDO3" s="7" t="s">
        <v>14445</v>
      </c>
      <c r="UDP3" s="7" t="s">
        <v>14446</v>
      </c>
      <c r="UDQ3" s="7" t="s">
        <v>14447</v>
      </c>
      <c r="UDR3" s="7" t="s">
        <v>14448</v>
      </c>
      <c r="UDS3" s="7" t="s">
        <v>14449</v>
      </c>
      <c r="UDT3" s="7" t="s">
        <v>14450</v>
      </c>
      <c r="UDU3" s="7" t="s">
        <v>14451</v>
      </c>
      <c r="UDV3" s="7" t="s">
        <v>14452</v>
      </c>
      <c r="UDW3" s="7" t="s">
        <v>14453</v>
      </c>
      <c r="UDX3" s="7" t="s">
        <v>14454</v>
      </c>
      <c r="UDY3" s="7" t="s">
        <v>14455</v>
      </c>
      <c r="UDZ3" s="7" t="s">
        <v>14456</v>
      </c>
      <c r="UEA3" s="7" t="s">
        <v>14457</v>
      </c>
      <c r="UEB3" s="7" t="s">
        <v>14458</v>
      </c>
      <c r="UEC3" s="7" t="s">
        <v>14459</v>
      </c>
      <c r="UED3" s="7" t="s">
        <v>14460</v>
      </c>
      <c r="UEE3" s="7" t="s">
        <v>14461</v>
      </c>
      <c r="UEF3" s="7" t="s">
        <v>14462</v>
      </c>
      <c r="UEG3" s="7" t="s">
        <v>14463</v>
      </c>
      <c r="UEH3" s="7" t="s">
        <v>14464</v>
      </c>
      <c r="UEI3" s="7" t="s">
        <v>14465</v>
      </c>
      <c r="UEJ3" s="7" t="s">
        <v>14466</v>
      </c>
      <c r="UEK3" s="7" t="s">
        <v>14467</v>
      </c>
      <c r="UEL3" s="7" t="s">
        <v>14468</v>
      </c>
      <c r="UEM3" s="7" t="s">
        <v>14469</v>
      </c>
      <c r="UEN3" s="7" t="s">
        <v>14470</v>
      </c>
      <c r="UEO3" s="7" t="s">
        <v>14471</v>
      </c>
      <c r="UEP3" s="7" t="s">
        <v>14472</v>
      </c>
      <c r="UEQ3" s="7" t="s">
        <v>14473</v>
      </c>
      <c r="UER3" s="7" t="s">
        <v>14474</v>
      </c>
      <c r="UES3" s="7" t="s">
        <v>14475</v>
      </c>
      <c r="UET3" s="7" t="s">
        <v>14476</v>
      </c>
      <c r="UEU3" s="7" t="s">
        <v>14477</v>
      </c>
      <c r="UEV3" s="7" t="s">
        <v>14478</v>
      </c>
      <c r="UEW3" s="7" t="s">
        <v>14479</v>
      </c>
      <c r="UEX3" s="7" t="s">
        <v>14480</v>
      </c>
      <c r="UEY3" s="7" t="s">
        <v>14481</v>
      </c>
      <c r="UEZ3" s="7" t="s">
        <v>14482</v>
      </c>
      <c r="UFA3" s="7" t="s">
        <v>14483</v>
      </c>
      <c r="UFB3" s="7" t="s">
        <v>14484</v>
      </c>
      <c r="UFC3" s="7" t="s">
        <v>14485</v>
      </c>
      <c r="UFD3" s="7" t="s">
        <v>14486</v>
      </c>
      <c r="UFE3" s="7" t="s">
        <v>14487</v>
      </c>
      <c r="UFF3" s="7" t="s">
        <v>14488</v>
      </c>
      <c r="UFG3" s="7" t="s">
        <v>14489</v>
      </c>
      <c r="UFH3" s="7" t="s">
        <v>14490</v>
      </c>
      <c r="UFI3" s="7" t="s">
        <v>14491</v>
      </c>
      <c r="UFJ3" s="7" t="s">
        <v>14492</v>
      </c>
      <c r="UFK3" s="7" t="s">
        <v>14493</v>
      </c>
      <c r="UFL3" s="7" t="s">
        <v>14494</v>
      </c>
      <c r="UFM3" s="7" t="s">
        <v>14495</v>
      </c>
      <c r="UFN3" s="7" t="s">
        <v>14496</v>
      </c>
      <c r="UFO3" s="7" t="s">
        <v>14497</v>
      </c>
      <c r="UFP3" s="7" t="s">
        <v>14498</v>
      </c>
      <c r="UFQ3" s="7" t="s">
        <v>14499</v>
      </c>
      <c r="UFR3" s="7" t="s">
        <v>14500</v>
      </c>
      <c r="UFS3" s="7" t="s">
        <v>14501</v>
      </c>
      <c r="UFT3" s="7" t="s">
        <v>14502</v>
      </c>
      <c r="UFU3" s="7" t="s">
        <v>14503</v>
      </c>
      <c r="UFV3" s="7" t="s">
        <v>14504</v>
      </c>
      <c r="UFW3" s="7" t="s">
        <v>14505</v>
      </c>
      <c r="UFX3" s="7" t="s">
        <v>14506</v>
      </c>
      <c r="UFY3" s="7" t="s">
        <v>14507</v>
      </c>
      <c r="UFZ3" s="7" t="s">
        <v>14508</v>
      </c>
      <c r="UGA3" s="7" t="s">
        <v>14509</v>
      </c>
      <c r="UGB3" s="7" t="s">
        <v>14510</v>
      </c>
      <c r="UGC3" s="7" t="s">
        <v>14511</v>
      </c>
      <c r="UGD3" s="7" t="s">
        <v>14512</v>
      </c>
      <c r="UGE3" s="7" t="s">
        <v>14513</v>
      </c>
      <c r="UGF3" s="7" t="s">
        <v>14514</v>
      </c>
      <c r="UGG3" s="7" t="s">
        <v>14515</v>
      </c>
      <c r="UGH3" s="7" t="s">
        <v>14516</v>
      </c>
      <c r="UGI3" s="7" t="s">
        <v>14517</v>
      </c>
      <c r="UGJ3" s="7" t="s">
        <v>14518</v>
      </c>
      <c r="UGK3" s="7" t="s">
        <v>14519</v>
      </c>
      <c r="UGL3" s="7" t="s">
        <v>14520</v>
      </c>
      <c r="UGM3" s="7" t="s">
        <v>14521</v>
      </c>
      <c r="UGN3" s="7" t="s">
        <v>14522</v>
      </c>
      <c r="UGO3" s="7" t="s">
        <v>14523</v>
      </c>
      <c r="UGP3" s="7" t="s">
        <v>14524</v>
      </c>
      <c r="UGQ3" s="7" t="s">
        <v>14525</v>
      </c>
      <c r="UGR3" s="7" t="s">
        <v>14526</v>
      </c>
      <c r="UGS3" s="7" t="s">
        <v>14527</v>
      </c>
      <c r="UGT3" s="7" t="s">
        <v>14528</v>
      </c>
      <c r="UGU3" s="7" t="s">
        <v>14529</v>
      </c>
      <c r="UGV3" s="7" t="s">
        <v>14530</v>
      </c>
      <c r="UGW3" s="7" t="s">
        <v>14531</v>
      </c>
      <c r="UGX3" s="7" t="s">
        <v>14532</v>
      </c>
      <c r="UGY3" s="7" t="s">
        <v>14533</v>
      </c>
      <c r="UGZ3" s="7" t="s">
        <v>14534</v>
      </c>
      <c r="UHA3" s="7" t="s">
        <v>14535</v>
      </c>
      <c r="UHB3" s="7" t="s">
        <v>14536</v>
      </c>
      <c r="UHC3" s="7" t="s">
        <v>14537</v>
      </c>
      <c r="UHD3" s="7" t="s">
        <v>14538</v>
      </c>
      <c r="UHE3" s="7" t="s">
        <v>14539</v>
      </c>
      <c r="UHF3" s="7" t="s">
        <v>14540</v>
      </c>
      <c r="UHG3" s="7" t="s">
        <v>14541</v>
      </c>
      <c r="UHH3" s="7" t="s">
        <v>14542</v>
      </c>
      <c r="UHI3" s="7" t="s">
        <v>14543</v>
      </c>
      <c r="UHJ3" s="7" t="s">
        <v>14544</v>
      </c>
      <c r="UHK3" s="7" t="s">
        <v>14545</v>
      </c>
      <c r="UHL3" s="7" t="s">
        <v>14546</v>
      </c>
      <c r="UHM3" s="7" t="s">
        <v>14547</v>
      </c>
      <c r="UHN3" s="7" t="s">
        <v>14548</v>
      </c>
      <c r="UHO3" s="7" t="s">
        <v>14549</v>
      </c>
      <c r="UHP3" s="7" t="s">
        <v>14550</v>
      </c>
      <c r="UHQ3" s="7" t="s">
        <v>14551</v>
      </c>
      <c r="UHR3" s="7" t="s">
        <v>14552</v>
      </c>
      <c r="UHS3" s="7" t="s">
        <v>14553</v>
      </c>
      <c r="UHT3" s="7" t="s">
        <v>14554</v>
      </c>
      <c r="UHU3" s="7" t="s">
        <v>14555</v>
      </c>
      <c r="UHV3" s="7" t="s">
        <v>14556</v>
      </c>
      <c r="UHW3" s="7" t="s">
        <v>14557</v>
      </c>
      <c r="UHX3" s="7" t="s">
        <v>14558</v>
      </c>
      <c r="UHY3" s="7" t="s">
        <v>14559</v>
      </c>
      <c r="UHZ3" s="7" t="s">
        <v>14560</v>
      </c>
      <c r="UIA3" s="7" t="s">
        <v>14561</v>
      </c>
      <c r="UIB3" s="7" t="s">
        <v>14562</v>
      </c>
      <c r="UIC3" s="7" t="s">
        <v>14563</v>
      </c>
      <c r="UID3" s="7" t="s">
        <v>14564</v>
      </c>
      <c r="UIE3" s="7" t="s">
        <v>14565</v>
      </c>
      <c r="UIF3" s="7" t="s">
        <v>14566</v>
      </c>
      <c r="UIG3" s="7" t="s">
        <v>14567</v>
      </c>
      <c r="UIH3" s="7" t="s">
        <v>14568</v>
      </c>
      <c r="UII3" s="7" t="s">
        <v>14569</v>
      </c>
      <c r="UIJ3" s="7" t="s">
        <v>14570</v>
      </c>
      <c r="UIK3" s="7" t="s">
        <v>14571</v>
      </c>
      <c r="UIL3" s="7" t="s">
        <v>14572</v>
      </c>
      <c r="UIM3" s="7" t="s">
        <v>14573</v>
      </c>
      <c r="UIN3" s="7" t="s">
        <v>14574</v>
      </c>
      <c r="UIO3" s="7" t="s">
        <v>14575</v>
      </c>
      <c r="UIP3" s="7" t="s">
        <v>14576</v>
      </c>
      <c r="UIQ3" s="7" t="s">
        <v>14577</v>
      </c>
      <c r="UIR3" s="7" t="s">
        <v>14578</v>
      </c>
      <c r="UIS3" s="7" t="s">
        <v>14579</v>
      </c>
      <c r="UIT3" s="7" t="s">
        <v>14580</v>
      </c>
      <c r="UIU3" s="7" t="s">
        <v>14581</v>
      </c>
      <c r="UIV3" s="7" t="s">
        <v>14582</v>
      </c>
      <c r="UIW3" s="7" t="s">
        <v>14583</v>
      </c>
      <c r="UIX3" s="7" t="s">
        <v>14584</v>
      </c>
      <c r="UIY3" s="7" t="s">
        <v>14585</v>
      </c>
      <c r="UIZ3" s="7" t="s">
        <v>14586</v>
      </c>
      <c r="UJA3" s="7" t="s">
        <v>14587</v>
      </c>
      <c r="UJB3" s="7" t="s">
        <v>14588</v>
      </c>
      <c r="UJC3" s="7" t="s">
        <v>14589</v>
      </c>
      <c r="UJD3" s="7" t="s">
        <v>14590</v>
      </c>
      <c r="UJE3" s="7" t="s">
        <v>14591</v>
      </c>
      <c r="UJF3" s="7" t="s">
        <v>14592</v>
      </c>
      <c r="UJG3" s="7" t="s">
        <v>14593</v>
      </c>
      <c r="UJH3" s="7" t="s">
        <v>14594</v>
      </c>
      <c r="UJI3" s="7" t="s">
        <v>14595</v>
      </c>
      <c r="UJJ3" s="7" t="s">
        <v>14596</v>
      </c>
      <c r="UJK3" s="7" t="s">
        <v>14597</v>
      </c>
      <c r="UJL3" s="7" t="s">
        <v>14598</v>
      </c>
      <c r="UJM3" s="7" t="s">
        <v>14599</v>
      </c>
      <c r="UJN3" s="7" t="s">
        <v>14600</v>
      </c>
      <c r="UJO3" s="7" t="s">
        <v>14601</v>
      </c>
      <c r="UJP3" s="7" t="s">
        <v>14602</v>
      </c>
      <c r="UJQ3" s="7" t="s">
        <v>14603</v>
      </c>
      <c r="UJR3" s="7" t="s">
        <v>14604</v>
      </c>
      <c r="UJS3" s="7" t="s">
        <v>14605</v>
      </c>
      <c r="UJT3" s="7" t="s">
        <v>14606</v>
      </c>
      <c r="UJU3" s="7" t="s">
        <v>14607</v>
      </c>
      <c r="UJV3" s="7" t="s">
        <v>14608</v>
      </c>
      <c r="UJW3" s="7" t="s">
        <v>14609</v>
      </c>
      <c r="UJX3" s="7" t="s">
        <v>14610</v>
      </c>
      <c r="UJY3" s="7" t="s">
        <v>14611</v>
      </c>
      <c r="UJZ3" s="7" t="s">
        <v>14612</v>
      </c>
      <c r="UKA3" s="7" t="s">
        <v>14613</v>
      </c>
      <c r="UKB3" s="7" t="s">
        <v>14614</v>
      </c>
      <c r="UKC3" s="7" t="s">
        <v>14615</v>
      </c>
      <c r="UKD3" s="7" t="s">
        <v>14616</v>
      </c>
      <c r="UKE3" s="7" t="s">
        <v>14617</v>
      </c>
      <c r="UKF3" s="7" t="s">
        <v>14618</v>
      </c>
      <c r="UKG3" s="7" t="s">
        <v>14619</v>
      </c>
      <c r="UKH3" s="7" t="s">
        <v>14620</v>
      </c>
      <c r="UKI3" s="7" t="s">
        <v>14621</v>
      </c>
      <c r="UKJ3" s="7" t="s">
        <v>14622</v>
      </c>
      <c r="UKK3" s="7" t="s">
        <v>14623</v>
      </c>
      <c r="UKL3" s="7" t="s">
        <v>14624</v>
      </c>
      <c r="UKM3" s="7" t="s">
        <v>14625</v>
      </c>
      <c r="UKN3" s="7" t="s">
        <v>14626</v>
      </c>
      <c r="UKO3" s="7" t="s">
        <v>14627</v>
      </c>
      <c r="UKP3" s="7" t="s">
        <v>14628</v>
      </c>
      <c r="UKQ3" s="7" t="s">
        <v>14629</v>
      </c>
      <c r="UKR3" s="7" t="s">
        <v>14630</v>
      </c>
      <c r="UKS3" s="7" t="s">
        <v>14631</v>
      </c>
      <c r="UKT3" s="7" t="s">
        <v>14632</v>
      </c>
      <c r="UKU3" s="7" t="s">
        <v>14633</v>
      </c>
      <c r="UKV3" s="7" t="s">
        <v>14634</v>
      </c>
      <c r="UKW3" s="7" t="s">
        <v>14635</v>
      </c>
      <c r="UKX3" s="7" t="s">
        <v>14636</v>
      </c>
      <c r="UKY3" s="7" t="s">
        <v>14637</v>
      </c>
      <c r="UKZ3" s="7" t="s">
        <v>14638</v>
      </c>
      <c r="ULA3" s="7" t="s">
        <v>14639</v>
      </c>
      <c r="ULB3" s="7" t="s">
        <v>14640</v>
      </c>
      <c r="ULC3" s="7" t="s">
        <v>14641</v>
      </c>
      <c r="ULD3" s="7" t="s">
        <v>14642</v>
      </c>
      <c r="ULE3" s="7" t="s">
        <v>14643</v>
      </c>
      <c r="ULF3" s="7" t="s">
        <v>14644</v>
      </c>
      <c r="ULG3" s="7" t="s">
        <v>14645</v>
      </c>
      <c r="ULH3" s="7" t="s">
        <v>14646</v>
      </c>
      <c r="ULI3" s="7" t="s">
        <v>14647</v>
      </c>
      <c r="ULJ3" s="7" t="s">
        <v>14648</v>
      </c>
      <c r="ULK3" s="7" t="s">
        <v>14649</v>
      </c>
      <c r="ULL3" s="7" t="s">
        <v>14650</v>
      </c>
      <c r="ULM3" s="7" t="s">
        <v>14651</v>
      </c>
      <c r="ULN3" s="7" t="s">
        <v>14652</v>
      </c>
      <c r="ULO3" s="7" t="s">
        <v>14653</v>
      </c>
      <c r="ULP3" s="7" t="s">
        <v>14654</v>
      </c>
      <c r="ULQ3" s="7" t="s">
        <v>14655</v>
      </c>
      <c r="ULR3" s="7" t="s">
        <v>14656</v>
      </c>
      <c r="ULS3" s="7" t="s">
        <v>14657</v>
      </c>
      <c r="ULT3" s="7" t="s">
        <v>14658</v>
      </c>
      <c r="ULU3" s="7" t="s">
        <v>14659</v>
      </c>
      <c r="ULV3" s="7" t="s">
        <v>14660</v>
      </c>
      <c r="ULW3" s="7" t="s">
        <v>14661</v>
      </c>
      <c r="ULX3" s="7" t="s">
        <v>14662</v>
      </c>
      <c r="ULY3" s="7" t="s">
        <v>14663</v>
      </c>
      <c r="ULZ3" s="7" t="s">
        <v>14664</v>
      </c>
      <c r="UMA3" s="7" t="s">
        <v>14665</v>
      </c>
      <c r="UMB3" s="7" t="s">
        <v>14666</v>
      </c>
      <c r="UMC3" s="7" t="s">
        <v>14667</v>
      </c>
      <c r="UMD3" s="7" t="s">
        <v>14668</v>
      </c>
      <c r="UME3" s="7" t="s">
        <v>14669</v>
      </c>
      <c r="UMF3" s="7" t="s">
        <v>14670</v>
      </c>
      <c r="UMG3" s="7" t="s">
        <v>14671</v>
      </c>
      <c r="UMH3" s="7" t="s">
        <v>14672</v>
      </c>
      <c r="UMI3" s="7" t="s">
        <v>14673</v>
      </c>
      <c r="UMJ3" s="7" t="s">
        <v>14674</v>
      </c>
      <c r="UMK3" s="7" t="s">
        <v>14675</v>
      </c>
      <c r="UML3" s="7" t="s">
        <v>14676</v>
      </c>
      <c r="UMM3" s="7" t="s">
        <v>14677</v>
      </c>
      <c r="UMN3" s="7" t="s">
        <v>14678</v>
      </c>
      <c r="UMO3" s="7" t="s">
        <v>14679</v>
      </c>
      <c r="UMP3" s="7" t="s">
        <v>14680</v>
      </c>
      <c r="UMQ3" s="7" t="s">
        <v>14681</v>
      </c>
      <c r="UMR3" s="7" t="s">
        <v>14682</v>
      </c>
      <c r="UMS3" s="7" t="s">
        <v>14683</v>
      </c>
      <c r="UMT3" s="7" t="s">
        <v>14684</v>
      </c>
      <c r="UMU3" s="7" t="s">
        <v>14685</v>
      </c>
      <c r="UMV3" s="7" t="s">
        <v>14686</v>
      </c>
      <c r="UMW3" s="7" t="s">
        <v>14687</v>
      </c>
      <c r="UMX3" s="7" t="s">
        <v>14688</v>
      </c>
      <c r="UMY3" s="7" t="s">
        <v>14689</v>
      </c>
      <c r="UMZ3" s="7" t="s">
        <v>14690</v>
      </c>
      <c r="UNA3" s="7" t="s">
        <v>14691</v>
      </c>
      <c r="UNB3" s="7" t="s">
        <v>14692</v>
      </c>
      <c r="UNC3" s="7" t="s">
        <v>14693</v>
      </c>
      <c r="UND3" s="7" t="s">
        <v>14694</v>
      </c>
      <c r="UNE3" s="7" t="s">
        <v>14695</v>
      </c>
      <c r="UNF3" s="7" t="s">
        <v>14696</v>
      </c>
      <c r="UNG3" s="7" t="s">
        <v>14697</v>
      </c>
      <c r="UNH3" s="7" t="s">
        <v>14698</v>
      </c>
      <c r="UNI3" s="7" t="s">
        <v>14699</v>
      </c>
      <c r="UNJ3" s="7" t="s">
        <v>14700</v>
      </c>
      <c r="UNK3" s="7" t="s">
        <v>14701</v>
      </c>
      <c r="UNL3" s="7" t="s">
        <v>14702</v>
      </c>
      <c r="UNM3" s="7" t="s">
        <v>14703</v>
      </c>
      <c r="UNN3" s="7" t="s">
        <v>14704</v>
      </c>
      <c r="UNO3" s="7" t="s">
        <v>14705</v>
      </c>
      <c r="UNP3" s="7" t="s">
        <v>14706</v>
      </c>
      <c r="UNQ3" s="7" t="s">
        <v>14707</v>
      </c>
      <c r="UNR3" s="7" t="s">
        <v>14708</v>
      </c>
      <c r="UNS3" s="7" t="s">
        <v>14709</v>
      </c>
      <c r="UNT3" s="7" t="s">
        <v>14710</v>
      </c>
      <c r="UNU3" s="7" t="s">
        <v>14711</v>
      </c>
      <c r="UNV3" s="7" t="s">
        <v>14712</v>
      </c>
      <c r="UNW3" s="7" t="s">
        <v>14713</v>
      </c>
      <c r="UNX3" s="7" t="s">
        <v>14714</v>
      </c>
      <c r="UNY3" s="7" t="s">
        <v>14715</v>
      </c>
      <c r="UNZ3" s="7" t="s">
        <v>14716</v>
      </c>
      <c r="UOA3" s="7" t="s">
        <v>14717</v>
      </c>
      <c r="UOB3" s="7" t="s">
        <v>14718</v>
      </c>
      <c r="UOC3" s="7" t="s">
        <v>14719</v>
      </c>
      <c r="UOD3" s="7" t="s">
        <v>14720</v>
      </c>
      <c r="UOE3" s="7" t="s">
        <v>14721</v>
      </c>
      <c r="UOF3" s="7" t="s">
        <v>14722</v>
      </c>
      <c r="UOG3" s="7" t="s">
        <v>14723</v>
      </c>
      <c r="UOH3" s="7" t="s">
        <v>14724</v>
      </c>
      <c r="UOI3" s="7" t="s">
        <v>14725</v>
      </c>
      <c r="UOJ3" s="7" t="s">
        <v>14726</v>
      </c>
      <c r="UOK3" s="7" t="s">
        <v>14727</v>
      </c>
      <c r="UOL3" s="7" t="s">
        <v>14728</v>
      </c>
      <c r="UOM3" s="7" t="s">
        <v>14729</v>
      </c>
      <c r="UON3" s="7" t="s">
        <v>14730</v>
      </c>
      <c r="UOO3" s="7" t="s">
        <v>14731</v>
      </c>
      <c r="UOP3" s="7" t="s">
        <v>14732</v>
      </c>
      <c r="UOQ3" s="7" t="s">
        <v>14733</v>
      </c>
      <c r="UOR3" s="7" t="s">
        <v>14734</v>
      </c>
      <c r="UOS3" s="7" t="s">
        <v>14735</v>
      </c>
      <c r="UOT3" s="7" t="s">
        <v>14736</v>
      </c>
      <c r="UOU3" s="7" t="s">
        <v>14737</v>
      </c>
      <c r="UOV3" s="7" t="s">
        <v>14738</v>
      </c>
      <c r="UOW3" s="7" t="s">
        <v>14739</v>
      </c>
      <c r="UOX3" s="7" t="s">
        <v>14740</v>
      </c>
      <c r="UOY3" s="7" t="s">
        <v>14741</v>
      </c>
      <c r="UOZ3" s="7" t="s">
        <v>14742</v>
      </c>
      <c r="UPA3" s="7" t="s">
        <v>14743</v>
      </c>
      <c r="UPB3" s="7" t="s">
        <v>14744</v>
      </c>
      <c r="UPC3" s="7" t="s">
        <v>14745</v>
      </c>
      <c r="UPD3" s="7" t="s">
        <v>14746</v>
      </c>
      <c r="UPE3" s="7" t="s">
        <v>14747</v>
      </c>
      <c r="UPF3" s="7" t="s">
        <v>14748</v>
      </c>
      <c r="UPG3" s="7" t="s">
        <v>14749</v>
      </c>
      <c r="UPH3" s="7" t="s">
        <v>14750</v>
      </c>
      <c r="UPI3" s="7" t="s">
        <v>14751</v>
      </c>
      <c r="UPJ3" s="7" t="s">
        <v>14752</v>
      </c>
      <c r="UPK3" s="7" t="s">
        <v>14753</v>
      </c>
      <c r="UPL3" s="7" t="s">
        <v>14754</v>
      </c>
      <c r="UPM3" s="7" t="s">
        <v>14755</v>
      </c>
      <c r="UPN3" s="7" t="s">
        <v>14756</v>
      </c>
      <c r="UPO3" s="7" t="s">
        <v>14757</v>
      </c>
      <c r="UPP3" s="7" t="s">
        <v>14758</v>
      </c>
      <c r="UPQ3" s="7" t="s">
        <v>14759</v>
      </c>
      <c r="UPR3" s="7" t="s">
        <v>14760</v>
      </c>
      <c r="UPS3" s="7" t="s">
        <v>14761</v>
      </c>
      <c r="UPT3" s="7" t="s">
        <v>14762</v>
      </c>
      <c r="UPU3" s="7" t="s">
        <v>14763</v>
      </c>
      <c r="UPV3" s="7" t="s">
        <v>14764</v>
      </c>
      <c r="UPW3" s="7" t="s">
        <v>14765</v>
      </c>
      <c r="UPX3" s="7" t="s">
        <v>14766</v>
      </c>
      <c r="UPY3" s="7" t="s">
        <v>14767</v>
      </c>
      <c r="UPZ3" s="7" t="s">
        <v>14768</v>
      </c>
      <c r="UQA3" s="7" t="s">
        <v>14769</v>
      </c>
      <c r="UQB3" s="7" t="s">
        <v>14770</v>
      </c>
      <c r="UQC3" s="7" t="s">
        <v>14771</v>
      </c>
      <c r="UQD3" s="7" t="s">
        <v>14772</v>
      </c>
      <c r="UQE3" s="7" t="s">
        <v>14773</v>
      </c>
      <c r="UQF3" s="7" t="s">
        <v>14774</v>
      </c>
      <c r="UQG3" s="7" t="s">
        <v>14775</v>
      </c>
      <c r="UQH3" s="7" t="s">
        <v>14776</v>
      </c>
      <c r="UQI3" s="7" t="s">
        <v>14777</v>
      </c>
      <c r="UQJ3" s="7" t="s">
        <v>14778</v>
      </c>
      <c r="UQK3" s="7" t="s">
        <v>14779</v>
      </c>
      <c r="UQL3" s="7" t="s">
        <v>14780</v>
      </c>
      <c r="UQM3" s="7" t="s">
        <v>14781</v>
      </c>
      <c r="UQN3" s="7" t="s">
        <v>14782</v>
      </c>
      <c r="UQO3" s="7" t="s">
        <v>14783</v>
      </c>
      <c r="UQP3" s="7" t="s">
        <v>14784</v>
      </c>
      <c r="UQQ3" s="7" t="s">
        <v>14785</v>
      </c>
      <c r="UQR3" s="7" t="s">
        <v>14786</v>
      </c>
      <c r="UQS3" s="7" t="s">
        <v>14787</v>
      </c>
      <c r="UQT3" s="7" t="s">
        <v>14788</v>
      </c>
      <c r="UQU3" s="7" t="s">
        <v>14789</v>
      </c>
      <c r="UQV3" s="7" t="s">
        <v>14790</v>
      </c>
      <c r="UQW3" s="7" t="s">
        <v>14791</v>
      </c>
      <c r="UQX3" s="7" t="s">
        <v>14792</v>
      </c>
      <c r="UQY3" s="7" t="s">
        <v>14793</v>
      </c>
      <c r="UQZ3" s="7" t="s">
        <v>14794</v>
      </c>
      <c r="URA3" s="7" t="s">
        <v>14795</v>
      </c>
      <c r="URB3" s="7" t="s">
        <v>14796</v>
      </c>
      <c r="URC3" s="7" t="s">
        <v>14797</v>
      </c>
      <c r="URD3" s="7" t="s">
        <v>14798</v>
      </c>
      <c r="URE3" s="7" t="s">
        <v>14799</v>
      </c>
      <c r="URF3" s="7" t="s">
        <v>14800</v>
      </c>
      <c r="URG3" s="7" t="s">
        <v>14801</v>
      </c>
      <c r="URH3" s="7" t="s">
        <v>14802</v>
      </c>
      <c r="URI3" s="7" t="s">
        <v>14803</v>
      </c>
      <c r="URJ3" s="7" t="s">
        <v>14804</v>
      </c>
      <c r="URK3" s="7" t="s">
        <v>14805</v>
      </c>
      <c r="URL3" s="7" t="s">
        <v>14806</v>
      </c>
      <c r="URM3" s="7" t="s">
        <v>14807</v>
      </c>
      <c r="URN3" s="7" t="s">
        <v>14808</v>
      </c>
      <c r="URO3" s="7" t="s">
        <v>14809</v>
      </c>
      <c r="URP3" s="7" t="s">
        <v>14810</v>
      </c>
      <c r="URQ3" s="7" t="s">
        <v>14811</v>
      </c>
      <c r="URR3" s="7" t="s">
        <v>14812</v>
      </c>
      <c r="URS3" s="7" t="s">
        <v>14813</v>
      </c>
      <c r="URT3" s="7" t="s">
        <v>14814</v>
      </c>
      <c r="URU3" s="7" t="s">
        <v>14815</v>
      </c>
      <c r="URV3" s="7" t="s">
        <v>14816</v>
      </c>
      <c r="URW3" s="7" t="s">
        <v>14817</v>
      </c>
      <c r="URX3" s="7" t="s">
        <v>14818</v>
      </c>
      <c r="URY3" s="7" t="s">
        <v>14819</v>
      </c>
      <c r="URZ3" s="7" t="s">
        <v>14820</v>
      </c>
      <c r="USA3" s="7" t="s">
        <v>14821</v>
      </c>
      <c r="USB3" s="7" t="s">
        <v>14822</v>
      </c>
      <c r="USC3" s="7" t="s">
        <v>14823</v>
      </c>
      <c r="USD3" s="7" t="s">
        <v>14824</v>
      </c>
      <c r="USE3" s="7" t="s">
        <v>14825</v>
      </c>
      <c r="USF3" s="7" t="s">
        <v>14826</v>
      </c>
      <c r="USG3" s="7" t="s">
        <v>14827</v>
      </c>
      <c r="USH3" s="7" t="s">
        <v>14828</v>
      </c>
      <c r="USI3" s="7" t="s">
        <v>14829</v>
      </c>
      <c r="USJ3" s="7" t="s">
        <v>14830</v>
      </c>
      <c r="USK3" s="7" t="s">
        <v>14831</v>
      </c>
      <c r="USL3" s="7" t="s">
        <v>14832</v>
      </c>
      <c r="USM3" s="7" t="s">
        <v>14833</v>
      </c>
      <c r="USN3" s="7" t="s">
        <v>14834</v>
      </c>
      <c r="USO3" s="7" t="s">
        <v>14835</v>
      </c>
      <c r="USP3" s="7" t="s">
        <v>14836</v>
      </c>
      <c r="USQ3" s="7" t="s">
        <v>14837</v>
      </c>
      <c r="USR3" s="7" t="s">
        <v>14838</v>
      </c>
      <c r="USS3" s="7" t="s">
        <v>14839</v>
      </c>
      <c r="UST3" s="7" t="s">
        <v>14840</v>
      </c>
      <c r="USU3" s="7" t="s">
        <v>14841</v>
      </c>
      <c r="USV3" s="7" t="s">
        <v>14842</v>
      </c>
      <c r="USW3" s="7" t="s">
        <v>14843</v>
      </c>
      <c r="USX3" s="7" t="s">
        <v>14844</v>
      </c>
      <c r="USY3" s="7" t="s">
        <v>14845</v>
      </c>
      <c r="USZ3" s="7" t="s">
        <v>14846</v>
      </c>
      <c r="UTA3" s="7" t="s">
        <v>14847</v>
      </c>
      <c r="UTB3" s="7" t="s">
        <v>14848</v>
      </c>
      <c r="UTC3" s="7" t="s">
        <v>14849</v>
      </c>
      <c r="UTD3" s="7" t="s">
        <v>14850</v>
      </c>
      <c r="UTE3" s="7" t="s">
        <v>14851</v>
      </c>
      <c r="UTF3" s="7" t="s">
        <v>14852</v>
      </c>
      <c r="UTG3" s="7" t="s">
        <v>14853</v>
      </c>
      <c r="UTH3" s="7" t="s">
        <v>14854</v>
      </c>
      <c r="UTI3" s="7" t="s">
        <v>14855</v>
      </c>
      <c r="UTJ3" s="7" t="s">
        <v>14856</v>
      </c>
      <c r="UTK3" s="7" t="s">
        <v>14857</v>
      </c>
      <c r="UTL3" s="7" t="s">
        <v>14858</v>
      </c>
      <c r="UTM3" s="7" t="s">
        <v>14859</v>
      </c>
      <c r="UTN3" s="7" t="s">
        <v>14860</v>
      </c>
      <c r="UTO3" s="7" t="s">
        <v>14861</v>
      </c>
      <c r="UTP3" s="7" t="s">
        <v>14862</v>
      </c>
      <c r="UTQ3" s="7" t="s">
        <v>14863</v>
      </c>
      <c r="UTR3" s="7" t="s">
        <v>14864</v>
      </c>
      <c r="UTS3" s="7" t="s">
        <v>14865</v>
      </c>
      <c r="UTT3" s="7" t="s">
        <v>14866</v>
      </c>
      <c r="UTU3" s="7" t="s">
        <v>14867</v>
      </c>
      <c r="UTV3" s="7" t="s">
        <v>14868</v>
      </c>
      <c r="UTW3" s="7" t="s">
        <v>14869</v>
      </c>
      <c r="UTX3" s="7" t="s">
        <v>14870</v>
      </c>
      <c r="UTY3" s="7" t="s">
        <v>14871</v>
      </c>
      <c r="UTZ3" s="7" t="s">
        <v>14872</v>
      </c>
      <c r="UUA3" s="7" t="s">
        <v>14873</v>
      </c>
      <c r="UUB3" s="7" t="s">
        <v>14874</v>
      </c>
      <c r="UUC3" s="7" t="s">
        <v>14875</v>
      </c>
      <c r="UUD3" s="7" t="s">
        <v>14876</v>
      </c>
      <c r="UUE3" s="7" t="s">
        <v>14877</v>
      </c>
      <c r="UUF3" s="7" t="s">
        <v>14878</v>
      </c>
      <c r="UUG3" s="7" t="s">
        <v>14879</v>
      </c>
      <c r="UUH3" s="7" t="s">
        <v>14880</v>
      </c>
      <c r="UUI3" s="7" t="s">
        <v>14881</v>
      </c>
      <c r="UUJ3" s="7" t="s">
        <v>14882</v>
      </c>
      <c r="UUK3" s="7" t="s">
        <v>14883</v>
      </c>
      <c r="UUL3" s="7" t="s">
        <v>14884</v>
      </c>
      <c r="UUM3" s="7" t="s">
        <v>14885</v>
      </c>
      <c r="UUN3" s="7" t="s">
        <v>14886</v>
      </c>
      <c r="UUO3" s="7" t="s">
        <v>14887</v>
      </c>
      <c r="UUP3" s="7" t="s">
        <v>14888</v>
      </c>
      <c r="UUQ3" s="7" t="s">
        <v>14889</v>
      </c>
      <c r="UUR3" s="7" t="s">
        <v>14890</v>
      </c>
      <c r="UUS3" s="7" t="s">
        <v>14891</v>
      </c>
      <c r="UUT3" s="7" t="s">
        <v>14892</v>
      </c>
      <c r="UUU3" s="7" t="s">
        <v>14893</v>
      </c>
      <c r="UUV3" s="7" t="s">
        <v>14894</v>
      </c>
      <c r="UUW3" s="7" t="s">
        <v>14895</v>
      </c>
      <c r="UUX3" s="7" t="s">
        <v>14896</v>
      </c>
      <c r="UUY3" s="7" t="s">
        <v>14897</v>
      </c>
      <c r="UUZ3" s="7" t="s">
        <v>14898</v>
      </c>
      <c r="UVA3" s="7" t="s">
        <v>14899</v>
      </c>
      <c r="UVB3" s="7" t="s">
        <v>14900</v>
      </c>
      <c r="UVC3" s="7" t="s">
        <v>14901</v>
      </c>
      <c r="UVD3" s="7" t="s">
        <v>14902</v>
      </c>
      <c r="UVE3" s="7" t="s">
        <v>14903</v>
      </c>
      <c r="UVF3" s="7" t="s">
        <v>14904</v>
      </c>
      <c r="UVG3" s="7" t="s">
        <v>14905</v>
      </c>
      <c r="UVH3" s="7" t="s">
        <v>14906</v>
      </c>
      <c r="UVI3" s="7" t="s">
        <v>14907</v>
      </c>
      <c r="UVJ3" s="7" t="s">
        <v>14908</v>
      </c>
      <c r="UVK3" s="7" t="s">
        <v>14909</v>
      </c>
      <c r="UVL3" s="7" t="s">
        <v>14910</v>
      </c>
      <c r="UVM3" s="7" t="s">
        <v>14911</v>
      </c>
      <c r="UVN3" s="7" t="s">
        <v>14912</v>
      </c>
      <c r="UVO3" s="7" t="s">
        <v>14913</v>
      </c>
      <c r="UVP3" s="7" t="s">
        <v>14914</v>
      </c>
      <c r="UVQ3" s="7" t="s">
        <v>14915</v>
      </c>
      <c r="UVR3" s="7" t="s">
        <v>14916</v>
      </c>
      <c r="UVS3" s="7" t="s">
        <v>14917</v>
      </c>
      <c r="UVT3" s="7" t="s">
        <v>14918</v>
      </c>
      <c r="UVU3" s="7" t="s">
        <v>14919</v>
      </c>
      <c r="UVV3" s="7" t="s">
        <v>14920</v>
      </c>
      <c r="UVW3" s="7" t="s">
        <v>14921</v>
      </c>
      <c r="UVX3" s="7" t="s">
        <v>14922</v>
      </c>
      <c r="UVY3" s="7" t="s">
        <v>14923</v>
      </c>
      <c r="UVZ3" s="7" t="s">
        <v>14924</v>
      </c>
      <c r="UWA3" s="7" t="s">
        <v>14925</v>
      </c>
      <c r="UWB3" s="7" t="s">
        <v>14926</v>
      </c>
      <c r="UWC3" s="7" t="s">
        <v>14927</v>
      </c>
      <c r="UWD3" s="7" t="s">
        <v>14928</v>
      </c>
      <c r="UWE3" s="7" t="s">
        <v>14929</v>
      </c>
      <c r="UWF3" s="7" t="s">
        <v>14930</v>
      </c>
      <c r="UWG3" s="7" t="s">
        <v>14931</v>
      </c>
      <c r="UWH3" s="7" t="s">
        <v>14932</v>
      </c>
      <c r="UWI3" s="7" t="s">
        <v>14933</v>
      </c>
      <c r="UWJ3" s="7" t="s">
        <v>14934</v>
      </c>
      <c r="UWK3" s="7" t="s">
        <v>14935</v>
      </c>
      <c r="UWL3" s="7" t="s">
        <v>14936</v>
      </c>
      <c r="UWM3" s="7" t="s">
        <v>14937</v>
      </c>
      <c r="UWN3" s="7" t="s">
        <v>14938</v>
      </c>
      <c r="UWO3" s="7" t="s">
        <v>14939</v>
      </c>
      <c r="UWP3" s="7" t="s">
        <v>14940</v>
      </c>
      <c r="UWQ3" s="7" t="s">
        <v>14941</v>
      </c>
      <c r="UWR3" s="7" t="s">
        <v>14942</v>
      </c>
      <c r="UWS3" s="7" t="s">
        <v>14943</v>
      </c>
      <c r="UWT3" s="7" t="s">
        <v>14944</v>
      </c>
      <c r="UWU3" s="7" t="s">
        <v>14945</v>
      </c>
      <c r="UWV3" s="7" t="s">
        <v>14946</v>
      </c>
      <c r="UWW3" s="7" t="s">
        <v>14947</v>
      </c>
      <c r="UWX3" s="7" t="s">
        <v>14948</v>
      </c>
      <c r="UWY3" s="7" t="s">
        <v>14949</v>
      </c>
      <c r="UWZ3" s="7" t="s">
        <v>14950</v>
      </c>
      <c r="UXA3" s="7" t="s">
        <v>14951</v>
      </c>
      <c r="UXB3" s="7" t="s">
        <v>14952</v>
      </c>
      <c r="UXC3" s="7" t="s">
        <v>14953</v>
      </c>
      <c r="UXD3" s="7" t="s">
        <v>14954</v>
      </c>
      <c r="UXE3" s="7" t="s">
        <v>14955</v>
      </c>
      <c r="UXF3" s="7" t="s">
        <v>14956</v>
      </c>
      <c r="UXG3" s="7" t="s">
        <v>14957</v>
      </c>
      <c r="UXH3" s="7" t="s">
        <v>14958</v>
      </c>
      <c r="UXI3" s="7" t="s">
        <v>14959</v>
      </c>
      <c r="UXJ3" s="7" t="s">
        <v>14960</v>
      </c>
      <c r="UXK3" s="7" t="s">
        <v>14961</v>
      </c>
      <c r="UXL3" s="7" t="s">
        <v>14962</v>
      </c>
      <c r="UXM3" s="7" t="s">
        <v>14963</v>
      </c>
      <c r="UXN3" s="7" t="s">
        <v>14964</v>
      </c>
      <c r="UXO3" s="7" t="s">
        <v>14965</v>
      </c>
      <c r="UXP3" s="7" t="s">
        <v>14966</v>
      </c>
      <c r="UXQ3" s="7" t="s">
        <v>14967</v>
      </c>
      <c r="UXR3" s="7" t="s">
        <v>14968</v>
      </c>
      <c r="UXS3" s="7" t="s">
        <v>14969</v>
      </c>
      <c r="UXT3" s="7" t="s">
        <v>14970</v>
      </c>
      <c r="UXU3" s="7" t="s">
        <v>14971</v>
      </c>
      <c r="UXV3" s="7" t="s">
        <v>14972</v>
      </c>
      <c r="UXW3" s="7" t="s">
        <v>14973</v>
      </c>
      <c r="UXX3" s="7" t="s">
        <v>14974</v>
      </c>
      <c r="UXY3" s="7" t="s">
        <v>14975</v>
      </c>
      <c r="UXZ3" s="7" t="s">
        <v>14976</v>
      </c>
      <c r="UYA3" s="7" t="s">
        <v>14977</v>
      </c>
      <c r="UYB3" s="7" t="s">
        <v>14978</v>
      </c>
      <c r="UYC3" s="7" t="s">
        <v>14979</v>
      </c>
      <c r="UYD3" s="7" t="s">
        <v>14980</v>
      </c>
      <c r="UYE3" s="7" t="s">
        <v>14981</v>
      </c>
      <c r="UYF3" s="7" t="s">
        <v>14982</v>
      </c>
      <c r="UYG3" s="7" t="s">
        <v>14983</v>
      </c>
      <c r="UYH3" s="7" t="s">
        <v>14984</v>
      </c>
      <c r="UYI3" s="7" t="s">
        <v>14985</v>
      </c>
      <c r="UYJ3" s="7" t="s">
        <v>14986</v>
      </c>
      <c r="UYK3" s="7" t="s">
        <v>14987</v>
      </c>
      <c r="UYL3" s="7" t="s">
        <v>14988</v>
      </c>
      <c r="UYM3" s="7" t="s">
        <v>14989</v>
      </c>
      <c r="UYN3" s="7" t="s">
        <v>14990</v>
      </c>
      <c r="UYO3" s="7" t="s">
        <v>14991</v>
      </c>
      <c r="UYP3" s="7" t="s">
        <v>14992</v>
      </c>
      <c r="UYQ3" s="7" t="s">
        <v>14993</v>
      </c>
      <c r="UYR3" s="7" t="s">
        <v>14994</v>
      </c>
      <c r="UYS3" s="7" t="s">
        <v>14995</v>
      </c>
      <c r="UYT3" s="7" t="s">
        <v>14996</v>
      </c>
      <c r="UYU3" s="7" t="s">
        <v>14997</v>
      </c>
      <c r="UYV3" s="7" t="s">
        <v>14998</v>
      </c>
      <c r="UYW3" s="7" t="s">
        <v>14999</v>
      </c>
      <c r="UYX3" s="7" t="s">
        <v>15000</v>
      </c>
      <c r="UYY3" s="7" t="s">
        <v>15001</v>
      </c>
      <c r="UYZ3" s="7" t="s">
        <v>15002</v>
      </c>
      <c r="UZA3" s="7" t="s">
        <v>15003</v>
      </c>
      <c r="UZB3" s="7" t="s">
        <v>15004</v>
      </c>
      <c r="UZC3" s="7" t="s">
        <v>15005</v>
      </c>
      <c r="UZD3" s="7" t="s">
        <v>15006</v>
      </c>
      <c r="UZE3" s="7" t="s">
        <v>15007</v>
      </c>
      <c r="UZF3" s="7" t="s">
        <v>15008</v>
      </c>
      <c r="UZG3" s="7" t="s">
        <v>15009</v>
      </c>
      <c r="UZH3" s="7" t="s">
        <v>15010</v>
      </c>
      <c r="UZI3" s="7" t="s">
        <v>15011</v>
      </c>
      <c r="UZJ3" s="7" t="s">
        <v>15012</v>
      </c>
      <c r="UZK3" s="7" t="s">
        <v>15013</v>
      </c>
      <c r="UZL3" s="7" t="s">
        <v>15014</v>
      </c>
      <c r="UZM3" s="7" t="s">
        <v>15015</v>
      </c>
      <c r="UZN3" s="7" t="s">
        <v>15016</v>
      </c>
      <c r="UZO3" s="7" t="s">
        <v>15017</v>
      </c>
      <c r="UZP3" s="7" t="s">
        <v>15018</v>
      </c>
      <c r="UZQ3" s="7" t="s">
        <v>15019</v>
      </c>
      <c r="UZR3" s="7" t="s">
        <v>15020</v>
      </c>
      <c r="UZS3" s="7" t="s">
        <v>15021</v>
      </c>
      <c r="UZT3" s="7" t="s">
        <v>15022</v>
      </c>
      <c r="UZU3" s="7" t="s">
        <v>15023</v>
      </c>
      <c r="UZV3" s="7" t="s">
        <v>15024</v>
      </c>
      <c r="UZW3" s="7" t="s">
        <v>15025</v>
      </c>
      <c r="UZX3" s="7" t="s">
        <v>15026</v>
      </c>
      <c r="UZY3" s="7" t="s">
        <v>15027</v>
      </c>
      <c r="UZZ3" s="7" t="s">
        <v>15028</v>
      </c>
      <c r="VAA3" s="7" t="s">
        <v>15029</v>
      </c>
      <c r="VAB3" s="7" t="s">
        <v>15030</v>
      </c>
      <c r="VAC3" s="7" t="s">
        <v>15031</v>
      </c>
      <c r="VAD3" s="7" t="s">
        <v>15032</v>
      </c>
      <c r="VAE3" s="7" t="s">
        <v>15033</v>
      </c>
      <c r="VAF3" s="7" t="s">
        <v>15034</v>
      </c>
      <c r="VAG3" s="7" t="s">
        <v>15035</v>
      </c>
      <c r="VAH3" s="7" t="s">
        <v>15036</v>
      </c>
      <c r="VAI3" s="7" t="s">
        <v>15037</v>
      </c>
      <c r="VAJ3" s="7" t="s">
        <v>15038</v>
      </c>
      <c r="VAK3" s="7" t="s">
        <v>15039</v>
      </c>
      <c r="VAL3" s="7" t="s">
        <v>15040</v>
      </c>
      <c r="VAM3" s="7" t="s">
        <v>15041</v>
      </c>
      <c r="VAN3" s="7" t="s">
        <v>15042</v>
      </c>
      <c r="VAO3" s="7" t="s">
        <v>15043</v>
      </c>
      <c r="VAP3" s="7" t="s">
        <v>15044</v>
      </c>
      <c r="VAQ3" s="7" t="s">
        <v>15045</v>
      </c>
      <c r="VAR3" s="7" t="s">
        <v>15046</v>
      </c>
      <c r="VAS3" s="7" t="s">
        <v>15047</v>
      </c>
      <c r="VAT3" s="7" t="s">
        <v>15048</v>
      </c>
      <c r="VAU3" s="7" t="s">
        <v>15049</v>
      </c>
      <c r="VAV3" s="7" t="s">
        <v>15050</v>
      </c>
      <c r="VAW3" s="7" t="s">
        <v>15051</v>
      </c>
      <c r="VAX3" s="7" t="s">
        <v>15052</v>
      </c>
      <c r="VAY3" s="7" t="s">
        <v>15053</v>
      </c>
      <c r="VAZ3" s="7" t="s">
        <v>15054</v>
      </c>
      <c r="VBA3" s="7" t="s">
        <v>15055</v>
      </c>
      <c r="VBB3" s="7" t="s">
        <v>15056</v>
      </c>
      <c r="VBC3" s="7" t="s">
        <v>15057</v>
      </c>
      <c r="VBD3" s="7" t="s">
        <v>15058</v>
      </c>
      <c r="VBE3" s="7" t="s">
        <v>15059</v>
      </c>
      <c r="VBF3" s="7" t="s">
        <v>15060</v>
      </c>
      <c r="VBG3" s="7" t="s">
        <v>15061</v>
      </c>
      <c r="VBH3" s="7" t="s">
        <v>15062</v>
      </c>
      <c r="VBI3" s="7" t="s">
        <v>15063</v>
      </c>
      <c r="VBJ3" s="7" t="s">
        <v>15064</v>
      </c>
      <c r="VBK3" s="7" t="s">
        <v>15065</v>
      </c>
      <c r="VBL3" s="7" t="s">
        <v>15066</v>
      </c>
      <c r="VBM3" s="7" t="s">
        <v>15067</v>
      </c>
      <c r="VBN3" s="7" t="s">
        <v>15068</v>
      </c>
      <c r="VBO3" s="7" t="s">
        <v>15069</v>
      </c>
      <c r="VBP3" s="7" t="s">
        <v>15070</v>
      </c>
      <c r="VBQ3" s="7" t="s">
        <v>15071</v>
      </c>
      <c r="VBR3" s="7" t="s">
        <v>15072</v>
      </c>
      <c r="VBS3" s="7" t="s">
        <v>15073</v>
      </c>
      <c r="VBT3" s="7" t="s">
        <v>15074</v>
      </c>
      <c r="VBU3" s="7" t="s">
        <v>15075</v>
      </c>
      <c r="VBV3" s="7" t="s">
        <v>15076</v>
      </c>
      <c r="VBW3" s="7" t="s">
        <v>15077</v>
      </c>
      <c r="VBX3" s="7" t="s">
        <v>15078</v>
      </c>
      <c r="VBY3" s="7" t="s">
        <v>15079</v>
      </c>
      <c r="VBZ3" s="7" t="s">
        <v>15080</v>
      </c>
      <c r="VCA3" s="7" t="s">
        <v>15081</v>
      </c>
      <c r="VCB3" s="7" t="s">
        <v>15082</v>
      </c>
      <c r="VCC3" s="7" t="s">
        <v>15083</v>
      </c>
      <c r="VCD3" s="7" t="s">
        <v>15084</v>
      </c>
      <c r="VCE3" s="7" t="s">
        <v>15085</v>
      </c>
      <c r="VCF3" s="7" t="s">
        <v>15086</v>
      </c>
      <c r="VCG3" s="7" t="s">
        <v>15087</v>
      </c>
      <c r="VCH3" s="7" t="s">
        <v>15088</v>
      </c>
      <c r="VCI3" s="7" t="s">
        <v>15089</v>
      </c>
      <c r="VCJ3" s="7" t="s">
        <v>15090</v>
      </c>
      <c r="VCK3" s="7" t="s">
        <v>15091</v>
      </c>
      <c r="VCL3" s="7" t="s">
        <v>15092</v>
      </c>
      <c r="VCM3" s="7" t="s">
        <v>15093</v>
      </c>
      <c r="VCN3" s="7" t="s">
        <v>15094</v>
      </c>
      <c r="VCO3" s="7" t="s">
        <v>15095</v>
      </c>
      <c r="VCP3" s="7" t="s">
        <v>15096</v>
      </c>
      <c r="VCQ3" s="7" t="s">
        <v>15097</v>
      </c>
      <c r="VCR3" s="7" t="s">
        <v>15098</v>
      </c>
      <c r="VCS3" s="7" t="s">
        <v>15099</v>
      </c>
      <c r="VCT3" s="7" t="s">
        <v>15100</v>
      </c>
      <c r="VCU3" s="7" t="s">
        <v>15101</v>
      </c>
      <c r="VCV3" s="7" t="s">
        <v>15102</v>
      </c>
      <c r="VCW3" s="7" t="s">
        <v>15103</v>
      </c>
      <c r="VCX3" s="7" t="s">
        <v>15104</v>
      </c>
      <c r="VCY3" s="7" t="s">
        <v>15105</v>
      </c>
      <c r="VCZ3" s="7" t="s">
        <v>15106</v>
      </c>
      <c r="VDA3" s="7" t="s">
        <v>15107</v>
      </c>
      <c r="VDB3" s="7" t="s">
        <v>15108</v>
      </c>
      <c r="VDC3" s="7" t="s">
        <v>15109</v>
      </c>
      <c r="VDD3" s="7" t="s">
        <v>15110</v>
      </c>
      <c r="VDE3" s="7" t="s">
        <v>15111</v>
      </c>
      <c r="VDF3" s="7" t="s">
        <v>15112</v>
      </c>
      <c r="VDG3" s="7" t="s">
        <v>15113</v>
      </c>
      <c r="VDH3" s="7" t="s">
        <v>15114</v>
      </c>
      <c r="VDI3" s="7" t="s">
        <v>15115</v>
      </c>
      <c r="VDJ3" s="7" t="s">
        <v>15116</v>
      </c>
      <c r="VDK3" s="7" t="s">
        <v>15117</v>
      </c>
      <c r="VDL3" s="7" t="s">
        <v>15118</v>
      </c>
      <c r="VDM3" s="7" t="s">
        <v>15119</v>
      </c>
      <c r="VDN3" s="7" t="s">
        <v>15120</v>
      </c>
      <c r="VDO3" s="7" t="s">
        <v>15121</v>
      </c>
      <c r="VDP3" s="7" t="s">
        <v>15122</v>
      </c>
      <c r="VDQ3" s="7" t="s">
        <v>15123</v>
      </c>
      <c r="VDR3" s="7" t="s">
        <v>15124</v>
      </c>
      <c r="VDS3" s="7" t="s">
        <v>15125</v>
      </c>
      <c r="VDT3" s="7" t="s">
        <v>15126</v>
      </c>
      <c r="VDU3" s="7" t="s">
        <v>15127</v>
      </c>
      <c r="VDV3" s="7" t="s">
        <v>15128</v>
      </c>
      <c r="VDW3" s="7" t="s">
        <v>15129</v>
      </c>
      <c r="VDX3" s="7" t="s">
        <v>15130</v>
      </c>
      <c r="VDY3" s="7" t="s">
        <v>15131</v>
      </c>
      <c r="VDZ3" s="7" t="s">
        <v>15132</v>
      </c>
      <c r="VEA3" s="7" t="s">
        <v>15133</v>
      </c>
      <c r="VEB3" s="7" t="s">
        <v>15134</v>
      </c>
      <c r="VEC3" s="7" t="s">
        <v>15135</v>
      </c>
      <c r="VED3" s="7" t="s">
        <v>15136</v>
      </c>
      <c r="VEE3" s="7" t="s">
        <v>15137</v>
      </c>
      <c r="VEF3" s="7" t="s">
        <v>15138</v>
      </c>
      <c r="VEG3" s="7" t="s">
        <v>15139</v>
      </c>
      <c r="VEH3" s="7" t="s">
        <v>15140</v>
      </c>
      <c r="VEI3" s="7" t="s">
        <v>15141</v>
      </c>
      <c r="VEJ3" s="7" t="s">
        <v>15142</v>
      </c>
      <c r="VEK3" s="7" t="s">
        <v>15143</v>
      </c>
      <c r="VEL3" s="7" t="s">
        <v>15144</v>
      </c>
      <c r="VEM3" s="7" t="s">
        <v>15145</v>
      </c>
      <c r="VEN3" s="7" t="s">
        <v>15146</v>
      </c>
      <c r="VEO3" s="7" t="s">
        <v>15147</v>
      </c>
      <c r="VEP3" s="7" t="s">
        <v>15148</v>
      </c>
      <c r="VEQ3" s="7" t="s">
        <v>15149</v>
      </c>
      <c r="VER3" s="7" t="s">
        <v>15150</v>
      </c>
      <c r="VES3" s="7" t="s">
        <v>15151</v>
      </c>
      <c r="VET3" s="7" t="s">
        <v>15152</v>
      </c>
      <c r="VEU3" s="7" t="s">
        <v>15153</v>
      </c>
      <c r="VEV3" s="7" t="s">
        <v>15154</v>
      </c>
      <c r="VEW3" s="7" t="s">
        <v>15155</v>
      </c>
      <c r="VEX3" s="7" t="s">
        <v>15156</v>
      </c>
      <c r="VEY3" s="7" t="s">
        <v>15157</v>
      </c>
      <c r="VEZ3" s="7" t="s">
        <v>15158</v>
      </c>
      <c r="VFA3" s="7" t="s">
        <v>15159</v>
      </c>
      <c r="VFB3" s="7" t="s">
        <v>15160</v>
      </c>
      <c r="VFC3" s="7" t="s">
        <v>15161</v>
      </c>
      <c r="VFD3" s="7" t="s">
        <v>15162</v>
      </c>
      <c r="VFE3" s="7" t="s">
        <v>15163</v>
      </c>
      <c r="VFF3" s="7" t="s">
        <v>15164</v>
      </c>
      <c r="VFG3" s="7" t="s">
        <v>15165</v>
      </c>
      <c r="VFH3" s="7" t="s">
        <v>15166</v>
      </c>
      <c r="VFI3" s="7" t="s">
        <v>15167</v>
      </c>
      <c r="VFJ3" s="7" t="s">
        <v>15168</v>
      </c>
      <c r="VFK3" s="7" t="s">
        <v>15169</v>
      </c>
      <c r="VFL3" s="7" t="s">
        <v>15170</v>
      </c>
      <c r="VFM3" s="7" t="s">
        <v>15171</v>
      </c>
      <c r="VFN3" s="7" t="s">
        <v>15172</v>
      </c>
      <c r="VFO3" s="7" t="s">
        <v>15173</v>
      </c>
      <c r="VFP3" s="7" t="s">
        <v>15174</v>
      </c>
      <c r="VFQ3" s="7" t="s">
        <v>15175</v>
      </c>
      <c r="VFR3" s="7" t="s">
        <v>15176</v>
      </c>
      <c r="VFS3" s="7" t="s">
        <v>15177</v>
      </c>
      <c r="VFT3" s="7" t="s">
        <v>15178</v>
      </c>
      <c r="VFU3" s="7" t="s">
        <v>15179</v>
      </c>
      <c r="VFV3" s="7" t="s">
        <v>15180</v>
      </c>
      <c r="VFW3" s="7" t="s">
        <v>15181</v>
      </c>
      <c r="VFX3" s="7" t="s">
        <v>15182</v>
      </c>
      <c r="VFY3" s="7" t="s">
        <v>15183</v>
      </c>
      <c r="VFZ3" s="7" t="s">
        <v>15184</v>
      </c>
      <c r="VGA3" s="7" t="s">
        <v>15185</v>
      </c>
      <c r="VGB3" s="7" t="s">
        <v>15186</v>
      </c>
      <c r="VGC3" s="7" t="s">
        <v>15187</v>
      </c>
      <c r="VGD3" s="7" t="s">
        <v>15188</v>
      </c>
      <c r="VGE3" s="7" t="s">
        <v>15189</v>
      </c>
      <c r="VGF3" s="7" t="s">
        <v>15190</v>
      </c>
      <c r="VGG3" s="7" t="s">
        <v>15191</v>
      </c>
      <c r="VGH3" s="7" t="s">
        <v>15192</v>
      </c>
      <c r="VGI3" s="7" t="s">
        <v>15193</v>
      </c>
      <c r="VGJ3" s="7" t="s">
        <v>15194</v>
      </c>
      <c r="VGK3" s="7" t="s">
        <v>15195</v>
      </c>
      <c r="VGL3" s="7" t="s">
        <v>15196</v>
      </c>
      <c r="VGM3" s="7" t="s">
        <v>15197</v>
      </c>
      <c r="VGN3" s="7" t="s">
        <v>15198</v>
      </c>
      <c r="VGO3" s="7" t="s">
        <v>15199</v>
      </c>
      <c r="VGP3" s="7" t="s">
        <v>15200</v>
      </c>
      <c r="VGQ3" s="7" t="s">
        <v>15201</v>
      </c>
      <c r="VGR3" s="7" t="s">
        <v>15202</v>
      </c>
      <c r="VGS3" s="7" t="s">
        <v>15203</v>
      </c>
      <c r="VGT3" s="7" t="s">
        <v>15204</v>
      </c>
      <c r="VGU3" s="7" t="s">
        <v>15205</v>
      </c>
      <c r="VGV3" s="7" t="s">
        <v>15206</v>
      </c>
      <c r="VGW3" s="7" t="s">
        <v>15207</v>
      </c>
      <c r="VGX3" s="7" t="s">
        <v>15208</v>
      </c>
      <c r="VGY3" s="7" t="s">
        <v>15209</v>
      </c>
      <c r="VGZ3" s="7" t="s">
        <v>15210</v>
      </c>
      <c r="VHA3" s="7" t="s">
        <v>15211</v>
      </c>
      <c r="VHB3" s="7" t="s">
        <v>15212</v>
      </c>
      <c r="VHC3" s="7" t="s">
        <v>15213</v>
      </c>
      <c r="VHD3" s="7" t="s">
        <v>15214</v>
      </c>
      <c r="VHE3" s="7" t="s">
        <v>15215</v>
      </c>
      <c r="VHF3" s="7" t="s">
        <v>15216</v>
      </c>
      <c r="VHG3" s="7" t="s">
        <v>15217</v>
      </c>
      <c r="VHH3" s="7" t="s">
        <v>15218</v>
      </c>
      <c r="VHI3" s="7" t="s">
        <v>15219</v>
      </c>
      <c r="VHJ3" s="7" t="s">
        <v>15220</v>
      </c>
      <c r="VHK3" s="7" t="s">
        <v>15221</v>
      </c>
      <c r="VHL3" s="7" t="s">
        <v>15222</v>
      </c>
      <c r="VHM3" s="7" t="s">
        <v>15223</v>
      </c>
      <c r="VHN3" s="7" t="s">
        <v>15224</v>
      </c>
      <c r="VHO3" s="7" t="s">
        <v>15225</v>
      </c>
      <c r="VHP3" s="7" t="s">
        <v>15226</v>
      </c>
      <c r="VHQ3" s="7" t="s">
        <v>15227</v>
      </c>
      <c r="VHR3" s="7" t="s">
        <v>15228</v>
      </c>
      <c r="VHS3" s="7" t="s">
        <v>15229</v>
      </c>
      <c r="VHT3" s="7" t="s">
        <v>15230</v>
      </c>
      <c r="VHU3" s="7" t="s">
        <v>15231</v>
      </c>
      <c r="VHV3" s="7" t="s">
        <v>15232</v>
      </c>
      <c r="VHW3" s="7" t="s">
        <v>15233</v>
      </c>
      <c r="VHX3" s="7" t="s">
        <v>15234</v>
      </c>
      <c r="VHY3" s="7" t="s">
        <v>15235</v>
      </c>
      <c r="VHZ3" s="7" t="s">
        <v>15236</v>
      </c>
      <c r="VIA3" s="7" t="s">
        <v>15237</v>
      </c>
      <c r="VIB3" s="7" t="s">
        <v>15238</v>
      </c>
      <c r="VIC3" s="7" t="s">
        <v>15239</v>
      </c>
      <c r="VID3" s="7" t="s">
        <v>15240</v>
      </c>
      <c r="VIE3" s="7" t="s">
        <v>15241</v>
      </c>
      <c r="VIF3" s="7" t="s">
        <v>15242</v>
      </c>
      <c r="VIG3" s="7" t="s">
        <v>15243</v>
      </c>
      <c r="VIH3" s="7" t="s">
        <v>15244</v>
      </c>
      <c r="VII3" s="7" t="s">
        <v>15245</v>
      </c>
      <c r="VIJ3" s="7" t="s">
        <v>15246</v>
      </c>
      <c r="VIK3" s="7" t="s">
        <v>15247</v>
      </c>
      <c r="VIL3" s="7" t="s">
        <v>15248</v>
      </c>
      <c r="VIM3" s="7" t="s">
        <v>15249</v>
      </c>
      <c r="VIN3" s="7" t="s">
        <v>15250</v>
      </c>
      <c r="VIO3" s="7" t="s">
        <v>15251</v>
      </c>
      <c r="VIP3" s="7" t="s">
        <v>15252</v>
      </c>
      <c r="VIQ3" s="7" t="s">
        <v>15253</v>
      </c>
      <c r="VIR3" s="7" t="s">
        <v>15254</v>
      </c>
      <c r="VIS3" s="7" t="s">
        <v>15255</v>
      </c>
      <c r="VIT3" s="7" t="s">
        <v>15256</v>
      </c>
      <c r="VIU3" s="7" t="s">
        <v>15257</v>
      </c>
      <c r="VIV3" s="7" t="s">
        <v>15258</v>
      </c>
      <c r="VIW3" s="7" t="s">
        <v>15259</v>
      </c>
      <c r="VIX3" s="7" t="s">
        <v>15260</v>
      </c>
      <c r="VIY3" s="7" t="s">
        <v>15261</v>
      </c>
      <c r="VIZ3" s="7" t="s">
        <v>15262</v>
      </c>
      <c r="VJA3" s="7" t="s">
        <v>15263</v>
      </c>
      <c r="VJB3" s="7" t="s">
        <v>15264</v>
      </c>
      <c r="VJC3" s="7" t="s">
        <v>15265</v>
      </c>
      <c r="VJD3" s="7" t="s">
        <v>15266</v>
      </c>
      <c r="VJE3" s="7" t="s">
        <v>15267</v>
      </c>
      <c r="VJF3" s="7" t="s">
        <v>15268</v>
      </c>
      <c r="VJG3" s="7" t="s">
        <v>15269</v>
      </c>
      <c r="VJH3" s="7" t="s">
        <v>15270</v>
      </c>
      <c r="VJI3" s="7" t="s">
        <v>15271</v>
      </c>
      <c r="VJJ3" s="7" t="s">
        <v>15272</v>
      </c>
      <c r="VJK3" s="7" t="s">
        <v>15273</v>
      </c>
      <c r="VJL3" s="7" t="s">
        <v>15274</v>
      </c>
      <c r="VJM3" s="7" t="s">
        <v>15275</v>
      </c>
      <c r="VJN3" s="7" t="s">
        <v>15276</v>
      </c>
      <c r="VJO3" s="7" t="s">
        <v>15277</v>
      </c>
      <c r="VJP3" s="7" t="s">
        <v>15278</v>
      </c>
      <c r="VJQ3" s="7" t="s">
        <v>15279</v>
      </c>
      <c r="VJR3" s="7" t="s">
        <v>15280</v>
      </c>
      <c r="VJS3" s="7" t="s">
        <v>15281</v>
      </c>
      <c r="VJT3" s="7" t="s">
        <v>15282</v>
      </c>
      <c r="VJU3" s="7" t="s">
        <v>15283</v>
      </c>
      <c r="VJV3" s="7" t="s">
        <v>15284</v>
      </c>
      <c r="VJW3" s="7" t="s">
        <v>15285</v>
      </c>
      <c r="VJX3" s="7" t="s">
        <v>15286</v>
      </c>
      <c r="VJY3" s="7" t="s">
        <v>15287</v>
      </c>
      <c r="VJZ3" s="7" t="s">
        <v>15288</v>
      </c>
      <c r="VKA3" s="7" t="s">
        <v>15289</v>
      </c>
      <c r="VKB3" s="7" t="s">
        <v>15290</v>
      </c>
      <c r="VKC3" s="7" t="s">
        <v>15291</v>
      </c>
      <c r="VKD3" s="7" t="s">
        <v>15292</v>
      </c>
      <c r="VKE3" s="7" t="s">
        <v>15293</v>
      </c>
      <c r="VKF3" s="7" t="s">
        <v>15294</v>
      </c>
      <c r="VKG3" s="7" t="s">
        <v>15295</v>
      </c>
      <c r="VKH3" s="7" t="s">
        <v>15296</v>
      </c>
      <c r="VKI3" s="7" t="s">
        <v>15297</v>
      </c>
      <c r="VKJ3" s="7" t="s">
        <v>15298</v>
      </c>
      <c r="VKK3" s="7" t="s">
        <v>15299</v>
      </c>
      <c r="VKL3" s="7" t="s">
        <v>15300</v>
      </c>
      <c r="VKM3" s="7" t="s">
        <v>15301</v>
      </c>
      <c r="VKN3" s="7" t="s">
        <v>15302</v>
      </c>
      <c r="VKO3" s="7" t="s">
        <v>15303</v>
      </c>
      <c r="VKP3" s="7" t="s">
        <v>15304</v>
      </c>
      <c r="VKQ3" s="7" t="s">
        <v>15305</v>
      </c>
      <c r="VKR3" s="7" t="s">
        <v>15306</v>
      </c>
      <c r="VKS3" s="7" t="s">
        <v>15307</v>
      </c>
      <c r="VKT3" s="7" t="s">
        <v>15308</v>
      </c>
      <c r="VKU3" s="7" t="s">
        <v>15309</v>
      </c>
      <c r="VKV3" s="7" t="s">
        <v>15310</v>
      </c>
      <c r="VKW3" s="7" t="s">
        <v>15311</v>
      </c>
      <c r="VKX3" s="7" t="s">
        <v>15312</v>
      </c>
      <c r="VKY3" s="7" t="s">
        <v>15313</v>
      </c>
      <c r="VKZ3" s="7" t="s">
        <v>15314</v>
      </c>
      <c r="VLA3" s="7" t="s">
        <v>15315</v>
      </c>
      <c r="VLB3" s="7" t="s">
        <v>15316</v>
      </c>
      <c r="VLC3" s="7" t="s">
        <v>15317</v>
      </c>
      <c r="VLD3" s="7" t="s">
        <v>15318</v>
      </c>
      <c r="VLE3" s="7" t="s">
        <v>15319</v>
      </c>
      <c r="VLF3" s="7" t="s">
        <v>15320</v>
      </c>
      <c r="VLG3" s="7" t="s">
        <v>15321</v>
      </c>
      <c r="VLH3" s="7" t="s">
        <v>15322</v>
      </c>
      <c r="VLI3" s="7" t="s">
        <v>15323</v>
      </c>
      <c r="VLJ3" s="7" t="s">
        <v>15324</v>
      </c>
      <c r="VLK3" s="7" t="s">
        <v>15325</v>
      </c>
      <c r="VLL3" s="7" t="s">
        <v>15326</v>
      </c>
      <c r="VLM3" s="7" t="s">
        <v>15327</v>
      </c>
      <c r="VLN3" s="7" t="s">
        <v>15328</v>
      </c>
      <c r="VLO3" s="7" t="s">
        <v>15329</v>
      </c>
      <c r="VLP3" s="7" t="s">
        <v>15330</v>
      </c>
      <c r="VLQ3" s="7" t="s">
        <v>15331</v>
      </c>
      <c r="VLR3" s="7" t="s">
        <v>15332</v>
      </c>
      <c r="VLS3" s="7" t="s">
        <v>15333</v>
      </c>
      <c r="VLT3" s="7" t="s">
        <v>15334</v>
      </c>
      <c r="VLU3" s="7" t="s">
        <v>15335</v>
      </c>
      <c r="VLV3" s="7" t="s">
        <v>15336</v>
      </c>
      <c r="VLW3" s="7" t="s">
        <v>15337</v>
      </c>
      <c r="VLX3" s="7" t="s">
        <v>15338</v>
      </c>
      <c r="VLY3" s="7" t="s">
        <v>15339</v>
      </c>
      <c r="VLZ3" s="7" t="s">
        <v>15340</v>
      </c>
      <c r="VMA3" s="7" t="s">
        <v>15341</v>
      </c>
      <c r="VMB3" s="7" t="s">
        <v>15342</v>
      </c>
      <c r="VMC3" s="7" t="s">
        <v>15343</v>
      </c>
      <c r="VMD3" s="7" t="s">
        <v>15344</v>
      </c>
      <c r="VME3" s="7" t="s">
        <v>15345</v>
      </c>
      <c r="VMF3" s="7" t="s">
        <v>15346</v>
      </c>
      <c r="VMG3" s="7" t="s">
        <v>15347</v>
      </c>
      <c r="VMH3" s="7" t="s">
        <v>15348</v>
      </c>
      <c r="VMI3" s="7" t="s">
        <v>15349</v>
      </c>
      <c r="VMJ3" s="7" t="s">
        <v>15350</v>
      </c>
      <c r="VMK3" s="7" t="s">
        <v>15351</v>
      </c>
      <c r="VML3" s="7" t="s">
        <v>15352</v>
      </c>
      <c r="VMM3" s="7" t="s">
        <v>15353</v>
      </c>
      <c r="VMN3" s="7" t="s">
        <v>15354</v>
      </c>
      <c r="VMO3" s="7" t="s">
        <v>15355</v>
      </c>
      <c r="VMP3" s="7" t="s">
        <v>15356</v>
      </c>
      <c r="VMQ3" s="7" t="s">
        <v>15357</v>
      </c>
      <c r="VMR3" s="7" t="s">
        <v>15358</v>
      </c>
      <c r="VMS3" s="7" t="s">
        <v>15359</v>
      </c>
      <c r="VMT3" s="7" t="s">
        <v>15360</v>
      </c>
      <c r="VMU3" s="7" t="s">
        <v>15361</v>
      </c>
      <c r="VMV3" s="7" t="s">
        <v>15362</v>
      </c>
      <c r="VMW3" s="7" t="s">
        <v>15363</v>
      </c>
      <c r="VMX3" s="7" t="s">
        <v>15364</v>
      </c>
      <c r="VMY3" s="7" t="s">
        <v>15365</v>
      </c>
      <c r="VMZ3" s="7" t="s">
        <v>15366</v>
      </c>
      <c r="VNA3" s="7" t="s">
        <v>15367</v>
      </c>
      <c r="VNB3" s="7" t="s">
        <v>15368</v>
      </c>
      <c r="VNC3" s="7" t="s">
        <v>15369</v>
      </c>
      <c r="VND3" s="7" t="s">
        <v>15370</v>
      </c>
      <c r="VNE3" s="7" t="s">
        <v>15371</v>
      </c>
      <c r="VNF3" s="7" t="s">
        <v>15372</v>
      </c>
      <c r="VNG3" s="7" t="s">
        <v>15373</v>
      </c>
      <c r="VNH3" s="7" t="s">
        <v>15374</v>
      </c>
      <c r="VNI3" s="7" t="s">
        <v>15375</v>
      </c>
      <c r="VNJ3" s="7" t="s">
        <v>15376</v>
      </c>
      <c r="VNK3" s="7" t="s">
        <v>15377</v>
      </c>
      <c r="VNL3" s="7" t="s">
        <v>15378</v>
      </c>
      <c r="VNM3" s="7" t="s">
        <v>15379</v>
      </c>
      <c r="VNN3" s="7" t="s">
        <v>15380</v>
      </c>
      <c r="VNO3" s="7" t="s">
        <v>15381</v>
      </c>
      <c r="VNP3" s="7" t="s">
        <v>15382</v>
      </c>
      <c r="VNQ3" s="7" t="s">
        <v>15383</v>
      </c>
      <c r="VNR3" s="7" t="s">
        <v>15384</v>
      </c>
      <c r="VNS3" s="7" t="s">
        <v>15385</v>
      </c>
      <c r="VNT3" s="7" t="s">
        <v>15386</v>
      </c>
      <c r="VNU3" s="7" t="s">
        <v>15387</v>
      </c>
      <c r="VNV3" s="7" t="s">
        <v>15388</v>
      </c>
      <c r="VNW3" s="7" t="s">
        <v>15389</v>
      </c>
      <c r="VNX3" s="7" t="s">
        <v>15390</v>
      </c>
      <c r="VNY3" s="7" t="s">
        <v>15391</v>
      </c>
      <c r="VNZ3" s="7" t="s">
        <v>15392</v>
      </c>
      <c r="VOA3" s="7" t="s">
        <v>15393</v>
      </c>
      <c r="VOB3" s="7" t="s">
        <v>15394</v>
      </c>
      <c r="VOC3" s="7" t="s">
        <v>15395</v>
      </c>
      <c r="VOD3" s="7" t="s">
        <v>15396</v>
      </c>
      <c r="VOE3" s="7" t="s">
        <v>15397</v>
      </c>
      <c r="VOF3" s="7" t="s">
        <v>15398</v>
      </c>
      <c r="VOG3" s="7" t="s">
        <v>15399</v>
      </c>
      <c r="VOH3" s="7" t="s">
        <v>15400</v>
      </c>
      <c r="VOI3" s="7" t="s">
        <v>15401</v>
      </c>
      <c r="VOJ3" s="7" t="s">
        <v>15402</v>
      </c>
      <c r="VOK3" s="7" t="s">
        <v>15403</v>
      </c>
      <c r="VOL3" s="7" t="s">
        <v>15404</v>
      </c>
      <c r="VOM3" s="7" t="s">
        <v>15405</v>
      </c>
      <c r="VON3" s="7" t="s">
        <v>15406</v>
      </c>
      <c r="VOO3" s="7" t="s">
        <v>15407</v>
      </c>
      <c r="VOP3" s="7" t="s">
        <v>15408</v>
      </c>
      <c r="VOQ3" s="7" t="s">
        <v>15409</v>
      </c>
      <c r="VOR3" s="7" t="s">
        <v>15410</v>
      </c>
      <c r="VOS3" s="7" t="s">
        <v>15411</v>
      </c>
      <c r="VOT3" s="7" t="s">
        <v>15412</v>
      </c>
      <c r="VOU3" s="7" t="s">
        <v>15413</v>
      </c>
      <c r="VOV3" s="7" t="s">
        <v>15414</v>
      </c>
      <c r="VOW3" s="7" t="s">
        <v>15415</v>
      </c>
      <c r="VOX3" s="7" t="s">
        <v>15416</v>
      </c>
      <c r="VOY3" s="7" t="s">
        <v>15417</v>
      </c>
      <c r="VOZ3" s="7" t="s">
        <v>15418</v>
      </c>
      <c r="VPA3" s="7" t="s">
        <v>15419</v>
      </c>
      <c r="VPB3" s="7" t="s">
        <v>15420</v>
      </c>
      <c r="VPC3" s="7" t="s">
        <v>15421</v>
      </c>
      <c r="VPD3" s="7" t="s">
        <v>15422</v>
      </c>
      <c r="VPE3" s="7" t="s">
        <v>15423</v>
      </c>
      <c r="VPF3" s="7" t="s">
        <v>15424</v>
      </c>
      <c r="VPG3" s="7" t="s">
        <v>15425</v>
      </c>
      <c r="VPH3" s="7" t="s">
        <v>15426</v>
      </c>
      <c r="VPI3" s="7" t="s">
        <v>15427</v>
      </c>
      <c r="VPJ3" s="7" t="s">
        <v>15428</v>
      </c>
      <c r="VPK3" s="7" t="s">
        <v>15429</v>
      </c>
      <c r="VPL3" s="7" t="s">
        <v>15430</v>
      </c>
      <c r="VPM3" s="7" t="s">
        <v>15431</v>
      </c>
      <c r="VPN3" s="7" t="s">
        <v>15432</v>
      </c>
      <c r="VPO3" s="7" t="s">
        <v>15433</v>
      </c>
      <c r="VPP3" s="7" t="s">
        <v>15434</v>
      </c>
      <c r="VPQ3" s="7" t="s">
        <v>15435</v>
      </c>
      <c r="VPR3" s="7" t="s">
        <v>15436</v>
      </c>
      <c r="VPS3" s="7" t="s">
        <v>15437</v>
      </c>
      <c r="VPT3" s="7" t="s">
        <v>15438</v>
      </c>
      <c r="VPU3" s="7" t="s">
        <v>15439</v>
      </c>
      <c r="VPV3" s="7" t="s">
        <v>15440</v>
      </c>
      <c r="VPW3" s="7" t="s">
        <v>15441</v>
      </c>
      <c r="VPX3" s="7" t="s">
        <v>15442</v>
      </c>
      <c r="VPY3" s="7" t="s">
        <v>15443</v>
      </c>
      <c r="VPZ3" s="7" t="s">
        <v>15444</v>
      </c>
      <c r="VQA3" s="7" t="s">
        <v>15445</v>
      </c>
      <c r="VQB3" s="7" t="s">
        <v>15446</v>
      </c>
      <c r="VQC3" s="7" t="s">
        <v>15447</v>
      </c>
      <c r="VQD3" s="7" t="s">
        <v>15448</v>
      </c>
      <c r="VQE3" s="7" t="s">
        <v>15449</v>
      </c>
      <c r="VQF3" s="7" t="s">
        <v>15450</v>
      </c>
      <c r="VQG3" s="7" t="s">
        <v>15451</v>
      </c>
      <c r="VQH3" s="7" t="s">
        <v>15452</v>
      </c>
      <c r="VQI3" s="7" t="s">
        <v>15453</v>
      </c>
      <c r="VQJ3" s="7" t="s">
        <v>15454</v>
      </c>
      <c r="VQK3" s="7" t="s">
        <v>15455</v>
      </c>
      <c r="VQL3" s="7" t="s">
        <v>15456</v>
      </c>
      <c r="VQM3" s="7" t="s">
        <v>15457</v>
      </c>
      <c r="VQN3" s="7" t="s">
        <v>15458</v>
      </c>
      <c r="VQO3" s="7" t="s">
        <v>15459</v>
      </c>
      <c r="VQP3" s="7" t="s">
        <v>15460</v>
      </c>
      <c r="VQQ3" s="7" t="s">
        <v>15461</v>
      </c>
      <c r="VQR3" s="7" t="s">
        <v>15462</v>
      </c>
      <c r="VQS3" s="7" t="s">
        <v>15463</v>
      </c>
      <c r="VQT3" s="7" t="s">
        <v>15464</v>
      </c>
      <c r="VQU3" s="7" t="s">
        <v>15465</v>
      </c>
      <c r="VQV3" s="7" t="s">
        <v>15466</v>
      </c>
      <c r="VQW3" s="7" t="s">
        <v>15467</v>
      </c>
      <c r="VQX3" s="7" t="s">
        <v>15468</v>
      </c>
      <c r="VQY3" s="7" t="s">
        <v>15469</v>
      </c>
      <c r="VQZ3" s="7" t="s">
        <v>15470</v>
      </c>
      <c r="VRA3" s="7" t="s">
        <v>15471</v>
      </c>
      <c r="VRB3" s="7" t="s">
        <v>15472</v>
      </c>
      <c r="VRC3" s="7" t="s">
        <v>15473</v>
      </c>
      <c r="VRD3" s="7" t="s">
        <v>15474</v>
      </c>
      <c r="VRE3" s="7" t="s">
        <v>15475</v>
      </c>
      <c r="VRF3" s="7" t="s">
        <v>15476</v>
      </c>
      <c r="VRG3" s="7" t="s">
        <v>15477</v>
      </c>
      <c r="VRH3" s="7" t="s">
        <v>15478</v>
      </c>
      <c r="VRI3" s="7" t="s">
        <v>15479</v>
      </c>
      <c r="VRJ3" s="7" t="s">
        <v>15480</v>
      </c>
      <c r="VRK3" s="7" t="s">
        <v>15481</v>
      </c>
      <c r="VRL3" s="7" t="s">
        <v>15482</v>
      </c>
      <c r="VRM3" s="7" t="s">
        <v>15483</v>
      </c>
      <c r="VRN3" s="7" t="s">
        <v>15484</v>
      </c>
      <c r="VRO3" s="7" t="s">
        <v>15485</v>
      </c>
      <c r="VRP3" s="7" t="s">
        <v>15486</v>
      </c>
      <c r="VRQ3" s="7" t="s">
        <v>15487</v>
      </c>
      <c r="VRR3" s="7" t="s">
        <v>15488</v>
      </c>
      <c r="VRS3" s="7" t="s">
        <v>15489</v>
      </c>
      <c r="VRT3" s="7" t="s">
        <v>15490</v>
      </c>
      <c r="VRU3" s="7" t="s">
        <v>15491</v>
      </c>
      <c r="VRV3" s="7" t="s">
        <v>15492</v>
      </c>
      <c r="VRW3" s="7" t="s">
        <v>15493</v>
      </c>
      <c r="VRX3" s="7" t="s">
        <v>15494</v>
      </c>
      <c r="VRY3" s="7" t="s">
        <v>15495</v>
      </c>
      <c r="VRZ3" s="7" t="s">
        <v>15496</v>
      </c>
      <c r="VSA3" s="7" t="s">
        <v>15497</v>
      </c>
      <c r="VSB3" s="7" t="s">
        <v>15498</v>
      </c>
      <c r="VSC3" s="7" t="s">
        <v>15499</v>
      </c>
      <c r="VSD3" s="7" t="s">
        <v>15500</v>
      </c>
      <c r="VSE3" s="7" t="s">
        <v>15501</v>
      </c>
      <c r="VSF3" s="7" t="s">
        <v>15502</v>
      </c>
      <c r="VSG3" s="7" t="s">
        <v>15503</v>
      </c>
      <c r="VSH3" s="7" t="s">
        <v>15504</v>
      </c>
      <c r="VSI3" s="7" t="s">
        <v>15505</v>
      </c>
      <c r="VSJ3" s="7" t="s">
        <v>15506</v>
      </c>
      <c r="VSK3" s="7" t="s">
        <v>15507</v>
      </c>
      <c r="VSL3" s="7" t="s">
        <v>15508</v>
      </c>
      <c r="VSM3" s="7" t="s">
        <v>15509</v>
      </c>
      <c r="VSN3" s="7" t="s">
        <v>15510</v>
      </c>
      <c r="VSO3" s="7" t="s">
        <v>15511</v>
      </c>
      <c r="VSP3" s="7" t="s">
        <v>15512</v>
      </c>
      <c r="VSQ3" s="7" t="s">
        <v>15513</v>
      </c>
      <c r="VSR3" s="7" t="s">
        <v>15514</v>
      </c>
      <c r="VSS3" s="7" t="s">
        <v>15515</v>
      </c>
      <c r="VST3" s="7" t="s">
        <v>15516</v>
      </c>
      <c r="VSU3" s="7" t="s">
        <v>15517</v>
      </c>
      <c r="VSV3" s="7" t="s">
        <v>15518</v>
      </c>
      <c r="VSW3" s="7" t="s">
        <v>15519</v>
      </c>
      <c r="VSX3" s="7" t="s">
        <v>15520</v>
      </c>
      <c r="VSY3" s="7" t="s">
        <v>15521</v>
      </c>
      <c r="VSZ3" s="7" t="s">
        <v>15522</v>
      </c>
      <c r="VTA3" s="7" t="s">
        <v>15523</v>
      </c>
      <c r="VTB3" s="7" t="s">
        <v>15524</v>
      </c>
      <c r="VTC3" s="7" t="s">
        <v>15525</v>
      </c>
      <c r="VTD3" s="7" t="s">
        <v>15526</v>
      </c>
      <c r="VTE3" s="7" t="s">
        <v>15527</v>
      </c>
      <c r="VTF3" s="7" t="s">
        <v>15528</v>
      </c>
      <c r="VTG3" s="7" t="s">
        <v>15529</v>
      </c>
      <c r="VTH3" s="7" t="s">
        <v>15530</v>
      </c>
      <c r="VTI3" s="7" t="s">
        <v>15531</v>
      </c>
      <c r="VTJ3" s="7" t="s">
        <v>15532</v>
      </c>
      <c r="VTK3" s="7" t="s">
        <v>15533</v>
      </c>
      <c r="VTL3" s="7" t="s">
        <v>15534</v>
      </c>
      <c r="VTM3" s="7" t="s">
        <v>15535</v>
      </c>
      <c r="VTN3" s="7" t="s">
        <v>15536</v>
      </c>
      <c r="VTO3" s="7" t="s">
        <v>15537</v>
      </c>
      <c r="VTP3" s="7" t="s">
        <v>15538</v>
      </c>
      <c r="VTQ3" s="7" t="s">
        <v>15539</v>
      </c>
      <c r="VTR3" s="7" t="s">
        <v>15540</v>
      </c>
      <c r="VTS3" s="7" t="s">
        <v>15541</v>
      </c>
      <c r="VTT3" s="7" t="s">
        <v>15542</v>
      </c>
      <c r="VTU3" s="7" t="s">
        <v>15543</v>
      </c>
      <c r="VTV3" s="7" t="s">
        <v>15544</v>
      </c>
      <c r="VTW3" s="7" t="s">
        <v>15545</v>
      </c>
      <c r="VTX3" s="7" t="s">
        <v>15546</v>
      </c>
      <c r="VTY3" s="7" t="s">
        <v>15547</v>
      </c>
      <c r="VTZ3" s="7" t="s">
        <v>15548</v>
      </c>
      <c r="VUA3" s="7" t="s">
        <v>15549</v>
      </c>
      <c r="VUB3" s="7" t="s">
        <v>15550</v>
      </c>
      <c r="VUC3" s="7" t="s">
        <v>15551</v>
      </c>
      <c r="VUD3" s="7" t="s">
        <v>15552</v>
      </c>
      <c r="VUE3" s="7" t="s">
        <v>15553</v>
      </c>
      <c r="VUF3" s="7" t="s">
        <v>15554</v>
      </c>
      <c r="VUG3" s="7" t="s">
        <v>15555</v>
      </c>
      <c r="VUH3" s="7" t="s">
        <v>15556</v>
      </c>
      <c r="VUI3" s="7" t="s">
        <v>15557</v>
      </c>
      <c r="VUJ3" s="7" t="s">
        <v>15558</v>
      </c>
      <c r="VUK3" s="7" t="s">
        <v>15559</v>
      </c>
      <c r="VUL3" s="7" t="s">
        <v>15560</v>
      </c>
      <c r="VUM3" s="7" t="s">
        <v>15561</v>
      </c>
      <c r="VUN3" s="7" t="s">
        <v>15562</v>
      </c>
      <c r="VUO3" s="7" t="s">
        <v>15563</v>
      </c>
      <c r="VUP3" s="7" t="s">
        <v>15564</v>
      </c>
      <c r="VUQ3" s="7" t="s">
        <v>15565</v>
      </c>
      <c r="VUR3" s="7" t="s">
        <v>15566</v>
      </c>
      <c r="VUS3" s="7" t="s">
        <v>15567</v>
      </c>
      <c r="VUT3" s="7" t="s">
        <v>15568</v>
      </c>
      <c r="VUU3" s="7" t="s">
        <v>15569</v>
      </c>
      <c r="VUV3" s="7" t="s">
        <v>15570</v>
      </c>
      <c r="VUW3" s="7" t="s">
        <v>15571</v>
      </c>
      <c r="VUX3" s="7" t="s">
        <v>15572</v>
      </c>
      <c r="VUY3" s="7" t="s">
        <v>15573</v>
      </c>
      <c r="VUZ3" s="7" t="s">
        <v>15574</v>
      </c>
      <c r="VVA3" s="7" t="s">
        <v>15575</v>
      </c>
      <c r="VVB3" s="7" t="s">
        <v>15576</v>
      </c>
      <c r="VVC3" s="7" t="s">
        <v>15577</v>
      </c>
      <c r="VVD3" s="7" t="s">
        <v>15578</v>
      </c>
      <c r="VVE3" s="7" t="s">
        <v>15579</v>
      </c>
      <c r="VVF3" s="7" t="s">
        <v>15580</v>
      </c>
      <c r="VVG3" s="7" t="s">
        <v>15581</v>
      </c>
      <c r="VVH3" s="7" t="s">
        <v>15582</v>
      </c>
      <c r="VVI3" s="7" t="s">
        <v>15583</v>
      </c>
      <c r="VVJ3" s="7" t="s">
        <v>15584</v>
      </c>
      <c r="VVK3" s="7" t="s">
        <v>15585</v>
      </c>
      <c r="VVL3" s="7" t="s">
        <v>15586</v>
      </c>
      <c r="VVM3" s="7" t="s">
        <v>15587</v>
      </c>
      <c r="VVN3" s="7" t="s">
        <v>15588</v>
      </c>
      <c r="VVO3" s="7" t="s">
        <v>15589</v>
      </c>
      <c r="VVP3" s="7" t="s">
        <v>15590</v>
      </c>
      <c r="VVQ3" s="7" t="s">
        <v>15591</v>
      </c>
      <c r="VVR3" s="7" t="s">
        <v>15592</v>
      </c>
      <c r="VVS3" s="7" t="s">
        <v>15593</v>
      </c>
      <c r="VVT3" s="7" t="s">
        <v>15594</v>
      </c>
      <c r="VVU3" s="7" t="s">
        <v>15595</v>
      </c>
      <c r="VVV3" s="7" t="s">
        <v>15596</v>
      </c>
      <c r="VVW3" s="7" t="s">
        <v>15597</v>
      </c>
      <c r="VVX3" s="7" t="s">
        <v>15598</v>
      </c>
      <c r="VVY3" s="7" t="s">
        <v>15599</v>
      </c>
      <c r="VVZ3" s="7" t="s">
        <v>15600</v>
      </c>
      <c r="VWA3" s="7" t="s">
        <v>15601</v>
      </c>
      <c r="VWB3" s="7" t="s">
        <v>15602</v>
      </c>
      <c r="VWC3" s="7" t="s">
        <v>15603</v>
      </c>
      <c r="VWD3" s="7" t="s">
        <v>15604</v>
      </c>
      <c r="VWE3" s="7" t="s">
        <v>15605</v>
      </c>
      <c r="VWF3" s="7" t="s">
        <v>15606</v>
      </c>
      <c r="VWG3" s="7" t="s">
        <v>15607</v>
      </c>
      <c r="VWH3" s="7" t="s">
        <v>15608</v>
      </c>
      <c r="VWI3" s="7" t="s">
        <v>15609</v>
      </c>
      <c r="VWJ3" s="7" t="s">
        <v>15610</v>
      </c>
      <c r="VWK3" s="7" t="s">
        <v>15611</v>
      </c>
      <c r="VWL3" s="7" t="s">
        <v>15612</v>
      </c>
      <c r="VWM3" s="7" t="s">
        <v>15613</v>
      </c>
      <c r="VWN3" s="7" t="s">
        <v>15614</v>
      </c>
      <c r="VWO3" s="7" t="s">
        <v>15615</v>
      </c>
      <c r="VWP3" s="7" t="s">
        <v>15616</v>
      </c>
      <c r="VWQ3" s="7" t="s">
        <v>15617</v>
      </c>
      <c r="VWR3" s="7" t="s">
        <v>15618</v>
      </c>
      <c r="VWS3" s="7" t="s">
        <v>15619</v>
      </c>
      <c r="VWT3" s="7" t="s">
        <v>15620</v>
      </c>
      <c r="VWU3" s="7" t="s">
        <v>15621</v>
      </c>
      <c r="VWV3" s="7" t="s">
        <v>15622</v>
      </c>
      <c r="VWW3" s="7" t="s">
        <v>15623</v>
      </c>
      <c r="VWX3" s="7" t="s">
        <v>15624</v>
      </c>
      <c r="VWY3" s="7" t="s">
        <v>15625</v>
      </c>
      <c r="VWZ3" s="7" t="s">
        <v>15626</v>
      </c>
      <c r="VXA3" s="7" t="s">
        <v>15627</v>
      </c>
      <c r="VXB3" s="7" t="s">
        <v>15628</v>
      </c>
      <c r="VXC3" s="7" t="s">
        <v>15629</v>
      </c>
      <c r="VXD3" s="7" t="s">
        <v>15630</v>
      </c>
      <c r="VXE3" s="7" t="s">
        <v>15631</v>
      </c>
      <c r="VXF3" s="7" t="s">
        <v>15632</v>
      </c>
      <c r="VXG3" s="7" t="s">
        <v>15633</v>
      </c>
      <c r="VXH3" s="7" t="s">
        <v>15634</v>
      </c>
      <c r="VXI3" s="7" t="s">
        <v>15635</v>
      </c>
      <c r="VXJ3" s="7" t="s">
        <v>15636</v>
      </c>
      <c r="VXK3" s="7" t="s">
        <v>15637</v>
      </c>
      <c r="VXL3" s="7" t="s">
        <v>15638</v>
      </c>
      <c r="VXM3" s="7" t="s">
        <v>15639</v>
      </c>
      <c r="VXN3" s="7" t="s">
        <v>15640</v>
      </c>
      <c r="VXO3" s="7" t="s">
        <v>15641</v>
      </c>
      <c r="VXP3" s="7" t="s">
        <v>15642</v>
      </c>
      <c r="VXQ3" s="7" t="s">
        <v>15643</v>
      </c>
      <c r="VXR3" s="7" t="s">
        <v>15644</v>
      </c>
      <c r="VXS3" s="7" t="s">
        <v>15645</v>
      </c>
      <c r="VXT3" s="7" t="s">
        <v>15646</v>
      </c>
      <c r="VXU3" s="7" t="s">
        <v>15647</v>
      </c>
      <c r="VXV3" s="7" t="s">
        <v>15648</v>
      </c>
      <c r="VXW3" s="7" t="s">
        <v>15649</v>
      </c>
      <c r="VXX3" s="7" t="s">
        <v>15650</v>
      </c>
      <c r="VXY3" s="7" t="s">
        <v>15651</v>
      </c>
      <c r="VXZ3" s="7" t="s">
        <v>15652</v>
      </c>
      <c r="VYA3" s="7" t="s">
        <v>15653</v>
      </c>
      <c r="VYB3" s="7" t="s">
        <v>15654</v>
      </c>
      <c r="VYC3" s="7" t="s">
        <v>15655</v>
      </c>
      <c r="VYD3" s="7" t="s">
        <v>15656</v>
      </c>
      <c r="VYE3" s="7" t="s">
        <v>15657</v>
      </c>
      <c r="VYF3" s="7" t="s">
        <v>15658</v>
      </c>
      <c r="VYG3" s="7" t="s">
        <v>15659</v>
      </c>
      <c r="VYH3" s="7" t="s">
        <v>15660</v>
      </c>
      <c r="VYI3" s="7" t="s">
        <v>15661</v>
      </c>
      <c r="VYJ3" s="7" t="s">
        <v>15662</v>
      </c>
      <c r="VYK3" s="7" t="s">
        <v>15663</v>
      </c>
      <c r="VYL3" s="7" t="s">
        <v>15664</v>
      </c>
      <c r="VYM3" s="7" t="s">
        <v>15665</v>
      </c>
      <c r="VYN3" s="7" t="s">
        <v>15666</v>
      </c>
      <c r="VYO3" s="7" t="s">
        <v>15667</v>
      </c>
      <c r="VYP3" s="7" t="s">
        <v>15668</v>
      </c>
      <c r="VYQ3" s="7" t="s">
        <v>15669</v>
      </c>
      <c r="VYR3" s="7" t="s">
        <v>15670</v>
      </c>
      <c r="VYS3" s="7" t="s">
        <v>15671</v>
      </c>
      <c r="VYT3" s="7" t="s">
        <v>15672</v>
      </c>
      <c r="VYU3" s="7" t="s">
        <v>15673</v>
      </c>
      <c r="VYV3" s="7" t="s">
        <v>15674</v>
      </c>
      <c r="VYW3" s="7" t="s">
        <v>15675</v>
      </c>
      <c r="VYX3" s="7" t="s">
        <v>15676</v>
      </c>
      <c r="VYY3" s="7" t="s">
        <v>15677</v>
      </c>
      <c r="VYZ3" s="7" t="s">
        <v>15678</v>
      </c>
      <c r="VZA3" s="7" t="s">
        <v>15679</v>
      </c>
      <c r="VZB3" s="7" t="s">
        <v>15680</v>
      </c>
      <c r="VZC3" s="7" t="s">
        <v>15681</v>
      </c>
      <c r="VZD3" s="7" t="s">
        <v>15682</v>
      </c>
      <c r="VZE3" s="7" t="s">
        <v>15683</v>
      </c>
      <c r="VZF3" s="7" t="s">
        <v>15684</v>
      </c>
      <c r="VZG3" s="7" t="s">
        <v>15685</v>
      </c>
      <c r="VZH3" s="7" t="s">
        <v>15686</v>
      </c>
      <c r="VZI3" s="7" t="s">
        <v>15687</v>
      </c>
      <c r="VZJ3" s="7" t="s">
        <v>15688</v>
      </c>
      <c r="VZK3" s="7" t="s">
        <v>15689</v>
      </c>
      <c r="VZL3" s="7" t="s">
        <v>15690</v>
      </c>
      <c r="VZM3" s="7" t="s">
        <v>15691</v>
      </c>
      <c r="VZN3" s="7" t="s">
        <v>15692</v>
      </c>
      <c r="VZO3" s="7" t="s">
        <v>15693</v>
      </c>
      <c r="VZP3" s="7" t="s">
        <v>15694</v>
      </c>
      <c r="VZQ3" s="7" t="s">
        <v>15695</v>
      </c>
      <c r="VZR3" s="7" t="s">
        <v>15696</v>
      </c>
      <c r="VZS3" s="7" t="s">
        <v>15697</v>
      </c>
      <c r="VZT3" s="7" t="s">
        <v>15698</v>
      </c>
      <c r="VZU3" s="7" t="s">
        <v>15699</v>
      </c>
      <c r="VZV3" s="7" t="s">
        <v>15700</v>
      </c>
      <c r="VZW3" s="7" t="s">
        <v>15701</v>
      </c>
      <c r="VZX3" s="7" t="s">
        <v>15702</v>
      </c>
      <c r="VZY3" s="7" t="s">
        <v>15703</v>
      </c>
      <c r="VZZ3" s="7" t="s">
        <v>15704</v>
      </c>
      <c r="WAA3" s="7" t="s">
        <v>15705</v>
      </c>
      <c r="WAB3" s="7" t="s">
        <v>15706</v>
      </c>
      <c r="WAC3" s="7" t="s">
        <v>15707</v>
      </c>
      <c r="WAD3" s="7" t="s">
        <v>15708</v>
      </c>
      <c r="WAE3" s="7" t="s">
        <v>15709</v>
      </c>
      <c r="WAF3" s="7" t="s">
        <v>15710</v>
      </c>
      <c r="WAG3" s="7" t="s">
        <v>15711</v>
      </c>
      <c r="WAH3" s="7" t="s">
        <v>15712</v>
      </c>
      <c r="WAI3" s="7" t="s">
        <v>15713</v>
      </c>
      <c r="WAJ3" s="7" t="s">
        <v>15714</v>
      </c>
      <c r="WAK3" s="7" t="s">
        <v>15715</v>
      </c>
      <c r="WAL3" s="7" t="s">
        <v>15716</v>
      </c>
      <c r="WAM3" s="7" t="s">
        <v>15717</v>
      </c>
      <c r="WAN3" s="7" t="s">
        <v>15718</v>
      </c>
      <c r="WAO3" s="7" t="s">
        <v>15719</v>
      </c>
      <c r="WAP3" s="7" t="s">
        <v>15720</v>
      </c>
      <c r="WAQ3" s="7" t="s">
        <v>15721</v>
      </c>
      <c r="WAR3" s="7" t="s">
        <v>15722</v>
      </c>
      <c r="WAS3" s="7" t="s">
        <v>15723</v>
      </c>
      <c r="WAT3" s="7" t="s">
        <v>15724</v>
      </c>
      <c r="WAU3" s="7" t="s">
        <v>15725</v>
      </c>
      <c r="WAV3" s="7" t="s">
        <v>15726</v>
      </c>
      <c r="WAW3" s="7" t="s">
        <v>15727</v>
      </c>
      <c r="WAX3" s="7" t="s">
        <v>15728</v>
      </c>
      <c r="WAY3" s="7" t="s">
        <v>15729</v>
      </c>
      <c r="WAZ3" s="7" t="s">
        <v>15730</v>
      </c>
      <c r="WBA3" s="7" t="s">
        <v>15731</v>
      </c>
      <c r="WBB3" s="7" t="s">
        <v>15732</v>
      </c>
      <c r="WBC3" s="7" t="s">
        <v>15733</v>
      </c>
      <c r="WBD3" s="7" t="s">
        <v>15734</v>
      </c>
      <c r="WBE3" s="7" t="s">
        <v>15735</v>
      </c>
      <c r="WBF3" s="7" t="s">
        <v>15736</v>
      </c>
      <c r="WBG3" s="7" t="s">
        <v>15737</v>
      </c>
      <c r="WBH3" s="7" t="s">
        <v>15738</v>
      </c>
      <c r="WBI3" s="7" t="s">
        <v>15739</v>
      </c>
      <c r="WBJ3" s="7" t="s">
        <v>15740</v>
      </c>
      <c r="WBK3" s="7" t="s">
        <v>15741</v>
      </c>
      <c r="WBL3" s="7" t="s">
        <v>15742</v>
      </c>
      <c r="WBM3" s="7" t="s">
        <v>15743</v>
      </c>
      <c r="WBN3" s="7" t="s">
        <v>15744</v>
      </c>
      <c r="WBO3" s="7" t="s">
        <v>15745</v>
      </c>
      <c r="WBP3" s="7" t="s">
        <v>15746</v>
      </c>
      <c r="WBQ3" s="7" t="s">
        <v>15747</v>
      </c>
      <c r="WBR3" s="7" t="s">
        <v>15748</v>
      </c>
      <c r="WBS3" s="7" t="s">
        <v>15749</v>
      </c>
      <c r="WBT3" s="7" t="s">
        <v>15750</v>
      </c>
      <c r="WBU3" s="7" t="s">
        <v>15751</v>
      </c>
      <c r="WBV3" s="7" t="s">
        <v>15752</v>
      </c>
      <c r="WBW3" s="7" t="s">
        <v>15753</v>
      </c>
      <c r="WBX3" s="7" t="s">
        <v>15754</v>
      </c>
      <c r="WBY3" s="7" t="s">
        <v>15755</v>
      </c>
      <c r="WBZ3" s="7" t="s">
        <v>15756</v>
      </c>
      <c r="WCA3" s="7" t="s">
        <v>15757</v>
      </c>
      <c r="WCB3" s="7" t="s">
        <v>15758</v>
      </c>
      <c r="WCC3" s="7" t="s">
        <v>15759</v>
      </c>
      <c r="WCD3" s="7" t="s">
        <v>15760</v>
      </c>
      <c r="WCE3" s="7" t="s">
        <v>15761</v>
      </c>
      <c r="WCF3" s="7" t="s">
        <v>15762</v>
      </c>
      <c r="WCG3" s="7" t="s">
        <v>15763</v>
      </c>
      <c r="WCH3" s="7" t="s">
        <v>15764</v>
      </c>
      <c r="WCI3" s="7" t="s">
        <v>15765</v>
      </c>
      <c r="WCJ3" s="7" t="s">
        <v>15766</v>
      </c>
      <c r="WCK3" s="7" t="s">
        <v>15767</v>
      </c>
      <c r="WCL3" s="7" t="s">
        <v>15768</v>
      </c>
      <c r="WCM3" s="7" t="s">
        <v>15769</v>
      </c>
      <c r="WCN3" s="7" t="s">
        <v>15770</v>
      </c>
      <c r="WCO3" s="7" t="s">
        <v>15771</v>
      </c>
      <c r="WCP3" s="7" t="s">
        <v>15772</v>
      </c>
      <c r="WCQ3" s="7" t="s">
        <v>15773</v>
      </c>
      <c r="WCR3" s="7" t="s">
        <v>15774</v>
      </c>
      <c r="WCS3" s="7" t="s">
        <v>15775</v>
      </c>
      <c r="WCT3" s="7" t="s">
        <v>15776</v>
      </c>
      <c r="WCU3" s="7" t="s">
        <v>15777</v>
      </c>
      <c r="WCV3" s="7" t="s">
        <v>15778</v>
      </c>
      <c r="WCW3" s="7" t="s">
        <v>15779</v>
      </c>
      <c r="WCX3" s="7" t="s">
        <v>15780</v>
      </c>
      <c r="WCY3" s="7" t="s">
        <v>15781</v>
      </c>
      <c r="WCZ3" s="7" t="s">
        <v>15782</v>
      </c>
      <c r="WDA3" s="7" t="s">
        <v>15783</v>
      </c>
      <c r="WDB3" s="7" t="s">
        <v>15784</v>
      </c>
      <c r="WDC3" s="7" t="s">
        <v>15785</v>
      </c>
      <c r="WDD3" s="7" t="s">
        <v>15786</v>
      </c>
      <c r="WDE3" s="7" t="s">
        <v>15787</v>
      </c>
      <c r="WDF3" s="7" t="s">
        <v>15788</v>
      </c>
      <c r="WDG3" s="7" t="s">
        <v>15789</v>
      </c>
      <c r="WDH3" s="7" t="s">
        <v>15790</v>
      </c>
      <c r="WDI3" s="7" t="s">
        <v>15791</v>
      </c>
      <c r="WDJ3" s="7" t="s">
        <v>15792</v>
      </c>
      <c r="WDK3" s="7" t="s">
        <v>15793</v>
      </c>
      <c r="WDL3" s="7" t="s">
        <v>15794</v>
      </c>
      <c r="WDM3" s="7" t="s">
        <v>15795</v>
      </c>
      <c r="WDN3" s="7" t="s">
        <v>15796</v>
      </c>
      <c r="WDO3" s="7" t="s">
        <v>15797</v>
      </c>
      <c r="WDP3" s="7" t="s">
        <v>15798</v>
      </c>
      <c r="WDQ3" s="7" t="s">
        <v>15799</v>
      </c>
      <c r="WDR3" s="7" t="s">
        <v>15800</v>
      </c>
      <c r="WDS3" s="7" t="s">
        <v>15801</v>
      </c>
      <c r="WDT3" s="7" t="s">
        <v>15802</v>
      </c>
      <c r="WDU3" s="7" t="s">
        <v>15803</v>
      </c>
      <c r="WDV3" s="7" t="s">
        <v>15804</v>
      </c>
      <c r="WDW3" s="7" t="s">
        <v>15805</v>
      </c>
      <c r="WDX3" s="7" t="s">
        <v>15806</v>
      </c>
      <c r="WDY3" s="7" t="s">
        <v>15807</v>
      </c>
      <c r="WDZ3" s="7" t="s">
        <v>15808</v>
      </c>
      <c r="WEA3" s="7" t="s">
        <v>15809</v>
      </c>
      <c r="WEB3" s="7" t="s">
        <v>15810</v>
      </c>
      <c r="WEC3" s="7" t="s">
        <v>15811</v>
      </c>
      <c r="WED3" s="7" t="s">
        <v>15812</v>
      </c>
      <c r="WEE3" s="7" t="s">
        <v>15813</v>
      </c>
      <c r="WEF3" s="7" t="s">
        <v>15814</v>
      </c>
      <c r="WEG3" s="7" t="s">
        <v>15815</v>
      </c>
      <c r="WEH3" s="7" t="s">
        <v>15816</v>
      </c>
      <c r="WEI3" s="7" t="s">
        <v>15817</v>
      </c>
      <c r="WEJ3" s="7" t="s">
        <v>15818</v>
      </c>
      <c r="WEK3" s="7" t="s">
        <v>15819</v>
      </c>
      <c r="WEL3" s="7" t="s">
        <v>15820</v>
      </c>
      <c r="WEM3" s="7" t="s">
        <v>15821</v>
      </c>
      <c r="WEN3" s="7" t="s">
        <v>15822</v>
      </c>
      <c r="WEO3" s="7" t="s">
        <v>15823</v>
      </c>
      <c r="WEP3" s="7" t="s">
        <v>15824</v>
      </c>
      <c r="WEQ3" s="7" t="s">
        <v>15825</v>
      </c>
      <c r="WER3" s="7" t="s">
        <v>15826</v>
      </c>
      <c r="WES3" s="7" t="s">
        <v>15827</v>
      </c>
      <c r="WET3" s="7" t="s">
        <v>15828</v>
      </c>
      <c r="WEU3" s="7" t="s">
        <v>15829</v>
      </c>
      <c r="WEV3" s="7" t="s">
        <v>15830</v>
      </c>
      <c r="WEW3" s="7" t="s">
        <v>15831</v>
      </c>
      <c r="WEX3" s="7" t="s">
        <v>15832</v>
      </c>
      <c r="WEY3" s="7" t="s">
        <v>15833</v>
      </c>
      <c r="WEZ3" s="7" t="s">
        <v>15834</v>
      </c>
      <c r="WFA3" s="7" t="s">
        <v>15835</v>
      </c>
      <c r="WFB3" s="7" t="s">
        <v>15836</v>
      </c>
      <c r="WFC3" s="7" t="s">
        <v>15837</v>
      </c>
      <c r="WFD3" s="7" t="s">
        <v>15838</v>
      </c>
      <c r="WFE3" s="7" t="s">
        <v>15839</v>
      </c>
      <c r="WFF3" s="7" t="s">
        <v>15840</v>
      </c>
      <c r="WFG3" s="7" t="s">
        <v>15841</v>
      </c>
      <c r="WFH3" s="7" t="s">
        <v>15842</v>
      </c>
      <c r="WFI3" s="7" t="s">
        <v>15843</v>
      </c>
      <c r="WFJ3" s="7" t="s">
        <v>15844</v>
      </c>
      <c r="WFK3" s="7" t="s">
        <v>15845</v>
      </c>
      <c r="WFL3" s="7" t="s">
        <v>15846</v>
      </c>
      <c r="WFM3" s="7" t="s">
        <v>15847</v>
      </c>
      <c r="WFN3" s="7" t="s">
        <v>15848</v>
      </c>
      <c r="WFO3" s="7" t="s">
        <v>15849</v>
      </c>
      <c r="WFP3" s="7" t="s">
        <v>15850</v>
      </c>
      <c r="WFQ3" s="7" t="s">
        <v>15851</v>
      </c>
      <c r="WFR3" s="7" t="s">
        <v>15852</v>
      </c>
      <c r="WFS3" s="7" t="s">
        <v>15853</v>
      </c>
      <c r="WFT3" s="7" t="s">
        <v>15854</v>
      </c>
      <c r="WFU3" s="7" t="s">
        <v>15855</v>
      </c>
      <c r="WFV3" s="7" t="s">
        <v>15856</v>
      </c>
      <c r="WFW3" s="7" t="s">
        <v>15857</v>
      </c>
      <c r="WFX3" s="7" t="s">
        <v>15858</v>
      </c>
      <c r="WFY3" s="7" t="s">
        <v>15859</v>
      </c>
      <c r="WFZ3" s="7" t="s">
        <v>15860</v>
      </c>
      <c r="WGA3" s="7" t="s">
        <v>15861</v>
      </c>
      <c r="WGB3" s="7" t="s">
        <v>15862</v>
      </c>
      <c r="WGC3" s="7" t="s">
        <v>15863</v>
      </c>
      <c r="WGD3" s="7" t="s">
        <v>15864</v>
      </c>
      <c r="WGE3" s="7" t="s">
        <v>15865</v>
      </c>
      <c r="WGF3" s="7" t="s">
        <v>15866</v>
      </c>
      <c r="WGG3" s="7" t="s">
        <v>15867</v>
      </c>
      <c r="WGH3" s="7" t="s">
        <v>15868</v>
      </c>
      <c r="WGI3" s="7" t="s">
        <v>15869</v>
      </c>
      <c r="WGJ3" s="7" t="s">
        <v>15870</v>
      </c>
      <c r="WGK3" s="7" t="s">
        <v>15871</v>
      </c>
      <c r="WGL3" s="7" t="s">
        <v>15872</v>
      </c>
      <c r="WGM3" s="7" t="s">
        <v>15873</v>
      </c>
      <c r="WGN3" s="7" t="s">
        <v>15874</v>
      </c>
      <c r="WGO3" s="7" t="s">
        <v>15875</v>
      </c>
      <c r="WGP3" s="7" t="s">
        <v>15876</v>
      </c>
      <c r="WGQ3" s="7" t="s">
        <v>15877</v>
      </c>
      <c r="WGR3" s="7" t="s">
        <v>15878</v>
      </c>
      <c r="WGS3" s="7" t="s">
        <v>15879</v>
      </c>
      <c r="WGT3" s="7" t="s">
        <v>15880</v>
      </c>
      <c r="WGU3" s="7" t="s">
        <v>15881</v>
      </c>
      <c r="WGV3" s="7" t="s">
        <v>15882</v>
      </c>
      <c r="WGW3" s="7" t="s">
        <v>15883</v>
      </c>
      <c r="WGX3" s="7" t="s">
        <v>15884</v>
      </c>
      <c r="WGY3" s="7" t="s">
        <v>15885</v>
      </c>
      <c r="WGZ3" s="7" t="s">
        <v>15886</v>
      </c>
      <c r="WHA3" s="7" t="s">
        <v>15887</v>
      </c>
      <c r="WHB3" s="7" t="s">
        <v>15888</v>
      </c>
      <c r="WHC3" s="7" t="s">
        <v>15889</v>
      </c>
      <c r="WHD3" s="7" t="s">
        <v>15890</v>
      </c>
      <c r="WHE3" s="7" t="s">
        <v>15891</v>
      </c>
      <c r="WHF3" s="7" t="s">
        <v>15892</v>
      </c>
      <c r="WHG3" s="7" t="s">
        <v>15893</v>
      </c>
      <c r="WHH3" s="7" t="s">
        <v>15894</v>
      </c>
      <c r="WHI3" s="7" t="s">
        <v>15895</v>
      </c>
      <c r="WHJ3" s="7" t="s">
        <v>15896</v>
      </c>
      <c r="WHK3" s="7" t="s">
        <v>15897</v>
      </c>
      <c r="WHL3" s="7" t="s">
        <v>15898</v>
      </c>
      <c r="WHM3" s="7" t="s">
        <v>15899</v>
      </c>
      <c r="WHN3" s="7" t="s">
        <v>15900</v>
      </c>
      <c r="WHO3" s="7" t="s">
        <v>15901</v>
      </c>
      <c r="WHP3" s="7" t="s">
        <v>15902</v>
      </c>
      <c r="WHQ3" s="7" t="s">
        <v>15903</v>
      </c>
      <c r="WHR3" s="7" t="s">
        <v>15904</v>
      </c>
      <c r="WHS3" s="7" t="s">
        <v>15905</v>
      </c>
      <c r="WHT3" s="7" t="s">
        <v>15906</v>
      </c>
      <c r="WHU3" s="7" t="s">
        <v>15907</v>
      </c>
      <c r="WHV3" s="7" t="s">
        <v>15908</v>
      </c>
      <c r="WHW3" s="7" t="s">
        <v>15909</v>
      </c>
      <c r="WHX3" s="7" t="s">
        <v>15910</v>
      </c>
      <c r="WHY3" s="7" t="s">
        <v>15911</v>
      </c>
      <c r="WHZ3" s="7" t="s">
        <v>15912</v>
      </c>
      <c r="WIA3" s="7" t="s">
        <v>15913</v>
      </c>
      <c r="WIB3" s="7" t="s">
        <v>15914</v>
      </c>
      <c r="WIC3" s="7" t="s">
        <v>15915</v>
      </c>
      <c r="WID3" s="7" t="s">
        <v>15916</v>
      </c>
      <c r="WIE3" s="7" t="s">
        <v>15917</v>
      </c>
      <c r="WIF3" s="7" t="s">
        <v>15918</v>
      </c>
      <c r="WIG3" s="7" t="s">
        <v>15919</v>
      </c>
      <c r="WIH3" s="7" t="s">
        <v>15920</v>
      </c>
      <c r="WII3" s="7" t="s">
        <v>15921</v>
      </c>
      <c r="WIJ3" s="7" t="s">
        <v>15922</v>
      </c>
      <c r="WIK3" s="7" t="s">
        <v>15923</v>
      </c>
      <c r="WIL3" s="7" t="s">
        <v>15924</v>
      </c>
      <c r="WIM3" s="7" t="s">
        <v>15925</v>
      </c>
      <c r="WIN3" s="7" t="s">
        <v>15926</v>
      </c>
      <c r="WIO3" s="7" t="s">
        <v>15927</v>
      </c>
      <c r="WIP3" s="7" t="s">
        <v>15928</v>
      </c>
      <c r="WIQ3" s="7" t="s">
        <v>15929</v>
      </c>
      <c r="WIR3" s="7" t="s">
        <v>15930</v>
      </c>
      <c r="WIS3" s="7" t="s">
        <v>15931</v>
      </c>
      <c r="WIT3" s="7" t="s">
        <v>15932</v>
      </c>
      <c r="WIU3" s="7" t="s">
        <v>15933</v>
      </c>
      <c r="WIV3" s="7" t="s">
        <v>15934</v>
      </c>
      <c r="WIW3" s="7" t="s">
        <v>15935</v>
      </c>
      <c r="WIX3" s="7" t="s">
        <v>15936</v>
      </c>
      <c r="WIY3" s="7" t="s">
        <v>15937</v>
      </c>
      <c r="WIZ3" s="7" t="s">
        <v>15938</v>
      </c>
      <c r="WJA3" s="7" t="s">
        <v>15939</v>
      </c>
      <c r="WJB3" s="7" t="s">
        <v>15940</v>
      </c>
      <c r="WJC3" s="7" t="s">
        <v>15941</v>
      </c>
      <c r="WJD3" s="7" t="s">
        <v>15942</v>
      </c>
      <c r="WJE3" s="7" t="s">
        <v>15943</v>
      </c>
      <c r="WJF3" s="7" t="s">
        <v>15944</v>
      </c>
      <c r="WJG3" s="7" t="s">
        <v>15945</v>
      </c>
      <c r="WJH3" s="7" t="s">
        <v>15946</v>
      </c>
      <c r="WJI3" s="7" t="s">
        <v>15947</v>
      </c>
      <c r="WJJ3" s="7" t="s">
        <v>15948</v>
      </c>
      <c r="WJK3" s="7" t="s">
        <v>15949</v>
      </c>
      <c r="WJL3" s="7" t="s">
        <v>15950</v>
      </c>
      <c r="WJM3" s="7" t="s">
        <v>15951</v>
      </c>
      <c r="WJN3" s="7" t="s">
        <v>15952</v>
      </c>
      <c r="WJO3" s="7" t="s">
        <v>15953</v>
      </c>
      <c r="WJP3" s="7" t="s">
        <v>15954</v>
      </c>
      <c r="WJQ3" s="7" t="s">
        <v>15955</v>
      </c>
      <c r="WJR3" s="7" t="s">
        <v>15956</v>
      </c>
      <c r="WJS3" s="7" t="s">
        <v>15957</v>
      </c>
      <c r="WJT3" s="7" t="s">
        <v>15958</v>
      </c>
      <c r="WJU3" s="7" t="s">
        <v>15959</v>
      </c>
      <c r="WJV3" s="7" t="s">
        <v>15960</v>
      </c>
      <c r="WJW3" s="7" t="s">
        <v>15961</v>
      </c>
      <c r="WJX3" s="7" t="s">
        <v>15962</v>
      </c>
      <c r="WJY3" s="7" t="s">
        <v>15963</v>
      </c>
      <c r="WJZ3" s="7" t="s">
        <v>15964</v>
      </c>
      <c r="WKA3" s="7" t="s">
        <v>15965</v>
      </c>
      <c r="WKB3" s="7" t="s">
        <v>15966</v>
      </c>
      <c r="WKC3" s="7" t="s">
        <v>15967</v>
      </c>
      <c r="WKD3" s="7" t="s">
        <v>15968</v>
      </c>
      <c r="WKE3" s="7" t="s">
        <v>15969</v>
      </c>
      <c r="WKF3" s="7" t="s">
        <v>15970</v>
      </c>
      <c r="WKG3" s="7" t="s">
        <v>15971</v>
      </c>
      <c r="WKH3" s="7" t="s">
        <v>15972</v>
      </c>
      <c r="WKI3" s="7" t="s">
        <v>15973</v>
      </c>
      <c r="WKJ3" s="7" t="s">
        <v>15974</v>
      </c>
      <c r="WKK3" s="7" t="s">
        <v>15975</v>
      </c>
      <c r="WKL3" s="7" t="s">
        <v>15976</v>
      </c>
      <c r="WKM3" s="7" t="s">
        <v>15977</v>
      </c>
      <c r="WKN3" s="7" t="s">
        <v>15978</v>
      </c>
      <c r="WKO3" s="7" t="s">
        <v>15979</v>
      </c>
      <c r="WKP3" s="7" t="s">
        <v>15980</v>
      </c>
      <c r="WKQ3" s="7" t="s">
        <v>15981</v>
      </c>
      <c r="WKR3" s="7" t="s">
        <v>15982</v>
      </c>
      <c r="WKS3" s="7" t="s">
        <v>15983</v>
      </c>
      <c r="WKT3" s="7" t="s">
        <v>15984</v>
      </c>
      <c r="WKU3" s="7" t="s">
        <v>15985</v>
      </c>
      <c r="WKV3" s="7" t="s">
        <v>15986</v>
      </c>
      <c r="WKW3" s="7" t="s">
        <v>15987</v>
      </c>
      <c r="WKX3" s="7" t="s">
        <v>15988</v>
      </c>
      <c r="WKY3" s="7" t="s">
        <v>15989</v>
      </c>
      <c r="WKZ3" s="7" t="s">
        <v>15990</v>
      </c>
      <c r="WLA3" s="7" t="s">
        <v>15991</v>
      </c>
      <c r="WLB3" s="7" t="s">
        <v>15992</v>
      </c>
      <c r="WLC3" s="7" t="s">
        <v>15993</v>
      </c>
      <c r="WLD3" s="7" t="s">
        <v>15994</v>
      </c>
      <c r="WLE3" s="7" t="s">
        <v>15995</v>
      </c>
      <c r="WLF3" s="7" t="s">
        <v>15996</v>
      </c>
      <c r="WLG3" s="7" t="s">
        <v>15997</v>
      </c>
      <c r="WLH3" s="7" t="s">
        <v>15998</v>
      </c>
      <c r="WLI3" s="7" t="s">
        <v>15999</v>
      </c>
      <c r="WLJ3" s="7" t="s">
        <v>16000</v>
      </c>
      <c r="WLK3" s="7" t="s">
        <v>16001</v>
      </c>
      <c r="WLL3" s="7" t="s">
        <v>16002</v>
      </c>
      <c r="WLM3" s="7" t="s">
        <v>16003</v>
      </c>
      <c r="WLN3" s="7" t="s">
        <v>16004</v>
      </c>
      <c r="WLO3" s="7" t="s">
        <v>16005</v>
      </c>
      <c r="WLP3" s="7" t="s">
        <v>16006</v>
      </c>
      <c r="WLQ3" s="7" t="s">
        <v>16007</v>
      </c>
      <c r="WLR3" s="7" t="s">
        <v>16008</v>
      </c>
      <c r="WLS3" s="7" t="s">
        <v>16009</v>
      </c>
      <c r="WLT3" s="7" t="s">
        <v>16010</v>
      </c>
      <c r="WLU3" s="7" t="s">
        <v>16011</v>
      </c>
      <c r="WLV3" s="7" t="s">
        <v>16012</v>
      </c>
      <c r="WLW3" s="7" t="s">
        <v>16013</v>
      </c>
      <c r="WLX3" s="7" t="s">
        <v>16014</v>
      </c>
      <c r="WLY3" s="7" t="s">
        <v>16015</v>
      </c>
      <c r="WLZ3" s="7" t="s">
        <v>16016</v>
      </c>
      <c r="WMA3" s="7" t="s">
        <v>16017</v>
      </c>
      <c r="WMB3" s="7" t="s">
        <v>16018</v>
      </c>
      <c r="WMC3" s="7" t="s">
        <v>16019</v>
      </c>
      <c r="WMD3" s="7" t="s">
        <v>16020</v>
      </c>
      <c r="WME3" s="7" t="s">
        <v>16021</v>
      </c>
      <c r="WMF3" s="7" t="s">
        <v>16022</v>
      </c>
      <c r="WMG3" s="7" t="s">
        <v>16023</v>
      </c>
      <c r="WMH3" s="7" t="s">
        <v>16024</v>
      </c>
      <c r="WMI3" s="7" t="s">
        <v>16025</v>
      </c>
      <c r="WMJ3" s="7" t="s">
        <v>16026</v>
      </c>
      <c r="WMK3" s="7" t="s">
        <v>16027</v>
      </c>
      <c r="WML3" s="7" t="s">
        <v>16028</v>
      </c>
      <c r="WMM3" s="7" t="s">
        <v>16029</v>
      </c>
      <c r="WMN3" s="7" t="s">
        <v>16030</v>
      </c>
      <c r="WMO3" s="7" t="s">
        <v>16031</v>
      </c>
      <c r="WMP3" s="7" t="s">
        <v>16032</v>
      </c>
      <c r="WMQ3" s="7" t="s">
        <v>16033</v>
      </c>
      <c r="WMR3" s="7" t="s">
        <v>16034</v>
      </c>
      <c r="WMS3" s="7" t="s">
        <v>16035</v>
      </c>
      <c r="WMT3" s="7" t="s">
        <v>16036</v>
      </c>
      <c r="WMU3" s="7" t="s">
        <v>16037</v>
      </c>
      <c r="WMV3" s="7" t="s">
        <v>16038</v>
      </c>
      <c r="WMW3" s="7" t="s">
        <v>16039</v>
      </c>
      <c r="WMX3" s="7" t="s">
        <v>16040</v>
      </c>
      <c r="WMY3" s="7" t="s">
        <v>16041</v>
      </c>
      <c r="WMZ3" s="7" t="s">
        <v>16042</v>
      </c>
      <c r="WNA3" s="7" t="s">
        <v>16043</v>
      </c>
      <c r="WNB3" s="7" t="s">
        <v>16044</v>
      </c>
      <c r="WNC3" s="7" t="s">
        <v>16045</v>
      </c>
      <c r="WND3" s="7" t="s">
        <v>16046</v>
      </c>
      <c r="WNE3" s="7" t="s">
        <v>16047</v>
      </c>
      <c r="WNF3" s="7" t="s">
        <v>16048</v>
      </c>
      <c r="WNG3" s="7" t="s">
        <v>16049</v>
      </c>
      <c r="WNH3" s="7" t="s">
        <v>16050</v>
      </c>
      <c r="WNI3" s="7" t="s">
        <v>16051</v>
      </c>
      <c r="WNJ3" s="7" t="s">
        <v>16052</v>
      </c>
      <c r="WNK3" s="7" t="s">
        <v>16053</v>
      </c>
      <c r="WNL3" s="7" t="s">
        <v>16054</v>
      </c>
      <c r="WNM3" s="7" t="s">
        <v>16055</v>
      </c>
      <c r="WNN3" s="7" t="s">
        <v>16056</v>
      </c>
      <c r="WNO3" s="7" t="s">
        <v>16057</v>
      </c>
      <c r="WNP3" s="7" t="s">
        <v>16058</v>
      </c>
      <c r="WNQ3" s="7" t="s">
        <v>16059</v>
      </c>
      <c r="WNR3" s="7" t="s">
        <v>16060</v>
      </c>
      <c r="WNS3" s="7" t="s">
        <v>16061</v>
      </c>
      <c r="WNT3" s="7" t="s">
        <v>16062</v>
      </c>
      <c r="WNU3" s="7" t="s">
        <v>16063</v>
      </c>
      <c r="WNV3" s="7" t="s">
        <v>16064</v>
      </c>
      <c r="WNW3" s="7" t="s">
        <v>16065</v>
      </c>
      <c r="WNX3" s="7" t="s">
        <v>16066</v>
      </c>
      <c r="WNY3" s="7" t="s">
        <v>16067</v>
      </c>
      <c r="WNZ3" s="7" t="s">
        <v>16068</v>
      </c>
      <c r="WOA3" s="7" t="s">
        <v>16069</v>
      </c>
      <c r="WOB3" s="7" t="s">
        <v>16070</v>
      </c>
      <c r="WOC3" s="7" t="s">
        <v>16071</v>
      </c>
      <c r="WOD3" s="7" t="s">
        <v>16072</v>
      </c>
      <c r="WOE3" s="7" t="s">
        <v>16073</v>
      </c>
      <c r="WOF3" s="7" t="s">
        <v>16074</v>
      </c>
      <c r="WOG3" s="7" t="s">
        <v>16075</v>
      </c>
      <c r="WOH3" s="7" t="s">
        <v>16076</v>
      </c>
      <c r="WOI3" s="7" t="s">
        <v>16077</v>
      </c>
      <c r="WOJ3" s="7" t="s">
        <v>16078</v>
      </c>
      <c r="WOK3" s="7" t="s">
        <v>16079</v>
      </c>
      <c r="WOL3" s="7" t="s">
        <v>16080</v>
      </c>
      <c r="WOM3" s="7" t="s">
        <v>16081</v>
      </c>
      <c r="WON3" s="7" t="s">
        <v>16082</v>
      </c>
      <c r="WOO3" s="7" t="s">
        <v>16083</v>
      </c>
      <c r="WOP3" s="7" t="s">
        <v>16084</v>
      </c>
      <c r="WOQ3" s="7" t="s">
        <v>16085</v>
      </c>
      <c r="WOR3" s="7" t="s">
        <v>16086</v>
      </c>
      <c r="WOS3" s="7" t="s">
        <v>16087</v>
      </c>
      <c r="WOT3" s="7" t="s">
        <v>16088</v>
      </c>
      <c r="WOU3" s="7" t="s">
        <v>16089</v>
      </c>
      <c r="WOV3" s="7" t="s">
        <v>16090</v>
      </c>
      <c r="WOW3" s="7" t="s">
        <v>16091</v>
      </c>
      <c r="WOX3" s="7" t="s">
        <v>16092</v>
      </c>
      <c r="WOY3" s="7" t="s">
        <v>16093</v>
      </c>
      <c r="WOZ3" s="7" t="s">
        <v>16094</v>
      </c>
      <c r="WPA3" s="7" t="s">
        <v>16095</v>
      </c>
      <c r="WPB3" s="7" t="s">
        <v>16096</v>
      </c>
      <c r="WPC3" s="7" t="s">
        <v>16097</v>
      </c>
      <c r="WPD3" s="7" t="s">
        <v>16098</v>
      </c>
      <c r="WPE3" s="7" t="s">
        <v>16099</v>
      </c>
      <c r="WPF3" s="7" t="s">
        <v>16100</v>
      </c>
      <c r="WPG3" s="7" t="s">
        <v>16101</v>
      </c>
      <c r="WPH3" s="7" t="s">
        <v>16102</v>
      </c>
      <c r="WPI3" s="7" t="s">
        <v>16103</v>
      </c>
      <c r="WPJ3" s="7" t="s">
        <v>16104</v>
      </c>
      <c r="WPK3" s="7" t="s">
        <v>16105</v>
      </c>
      <c r="WPL3" s="7" t="s">
        <v>16106</v>
      </c>
      <c r="WPM3" s="7" t="s">
        <v>16107</v>
      </c>
      <c r="WPN3" s="7" t="s">
        <v>16108</v>
      </c>
      <c r="WPO3" s="7" t="s">
        <v>16109</v>
      </c>
      <c r="WPP3" s="7" t="s">
        <v>16110</v>
      </c>
      <c r="WPQ3" s="7" t="s">
        <v>16111</v>
      </c>
      <c r="WPR3" s="7" t="s">
        <v>16112</v>
      </c>
      <c r="WPS3" s="7" t="s">
        <v>16113</v>
      </c>
      <c r="WPT3" s="7" t="s">
        <v>16114</v>
      </c>
      <c r="WPU3" s="7" t="s">
        <v>16115</v>
      </c>
      <c r="WPV3" s="7" t="s">
        <v>16116</v>
      </c>
      <c r="WPW3" s="7" t="s">
        <v>16117</v>
      </c>
      <c r="WPX3" s="7" t="s">
        <v>16118</v>
      </c>
      <c r="WPY3" s="7" t="s">
        <v>16119</v>
      </c>
      <c r="WPZ3" s="7" t="s">
        <v>16120</v>
      </c>
      <c r="WQA3" s="7" t="s">
        <v>16121</v>
      </c>
      <c r="WQB3" s="7" t="s">
        <v>16122</v>
      </c>
      <c r="WQC3" s="7" t="s">
        <v>16123</v>
      </c>
      <c r="WQD3" s="7" t="s">
        <v>16124</v>
      </c>
      <c r="WQE3" s="7" t="s">
        <v>16125</v>
      </c>
      <c r="WQF3" s="7" t="s">
        <v>16126</v>
      </c>
      <c r="WQG3" s="7" t="s">
        <v>16127</v>
      </c>
      <c r="WQH3" s="7" t="s">
        <v>16128</v>
      </c>
      <c r="WQI3" s="7" t="s">
        <v>16129</v>
      </c>
      <c r="WQJ3" s="7" t="s">
        <v>16130</v>
      </c>
      <c r="WQK3" s="7" t="s">
        <v>16131</v>
      </c>
      <c r="WQL3" s="7" t="s">
        <v>16132</v>
      </c>
      <c r="WQM3" s="7" t="s">
        <v>16133</v>
      </c>
      <c r="WQN3" s="7" t="s">
        <v>16134</v>
      </c>
      <c r="WQO3" s="7" t="s">
        <v>16135</v>
      </c>
      <c r="WQP3" s="7" t="s">
        <v>16136</v>
      </c>
      <c r="WQQ3" s="7" t="s">
        <v>16137</v>
      </c>
      <c r="WQR3" s="7" t="s">
        <v>16138</v>
      </c>
      <c r="WQS3" s="7" t="s">
        <v>16139</v>
      </c>
      <c r="WQT3" s="7" t="s">
        <v>16140</v>
      </c>
      <c r="WQU3" s="7" t="s">
        <v>16141</v>
      </c>
      <c r="WQV3" s="7" t="s">
        <v>16142</v>
      </c>
      <c r="WQW3" s="7" t="s">
        <v>16143</v>
      </c>
      <c r="WQX3" s="7" t="s">
        <v>16144</v>
      </c>
      <c r="WQY3" s="7" t="s">
        <v>16145</v>
      </c>
      <c r="WQZ3" s="7" t="s">
        <v>16146</v>
      </c>
      <c r="WRA3" s="7" t="s">
        <v>16147</v>
      </c>
      <c r="WRB3" s="7" t="s">
        <v>16148</v>
      </c>
      <c r="WRC3" s="7" t="s">
        <v>16149</v>
      </c>
      <c r="WRD3" s="7" t="s">
        <v>16150</v>
      </c>
      <c r="WRE3" s="7" t="s">
        <v>16151</v>
      </c>
      <c r="WRF3" s="7" t="s">
        <v>16152</v>
      </c>
      <c r="WRG3" s="7" t="s">
        <v>16153</v>
      </c>
      <c r="WRH3" s="7" t="s">
        <v>16154</v>
      </c>
      <c r="WRI3" s="7" t="s">
        <v>16155</v>
      </c>
      <c r="WRJ3" s="7" t="s">
        <v>16156</v>
      </c>
      <c r="WRK3" s="7" t="s">
        <v>16157</v>
      </c>
      <c r="WRL3" s="7" t="s">
        <v>16158</v>
      </c>
      <c r="WRM3" s="7" t="s">
        <v>16159</v>
      </c>
      <c r="WRN3" s="7" t="s">
        <v>16160</v>
      </c>
      <c r="WRO3" s="7" t="s">
        <v>16161</v>
      </c>
      <c r="WRP3" s="7" t="s">
        <v>16162</v>
      </c>
      <c r="WRQ3" s="7" t="s">
        <v>16163</v>
      </c>
      <c r="WRR3" s="7" t="s">
        <v>16164</v>
      </c>
      <c r="WRS3" s="7" t="s">
        <v>16165</v>
      </c>
      <c r="WRT3" s="7" t="s">
        <v>16166</v>
      </c>
      <c r="WRU3" s="7" t="s">
        <v>16167</v>
      </c>
      <c r="WRV3" s="7" t="s">
        <v>16168</v>
      </c>
      <c r="WRW3" s="7" t="s">
        <v>16169</v>
      </c>
      <c r="WRX3" s="7" t="s">
        <v>16170</v>
      </c>
      <c r="WRY3" s="7" t="s">
        <v>16171</v>
      </c>
      <c r="WRZ3" s="7" t="s">
        <v>16172</v>
      </c>
      <c r="WSA3" s="7" t="s">
        <v>16173</v>
      </c>
      <c r="WSB3" s="7" t="s">
        <v>16174</v>
      </c>
      <c r="WSC3" s="7" t="s">
        <v>16175</v>
      </c>
      <c r="WSD3" s="7" t="s">
        <v>16176</v>
      </c>
      <c r="WSE3" s="7" t="s">
        <v>16177</v>
      </c>
      <c r="WSF3" s="7" t="s">
        <v>16178</v>
      </c>
      <c r="WSG3" s="7" t="s">
        <v>16179</v>
      </c>
      <c r="WSH3" s="7" t="s">
        <v>16180</v>
      </c>
      <c r="WSI3" s="7" t="s">
        <v>16181</v>
      </c>
      <c r="WSJ3" s="7" t="s">
        <v>16182</v>
      </c>
      <c r="WSK3" s="7" t="s">
        <v>16183</v>
      </c>
      <c r="WSL3" s="7" t="s">
        <v>16184</v>
      </c>
      <c r="WSM3" s="7" t="s">
        <v>16185</v>
      </c>
      <c r="WSN3" s="7" t="s">
        <v>16186</v>
      </c>
      <c r="WSO3" s="7" t="s">
        <v>16187</v>
      </c>
      <c r="WSP3" s="7" t="s">
        <v>16188</v>
      </c>
      <c r="WSQ3" s="7" t="s">
        <v>16189</v>
      </c>
      <c r="WSR3" s="7" t="s">
        <v>16190</v>
      </c>
      <c r="WSS3" s="7" t="s">
        <v>16191</v>
      </c>
      <c r="WST3" s="7" t="s">
        <v>16192</v>
      </c>
      <c r="WSU3" s="7" t="s">
        <v>16193</v>
      </c>
      <c r="WSV3" s="7" t="s">
        <v>16194</v>
      </c>
      <c r="WSW3" s="7" t="s">
        <v>16195</v>
      </c>
      <c r="WSX3" s="7" t="s">
        <v>16196</v>
      </c>
      <c r="WSY3" s="7" t="s">
        <v>16197</v>
      </c>
      <c r="WSZ3" s="7" t="s">
        <v>16198</v>
      </c>
      <c r="WTA3" s="7" t="s">
        <v>16199</v>
      </c>
      <c r="WTB3" s="7" t="s">
        <v>16200</v>
      </c>
      <c r="WTC3" s="7" t="s">
        <v>16201</v>
      </c>
      <c r="WTD3" s="7" t="s">
        <v>16202</v>
      </c>
      <c r="WTE3" s="7" t="s">
        <v>16203</v>
      </c>
      <c r="WTF3" s="7" t="s">
        <v>16204</v>
      </c>
      <c r="WTG3" s="7" t="s">
        <v>16205</v>
      </c>
      <c r="WTH3" s="7" t="s">
        <v>16206</v>
      </c>
      <c r="WTI3" s="7" t="s">
        <v>16207</v>
      </c>
      <c r="WTJ3" s="7" t="s">
        <v>16208</v>
      </c>
      <c r="WTK3" s="7" t="s">
        <v>16209</v>
      </c>
      <c r="WTL3" s="7" t="s">
        <v>16210</v>
      </c>
      <c r="WTM3" s="7" t="s">
        <v>16211</v>
      </c>
      <c r="WTN3" s="7" t="s">
        <v>16212</v>
      </c>
      <c r="WTO3" s="7" t="s">
        <v>16213</v>
      </c>
      <c r="WTP3" s="7" t="s">
        <v>16214</v>
      </c>
      <c r="WTQ3" s="7" t="s">
        <v>16215</v>
      </c>
      <c r="WTR3" s="7" t="s">
        <v>16216</v>
      </c>
      <c r="WTS3" s="7" t="s">
        <v>16217</v>
      </c>
      <c r="WTT3" s="7" t="s">
        <v>16218</v>
      </c>
      <c r="WTU3" s="7" t="s">
        <v>16219</v>
      </c>
      <c r="WTV3" s="7" t="s">
        <v>16220</v>
      </c>
      <c r="WTW3" s="7" t="s">
        <v>16221</v>
      </c>
      <c r="WTX3" s="7" t="s">
        <v>16222</v>
      </c>
      <c r="WTY3" s="7" t="s">
        <v>16223</v>
      </c>
      <c r="WTZ3" s="7" t="s">
        <v>16224</v>
      </c>
      <c r="WUA3" s="7" t="s">
        <v>16225</v>
      </c>
      <c r="WUB3" s="7" t="s">
        <v>16226</v>
      </c>
      <c r="WUC3" s="7" t="s">
        <v>16227</v>
      </c>
      <c r="WUD3" s="7" t="s">
        <v>16228</v>
      </c>
      <c r="WUE3" s="7" t="s">
        <v>16229</v>
      </c>
      <c r="WUF3" s="7" t="s">
        <v>16230</v>
      </c>
      <c r="WUG3" s="7" t="s">
        <v>16231</v>
      </c>
      <c r="WUH3" s="7" t="s">
        <v>16232</v>
      </c>
      <c r="WUI3" s="7" t="s">
        <v>16233</v>
      </c>
      <c r="WUJ3" s="7" t="s">
        <v>16234</v>
      </c>
      <c r="WUK3" s="7" t="s">
        <v>16235</v>
      </c>
      <c r="WUL3" s="7" t="s">
        <v>16236</v>
      </c>
      <c r="WUM3" s="7" t="s">
        <v>16237</v>
      </c>
      <c r="WUN3" s="7" t="s">
        <v>16238</v>
      </c>
      <c r="WUO3" s="7" t="s">
        <v>16239</v>
      </c>
      <c r="WUP3" s="7" t="s">
        <v>16240</v>
      </c>
      <c r="WUQ3" s="7" t="s">
        <v>16241</v>
      </c>
      <c r="WUR3" s="7" t="s">
        <v>16242</v>
      </c>
      <c r="WUS3" s="7" t="s">
        <v>16243</v>
      </c>
      <c r="WUT3" s="7" t="s">
        <v>16244</v>
      </c>
      <c r="WUU3" s="7" t="s">
        <v>16245</v>
      </c>
      <c r="WUV3" s="7" t="s">
        <v>16246</v>
      </c>
      <c r="WUW3" s="7" t="s">
        <v>16247</v>
      </c>
      <c r="WUX3" s="7" t="s">
        <v>16248</v>
      </c>
      <c r="WUY3" s="7" t="s">
        <v>16249</v>
      </c>
      <c r="WUZ3" s="7" t="s">
        <v>16250</v>
      </c>
      <c r="WVA3" s="7" t="s">
        <v>16251</v>
      </c>
      <c r="WVB3" s="7" t="s">
        <v>16252</v>
      </c>
      <c r="WVC3" s="7" t="s">
        <v>16253</v>
      </c>
      <c r="WVD3" s="7" t="s">
        <v>16254</v>
      </c>
      <c r="WVE3" s="7" t="s">
        <v>16255</v>
      </c>
      <c r="WVF3" s="7" t="s">
        <v>16256</v>
      </c>
      <c r="WVG3" s="7" t="s">
        <v>16257</v>
      </c>
      <c r="WVH3" s="7" t="s">
        <v>16258</v>
      </c>
      <c r="WVI3" s="7" t="s">
        <v>16259</v>
      </c>
      <c r="WVJ3" s="7" t="s">
        <v>16260</v>
      </c>
      <c r="WVK3" s="7" t="s">
        <v>16261</v>
      </c>
      <c r="WVL3" s="7" t="s">
        <v>16262</v>
      </c>
      <c r="WVM3" s="7" t="s">
        <v>16263</v>
      </c>
      <c r="WVN3" s="7" t="s">
        <v>16264</v>
      </c>
      <c r="WVO3" s="7" t="s">
        <v>16265</v>
      </c>
      <c r="WVP3" s="7" t="s">
        <v>16266</v>
      </c>
      <c r="WVQ3" s="7" t="s">
        <v>16267</v>
      </c>
      <c r="WVR3" s="7" t="s">
        <v>16268</v>
      </c>
      <c r="WVS3" s="7" t="s">
        <v>16269</v>
      </c>
      <c r="WVT3" s="7" t="s">
        <v>16270</v>
      </c>
      <c r="WVU3" s="7" t="s">
        <v>16271</v>
      </c>
      <c r="WVV3" s="7" t="s">
        <v>16272</v>
      </c>
      <c r="WVW3" s="7" t="s">
        <v>16273</v>
      </c>
      <c r="WVX3" s="7" t="s">
        <v>16274</v>
      </c>
      <c r="WVY3" s="7" t="s">
        <v>16275</v>
      </c>
      <c r="WVZ3" s="7" t="s">
        <v>16276</v>
      </c>
      <c r="WWA3" s="7" t="s">
        <v>16277</v>
      </c>
      <c r="WWB3" s="7" t="s">
        <v>16278</v>
      </c>
      <c r="WWC3" s="7" t="s">
        <v>16279</v>
      </c>
      <c r="WWD3" s="7" t="s">
        <v>16280</v>
      </c>
      <c r="WWE3" s="7" t="s">
        <v>16281</v>
      </c>
      <c r="WWF3" s="7" t="s">
        <v>16282</v>
      </c>
      <c r="WWG3" s="7" t="s">
        <v>16283</v>
      </c>
      <c r="WWH3" s="7" t="s">
        <v>16284</v>
      </c>
      <c r="WWI3" s="7" t="s">
        <v>16285</v>
      </c>
      <c r="WWJ3" s="7" t="s">
        <v>16286</v>
      </c>
      <c r="WWK3" s="7" t="s">
        <v>16287</v>
      </c>
      <c r="WWL3" s="7" t="s">
        <v>16288</v>
      </c>
      <c r="WWM3" s="7" t="s">
        <v>16289</v>
      </c>
      <c r="WWN3" s="7" t="s">
        <v>16290</v>
      </c>
      <c r="WWO3" s="7" t="s">
        <v>16291</v>
      </c>
      <c r="WWP3" s="7" t="s">
        <v>16292</v>
      </c>
      <c r="WWQ3" s="7" t="s">
        <v>16293</v>
      </c>
      <c r="WWR3" s="7" t="s">
        <v>16294</v>
      </c>
      <c r="WWS3" s="7" t="s">
        <v>16295</v>
      </c>
      <c r="WWT3" s="7" t="s">
        <v>16296</v>
      </c>
      <c r="WWU3" s="7" t="s">
        <v>16297</v>
      </c>
      <c r="WWV3" s="7" t="s">
        <v>16298</v>
      </c>
      <c r="WWW3" s="7" t="s">
        <v>16299</v>
      </c>
      <c r="WWX3" s="7" t="s">
        <v>16300</v>
      </c>
      <c r="WWY3" s="7" t="s">
        <v>16301</v>
      </c>
      <c r="WWZ3" s="7" t="s">
        <v>16302</v>
      </c>
      <c r="WXA3" s="7" t="s">
        <v>16303</v>
      </c>
      <c r="WXB3" s="7" t="s">
        <v>16304</v>
      </c>
      <c r="WXC3" s="7" t="s">
        <v>16305</v>
      </c>
      <c r="WXD3" s="7" t="s">
        <v>16306</v>
      </c>
      <c r="WXE3" s="7" t="s">
        <v>16307</v>
      </c>
      <c r="WXF3" s="7" t="s">
        <v>16308</v>
      </c>
      <c r="WXG3" s="7" t="s">
        <v>16309</v>
      </c>
      <c r="WXH3" s="7" t="s">
        <v>16310</v>
      </c>
      <c r="WXI3" s="7" t="s">
        <v>16311</v>
      </c>
      <c r="WXJ3" s="7" t="s">
        <v>16312</v>
      </c>
      <c r="WXK3" s="7" t="s">
        <v>16313</v>
      </c>
      <c r="WXL3" s="7" t="s">
        <v>16314</v>
      </c>
      <c r="WXM3" s="7" t="s">
        <v>16315</v>
      </c>
      <c r="WXN3" s="7" t="s">
        <v>16316</v>
      </c>
      <c r="WXO3" s="7" t="s">
        <v>16317</v>
      </c>
      <c r="WXP3" s="7" t="s">
        <v>16318</v>
      </c>
      <c r="WXQ3" s="7" t="s">
        <v>16319</v>
      </c>
      <c r="WXR3" s="7" t="s">
        <v>16320</v>
      </c>
      <c r="WXS3" s="7" t="s">
        <v>16321</v>
      </c>
      <c r="WXT3" s="7" t="s">
        <v>16322</v>
      </c>
      <c r="WXU3" s="7" t="s">
        <v>16323</v>
      </c>
      <c r="WXV3" s="7" t="s">
        <v>16324</v>
      </c>
      <c r="WXW3" s="7" t="s">
        <v>16325</v>
      </c>
      <c r="WXX3" s="7" t="s">
        <v>16326</v>
      </c>
      <c r="WXY3" s="7" t="s">
        <v>16327</v>
      </c>
      <c r="WXZ3" s="7" t="s">
        <v>16328</v>
      </c>
      <c r="WYA3" s="7" t="s">
        <v>16329</v>
      </c>
      <c r="WYB3" s="7" t="s">
        <v>16330</v>
      </c>
      <c r="WYC3" s="7" t="s">
        <v>16331</v>
      </c>
      <c r="WYD3" s="7" t="s">
        <v>16332</v>
      </c>
      <c r="WYE3" s="7" t="s">
        <v>16333</v>
      </c>
      <c r="WYF3" s="7" t="s">
        <v>16334</v>
      </c>
      <c r="WYG3" s="7" t="s">
        <v>16335</v>
      </c>
      <c r="WYH3" s="7" t="s">
        <v>16336</v>
      </c>
      <c r="WYI3" s="7" t="s">
        <v>16337</v>
      </c>
      <c r="WYJ3" s="7" t="s">
        <v>16338</v>
      </c>
      <c r="WYK3" s="7" t="s">
        <v>16339</v>
      </c>
      <c r="WYL3" s="7" t="s">
        <v>16340</v>
      </c>
      <c r="WYM3" s="7" t="s">
        <v>16341</v>
      </c>
      <c r="WYN3" s="7" t="s">
        <v>16342</v>
      </c>
      <c r="WYO3" s="7" t="s">
        <v>16343</v>
      </c>
      <c r="WYP3" s="7" t="s">
        <v>16344</v>
      </c>
      <c r="WYQ3" s="7" t="s">
        <v>16345</v>
      </c>
      <c r="WYR3" s="7" t="s">
        <v>16346</v>
      </c>
      <c r="WYS3" s="7" t="s">
        <v>16347</v>
      </c>
      <c r="WYT3" s="7" t="s">
        <v>16348</v>
      </c>
      <c r="WYU3" s="7" t="s">
        <v>16349</v>
      </c>
      <c r="WYV3" s="7" t="s">
        <v>16350</v>
      </c>
      <c r="WYW3" s="7" t="s">
        <v>16351</v>
      </c>
      <c r="WYX3" s="7" t="s">
        <v>16352</v>
      </c>
      <c r="WYY3" s="7" t="s">
        <v>16353</v>
      </c>
      <c r="WYZ3" s="7" t="s">
        <v>16354</v>
      </c>
      <c r="WZA3" s="7" t="s">
        <v>16355</v>
      </c>
      <c r="WZB3" s="7" t="s">
        <v>16356</v>
      </c>
      <c r="WZC3" s="7" t="s">
        <v>16357</v>
      </c>
      <c r="WZD3" s="7" t="s">
        <v>16358</v>
      </c>
      <c r="WZE3" s="7" t="s">
        <v>16359</v>
      </c>
      <c r="WZF3" s="7" t="s">
        <v>16360</v>
      </c>
      <c r="WZG3" s="7" t="s">
        <v>16361</v>
      </c>
      <c r="WZH3" s="7" t="s">
        <v>16362</v>
      </c>
      <c r="WZI3" s="7" t="s">
        <v>16363</v>
      </c>
      <c r="WZJ3" s="7" t="s">
        <v>16364</v>
      </c>
      <c r="WZK3" s="7" t="s">
        <v>16365</v>
      </c>
      <c r="WZL3" s="7" t="s">
        <v>16366</v>
      </c>
      <c r="WZM3" s="7" t="s">
        <v>16367</v>
      </c>
      <c r="WZN3" s="7" t="s">
        <v>16368</v>
      </c>
      <c r="WZO3" s="7" t="s">
        <v>16369</v>
      </c>
      <c r="WZP3" s="7" t="s">
        <v>16370</v>
      </c>
      <c r="WZQ3" s="7" t="s">
        <v>16371</v>
      </c>
      <c r="WZR3" s="7" t="s">
        <v>16372</v>
      </c>
      <c r="WZS3" s="7" t="s">
        <v>16373</v>
      </c>
      <c r="WZT3" s="7" t="s">
        <v>16374</v>
      </c>
      <c r="WZU3" s="7" t="s">
        <v>16375</v>
      </c>
      <c r="WZV3" s="7" t="s">
        <v>16376</v>
      </c>
      <c r="WZW3" s="7" t="s">
        <v>16377</v>
      </c>
      <c r="WZX3" s="7" t="s">
        <v>16378</v>
      </c>
      <c r="WZY3" s="7" t="s">
        <v>16379</v>
      </c>
      <c r="WZZ3" s="7" t="s">
        <v>16380</v>
      </c>
      <c r="XAA3" s="7" t="s">
        <v>16381</v>
      </c>
      <c r="XAB3" s="7" t="s">
        <v>16382</v>
      </c>
      <c r="XAC3" s="7" t="s">
        <v>16383</v>
      </c>
      <c r="XAD3" s="7" t="s">
        <v>16384</v>
      </c>
      <c r="XAE3" s="7" t="s">
        <v>16385</v>
      </c>
      <c r="XAF3" s="7" t="s">
        <v>16386</v>
      </c>
      <c r="XAG3" s="7" t="s">
        <v>16387</v>
      </c>
      <c r="XAH3" s="7" t="s">
        <v>16388</v>
      </c>
      <c r="XAI3" s="7" t="s">
        <v>16389</v>
      </c>
      <c r="XAJ3" s="7" t="s">
        <v>16390</v>
      </c>
      <c r="XAK3" s="7" t="s">
        <v>16391</v>
      </c>
      <c r="XAL3" s="7" t="s">
        <v>16392</v>
      </c>
      <c r="XAM3" s="7" t="s">
        <v>16393</v>
      </c>
      <c r="XAN3" s="7" t="s">
        <v>16394</v>
      </c>
      <c r="XAO3" s="7" t="s">
        <v>16395</v>
      </c>
      <c r="XAP3" s="7" t="s">
        <v>16396</v>
      </c>
      <c r="XAQ3" s="7" t="s">
        <v>16397</v>
      </c>
      <c r="XAR3" s="7" t="s">
        <v>16398</v>
      </c>
      <c r="XAS3" s="7" t="s">
        <v>16399</v>
      </c>
      <c r="XAT3" s="7" t="s">
        <v>16400</v>
      </c>
      <c r="XAU3" s="7" t="s">
        <v>16401</v>
      </c>
      <c r="XAV3" s="7" t="s">
        <v>16402</v>
      </c>
      <c r="XAW3" s="7" t="s">
        <v>16403</v>
      </c>
      <c r="XAX3" s="7" t="s">
        <v>16404</v>
      </c>
      <c r="XAY3" s="7" t="s">
        <v>16405</v>
      </c>
      <c r="XAZ3" s="7" t="s">
        <v>16406</v>
      </c>
      <c r="XBA3" s="7" t="s">
        <v>16407</v>
      </c>
      <c r="XBB3" s="7" t="s">
        <v>16408</v>
      </c>
      <c r="XBC3" s="7" t="s">
        <v>16409</v>
      </c>
      <c r="XBD3" s="7" t="s">
        <v>16410</v>
      </c>
      <c r="XBE3" s="7" t="s">
        <v>16411</v>
      </c>
      <c r="XBF3" s="7" t="s">
        <v>16412</v>
      </c>
      <c r="XBG3" s="7" t="s">
        <v>16413</v>
      </c>
      <c r="XBH3" s="7" t="s">
        <v>16414</v>
      </c>
      <c r="XBI3" s="7" t="s">
        <v>16415</v>
      </c>
      <c r="XBJ3" s="7" t="s">
        <v>16416</v>
      </c>
      <c r="XBK3" s="7" t="s">
        <v>16417</v>
      </c>
      <c r="XBL3" s="7" t="s">
        <v>16418</v>
      </c>
      <c r="XBM3" s="7" t="s">
        <v>16419</v>
      </c>
      <c r="XBN3" s="7" t="s">
        <v>16420</v>
      </c>
      <c r="XBO3" s="7" t="s">
        <v>16421</v>
      </c>
      <c r="XBP3" s="7" t="s">
        <v>16422</v>
      </c>
      <c r="XBQ3" s="7" t="s">
        <v>16423</v>
      </c>
      <c r="XBR3" s="7" t="s">
        <v>16424</v>
      </c>
      <c r="XBS3" s="7" t="s">
        <v>16425</v>
      </c>
      <c r="XBT3" s="7" t="s">
        <v>16426</v>
      </c>
      <c r="XBU3" s="7" t="s">
        <v>16427</v>
      </c>
      <c r="XBV3" s="7" t="s">
        <v>16428</v>
      </c>
      <c r="XBW3" s="7" t="s">
        <v>16429</v>
      </c>
      <c r="XBX3" s="7" t="s">
        <v>16430</v>
      </c>
      <c r="XBY3" s="7" t="s">
        <v>16431</v>
      </c>
      <c r="XBZ3" s="7" t="s">
        <v>16432</v>
      </c>
      <c r="XCA3" s="7" t="s">
        <v>16433</v>
      </c>
      <c r="XCB3" s="7" t="s">
        <v>16434</v>
      </c>
      <c r="XCC3" s="7" t="s">
        <v>16435</v>
      </c>
      <c r="XCD3" s="7" t="s">
        <v>16436</v>
      </c>
      <c r="XCE3" s="7" t="s">
        <v>16437</v>
      </c>
      <c r="XCF3" s="7" t="s">
        <v>16438</v>
      </c>
      <c r="XCG3" s="7" t="s">
        <v>16439</v>
      </c>
      <c r="XCH3" s="7" t="s">
        <v>16440</v>
      </c>
      <c r="XCI3" s="7" t="s">
        <v>16441</v>
      </c>
      <c r="XCJ3" s="7" t="s">
        <v>16442</v>
      </c>
      <c r="XCK3" s="7" t="s">
        <v>16443</v>
      </c>
      <c r="XCL3" s="7" t="s">
        <v>16444</v>
      </c>
      <c r="XCM3" s="7" t="s">
        <v>16445</v>
      </c>
      <c r="XCN3" s="7" t="s">
        <v>16446</v>
      </c>
      <c r="XCO3" s="7" t="s">
        <v>16447</v>
      </c>
      <c r="XCP3" s="7" t="s">
        <v>16448</v>
      </c>
      <c r="XCQ3" s="7" t="s">
        <v>16449</v>
      </c>
      <c r="XCR3" s="7" t="s">
        <v>16450</v>
      </c>
      <c r="XCS3" s="7" t="s">
        <v>16451</v>
      </c>
      <c r="XCT3" s="7" t="s">
        <v>16452</v>
      </c>
      <c r="XCU3" s="7" t="s">
        <v>16453</v>
      </c>
      <c r="XCV3" s="7" t="s">
        <v>16454</v>
      </c>
      <c r="XCW3" s="7" t="s">
        <v>16455</v>
      </c>
      <c r="XCX3" s="7" t="s">
        <v>16456</v>
      </c>
      <c r="XCY3" s="7" t="s">
        <v>16457</v>
      </c>
      <c r="XCZ3" s="7" t="s">
        <v>16458</v>
      </c>
      <c r="XDA3" s="7" t="s">
        <v>16459</v>
      </c>
      <c r="XDB3" s="7" t="s">
        <v>16460</v>
      </c>
      <c r="XDC3" s="7" t="s">
        <v>16461</v>
      </c>
      <c r="XDD3" s="7" t="s">
        <v>16462</v>
      </c>
      <c r="XDE3" s="7" t="s">
        <v>16463</v>
      </c>
      <c r="XDF3" s="7" t="s">
        <v>16464</v>
      </c>
      <c r="XDG3" s="7" t="s">
        <v>16465</v>
      </c>
      <c r="XDH3" s="7" t="s">
        <v>16466</v>
      </c>
      <c r="XDI3" s="7" t="s">
        <v>16467</v>
      </c>
      <c r="XDJ3" s="7" t="s">
        <v>16468</v>
      </c>
      <c r="XDK3" s="7" t="s">
        <v>16469</v>
      </c>
      <c r="XDL3" s="7" t="s">
        <v>16470</v>
      </c>
      <c r="XDM3" s="7" t="s">
        <v>16471</v>
      </c>
      <c r="XDN3" s="7" t="s">
        <v>16472</v>
      </c>
      <c r="XDO3" s="7" t="s">
        <v>16473</v>
      </c>
      <c r="XDP3" s="7" t="s">
        <v>16474</v>
      </c>
      <c r="XDQ3" s="7" t="s">
        <v>16475</v>
      </c>
      <c r="XDR3" s="7" t="s">
        <v>16476</v>
      </c>
      <c r="XDS3" s="7" t="s">
        <v>16477</v>
      </c>
      <c r="XDT3" s="7" t="s">
        <v>16478</v>
      </c>
      <c r="XDU3" s="7" t="s">
        <v>16479</v>
      </c>
      <c r="XDV3" s="7" t="s">
        <v>16480</v>
      </c>
      <c r="XDW3" s="7" t="s">
        <v>16481</v>
      </c>
      <c r="XDX3" s="7" t="s">
        <v>16482</v>
      </c>
      <c r="XDY3" s="7" t="s">
        <v>16483</v>
      </c>
      <c r="XDZ3" s="7" t="s">
        <v>16484</v>
      </c>
      <c r="XEA3" s="7" t="s">
        <v>16485</v>
      </c>
      <c r="XEB3" s="7" t="s">
        <v>16486</v>
      </c>
      <c r="XEC3" s="7" t="s">
        <v>16487</v>
      </c>
      <c r="XED3" s="7" t="s">
        <v>16488</v>
      </c>
      <c r="XEE3" s="7" t="s">
        <v>16489</v>
      </c>
      <c r="XEF3" s="7" t="s">
        <v>16490</v>
      </c>
      <c r="XEG3" s="7" t="s">
        <v>16491</v>
      </c>
      <c r="XEH3" s="7" t="s">
        <v>16492</v>
      </c>
      <c r="XEI3" s="7" t="s">
        <v>16493</v>
      </c>
      <c r="XEJ3" s="7" t="s">
        <v>16494</v>
      </c>
      <c r="XEK3" s="7" t="s">
        <v>16495</v>
      </c>
      <c r="XEL3" s="7" t="s">
        <v>16496</v>
      </c>
      <c r="XEM3" s="7" t="s">
        <v>16497</v>
      </c>
      <c r="XEN3" s="7" t="s">
        <v>16498</v>
      </c>
      <c r="XEO3" s="7" t="s">
        <v>16499</v>
      </c>
      <c r="XEP3" s="7" t="s">
        <v>16500</v>
      </c>
      <c r="XEQ3" s="7" t="s">
        <v>16501</v>
      </c>
      <c r="XER3" s="7" t="s">
        <v>16502</v>
      </c>
      <c r="XES3" s="7" t="s">
        <v>16503</v>
      </c>
      <c r="XET3" s="7" t="s">
        <v>16504</v>
      </c>
      <c r="XEU3" s="7" t="s">
        <v>16505</v>
      </c>
      <c r="XEV3" s="7" t="s">
        <v>16506</v>
      </c>
      <c r="XEW3" s="7" t="s">
        <v>16507</v>
      </c>
      <c r="XEX3" s="7" t="s">
        <v>16508</v>
      </c>
      <c r="XEY3" s="7" t="s">
        <v>16509</v>
      </c>
      <c r="XEZ3" s="7" t="s">
        <v>16510</v>
      </c>
      <c r="XFA3" s="7" t="s">
        <v>16511</v>
      </c>
      <c r="XFB3" s="7" t="s">
        <v>16512</v>
      </c>
      <c r="XFC3" s="7" t="s">
        <v>16513</v>
      </c>
      <c r="XFD3" s="7" t="s">
        <v>16514</v>
      </c>
    </row>
    <row r="4" spans="1:16384" s="7" customFormat="1" ht="17.5" x14ac:dyDescent="0.45">
      <c r="A4" s="18" t="s">
        <v>75</v>
      </c>
      <c r="B4" s="18" t="s">
        <v>76</v>
      </c>
      <c r="C4" s="54">
        <v>397</v>
      </c>
      <c r="D4" s="22" t="s">
        <v>16517</v>
      </c>
      <c r="E4" s="22" t="s">
        <v>16517</v>
      </c>
    </row>
    <row r="5" spans="1:16384" s="7" customFormat="1" ht="17.5" x14ac:dyDescent="0.45">
      <c r="A5" s="18" t="s">
        <v>75</v>
      </c>
      <c r="B5" s="18" t="s">
        <v>77</v>
      </c>
      <c r="C5" s="47">
        <v>0</v>
      </c>
      <c r="D5" s="27" t="s">
        <v>16517</v>
      </c>
      <c r="E5" s="27" t="s">
        <v>16517</v>
      </c>
    </row>
    <row r="6" spans="1:16384" s="7" customFormat="1" ht="17.5" x14ac:dyDescent="0.45">
      <c r="A6" s="18" t="s">
        <v>75</v>
      </c>
      <c r="B6" s="18" t="s">
        <v>78</v>
      </c>
      <c r="C6" s="47" t="s">
        <v>16515</v>
      </c>
      <c r="D6" s="23">
        <v>2</v>
      </c>
      <c r="E6" s="13" t="s">
        <v>16516</v>
      </c>
    </row>
    <row r="7" spans="1:16384" s="7" customFormat="1" ht="17.5" x14ac:dyDescent="0.45">
      <c r="A7" s="18" t="s">
        <v>75</v>
      </c>
      <c r="B7" s="18" t="s">
        <v>80</v>
      </c>
      <c r="C7" s="54">
        <v>27</v>
      </c>
      <c r="D7" s="27" t="s">
        <v>16517</v>
      </c>
      <c r="E7" s="27" t="s">
        <v>16517</v>
      </c>
    </row>
    <row r="8" spans="1:16384" s="7" customFormat="1" ht="17.5" x14ac:dyDescent="0.45">
      <c r="A8" s="18" t="s">
        <v>75</v>
      </c>
      <c r="B8" s="18" t="s">
        <v>81</v>
      </c>
      <c r="C8" s="54">
        <v>12</v>
      </c>
      <c r="D8" s="22" t="s">
        <v>16517</v>
      </c>
      <c r="E8" s="22" t="s">
        <v>16517</v>
      </c>
    </row>
    <row r="9" spans="1:16384" s="7" customFormat="1" ht="17.5" x14ac:dyDescent="0.45">
      <c r="A9" s="18" t="s">
        <v>75</v>
      </c>
      <c r="B9" s="18" t="s">
        <v>82</v>
      </c>
      <c r="C9" s="47" t="s">
        <v>16515</v>
      </c>
      <c r="D9" s="23">
        <v>2</v>
      </c>
      <c r="E9" s="13" t="s">
        <v>16516</v>
      </c>
    </row>
    <row r="10" spans="1:16384" s="7" customFormat="1" ht="17.5" x14ac:dyDescent="0.45">
      <c r="A10" s="18" t="s">
        <v>75</v>
      </c>
      <c r="B10" s="18" t="s">
        <v>83</v>
      </c>
      <c r="C10" s="54">
        <v>416</v>
      </c>
      <c r="D10" s="22" t="s">
        <v>16517</v>
      </c>
      <c r="E10" s="22" t="s">
        <v>16517</v>
      </c>
    </row>
    <row r="11" spans="1:16384" s="7" customFormat="1" ht="17.5" x14ac:dyDescent="0.45">
      <c r="A11" s="18" t="s">
        <v>75</v>
      </c>
      <c r="B11" s="18" t="s">
        <v>84</v>
      </c>
      <c r="C11" s="47" t="s">
        <v>16515</v>
      </c>
      <c r="D11" s="23">
        <v>2</v>
      </c>
      <c r="E11" s="13" t="s">
        <v>16516</v>
      </c>
    </row>
    <row r="12" spans="1:16384" s="7" customFormat="1" ht="17.5" x14ac:dyDescent="0.45">
      <c r="A12" s="18" t="s">
        <v>75</v>
      </c>
      <c r="B12" s="18" t="s">
        <v>85</v>
      </c>
      <c r="C12" s="54">
        <v>22</v>
      </c>
      <c r="D12" s="22" t="s">
        <v>16517</v>
      </c>
      <c r="E12" s="22" t="s">
        <v>16517</v>
      </c>
    </row>
    <row r="13" spans="1:16384" s="7" customFormat="1" ht="17.5" x14ac:dyDescent="0.45">
      <c r="A13" s="18" t="s">
        <v>75</v>
      </c>
      <c r="B13" s="18" t="s">
        <v>86</v>
      </c>
      <c r="C13" s="54">
        <v>301</v>
      </c>
      <c r="D13" s="27" t="s">
        <v>16517</v>
      </c>
      <c r="E13" s="27" t="s">
        <v>16517</v>
      </c>
    </row>
    <row r="14" spans="1:16384" s="7" customFormat="1" ht="17.5" x14ac:dyDescent="0.45">
      <c r="A14" s="18" t="s">
        <v>75</v>
      </c>
      <c r="B14" s="18" t="s">
        <v>87</v>
      </c>
      <c r="C14" s="54">
        <v>10</v>
      </c>
      <c r="D14" s="22" t="s">
        <v>16517</v>
      </c>
      <c r="E14" s="22" t="s">
        <v>16517</v>
      </c>
    </row>
    <row r="15" spans="1:16384" s="7" customFormat="1" ht="17.5" x14ac:dyDescent="0.45">
      <c r="A15" s="18" t="s">
        <v>75</v>
      </c>
      <c r="B15" s="18" t="s">
        <v>88</v>
      </c>
      <c r="C15" s="54">
        <v>21</v>
      </c>
      <c r="D15" s="27" t="s">
        <v>16517</v>
      </c>
      <c r="E15" s="27" t="s">
        <v>16517</v>
      </c>
    </row>
    <row r="16" spans="1:16384" s="7" customFormat="1" ht="17.5" x14ac:dyDescent="0.45">
      <c r="A16" s="18" t="s">
        <v>75</v>
      </c>
      <c r="B16" s="18" t="s">
        <v>89</v>
      </c>
      <c r="C16" s="54">
        <v>89</v>
      </c>
      <c r="D16" s="22" t="s">
        <v>16517</v>
      </c>
      <c r="E16" s="22" t="s">
        <v>16517</v>
      </c>
    </row>
    <row r="17" spans="1:5" ht="17.5" x14ac:dyDescent="0.45">
      <c r="A17" s="18" t="s">
        <v>75</v>
      </c>
      <c r="B17" s="18" t="s">
        <v>90</v>
      </c>
      <c r="C17" s="47" t="s">
        <v>16515</v>
      </c>
      <c r="D17" s="23">
        <v>2</v>
      </c>
      <c r="E17" s="13" t="s">
        <v>16516</v>
      </c>
    </row>
    <row r="18" spans="1:5" ht="17.5" x14ac:dyDescent="0.45">
      <c r="A18" s="18" t="s">
        <v>75</v>
      </c>
      <c r="B18" s="18" t="s">
        <v>91</v>
      </c>
      <c r="C18" s="54">
        <v>343</v>
      </c>
      <c r="D18" s="22" t="s">
        <v>16517</v>
      </c>
      <c r="E18" s="22" t="s">
        <v>16517</v>
      </c>
    </row>
    <row r="19" spans="1:5" ht="17.5" x14ac:dyDescent="0.45">
      <c r="A19" s="18" t="s">
        <v>75</v>
      </c>
      <c r="B19" s="18" t="s">
        <v>92</v>
      </c>
      <c r="C19" s="54">
        <v>129</v>
      </c>
      <c r="D19" s="27" t="s">
        <v>16517</v>
      </c>
      <c r="E19" s="27" t="s">
        <v>16517</v>
      </c>
    </row>
    <row r="20" spans="1:5" ht="17.5" x14ac:dyDescent="0.45">
      <c r="A20" s="18" t="s">
        <v>75</v>
      </c>
      <c r="B20" s="18" t="s">
        <v>93</v>
      </c>
      <c r="C20" s="54">
        <v>37</v>
      </c>
      <c r="D20" s="22" t="s">
        <v>16517</v>
      </c>
      <c r="E20" s="22" t="s">
        <v>16517</v>
      </c>
    </row>
    <row r="21" spans="1:5" ht="17.5" x14ac:dyDescent="0.45">
      <c r="A21" s="18" t="s">
        <v>75</v>
      </c>
      <c r="B21" s="18" t="s">
        <v>94</v>
      </c>
      <c r="C21" s="47" t="s">
        <v>16515</v>
      </c>
      <c r="D21" s="23">
        <v>1</v>
      </c>
      <c r="E21" s="18" t="s">
        <v>79</v>
      </c>
    </row>
    <row r="22" spans="1:5" ht="17.5" x14ac:dyDescent="0.45">
      <c r="A22" s="18" t="s">
        <v>75</v>
      </c>
      <c r="B22" s="18" t="s">
        <v>95</v>
      </c>
      <c r="C22" s="54">
        <v>3302</v>
      </c>
      <c r="D22" s="22" t="s">
        <v>16517</v>
      </c>
      <c r="E22" s="22" t="s">
        <v>16517</v>
      </c>
    </row>
    <row r="23" spans="1:5" ht="17.5" x14ac:dyDescent="0.45">
      <c r="A23" s="18" t="s">
        <v>75</v>
      </c>
      <c r="B23" s="18" t="s">
        <v>96</v>
      </c>
      <c r="C23" s="54">
        <v>69</v>
      </c>
      <c r="D23" s="27" t="s">
        <v>16517</v>
      </c>
      <c r="E23" s="27" t="s">
        <v>16517</v>
      </c>
    </row>
    <row r="24" spans="1:5" ht="17.5" x14ac:dyDescent="0.45">
      <c r="A24" s="18" t="s">
        <v>75</v>
      </c>
      <c r="B24" s="18" t="s">
        <v>97</v>
      </c>
      <c r="C24" s="54">
        <v>99</v>
      </c>
      <c r="D24" s="22" t="s">
        <v>16517</v>
      </c>
      <c r="E24" s="22" t="s">
        <v>16517</v>
      </c>
    </row>
    <row r="25" spans="1:5" ht="17.5" x14ac:dyDescent="0.45">
      <c r="A25" s="18" t="s">
        <v>75</v>
      </c>
      <c r="B25" s="18" t="s">
        <v>98</v>
      </c>
      <c r="C25" s="47" t="s">
        <v>16515</v>
      </c>
      <c r="D25" s="23">
        <v>1</v>
      </c>
      <c r="E25" s="18" t="s">
        <v>79</v>
      </c>
    </row>
    <row r="26" spans="1:5" ht="17.5" x14ac:dyDescent="0.45">
      <c r="A26" s="18" t="s">
        <v>75</v>
      </c>
      <c r="B26" s="18" t="s">
        <v>99</v>
      </c>
      <c r="C26" s="54">
        <v>25</v>
      </c>
      <c r="D26" s="22" t="s">
        <v>16517</v>
      </c>
      <c r="E26" s="22" t="s">
        <v>16517</v>
      </c>
    </row>
    <row r="27" spans="1:5" ht="17.5" x14ac:dyDescent="0.45">
      <c r="A27" s="18" t="s">
        <v>75</v>
      </c>
      <c r="B27" s="18" t="s">
        <v>100</v>
      </c>
      <c r="C27" s="54">
        <v>87</v>
      </c>
      <c r="D27" s="27" t="s">
        <v>16517</v>
      </c>
      <c r="E27" s="27" t="s">
        <v>16517</v>
      </c>
    </row>
    <row r="28" spans="1:5" ht="17.5" x14ac:dyDescent="0.45">
      <c r="A28" s="18" t="s">
        <v>75</v>
      </c>
      <c r="B28" s="18" t="s">
        <v>101</v>
      </c>
      <c r="C28" s="55">
        <v>0</v>
      </c>
      <c r="D28" s="22" t="s">
        <v>16517</v>
      </c>
      <c r="E28" s="22" t="s">
        <v>16517</v>
      </c>
    </row>
    <row r="29" spans="1:5" ht="17.5" x14ac:dyDescent="0.45">
      <c r="A29" s="18" t="s">
        <v>75</v>
      </c>
      <c r="B29" s="18" t="s">
        <v>102</v>
      </c>
      <c r="C29" s="55">
        <v>0</v>
      </c>
      <c r="D29" s="27" t="s">
        <v>16517</v>
      </c>
      <c r="E29" s="27" t="s">
        <v>16517</v>
      </c>
    </row>
    <row r="30" spans="1:5" ht="17.5" x14ac:dyDescent="0.45">
      <c r="A30" s="18" t="s">
        <v>75</v>
      </c>
      <c r="B30" s="18" t="s">
        <v>103</v>
      </c>
      <c r="C30" s="54">
        <v>155</v>
      </c>
      <c r="D30" s="22" t="s">
        <v>16517</v>
      </c>
      <c r="E30" s="22" t="s">
        <v>16517</v>
      </c>
    </row>
    <row r="31" spans="1:5" ht="17.5" x14ac:dyDescent="0.45">
      <c r="A31" s="18" t="s">
        <v>75</v>
      </c>
      <c r="B31" s="18" t="s">
        <v>104</v>
      </c>
      <c r="C31" s="54">
        <v>23</v>
      </c>
      <c r="D31" s="27" t="s">
        <v>16517</v>
      </c>
      <c r="E31" s="27" t="s">
        <v>16517</v>
      </c>
    </row>
    <row r="32" spans="1:5" ht="17.5" x14ac:dyDescent="0.45">
      <c r="A32" s="18" t="s">
        <v>75</v>
      </c>
      <c r="B32" s="18" t="s">
        <v>105</v>
      </c>
      <c r="C32" s="47" t="s">
        <v>16515</v>
      </c>
      <c r="D32" s="23">
        <v>2</v>
      </c>
      <c r="E32" s="13" t="s">
        <v>16516</v>
      </c>
    </row>
    <row r="33" spans="1:5" ht="17.5" x14ac:dyDescent="0.45">
      <c r="A33" s="18" t="s">
        <v>75</v>
      </c>
      <c r="B33" s="18" t="s">
        <v>106</v>
      </c>
      <c r="C33" s="54">
        <v>1273</v>
      </c>
      <c r="D33" s="27" t="s">
        <v>16517</v>
      </c>
      <c r="E33" s="27" t="s">
        <v>16517</v>
      </c>
    </row>
    <row r="34" spans="1:5" ht="17.5" x14ac:dyDescent="0.45">
      <c r="A34" s="18" t="s">
        <v>75</v>
      </c>
      <c r="B34" s="18" t="s">
        <v>107</v>
      </c>
      <c r="C34" s="54">
        <v>111</v>
      </c>
      <c r="D34" s="22" t="s">
        <v>16517</v>
      </c>
      <c r="E34" s="22" t="s">
        <v>16517</v>
      </c>
    </row>
    <row r="35" spans="1:5" ht="17.5" x14ac:dyDescent="0.45">
      <c r="A35" s="18" t="s">
        <v>75</v>
      </c>
      <c r="B35" s="18" t="s">
        <v>108</v>
      </c>
      <c r="C35" s="55">
        <v>0</v>
      </c>
      <c r="D35" s="27" t="s">
        <v>16517</v>
      </c>
      <c r="E35" s="27" t="s">
        <v>16517</v>
      </c>
    </row>
    <row r="36" spans="1:5" ht="17.5" x14ac:dyDescent="0.45">
      <c r="A36" s="18" t="s">
        <v>75</v>
      </c>
      <c r="B36" s="18" t="s">
        <v>109</v>
      </c>
      <c r="C36" s="54">
        <v>449</v>
      </c>
      <c r="D36" s="22" t="s">
        <v>16517</v>
      </c>
      <c r="E36" s="22" t="s">
        <v>16517</v>
      </c>
    </row>
    <row r="37" spans="1:5" ht="17.5" x14ac:dyDescent="0.45">
      <c r="A37" s="18" t="s">
        <v>75</v>
      </c>
      <c r="B37" s="18" t="s">
        <v>110</v>
      </c>
      <c r="C37" s="54">
        <v>221</v>
      </c>
      <c r="D37" s="27" t="s">
        <v>16517</v>
      </c>
      <c r="E37" s="27" t="s">
        <v>16517</v>
      </c>
    </row>
    <row r="38" spans="1:5" ht="17.5" x14ac:dyDescent="0.45">
      <c r="A38" s="18" t="s">
        <v>75</v>
      </c>
      <c r="B38" s="18" t="s">
        <v>111</v>
      </c>
      <c r="C38" s="54" t="s">
        <v>16515</v>
      </c>
      <c r="D38" s="23">
        <v>2</v>
      </c>
      <c r="E38" s="13" t="s">
        <v>16516</v>
      </c>
    </row>
    <row r="39" spans="1:5" ht="17.5" x14ac:dyDescent="0.45">
      <c r="A39" s="18" t="s">
        <v>75</v>
      </c>
      <c r="B39" s="18" t="s">
        <v>112</v>
      </c>
      <c r="C39" s="54">
        <v>464</v>
      </c>
      <c r="D39" s="27" t="s">
        <v>16517</v>
      </c>
      <c r="E39" s="27" t="s">
        <v>16517</v>
      </c>
    </row>
    <row r="40" spans="1:5" ht="17.5" x14ac:dyDescent="0.45">
      <c r="A40" s="18" t="s">
        <v>75</v>
      </c>
      <c r="B40" s="18" t="s">
        <v>113</v>
      </c>
      <c r="C40" s="54">
        <v>916</v>
      </c>
      <c r="D40" s="22" t="s">
        <v>16517</v>
      </c>
      <c r="E40" s="22" t="s">
        <v>16517</v>
      </c>
    </row>
    <row r="41" spans="1:5" ht="17.5" x14ac:dyDescent="0.45">
      <c r="A41" s="18" t="s">
        <v>75</v>
      </c>
      <c r="B41" s="18" t="s">
        <v>114</v>
      </c>
      <c r="C41" s="54">
        <v>166</v>
      </c>
      <c r="D41" s="27" t="s">
        <v>16517</v>
      </c>
      <c r="E41" s="27" t="s">
        <v>16517</v>
      </c>
    </row>
    <row r="42" spans="1:5" ht="17.5" x14ac:dyDescent="0.45">
      <c r="A42" s="18" t="s">
        <v>75</v>
      </c>
      <c r="B42" s="18" t="s">
        <v>115</v>
      </c>
      <c r="C42" s="54">
        <v>285</v>
      </c>
      <c r="D42" s="22" t="s">
        <v>16517</v>
      </c>
      <c r="E42" s="22" t="s">
        <v>16517</v>
      </c>
    </row>
    <row r="43" spans="1:5" ht="17.5" x14ac:dyDescent="0.45">
      <c r="A43" s="18" t="s">
        <v>75</v>
      </c>
      <c r="B43" s="18" t="s">
        <v>116</v>
      </c>
      <c r="C43" s="54">
        <v>62</v>
      </c>
      <c r="D43" s="27" t="s">
        <v>16517</v>
      </c>
      <c r="E43" s="27" t="s">
        <v>16517</v>
      </c>
    </row>
    <row r="44" spans="1:5" ht="17.5" x14ac:dyDescent="0.45">
      <c r="A44" s="18" t="s">
        <v>75</v>
      </c>
      <c r="B44" s="18" t="s">
        <v>117</v>
      </c>
      <c r="C44" s="54">
        <v>157</v>
      </c>
      <c r="D44" s="22" t="s">
        <v>16517</v>
      </c>
      <c r="E44" s="22" t="s">
        <v>16517</v>
      </c>
    </row>
    <row r="45" spans="1:5" ht="17.5" x14ac:dyDescent="0.45">
      <c r="A45" s="18" t="s">
        <v>75</v>
      </c>
      <c r="B45" s="18" t="s">
        <v>118</v>
      </c>
      <c r="C45" s="54">
        <v>155</v>
      </c>
      <c r="D45" s="27" t="s">
        <v>16517</v>
      </c>
      <c r="E45" s="27" t="s">
        <v>16517</v>
      </c>
    </row>
    <row r="46" spans="1:5" ht="17.5" x14ac:dyDescent="0.45">
      <c r="A46" s="18" t="s">
        <v>75</v>
      </c>
      <c r="B46" s="18" t="s">
        <v>119</v>
      </c>
      <c r="C46" s="54">
        <v>544</v>
      </c>
      <c r="D46" s="22" t="s">
        <v>16517</v>
      </c>
      <c r="E46" s="22" t="s">
        <v>16517</v>
      </c>
    </row>
    <row r="47" spans="1:5" ht="17.5" x14ac:dyDescent="0.45">
      <c r="A47" s="18" t="s">
        <v>75</v>
      </c>
      <c r="B47" s="18" t="s">
        <v>120</v>
      </c>
      <c r="C47" s="54">
        <v>68</v>
      </c>
      <c r="D47" s="27" t="s">
        <v>16517</v>
      </c>
      <c r="E47" s="27" t="s">
        <v>16517</v>
      </c>
    </row>
    <row r="48" spans="1:5" ht="17.5" x14ac:dyDescent="0.45">
      <c r="A48" s="18" t="s">
        <v>75</v>
      </c>
      <c r="B48" s="18" t="s">
        <v>121</v>
      </c>
      <c r="C48" s="54">
        <v>32</v>
      </c>
      <c r="D48" s="22" t="s">
        <v>16517</v>
      </c>
      <c r="E48" s="22" t="s">
        <v>16517</v>
      </c>
    </row>
    <row r="49" spans="1:5" ht="17.5" x14ac:dyDescent="0.45">
      <c r="A49" s="18" t="s">
        <v>75</v>
      </c>
      <c r="B49" s="18" t="s">
        <v>122</v>
      </c>
      <c r="C49" s="55">
        <v>0</v>
      </c>
      <c r="D49" s="27" t="s">
        <v>16517</v>
      </c>
      <c r="E49" s="27" t="s">
        <v>16517</v>
      </c>
    </row>
    <row r="50" spans="1:5" ht="17.5" x14ac:dyDescent="0.45">
      <c r="A50" s="18" t="s">
        <v>75</v>
      </c>
      <c r="B50" s="18" t="s">
        <v>123</v>
      </c>
      <c r="C50" s="54">
        <v>6</v>
      </c>
      <c r="D50" s="22" t="s">
        <v>16517</v>
      </c>
      <c r="E50" s="22" t="s">
        <v>16517</v>
      </c>
    </row>
    <row r="51" spans="1:5" ht="17.5" x14ac:dyDescent="0.45">
      <c r="A51" s="18" t="s">
        <v>75</v>
      </c>
      <c r="B51" s="18" t="s">
        <v>124</v>
      </c>
      <c r="C51" s="54">
        <v>98</v>
      </c>
      <c r="D51" s="27" t="s">
        <v>16517</v>
      </c>
      <c r="E51" s="27" t="s">
        <v>16517</v>
      </c>
    </row>
    <row r="52" spans="1:5" ht="17.5" x14ac:dyDescent="0.45">
      <c r="A52" s="18" t="s">
        <v>75</v>
      </c>
      <c r="B52" s="18" t="s">
        <v>125</v>
      </c>
      <c r="C52" s="54">
        <v>113</v>
      </c>
      <c r="D52" s="22" t="s">
        <v>16517</v>
      </c>
      <c r="E52" s="22" t="s">
        <v>16517</v>
      </c>
    </row>
    <row r="53" spans="1:5" ht="17.5" x14ac:dyDescent="0.45">
      <c r="A53" s="18" t="s">
        <v>75</v>
      </c>
      <c r="B53" s="18" t="s">
        <v>126</v>
      </c>
      <c r="C53" s="54">
        <v>180</v>
      </c>
      <c r="D53" s="27" t="s">
        <v>16517</v>
      </c>
      <c r="E53" s="27" t="s">
        <v>16517</v>
      </c>
    </row>
    <row r="54" spans="1:5" ht="17.5" x14ac:dyDescent="0.45">
      <c r="A54" s="18" t="s">
        <v>75</v>
      </c>
      <c r="B54" s="18" t="s">
        <v>127</v>
      </c>
      <c r="C54" s="54">
        <v>30</v>
      </c>
      <c r="D54" s="22" t="s">
        <v>16517</v>
      </c>
      <c r="E54" s="22" t="s">
        <v>16517</v>
      </c>
    </row>
    <row r="55" spans="1:5" ht="17.5" x14ac:dyDescent="0.45">
      <c r="A55" s="18" t="s">
        <v>75</v>
      </c>
      <c r="B55" s="18" t="s">
        <v>128</v>
      </c>
      <c r="C55" s="54">
        <v>11</v>
      </c>
      <c r="D55" s="27" t="s">
        <v>16517</v>
      </c>
      <c r="E55" s="27" t="s">
        <v>16517</v>
      </c>
    </row>
    <row r="56" spans="1:5" ht="17.5" x14ac:dyDescent="0.45">
      <c r="A56" s="18" t="s">
        <v>75</v>
      </c>
      <c r="B56" s="18" t="s">
        <v>129</v>
      </c>
      <c r="C56" s="47" t="s">
        <v>16515</v>
      </c>
      <c r="D56" s="23">
        <v>1</v>
      </c>
      <c r="E56" s="18" t="s">
        <v>79</v>
      </c>
    </row>
    <row r="57" spans="1:5" ht="17.5" x14ac:dyDescent="0.45">
      <c r="A57" s="18" t="s">
        <v>75</v>
      </c>
      <c r="B57" s="18" t="s">
        <v>130</v>
      </c>
      <c r="C57" s="54">
        <v>133</v>
      </c>
      <c r="D57" s="27" t="s">
        <v>16517</v>
      </c>
      <c r="E57" s="27" t="s">
        <v>16517</v>
      </c>
    </row>
    <row r="58" spans="1:5" ht="17.5" x14ac:dyDescent="0.45">
      <c r="A58" s="18" t="s">
        <v>75</v>
      </c>
      <c r="B58" s="18" t="s">
        <v>131</v>
      </c>
      <c r="C58" s="54">
        <v>5</v>
      </c>
      <c r="D58" s="22" t="s">
        <v>16517</v>
      </c>
      <c r="E58" s="22" t="s">
        <v>16517</v>
      </c>
    </row>
    <row r="59" spans="1:5" ht="17.5" x14ac:dyDescent="0.45">
      <c r="A59" s="18" t="s">
        <v>75</v>
      </c>
      <c r="B59" s="18" t="s">
        <v>132</v>
      </c>
      <c r="C59" s="54">
        <v>335</v>
      </c>
      <c r="D59" s="27" t="s">
        <v>16517</v>
      </c>
      <c r="E59" s="27" t="s">
        <v>16517</v>
      </c>
    </row>
    <row r="60" spans="1:5" ht="17.5" x14ac:dyDescent="0.45">
      <c r="A60" s="18" t="s">
        <v>75</v>
      </c>
      <c r="B60" s="18" t="s">
        <v>133</v>
      </c>
      <c r="C60" s="54">
        <v>50</v>
      </c>
      <c r="D60" s="22" t="s">
        <v>16517</v>
      </c>
      <c r="E60" s="22" t="s">
        <v>16517</v>
      </c>
    </row>
    <row r="61" spans="1:5" ht="17.5" x14ac:dyDescent="0.45">
      <c r="A61" s="18" t="s">
        <v>75</v>
      </c>
      <c r="B61" s="18" t="s">
        <v>134</v>
      </c>
      <c r="C61" s="54">
        <v>27</v>
      </c>
      <c r="D61" s="27" t="s">
        <v>16517</v>
      </c>
      <c r="E61" s="27" t="s">
        <v>16517</v>
      </c>
    </row>
    <row r="62" spans="1:5" ht="17.5" x14ac:dyDescent="0.45">
      <c r="A62" s="56" t="s">
        <v>75</v>
      </c>
      <c r="B62" s="56" t="s">
        <v>135</v>
      </c>
      <c r="C62" s="57">
        <v>11547</v>
      </c>
      <c r="D62" s="22" t="s">
        <v>16517</v>
      </c>
      <c r="E62" s="22" t="s">
        <v>16517</v>
      </c>
    </row>
    <row r="63" spans="1:5" ht="17.5" hidden="1" x14ac:dyDescent="0.45">
      <c r="A63" s="1"/>
      <c r="B63" s="1"/>
      <c r="C63" s="6"/>
      <c r="D63" s="2"/>
      <c r="E63" s="1"/>
    </row>
    <row r="64" spans="1:5" ht="17.5" x14ac:dyDescent="0.45">
      <c r="A64" s="34" t="s">
        <v>20</v>
      </c>
      <c r="B64" s="1"/>
      <c r="C64" s="6"/>
      <c r="D64" s="2"/>
      <c r="E64" s="1"/>
    </row>
  </sheetData>
  <sheetProtection sheet="1" objects="1" scenarios="1" selectLockedCells="1"/>
  <conditionalFormatting sqref="A4:E5 A6:B6 D6 A7:E8 A9:B9 D9 A10:E10 A11:B11 D11 A12:E16 A17:B17 D17 A18:E20 D18:E31 A21:B21 A22:E24 A25:B25 A26:E31 A32:B32 D32 A33:E37 A38:D38 A39:E55 D39:E62 A56:B56 A57:E62">
    <cfRule type="expression" dxfId="25" priority="10">
      <formula>MOD(ROW(),2)=0</formula>
    </cfRule>
  </conditionalFormatting>
  <conditionalFormatting sqref="C6">
    <cfRule type="expression" dxfId="24" priority="6">
      <formula>MOD(ROW(),2)=0</formula>
    </cfRule>
  </conditionalFormatting>
  <conditionalFormatting sqref="C9">
    <cfRule type="expression" dxfId="23" priority="5">
      <formula>MOD(ROW(),2)=0</formula>
    </cfRule>
  </conditionalFormatting>
  <conditionalFormatting sqref="C11">
    <cfRule type="expression" dxfId="22" priority="4">
      <formula>MOD(ROW(),2)=0</formula>
    </cfRule>
  </conditionalFormatting>
  <conditionalFormatting sqref="C17">
    <cfRule type="expression" dxfId="21" priority="3">
      <formula>MOD(ROW(),2)=0</formula>
    </cfRule>
  </conditionalFormatting>
  <conditionalFormatting sqref="C21">
    <cfRule type="expression" dxfId="20" priority="9">
      <formula>MOD(ROW(),2)=0</formula>
    </cfRule>
  </conditionalFormatting>
  <conditionalFormatting sqref="C25">
    <cfRule type="expression" dxfId="19" priority="8">
      <formula>MOD(ROW(),2)=0</formula>
    </cfRule>
  </conditionalFormatting>
  <conditionalFormatting sqref="C32">
    <cfRule type="expression" dxfId="18" priority="2">
      <formula>MOD(ROW(),2)=0</formula>
    </cfRule>
  </conditionalFormatting>
  <conditionalFormatting sqref="C56">
    <cfRule type="expression" dxfId="17" priority="7">
      <formula>MOD(ROW(),2)=0</formula>
    </cfRule>
  </conditionalFormatting>
  <conditionalFormatting sqref="E6 E9 E11 E17 E32 E38">
    <cfRule type="expression" dxfId="16"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E1C005-73F9-46BD-90AF-720DE95D0C99}">
  <dimension ref="A1:E64"/>
  <sheetViews>
    <sheetView workbookViewId="0">
      <selection activeCell="B3" sqref="B3"/>
    </sheetView>
  </sheetViews>
  <sheetFormatPr defaultColWidth="0" defaultRowHeight="12.75" customHeight="1" zeroHeight="1" x14ac:dyDescent="0.25"/>
  <cols>
    <col min="1" max="1" width="23.26953125" style="7" customWidth="1"/>
    <col min="2" max="2" width="16.54296875" style="7" bestFit="1" customWidth="1"/>
    <col min="3" max="3" width="12.81640625" style="7" customWidth="1"/>
    <col min="4" max="4" width="21.7265625" style="7" customWidth="1"/>
    <col min="5" max="5" width="35.81640625" style="7" customWidth="1"/>
    <col min="6" max="16384" width="8.81640625" style="7" hidden="1"/>
  </cols>
  <sheetData>
    <row r="1" spans="1:5" ht="17.5" x14ac:dyDescent="0.45">
      <c r="A1" s="14" t="s">
        <v>0</v>
      </c>
      <c r="B1" s="1"/>
      <c r="C1" s="1"/>
      <c r="D1" s="2"/>
      <c r="E1" s="1"/>
    </row>
    <row r="2" spans="1:5" ht="26" x14ac:dyDescent="0.65">
      <c r="A2" s="15" t="s">
        <v>73</v>
      </c>
      <c r="B2" s="3"/>
      <c r="C2" s="3"/>
      <c r="D2" s="4"/>
      <c r="E2" s="3"/>
    </row>
    <row r="3" spans="1:5" ht="17.5" x14ac:dyDescent="0.45">
      <c r="A3" s="45" t="s">
        <v>61</v>
      </c>
      <c r="B3" s="45" t="s">
        <v>3</v>
      </c>
      <c r="C3" s="45" t="s">
        <v>72</v>
      </c>
      <c r="D3" s="45" t="s">
        <v>65</v>
      </c>
      <c r="E3" s="45" t="s">
        <v>66</v>
      </c>
    </row>
    <row r="4" spans="1:5" ht="17.5" x14ac:dyDescent="0.45">
      <c r="A4" s="18" t="s">
        <v>75</v>
      </c>
      <c r="B4" s="18" t="s">
        <v>76</v>
      </c>
      <c r="C4" s="23">
        <v>106</v>
      </c>
      <c r="D4" s="22" t="s">
        <v>16517</v>
      </c>
      <c r="E4" s="22" t="s">
        <v>16517</v>
      </c>
    </row>
    <row r="5" spans="1:5" ht="17.5" x14ac:dyDescent="0.45">
      <c r="A5" s="18" t="s">
        <v>75</v>
      </c>
      <c r="B5" s="18" t="s">
        <v>77</v>
      </c>
      <c r="C5" s="23">
        <v>0</v>
      </c>
      <c r="D5" s="27" t="s">
        <v>16517</v>
      </c>
      <c r="E5" s="27" t="s">
        <v>16517</v>
      </c>
    </row>
    <row r="6" spans="1:5" ht="17.5" x14ac:dyDescent="0.45">
      <c r="A6" s="18" t="s">
        <v>75</v>
      </c>
      <c r="B6" s="18" t="s">
        <v>78</v>
      </c>
      <c r="C6" s="47" t="s">
        <v>16515</v>
      </c>
      <c r="D6" s="23">
        <v>1</v>
      </c>
      <c r="E6" s="18" t="s">
        <v>79</v>
      </c>
    </row>
    <row r="7" spans="1:5" ht="17.5" x14ac:dyDescent="0.45">
      <c r="A7" s="18" t="s">
        <v>75</v>
      </c>
      <c r="B7" s="18" t="s">
        <v>80</v>
      </c>
      <c r="C7" s="23">
        <v>6</v>
      </c>
      <c r="D7" s="27" t="s">
        <v>16517</v>
      </c>
      <c r="E7" s="27" t="s">
        <v>16517</v>
      </c>
    </row>
    <row r="8" spans="1:5" ht="17.5" x14ac:dyDescent="0.45">
      <c r="A8" s="18" t="s">
        <v>75</v>
      </c>
      <c r="B8" s="18" t="s">
        <v>81</v>
      </c>
      <c r="C8" s="23">
        <v>5</v>
      </c>
      <c r="D8" s="22" t="s">
        <v>16517</v>
      </c>
      <c r="E8" s="22" t="s">
        <v>16517</v>
      </c>
    </row>
    <row r="9" spans="1:5" ht="17.5" x14ac:dyDescent="0.45">
      <c r="A9" s="18" t="s">
        <v>75</v>
      </c>
      <c r="B9" s="18" t="s">
        <v>82</v>
      </c>
      <c r="C9" s="47" t="s">
        <v>16515</v>
      </c>
      <c r="D9" s="23">
        <v>1</v>
      </c>
      <c r="E9" s="18" t="s">
        <v>79</v>
      </c>
    </row>
    <row r="10" spans="1:5" ht="17.5" x14ac:dyDescent="0.45">
      <c r="A10" s="18" t="s">
        <v>75</v>
      </c>
      <c r="B10" s="18" t="s">
        <v>83</v>
      </c>
      <c r="C10" s="23">
        <v>84</v>
      </c>
      <c r="D10" s="22" t="s">
        <v>16517</v>
      </c>
      <c r="E10" s="22" t="s">
        <v>16517</v>
      </c>
    </row>
    <row r="11" spans="1:5" ht="17.5" x14ac:dyDescent="0.45">
      <c r="A11" s="18" t="s">
        <v>75</v>
      </c>
      <c r="B11" s="18" t="s">
        <v>84</v>
      </c>
      <c r="C11" s="47" t="s">
        <v>16515</v>
      </c>
      <c r="D11" s="23">
        <v>1</v>
      </c>
      <c r="E11" s="18" t="s">
        <v>79</v>
      </c>
    </row>
    <row r="12" spans="1:5" ht="17.5" x14ac:dyDescent="0.45">
      <c r="A12" s="18" t="s">
        <v>75</v>
      </c>
      <c r="B12" s="18" t="s">
        <v>85</v>
      </c>
      <c r="C12" s="23">
        <v>9</v>
      </c>
      <c r="D12" s="22" t="s">
        <v>16517</v>
      </c>
      <c r="E12" s="22" t="s">
        <v>16517</v>
      </c>
    </row>
    <row r="13" spans="1:5" ht="17.5" x14ac:dyDescent="0.45">
      <c r="A13" s="18" t="s">
        <v>75</v>
      </c>
      <c r="B13" s="18" t="s">
        <v>86</v>
      </c>
      <c r="C13" s="23">
        <v>104</v>
      </c>
      <c r="D13" s="27" t="s">
        <v>16517</v>
      </c>
      <c r="E13" s="27" t="s">
        <v>16517</v>
      </c>
    </row>
    <row r="14" spans="1:5" ht="17.5" x14ac:dyDescent="0.45">
      <c r="A14" s="18" t="s">
        <v>75</v>
      </c>
      <c r="B14" s="18" t="s">
        <v>87</v>
      </c>
      <c r="C14" s="23">
        <v>0</v>
      </c>
      <c r="D14" s="22" t="s">
        <v>16517</v>
      </c>
      <c r="E14" s="22" t="s">
        <v>16517</v>
      </c>
    </row>
    <row r="15" spans="1:5" ht="17.5" x14ac:dyDescent="0.45">
      <c r="A15" s="18" t="s">
        <v>75</v>
      </c>
      <c r="B15" s="18" t="s">
        <v>88</v>
      </c>
      <c r="C15" s="23">
        <v>14</v>
      </c>
      <c r="D15" s="27" t="s">
        <v>16517</v>
      </c>
      <c r="E15" s="27" t="s">
        <v>16517</v>
      </c>
    </row>
    <row r="16" spans="1:5" ht="17.5" x14ac:dyDescent="0.45">
      <c r="A16" s="18" t="s">
        <v>75</v>
      </c>
      <c r="B16" s="18" t="s">
        <v>89</v>
      </c>
      <c r="C16" s="23">
        <v>25</v>
      </c>
      <c r="D16" s="22" t="s">
        <v>16517</v>
      </c>
      <c r="E16" s="22" t="s">
        <v>16517</v>
      </c>
    </row>
    <row r="17" spans="1:5" ht="17.5" x14ac:dyDescent="0.45">
      <c r="A17" s="18" t="s">
        <v>75</v>
      </c>
      <c r="B17" s="18" t="s">
        <v>90</v>
      </c>
      <c r="C17" s="47" t="s">
        <v>16515</v>
      </c>
      <c r="D17" s="23">
        <v>1</v>
      </c>
      <c r="E17" s="18" t="s">
        <v>79</v>
      </c>
    </row>
    <row r="18" spans="1:5" ht="17.5" x14ac:dyDescent="0.45">
      <c r="A18" s="18" t="s">
        <v>75</v>
      </c>
      <c r="B18" s="18" t="s">
        <v>91</v>
      </c>
      <c r="C18" s="23">
        <v>63</v>
      </c>
      <c r="D18" s="22" t="s">
        <v>16517</v>
      </c>
      <c r="E18" s="22" t="s">
        <v>16517</v>
      </c>
    </row>
    <row r="19" spans="1:5" ht="17.5" x14ac:dyDescent="0.45">
      <c r="A19" s="18" t="s">
        <v>75</v>
      </c>
      <c r="B19" s="18" t="s">
        <v>92</v>
      </c>
      <c r="C19" s="23">
        <v>26</v>
      </c>
      <c r="D19" s="27" t="s">
        <v>16517</v>
      </c>
      <c r="E19" s="27" t="s">
        <v>16517</v>
      </c>
    </row>
    <row r="20" spans="1:5" ht="17.5" x14ac:dyDescent="0.45">
      <c r="A20" s="18" t="s">
        <v>75</v>
      </c>
      <c r="B20" s="18" t="s">
        <v>93</v>
      </c>
      <c r="C20" s="23">
        <v>9</v>
      </c>
      <c r="D20" s="22" t="s">
        <v>16517</v>
      </c>
      <c r="E20" s="22" t="s">
        <v>16517</v>
      </c>
    </row>
    <row r="21" spans="1:5" ht="17.5" x14ac:dyDescent="0.45">
      <c r="A21" s="18" t="s">
        <v>75</v>
      </c>
      <c r="B21" s="18" t="s">
        <v>94</v>
      </c>
      <c r="C21" s="23">
        <v>0</v>
      </c>
      <c r="D21" s="27" t="s">
        <v>16517</v>
      </c>
      <c r="E21" s="27" t="s">
        <v>16517</v>
      </c>
    </row>
    <row r="22" spans="1:5" ht="17.5" x14ac:dyDescent="0.45">
      <c r="A22" s="18" t="s">
        <v>75</v>
      </c>
      <c r="B22" s="18" t="s">
        <v>95</v>
      </c>
      <c r="C22" s="48">
        <v>845</v>
      </c>
      <c r="D22" s="22" t="s">
        <v>16517</v>
      </c>
      <c r="E22" s="22" t="s">
        <v>16517</v>
      </c>
    </row>
    <row r="23" spans="1:5" ht="17.5" x14ac:dyDescent="0.45">
      <c r="A23" s="18" t="s">
        <v>75</v>
      </c>
      <c r="B23" s="18" t="s">
        <v>96</v>
      </c>
      <c r="C23" s="23">
        <v>11</v>
      </c>
      <c r="D23" s="27" t="s">
        <v>16517</v>
      </c>
      <c r="E23" s="27" t="s">
        <v>16517</v>
      </c>
    </row>
    <row r="24" spans="1:5" ht="17.5" x14ac:dyDescent="0.45">
      <c r="A24" s="18" t="s">
        <v>75</v>
      </c>
      <c r="B24" s="18" t="s">
        <v>97</v>
      </c>
      <c r="C24" s="23">
        <v>30</v>
      </c>
      <c r="D24" s="22" t="s">
        <v>16517</v>
      </c>
      <c r="E24" s="22" t="s">
        <v>16517</v>
      </c>
    </row>
    <row r="25" spans="1:5" ht="17.5" x14ac:dyDescent="0.45">
      <c r="A25" s="18" t="s">
        <v>75</v>
      </c>
      <c r="B25" s="18" t="s">
        <v>98</v>
      </c>
      <c r="C25" s="47" t="s">
        <v>16515</v>
      </c>
      <c r="D25" s="23">
        <v>1</v>
      </c>
      <c r="E25" s="18" t="s">
        <v>79</v>
      </c>
    </row>
    <row r="26" spans="1:5" ht="17.5" x14ac:dyDescent="0.45">
      <c r="A26" s="18" t="s">
        <v>75</v>
      </c>
      <c r="B26" s="18" t="s">
        <v>99</v>
      </c>
      <c r="C26" s="23">
        <v>13</v>
      </c>
      <c r="D26" s="22" t="s">
        <v>16517</v>
      </c>
      <c r="E26" s="22" t="s">
        <v>16517</v>
      </c>
    </row>
    <row r="27" spans="1:5" ht="17.5" x14ac:dyDescent="0.45">
      <c r="A27" s="18" t="s">
        <v>75</v>
      </c>
      <c r="B27" s="18" t="s">
        <v>100</v>
      </c>
      <c r="C27" s="23">
        <v>12</v>
      </c>
      <c r="D27" s="27" t="s">
        <v>16517</v>
      </c>
      <c r="E27" s="27" t="s">
        <v>16517</v>
      </c>
    </row>
    <row r="28" spans="1:5" ht="17.5" x14ac:dyDescent="0.45">
      <c r="A28" s="18" t="s">
        <v>75</v>
      </c>
      <c r="B28" s="18" t="s">
        <v>101</v>
      </c>
      <c r="C28" s="23">
        <v>0</v>
      </c>
      <c r="D28" s="22" t="s">
        <v>16517</v>
      </c>
      <c r="E28" s="22" t="s">
        <v>16517</v>
      </c>
    </row>
    <row r="29" spans="1:5" ht="17.5" x14ac:dyDescent="0.45">
      <c r="A29" s="18" t="s">
        <v>75</v>
      </c>
      <c r="B29" s="18" t="s">
        <v>102</v>
      </c>
      <c r="C29" s="23">
        <v>0</v>
      </c>
      <c r="D29" s="27" t="s">
        <v>16517</v>
      </c>
      <c r="E29" s="27" t="s">
        <v>16517</v>
      </c>
    </row>
    <row r="30" spans="1:5" ht="17.5" x14ac:dyDescent="0.45">
      <c r="A30" s="18" t="s">
        <v>75</v>
      </c>
      <c r="B30" s="18" t="s">
        <v>103</v>
      </c>
      <c r="C30" s="23">
        <v>41</v>
      </c>
      <c r="D30" s="22" t="s">
        <v>16517</v>
      </c>
      <c r="E30" s="22" t="s">
        <v>16517</v>
      </c>
    </row>
    <row r="31" spans="1:5" ht="17.5" x14ac:dyDescent="0.45">
      <c r="A31" s="18" t="s">
        <v>75</v>
      </c>
      <c r="B31" s="18" t="s">
        <v>104</v>
      </c>
      <c r="C31" s="23">
        <v>17</v>
      </c>
      <c r="D31" s="27" t="s">
        <v>16517</v>
      </c>
      <c r="E31" s="27" t="s">
        <v>16517</v>
      </c>
    </row>
    <row r="32" spans="1:5" ht="17.5" x14ac:dyDescent="0.45">
      <c r="A32" s="18" t="s">
        <v>75</v>
      </c>
      <c r="B32" s="18" t="s">
        <v>105</v>
      </c>
      <c r="C32" s="47" t="s">
        <v>16515</v>
      </c>
      <c r="D32" s="23">
        <v>1</v>
      </c>
      <c r="E32" s="18" t="s">
        <v>79</v>
      </c>
    </row>
    <row r="33" spans="1:5" ht="17.5" x14ac:dyDescent="0.45">
      <c r="A33" s="18" t="s">
        <v>75</v>
      </c>
      <c r="B33" s="18" t="s">
        <v>106</v>
      </c>
      <c r="C33" s="48">
        <v>239</v>
      </c>
      <c r="D33" s="27" t="s">
        <v>16517</v>
      </c>
      <c r="E33" s="27" t="s">
        <v>16517</v>
      </c>
    </row>
    <row r="34" spans="1:5" ht="17.5" x14ac:dyDescent="0.45">
      <c r="A34" s="18" t="s">
        <v>75</v>
      </c>
      <c r="B34" s="18" t="s">
        <v>107</v>
      </c>
      <c r="C34" s="23">
        <v>32</v>
      </c>
      <c r="D34" s="22" t="s">
        <v>16517</v>
      </c>
      <c r="E34" s="22" t="s">
        <v>16517</v>
      </c>
    </row>
    <row r="35" spans="1:5" ht="17.5" x14ac:dyDescent="0.45">
      <c r="A35" s="18" t="s">
        <v>75</v>
      </c>
      <c r="B35" s="18" t="s">
        <v>108</v>
      </c>
      <c r="C35" s="23">
        <v>0</v>
      </c>
      <c r="D35" s="27" t="s">
        <v>16517</v>
      </c>
      <c r="E35" s="27" t="s">
        <v>16517</v>
      </c>
    </row>
    <row r="36" spans="1:5" ht="17.5" x14ac:dyDescent="0.45">
      <c r="A36" s="18" t="s">
        <v>75</v>
      </c>
      <c r="B36" s="18" t="s">
        <v>109</v>
      </c>
      <c r="C36" s="23">
        <v>83</v>
      </c>
      <c r="D36" s="22" t="s">
        <v>16517</v>
      </c>
      <c r="E36" s="22" t="s">
        <v>16517</v>
      </c>
    </row>
    <row r="37" spans="1:5" ht="17.5" x14ac:dyDescent="0.45">
      <c r="A37" s="18" t="s">
        <v>75</v>
      </c>
      <c r="B37" s="18" t="s">
        <v>110</v>
      </c>
      <c r="C37" s="23">
        <v>72</v>
      </c>
      <c r="D37" s="27" t="s">
        <v>16517</v>
      </c>
      <c r="E37" s="27" t="s">
        <v>16517</v>
      </c>
    </row>
    <row r="38" spans="1:5" ht="17.5" x14ac:dyDescent="0.45">
      <c r="A38" s="18" t="s">
        <v>75</v>
      </c>
      <c r="B38" s="18" t="s">
        <v>111</v>
      </c>
      <c r="C38" s="47" t="s">
        <v>16515</v>
      </c>
      <c r="D38" s="23">
        <v>1</v>
      </c>
      <c r="E38" s="18" t="s">
        <v>79</v>
      </c>
    </row>
    <row r="39" spans="1:5" ht="17.5" x14ac:dyDescent="0.45">
      <c r="A39" s="18" t="s">
        <v>75</v>
      </c>
      <c r="B39" s="18" t="s">
        <v>112</v>
      </c>
      <c r="C39" s="23">
        <v>112</v>
      </c>
      <c r="D39" s="27" t="s">
        <v>16517</v>
      </c>
      <c r="E39" s="27" t="s">
        <v>16517</v>
      </c>
    </row>
    <row r="40" spans="1:5" ht="17.5" x14ac:dyDescent="0.45">
      <c r="A40" s="18" t="s">
        <v>75</v>
      </c>
      <c r="B40" s="18" t="s">
        <v>113</v>
      </c>
      <c r="C40" s="23">
        <v>212</v>
      </c>
      <c r="D40" s="22" t="s">
        <v>16517</v>
      </c>
      <c r="E40" s="22" t="s">
        <v>16517</v>
      </c>
    </row>
    <row r="41" spans="1:5" ht="17.5" x14ac:dyDescent="0.45">
      <c r="A41" s="18" t="s">
        <v>75</v>
      </c>
      <c r="B41" s="18" t="s">
        <v>114</v>
      </c>
      <c r="C41" s="23">
        <v>69</v>
      </c>
      <c r="D41" s="27" t="s">
        <v>16517</v>
      </c>
      <c r="E41" s="27" t="s">
        <v>16517</v>
      </c>
    </row>
    <row r="42" spans="1:5" ht="17.5" x14ac:dyDescent="0.45">
      <c r="A42" s="18" t="s">
        <v>75</v>
      </c>
      <c r="B42" s="18" t="s">
        <v>115</v>
      </c>
      <c r="C42" s="23">
        <v>60</v>
      </c>
      <c r="D42" s="22" t="s">
        <v>16517</v>
      </c>
      <c r="E42" s="22" t="s">
        <v>16517</v>
      </c>
    </row>
    <row r="43" spans="1:5" ht="17.5" x14ac:dyDescent="0.45">
      <c r="A43" s="18" t="s">
        <v>75</v>
      </c>
      <c r="B43" s="18" t="s">
        <v>116</v>
      </c>
      <c r="C43" s="23">
        <v>24</v>
      </c>
      <c r="D43" s="27" t="s">
        <v>16517</v>
      </c>
      <c r="E43" s="27" t="s">
        <v>16517</v>
      </c>
    </row>
    <row r="44" spans="1:5" ht="17.5" x14ac:dyDescent="0.45">
      <c r="A44" s="18" t="s">
        <v>75</v>
      </c>
      <c r="B44" s="18" t="s">
        <v>117</v>
      </c>
      <c r="C44" s="23">
        <v>63</v>
      </c>
      <c r="D44" s="22" t="s">
        <v>16517</v>
      </c>
      <c r="E44" s="22" t="s">
        <v>16517</v>
      </c>
    </row>
    <row r="45" spans="1:5" ht="17.5" x14ac:dyDescent="0.45">
      <c r="A45" s="18" t="s">
        <v>75</v>
      </c>
      <c r="B45" s="18" t="s">
        <v>118</v>
      </c>
      <c r="C45" s="23">
        <v>23</v>
      </c>
      <c r="D45" s="27" t="s">
        <v>16517</v>
      </c>
      <c r="E45" s="27" t="s">
        <v>16517</v>
      </c>
    </row>
    <row r="46" spans="1:5" ht="17.5" x14ac:dyDescent="0.45">
      <c r="A46" s="18" t="s">
        <v>75</v>
      </c>
      <c r="B46" s="18" t="s">
        <v>119</v>
      </c>
      <c r="C46" s="23">
        <v>162</v>
      </c>
      <c r="D46" s="22" t="s">
        <v>16517</v>
      </c>
      <c r="E46" s="22" t="s">
        <v>16517</v>
      </c>
    </row>
    <row r="47" spans="1:5" ht="17.5" x14ac:dyDescent="0.45">
      <c r="A47" s="18" t="s">
        <v>75</v>
      </c>
      <c r="B47" s="18" t="s">
        <v>120</v>
      </c>
      <c r="C47" s="23">
        <v>20</v>
      </c>
      <c r="D47" s="27" t="s">
        <v>16517</v>
      </c>
      <c r="E47" s="27" t="s">
        <v>16517</v>
      </c>
    </row>
    <row r="48" spans="1:5" ht="17.5" x14ac:dyDescent="0.45">
      <c r="A48" s="18" t="s">
        <v>75</v>
      </c>
      <c r="B48" s="18" t="s">
        <v>121</v>
      </c>
      <c r="C48" s="23">
        <v>20</v>
      </c>
      <c r="D48" s="22" t="s">
        <v>16517</v>
      </c>
      <c r="E48" s="22" t="s">
        <v>16517</v>
      </c>
    </row>
    <row r="49" spans="1:5" ht="17.5" x14ac:dyDescent="0.45">
      <c r="A49" s="18" t="s">
        <v>75</v>
      </c>
      <c r="B49" s="18" t="s">
        <v>122</v>
      </c>
      <c r="C49" s="23">
        <v>0</v>
      </c>
      <c r="D49" s="27" t="s">
        <v>16517</v>
      </c>
      <c r="E49" s="27" t="s">
        <v>16517</v>
      </c>
    </row>
    <row r="50" spans="1:5" ht="17.5" x14ac:dyDescent="0.45">
      <c r="A50" s="18" t="s">
        <v>75</v>
      </c>
      <c r="B50" s="18" t="s">
        <v>123</v>
      </c>
      <c r="C50" s="23">
        <v>5</v>
      </c>
      <c r="D50" s="22" t="s">
        <v>16517</v>
      </c>
      <c r="E50" s="22" t="s">
        <v>16517</v>
      </c>
    </row>
    <row r="51" spans="1:5" ht="17.5" x14ac:dyDescent="0.45">
      <c r="A51" s="18" t="s">
        <v>75</v>
      </c>
      <c r="B51" s="18" t="s">
        <v>124</v>
      </c>
      <c r="C51" s="23">
        <v>29</v>
      </c>
      <c r="D51" s="27" t="s">
        <v>16517</v>
      </c>
      <c r="E51" s="27" t="s">
        <v>16517</v>
      </c>
    </row>
    <row r="52" spans="1:5" ht="17.5" x14ac:dyDescent="0.45">
      <c r="A52" s="18" t="s">
        <v>75</v>
      </c>
      <c r="B52" s="18" t="s">
        <v>125</v>
      </c>
      <c r="C52" s="23">
        <v>26</v>
      </c>
      <c r="D52" s="22" t="s">
        <v>16517</v>
      </c>
      <c r="E52" s="22" t="s">
        <v>16517</v>
      </c>
    </row>
    <row r="53" spans="1:5" ht="17.5" x14ac:dyDescent="0.45">
      <c r="A53" s="18" t="s">
        <v>75</v>
      </c>
      <c r="B53" s="18" t="s">
        <v>126</v>
      </c>
      <c r="C53" s="23">
        <v>41</v>
      </c>
      <c r="D53" s="27" t="s">
        <v>16517</v>
      </c>
      <c r="E53" s="27" t="s">
        <v>16517</v>
      </c>
    </row>
    <row r="54" spans="1:5" ht="17.5" x14ac:dyDescent="0.45">
      <c r="A54" s="18" t="s">
        <v>75</v>
      </c>
      <c r="B54" s="18" t="s">
        <v>127</v>
      </c>
      <c r="C54" s="23">
        <v>5</v>
      </c>
      <c r="D54" s="22" t="s">
        <v>16517</v>
      </c>
      <c r="E54" s="22" t="s">
        <v>16517</v>
      </c>
    </row>
    <row r="55" spans="1:5" ht="17.5" x14ac:dyDescent="0.45">
      <c r="A55" s="18" t="s">
        <v>75</v>
      </c>
      <c r="B55" s="18" t="s">
        <v>128</v>
      </c>
      <c r="C55" s="23">
        <v>7</v>
      </c>
      <c r="D55" s="27" t="s">
        <v>16517</v>
      </c>
      <c r="E55" s="27" t="s">
        <v>16517</v>
      </c>
    </row>
    <row r="56" spans="1:5" ht="17.5" x14ac:dyDescent="0.45">
      <c r="A56" s="18" t="s">
        <v>75</v>
      </c>
      <c r="B56" s="18" t="s">
        <v>129</v>
      </c>
      <c r="C56" s="23">
        <v>0</v>
      </c>
      <c r="D56" s="22" t="s">
        <v>16517</v>
      </c>
      <c r="E56" s="22" t="s">
        <v>16517</v>
      </c>
    </row>
    <row r="57" spans="1:5" ht="17.5" x14ac:dyDescent="0.45">
      <c r="A57" s="18" t="s">
        <v>75</v>
      </c>
      <c r="B57" s="18" t="s">
        <v>130</v>
      </c>
      <c r="C57" s="23">
        <v>28</v>
      </c>
      <c r="D57" s="27" t="s">
        <v>16517</v>
      </c>
      <c r="E57" s="27" t="s">
        <v>16517</v>
      </c>
    </row>
    <row r="58" spans="1:5" ht="17.5" x14ac:dyDescent="0.45">
      <c r="A58" s="18" t="s">
        <v>75</v>
      </c>
      <c r="B58" s="18" t="s">
        <v>131</v>
      </c>
      <c r="C58" s="47" t="s">
        <v>16515</v>
      </c>
      <c r="D58" s="23">
        <v>1</v>
      </c>
      <c r="E58" s="18" t="s">
        <v>79</v>
      </c>
    </row>
    <row r="59" spans="1:5" ht="17.5" x14ac:dyDescent="0.45">
      <c r="A59" s="18" t="s">
        <v>75</v>
      </c>
      <c r="B59" s="18" t="s">
        <v>132</v>
      </c>
      <c r="C59" s="23">
        <v>110</v>
      </c>
      <c r="D59" s="27" t="s">
        <v>16517</v>
      </c>
      <c r="E59" s="27" t="s">
        <v>16517</v>
      </c>
    </row>
    <row r="60" spans="1:5" ht="17.5" x14ac:dyDescent="0.45">
      <c r="A60" s="18" t="s">
        <v>75</v>
      </c>
      <c r="B60" s="18" t="s">
        <v>133</v>
      </c>
      <c r="C60" s="23">
        <v>8</v>
      </c>
      <c r="D60" s="22" t="s">
        <v>16517</v>
      </c>
      <c r="E60" s="22" t="s">
        <v>16517</v>
      </c>
    </row>
    <row r="61" spans="1:5" ht="17.5" x14ac:dyDescent="0.45">
      <c r="A61" s="18" t="s">
        <v>75</v>
      </c>
      <c r="B61" s="18" t="s">
        <v>134</v>
      </c>
      <c r="C61" s="23">
        <v>7</v>
      </c>
      <c r="D61" s="27" t="s">
        <v>16517</v>
      </c>
      <c r="E61" s="27" t="s">
        <v>16517</v>
      </c>
    </row>
    <row r="62" spans="1:5" ht="17.5" x14ac:dyDescent="0.45">
      <c r="A62" s="30" t="s">
        <v>75</v>
      </c>
      <c r="B62" s="30" t="s">
        <v>135</v>
      </c>
      <c r="C62" s="51">
        <v>2897</v>
      </c>
      <c r="D62" s="22" t="s">
        <v>16517</v>
      </c>
      <c r="E62" s="22" t="s">
        <v>16517</v>
      </c>
    </row>
    <row r="63" spans="1:5" ht="12" hidden="1" x14ac:dyDescent="0.25"/>
    <row r="64" spans="1:5" ht="17.5" x14ac:dyDescent="0.45">
      <c r="A64" s="34" t="s">
        <v>20</v>
      </c>
    </row>
  </sheetData>
  <sheetProtection sheet="1" objects="1" scenarios="1" selectLockedCells="1"/>
  <conditionalFormatting sqref="A4:E5 A6:B6 D6:E62 A7:E8 A9:B9 A10:E10 A11:B11 A12:E16 A17:B17 A18:E24 A25:B25 A26:E31 A32:B32 A33:E37 A38:B38 A39:E57 A58:B58 A59:E62">
    <cfRule type="expression" dxfId="15" priority="2">
      <formula>MOD(ROW(),2)=0</formula>
    </cfRule>
  </conditionalFormatting>
  <conditionalFormatting sqref="C6 C9 C11 C17 C25 C32 C38 C58">
    <cfRule type="expression" dxfId="14"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12BCDE-B84C-4823-8054-BFB84D782749}">
  <dimension ref="A1:E70"/>
  <sheetViews>
    <sheetView workbookViewId="0">
      <selection activeCell="B3" sqref="B3"/>
    </sheetView>
  </sheetViews>
  <sheetFormatPr defaultColWidth="0" defaultRowHeight="12.75" customHeight="1" zeroHeight="1" x14ac:dyDescent="0.25"/>
  <cols>
    <col min="1" max="1" width="21.54296875" style="7" customWidth="1"/>
    <col min="2" max="2" width="16.54296875" style="7" bestFit="1" customWidth="1"/>
    <col min="3" max="3" width="14" style="7" bestFit="1" customWidth="1"/>
    <col min="4" max="4" width="21.7265625" style="7" customWidth="1"/>
    <col min="5" max="5" width="39.81640625" style="7" customWidth="1"/>
    <col min="6" max="16384" width="8.81640625" style="7" hidden="1"/>
  </cols>
  <sheetData>
    <row r="1" spans="1:5" ht="17.5" x14ac:dyDescent="0.45">
      <c r="A1" s="14" t="s">
        <v>0</v>
      </c>
      <c r="B1" s="1"/>
      <c r="C1" s="1"/>
      <c r="D1" s="2"/>
      <c r="E1" s="1"/>
    </row>
    <row r="2" spans="1:5" ht="26" x14ac:dyDescent="0.65">
      <c r="A2" s="15" t="s">
        <v>74</v>
      </c>
      <c r="B2" s="3"/>
      <c r="C2" s="3"/>
      <c r="D2" s="4"/>
      <c r="E2" s="3"/>
    </row>
    <row r="3" spans="1:5" ht="17.5" x14ac:dyDescent="0.45">
      <c r="A3" s="45" t="s">
        <v>61</v>
      </c>
      <c r="B3" s="45" t="s">
        <v>3</v>
      </c>
      <c r="C3" s="45" t="s">
        <v>72</v>
      </c>
      <c r="D3" s="45" t="s">
        <v>65</v>
      </c>
      <c r="E3" s="45" t="s">
        <v>66</v>
      </c>
    </row>
    <row r="4" spans="1:5" ht="17.5" x14ac:dyDescent="0.45">
      <c r="A4" s="18" t="s">
        <v>75</v>
      </c>
      <c r="B4" s="18" t="s">
        <v>76</v>
      </c>
      <c r="C4" s="48">
        <v>503</v>
      </c>
      <c r="D4" s="22" t="s">
        <v>16517</v>
      </c>
      <c r="E4" s="22" t="s">
        <v>16517</v>
      </c>
    </row>
    <row r="5" spans="1:5" ht="17.5" x14ac:dyDescent="0.45">
      <c r="A5" s="18" t="s">
        <v>75</v>
      </c>
      <c r="B5" s="18" t="s">
        <v>77</v>
      </c>
      <c r="C5" s="23">
        <v>0</v>
      </c>
      <c r="D5" s="27" t="s">
        <v>16517</v>
      </c>
      <c r="E5" s="27" t="s">
        <v>16517</v>
      </c>
    </row>
    <row r="6" spans="1:5" ht="17.5" x14ac:dyDescent="0.45">
      <c r="A6" s="18" t="s">
        <v>75</v>
      </c>
      <c r="B6" s="18" t="s">
        <v>78</v>
      </c>
      <c r="C6" s="23">
        <v>12</v>
      </c>
      <c r="D6" s="22" t="s">
        <v>16517</v>
      </c>
      <c r="E6" s="22" t="s">
        <v>16517</v>
      </c>
    </row>
    <row r="7" spans="1:5" ht="17.5" x14ac:dyDescent="0.45">
      <c r="A7" s="18" t="s">
        <v>75</v>
      </c>
      <c r="B7" s="18" t="s">
        <v>80</v>
      </c>
      <c r="C7" s="23">
        <v>33</v>
      </c>
      <c r="D7" s="27" t="s">
        <v>16517</v>
      </c>
      <c r="E7" s="27" t="s">
        <v>16517</v>
      </c>
    </row>
    <row r="8" spans="1:5" ht="17.5" x14ac:dyDescent="0.45">
      <c r="A8" s="18" t="s">
        <v>75</v>
      </c>
      <c r="B8" s="18" t="s">
        <v>81</v>
      </c>
      <c r="C8" s="23">
        <v>17</v>
      </c>
      <c r="D8" s="22" t="s">
        <v>16517</v>
      </c>
      <c r="E8" s="22" t="s">
        <v>16517</v>
      </c>
    </row>
    <row r="9" spans="1:5" ht="17.5" x14ac:dyDescent="0.45">
      <c r="A9" s="18" t="s">
        <v>75</v>
      </c>
      <c r="B9" s="18" t="s">
        <v>82</v>
      </c>
      <c r="C9" s="23">
        <v>17</v>
      </c>
      <c r="D9" s="27" t="s">
        <v>16517</v>
      </c>
      <c r="E9" s="27" t="s">
        <v>16517</v>
      </c>
    </row>
    <row r="10" spans="1:5" ht="17.5" x14ac:dyDescent="0.45">
      <c r="A10" s="18" t="s">
        <v>75</v>
      </c>
      <c r="B10" s="18" t="s">
        <v>83</v>
      </c>
      <c r="C10" s="23">
        <v>500</v>
      </c>
      <c r="D10" s="22" t="s">
        <v>16517</v>
      </c>
      <c r="E10" s="22" t="s">
        <v>16517</v>
      </c>
    </row>
    <row r="11" spans="1:5" ht="17.5" x14ac:dyDescent="0.45">
      <c r="A11" s="18" t="s">
        <v>75</v>
      </c>
      <c r="B11" s="18" t="s">
        <v>84</v>
      </c>
      <c r="C11" s="23">
        <v>12</v>
      </c>
      <c r="D11" s="27" t="s">
        <v>16517</v>
      </c>
      <c r="E11" s="27" t="s">
        <v>16517</v>
      </c>
    </row>
    <row r="12" spans="1:5" ht="17.5" x14ac:dyDescent="0.45">
      <c r="A12" s="18" t="s">
        <v>75</v>
      </c>
      <c r="B12" s="18" t="s">
        <v>85</v>
      </c>
      <c r="C12" s="23">
        <v>31</v>
      </c>
      <c r="D12" s="22" t="s">
        <v>16517</v>
      </c>
      <c r="E12" s="22" t="s">
        <v>16517</v>
      </c>
    </row>
    <row r="13" spans="1:5" ht="17.5" x14ac:dyDescent="0.45">
      <c r="A13" s="18" t="s">
        <v>75</v>
      </c>
      <c r="B13" s="18" t="s">
        <v>86</v>
      </c>
      <c r="C13" s="23">
        <v>405</v>
      </c>
      <c r="D13" s="27" t="s">
        <v>16517</v>
      </c>
      <c r="E13" s="27" t="s">
        <v>16517</v>
      </c>
    </row>
    <row r="14" spans="1:5" ht="17.5" x14ac:dyDescent="0.45">
      <c r="A14" s="18" t="s">
        <v>75</v>
      </c>
      <c r="B14" s="18" t="s">
        <v>87</v>
      </c>
      <c r="C14" s="23">
        <v>10</v>
      </c>
      <c r="D14" s="22" t="s">
        <v>16517</v>
      </c>
      <c r="E14" s="22" t="s">
        <v>16517</v>
      </c>
    </row>
    <row r="15" spans="1:5" ht="17.5" x14ac:dyDescent="0.45">
      <c r="A15" s="18" t="s">
        <v>75</v>
      </c>
      <c r="B15" s="18" t="s">
        <v>88</v>
      </c>
      <c r="C15" s="23">
        <v>35</v>
      </c>
      <c r="D15" s="27" t="s">
        <v>16517</v>
      </c>
      <c r="E15" s="27" t="s">
        <v>16517</v>
      </c>
    </row>
    <row r="16" spans="1:5" ht="17.5" x14ac:dyDescent="0.45">
      <c r="A16" s="18" t="s">
        <v>75</v>
      </c>
      <c r="B16" s="18" t="s">
        <v>89</v>
      </c>
      <c r="C16" s="23">
        <v>114</v>
      </c>
      <c r="D16" s="22" t="s">
        <v>16517</v>
      </c>
      <c r="E16" s="22" t="s">
        <v>16517</v>
      </c>
    </row>
    <row r="17" spans="1:5" ht="17.5" x14ac:dyDescent="0.45">
      <c r="A17" s="18" t="s">
        <v>75</v>
      </c>
      <c r="B17" s="18" t="s">
        <v>90</v>
      </c>
      <c r="C17" s="23">
        <v>14</v>
      </c>
      <c r="D17" s="27" t="s">
        <v>16517</v>
      </c>
      <c r="E17" s="27" t="s">
        <v>16517</v>
      </c>
    </row>
    <row r="18" spans="1:5" ht="17.5" x14ac:dyDescent="0.45">
      <c r="A18" s="18" t="s">
        <v>75</v>
      </c>
      <c r="B18" s="18" t="s">
        <v>91</v>
      </c>
      <c r="C18" s="48">
        <v>406</v>
      </c>
      <c r="D18" s="22" t="s">
        <v>16517</v>
      </c>
      <c r="E18" s="22" t="s">
        <v>16517</v>
      </c>
    </row>
    <row r="19" spans="1:5" ht="17.5" x14ac:dyDescent="0.45">
      <c r="A19" s="18" t="s">
        <v>75</v>
      </c>
      <c r="B19" s="18" t="s">
        <v>92</v>
      </c>
      <c r="C19" s="23">
        <v>155</v>
      </c>
      <c r="D19" s="27" t="s">
        <v>16517</v>
      </c>
      <c r="E19" s="27" t="s">
        <v>16517</v>
      </c>
    </row>
    <row r="20" spans="1:5" ht="17.5" x14ac:dyDescent="0.45">
      <c r="A20" s="18" t="s">
        <v>75</v>
      </c>
      <c r="B20" s="18" t="s">
        <v>93</v>
      </c>
      <c r="C20" s="23">
        <v>46</v>
      </c>
      <c r="D20" s="22" t="s">
        <v>16517</v>
      </c>
      <c r="E20" s="22" t="s">
        <v>16517</v>
      </c>
    </row>
    <row r="21" spans="1:5" ht="17.5" x14ac:dyDescent="0.45">
      <c r="A21" s="18" t="s">
        <v>75</v>
      </c>
      <c r="B21" s="18" t="s">
        <v>94</v>
      </c>
      <c r="C21" s="47" t="s">
        <v>16515</v>
      </c>
      <c r="D21" s="23">
        <v>1</v>
      </c>
      <c r="E21" s="18" t="s">
        <v>79</v>
      </c>
    </row>
    <row r="22" spans="1:5" ht="17.5" x14ac:dyDescent="0.45">
      <c r="A22" s="18" t="s">
        <v>75</v>
      </c>
      <c r="B22" s="18" t="s">
        <v>95</v>
      </c>
      <c r="C22" s="48">
        <v>4147</v>
      </c>
      <c r="D22" s="22" t="s">
        <v>16517</v>
      </c>
      <c r="E22" s="22" t="s">
        <v>16517</v>
      </c>
    </row>
    <row r="23" spans="1:5" ht="17.5" x14ac:dyDescent="0.45">
      <c r="A23" s="18" t="s">
        <v>75</v>
      </c>
      <c r="B23" s="18" t="s">
        <v>96</v>
      </c>
      <c r="C23" s="23">
        <v>80</v>
      </c>
      <c r="D23" s="27" t="s">
        <v>16517</v>
      </c>
      <c r="E23" s="27" t="s">
        <v>16517</v>
      </c>
    </row>
    <row r="24" spans="1:5" ht="17.5" x14ac:dyDescent="0.45">
      <c r="A24" s="18" t="s">
        <v>75</v>
      </c>
      <c r="B24" s="18" t="s">
        <v>97</v>
      </c>
      <c r="C24" s="23">
        <v>129</v>
      </c>
      <c r="D24" s="22" t="s">
        <v>16517</v>
      </c>
      <c r="E24" s="22" t="s">
        <v>16517</v>
      </c>
    </row>
    <row r="25" spans="1:5" ht="17.5" x14ac:dyDescent="0.45">
      <c r="A25" s="18" t="s">
        <v>75</v>
      </c>
      <c r="B25" s="18" t="s">
        <v>98</v>
      </c>
      <c r="C25" s="47" t="s">
        <v>16515</v>
      </c>
      <c r="D25" s="23">
        <v>1</v>
      </c>
      <c r="E25" s="18" t="s">
        <v>79</v>
      </c>
    </row>
    <row r="26" spans="1:5" ht="17.5" x14ac:dyDescent="0.45">
      <c r="A26" s="18" t="s">
        <v>75</v>
      </c>
      <c r="B26" s="18" t="s">
        <v>99</v>
      </c>
      <c r="C26" s="23">
        <v>38</v>
      </c>
      <c r="D26" s="22" t="s">
        <v>16517</v>
      </c>
      <c r="E26" s="22" t="s">
        <v>16517</v>
      </c>
    </row>
    <row r="27" spans="1:5" ht="17.5" x14ac:dyDescent="0.45">
      <c r="A27" s="18" t="s">
        <v>75</v>
      </c>
      <c r="B27" s="18" t="s">
        <v>100</v>
      </c>
      <c r="C27" s="23">
        <v>99</v>
      </c>
      <c r="D27" s="27" t="s">
        <v>16517</v>
      </c>
      <c r="E27" s="27" t="s">
        <v>16517</v>
      </c>
    </row>
    <row r="28" spans="1:5" ht="17.5" x14ac:dyDescent="0.45">
      <c r="A28" s="18" t="s">
        <v>75</v>
      </c>
      <c r="B28" s="18" t="s">
        <v>101</v>
      </c>
      <c r="C28" s="23">
        <v>0</v>
      </c>
      <c r="D28" s="22" t="s">
        <v>16517</v>
      </c>
      <c r="E28" s="22" t="s">
        <v>16517</v>
      </c>
    </row>
    <row r="29" spans="1:5" ht="17.5" x14ac:dyDescent="0.45">
      <c r="A29" s="18" t="s">
        <v>75</v>
      </c>
      <c r="B29" s="18" t="s">
        <v>102</v>
      </c>
      <c r="C29" s="23">
        <v>0</v>
      </c>
      <c r="D29" s="27" t="s">
        <v>16517</v>
      </c>
      <c r="E29" s="27" t="s">
        <v>16517</v>
      </c>
    </row>
    <row r="30" spans="1:5" ht="17.5" x14ac:dyDescent="0.45">
      <c r="A30" s="18" t="s">
        <v>75</v>
      </c>
      <c r="B30" s="18" t="s">
        <v>103</v>
      </c>
      <c r="C30" s="23">
        <v>196</v>
      </c>
      <c r="D30" s="22" t="s">
        <v>16517</v>
      </c>
      <c r="E30" s="22" t="s">
        <v>16517</v>
      </c>
    </row>
    <row r="31" spans="1:5" ht="17.5" x14ac:dyDescent="0.45">
      <c r="A31" s="18" t="s">
        <v>75</v>
      </c>
      <c r="B31" s="18" t="s">
        <v>104</v>
      </c>
      <c r="C31" s="23">
        <v>40</v>
      </c>
      <c r="D31" s="27" t="s">
        <v>16517</v>
      </c>
      <c r="E31" s="27" t="s">
        <v>16517</v>
      </c>
    </row>
    <row r="32" spans="1:5" ht="17.5" x14ac:dyDescent="0.45">
      <c r="A32" s="18" t="s">
        <v>75</v>
      </c>
      <c r="B32" s="18" t="s">
        <v>105</v>
      </c>
      <c r="C32" s="23">
        <v>40</v>
      </c>
      <c r="D32" s="22" t="s">
        <v>16517</v>
      </c>
      <c r="E32" s="22" t="s">
        <v>16517</v>
      </c>
    </row>
    <row r="33" spans="1:5" ht="17.5" x14ac:dyDescent="0.45">
      <c r="A33" s="18" t="s">
        <v>75</v>
      </c>
      <c r="B33" s="18" t="s">
        <v>106</v>
      </c>
      <c r="C33" s="48">
        <v>1512</v>
      </c>
      <c r="D33" s="27" t="s">
        <v>16517</v>
      </c>
      <c r="E33" s="27" t="s">
        <v>16517</v>
      </c>
    </row>
    <row r="34" spans="1:5" ht="17.5" x14ac:dyDescent="0.45">
      <c r="A34" s="18" t="s">
        <v>75</v>
      </c>
      <c r="B34" s="18" t="s">
        <v>107</v>
      </c>
      <c r="C34" s="23">
        <v>143</v>
      </c>
      <c r="D34" s="22" t="s">
        <v>16517</v>
      </c>
      <c r="E34" s="22" t="s">
        <v>16517</v>
      </c>
    </row>
    <row r="35" spans="1:5" ht="17.5" x14ac:dyDescent="0.45">
      <c r="A35" s="18" t="s">
        <v>75</v>
      </c>
      <c r="B35" s="18" t="s">
        <v>108</v>
      </c>
      <c r="C35" s="23">
        <v>0</v>
      </c>
      <c r="D35" s="27" t="s">
        <v>16517</v>
      </c>
      <c r="E35" s="27" t="s">
        <v>16517</v>
      </c>
    </row>
    <row r="36" spans="1:5" ht="17.5" x14ac:dyDescent="0.45">
      <c r="A36" s="18" t="s">
        <v>75</v>
      </c>
      <c r="B36" s="18" t="s">
        <v>109</v>
      </c>
      <c r="C36" s="48">
        <v>532</v>
      </c>
      <c r="D36" s="22" t="s">
        <v>16517</v>
      </c>
      <c r="E36" s="22" t="s">
        <v>16517</v>
      </c>
    </row>
    <row r="37" spans="1:5" ht="17.5" x14ac:dyDescent="0.45">
      <c r="A37" s="18" t="s">
        <v>75</v>
      </c>
      <c r="B37" s="18" t="s">
        <v>110</v>
      </c>
      <c r="C37" s="48">
        <v>293</v>
      </c>
      <c r="D37" s="27" t="s">
        <v>16517</v>
      </c>
      <c r="E37" s="27" t="s">
        <v>16517</v>
      </c>
    </row>
    <row r="38" spans="1:5" ht="17.5" x14ac:dyDescent="0.45">
      <c r="A38" s="18" t="s">
        <v>75</v>
      </c>
      <c r="B38" s="18" t="s">
        <v>111</v>
      </c>
      <c r="C38" s="23">
        <v>8</v>
      </c>
      <c r="D38" s="22" t="s">
        <v>16517</v>
      </c>
      <c r="E38" s="22" t="s">
        <v>16517</v>
      </c>
    </row>
    <row r="39" spans="1:5" ht="17.5" x14ac:dyDescent="0.45">
      <c r="A39" s="18" t="s">
        <v>75</v>
      </c>
      <c r="B39" s="18" t="s">
        <v>112</v>
      </c>
      <c r="C39" s="48">
        <v>576</v>
      </c>
      <c r="D39" s="27" t="s">
        <v>16517</v>
      </c>
      <c r="E39" s="27" t="s">
        <v>16517</v>
      </c>
    </row>
    <row r="40" spans="1:5" ht="17.5" x14ac:dyDescent="0.45">
      <c r="A40" s="18" t="s">
        <v>75</v>
      </c>
      <c r="B40" s="18" t="s">
        <v>113</v>
      </c>
      <c r="C40" s="48">
        <v>1128</v>
      </c>
      <c r="D40" s="22" t="s">
        <v>16517</v>
      </c>
      <c r="E40" s="22" t="s">
        <v>16517</v>
      </c>
    </row>
    <row r="41" spans="1:5" ht="17.5" x14ac:dyDescent="0.45">
      <c r="A41" s="18" t="s">
        <v>75</v>
      </c>
      <c r="B41" s="18" t="s">
        <v>114</v>
      </c>
      <c r="C41" s="23">
        <v>235</v>
      </c>
      <c r="D41" s="27" t="s">
        <v>16517</v>
      </c>
      <c r="E41" s="27" t="s">
        <v>16517</v>
      </c>
    </row>
    <row r="42" spans="1:5" ht="17.5" x14ac:dyDescent="0.45">
      <c r="A42" s="18" t="s">
        <v>75</v>
      </c>
      <c r="B42" s="18" t="s">
        <v>115</v>
      </c>
      <c r="C42" s="23">
        <v>345</v>
      </c>
      <c r="D42" s="22" t="s">
        <v>16517</v>
      </c>
      <c r="E42" s="22" t="s">
        <v>16517</v>
      </c>
    </row>
    <row r="43" spans="1:5" ht="17.5" x14ac:dyDescent="0.45">
      <c r="A43" s="18" t="s">
        <v>75</v>
      </c>
      <c r="B43" s="18" t="s">
        <v>116</v>
      </c>
      <c r="C43" s="23">
        <v>86</v>
      </c>
      <c r="D43" s="27" t="s">
        <v>16517</v>
      </c>
      <c r="E43" s="27" t="s">
        <v>16517</v>
      </c>
    </row>
    <row r="44" spans="1:5" ht="17.5" x14ac:dyDescent="0.45">
      <c r="A44" s="18" t="s">
        <v>75</v>
      </c>
      <c r="B44" s="18" t="s">
        <v>117</v>
      </c>
      <c r="C44" s="23">
        <v>220</v>
      </c>
      <c r="D44" s="22" t="s">
        <v>16517</v>
      </c>
      <c r="E44" s="22" t="s">
        <v>16517</v>
      </c>
    </row>
    <row r="45" spans="1:5" ht="17.5" x14ac:dyDescent="0.45">
      <c r="A45" s="18" t="s">
        <v>75</v>
      </c>
      <c r="B45" s="18" t="s">
        <v>118</v>
      </c>
      <c r="C45" s="23">
        <v>178</v>
      </c>
      <c r="D45" s="27" t="s">
        <v>16517</v>
      </c>
      <c r="E45" s="27" t="s">
        <v>16517</v>
      </c>
    </row>
    <row r="46" spans="1:5" ht="17.5" x14ac:dyDescent="0.45">
      <c r="A46" s="18" t="s">
        <v>75</v>
      </c>
      <c r="B46" s="18" t="s">
        <v>119</v>
      </c>
      <c r="C46" s="48">
        <v>706</v>
      </c>
      <c r="D46" s="22" t="s">
        <v>16517</v>
      </c>
      <c r="E46" s="22" t="s">
        <v>16517</v>
      </c>
    </row>
    <row r="47" spans="1:5" ht="17.5" x14ac:dyDescent="0.45">
      <c r="A47" s="18" t="s">
        <v>75</v>
      </c>
      <c r="B47" s="18" t="s">
        <v>120</v>
      </c>
      <c r="C47" s="23">
        <v>88</v>
      </c>
      <c r="D47" s="27" t="s">
        <v>16517</v>
      </c>
      <c r="E47" s="27" t="s">
        <v>16517</v>
      </c>
    </row>
    <row r="48" spans="1:5" ht="17.5" x14ac:dyDescent="0.45">
      <c r="A48" s="18" t="s">
        <v>75</v>
      </c>
      <c r="B48" s="18" t="s">
        <v>121</v>
      </c>
      <c r="C48" s="23">
        <v>52</v>
      </c>
      <c r="D48" s="22" t="s">
        <v>16517</v>
      </c>
      <c r="E48" s="22" t="s">
        <v>16517</v>
      </c>
    </row>
    <row r="49" spans="1:5" ht="17.5" x14ac:dyDescent="0.45">
      <c r="A49" s="18" t="s">
        <v>75</v>
      </c>
      <c r="B49" s="18" t="s">
        <v>122</v>
      </c>
      <c r="C49" s="23">
        <v>0</v>
      </c>
      <c r="D49" s="27" t="s">
        <v>16517</v>
      </c>
      <c r="E49" s="27" t="s">
        <v>16517</v>
      </c>
    </row>
    <row r="50" spans="1:5" ht="17.5" x14ac:dyDescent="0.45">
      <c r="A50" s="18" t="s">
        <v>75</v>
      </c>
      <c r="B50" s="18" t="s">
        <v>123</v>
      </c>
      <c r="C50" s="23">
        <v>11</v>
      </c>
      <c r="D50" s="22" t="s">
        <v>16517</v>
      </c>
      <c r="E50" s="22" t="s">
        <v>16517</v>
      </c>
    </row>
    <row r="51" spans="1:5" ht="17.5" x14ac:dyDescent="0.45">
      <c r="A51" s="18" t="s">
        <v>75</v>
      </c>
      <c r="B51" s="18" t="s">
        <v>124</v>
      </c>
      <c r="C51" s="23">
        <v>127</v>
      </c>
      <c r="D51" s="27" t="s">
        <v>16517</v>
      </c>
      <c r="E51" s="27" t="s">
        <v>16517</v>
      </c>
    </row>
    <row r="52" spans="1:5" ht="17.5" x14ac:dyDescent="0.45">
      <c r="A52" s="18" t="s">
        <v>75</v>
      </c>
      <c r="B52" s="18" t="s">
        <v>125</v>
      </c>
      <c r="C52" s="23">
        <v>139</v>
      </c>
      <c r="D52" s="22" t="s">
        <v>16517</v>
      </c>
      <c r="E52" s="22" t="s">
        <v>16517</v>
      </c>
    </row>
    <row r="53" spans="1:5" ht="17.5" x14ac:dyDescent="0.45">
      <c r="A53" s="18" t="s">
        <v>75</v>
      </c>
      <c r="B53" s="18" t="s">
        <v>126</v>
      </c>
      <c r="C53" s="23">
        <v>221</v>
      </c>
      <c r="D53" s="27" t="s">
        <v>16517</v>
      </c>
      <c r="E53" s="27" t="s">
        <v>16517</v>
      </c>
    </row>
    <row r="54" spans="1:5" ht="17.5" x14ac:dyDescent="0.45">
      <c r="A54" s="18" t="s">
        <v>75</v>
      </c>
      <c r="B54" s="18" t="s">
        <v>127</v>
      </c>
      <c r="C54" s="23">
        <v>35</v>
      </c>
      <c r="D54" s="22" t="s">
        <v>16517</v>
      </c>
      <c r="E54" s="22" t="s">
        <v>16517</v>
      </c>
    </row>
    <row r="55" spans="1:5" ht="17.5" x14ac:dyDescent="0.45">
      <c r="A55" s="18" t="s">
        <v>75</v>
      </c>
      <c r="B55" s="18" t="s">
        <v>128</v>
      </c>
      <c r="C55" s="23">
        <v>18</v>
      </c>
      <c r="D55" s="58" t="s">
        <v>16517</v>
      </c>
      <c r="E55" s="58" t="s">
        <v>16517</v>
      </c>
    </row>
    <row r="56" spans="1:5" ht="17.5" x14ac:dyDescent="0.45">
      <c r="A56" s="18" t="s">
        <v>75</v>
      </c>
      <c r="B56" s="18" t="s">
        <v>129</v>
      </c>
      <c r="C56" s="47" t="s">
        <v>16515</v>
      </c>
      <c r="D56" s="23">
        <v>1</v>
      </c>
      <c r="E56" s="18" t="s">
        <v>79</v>
      </c>
    </row>
    <row r="57" spans="1:5" ht="17.5" x14ac:dyDescent="0.45">
      <c r="A57" s="18" t="s">
        <v>75</v>
      </c>
      <c r="B57" s="18" t="s">
        <v>130</v>
      </c>
      <c r="C57" s="23">
        <v>161</v>
      </c>
      <c r="D57" s="27" t="s">
        <v>16517</v>
      </c>
      <c r="E57" s="27" t="s">
        <v>16517</v>
      </c>
    </row>
    <row r="58" spans="1:5" ht="17.5" x14ac:dyDescent="0.45">
      <c r="A58" s="18" t="s">
        <v>75</v>
      </c>
      <c r="B58" s="18" t="s">
        <v>131</v>
      </c>
      <c r="C58" s="23" t="s">
        <v>16515</v>
      </c>
      <c r="D58" s="23">
        <v>2</v>
      </c>
      <c r="E58" s="13" t="s">
        <v>16516</v>
      </c>
    </row>
    <row r="59" spans="1:5" ht="17.5" x14ac:dyDescent="0.45">
      <c r="A59" s="18" t="s">
        <v>75</v>
      </c>
      <c r="B59" s="18" t="s">
        <v>132</v>
      </c>
      <c r="C59" s="23">
        <v>445</v>
      </c>
      <c r="D59" s="27" t="s">
        <v>16517</v>
      </c>
      <c r="E59" s="27" t="s">
        <v>16517</v>
      </c>
    </row>
    <row r="60" spans="1:5" ht="17.5" x14ac:dyDescent="0.45">
      <c r="A60" s="18" t="s">
        <v>75</v>
      </c>
      <c r="B60" s="18" t="s">
        <v>133</v>
      </c>
      <c r="C60" s="23">
        <v>58</v>
      </c>
      <c r="D60" s="22" t="s">
        <v>16517</v>
      </c>
      <c r="E60" s="22" t="s">
        <v>16517</v>
      </c>
    </row>
    <row r="61" spans="1:5" ht="17.5" x14ac:dyDescent="0.45">
      <c r="A61" s="18" t="s">
        <v>75</v>
      </c>
      <c r="B61" s="18" t="s">
        <v>134</v>
      </c>
      <c r="C61" s="23">
        <v>34</v>
      </c>
      <c r="D61" s="27" t="s">
        <v>16517</v>
      </c>
      <c r="E61" s="27" t="s">
        <v>16517</v>
      </c>
    </row>
    <row r="62" spans="1:5" ht="17.5" x14ac:dyDescent="0.45">
      <c r="A62" s="30" t="s">
        <v>75</v>
      </c>
      <c r="B62" s="30" t="s">
        <v>135</v>
      </c>
      <c r="C62" s="51">
        <v>14444</v>
      </c>
      <c r="D62" s="22" t="s">
        <v>16517</v>
      </c>
      <c r="E62" s="22" t="s">
        <v>16517</v>
      </c>
    </row>
    <row r="63" spans="1:5" ht="12" hidden="1" x14ac:dyDescent="0.25">
      <c r="C63" s="12"/>
    </row>
    <row r="64" spans="1:5" ht="17.5" x14ac:dyDescent="0.45">
      <c r="A64" s="34" t="s">
        <v>20</v>
      </c>
    </row>
    <row r="65" s="7" customFormat="1" ht="12.75" hidden="1" customHeight="1" x14ac:dyDescent="0.25"/>
    <row r="66" s="7" customFormat="1" ht="12.75" hidden="1" customHeight="1" x14ac:dyDescent="0.25"/>
    <row r="67" s="7" customFormat="1" ht="12.75" hidden="1" customHeight="1" x14ac:dyDescent="0.25"/>
    <row r="68" s="7" customFormat="1" ht="12.75" hidden="1" customHeight="1" x14ac:dyDescent="0.25"/>
    <row r="69" s="7" customFormat="1" ht="12.75" hidden="1" customHeight="1" x14ac:dyDescent="0.25"/>
    <row r="70" s="7" customFormat="1" ht="12.75" hidden="1" customHeight="1" x14ac:dyDescent="0.25"/>
  </sheetData>
  <sheetProtection sheet="1" objects="1" scenarios="1" selectLockedCells="1"/>
  <conditionalFormatting sqref="A4:E20 A21:B21 D21:E54 A22:E24 A25:B25 A26:E55 A56:B56 D56:E57 A57:C57 A58:D58 A59:E62">
    <cfRule type="expression" dxfId="13" priority="5">
      <formula>MOD(ROW(),2)=0</formula>
    </cfRule>
  </conditionalFormatting>
  <conditionalFormatting sqref="C21">
    <cfRule type="expression" dxfId="12" priority="4">
      <formula>MOD(ROW(),2)=0</formula>
    </cfRule>
  </conditionalFormatting>
  <conditionalFormatting sqref="C25">
    <cfRule type="expression" dxfId="11" priority="3">
      <formula>MOD(ROW(),2)=0</formula>
    </cfRule>
  </conditionalFormatting>
  <conditionalFormatting sqref="C56">
    <cfRule type="expression" dxfId="10" priority="2">
      <formula>MOD(ROW(),2)=0</formula>
    </cfRule>
  </conditionalFormatting>
  <conditionalFormatting sqref="E58">
    <cfRule type="expression" dxfId="9"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DHCSDOC-1866180135-266</_dlc_DocId>
    <_dlc_DocIdUrl xmlns="69bc34b3-1921-46c7-8c7a-d18363374b4b">
      <Url>https://dhcscagovauthoring/dataandstats/_layouts/15/DocIdRedir.aspx?ID=DHCSDOC-1866180135-266</Url>
      <Description>DHCSDOC-1866180135-266</Description>
    </_dlc_DocIdUrl>
  </documentManagement>
</p:properties>
</file>

<file path=customXml/itemProps1.xml><?xml version="1.0" encoding="utf-8"?>
<ds:datastoreItem xmlns:ds="http://schemas.openxmlformats.org/officeDocument/2006/customXml" ds:itemID="{C76A6016-63D4-4537-B773-7C0605819D56}"/>
</file>

<file path=customXml/itemProps2.xml><?xml version="1.0" encoding="utf-8"?>
<ds:datastoreItem xmlns:ds="http://schemas.openxmlformats.org/officeDocument/2006/customXml" ds:itemID="{E6BCC631-D53D-49AD-94C9-ED36045CD4E2}"/>
</file>

<file path=customXml/itemProps3.xml><?xml version="1.0" encoding="utf-8"?>
<ds:datastoreItem xmlns:ds="http://schemas.openxmlformats.org/officeDocument/2006/customXml" ds:itemID="{AF14BBBF-876E-4887-BDA4-02A3CDAE9A93}"/>
</file>

<file path=customXml/itemProps4.xml><?xml version="1.0" encoding="utf-8"?>
<ds:datastoreItem xmlns:ds="http://schemas.openxmlformats.org/officeDocument/2006/customXml" ds:itemID="{C3F7DDEC-7902-41A8-990D-18DB834A772A}"/>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lpstr>TitleRegion1.a3.e62.10</vt:lpstr>
      <vt:lpstr>TitleRegion1.a3.e62.11</vt:lpstr>
      <vt:lpstr>TitleRegion1.a3.e62.9</vt:lpstr>
      <vt:lpstr>TitleRegion1.a3.g6.5</vt:lpstr>
      <vt:lpstr>TitleRegion1.a3.g62.4</vt:lpstr>
      <vt:lpstr>TitleRegion1.a3.g62.6</vt:lpstr>
      <vt:lpstr>TitleRegion1.a3.g62.7</vt:lpstr>
      <vt:lpstr>TitleRegion1.a3.g62.8</vt:lpstr>
      <vt:lpstr>TitleRegion1.a3.r62.1</vt:lpstr>
      <vt:lpstr>TitleRegion1.a3.r62.2</vt:lpstr>
      <vt:lpstr>TitleRegion1.a3.r62.3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County-Stratification-RMR-2-1-25-05-31-25</dc:title>
  <dc:creator>Daei, Afshin@DHCS</dc:creator>
  <cp:keywords/>
  <cp:lastModifiedBy>Penalba, Greg@DHCS</cp:lastModifiedBy>
  <dcterms:created xsi:type="dcterms:W3CDTF">2025-07-01T18:01:05Z</dcterms:created>
  <dcterms:modified xsi:type="dcterms:W3CDTF">2025-07-25T22:17:36Z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251d4b97-e38f-4e16-8a54-bd5fe0432ebc</vt:lpwstr>
  </property>
  <property fmtid="{D5CDD505-2E9C-101B-9397-08002B2CF9AE}" pid="4" name="Division">
    <vt:lpwstr>7;#Medi-Cal Eligibility|bb028752-9124-4a8b-a534-67faa7060e35</vt:lpwstr>
  </property>
</Properties>
</file>