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diagrams/data5.xml" ContentType="application/vnd.openxmlformats-officedocument.drawingml.diagramData+xml"/>
  <Override PartName="/ppt/diagrams/data3.xml" ContentType="application/vnd.openxmlformats-officedocument.drawingml.diagramData+xml"/>
  <Override PartName="/ppt/diagrams/data4.xml" ContentType="application/vnd.openxmlformats-officedocument.drawingml.diagramData+xml"/>
  <Override PartName="/ppt/diagrams/data8.xml" ContentType="application/vnd.openxmlformats-officedocument.drawingml.diagramData+xml"/>
  <Override PartName="/ppt/diagrams/data1.xml" ContentType="application/vnd.openxmlformats-officedocument.drawingml.diagramData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diagrams/data7.xml" ContentType="application/vnd.openxmlformats-officedocument.drawingml.diagramData+xml"/>
  <Override PartName="/ppt/diagrams/data2.xml" ContentType="application/vnd.openxmlformats-officedocument.drawingml.diagramData+xml"/>
  <Override PartName="/ppt/presentation.xml" ContentType="application/vnd.openxmlformats-officedocument.presentationml.presentation.main+xml"/>
  <Override PartName="/ppt/diagrams/data6.xml" ContentType="application/vnd.openxmlformats-officedocument.drawingml.diagramData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Layouts/slideLayout35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rawing5.xml" ContentType="application/vnd.ms-office.drawingml.diagramDrawing+xml"/>
  <Override PartName="/ppt/diagrams/colors4.xml" ContentType="application/vnd.openxmlformats-officedocument.drawingml.diagramColors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drawing8.xml" ContentType="application/vnd.ms-office.drawingml.diagramDrawing+xml"/>
  <Override PartName="/ppt/diagrams/layout5.xml" ContentType="application/vnd.openxmlformats-officedocument.drawingml.diagramLayout+xml"/>
  <Override PartName="/ppt/theme/theme1.xml" ContentType="application/vnd.openxmlformats-officedocument.theme+xml"/>
  <Override PartName="/ppt/diagrams/quickStyle5.xml" ContentType="application/vnd.openxmlformats-officedocument.drawingml.diagramStyl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diagrams/quickStyle4.xml" ContentType="application/vnd.openxmlformats-officedocument.drawingml.diagramStyle+xml"/>
  <Override PartName="/ppt/diagrams/layout4.xml" ContentType="application/vnd.openxmlformats-officedocument.drawingml.diagramLayout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rawing4.xml" ContentType="application/vnd.ms-office.drawingml.diagramDrawing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rawing3.xml" ContentType="application/vnd.ms-office.drawingml.diagramDrawing+xml"/>
  <Override PartName="/ppt/diagrams/colors3.xml" ContentType="application/vnd.openxmlformats-officedocument.drawingml.diagramColors+xml"/>
  <Override PartName="/ppt/diagrams/quickStyle3.xml" ContentType="application/vnd.openxmlformats-officedocument.drawingml.diagramStyle+xml"/>
  <Override PartName="/ppt/diagrams/layout3.xml" ContentType="application/vnd.openxmlformats-officedocument.drawingml.diagramLayout+xml"/>
  <Override PartName="/ppt/charts/chart1.xml" ContentType="application/vnd.openxmlformats-officedocument.drawingml.chart+xml"/>
  <Override PartName="/ppt/diagrams/drawing2.xml" ContentType="application/vnd.ms-office.drawingml.diagramDrawing+xml"/>
  <Override PartName="/ppt/diagrams/colors8.xml" ContentType="application/vnd.openxmlformats-officedocument.drawingml.diagramColors+xml"/>
  <Override PartName="/ppt/diagrams/colors2.xml" ContentType="application/vnd.openxmlformats-officedocument.drawingml.diagramColors+xml"/>
  <Override PartName="/ppt/diagrams/quickStyle2.xml" ContentType="application/vnd.openxmlformats-officedocument.drawingml.diagramStyle+xml"/>
  <Override PartName="/ppt/diagrams/layout2.xml" ContentType="application/vnd.openxmlformats-officedocument.drawingml.diagramLayout+xml"/>
  <Override PartName="/ppt/diagrams/drawing1.xml" ContentType="application/vnd.ms-office.drawingml.diagramDrawing+xml"/>
  <Override PartName="/ppt/diagrams/colors1.xml" ContentType="application/vnd.openxmlformats-officedocument.drawingml.diagramColors+xml"/>
  <Override PartName="/ppt/diagrams/quickStyle1.xml" ContentType="application/vnd.openxmlformats-officedocument.drawingml.diagramStyle+xml"/>
  <Override PartName="/ppt/diagrams/layout1.xml" ContentType="application/vnd.openxmlformats-officedocument.drawingml.diagramLayout+xml"/>
  <Override PartName="/ppt/theme/theme11.xml" ContentType="application/vnd.openxmlformats-officedocument.theme+xml"/>
  <Override PartName="/ppt/theme/theme10.xml" ContentType="application/vnd.openxmlformats-officedocument.theme+xml"/>
  <Override PartName="/ppt/theme/theme9.xml" ContentType="application/vnd.openxmlformats-officedocument.theme+xml"/>
  <Override PartName="/ppt/theme/theme8.xml" ContentType="application/vnd.openxmlformats-officedocument.theme+xml"/>
  <Override PartName="/ppt/theme/theme7.xml" ContentType="application/vnd.openxmlformats-officedocument.theme+xml"/>
  <Override PartName="/ppt/theme/theme6.xml" ContentType="application/vnd.openxmlformats-officedocument.theme+xml"/>
  <Override PartName="/ppt/notesMasters/notesMaster1.xml" ContentType="application/vnd.openxmlformats-officedocument.presentationml.notesMaster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diagrams/colors5.xml" ContentType="application/vnd.openxmlformats-officedocument.drawingml.diagramColors+xml"/>
  <Override PartName="/ppt/theme/theme5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5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5"/>
    <p:sldMasterId id="2147483667" r:id="rId6"/>
    <p:sldMasterId id="2147483670" r:id="rId7"/>
    <p:sldMasterId id="2147483679" r:id="rId8"/>
    <p:sldMasterId id="2147483688" r:id="rId9"/>
    <p:sldMasterId id="2147483698" r:id="rId10"/>
    <p:sldMasterId id="2147483707" r:id="rId11"/>
    <p:sldMasterId id="2147483717" r:id="rId12"/>
    <p:sldMasterId id="2147483727" r:id="rId13"/>
    <p:sldMasterId id="2147483761" r:id="rId14"/>
  </p:sldMasterIdLst>
  <p:notesMasterIdLst>
    <p:notesMasterId r:id="rId41"/>
  </p:notesMasterIdLst>
  <p:sldIdLst>
    <p:sldId id="529" r:id="rId15"/>
    <p:sldId id="538" r:id="rId16"/>
    <p:sldId id="541" r:id="rId17"/>
    <p:sldId id="544" r:id="rId18"/>
    <p:sldId id="567" r:id="rId19"/>
    <p:sldId id="552" r:id="rId20"/>
    <p:sldId id="551" r:id="rId21"/>
    <p:sldId id="539" r:id="rId22"/>
    <p:sldId id="540" r:id="rId23"/>
    <p:sldId id="542" r:id="rId24"/>
    <p:sldId id="530" r:id="rId25"/>
    <p:sldId id="536" r:id="rId26"/>
    <p:sldId id="554" r:id="rId27"/>
    <p:sldId id="553" r:id="rId28"/>
    <p:sldId id="555" r:id="rId29"/>
    <p:sldId id="528" r:id="rId30"/>
    <p:sldId id="557" r:id="rId31"/>
    <p:sldId id="558" r:id="rId32"/>
    <p:sldId id="559" r:id="rId33"/>
    <p:sldId id="560" r:id="rId34"/>
    <p:sldId id="561" r:id="rId35"/>
    <p:sldId id="568" r:id="rId36"/>
    <p:sldId id="566" r:id="rId37"/>
    <p:sldId id="549" r:id="rId38"/>
    <p:sldId id="564" r:id="rId39"/>
    <p:sldId id="435" r:id="rId40"/>
  </p:sldIdLst>
  <p:sldSz cx="9144000" cy="6858000" type="screen4x3"/>
  <p:notesSz cx="6950075" cy="923607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A4E0EC"/>
    <a:srgbClr val="A7D5E9"/>
    <a:srgbClr val="808000"/>
    <a:srgbClr val="A7F7D9"/>
    <a:srgbClr val="CCCC00"/>
    <a:srgbClr val="FF9933"/>
    <a:srgbClr val="FFCC99"/>
    <a:srgbClr val="CC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AF606853-7671-496A-8E4F-DF71F8EC918B}" styleName="Dark Style 1 - Accent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89916" autoAdjust="0"/>
  </p:normalViewPr>
  <p:slideViewPr>
    <p:cSldViewPr>
      <p:cViewPr varScale="1">
        <p:scale>
          <a:sx n="49" d="100"/>
          <a:sy n="49" d="100"/>
        </p:scale>
        <p:origin x="48" y="3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97" d="100"/>
        <a:sy n="97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9.xml"/><Relationship Id="rId18" Type="http://schemas.openxmlformats.org/officeDocument/2006/relationships/slide" Target="slides/slide4.xml"/><Relationship Id="rId26" Type="http://schemas.openxmlformats.org/officeDocument/2006/relationships/slide" Target="slides/slide12.xml"/><Relationship Id="rId39" Type="http://schemas.openxmlformats.org/officeDocument/2006/relationships/slide" Target="slides/slide25.xml"/><Relationship Id="rId21" Type="http://schemas.openxmlformats.org/officeDocument/2006/relationships/slide" Target="slides/slide7.xml"/><Relationship Id="rId34" Type="http://schemas.openxmlformats.org/officeDocument/2006/relationships/slide" Target="slides/slide20.xml"/><Relationship Id="rId42" Type="http://schemas.openxmlformats.org/officeDocument/2006/relationships/presProps" Target="presProps.xml"/><Relationship Id="rId7" Type="http://schemas.openxmlformats.org/officeDocument/2006/relationships/slideMaster" Target="slideMasters/slideMaster3.xml"/><Relationship Id="rId2" Type="http://schemas.openxmlformats.org/officeDocument/2006/relationships/customXml" Target="../customXml/item2.xml"/><Relationship Id="rId16" Type="http://schemas.openxmlformats.org/officeDocument/2006/relationships/slide" Target="slides/slide2.xml"/><Relationship Id="rId29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2.xml"/><Relationship Id="rId11" Type="http://schemas.openxmlformats.org/officeDocument/2006/relationships/slideMaster" Target="slideMasters/slideMaster7.xml"/><Relationship Id="rId24" Type="http://schemas.openxmlformats.org/officeDocument/2006/relationships/slide" Target="slides/slide10.xml"/><Relationship Id="rId32" Type="http://schemas.openxmlformats.org/officeDocument/2006/relationships/slide" Target="slides/slide18.xml"/><Relationship Id="rId37" Type="http://schemas.openxmlformats.org/officeDocument/2006/relationships/slide" Target="slides/slide23.xml"/><Relationship Id="rId40" Type="http://schemas.openxmlformats.org/officeDocument/2006/relationships/slide" Target="slides/slide26.xml"/><Relationship Id="rId45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.xml"/><Relationship Id="rId23" Type="http://schemas.openxmlformats.org/officeDocument/2006/relationships/slide" Target="slides/slide9.xml"/><Relationship Id="rId28" Type="http://schemas.openxmlformats.org/officeDocument/2006/relationships/slide" Target="slides/slide14.xml"/><Relationship Id="rId36" Type="http://schemas.openxmlformats.org/officeDocument/2006/relationships/slide" Target="slides/slide22.xml"/><Relationship Id="rId10" Type="http://schemas.openxmlformats.org/officeDocument/2006/relationships/slideMaster" Target="slideMasters/slideMaster6.xml"/><Relationship Id="rId19" Type="http://schemas.openxmlformats.org/officeDocument/2006/relationships/slide" Target="slides/slide5.xml"/><Relationship Id="rId31" Type="http://schemas.openxmlformats.org/officeDocument/2006/relationships/slide" Target="slides/slide17.xml"/><Relationship Id="rId44" Type="http://schemas.openxmlformats.org/officeDocument/2006/relationships/theme" Target="theme/theme1.xml"/><Relationship Id="rId4" Type="http://schemas.openxmlformats.org/officeDocument/2006/relationships/customXml" Target="../customXml/item4.xml"/><Relationship Id="rId9" Type="http://schemas.openxmlformats.org/officeDocument/2006/relationships/slideMaster" Target="slideMasters/slideMaster5.xml"/><Relationship Id="rId14" Type="http://schemas.openxmlformats.org/officeDocument/2006/relationships/slideMaster" Target="slideMasters/slideMaster10.xml"/><Relationship Id="rId22" Type="http://schemas.openxmlformats.org/officeDocument/2006/relationships/slide" Target="slides/slide8.xml"/><Relationship Id="rId27" Type="http://schemas.openxmlformats.org/officeDocument/2006/relationships/slide" Target="slides/slide13.xml"/><Relationship Id="rId30" Type="http://schemas.openxmlformats.org/officeDocument/2006/relationships/slide" Target="slides/slide16.xml"/><Relationship Id="rId35" Type="http://schemas.openxmlformats.org/officeDocument/2006/relationships/slide" Target="slides/slide21.xml"/><Relationship Id="rId43" Type="http://schemas.openxmlformats.org/officeDocument/2006/relationships/viewProps" Target="viewProps.xml"/><Relationship Id="rId8" Type="http://schemas.openxmlformats.org/officeDocument/2006/relationships/slideMaster" Target="slideMasters/slideMaster4.xml"/><Relationship Id="rId12" Type="http://schemas.openxmlformats.org/officeDocument/2006/relationships/slideMaster" Target="slideMasters/slideMaster8.xml"/><Relationship Id="rId17" Type="http://schemas.openxmlformats.org/officeDocument/2006/relationships/slide" Target="slides/slide3.xml"/><Relationship Id="rId25" Type="http://schemas.openxmlformats.org/officeDocument/2006/relationships/slide" Target="slides/slide11.xml"/><Relationship Id="rId33" Type="http://schemas.openxmlformats.org/officeDocument/2006/relationships/slide" Target="slides/slide19.xml"/><Relationship Id="rId38" Type="http://schemas.openxmlformats.org/officeDocument/2006/relationships/slide" Target="slides/slide24.xml"/><Relationship Id="rId46" Type="http://schemas.openxmlformats.org/officeDocument/2006/relationships/customXml" Target="../customXml/item5.xml"/><Relationship Id="rId20" Type="http://schemas.openxmlformats.org/officeDocument/2006/relationships/slide" Target="slides/slide6.xml"/><Relationship Id="rId41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u="sng" dirty="0"/>
              <a:t>Need for Housing Assistance</a:t>
            </a:r>
          </a:p>
        </c:rich>
      </c:tx>
      <c:overlay val="0"/>
    </c:title>
    <c:autoTitleDeleted val="0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5.860230200582725E-2"/>
          <c:y val="0.18478973298728721"/>
          <c:w val="0.59260528787112621"/>
          <c:h val="0.78395416355078518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Need for Housing Assistance</c:v>
                </c:pt>
              </c:strCache>
            </c:strRef>
          </c:tx>
          <c:dPt>
            <c:idx val="0"/>
            <c:bubble3D val="0"/>
            <c:extLst>
              <c:ext xmlns:c16="http://schemas.microsoft.com/office/drawing/2014/chart" uri="{C3380CC4-5D6E-409C-BE32-E72D297353CC}">
                <c16:uniqueId val="{00000000-891F-4BA0-98E7-55B97F7B2226}"/>
              </c:ext>
            </c:extLst>
          </c:dPt>
          <c:dPt>
            <c:idx val="1"/>
            <c:bubble3D val="0"/>
            <c:extLst>
              <c:ext xmlns:c16="http://schemas.microsoft.com/office/drawing/2014/chart" uri="{C3380CC4-5D6E-409C-BE32-E72D297353CC}">
                <c16:uniqueId val="{00000001-891F-4BA0-98E7-55B97F7B2226}"/>
              </c:ext>
            </c:extLst>
          </c:dPt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Number of Californians with Extremely Low Incomes (ELI)</c:v>
                </c:pt>
                <c:pt idx="1">
                  <c:v>Able to Access Housing Can Afford</c:v>
                </c:pt>
              </c:strCache>
            </c:strRef>
          </c:cat>
          <c:val>
            <c:numRef>
              <c:f>Sheet1!$B$2:$B$3</c:f>
              <c:numCache>
                <c:formatCode>#,##0</c:formatCode>
                <c:ptCount val="2"/>
                <c:pt idx="0">
                  <c:v>1194957</c:v>
                </c:pt>
                <c:pt idx="1">
                  <c:v>238991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891F-4BA0-98E7-55B97F7B222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392">
          <a:noFill/>
        </a:ln>
      </c:spPr>
    </c:plotArea>
    <c:legend>
      <c:legendPos val="r"/>
      <c:overlay val="0"/>
    </c:legend>
    <c:plotVisOnly val="1"/>
    <c:dispBlanksAs val="gap"/>
    <c:showDLblsOverMax val="0"/>
  </c:chart>
  <c:spPr>
    <a:ln>
      <a:solidFill>
        <a:schemeClr val="accent1"/>
      </a:solidFill>
    </a:ln>
  </c:spPr>
  <c:txPr>
    <a:bodyPr/>
    <a:lstStyle/>
    <a:p>
      <a:pPr>
        <a:defRPr sz="1799" b="1">
          <a:latin typeface="Century Schoolbook" panose="02040604050505020304" pitchFamily="18" charset="0"/>
        </a:defRPr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1308641975308642"/>
          <c:y val="4.0337203612260335E-2"/>
          <c:w val="0.52250437445319331"/>
          <c:h val="0.55691445348992397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Average Annual Costs: Still Homeless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1"/>
                <c:pt idx="0">
                  <c:v>Boston Rough-Sleepers: 119 People Over 5 Years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 formatCode="#,##0">
                  <c:v>28436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54A-4A12-88D1-A5487C62B701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Average Annual Costs in Housing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1"/>
                <c:pt idx="0">
                  <c:v>Boston Rough-Sleepers: 119 People Over 5 Years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 formatCode="#,##0">
                  <c:v>6056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54A-4A12-88D1-A5487C62B70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74787864"/>
        <c:axId val="1"/>
        <c:axId val="0"/>
      </c:bar3DChart>
      <c:catAx>
        <c:axId val="174787864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"/>
        <c:crosses val="autoZero"/>
        <c:auto val="1"/>
        <c:lblAlgn val="ctr"/>
        <c:lblOffset val="100"/>
        <c:noMultiLvlLbl val="0"/>
      </c:catAx>
      <c:valAx>
        <c:axId val="1"/>
        <c:scaling>
          <c:orientation val="minMax"/>
        </c:scaling>
        <c:delete val="0"/>
        <c:axPos val="l"/>
        <c:majorGridlines/>
        <c:numFmt formatCode="#,##0" sourceLinked="1"/>
        <c:majorTickMark val="out"/>
        <c:minorTickMark val="none"/>
        <c:tickLblPos val="nextTo"/>
        <c:crossAx val="174787864"/>
        <c:crosses val="autoZero"/>
        <c:crossBetween val="between"/>
      </c:valAx>
      <c:spPr>
        <a:solidFill>
          <a:schemeClr val="lt1"/>
        </a:solidFill>
        <a:ln w="25392" cap="flat" cmpd="sng" algn="ctr">
          <a:solidFill>
            <a:schemeClr val="accent2"/>
          </a:solidFill>
          <a:prstDash val="solid"/>
        </a:ln>
        <a:effectLst/>
      </c:spPr>
    </c:plotArea>
    <c:legend>
      <c:legendPos val="r"/>
      <c:layout>
        <c:manualLayout>
          <c:xMode val="edge"/>
          <c:yMode val="edge"/>
          <c:x val="0.31151669625111889"/>
          <c:y val="9.3125357216183077E-2"/>
          <c:w val="0.28570546022787613"/>
          <c:h val="0.30140378330087175"/>
        </c:manualLayout>
      </c:layout>
      <c:overlay val="0"/>
      <c:txPr>
        <a:bodyPr/>
        <a:lstStyle/>
        <a:p>
          <a:pPr>
            <a:defRPr sz="1599"/>
          </a:pPr>
          <a:endParaRPr lang="en-US"/>
        </a:p>
      </c:txPr>
    </c:legend>
    <c:plotVisOnly val="1"/>
    <c:dispBlanksAs val="gap"/>
    <c:showDLblsOverMax val="0"/>
  </c:chart>
  <c:txPr>
    <a:bodyPr/>
    <a:lstStyle/>
    <a:p>
      <a:pPr>
        <a:defRPr sz="1799" baseline="0">
          <a:latin typeface="Century Schoolbook" panose="02040604050505020304" pitchFamily="18" charset="0"/>
        </a:defRPr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7507644356955382"/>
          <c:y val="6.2671998031496062E-2"/>
          <c:w val="0.46633152887139107"/>
          <c:h val="0.89869266732283459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Average Public Costs--Homeless w/MI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Sheet1!$A$2</c:f>
              <c:numCache>
                <c:formatCode>General</c:formatCode>
                <c:ptCount val="1"/>
              </c:numCache>
            </c:numRef>
          </c:cat>
          <c:val>
            <c:numRef>
              <c:f>Sheet1!$B$2</c:f>
              <c:numCache>
                <c:formatCode>#,##0</c:formatCode>
                <c:ptCount val="1"/>
                <c:pt idx="0">
                  <c:v>40451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28E-4546-80CA-4DF6E342F1D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Average Public Costs--PSH Residents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Sheet1!$A$2</c:f>
              <c:numCache>
                <c:formatCode>General</c:formatCode>
                <c:ptCount val="1"/>
              </c:numCache>
            </c:numRef>
          </c:cat>
          <c:val>
            <c:numRef>
              <c:f>Sheet1!$C$2</c:f>
              <c:numCache>
                <c:formatCode>#,##0</c:formatCode>
                <c:ptCount val="1"/>
                <c:pt idx="0">
                  <c:v>24170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28E-4546-80CA-4DF6E342F1DE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Public Cost Savings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Sheet1!$A$2</c:f>
              <c:numCache>
                <c:formatCode>General</c:formatCode>
                <c:ptCount val="1"/>
              </c:numCache>
            </c:numRef>
          </c:cat>
          <c:val>
            <c:numRef>
              <c:f>Sheet1!$D$2</c:f>
              <c:numCache>
                <c:formatCode>#,##0</c:formatCode>
                <c:ptCount val="1"/>
                <c:pt idx="0">
                  <c:v>16281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128E-4546-80CA-4DF6E342F1DE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Per Units Costs of PSH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4.0983606557377046E-2"/>
                  <c:y val="0.11304347826086965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128E-4546-80CA-4DF6E342F1DE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Sheet1!$A$2</c:f>
              <c:numCache>
                <c:formatCode>General</c:formatCode>
                <c:ptCount val="1"/>
              </c:numCache>
            </c:numRef>
          </c:cat>
          <c:val>
            <c:numRef>
              <c:f>Sheet1!$E$2</c:f>
              <c:numCache>
                <c:formatCode>#,##0</c:formatCode>
                <c:ptCount val="1"/>
                <c:pt idx="0">
                  <c:v>17277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128E-4546-80CA-4DF6E342F1D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90188224"/>
        <c:axId val="1"/>
        <c:axId val="0"/>
      </c:bar3DChart>
      <c:catAx>
        <c:axId val="19018822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"/>
        <c:crosses val="autoZero"/>
        <c:auto val="1"/>
        <c:lblAlgn val="ctr"/>
        <c:lblOffset val="100"/>
        <c:noMultiLvlLbl val="0"/>
      </c:catAx>
      <c:valAx>
        <c:axId val="1"/>
        <c:scaling>
          <c:orientation val="minMax"/>
        </c:scaling>
        <c:delete val="0"/>
        <c:axPos val="l"/>
        <c:majorGridlines/>
        <c:numFmt formatCode="#,##0" sourceLinked="1"/>
        <c:majorTickMark val="out"/>
        <c:minorTickMark val="none"/>
        <c:tickLblPos val="nextTo"/>
        <c:spPr>
          <a:ln>
            <a:solidFill>
              <a:schemeClr val="accent1">
                <a:lumMod val="75000"/>
              </a:schemeClr>
            </a:solidFill>
          </a:ln>
        </c:spPr>
        <c:crossAx val="190188224"/>
        <c:crosses val="autoZero"/>
        <c:crossBetween val="between"/>
      </c:valAx>
      <c:spPr>
        <a:noFill/>
        <a:ln w="25413">
          <a:noFill/>
        </a:ln>
      </c:spPr>
    </c:plotArea>
    <c:legend>
      <c:legendPos val="r"/>
      <c:layout>
        <c:manualLayout>
          <c:xMode val="edge"/>
          <c:yMode val="edge"/>
          <c:x val="0.64127601008938206"/>
          <c:y val="5.2465905738727905E-2"/>
          <c:w val="0.35872398991061794"/>
          <c:h val="0.80811121952695397"/>
        </c:manualLayout>
      </c:layout>
      <c:overlay val="0"/>
    </c:legend>
    <c:plotVisOnly val="1"/>
    <c:dispBlanksAs val="gap"/>
    <c:showDLblsOverMax val="0"/>
  </c:chart>
  <c:spPr>
    <a:solidFill>
      <a:schemeClr val="lt1"/>
    </a:solidFill>
    <a:ln w="25413" cap="flat" cmpd="sng" algn="ctr">
      <a:solidFill>
        <a:schemeClr val="accent1"/>
      </a:solidFill>
      <a:prstDash val="solid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en-US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F50B320-F162-4260-85CC-7C857DE525F3}" type="doc">
      <dgm:prSet loTypeId="urn:microsoft.com/office/officeart/2008/layout/VerticalCircleList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FF578646-FB96-4F44-B7C9-7A8505D6FF27}">
      <dgm:prSet phldrT="[Text]" custT="1"/>
      <dgm:spPr/>
      <dgm:t>
        <a:bodyPr/>
        <a:lstStyle/>
        <a:p>
          <a:r>
            <a:rPr lang="en-US" sz="1800" b="1" u="sng" dirty="0">
              <a:latin typeface="Century Schoolbook" panose="02040604050505020304" pitchFamily="18" charset="0"/>
            </a:rPr>
            <a:t>Core Components of Housing</a:t>
          </a:r>
        </a:p>
      </dgm:t>
      <dgm:extLst>
        <a:ext uri="{E40237B7-FDA0-4F09-8148-C483321AD2D9}">
          <dgm14:cNvPr xmlns:dgm14="http://schemas.microsoft.com/office/drawing/2010/diagram" id="0" name="" descr="A" title="A"/>
        </a:ext>
      </dgm:extLst>
    </dgm:pt>
    <dgm:pt modelId="{F8FABF7B-F38B-4677-8463-1ADD77655BBA}" type="parTrans" cxnId="{2B270FD9-0CAF-4E92-9B04-D2ECD5D28800}">
      <dgm:prSet/>
      <dgm:spPr/>
      <dgm:t>
        <a:bodyPr/>
        <a:lstStyle/>
        <a:p>
          <a:endParaRPr lang="en-US"/>
        </a:p>
      </dgm:t>
    </dgm:pt>
    <dgm:pt modelId="{D7728109-4DB3-46D4-933E-19B8A6344DD6}" type="sibTrans" cxnId="{2B270FD9-0CAF-4E92-9B04-D2ECD5D28800}">
      <dgm:prSet/>
      <dgm:spPr/>
      <dgm:t>
        <a:bodyPr/>
        <a:lstStyle/>
        <a:p>
          <a:endParaRPr lang="en-US"/>
        </a:p>
      </dgm:t>
    </dgm:pt>
    <dgm:pt modelId="{0D9101C8-1E03-433B-9433-0A1388A457C7}">
      <dgm:prSet phldrT="[Text]" custT="1"/>
      <dgm:spPr/>
      <dgm:t>
        <a:bodyPr/>
        <a:lstStyle/>
        <a:p>
          <a:pPr algn="ctr"/>
          <a:r>
            <a:rPr lang="en-US" sz="2000" b="1" u="sng" dirty="0">
              <a:latin typeface="Century Schoolbook" panose="02040604050505020304" pitchFamily="18" charset="0"/>
            </a:rPr>
            <a:t>Provider-Owned Housing</a:t>
          </a:r>
        </a:p>
      </dgm:t>
      <dgm:extLst>
        <a:ext uri="{E40237B7-FDA0-4F09-8148-C483321AD2D9}">
          <dgm14:cNvPr xmlns:dgm14="http://schemas.microsoft.com/office/drawing/2010/diagram" id="0" name="" descr="A" title="A"/>
        </a:ext>
      </dgm:extLst>
    </dgm:pt>
    <dgm:pt modelId="{F5ADD048-D7A1-4525-AFCD-8CF7AA86B0EF}" type="parTrans" cxnId="{8D06AE13-453B-43A2-9F22-1A3C971929B7}">
      <dgm:prSet/>
      <dgm:spPr/>
      <dgm:t>
        <a:bodyPr/>
        <a:lstStyle/>
        <a:p>
          <a:endParaRPr lang="en-US"/>
        </a:p>
      </dgm:t>
    </dgm:pt>
    <dgm:pt modelId="{A78FBCF0-A966-415F-8D86-01878A5F77A6}" type="sibTrans" cxnId="{8D06AE13-453B-43A2-9F22-1A3C971929B7}">
      <dgm:prSet/>
      <dgm:spPr/>
      <dgm:t>
        <a:bodyPr/>
        <a:lstStyle/>
        <a:p>
          <a:endParaRPr lang="en-US"/>
        </a:p>
      </dgm:t>
    </dgm:pt>
    <dgm:pt modelId="{C4159A84-F9D3-453B-8CD7-FEE75F739048}">
      <dgm:prSet phldrT="[Text]"/>
      <dgm:spPr/>
      <dgm:t>
        <a:bodyPr/>
        <a:lstStyle/>
        <a:p>
          <a:r>
            <a:rPr lang="en-US" dirty="0"/>
            <a:t>A</a:t>
          </a:r>
        </a:p>
      </dgm:t>
    </dgm:pt>
    <dgm:pt modelId="{F17E2EB0-227C-4912-A5EA-A5B771C45B79}" type="parTrans" cxnId="{2AB9107E-FECA-416F-8D89-3742EC93EDFB}">
      <dgm:prSet/>
      <dgm:spPr/>
      <dgm:t>
        <a:bodyPr/>
        <a:lstStyle/>
        <a:p>
          <a:endParaRPr lang="en-US"/>
        </a:p>
      </dgm:t>
    </dgm:pt>
    <dgm:pt modelId="{8578376F-BC73-429F-9B6B-A49C1C48DD67}" type="sibTrans" cxnId="{2AB9107E-FECA-416F-8D89-3742EC93EDFB}">
      <dgm:prSet/>
      <dgm:spPr/>
      <dgm:t>
        <a:bodyPr/>
        <a:lstStyle/>
        <a:p>
          <a:endParaRPr lang="en-US"/>
        </a:p>
      </dgm:t>
    </dgm:pt>
    <dgm:pt modelId="{7C305814-6824-4A79-B1EE-17B4B57B3A0E}">
      <dgm:prSet phldrT="[Text]"/>
      <dgm:spPr/>
      <dgm:t>
        <a:bodyPr/>
        <a:lstStyle/>
        <a:p>
          <a:r>
            <a:rPr lang="en-US" dirty="0"/>
            <a:t>A</a:t>
          </a:r>
        </a:p>
      </dgm:t>
    </dgm:pt>
    <dgm:pt modelId="{91885CC5-0AEE-4E80-A6C2-D02AACB719C9}" type="parTrans" cxnId="{67068EF5-E09A-4135-AAF4-75E971A57B3B}">
      <dgm:prSet/>
      <dgm:spPr/>
      <dgm:t>
        <a:bodyPr/>
        <a:lstStyle/>
        <a:p>
          <a:endParaRPr lang="en-US"/>
        </a:p>
      </dgm:t>
    </dgm:pt>
    <dgm:pt modelId="{CA6D82F0-9021-4BAC-A55B-BE3F3072C087}" type="sibTrans" cxnId="{67068EF5-E09A-4135-AAF4-75E971A57B3B}">
      <dgm:prSet/>
      <dgm:spPr/>
      <dgm:t>
        <a:bodyPr/>
        <a:lstStyle/>
        <a:p>
          <a:endParaRPr lang="en-US"/>
        </a:p>
      </dgm:t>
    </dgm:pt>
    <dgm:pt modelId="{A762E5EE-613D-4213-AA3E-99E956C5FD80}">
      <dgm:prSet phldrT="[Text]" custT="1"/>
      <dgm:spPr/>
      <dgm:t>
        <a:bodyPr/>
        <a:lstStyle/>
        <a:p>
          <a:r>
            <a:rPr lang="en-US" sz="1600" b="1" dirty="0">
              <a:solidFill>
                <a:schemeClr val="bg1">
                  <a:lumMod val="95000"/>
                </a:schemeClr>
              </a:solidFill>
              <a:latin typeface="Century Schoolbook" panose="02040604050505020304" pitchFamily="18" charset="0"/>
            </a:rPr>
            <a:t>A</a:t>
          </a:r>
        </a:p>
      </dgm:t>
      <dgm:extLst>
        <a:ext uri="{E40237B7-FDA0-4F09-8148-C483321AD2D9}">
          <dgm14:cNvPr xmlns:dgm14="http://schemas.microsoft.com/office/drawing/2010/diagram" id="0" name="" title="A"/>
        </a:ext>
      </dgm:extLst>
    </dgm:pt>
    <dgm:pt modelId="{7E977782-2555-44DB-9F54-E5668AF83193}" type="sibTrans" cxnId="{FA561546-493D-4F1C-B074-0F2121659780}">
      <dgm:prSet/>
      <dgm:spPr/>
      <dgm:t>
        <a:bodyPr/>
        <a:lstStyle/>
        <a:p>
          <a:endParaRPr lang="en-US"/>
        </a:p>
      </dgm:t>
    </dgm:pt>
    <dgm:pt modelId="{41DE8E9B-6718-4BFF-8EB4-D6E1E32328DD}" type="parTrans" cxnId="{FA561546-493D-4F1C-B074-0F2121659780}">
      <dgm:prSet/>
      <dgm:spPr/>
      <dgm:t>
        <a:bodyPr/>
        <a:lstStyle/>
        <a:p>
          <a:endParaRPr lang="en-US"/>
        </a:p>
      </dgm:t>
    </dgm:pt>
    <dgm:pt modelId="{FBFCB968-F131-41C6-895E-5FF11039AE17}" type="pres">
      <dgm:prSet presAssocID="{FF50B320-F162-4260-85CC-7C857DE525F3}" presName="Name0" presStyleCnt="0">
        <dgm:presLayoutVars>
          <dgm:dir/>
        </dgm:presLayoutVars>
      </dgm:prSet>
      <dgm:spPr/>
    </dgm:pt>
    <dgm:pt modelId="{5186E6F6-0324-429C-A748-F6AF1052F625}" type="pres">
      <dgm:prSet presAssocID="{FF578646-FB96-4F44-B7C9-7A8505D6FF27}" presName="withChildren" presStyleCnt="0"/>
      <dgm:spPr/>
    </dgm:pt>
    <dgm:pt modelId="{EE4B942A-7A89-4A83-A7BC-D4F1D28DDADE}" type="pres">
      <dgm:prSet presAssocID="{FF578646-FB96-4F44-B7C9-7A8505D6FF27}" presName="bigCircle" presStyleLbl="vennNode1" presStyleIdx="0" presStyleCnt="5" custScaleX="330504" custScaleY="158876" custLinFactNeighborX="-9783" custLinFactNeighborY="-10230"/>
      <dgm:spPr/>
      <dgm:extLst>
        <a:ext uri="{E40237B7-FDA0-4F09-8148-C483321AD2D9}">
          <dgm14:cNvPr xmlns:dgm14="http://schemas.microsoft.com/office/drawing/2010/diagram" id="0" name="" descr="A" title="Red"/>
        </a:ext>
      </dgm:extLst>
    </dgm:pt>
    <dgm:pt modelId="{E4E57437-1513-432D-85B1-28CF9400A84C}" type="pres">
      <dgm:prSet presAssocID="{FF578646-FB96-4F44-B7C9-7A8505D6FF27}" presName="medCircle" presStyleLbl="vennNode1" presStyleIdx="1" presStyleCnt="5"/>
      <dgm:spPr/>
      <dgm:extLst>
        <a:ext uri="{E40237B7-FDA0-4F09-8148-C483321AD2D9}">
          <dgm14:cNvPr xmlns:dgm14="http://schemas.microsoft.com/office/drawing/2010/diagram" id="0" name="" descr="A" title="A"/>
        </a:ext>
      </dgm:extLst>
    </dgm:pt>
    <dgm:pt modelId="{D495E340-4FF3-4BD6-94E6-168D477F4EBB}" type="pres">
      <dgm:prSet presAssocID="{FF578646-FB96-4F44-B7C9-7A8505D6FF27}" presName="txLvl1" presStyleLbl="revTx" presStyleIdx="0" presStyleCnt="5" custScaleX="246162" custScaleY="132069" custLinFactNeighborX="2594" custLinFactNeighborY="-34502"/>
      <dgm:spPr/>
    </dgm:pt>
    <dgm:pt modelId="{130EC511-088A-4D96-B385-01F21C4EA76B}" type="pres">
      <dgm:prSet presAssocID="{FF578646-FB96-4F44-B7C9-7A8505D6FF27}" presName="lin" presStyleCnt="0"/>
      <dgm:spPr/>
    </dgm:pt>
    <dgm:pt modelId="{A9E7B8E6-B6E6-49F4-A2B8-9A2E505A1186}" type="pres">
      <dgm:prSet presAssocID="{A762E5EE-613D-4213-AA3E-99E956C5FD80}" presName="txLvl2" presStyleLbl="revTx" presStyleIdx="1" presStyleCnt="5" custFlipVert="0" custScaleX="396884" custScaleY="187827" custLinFactX="286087" custLinFactY="2860580" custLinFactNeighborX="300000" custLinFactNeighborY="2900000"/>
      <dgm:spPr/>
    </dgm:pt>
    <dgm:pt modelId="{2E8C1D39-234C-4D8E-8A4C-D793D8ADFC56}" type="pres">
      <dgm:prSet presAssocID="{FF578646-FB96-4F44-B7C9-7A8505D6FF27}" presName="overlap" presStyleCnt="0"/>
      <dgm:spPr/>
    </dgm:pt>
    <dgm:pt modelId="{CE544D15-6926-41A2-9DE0-6088E1129763}" type="pres">
      <dgm:prSet presAssocID="{0D9101C8-1E03-433B-9433-0A1388A457C7}" presName="withChildren" presStyleCnt="0"/>
      <dgm:spPr/>
    </dgm:pt>
    <dgm:pt modelId="{73D552D6-077C-4843-AEFF-98B9FB0D9FF5}" type="pres">
      <dgm:prSet presAssocID="{0D9101C8-1E03-433B-9433-0A1388A457C7}" presName="bigCircle" presStyleLbl="vennNode1" presStyleIdx="2" presStyleCnt="5" custScaleX="351903" custScaleY="159088"/>
      <dgm:spPr>
        <a:solidFill>
          <a:schemeClr val="accent1">
            <a:alpha val="50000"/>
          </a:schemeClr>
        </a:solidFill>
      </dgm:spPr>
      <dgm:extLst>
        <a:ext uri="{E40237B7-FDA0-4F09-8148-C483321AD2D9}">
          <dgm14:cNvPr xmlns:dgm14="http://schemas.microsoft.com/office/drawing/2010/diagram" id="0" name="" descr="A" title="Blue"/>
        </a:ext>
      </dgm:extLst>
    </dgm:pt>
    <dgm:pt modelId="{C581539E-0D40-48AD-A688-77AB7885DE36}" type="pres">
      <dgm:prSet presAssocID="{0D9101C8-1E03-433B-9433-0A1388A457C7}" presName="medCircle" presStyleLbl="vennNode1" presStyleIdx="3" presStyleCnt="5"/>
      <dgm:spPr/>
      <dgm:extLst>
        <a:ext uri="{E40237B7-FDA0-4F09-8148-C483321AD2D9}">
          <dgm14:cNvPr xmlns:dgm14="http://schemas.microsoft.com/office/drawing/2010/diagram" id="0" name="" descr="A" title="A"/>
        </a:ext>
      </dgm:extLst>
    </dgm:pt>
    <dgm:pt modelId="{599D7F57-4A1B-47F5-8DE5-ABBE566CDEA9}" type="pres">
      <dgm:prSet presAssocID="{0D9101C8-1E03-433B-9433-0A1388A457C7}" presName="txLvl1" presStyleLbl="revTx" presStyleIdx="2" presStyleCnt="5" custScaleX="297693" custLinFactNeighborX="-15053" custLinFactNeighborY="-63207"/>
      <dgm:spPr/>
    </dgm:pt>
    <dgm:pt modelId="{37CD12E7-659D-4FEB-8154-8A8579356111}" type="pres">
      <dgm:prSet presAssocID="{0D9101C8-1E03-433B-9433-0A1388A457C7}" presName="lin" presStyleCnt="0"/>
      <dgm:spPr/>
    </dgm:pt>
    <dgm:pt modelId="{5F6B9621-E6F9-4313-A7E5-95AC17CF9DD1}" type="pres">
      <dgm:prSet presAssocID="{C4159A84-F9D3-453B-8CD7-FEE75F739048}" presName="txLvl2" presStyleLbl="revTx" presStyleIdx="3" presStyleCnt="5"/>
      <dgm:spPr/>
    </dgm:pt>
    <dgm:pt modelId="{CE9095F8-E268-42C1-B3BD-F77555435A4F}" type="pres">
      <dgm:prSet presAssocID="{8578376F-BC73-429F-9B6B-A49C1C48DD67}" presName="smCircle" presStyleLbl="vennNode1" presStyleIdx="4" presStyleCnt="5"/>
      <dgm:spPr/>
    </dgm:pt>
    <dgm:pt modelId="{F2740D01-1760-4696-890B-BDE8F5347E4B}" type="pres">
      <dgm:prSet presAssocID="{7C305814-6824-4A79-B1EE-17B4B57B3A0E}" presName="txLvl2" presStyleLbl="revTx" presStyleIdx="4" presStyleCnt="5"/>
      <dgm:spPr/>
    </dgm:pt>
  </dgm:ptLst>
  <dgm:cxnLst>
    <dgm:cxn modelId="{3D4DE407-60D3-431B-A65E-5807A668B90B}" type="presOf" srcId="{0D9101C8-1E03-433B-9433-0A1388A457C7}" destId="{599D7F57-4A1B-47F5-8DE5-ABBE566CDEA9}" srcOrd="0" destOrd="0" presId="urn:microsoft.com/office/officeart/2008/layout/VerticalCircleList"/>
    <dgm:cxn modelId="{8D06AE13-453B-43A2-9F22-1A3C971929B7}" srcId="{FF50B320-F162-4260-85CC-7C857DE525F3}" destId="{0D9101C8-1E03-433B-9433-0A1388A457C7}" srcOrd="1" destOrd="0" parTransId="{F5ADD048-D7A1-4525-AFCD-8CF7AA86B0EF}" sibTransId="{A78FBCF0-A966-415F-8D86-01878A5F77A6}"/>
    <dgm:cxn modelId="{1F122B62-368A-404E-A41D-2023250A252D}" type="presOf" srcId="{FF50B320-F162-4260-85CC-7C857DE525F3}" destId="{FBFCB968-F131-41C6-895E-5FF11039AE17}" srcOrd="0" destOrd="0" presId="urn:microsoft.com/office/officeart/2008/layout/VerticalCircleList"/>
    <dgm:cxn modelId="{FA561546-493D-4F1C-B074-0F2121659780}" srcId="{FF578646-FB96-4F44-B7C9-7A8505D6FF27}" destId="{A762E5EE-613D-4213-AA3E-99E956C5FD80}" srcOrd="0" destOrd="0" parTransId="{41DE8E9B-6718-4BFF-8EB4-D6E1E32328DD}" sibTransId="{7E977782-2555-44DB-9F54-E5668AF83193}"/>
    <dgm:cxn modelId="{2AB9107E-FECA-416F-8D89-3742EC93EDFB}" srcId="{0D9101C8-1E03-433B-9433-0A1388A457C7}" destId="{C4159A84-F9D3-453B-8CD7-FEE75F739048}" srcOrd="0" destOrd="0" parTransId="{F17E2EB0-227C-4912-A5EA-A5B771C45B79}" sibTransId="{8578376F-BC73-429F-9B6B-A49C1C48DD67}"/>
    <dgm:cxn modelId="{48C637AD-9DDA-40EC-B5BE-E0E184D38A92}" type="presOf" srcId="{A762E5EE-613D-4213-AA3E-99E956C5FD80}" destId="{A9E7B8E6-B6E6-49F4-A2B8-9A2E505A1186}" srcOrd="0" destOrd="0" presId="urn:microsoft.com/office/officeart/2008/layout/VerticalCircleList"/>
    <dgm:cxn modelId="{B4ACBEB2-2D38-4DD4-AA62-522F8AF8BB13}" type="presOf" srcId="{FF578646-FB96-4F44-B7C9-7A8505D6FF27}" destId="{D495E340-4FF3-4BD6-94E6-168D477F4EBB}" srcOrd="0" destOrd="0" presId="urn:microsoft.com/office/officeart/2008/layout/VerticalCircleList"/>
    <dgm:cxn modelId="{A06D99CB-0A88-4ABF-ABBB-63C2EC358928}" type="presOf" srcId="{7C305814-6824-4A79-B1EE-17B4B57B3A0E}" destId="{F2740D01-1760-4696-890B-BDE8F5347E4B}" srcOrd="0" destOrd="0" presId="urn:microsoft.com/office/officeart/2008/layout/VerticalCircleList"/>
    <dgm:cxn modelId="{2B270FD9-0CAF-4E92-9B04-D2ECD5D28800}" srcId="{FF50B320-F162-4260-85CC-7C857DE525F3}" destId="{FF578646-FB96-4F44-B7C9-7A8505D6FF27}" srcOrd="0" destOrd="0" parTransId="{F8FABF7B-F38B-4677-8463-1ADD77655BBA}" sibTransId="{D7728109-4DB3-46D4-933E-19B8A6344DD6}"/>
    <dgm:cxn modelId="{DD9C61DB-C659-422D-B6E6-770DB9315270}" type="presOf" srcId="{C4159A84-F9D3-453B-8CD7-FEE75F739048}" destId="{5F6B9621-E6F9-4313-A7E5-95AC17CF9DD1}" srcOrd="0" destOrd="0" presId="urn:microsoft.com/office/officeart/2008/layout/VerticalCircleList"/>
    <dgm:cxn modelId="{67068EF5-E09A-4135-AAF4-75E971A57B3B}" srcId="{0D9101C8-1E03-433B-9433-0A1388A457C7}" destId="{7C305814-6824-4A79-B1EE-17B4B57B3A0E}" srcOrd="1" destOrd="0" parTransId="{91885CC5-0AEE-4E80-A6C2-D02AACB719C9}" sibTransId="{CA6D82F0-9021-4BAC-A55B-BE3F3072C087}"/>
    <dgm:cxn modelId="{AC771C75-518A-4624-8AE7-3B9CD02E6FE0}" type="presParOf" srcId="{FBFCB968-F131-41C6-895E-5FF11039AE17}" destId="{5186E6F6-0324-429C-A748-F6AF1052F625}" srcOrd="0" destOrd="0" presId="urn:microsoft.com/office/officeart/2008/layout/VerticalCircleList"/>
    <dgm:cxn modelId="{2D3CF312-69E7-4F4C-B410-7AB23468F222}" type="presParOf" srcId="{5186E6F6-0324-429C-A748-F6AF1052F625}" destId="{EE4B942A-7A89-4A83-A7BC-D4F1D28DDADE}" srcOrd="0" destOrd="0" presId="urn:microsoft.com/office/officeart/2008/layout/VerticalCircleList"/>
    <dgm:cxn modelId="{B2F84775-C5D2-424C-870F-90DC384C6887}" type="presParOf" srcId="{5186E6F6-0324-429C-A748-F6AF1052F625}" destId="{E4E57437-1513-432D-85B1-28CF9400A84C}" srcOrd="1" destOrd="0" presId="urn:microsoft.com/office/officeart/2008/layout/VerticalCircleList"/>
    <dgm:cxn modelId="{DF6893BD-100E-47CD-9EE0-429F30B46B6F}" type="presParOf" srcId="{5186E6F6-0324-429C-A748-F6AF1052F625}" destId="{D495E340-4FF3-4BD6-94E6-168D477F4EBB}" srcOrd="2" destOrd="0" presId="urn:microsoft.com/office/officeart/2008/layout/VerticalCircleList"/>
    <dgm:cxn modelId="{FE94551A-9F53-4732-B5DB-9498468EB842}" type="presParOf" srcId="{5186E6F6-0324-429C-A748-F6AF1052F625}" destId="{130EC511-088A-4D96-B385-01F21C4EA76B}" srcOrd="3" destOrd="0" presId="urn:microsoft.com/office/officeart/2008/layout/VerticalCircleList"/>
    <dgm:cxn modelId="{21DC3530-591A-429C-A4A8-1932A330CDBB}" type="presParOf" srcId="{130EC511-088A-4D96-B385-01F21C4EA76B}" destId="{A9E7B8E6-B6E6-49F4-A2B8-9A2E505A1186}" srcOrd="0" destOrd="0" presId="urn:microsoft.com/office/officeart/2008/layout/VerticalCircleList"/>
    <dgm:cxn modelId="{3AB59BA8-C8C4-4869-B41D-9DBE9A232FD5}" type="presParOf" srcId="{FBFCB968-F131-41C6-895E-5FF11039AE17}" destId="{2E8C1D39-234C-4D8E-8A4C-D793D8ADFC56}" srcOrd="1" destOrd="0" presId="urn:microsoft.com/office/officeart/2008/layout/VerticalCircleList"/>
    <dgm:cxn modelId="{062A18B5-AA68-4DCE-980C-96110C7D32DE}" type="presParOf" srcId="{FBFCB968-F131-41C6-895E-5FF11039AE17}" destId="{CE544D15-6926-41A2-9DE0-6088E1129763}" srcOrd="2" destOrd="0" presId="urn:microsoft.com/office/officeart/2008/layout/VerticalCircleList"/>
    <dgm:cxn modelId="{E3FC1DFF-3C83-4FB3-9F40-A5EB5EAD73C3}" type="presParOf" srcId="{CE544D15-6926-41A2-9DE0-6088E1129763}" destId="{73D552D6-077C-4843-AEFF-98B9FB0D9FF5}" srcOrd="0" destOrd="0" presId="urn:microsoft.com/office/officeart/2008/layout/VerticalCircleList"/>
    <dgm:cxn modelId="{59CE15BB-011F-46D8-964E-D5EFA2EF5A26}" type="presParOf" srcId="{CE544D15-6926-41A2-9DE0-6088E1129763}" destId="{C581539E-0D40-48AD-A688-77AB7885DE36}" srcOrd="1" destOrd="0" presId="urn:microsoft.com/office/officeart/2008/layout/VerticalCircleList"/>
    <dgm:cxn modelId="{5D0AAED0-1456-49A5-8A11-903C3D7CFB4A}" type="presParOf" srcId="{CE544D15-6926-41A2-9DE0-6088E1129763}" destId="{599D7F57-4A1B-47F5-8DE5-ABBE566CDEA9}" srcOrd="2" destOrd="0" presId="urn:microsoft.com/office/officeart/2008/layout/VerticalCircleList"/>
    <dgm:cxn modelId="{0EE1509B-6CDB-4296-9360-9BA2F626BE7B}" type="presParOf" srcId="{CE544D15-6926-41A2-9DE0-6088E1129763}" destId="{37CD12E7-659D-4FEB-8154-8A8579356111}" srcOrd="3" destOrd="0" presId="urn:microsoft.com/office/officeart/2008/layout/VerticalCircleList"/>
    <dgm:cxn modelId="{7B52AE88-909E-4533-9086-0D1439EC1129}" type="presParOf" srcId="{37CD12E7-659D-4FEB-8154-8A8579356111}" destId="{5F6B9621-E6F9-4313-A7E5-95AC17CF9DD1}" srcOrd="0" destOrd="0" presId="urn:microsoft.com/office/officeart/2008/layout/VerticalCircleList"/>
    <dgm:cxn modelId="{88ACABA5-28C8-45C7-8018-4A618BC37BE2}" type="presParOf" srcId="{37CD12E7-659D-4FEB-8154-8A8579356111}" destId="{CE9095F8-E268-42C1-B3BD-F77555435A4F}" srcOrd="1" destOrd="0" presId="urn:microsoft.com/office/officeart/2008/layout/VerticalCircleList"/>
    <dgm:cxn modelId="{D0233F8E-E9DE-4EF8-B770-84B204F6BF88}" type="presParOf" srcId="{37CD12E7-659D-4FEB-8154-8A8579356111}" destId="{F2740D01-1760-4696-890B-BDE8F5347E4B}" srcOrd="2" destOrd="0" presId="urn:microsoft.com/office/officeart/2008/layout/Vertical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2F15760-C240-4B39-84C8-C9D1546D60DD}" type="doc">
      <dgm:prSet loTypeId="urn:microsoft.com/office/officeart/2005/8/layout/hChevron3" loCatId="process" qsTypeId="urn:microsoft.com/office/officeart/2005/8/quickstyle/simple1" qsCatId="simple" csTypeId="urn:microsoft.com/office/officeart/2005/8/colors/colorful4" csCatId="colorful" phldr="1"/>
      <dgm:spPr/>
    </dgm:pt>
    <dgm:pt modelId="{EB875564-263C-4445-AAF8-4E587930220D}">
      <dgm:prSet phldrT="[Text]"/>
      <dgm:spPr/>
      <dgm:t>
        <a:bodyPr/>
        <a:lstStyle/>
        <a:p>
          <a:r>
            <a:rPr lang="en-US" dirty="0">
              <a:latin typeface="Century Schoolbook" panose="02040604050505020304" pitchFamily="18" charset="0"/>
            </a:rPr>
            <a:t>Bridge Subsidy</a:t>
          </a:r>
        </a:p>
      </dgm:t>
    </dgm:pt>
    <dgm:pt modelId="{08BAA344-57DC-496E-8CC0-56D1BA5EB128}" type="parTrans" cxnId="{5E678A05-6110-4C14-BFCB-171E0D016A19}">
      <dgm:prSet/>
      <dgm:spPr/>
      <dgm:t>
        <a:bodyPr/>
        <a:lstStyle/>
        <a:p>
          <a:endParaRPr lang="en-US"/>
        </a:p>
      </dgm:t>
    </dgm:pt>
    <dgm:pt modelId="{9E411129-D31D-4D42-BB77-CDF16D70F746}" type="sibTrans" cxnId="{5E678A05-6110-4C14-BFCB-171E0D016A19}">
      <dgm:prSet/>
      <dgm:spPr/>
      <dgm:t>
        <a:bodyPr/>
        <a:lstStyle/>
        <a:p>
          <a:endParaRPr lang="en-US"/>
        </a:p>
      </dgm:t>
    </dgm:pt>
    <dgm:pt modelId="{70BD52B3-8FE7-4A7A-B10B-53F8C2567F50}">
      <dgm:prSet phldrT="[Text]"/>
      <dgm:spPr/>
      <dgm:t>
        <a:bodyPr/>
        <a:lstStyle/>
        <a:p>
          <a:r>
            <a:rPr lang="en-US" dirty="0">
              <a:latin typeface="Century Schoolbook" panose="02040604050505020304" pitchFamily="18" charset="0"/>
            </a:rPr>
            <a:t>Long-term subsidy</a:t>
          </a:r>
        </a:p>
      </dgm:t>
    </dgm:pt>
    <dgm:pt modelId="{FABDBC47-6470-4529-969D-358B9BC63EA9}" type="parTrans" cxnId="{5DBF8CEE-7646-4E2E-8945-AECCBD293977}">
      <dgm:prSet/>
      <dgm:spPr/>
      <dgm:t>
        <a:bodyPr/>
        <a:lstStyle/>
        <a:p>
          <a:endParaRPr lang="en-US"/>
        </a:p>
      </dgm:t>
    </dgm:pt>
    <dgm:pt modelId="{283F9074-4BEC-4F3F-9132-96A8C1D984D1}" type="sibTrans" cxnId="{5DBF8CEE-7646-4E2E-8945-AECCBD293977}">
      <dgm:prSet/>
      <dgm:spPr/>
      <dgm:t>
        <a:bodyPr/>
        <a:lstStyle/>
        <a:p>
          <a:endParaRPr lang="en-US"/>
        </a:p>
      </dgm:t>
    </dgm:pt>
    <dgm:pt modelId="{A735A8EE-47FC-4987-A866-5BD028A39907}" type="pres">
      <dgm:prSet presAssocID="{42F15760-C240-4B39-84C8-C9D1546D60DD}" presName="Name0" presStyleCnt="0">
        <dgm:presLayoutVars>
          <dgm:dir/>
          <dgm:resizeHandles val="exact"/>
        </dgm:presLayoutVars>
      </dgm:prSet>
      <dgm:spPr/>
    </dgm:pt>
    <dgm:pt modelId="{B16DAAE9-A02B-4B30-863E-CD685938F304}" type="pres">
      <dgm:prSet presAssocID="{EB875564-263C-4445-AAF8-4E587930220D}" presName="parTxOnly" presStyleLbl="node1" presStyleIdx="0" presStyleCnt="2" custLinFactNeighborX="6954" custLinFactNeighborY="885">
        <dgm:presLayoutVars>
          <dgm:bulletEnabled val="1"/>
        </dgm:presLayoutVars>
      </dgm:prSet>
      <dgm:spPr/>
    </dgm:pt>
    <dgm:pt modelId="{D73C1AB3-8F2A-4365-8C16-C7402E265889}" type="pres">
      <dgm:prSet presAssocID="{9E411129-D31D-4D42-BB77-CDF16D70F746}" presName="parSpace" presStyleCnt="0"/>
      <dgm:spPr/>
    </dgm:pt>
    <dgm:pt modelId="{C1D3A1E0-47F3-47CA-9A0E-40814E3D184D}" type="pres">
      <dgm:prSet presAssocID="{70BD52B3-8FE7-4A7A-B10B-53F8C2567F50}" presName="parTxOnly" presStyleLbl="node1" presStyleIdx="1" presStyleCnt="2" custLinFactNeighborX="7649">
        <dgm:presLayoutVars>
          <dgm:bulletEnabled val="1"/>
        </dgm:presLayoutVars>
      </dgm:prSet>
      <dgm:spPr/>
    </dgm:pt>
  </dgm:ptLst>
  <dgm:cxnLst>
    <dgm:cxn modelId="{5E678A05-6110-4C14-BFCB-171E0D016A19}" srcId="{42F15760-C240-4B39-84C8-C9D1546D60DD}" destId="{EB875564-263C-4445-AAF8-4E587930220D}" srcOrd="0" destOrd="0" parTransId="{08BAA344-57DC-496E-8CC0-56D1BA5EB128}" sibTransId="{9E411129-D31D-4D42-BB77-CDF16D70F746}"/>
    <dgm:cxn modelId="{ADFA8A67-C6D5-4677-B1C7-AC0D97C2AA36}" type="presOf" srcId="{EB875564-263C-4445-AAF8-4E587930220D}" destId="{B16DAAE9-A02B-4B30-863E-CD685938F304}" srcOrd="0" destOrd="0" presId="urn:microsoft.com/office/officeart/2005/8/layout/hChevron3"/>
    <dgm:cxn modelId="{EE2489C7-4555-4C3B-81FD-E80CAE4B492E}" type="presOf" srcId="{42F15760-C240-4B39-84C8-C9D1546D60DD}" destId="{A735A8EE-47FC-4987-A866-5BD028A39907}" srcOrd="0" destOrd="0" presId="urn:microsoft.com/office/officeart/2005/8/layout/hChevron3"/>
    <dgm:cxn modelId="{A53FB4D4-7BC1-4917-AE91-D7B936122A4F}" type="presOf" srcId="{70BD52B3-8FE7-4A7A-B10B-53F8C2567F50}" destId="{C1D3A1E0-47F3-47CA-9A0E-40814E3D184D}" srcOrd="0" destOrd="0" presId="urn:microsoft.com/office/officeart/2005/8/layout/hChevron3"/>
    <dgm:cxn modelId="{5DBF8CEE-7646-4E2E-8945-AECCBD293977}" srcId="{42F15760-C240-4B39-84C8-C9D1546D60DD}" destId="{70BD52B3-8FE7-4A7A-B10B-53F8C2567F50}" srcOrd="1" destOrd="0" parTransId="{FABDBC47-6470-4529-969D-358B9BC63EA9}" sibTransId="{283F9074-4BEC-4F3F-9132-96A8C1D984D1}"/>
    <dgm:cxn modelId="{5071634F-AB9F-455D-B94B-4A05E17CB49B}" type="presParOf" srcId="{A735A8EE-47FC-4987-A866-5BD028A39907}" destId="{B16DAAE9-A02B-4B30-863E-CD685938F304}" srcOrd="0" destOrd="0" presId="urn:microsoft.com/office/officeart/2005/8/layout/hChevron3"/>
    <dgm:cxn modelId="{4306AAC2-2545-4ED9-9A3B-ADC5DD800C62}" type="presParOf" srcId="{A735A8EE-47FC-4987-A866-5BD028A39907}" destId="{D73C1AB3-8F2A-4365-8C16-C7402E265889}" srcOrd="1" destOrd="0" presId="urn:microsoft.com/office/officeart/2005/8/layout/hChevron3"/>
    <dgm:cxn modelId="{6F7018AA-CB14-4334-BAB6-22F5E03A49CE}" type="presParOf" srcId="{A735A8EE-47FC-4987-A866-5BD028A39907}" destId="{C1D3A1E0-47F3-47CA-9A0E-40814E3D184D}" srcOrd="2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E225600-13B0-414A-B736-B535BA255BA0}" type="doc">
      <dgm:prSet loTypeId="urn:microsoft.com/office/officeart/2005/8/layout/target3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8A216D4D-FFCB-4F28-B429-2AF89BF7B814}">
      <dgm:prSet phldrT="[Text]"/>
      <dgm:spPr/>
      <dgm:t>
        <a:bodyPr/>
        <a:lstStyle/>
        <a:p>
          <a:r>
            <a:rPr lang="en-US" dirty="0">
              <a:latin typeface="Century Schoolbook" panose="02040604050505020304" pitchFamily="18" charset="0"/>
            </a:rPr>
            <a:t>Housing-Based</a:t>
          </a:r>
        </a:p>
      </dgm:t>
    </dgm:pt>
    <dgm:pt modelId="{8F3FA004-F22C-4829-89CD-561809EF4971}" type="parTrans" cxnId="{B320EB0C-FD7C-4B42-A304-25057BA6992F}">
      <dgm:prSet/>
      <dgm:spPr/>
      <dgm:t>
        <a:bodyPr/>
        <a:lstStyle/>
        <a:p>
          <a:endParaRPr lang="en-US"/>
        </a:p>
      </dgm:t>
    </dgm:pt>
    <dgm:pt modelId="{9A654CAD-B0F3-4DEE-9D32-4CB3C0EEC22C}" type="sibTrans" cxnId="{B320EB0C-FD7C-4B42-A304-25057BA6992F}">
      <dgm:prSet/>
      <dgm:spPr/>
      <dgm:t>
        <a:bodyPr/>
        <a:lstStyle/>
        <a:p>
          <a:endParaRPr lang="en-US"/>
        </a:p>
      </dgm:t>
    </dgm:pt>
    <dgm:pt modelId="{A7496932-0F12-4197-A422-16C06F9F2FD3}">
      <dgm:prSet phldrT="[Text]"/>
      <dgm:spPr/>
      <dgm:t>
        <a:bodyPr/>
        <a:lstStyle/>
        <a:p>
          <a:r>
            <a:rPr lang="en-US" dirty="0">
              <a:latin typeface="Century Schoolbook" panose="02040604050505020304" pitchFamily="18" charset="0"/>
            </a:rPr>
            <a:t>Delivered in Housing</a:t>
          </a:r>
        </a:p>
      </dgm:t>
    </dgm:pt>
    <dgm:pt modelId="{BFE609F7-7AF1-4770-AEDC-18F811CBD9D2}" type="parTrans" cxnId="{5FB0BADB-44A4-403F-A91D-BB2F5767C7AB}">
      <dgm:prSet/>
      <dgm:spPr/>
      <dgm:t>
        <a:bodyPr/>
        <a:lstStyle/>
        <a:p>
          <a:endParaRPr lang="en-US"/>
        </a:p>
      </dgm:t>
    </dgm:pt>
    <dgm:pt modelId="{FA583657-063B-42F4-9F5F-E8159273386C}" type="sibTrans" cxnId="{5FB0BADB-44A4-403F-A91D-BB2F5767C7AB}">
      <dgm:prSet/>
      <dgm:spPr/>
      <dgm:t>
        <a:bodyPr/>
        <a:lstStyle/>
        <a:p>
          <a:endParaRPr lang="en-US"/>
        </a:p>
      </dgm:t>
    </dgm:pt>
    <dgm:pt modelId="{949757B6-626F-47E2-B261-ED6A13068371}">
      <dgm:prSet phldrT="[Text]"/>
      <dgm:spPr/>
      <dgm:t>
        <a:bodyPr/>
        <a:lstStyle/>
        <a:p>
          <a:r>
            <a:rPr lang="en-US" dirty="0">
              <a:latin typeface="Century Schoolbook" panose="02040604050505020304" pitchFamily="18" charset="0"/>
            </a:rPr>
            <a:t>Housing Retention</a:t>
          </a:r>
        </a:p>
      </dgm:t>
    </dgm:pt>
    <dgm:pt modelId="{E49F6468-D62C-4617-8176-64F7628A1B96}" type="parTrans" cxnId="{793975E9-890F-4F2A-B95E-395612DEF25B}">
      <dgm:prSet/>
      <dgm:spPr/>
      <dgm:t>
        <a:bodyPr/>
        <a:lstStyle/>
        <a:p>
          <a:endParaRPr lang="en-US"/>
        </a:p>
      </dgm:t>
    </dgm:pt>
    <dgm:pt modelId="{627457FF-C75F-467E-81C4-B00BB68E43C7}" type="sibTrans" cxnId="{793975E9-890F-4F2A-B95E-395612DEF25B}">
      <dgm:prSet/>
      <dgm:spPr/>
      <dgm:t>
        <a:bodyPr/>
        <a:lstStyle/>
        <a:p>
          <a:endParaRPr lang="en-US"/>
        </a:p>
      </dgm:t>
    </dgm:pt>
    <dgm:pt modelId="{79FB9271-9E3A-40EB-A42F-0A1802D14C8D}">
      <dgm:prSet phldrT="[Text]"/>
      <dgm:spPr/>
      <dgm:t>
        <a:bodyPr/>
        <a:lstStyle/>
        <a:p>
          <a:r>
            <a:rPr lang="en-US" dirty="0">
              <a:latin typeface="Century Schoolbook" panose="02040604050505020304" pitchFamily="18" charset="0"/>
            </a:rPr>
            <a:t>Face-to-Face &amp; Frequent</a:t>
          </a:r>
        </a:p>
      </dgm:t>
    </dgm:pt>
    <dgm:pt modelId="{E391B259-099D-4792-B536-14602B90EC66}" type="parTrans" cxnId="{49B21340-FF6B-4F5D-9E18-D4974DEEB889}">
      <dgm:prSet/>
      <dgm:spPr/>
      <dgm:t>
        <a:bodyPr/>
        <a:lstStyle/>
        <a:p>
          <a:endParaRPr lang="en-US"/>
        </a:p>
      </dgm:t>
    </dgm:pt>
    <dgm:pt modelId="{9A267802-ECC4-4E10-ABE7-11395BCA527F}" type="sibTrans" cxnId="{49B21340-FF6B-4F5D-9E18-D4974DEEB889}">
      <dgm:prSet/>
      <dgm:spPr/>
      <dgm:t>
        <a:bodyPr/>
        <a:lstStyle/>
        <a:p>
          <a:endParaRPr lang="en-US"/>
        </a:p>
      </dgm:t>
    </dgm:pt>
    <dgm:pt modelId="{9B5A097A-B0DB-48CF-87FA-EF8242DA8F09}">
      <dgm:prSet phldrT="[Text]"/>
      <dgm:spPr/>
      <dgm:t>
        <a:bodyPr/>
        <a:lstStyle/>
        <a:p>
          <a:r>
            <a:rPr lang="en-US" dirty="0">
              <a:latin typeface="Century Schoolbook" panose="02040604050505020304" pitchFamily="18" charset="0"/>
            </a:rPr>
            <a:t>Low Ratios of Case Managers to Clients (1:20)</a:t>
          </a:r>
        </a:p>
      </dgm:t>
    </dgm:pt>
    <dgm:pt modelId="{C0FFB819-23A1-4351-B77A-D341B8C62783}" type="parTrans" cxnId="{D648E9C2-E0D8-4FDC-825A-E907BF767605}">
      <dgm:prSet/>
      <dgm:spPr/>
      <dgm:t>
        <a:bodyPr/>
        <a:lstStyle/>
        <a:p>
          <a:endParaRPr lang="en-US"/>
        </a:p>
      </dgm:t>
    </dgm:pt>
    <dgm:pt modelId="{CAE42995-3554-4CD0-AB75-2C8E8B997C1B}" type="sibTrans" cxnId="{D648E9C2-E0D8-4FDC-825A-E907BF767605}">
      <dgm:prSet/>
      <dgm:spPr/>
      <dgm:t>
        <a:bodyPr/>
        <a:lstStyle/>
        <a:p>
          <a:endParaRPr lang="en-US"/>
        </a:p>
      </dgm:t>
    </dgm:pt>
    <dgm:pt modelId="{D2F7B7C5-1F7C-4A56-A481-6D964B0FDEE0}">
      <dgm:prSet phldrT="[Text]"/>
      <dgm:spPr/>
      <dgm:t>
        <a:bodyPr/>
        <a:lstStyle/>
        <a:p>
          <a:r>
            <a:rPr lang="en-US" dirty="0">
              <a:latin typeface="Century Schoolbook" panose="02040604050505020304" pitchFamily="18" charset="0"/>
            </a:rPr>
            <a:t>Intensive Services Decrease Over Time, Increase During Crises or Relapse</a:t>
          </a:r>
        </a:p>
      </dgm:t>
    </dgm:pt>
    <dgm:pt modelId="{46773A5F-BC5A-4816-A5A8-965CA1B084CE}" type="parTrans" cxnId="{49361B93-187A-40C1-854A-3E27146A835B}">
      <dgm:prSet/>
      <dgm:spPr/>
      <dgm:t>
        <a:bodyPr/>
        <a:lstStyle/>
        <a:p>
          <a:endParaRPr lang="en-US"/>
        </a:p>
      </dgm:t>
    </dgm:pt>
    <dgm:pt modelId="{1CE39C13-1A2C-42C6-BD4B-EC56BA4A832C}" type="sibTrans" cxnId="{49361B93-187A-40C1-854A-3E27146A835B}">
      <dgm:prSet/>
      <dgm:spPr/>
      <dgm:t>
        <a:bodyPr/>
        <a:lstStyle/>
        <a:p>
          <a:endParaRPr lang="en-US"/>
        </a:p>
      </dgm:t>
    </dgm:pt>
    <dgm:pt modelId="{97A48C9F-B817-4814-863D-2F4253E38A47}">
      <dgm:prSet phldrT="[Text]"/>
      <dgm:spPr/>
      <dgm:t>
        <a:bodyPr/>
        <a:lstStyle/>
        <a:p>
          <a:r>
            <a:rPr lang="en-US" dirty="0">
              <a:latin typeface="Century Schoolbook" panose="02040604050505020304" pitchFamily="18" charset="0"/>
            </a:rPr>
            <a:t>Outreach &amp; Engagement</a:t>
          </a:r>
        </a:p>
      </dgm:t>
    </dgm:pt>
    <dgm:pt modelId="{F17FB377-A3B7-4879-A4F9-659A4E971884}" type="parTrans" cxnId="{36EC3A05-B577-4F35-B58A-7604CFA851D0}">
      <dgm:prSet/>
      <dgm:spPr/>
      <dgm:t>
        <a:bodyPr/>
        <a:lstStyle/>
        <a:p>
          <a:endParaRPr lang="en-US"/>
        </a:p>
      </dgm:t>
    </dgm:pt>
    <dgm:pt modelId="{55B78D34-12B4-4303-A2F9-F874DB0C0779}" type="sibTrans" cxnId="{36EC3A05-B577-4F35-B58A-7604CFA851D0}">
      <dgm:prSet/>
      <dgm:spPr/>
      <dgm:t>
        <a:bodyPr/>
        <a:lstStyle/>
        <a:p>
          <a:endParaRPr lang="en-US"/>
        </a:p>
      </dgm:t>
    </dgm:pt>
    <dgm:pt modelId="{5419388E-7890-44B4-9D32-99DDEAD51B0A}">
      <dgm:prSet phldrT="[Text]"/>
      <dgm:spPr/>
      <dgm:t>
        <a:bodyPr/>
        <a:lstStyle/>
        <a:p>
          <a:r>
            <a:rPr lang="en-US" dirty="0">
              <a:latin typeface="Century Schoolbook" panose="02040604050505020304" pitchFamily="18" charset="0"/>
            </a:rPr>
            <a:t>To Locate Beneficiary</a:t>
          </a:r>
        </a:p>
      </dgm:t>
    </dgm:pt>
    <dgm:pt modelId="{E0A2AA9B-7BED-48C3-8415-59DCBAE2C23A}" type="parTrans" cxnId="{F93EE956-3C4C-4B72-A126-03F6A711D0D4}">
      <dgm:prSet/>
      <dgm:spPr/>
      <dgm:t>
        <a:bodyPr/>
        <a:lstStyle/>
        <a:p>
          <a:endParaRPr lang="en-US"/>
        </a:p>
      </dgm:t>
    </dgm:pt>
    <dgm:pt modelId="{3443B622-7738-410D-8CA6-3BAF57B0F67E}" type="sibTrans" cxnId="{F93EE956-3C4C-4B72-A126-03F6A711D0D4}">
      <dgm:prSet/>
      <dgm:spPr/>
      <dgm:t>
        <a:bodyPr/>
        <a:lstStyle/>
        <a:p>
          <a:endParaRPr lang="en-US"/>
        </a:p>
      </dgm:t>
    </dgm:pt>
    <dgm:pt modelId="{2C903BD7-D163-4131-9DA3-FA32B95AE70B}">
      <dgm:prSet phldrT="[Text]"/>
      <dgm:spPr/>
      <dgm:t>
        <a:bodyPr/>
        <a:lstStyle/>
        <a:p>
          <a:r>
            <a:rPr lang="en-US" dirty="0">
              <a:latin typeface="Century Schoolbook" panose="02040604050505020304" pitchFamily="18" charset="0"/>
            </a:rPr>
            <a:t>To Form Trusting Relationships</a:t>
          </a:r>
        </a:p>
      </dgm:t>
    </dgm:pt>
    <dgm:pt modelId="{930A5B72-4522-4824-B0EB-B9CEFBC41BD3}" type="parTrans" cxnId="{0B63B990-BAE3-4929-B83E-07F39CF7FBDD}">
      <dgm:prSet/>
      <dgm:spPr/>
      <dgm:t>
        <a:bodyPr/>
        <a:lstStyle/>
        <a:p>
          <a:endParaRPr lang="en-US"/>
        </a:p>
      </dgm:t>
    </dgm:pt>
    <dgm:pt modelId="{6666B9C3-F907-4E71-9743-E4DC98A24796}" type="sibTrans" cxnId="{0B63B990-BAE3-4929-B83E-07F39CF7FBDD}">
      <dgm:prSet/>
      <dgm:spPr/>
      <dgm:t>
        <a:bodyPr/>
        <a:lstStyle/>
        <a:p>
          <a:endParaRPr lang="en-US"/>
        </a:p>
      </dgm:t>
    </dgm:pt>
    <dgm:pt modelId="{3E03CB1F-7748-456B-89FC-19C4EB69403E}">
      <dgm:prSet phldrT="[Text]"/>
      <dgm:spPr/>
      <dgm:t>
        <a:bodyPr/>
        <a:lstStyle/>
        <a:p>
          <a:r>
            <a:rPr lang="en-US" dirty="0">
              <a:latin typeface="Century Schoolbook" panose="02040604050505020304" pitchFamily="18" charset="0"/>
            </a:rPr>
            <a:t>Housing Not Contingent on Participation</a:t>
          </a:r>
        </a:p>
      </dgm:t>
    </dgm:pt>
    <dgm:pt modelId="{B59E63AE-E2FF-4134-B1BE-87BA8603D676}" type="parTrans" cxnId="{5FC4D34C-A352-468D-ADA2-307BA3761A61}">
      <dgm:prSet/>
      <dgm:spPr/>
      <dgm:t>
        <a:bodyPr/>
        <a:lstStyle/>
        <a:p>
          <a:endParaRPr lang="en-US"/>
        </a:p>
      </dgm:t>
    </dgm:pt>
    <dgm:pt modelId="{77E198AD-DC40-49F9-AA1A-759597394ABE}" type="sibTrans" cxnId="{5FC4D34C-A352-468D-ADA2-307BA3761A61}">
      <dgm:prSet/>
      <dgm:spPr/>
      <dgm:t>
        <a:bodyPr/>
        <a:lstStyle/>
        <a:p>
          <a:endParaRPr lang="en-US"/>
        </a:p>
      </dgm:t>
    </dgm:pt>
    <dgm:pt modelId="{DB5A3514-C9D1-4CAA-8A8C-5BAAEDAFEB4C}" type="pres">
      <dgm:prSet presAssocID="{EE225600-13B0-414A-B736-B535BA255BA0}" presName="Name0" presStyleCnt="0">
        <dgm:presLayoutVars>
          <dgm:chMax val="7"/>
          <dgm:dir/>
          <dgm:animLvl val="lvl"/>
          <dgm:resizeHandles val="exact"/>
        </dgm:presLayoutVars>
      </dgm:prSet>
      <dgm:spPr/>
    </dgm:pt>
    <dgm:pt modelId="{4B9472B0-2B35-4374-A768-7DD1DA93557D}" type="pres">
      <dgm:prSet presAssocID="{8A216D4D-FFCB-4F28-B429-2AF89BF7B814}" presName="circle1" presStyleLbl="node1" presStyleIdx="0" presStyleCnt="3"/>
      <dgm:spPr/>
    </dgm:pt>
    <dgm:pt modelId="{C04B695C-BCDE-4D4E-AC56-5CE2E581737D}" type="pres">
      <dgm:prSet presAssocID="{8A216D4D-FFCB-4F28-B429-2AF89BF7B814}" presName="space" presStyleCnt="0"/>
      <dgm:spPr/>
    </dgm:pt>
    <dgm:pt modelId="{1ECA58CE-2AFE-45DC-8E40-C1B994E81C34}" type="pres">
      <dgm:prSet presAssocID="{8A216D4D-FFCB-4F28-B429-2AF89BF7B814}" presName="rect1" presStyleLbl="alignAcc1" presStyleIdx="0" presStyleCnt="3"/>
      <dgm:spPr/>
    </dgm:pt>
    <dgm:pt modelId="{5699AA2D-AAE3-461E-975E-37CB0FC95E33}" type="pres">
      <dgm:prSet presAssocID="{79FB9271-9E3A-40EB-A42F-0A1802D14C8D}" presName="vertSpace2" presStyleLbl="node1" presStyleIdx="0" presStyleCnt="3"/>
      <dgm:spPr/>
    </dgm:pt>
    <dgm:pt modelId="{E87FB94B-9176-4A7C-939B-C4531F030C83}" type="pres">
      <dgm:prSet presAssocID="{79FB9271-9E3A-40EB-A42F-0A1802D14C8D}" presName="circle2" presStyleLbl="node1" presStyleIdx="1" presStyleCnt="3"/>
      <dgm:spPr/>
    </dgm:pt>
    <dgm:pt modelId="{A3D13358-453C-4379-B669-AA1D6130243F}" type="pres">
      <dgm:prSet presAssocID="{79FB9271-9E3A-40EB-A42F-0A1802D14C8D}" presName="rect2" presStyleLbl="alignAcc1" presStyleIdx="1" presStyleCnt="3"/>
      <dgm:spPr/>
    </dgm:pt>
    <dgm:pt modelId="{E3FB2EC8-7A80-4EAE-B680-E4CB4386672F}" type="pres">
      <dgm:prSet presAssocID="{97A48C9F-B817-4814-863D-2F4253E38A47}" presName="vertSpace3" presStyleLbl="node1" presStyleIdx="1" presStyleCnt="3"/>
      <dgm:spPr/>
    </dgm:pt>
    <dgm:pt modelId="{7802668C-D7DA-4CAD-8D1D-E065D2E44693}" type="pres">
      <dgm:prSet presAssocID="{97A48C9F-B817-4814-863D-2F4253E38A47}" presName="circle3" presStyleLbl="node1" presStyleIdx="2" presStyleCnt="3"/>
      <dgm:spPr/>
    </dgm:pt>
    <dgm:pt modelId="{EFE65069-5185-4C10-B779-2DF6C08A9340}" type="pres">
      <dgm:prSet presAssocID="{97A48C9F-B817-4814-863D-2F4253E38A47}" presName="rect3" presStyleLbl="alignAcc1" presStyleIdx="2" presStyleCnt="3"/>
      <dgm:spPr/>
    </dgm:pt>
    <dgm:pt modelId="{323AE44A-91D2-44D1-8753-BCC29AF2E219}" type="pres">
      <dgm:prSet presAssocID="{8A216D4D-FFCB-4F28-B429-2AF89BF7B814}" presName="rect1ParTx" presStyleLbl="alignAcc1" presStyleIdx="2" presStyleCnt="3">
        <dgm:presLayoutVars>
          <dgm:chMax val="1"/>
          <dgm:bulletEnabled val="1"/>
        </dgm:presLayoutVars>
      </dgm:prSet>
      <dgm:spPr/>
    </dgm:pt>
    <dgm:pt modelId="{B2E1E102-2300-4C49-803F-1E03CA730FD7}" type="pres">
      <dgm:prSet presAssocID="{8A216D4D-FFCB-4F28-B429-2AF89BF7B814}" presName="rect1ChTx" presStyleLbl="alignAcc1" presStyleIdx="2" presStyleCnt="3">
        <dgm:presLayoutVars>
          <dgm:bulletEnabled val="1"/>
        </dgm:presLayoutVars>
      </dgm:prSet>
      <dgm:spPr/>
    </dgm:pt>
    <dgm:pt modelId="{9748BFB8-797D-4D69-80B3-50F415E704BA}" type="pres">
      <dgm:prSet presAssocID="{79FB9271-9E3A-40EB-A42F-0A1802D14C8D}" presName="rect2ParTx" presStyleLbl="alignAcc1" presStyleIdx="2" presStyleCnt="3">
        <dgm:presLayoutVars>
          <dgm:chMax val="1"/>
          <dgm:bulletEnabled val="1"/>
        </dgm:presLayoutVars>
      </dgm:prSet>
      <dgm:spPr/>
    </dgm:pt>
    <dgm:pt modelId="{E09A5BAC-4248-4B6C-9B52-B40C95BA2B80}" type="pres">
      <dgm:prSet presAssocID="{79FB9271-9E3A-40EB-A42F-0A1802D14C8D}" presName="rect2ChTx" presStyleLbl="alignAcc1" presStyleIdx="2" presStyleCnt="3">
        <dgm:presLayoutVars>
          <dgm:bulletEnabled val="1"/>
        </dgm:presLayoutVars>
      </dgm:prSet>
      <dgm:spPr/>
    </dgm:pt>
    <dgm:pt modelId="{E8AF8E57-3F43-4C64-95E4-84E267966841}" type="pres">
      <dgm:prSet presAssocID="{97A48C9F-B817-4814-863D-2F4253E38A47}" presName="rect3ParTx" presStyleLbl="alignAcc1" presStyleIdx="2" presStyleCnt="3">
        <dgm:presLayoutVars>
          <dgm:chMax val="1"/>
          <dgm:bulletEnabled val="1"/>
        </dgm:presLayoutVars>
      </dgm:prSet>
      <dgm:spPr/>
    </dgm:pt>
    <dgm:pt modelId="{BF059160-33E4-451F-BDB4-32048230480E}" type="pres">
      <dgm:prSet presAssocID="{97A48C9F-B817-4814-863D-2F4253E38A47}" presName="rect3ChTx" presStyleLbl="alignAcc1" presStyleIdx="2" presStyleCnt="3">
        <dgm:presLayoutVars>
          <dgm:bulletEnabled val="1"/>
        </dgm:presLayoutVars>
      </dgm:prSet>
      <dgm:spPr/>
    </dgm:pt>
  </dgm:ptLst>
  <dgm:cxnLst>
    <dgm:cxn modelId="{36EC3A05-B577-4F35-B58A-7604CFA851D0}" srcId="{EE225600-13B0-414A-B736-B535BA255BA0}" destId="{97A48C9F-B817-4814-863D-2F4253E38A47}" srcOrd="2" destOrd="0" parTransId="{F17FB377-A3B7-4879-A4F9-659A4E971884}" sibTransId="{55B78D34-12B4-4303-A2F9-F874DB0C0779}"/>
    <dgm:cxn modelId="{B320EB0C-FD7C-4B42-A304-25057BA6992F}" srcId="{EE225600-13B0-414A-B736-B535BA255BA0}" destId="{8A216D4D-FFCB-4F28-B429-2AF89BF7B814}" srcOrd="0" destOrd="0" parTransId="{8F3FA004-F22C-4829-89CD-561809EF4971}" sibTransId="{9A654CAD-B0F3-4DEE-9D32-4CB3C0EEC22C}"/>
    <dgm:cxn modelId="{0D78B418-2995-4EC5-A296-02D76E987B3C}" type="presOf" srcId="{2C903BD7-D163-4131-9DA3-FA32B95AE70B}" destId="{BF059160-33E4-451F-BDB4-32048230480E}" srcOrd="0" destOrd="1" presId="urn:microsoft.com/office/officeart/2005/8/layout/target3"/>
    <dgm:cxn modelId="{EB3C071D-49CD-448B-A957-B84EDD98C153}" type="presOf" srcId="{949757B6-626F-47E2-B261-ED6A13068371}" destId="{B2E1E102-2300-4C49-803F-1E03CA730FD7}" srcOrd="0" destOrd="1" presId="urn:microsoft.com/office/officeart/2005/8/layout/target3"/>
    <dgm:cxn modelId="{34CF8F3B-7159-4325-9CFD-2F1A437E20B5}" type="presOf" srcId="{8A216D4D-FFCB-4F28-B429-2AF89BF7B814}" destId="{1ECA58CE-2AFE-45DC-8E40-C1B994E81C34}" srcOrd="0" destOrd="0" presId="urn:microsoft.com/office/officeart/2005/8/layout/target3"/>
    <dgm:cxn modelId="{49B21340-FF6B-4F5D-9E18-D4974DEEB889}" srcId="{EE225600-13B0-414A-B736-B535BA255BA0}" destId="{79FB9271-9E3A-40EB-A42F-0A1802D14C8D}" srcOrd="1" destOrd="0" parTransId="{E391B259-099D-4792-B536-14602B90EC66}" sibTransId="{9A267802-ECC4-4E10-ABE7-11395BCA527F}"/>
    <dgm:cxn modelId="{4320155B-EBC9-4A0A-838F-744E9481BFBE}" type="presOf" srcId="{79FB9271-9E3A-40EB-A42F-0A1802D14C8D}" destId="{9748BFB8-797D-4D69-80B3-50F415E704BA}" srcOrd="1" destOrd="0" presId="urn:microsoft.com/office/officeart/2005/8/layout/target3"/>
    <dgm:cxn modelId="{47DE654A-6DBA-4E23-9AAC-804E2B759C90}" type="presOf" srcId="{79FB9271-9E3A-40EB-A42F-0A1802D14C8D}" destId="{A3D13358-453C-4379-B669-AA1D6130243F}" srcOrd="0" destOrd="0" presId="urn:microsoft.com/office/officeart/2005/8/layout/target3"/>
    <dgm:cxn modelId="{5FC4D34C-A352-468D-ADA2-307BA3761A61}" srcId="{8A216D4D-FFCB-4F28-B429-2AF89BF7B814}" destId="{3E03CB1F-7748-456B-89FC-19C4EB69403E}" srcOrd="2" destOrd="0" parTransId="{B59E63AE-E2FF-4134-B1BE-87BA8603D676}" sibTransId="{77E198AD-DC40-49F9-AA1A-759597394ABE}"/>
    <dgm:cxn modelId="{F93EE956-3C4C-4B72-A126-03F6A711D0D4}" srcId="{97A48C9F-B817-4814-863D-2F4253E38A47}" destId="{5419388E-7890-44B4-9D32-99DDEAD51B0A}" srcOrd="0" destOrd="0" parTransId="{E0A2AA9B-7BED-48C3-8415-59DCBAE2C23A}" sibTransId="{3443B622-7738-410D-8CA6-3BAF57B0F67E}"/>
    <dgm:cxn modelId="{7DDE4F8F-9DCF-446C-BCCC-604F1FB4C0EA}" type="presOf" srcId="{9B5A097A-B0DB-48CF-87FA-EF8242DA8F09}" destId="{E09A5BAC-4248-4B6C-9B52-B40C95BA2B80}" srcOrd="0" destOrd="0" presId="urn:microsoft.com/office/officeart/2005/8/layout/target3"/>
    <dgm:cxn modelId="{0B63B990-BAE3-4929-B83E-07F39CF7FBDD}" srcId="{97A48C9F-B817-4814-863D-2F4253E38A47}" destId="{2C903BD7-D163-4131-9DA3-FA32B95AE70B}" srcOrd="1" destOrd="0" parTransId="{930A5B72-4522-4824-B0EB-B9CEFBC41BD3}" sibTransId="{6666B9C3-F907-4E71-9743-E4DC98A24796}"/>
    <dgm:cxn modelId="{23732C92-EFE9-4717-8BD4-3B84B44D331D}" type="presOf" srcId="{8A216D4D-FFCB-4F28-B429-2AF89BF7B814}" destId="{323AE44A-91D2-44D1-8753-BCC29AF2E219}" srcOrd="1" destOrd="0" presId="urn:microsoft.com/office/officeart/2005/8/layout/target3"/>
    <dgm:cxn modelId="{49361B93-187A-40C1-854A-3E27146A835B}" srcId="{79FB9271-9E3A-40EB-A42F-0A1802D14C8D}" destId="{D2F7B7C5-1F7C-4A56-A481-6D964B0FDEE0}" srcOrd="1" destOrd="0" parTransId="{46773A5F-BC5A-4816-A5A8-965CA1B084CE}" sibTransId="{1CE39C13-1A2C-42C6-BD4B-EC56BA4A832C}"/>
    <dgm:cxn modelId="{7E409C99-331F-44EC-9C88-C87A7881D963}" type="presOf" srcId="{97A48C9F-B817-4814-863D-2F4253E38A47}" destId="{EFE65069-5185-4C10-B779-2DF6C08A9340}" srcOrd="0" destOrd="0" presId="urn:microsoft.com/office/officeart/2005/8/layout/target3"/>
    <dgm:cxn modelId="{876CE79A-FD9C-4EE6-902C-17B3F64F6786}" type="presOf" srcId="{3E03CB1F-7748-456B-89FC-19C4EB69403E}" destId="{B2E1E102-2300-4C49-803F-1E03CA730FD7}" srcOrd="0" destOrd="2" presId="urn:microsoft.com/office/officeart/2005/8/layout/target3"/>
    <dgm:cxn modelId="{D648E9C2-E0D8-4FDC-825A-E907BF767605}" srcId="{79FB9271-9E3A-40EB-A42F-0A1802D14C8D}" destId="{9B5A097A-B0DB-48CF-87FA-EF8242DA8F09}" srcOrd="0" destOrd="0" parTransId="{C0FFB819-23A1-4351-B77A-D341B8C62783}" sibTransId="{CAE42995-3554-4CD0-AB75-2C8E8B997C1B}"/>
    <dgm:cxn modelId="{B5DE1ECC-4103-4A20-A1B9-4CB1AD9B347C}" type="presOf" srcId="{97A48C9F-B817-4814-863D-2F4253E38A47}" destId="{E8AF8E57-3F43-4C64-95E4-84E267966841}" srcOrd="1" destOrd="0" presId="urn:microsoft.com/office/officeart/2005/8/layout/target3"/>
    <dgm:cxn modelId="{B75293CE-C6FF-400B-A3AD-752B04B16A6D}" type="presOf" srcId="{D2F7B7C5-1F7C-4A56-A481-6D964B0FDEE0}" destId="{E09A5BAC-4248-4B6C-9B52-B40C95BA2B80}" srcOrd="0" destOrd="1" presId="urn:microsoft.com/office/officeart/2005/8/layout/target3"/>
    <dgm:cxn modelId="{D85B73D0-9DB4-4FA0-B105-EAE934AC469D}" type="presOf" srcId="{EE225600-13B0-414A-B736-B535BA255BA0}" destId="{DB5A3514-C9D1-4CAA-8A8C-5BAAEDAFEB4C}" srcOrd="0" destOrd="0" presId="urn:microsoft.com/office/officeart/2005/8/layout/target3"/>
    <dgm:cxn modelId="{5FB0BADB-44A4-403F-A91D-BB2F5767C7AB}" srcId="{8A216D4D-FFCB-4F28-B429-2AF89BF7B814}" destId="{A7496932-0F12-4197-A422-16C06F9F2FD3}" srcOrd="0" destOrd="0" parTransId="{BFE609F7-7AF1-4770-AEDC-18F811CBD9D2}" sibTransId="{FA583657-063B-42F4-9F5F-E8159273386C}"/>
    <dgm:cxn modelId="{793975E9-890F-4F2A-B95E-395612DEF25B}" srcId="{8A216D4D-FFCB-4F28-B429-2AF89BF7B814}" destId="{949757B6-626F-47E2-B261-ED6A13068371}" srcOrd="1" destOrd="0" parTransId="{E49F6468-D62C-4617-8176-64F7628A1B96}" sibTransId="{627457FF-C75F-467E-81C4-B00BB68E43C7}"/>
    <dgm:cxn modelId="{A96831F4-18FA-4066-8742-7F41992203E6}" type="presOf" srcId="{A7496932-0F12-4197-A422-16C06F9F2FD3}" destId="{B2E1E102-2300-4C49-803F-1E03CA730FD7}" srcOrd="0" destOrd="0" presId="urn:microsoft.com/office/officeart/2005/8/layout/target3"/>
    <dgm:cxn modelId="{419298FB-B534-4538-A49B-FF48DC1BD1DD}" type="presOf" srcId="{5419388E-7890-44B4-9D32-99DDEAD51B0A}" destId="{BF059160-33E4-451F-BDB4-32048230480E}" srcOrd="0" destOrd="0" presId="urn:microsoft.com/office/officeart/2005/8/layout/target3"/>
    <dgm:cxn modelId="{4BB8D939-4E68-458F-9AA1-0868BDE91F78}" type="presParOf" srcId="{DB5A3514-C9D1-4CAA-8A8C-5BAAEDAFEB4C}" destId="{4B9472B0-2B35-4374-A768-7DD1DA93557D}" srcOrd="0" destOrd="0" presId="urn:microsoft.com/office/officeart/2005/8/layout/target3"/>
    <dgm:cxn modelId="{C2A539C2-F1BD-4053-A165-75BCB78A2293}" type="presParOf" srcId="{DB5A3514-C9D1-4CAA-8A8C-5BAAEDAFEB4C}" destId="{C04B695C-BCDE-4D4E-AC56-5CE2E581737D}" srcOrd="1" destOrd="0" presId="urn:microsoft.com/office/officeart/2005/8/layout/target3"/>
    <dgm:cxn modelId="{2984501A-C506-4C24-8CEF-1712F6253F4E}" type="presParOf" srcId="{DB5A3514-C9D1-4CAA-8A8C-5BAAEDAFEB4C}" destId="{1ECA58CE-2AFE-45DC-8E40-C1B994E81C34}" srcOrd="2" destOrd="0" presId="urn:microsoft.com/office/officeart/2005/8/layout/target3"/>
    <dgm:cxn modelId="{344F0589-8A8A-4D88-884B-CA9C2EAD4AF1}" type="presParOf" srcId="{DB5A3514-C9D1-4CAA-8A8C-5BAAEDAFEB4C}" destId="{5699AA2D-AAE3-461E-975E-37CB0FC95E33}" srcOrd="3" destOrd="0" presId="urn:microsoft.com/office/officeart/2005/8/layout/target3"/>
    <dgm:cxn modelId="{F6F82D34-F6A6-4883-A594-C26B01B9A87F}" type="presParOf" srcId="{DB5A3514-C9D1-4CAA-8A8C-5BAAEDAFEB4C}" destId="{E87FB94B-9176-4A7C-939B-C4531F030C83}" srcOrd="4" destOrd="0" presId="urn:microsoft.com/office/officeart/2005/8/layout/target3"/>
    <dgm:cxn modelId="{93A64813-754B-47C0-A4EA-E1E6ABBD006A}" type="presParOf" srcId="{DB5A3514-C9D1-4CAA-8A8C-5BAAEDAFEB4C}" destId="{A3D13358-453C-4379-B669-AA1D6130243F}" srcOrd="5" destOrd="0" presId="urn:microsoft.com/office/officeart/2005/8/layout/target3"/>
    <dgm:cxn modelId="{5272B1B6-91AC-42C9-8706-60549F3E4B13}" type="presParOf" srcId="{DB5A3514-C9D1-4CAA-8A8C-5BAAEDAFEB4C}" destId="{E3FB2EC8-7A80-4EAE-B680-E4CB4386672F}" srcOrd="6" destOrd="0" presId="urn:microsoft.com/office/officeart/2005/8/layout/target3"/>
    <dgm:cxn modelId="{FE252BF5-9884-4B22-8674-204A8C3A59C4}" type="presParOf" srcId="{DB5A3514-C9D1-4CAA-8A8C-5BAAEDAFEB4C}" destId="{7802668C-D7DA-4CAD-8D1D-E065D2E44693}" srcOrd="7" destOrd="0" presId="urn:microsoft.com/office/officeart/2005/8/layout/target3"/>
    <dgm:cxn modelId="{E07E1A66-BD09-4D5B-9278-BC72FB4F4DC1}" type="presParOf" srcId="{DB5A3514-C9D1-4CAA-8A8C-5BAAEDAFEB4C}" destId="{EFE65069-5185-4C10-B779-2DF6C08A9340}" srcOrd="8" destOrd="0" presId="urn:microsoft.com/office/officeart/2005/8/layout/target3"/>
    <dgm:cxn modelId="{A33D2087-0DED-41B7-84B8-F3C28DF30205}" type="presParOf" srcId="{DB5A3514-C9D1-4CAA-8A8C-5BAAEDAFEB4C}" destId="{323AE44A-91D2-44D1-8753-BCC29AF2E219}" srcOrd="9" destOrd="0" presId="urn:microsoft.com/office/officeart/2005/8/layout/target3"/>
    <dgm:cxn modelId="{EB379EB7-C99B-4672-9F14-3CF32F8907BD}" type="presParOf" srcId="{DB5A3514-C9D1-4CAA-8A8C-5BAAEDAFEB4C}" destId="{B2E1E102-2300-4C49-803F-1E03CA730FD7}" srcOrd="10" destOrd="0" presId="urn:microsoft.com/office/officeart/2005/8/layout/target3"/>
    <dgm:cxn modelId="{88716089-3E73-4F5F-A176-439C419F43A2}" type="presParOf" srcId="{DB5A3514-C9D1-4CAA-8A8C-5BAAEDAFEB4C}" destId="{9748BFB8-797D-4D69-80B3-50F415E704BA}" srcOrd="11" destOrd="0" presId="urn:microsoft.com/office/officeart/2005/8/layout/target3"/>
    <dgm:cxn modelId="{AFBCA093-A487-425E-829F-6236900CD318}" type="presParOf" srcId="{DB5A3514-C9D1-4CAA-8A8C-5BAAEDAFEB4C}" destId="{E09A5BAC-4248-4B6C-9B52-B40C95BA2B80}" srcOrd="12" destOrd="0" presId="urn:microsoft.com/office/officeart/2005/8/layout/target3"/>
    <dgm:cxn modelId="{0BA2C658-4E3B-4F5A-AF10-EC8E85392E97}" type="presParOf" srcId="{DB5A3514-C9D1-4CAA-8A8C-5BAAEDAFEB4C}" destId="{E8AF8E57-3F43-4C64-95E4-84E267966841}" srcOrd="13" destOrd="0" presId="urn:microsoft.com/office/officeart/2005/8/layout/target3"/>
    <dgm:cxn modelId="{7DF87AB2-55D3-40CC-92B7-AE2C05D80A79}" type="presParOf" srcId="{DB5A3514-C9D1-4CAA-8A8C-5BAAEDAFEB4C}" destId="{BF059160-33E4-451F-BDB4-32048230480E}" srcOrd="14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888A275-2511-4ADE-B5C0-533F557C43C8}" type="doc">
      <dgm:prSet loTypeId="urn:microsoft.com/office/officeart/2005/8/layout/hProcess7" loCatId="list" qsTypeId="urn:microsoft.com/office/officeart/2005/8/quickstyle/simple5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840112A3-8910-48A6-AC80-32A42ED25A71}">
      <dgm:prSet phldrT="[Text]" custT="1"/>
      <dgm:spPr/>
      <dgm:t>
        <a:bodyPr/>
        <a:lstStyle/>
        <a:p>
          <a:r>
            <a:rPr lang="en-US" sz="2000" b="1" i="1" u="sng" dirty="0">
              <a:latin typeface="Century Schoolbook" panose="02040604050505020304" pitchFamily="18" charset="0"/>
            </a:rPr>
            <a:t>Homeless People with Serious Mental Illness</a:t>
          </a:r>
        </a:p>
      </dgm:t>
    </dgm:pt>
    <dgm:pt modelId="{B0A6CF10-B117-4750-B5B5-1B391626313C}" type="parTrans" cxnId="{D62F00CF-1379-4DDE-B08C-A62987C99F2B}">
      <dgm:prSet/>
      <dgm:spPr/>
      <dgm:t>
        <a:bodyPr/>
        <a:lstStyle/>
        <a:p>
          <a:endParaRPr lang="en-US"/>
        </a:p>
      </dgm:t>
    </dgm:pt>
    <dgm:pt modelId="{4FD8715E-97F3-4319-A140-5F9537FC9C11}" type="sibTrans" cxnId="{D62F00CF-1379-4DDE-B08C-A62987C99F2B}">
      <dgm:prSet/>
      <dgm:spPr/>
      <dgm:t>
        <a:bodyPr/>
        <a:lstStyle/>
        <a:p>
          <a:endParaRPr lang="en-US"/>
        </a:p>
      </dgm:t>
    </dgm:pt>
    <dgm:pt modelId="{064DCC5A-6706-4EBB-9602-CD4E496A2536}">
      <dgm:prSet phldrT="[Text]" custT="1"/>
      <dgm:spPr/>
      <dgm:t>
        <a:bodyPr/>
        <a:lstStyle/>
        <a:p>
          <a:r>
            <a:rPr lang="en-US" sz="2400" i="0" u="sng" dirty="0">
              <a:latin typeface="Century Schoolbook" panose="02040604050505020304" pitchFamily="18" charset="0"/>
            </a:rPr>
            <a:t>Rehabilitation Option &amp; Mental Health Services Act:</a:t>
          </a:r>
        </a:p>
        <a:p>
          <a:r>
            <a:rPr lang="en-US" sz="2400" i="0" dirty="0">
              <a:latin typeface="Century Schoolbook" panose="02040604050505020304" pitchFamily="18" charset="0"/>
            </a:rPr>
            <a:t>Billing for Rehab Option </a:t>
          </a:r>
          <a:r>
            <a:rPr lang="en-US" sz="2400" dirty="0">
              <a:latin typeface="Century Schoolbook" panose="02040604050505020304" pitchFamily="18" charset="0"/>
            </a:rPr>
            <a:t>on per-minute basis (high admin. costs)</a:t>
          </a:r>
        </a:p>
        <a:p>
          <a:r>
            <a:rPr lang="en-US" sz="2400" dirty="0">
              <a:latin typeface="Century Schoolbook" panose="02040604050505020304" pitchFamily="18" charset="0"/>
            </a:rPr>
            <a:t>No outreach or engagement</a:t>
          </a:r>
        </a:p>
        <a:p>
          <a:r>
            <a:rPr lang="en-US" sz="2400" dirty="0">
              <a:latin typeface="Century Schoolbook" panose="02040604050505020304" pitchFamily="18" charset="0"/>
            </a:rPr>
            <a:t>SMI only</a:t>
          </a:r>
        </a:p>
      </dgm:t>
    </dgm:pt>
    <dgm:pt modelId="{49AD9EB7-8E69-4C1E-9E05-92B3A6BDE85F}" type="parTrans" cxnId="{6325ED86-C001-4CDF-A82A-FDEA56F54B36}">
      <dgm:prSet/>
      <dgm:spPr/>
      <dgm:t>
        <a:bodyPr/>
        <a:lstStyle/>
        <a:p>
          <a:endParaRPr lang="en-US"/>
        </a:p>
      </dgm:t>
    </dgm:pt>
    <dgm:pt modelId="{3C66395E-CD13-4FB6-9E30-462D35CC48EE}" type="sibTrans" cxnId="{6325ED86-C001-4CDF-A82A-FDEA56F54B36}">
      <dgm:prSet/>
      <dgm:spPr/>
      <dgm:t>
        <a:bodyPr/>
        <a:lstStyle/>
        <a:p>
          <a:endParaRPr lang="en-US"/>
        </a:p>
      </dgm:t>
    </dgm:pt>
    <dgm:pt modelId="{DA4E9A7B-45CD-43DC-B612-7DC0465A8323}">
      <dgm:prSet phldrT="[Text]" custT="1"/>
      <dgm:spPr/>
      <dgm:t>
        <a:bodyPr/>
        <a:lstStyle/>
        <a:p>
          <a:r>
            <a:rPr lang="en-US" sz="2000" b="1" i="1" u="sng" dirty="0">
              <a:latin typeface="Century Schoolbook" panose="02040604050505020304" pitchFamily="18" charset="0"/>
            </a:rPr>
            <a:t>People with Substance Use Disorders</a:t>
          </a:r>
        </a:p>
      </dgm:t>
    </dgm:pt>
    <dgm:pt modelId="{2F43EB99-E704-4832-9BA5-F02AF0AEF8ED}" type="parTrans" cxnId="{25A4E269-08A3-45F3-965B-280812C25A0B}">
      <dgm:prSet/>
      <dgm:spPr/>
      <dgm:t>
        <a:bodyPr/>
        <a:lstStyle/>
        <a:p>
          <a:endParaRPr lang="en-US"/>
        </a:p>
      </dgm:t>
    </dgm:pt>
    <dgm:pt modelId="{D8FD32E6-906F-4F4C-8C3F-01F326941B0B}" type="sibTrans" cxnId="{25A4E269-08A3-45F3-965B-280812C25A0B}">
      <dgm:prSet/>
      <dgm:spPr/>
      <dgm:t>
        <a:bodyPr/>
        <a:lstStyle/>
        <a:p>
          <a:endParaRPr lang="en-US"/>
        </a:p>
      </dgm:t>
    </dgm:pt>
    <dgm:pt modelId="{F2180126-6151-4D23-B7E8-EA47574D078E}">
      <dgm:prSet phldrT="[Text]" custT="1"/>
      <dgm:spPr/>
      <dgm:t>
        <a:bodyPr/>
        <a:lstStyle/>
        <a:p>
          <a:r>
            <a:rPr lang="en-US" sz="2800" u="sng" dirty="0">
              <a:latin typeface="Century Schoolbook" panose="02040604050505020304" pitchFamily="18" charset="0"/>
            </a:rPr>
            <a:t>Block Grant &amp; Drug Medi-Cal:</a:t>
          </a:r>
        </a:p>
        <a:p>
          <a:r>
            <a:rPr lang="en-US" sz="2800" u="none" dirty="0">
              <a:latin typeface="Century Schoolbook" panose="02040604050505020304" pitchFamily="18" charset="0"/>
            </a:rPr>
            <a:t>Ltd, mostly delivered in licensed facilities</a:t>
          </a:r>
        </a:p>
        <a:p>
          <a:r>
            <a:rPr lang="en-US" sz="2800" u="none" dirty="0">
              <a:latin typeface="Century Schoolbook" panose="02040604050505020304" pitchFamily="18" charset="0"/>
            </a:rPr>
            <a:t>Inadequate resources &amp; providers</a:t>
          </a:r>
        </a:p>
      </dgm:t>
    </dgm:pt>
    <dgm:pt modelId="{FC23E662-ADB1-4F7D-85A8-9203100D96C3}" type="parTrans" cxnId="{2B215350-89FD-4B7A-93B6-D7AD0888A66E}">
      <dgm:prSet/>
      <dgm:spPr/>
      <dgm:t>
        <a:bodyPr/>
        <a:lstStyle/>
        <a:p>
          <a:endParaRPr lang="en-US"/>
        </a:p>
      </dgm:t>
    </dgm:pt>
    <dgm:pt modelId="{27E8F14F-38E4-43A5-B55E-F2DE52E0A939}" type="sibTrans" cxnId="{2B215350-89FD-4B7A-93B6-D7AD0888A66E}">
      <dgm:prSet/>
      <dgm:spPr/>
      <dgm:t>
        <a:bodyPr/>
        <a:lstStyle/>
        <a:p>
          <a:endParaRPr lang="en-US"/>
        </a:p>
      </dgm:t>
    </dgm:pt>
    <dgm:pt modelId="{3C0E8FEC-3DFE-4183-8BF7-4DCC9C06C504}">
      <dgm:prSet phldrT="[Text]" custT="1"/>
      <dgm:spPr/>
      <dgm:t>
        <a:bodyPr/>
        <a:lstStyle/>
        <a:p>
          <a:r>
            <a:rPr lang="en-US" sz="2000" b="1" i="1" u="sng" dirty="0">
              <a:latin typeface="Century Schoolbook" panose="02040604050505020304" pitchFamily="18" charset="0"/>
            </a:rPr>
            <a:t>People w/o Behavioral Health Conditions</a:t>
          </a:r>
        </a:p>
      </dgm:t>
    </dgm:pt>
    <dgm:pt modelId="{E920FA0A-A70F-48BA-B6B5-F207BA5BD82B}" type="parTrans" cxnId="{C5893928-0F20-43B2-BE84-F14B89C8FFCB}">
      <dgm:prSet/>
      <dgm:spPr/>
      <dgm:t>
        <a:bodyPr/>
        <a:lstStyle/>
        <a:p>
          <a:endParaRPr lang="en-US"/>
        </a:p>
      </dgm:t>
    </dgm:pt>
    <dgm:pt modelId="{DFDCEE8F-E916-4F48-855D-381BE07DBB69}" type="sibTrans" cxnId="{C5893928-0F20-43B2-BE84-F14B89C8FFCB}">
      <dgm:prSet/>
      <dgm:spPr/>
      <dgm:t>
        <a:bodyPr/>
        <a:lstStyle/>
        <a:p>
          <a:endParaRPr lang="en-US"/>
        </a:p>
      </dgm:t>
    </dgm:pt>
    <dgm:pt modelId="{5A25701A-D728-4DEC-8918-B690712A59E7}">
      <dgm:prSet phldrT="[Text]" custT="1"/>
      <dgm:spPr/>
      <dgm:t>
        <a:bodyPr/>
        <a:lstStyle/>
        <a:p>
          <a:r>
            <a:rPr lang="en-US" sz="2800" dirty="0">
              <a:latin typeface="Century Schoolbook" panose="02040604050505020304" pitchFamily="18" charset="0"/>
            </a:rPr>
            <a:t>No current Medi-Cal funding for services outside of behavioral health systems.</a:t>
          </a:r>
        </a:p>
      </dgm:t>
    </dgm:pt>
    <dgm:pt modelId="{6E8092F9-B1FD-42ED-B9AB-C0632C9E3702}" type="parTrans" cxnId="{E030F1C3-98E5-46E1-BB8A-6452A0FEB465}">
      <dgm:prSet/>
      <dgm:spPr/>
      <dgm:t>
        <a:bodyPr/>
        <a:lstStyle/>
        <a:p>
          <a:endParaRPr lang="en-US"/>
        </a:p>
      </dgm:t>
    </dgm:pt>
    <dgm:pt modelId="{3A6F3402-2823-4BAD-B3A2-846F954C282F}" type="sibTrans" cxnId="{E030F1C3-98E5-46E1-BB8A-6452A0FEB465}">
      <dgm:prSet/>
      <dgm:spPr/>
      <dgm:t>
        <a:bodyPr/>
        <a:lstStyle/>
        <a:p>
          <a:endParaRPr lang="en-US"/>
        </a:p>
      </dgm:t>
    </dgm:pt>
    <dgm:pt modelId="{651B8B63-6A4E-4BED-A51A-3803A72B0C66}" type="pres">
      <dgm:prSet presAssocID="{0888A275-2511-4ADE-B5C0-533F557C43C8}" presName="Name0" presStyleCnt="0">
        <dgm:presLayoutVars>
          <dgm:dir/>
          <dgm:animLvl val="lvl"/>
          <dgm:resizeHandles val="exact"/>
        </dgm:presLayoutVars>
      </dgm:prSet>
      <dgm:spPr/>
    </dgm:pt>
    <dgm:pt modelId="{1C4F943A-E771-4264-9BD3-C7BCFEEBD70A}" type="pres">
      <dgm:prSet presAssocID="{840112A3-8910-48A6-AC80-32A42ED25A71}" presName="compositeNode" presStyleCnt="0">
        <dgm:presLayoutVars>
          <dgm:bulletEnabled val="1"/>
        </dgm:presLayoutVars>
      </dgm:prSet>
      <dgm:spPr/>
    </dgm:pt>
    <dgm:pt modelId="{43B03719-7A1E-4AAA-BFC4-944BADD076F4}" type="pres">
      <dgm:prSet presAssocID="{840112A3-8910-48A6-AC80-32A42ED25A71}" presName="bgRect" presStyleLbl="node1" presStyleIdx="0" presStyleCnt="3" custScaleX="111899" custScaleY="142777" custLinFactNeighborX="-85" custLinFactNeighborY="796"/>
      <dgm:spPr/>
    </dgm:pt>
    <dgm:pt modelId="{4B8AB531-F93E-40A0-A190-EFC13DBFEF2A}" type="pres">
      <dgm:prSet presAssocID="{840112A3-8910-48A6-AC80-32A42ED25A71}" presName="parentNode" presStyleLbl="node1" presStyleIdx="0" presStyleCnt="3">
        <dgm:presLayoutVars>
          <dgm:chMax val="0"/>
          <dgm:bulletEnabled val="1"/>
        </dgm:presLayoutVars>
      </dgm:prSet>
      <dgm:spPr/>
    </dgm:pt>
    <dgm:pt modelId="{78257A80-26A4-4F11-8866-87EFE1CEE951}" type="pres">
      <dgm:prSet presAssocID="{840112A3-8910-48A6-AC80-32A42ED25A71}" presName="childNode" presStyleLbl="node1" presStyleIdx="0" presStyleCnt="3">
        <dgm:presLayoutVars>
          <dgm:bulletEnabled val="1"/>
        </dgm:presLayoutVars>
      </dgm:prSet>
      <dgm:spPr/>
    </dgm:pt>
    <dgm:pt modelId="{6B1CFFA4-9676-4472-B949-CB2FF1A9A2DA}" type="pres">
      <dgm:prSet presAssocID="{4FD8715E-97F3-4319-A140-5F9537FC9C11}" presName="hSp" presStyleCnt="0"/>
      <dgm:spPr/>
    </dgm:pt>
    <dgm:pt modelId="{39088611-D0C0-4CC0-9D2E-2B5FD8B5794C}" type="pres">
      <dgm:prSet presAssocID="{4FD8715E-97F3-4319-A140-5F9537FC9C11}" presName="vProcSp" presStyleCnt="0"/>
      <dgm:spPr/>
    </dgm:pt>
    <dgm:pt modelId="{C6F2B505-B751-4939-A6A3-A3615C92FD83}" type="pres">
      <dgm:prSet presAssocID="{4FD8715E-97F3-4319-A140-5F9537FC9C11}" presName="vSp1" presStyleCnt="0"/>
      <dgm:spPr/>
    </dgm:pt>
    <dgm:pt modelId="{849E738F-E7B9-40FC-86B0-A40BA3661682}" type="pres">
      <dgm:prSet presAssocID="{4FD8715E-97F3-4319-A140-5F9537FC9C11}" presName="simulatedConn" presStyleLbl="solidFgAcc1" presStyleIdx="0" presStyleCnt="2"/>
      <dgm:spPr/>
    </dgm:pt>
    <dgm:pt modelId="{D27A61B9-AC92-4742-A242-C25C2D4CD40D}" type="pres">
      <dgm:prSet presAssocID="{4FD8715E-97F3-4319-A140-5F9537FC9C11}" presName="vSp2" presStyleCnt="0"/>
      <dgm:spPr/>
    </dgm:pt>
    <dgm:pt modelId="{3ADBA141-45F4-4D67-84AF-9AB9B07779D5}" type="pres">
      <dgm:prSet presAssocID="{4FD8715E-97F3-4319-A140-5F9537FC9C11}" presName="sibTrans" presStyleCnt="0"/>
      <dgm:spPr/>
    </dgm:pt>
    <dgm:pt modelId="{92B0C319-0A15-4BC3-882E-9C809404AF56}" type="pres">
      <dgm:prSet presAssocID="{DA4E9A7B-45CD-43DC-B612-7DC0465A8323}" presName="compositeNode" presStyleCnt="0">
        <dgm:presLayoutVars>
          <dgm:bulletEnabled val="1"/>
        </dgm:presLayoutVars>
      </dgm:prSet>
      <dgm:spPr/>
    </dgm:pt>
    <dgm:pt modelId="{EF680E8C-7CEA-43D0-B5AF-11DDAEBF9FC3}" type="pres">
      <dgm:prSet presAssocID="{DA4E9A7B-45CD-43DC-B612-7DC0465A8323}" presName="bgRect" presStyleLbl="node1" presStyleIdx="1" presStyleCnt="3" custScaleX="103464" custScaleY="142238"/>
      <dgm:spPr/>
    </dgm:pt>
    <dgm:pt modelId="{9EEF4324-04AE-46CE-AE2C-BCFF7FF3FCE1}" type="pres">
      <dgm:prSet presAssocID="{DA4E9A7B-45CD-43DC-B612-7DC0465A8323}" presName="parentNode" presStyleLbl="node1" presStyleIdx="1" presStyleCnt="3">
        <dgm:presLayoutVars>
          <dgm:chMax val="0"/>
          <dgm:bulletEnabled val="1"/>
        </dgm:presLayoutVars>
      </dgm:prSet>
      <dgm:spPr/>
    </dgm:pt>
    <dgm:pt modelId="{8F4C2235-1E6E-4A3A-8CF9-0235A218C4D0}" type="pres">
      <dgm:prSet presAssocID="{DA4E9A7B-45CD-43DC-B612-7DC0465A8323}" presName="childNode" presStyleLbl="node1" presStyleIdx="1" presStyleCnt="3">
        <dgm:presLayoutVars>
          <dgm:bulletEnabled val="1"/>
        </dgm:presLayoutVars>
      </dgm:prSet>
      <dgm:spPr/>
    </dgm:pt>
    <dgm:pt modelId="{7FDE2C7F-BFA2-4432-9CC4-C89FFBFE3656}" type="pres">
      <dgm:prSet presAssocID="{D8FD32E6-906F-4F4C-8C3F-01F326941B0B}" presName="hSp" presStyleCnt="0"/>
      <dgm:spPr/>
    </dgm:pt>
    <dgm:pt modelId="{A087A30B-8319-41FE-92E3-E5235BE7A3DA}" type="pres">
      <dgm:prSet presAssocID="{D8FD32E6-906F-4F4C-8C3F-01F326941B0B}" presName="vProcSp" presStyleCnt="0"/>
      <dgm:spPr/>
    </dgm:pt>
    <dgm:pt modelId="{F7956521-8A44-4BDA-AE32-9DB37F04E64A}" type="pres">
      <dgm:prSet presAssocID="{D8FD32E6-906F-4F4C-8C3F-01F326941B0B}" presName="vSp1" presStyleCnt="0"/>
      <dgm:spPr/>
    </dgm:pt>
    <dgm:pt modelId="{54CBEECA-16D6-4AFA-ADD9-12177E07419B}" type="pres">
      <dgm:prSet presAssocID="{D8FD32E6-906F-4F4C-8C3F-01F326941B0B}" presName="simulatedConn" presStyleLbl="solidFgAcc1" presStyleIdx="1" presStyleCnt="2"/>
      <dgm:spPr/>
    </dgm:pt>
    <dgm:pt modelId="{60B508B3-DBC2-4C19-82F3-CB02A3D50CC5}" type="pres">
      <dgm:prSet presAssocID="{D8FD32E6-906F-4F4C-8C3F-01F326941B0B}" presName="vSp2" presStyleCnt="0"/>
      <dgm:spPr/>
    </dgm:pt>
    <dgm:pt modelId="{AD3A98FB-3B47-477A-BDCB-CDFCD3090C81}" type="pres">
      <dgm:prSet presAssocID="{D8FD32E6-906F-4F4C-8C3F-01F326941B0B}" presName="sibTrans" presStyleCnt="0"/>
      <dgm:spPr/>
    </dgm:pt>
    <dgm:pt modelId="{E2DE7765-7DF3-4162-99E7-DCD247CA6DCE}" type="pres">
      <dgm:prSet presAssocID="{3C0E8FEC-3DFE-4183-8BF7-4DCC9C06C504}" presName="compositeNode" presStyleCnt="0">
        <dgm:presLayoutVars>
          <dgm:bulletEnabled val="1"/>
        </dgm:presLayoutVars>
      </dgm:prSet>
      <dgm:spPr/>
    </dgm:pt>
    <dgm:pt modelId="{98397961-E490-441D-B9A4-B338E56EFA71}" type="pres">
      <dgm:prSet presAssocID="{3C0E8FEC-3DFE-4183-8BF7-4DCC9C06C504}" presName="bgRect" presStyleLbl="node1" presStyleIdx="2" presStyleCnt="3" custScaleX="103582" custScaleY="142238"/>
      <dgm:spPr/>
    </dgm:pt>
    <dgm:pt modelId="{A9714D6F-CF1D-40C7-B2A6-19D4EBCF37B9}" type="pres">
      <dgm:prSet presAssocID="{3C0E8FEC-3DFE-4183-8BF7-4DCC9C06C504}" presName="parentNode" presStyleLbl="node1" presStyleIdx="2" presStyleCnt="3">
        <dgm:presLayoutVars>
          <dgm:chMax val="0"/>
          <dgm:bulletEnabled val="1"/>
        </dgm:presLayoutVars>
      </dgm:prSet>
      <dgm:spPr/>
    </dgm:pt>
    <dgm:pt modelId="{738CC7C3-9D3F-44ED-B61C-47B2A32FD275}" type="pres">
      <dgm:prSet presAssocID="{3C0E8FEC-3DFE-4183-8BF7-4DCC9C06C504}" presName="childNode" presStyleLbl="node1" presStyleIdx="2" presStyleCnt="3">
        <dgm:presLayoutVars>
          <dgm:bulletEnabled val="1"/>
        </dgm:presLayoutVars>
      </dgm:prSet>
      <dgm:spPr/>
    </dgm:pt>
  </dgm:ptLst>
  <dgm:cxnLst>
    <dgm:cxn modelId="{E3F98720-B423-44F0-8DDF-72E536FE0181}" type="presOf" srcId="{5A25701A-D728-4DEC-8918-B690712A59E7}" destId="{738CC7C3-9D3F-44ED-B61C-47B2A32FD275}" srcOrd="0" destOrd="0" presId="urn:microsoft.com/office/officeart/2005/8/layout/hProcess7"/>
    <dgm:cxn modelId="{A581A422-7427-46B8-A2B3-69B1326C1D6F}" type="presOf" srcId="{064DCC5A-6706-4EBB-9602-CD4E496A2536}" destId="{78257A80-26A4-4F11-8866-87EFE1CEE951}" srcOrd="0" destOrd="0" presId="urn:microsoft.com/office/officeart/2005/8/layout/hProcess7"/>
    <dgm:cxn modelId="{C5893928-0F20-43B2-BE84-F14B89C8FFCB}" srcId="{0888A275-2511-4ADE-B5C0-533F557C43C8}" destId="{3C0E8FEC-3DFE-4183-8BF7-4DCC9C06C504}" srcOrd="2" destOrd="0" parTransId="{E920FA0A-A70F-48BA-B6B5-F207BA5BD82B}" sibTransId="{DFDCEE8F-E916-4F48-855D-381BE07DBB69}"/>
    <dgm:cxn modelId="{15707763-8C3E-4B9E-A7B2-B3FEFD3659EC}" type="presOf" srcId="{F2180126-6151-4D23-B7E8-EA47574D078E}" destId="{8F4C2235-1E6E-4A3A-8CF9-0235A218C4D0}" srcOrd="0" destOrd="0" presId="urn:microsoft.com/office/officeart/2005/8/layout/hProcess7"/>
    <dgm:cxn modelId="{25A4E269-08A3-45F3-965B-280812C25A0B}" srcId="{0888A275-2511-4ADE-B5C0-533F557C43C8}" destId="{DA4E9A7B-45CD-43DC-B612-7DC0465A8323}" srcOrd="1" destOrd="0" parTransId="{2F43EB99-E704-4832-9BA5-F02AF0AEF8ED}" sibTransId="{D8FD32E6-906F-4F4C-8C3F-01F326941B0B}"/>
    <dgm:cxn modelId="{2B215350-89FD-4B7A-93B6-D7AD0888A66E}" srcId="{DA4E9A7B-45CD-43DC-B612-7DC0465A8323}" destId="{F2180126-6151-4D23-B7E8-EA47574D078E}" srcOrd="0" destOrd="0" parTransId="{FC23E662-ADB1-4F7D-85A8-9203100D96C3}" sibTransId="{27E8F14F-38E4-43A5-B55E-F2DE52E0A939}"/>
    <dgm:cxn modelId="{03E93A71-DABB-4DC4-98CD-575E179F4184}" type="presOf" srcId="{DA4E9A7B-45CD-43DC-B612-7DC0465A8323}" destId="{EF680E8C-7CEA-43D0-B5AF-11DDAEBF9FC3}" srcOrd="0" destOrd="0" presId="urn:microsoft.com/office/officeart/2005/8/layout/hProcess7"/>
    <dgm:cxn modelId="{74717158-C3DD-4615-B56C-BA2B51AB000B}" type="presOf" srcId="{0888A275-2511-4ADE-B5C0-533F557C43C8}" destId="{651B8B63-6A4E-4BED-A51A-3803A72B0C66}" srcOrd="0" destOrd="0" presId="urn:microsoft.com/office/officeart/2005/8/layout/hProcess7"/>
    <dgm:cxn modelId="{72C7AB84-EC6D-45D5-8BDD-0DF9F931C192}" type="presOf" srcId="{840112A3-8910-48A6-AC80-32A42ED25A71}" destId="{4B8AB531-F93E-40A0-A190-EFC13DBFEF2A}" srcOrd="1" destOrd="0" presId="urn:microsoft.com/office/officeart/2005/8/layout/hProcess7"/>
    <dgm:cxn modelId="{6325ED86-C001-4CDF-A82A-FDEA56F54B36}" srcId="{840112A3-8910-48A6-AC80-32A42ED25A71}" destId="{064DCC5A-6706-4EBB-9602-CD4E496A2536}" srcOrd="0" destOrd="0" parTransId="{49AD9EB7-8E69-4C1E-9E05-92B3A6BDE85F}" sibTransId="{3C66395E-CD13-4FB6-9E30-462D35CC48EE}"/>
    <dgm:cxn modelId="{65BEB6A5-64E4-4B0C-8580-AEEB973FEA81}" type="presOf" srcId="{840112A3-8910-48A6-AC80-32A42ED25A71}" destId="{43B03719-7A1E-4AAA-BFC4-944BADD076F4}" srcOrd="0" destOrd="0" presId="urn:microsoft.com/office/officeart/2005/8/layout/hProcess7"/>
    <dgm:cxn modelId="{3C8E21B4-70F4-43A8-AB72-D5639C62A71F}" type="presOf" srcId="{3C0E8FEC-3DFE-4183-8BF7-4DCC9C06C504}" destId="{A9714D6F-CF1D-40C7-B2A6-19D4EBCF37B9}" srcOrd="1" destOrd="0" presId="urn:microsoft.com/office/officeart/2005/8/layout/hProcess7"/>
    <dgm:cxn modelId="{E030F1C3-98E5-46E1-BB8A-6452A0FEB465}" srcId="{3C0E8FEC-3DFE-4183-8BF7-4DCC9C06C504}" destId="{5A25701A-D728-4DEC-8918-B690712A59E7}" srcOrd="0" destOrd="0" parTransId="{6E8092F9-B1FD-42ED-B9AB-C0632C9E3702}" sibTransId="{3A6F3402-2823-4BAD-B3A2-846F954C282F}"/>
    <dgm:cxn modelId="{D62F00CF-1379-4DDE-B08C-A62987C99F2B}" srcId="{0888A275-2511-4ADE-B5C0-533F557C43C8}" destId="{840112A3-8910-48A6-AC80-32A42ED25A71}" srcOrd="0" destOrd="0" parTransId="{B0A6CF10-B117-4750-B5B5-1B391626313C}" sibTransId="{4FD8715E-97F3-4319-A140-5F9537FC9C11}"/>
    <dgm:cxn modelId="{AE3DD4F7-E1F9-457E-ADFD-8389F6B7C6A3}" type="presOf" srcId="{DA4E9A7B-45CD-43DC-B612-7DC0465A8323}" destId="{9EEF4324-04AE-46CE-AE2C-BCFF7FF3FCE1}" srcOrd="1" destOrd="0" presId="urn:microsoft.com/office/officeart/2005/8/layout/hProcess7"/>
    <dgm:cxn modelId="{CFCC7EFD-1F28-4886-9E17-AF8112483F0B}" type="presOf" srcId="{3C0E8FEC-3DFE-4183-8BF7-4DCC9C06C504}" destId="{98397961-E490-441D-B9A4-B338E56EFA71}" srcOrd="0" destOrd="0" presId="urn:microsoft.com/office/officeart/2005/8/layout/hProcess7"/>
    <dgm:cxn modelId="{97B63243-5317-49E2-B740-3B985B5C2EE2}" type="presParOf" srcId="{651B8B63-6A4E-4BED-A51A-3803A72B0C66}" destId="{1C4F943A-E771-4264-9BD3-C7BCFEEBD70A}" srcOrd="0" destOrd="0" presId="urn:microsoft.com/office/officeart/2005/8/layout/hProcess7"/>
    <dgm:cxn modelId="{1596A6B5-659A-4FCC-97E8-07B9C1ACB1B7}" type="presParOf" srcId="{1C4F943A-E771-4264-9BD3-C7BCFEEBD70A}" destId="{43B03719-7A1E-4AAA-BFC4-944BADD076F4}" srcOrd="0" destOrd="0" presId="urn:microsoft.com/office/officeart/2005/8/layout/hProcess7"/>
    <dgm:cxn modelId="{22F51232-8342-4833-AB1C-659A10272774}" type="presParOf" srcId="{1C4F943A-E771-4264-9BD3-C7BCFEEBD70A}" destId="{4B8AB531-F93E-40A0-A190-EFC13DBFEF2A}" srcOrd="1" destOrd="0" presId="urn:microsoft.com/office/officeart/2005/8/layout/hProcess7"/>
    <dgm:cxn modelId="{BD7CF275-6DA7-456E-8D8C-7929F8A7E6D2}" type="presParOf" srcId="{1C4F943A-E771-4264-9BD3-C7BCFEEBD70A}" destId="{78257A80-26A4-4F11-8866-87EFE1CEE951}" srcOrd="2" destOrd="0" presId="urn:microsoft.com/office/officeart/2005/8/layout/hProcess7"/>
    <dgm:cxn modelId="{769BC4E9-E132-4FF5-8C42-BA10DE004903}" type="presParOf" srcId="{651B8B63-6A4E-4BED-A51A-3803A72B0C66}" destId="{6B1CFFA4-9676-4472-B949-CB2FF1A9A2DA}" srcOrd="1" destOrd="0" presId="urn:microsoft.com/office/officeart/2005/8/layout/hProcess7"/>
    <dgm:cxn modelId="{FD31516D-4A98-4315-ABA9-8F585058467B}" type="presParOf" srcId="{651B8B63-6A4E-4BED-A51A-3803A72B0C66}" destId="{39088611-D0C0-4CC0-9D2E-2B5FD8B5794C}" srcOrd="2" destOrd="0" presId="urn:microsoft.com/office/officeart/2005/8/layout/hProcess7"/>
    <dgm:cxn modelId="{59502472-E3DA-4EA6-9B41-23DC3ADB1F08}" type="presParOf" srcId="{39088611-D0C0-4CC0-9D2E-2B5FD8B5794C}" destId="{C6F2B505-B751-4939-A6A3-A3615C92FD83}" srcOrd="0" destOrd="0" presId="urn:microsoft.com/office/officeart/2005/8/layout/hProcess7"/>
    <dgm:cxn modelId="{59CE2018-9DC4-4CF5-BC8F-A2D5423D220E}" type="presParOf" srcId="{39088611-D0C0-4CC0-9D2E-2B5FD8B5794C}" destId="{849E738F-E7B9-40FC-86B0-A40BA3661682}" srcOrd="1" destOrd="0" presId="urn:microsoft.com/office/officeart/2005/8/layout/hProcess7"/>
    <dgm:cxn modelId="{42A611D3-5F3F-44F6-B5B5-5FD991FC2A22}" type="presParOf" srcId="{39088611-D0C0-4CC0-9D2E-2B5FD8B5794C}" destId="{D27A61B9-AC92-4742-A242-C25C2D4CD40D}" srcOrd="2" destOrd="0" presId="urn:microsoft.com/office/officeart/2005/8/layout/hProcess7"/>
    <dgm:cxn modelId="{753234A1-05C3-4323-A114-20C7CD333CF2}" type="presParOf" srcId="{651B8B63-6A4E-4BED-A51A-3803A72B0C66}" destId="{3ADBA141-45F4-4D67-84AF-9AB9B07779D5}" srcOrd="3" destOrd="0" presId="urn:microsoft.com/office/officeart/2005/8/layout/hProcess7"/>
    <dgm:cxn modelId="{9FAF1663-7BD9-48D2-B3C9-63751058CABE}" type="presParOf" srcId="{651B8B63-6A4E-4BED-A51A-3803A72B0C66}" destId="{92B0C319-0A15-4BC3-882E-9C809404AF56}" srcOrd="4" destOrd="0" presId="urn:microsoft.com/office/officeart/2005/8/layout/hProcess7"/>
    <dgm:cxn modelId="{8BC31CF0-9CDD-4C50-881D-3B762FAF3C1B}" type="presParOf" srcId="{92B0C319-0A15-4BC3-882E-9C809404AF56}" destId="{EF680E8C-7CEA-43D0-B5AF-11DDAEBF9FC3}" srcOrd="0" destOrd="0" presId="urn:microsoft.com/office/officeart/2005/8/layout/hProcess7"/>
    <dgm:cxn modelId="{31207FF3-79DE-433B-8EED-6CB1C108E926}" type="presParOf" srcId="{92B0C319-0A15-4BC3-882E-9C809404AF56}" destId="{9EEF4324-04AE-46CE-AE2C-BCFF7FF3FCE1}" srcOrd="1" destOrd="0" presId="urn:microsoft.com/office/officeart/2005/8/layout/hProcess7"/>
    <dgm:cxn modelId="{4452D3C4-2CDE-4A97-8081-04A55D96BD2F}" type="presParOf" srcId="{92B0C319-0A15-4BC3-882E-9C809404AF56}" destId="{8F4C2235-1E6E-4A3A-8CF9-0235A218C4D0}" srcOrd="2" destOrd="0" presId="urn:microsoft.com/office/officeart/2005/8/layout/hProcess7"/>
    <dgm:cxn modelId="{D6ACEEFD-2B2D-4AE8-BC94-E49B184C73AC}" type="presParOf" srcId="{651B8B63-6A4E-4BED-A51A-3803A72B0C66}" destId="{7FDE2C7F-BFA2-4432-9CC4-C89FFBFE3656}" srcOrd="5" destOrd="0" presId="urn:microsoft.com/office/officeart/2005/8/layout/hProcess7"/>
    <dgm:cxn modelId="{B65A57CC-C44B-40D6-B0AE-0F2ED48FE9E4}" type="presParOf" srcId="{651B8B63-6A4E-4BED-A51A-3803A72B0C66}" destId="{A087A30B-8319-41FE-92E3-E5235BE7A3DA}" srcOrd="6" destOrd="0" presId="urn:microsoft.com/office/officeart/2005/8/layout/hProcess7"/>
    <dgm:cxn modelId="{BBEBFC33-68C6-43D1-961C-9FB87EACA97B}" type="presParOf" srcId="{A087A30B-8319-41FE-92E3-E5235BE7A3DA}" destId="{F7956521-8A44-4BDA-AE32-9DB37F04E64A}" srcOrd="0" destOrd="0" presId="urn:microsoft.com/office/officeart/2005/8/layout/hProcess7"/>
    <dgm:cxn modelId="{E93F25B1-89ED-4CA4-A792-2157F667CEFF}" type="presParOf" srcId="{A087A30B-8319-41FE-92E3-E5235BE7A3DA}" destId="{54CBEECA-16D6-4AFA-ADD9-12177E07419B}" srcOrd="1" destOrd="0" presId="urn:microsoft.com/office/officeart/2005/8/layout/hProcess7"/>
    <dgm:cxn modelId="{74F14540-6650-4044-A9DA-70FC576E2800}" type="presParOf" srcId="{A087A30B-8319-41FE-92E3-E5235BE7A3DA}" destId="{60B508B3-DBC2-4C19-82F3-CB02A3D50CC5}" srcOrd="2" destOrd="0" presId="urn:microsoft.com/office/officeart/2005/8/layout/hProcess7"/>
    <dgm:cxn modelId="{59863756-9ABF-4C79-8A12-8D52F19A15D0}" type="presParOf" srcId="{651B8B63-6A4E-4BED-A51A-3803A72B0C66}" destId="{AD3A98FB-3B47-477A-BDCB-CDFCD3090C81}" srcOrd="7" destOrd="0" presId="urn:microsoft.com/office/officeart/2005/8/layout/hProcess7"/>
    <dgm:cxn modelId="{9BF0CE7E-D408-47DB-BC8A-C1E89DAB1558}" type="presParOf" srcId="{651B8B63-6A4E-4BED-A51A-3803A72B0C66}" destId="{E2DE7765-7DF3-4162-99E7-DCD247CA6DCE}" srcOrd="8" destOrd="0" presId="urn:microsoft.com/office/officeart/2005/8/layout/hProcess7"/>
    <dgm:cxn modelId="{140C8AEC-2C19-4529-A4D3-B19FC6F77ED8}" type="presParOf" srcId="{E2DE7765-7DF3-4162-99E7-DCD247CA6DCE}" destId="{98397961-E490-441D-B9A4-B338E56EFA71}" srcOrd="0" destOrd="0" presId="urn:microsoft.com/office/officeart/2005/8/layout/hProcess7"/>
    <dgm:cxn modelId="{CABBFD6C-00B2-4A6F-BA90-94F55E8B2147}" type="presParOf" srcId="{E2DE7765-7DF3-4162-99E7-DCD247CA6DCE}" destId="{A9714D6F-CF1D-40C7-B2A6-19D4EBCF37B9}" srcOrd="1" destOrd="0" presId="urn:microsoft.com/office/officeart/2005/8/layout/hProcess7"/>
    <dgm:cxn modelId="{D06EA850-454B-4B4D-853D-C4703E3CF9C9}" type="presParOf" srcId="{E2DE7765-7DF3-4162-99E7-DCD247CA6DCE}" destId="{738CC7C3-9D3F-44ED-B61C-47B2A32FD275}" srcOrd="2" destOrd="0" presId="urn:microsoft.com/office/officeart/2005/8/layout/hProcess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8E7EE4A-F896-408B-8086-A7ABAB5955FA}" type="doc">
      <dgm:prSet loTypeId="urn:microsoft.com/office/officeart/2011/layout/ConvergingText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719DED9A-9D1D-4005-B8F4-5E1F91FC7C1B}">
      <dgm:prSet phldrT="[Text]"/>
      <dgm:spPr/>
      <dgm:t>
        <a:bodyPr/>
        <a:lstStyle/>
        <a:p>
          <a:r>
            <a:rPr lang="en-US" dirty="0">
              <a:latin typeface="Century Schoolbook" panose="02040604050505020304" pitchFamily="18" charset="0"/>
            </a:rPr>
            <a:t>Return on Investment: Costs of Housing &amp; Services, Costs Avoided</a:t>
          </a:r>
        </a:p>
      </dgm:t>
    </dgm:pt>
    <dgm:pt modelId="{E8723CBC-5D6A-492E-8C68-3FD1941B3227}" type="parTrans" cxnId="{12243F4C-EC3E-4BA3-AA7D-AD4946BB1F93}">
      <dgm:prSet/>
      <dgm:spPr/>
      <dgm:t>
        <a:bodyPr/>
        <a:lstStyle/>
        <a:p>
          <a:endParaRPr lang="en-US"/>
        </a:p>
      </dgm:t>
    </dgm:pt>
    <dgm:pt modelId="{B0B0A84F-7B40-45EE-911B-979ACFA576F8}" type="sibTrans" cxnId="{12243F4C-EC3E-4BA3-AA7D-AD4946BB1F93}">
      <dgm:prSet/>
      <dgm:spPr/>
      <dgm:t>
        <a:bodyPr/>
        <a:lstStyle/>
        <a:p>
          <a:endParaRPr lang="en-US"/>
        </a:p>
      </dgm:t>
    </dgm:pt>
    <dgm:pt modelId="{E5C23A61-F990-4FFC-BB4B-25629519EF6D}">
      <dgm:prSet phldrT="[Text]" custT="1"/>
      <dgm:spPr/>
      <dgm:t>
        <a:bodyPr/>
        <a:lstStyle/>
        <a:p>
          <a:r>
            <a:rPr lang="en-US" sz="2000" b="1" dirty="0">
              <a:latin typeface="Century Schoolbook" panose="02040604050505020304" pitchFamily="18" charset="0"/>
            </a:rPr>
            <a:t>Need for Housing Stability to Improve Health Outcomes</a:t>
          </a:r>
        </a:p>
      </dgm:t>
    </dgm:pt>
    <dgm:pt modelId="{DA10C431-56DD-4BC8-8667-DC12D9F5E05F}" type="parTrans" cxnId="{5419AA1F-11C4-4D96-8D8F-C2F9326897D4}">
      <dgm:prSet/>
      <dgm:spPr/>
      <dgm:t>
        <a:bodyPr/>
        <a:lstStyle/>
        <a:p>
          <a:endParaRPr lang="en-US"/>
        </a:p>
      </dgm:t>
    </dgm:pt>
    <dgm:pt modelId="{5224615F-B2F7-453B-A986-23BCCF67629F}" type="sibTrans" cxnId="{5419AA1F-11C4-4D96-8D8F-C2F9326897D4}">
      <dgm:prSet/>
      <dgm:spPr/>
      <dgm:t>
        <a:bodyPr/>
        <a:lstStyle/>
        <a:p>
          <a:endParaRPr lang="en-US"/>
        </a:p>
      </dgm:t>
    </dgm:pt>
    <dgm:pt modelId="{62A1DF9D-280E-407D-8782-10ECD7DABD3F}">
      <dgm:prSet phldrT="[Text]" custT="1"/>
      <dgm:spPr/>
      <dgm:t>
        <a:bodyPr/>
        <a:lstStyle/>
        <a:p>
          <a:r>
            <a:rPr lang="en-US" sz="1800" b="1" dirty="0">
              <a:latin typeface="Century Schoolbook" panose="02040604050505020304" pitchFamily="18" charset="0"/>
            </a:rPr>
            <a:t>Health Conditions That Warrant Housing &amp; Housing-Based Services</a:t>
          </a:r>
        </a:p>
      </dgm:t>
    </dgm:pt>
    <dgm:pt modelId="{F3B70259-9380-4BB3-BF79-6A6ECDD44215}" type="parTrans" cxnId="{A86BB6CF-914A-4BE7-A813-A30EE5250B16}">
      <dgm:prSet/>
      <dgm:spPr/>
      <dgm:t>
        <a:bodyPr/>
        <a:lstStyle/>
        <a:p>
          <a:endParaRPr lang="en-US"/>
        </a:p>
      </dgm:t>
    </dgm:pt>
    <dgm:pt modelId="{686F102F-F848-462B-AFB7-DCCA01766146}" type="sibTrans" cxnId="{A86BB6CF-914A-4BE7-A813-A30EE5250B16}">
      <dgm:prSet/>
      <dgm:spPr/>
      <dgm:t>
        <a:bodyPr/>
        <a:lstStyle/>
        <a:p>
          <a:endParaRPr lang="en-US"/>
        </a:p>
      </dgm:t>
    </dgm:pt>
    <dgm:pt modelId="{19D5DB1D-43CA-42E4-B9E1-F6BAD7534DFA}">
      <dgm:prSet phldrT="[Text]" custT="1"/>
      <dgm:spPr/>
      <dgm:t>
        <a:bodyPr/>
        <a:lstStyle/>
        <a:p>
          <a:r>
            <a:rPr lang="en-US" sz="2000" b="1" dirty="0">
              <a:latin typeface="Century Schoolbook" panose="02040604050505020304" pitchFamily="18" charset="0"/>
            </a:rPr>
            <a:t>Systems Costs: Risk of Institutionalized Care</a:t>
          </a:r>
        </a:p>
      </dgm:t>
    </dgm:pt>
    <dgm:pt modelId="{CF06156A-D39E-491B-8D48-BCC452C40D4B}" type="parTrans" cxnId="{3083F720-F146-4224-8668-3FFEFCB24583}">
      <dgm:prSet/>
      <dgm:spPr/>
      <dgm:t>
        <a:bodyPr/>
        <a:lstStyle/>
        <a:p>
          <a:endParaRPr lang="en-US"/>
        </a:p>
      </dgm:t>
    </dgm:pt>
    <dgm:pt modelId="{F85EEDCB-840D-4CE2-8363-5AC77E34E6E2}" type="sibTrans" cxnId="{3083F720-F146-4224-8668-3FFEFCB24583}">
      <dgm:prSet/>
      <dgm:spPr/>
      <dgm:t>
        <a:bodyPr/>
        <a:lstStyle/>
        <a:p>
          <a:endParaRPr lang="en-US"/>
        </a:p>
      </dgm:t>
    </dgm:pt>
    <dgm:pt modelId="{05BB9F42-601A-499C-8BC5-EAF3C1048098}" type="pres">
      <dgm:prSet presAssocID="{48E7EE4A-F896-408B-8086-A7ABAB5955FA}" presName="Name0" presStyleCnt="0">
        <dgm:presLayoutVars>
          <dgm:chMax/>
          <dgm:chPref val="1"/>
          <dgm:dir/>
          <dgm:animOne val="branch"/>
          <dgm:animLvl val="lvl"/>
          <dgm:resizeHandles/>
        </dgm:presLayoutVars>
      </dgm:prSet>
      <dgm:spPr/>
    </dgm:pt>
    <dgm:pt modelId="{E62D64D4-D196-4034-A80C-8BC7E189B813}" type="pres">
      <dgm:prSet presAssocID="{719DED9A-9D1D-4005-B8F4-5E1F91FC7C1B}" presName="composite" presStyleCnt="0"/>
      <dgm:spPr/>
    </dgm:pt>
    <dgm:pt modelId="{91EF17FF-49E0-42D8-B677-EDEF19CCCACC}" type="pres">
      <dgm:prSet presAssocID="{719DED9A-9D1D-4005-B8F4-5E1F91FC7C1B}" presName="ParentAccent1" presStyleLbl="alignNode1" presStyleIdx="0" presStyleCnt="34"/>
      <dgm:spPr/>
    </dgm:pt>
    <dgm:pt modelId="{A9D1DBFB-D1FE-4D08-93EC-D89C1D35E4F9}" type="pres">
      <dgm:prSet presAssocID="{719DED9A-9D1D-4005-B8F4-5E1F91FC7C1B}" presName="ParentAccent2" presStyleLbl="alignNode1" presStyleIdx="1" presStyleCnt="34"/>
      <dgm:spPr/>
    </dgm:pt>
    <dgm:pt modelId="{13B9093A-3EB4-4992-BF8F-DC20E8428477}" type="pres">
      <dgm:prSet presAssocID="{719DED9A-9D1D-4005-B8F4-5E1F91FC7C1B}" presName="ParentAccent3" presStyleLbl="alignNode1" presStyleIdx="2" presStyleCnt="34"/>
      <dgm:spPr/>
    </dgm:pt>
    <dgm:pt modelId="{36701659-FC5C-4385-ACD1-6CD3F51EFE78}" type="pres">
      <dgm:prSet presAssocID="{719DED9A-9D1D-4005-B8F4-5E1F91FC7C1B}" presName="ParentAccent4" presStyleLbl="alignNode1" presStyleIdx="3" presStyleCnt="34"/>
      <dgm:spPr/>
    </dgm:pt>
    <dgm:pt modelId="{5093B5F3-08E4-4738-BBAC-ECE3520DA35E}" type="pres">
      <dgm:prSet presAssocID="{719DED9A-9D1D-4005-B8F4-5E1F91FC7C1B}" presName="ParentAccent5" presStyleLbl="alignNode1" presStyleIdx="4" presStyleCnt="34"/>
      <dgm:spPr/>
    </dgm:pt>
    <dgm:pt modelId="{804F8601-62C9-45E7-AF8D-D4C31E56D6FF}" type="pres">
      <dgm:prSet presAssocID="{719DED9A-9D1D-4005-B8F4-5E1F91FC7C1B}" presName="ParentAccent6" presStyleLbl="alignNode1" presStyleIdx="5" presStyleCnt="34"/>
      <dgm:spPr/>
    </dgm:pt>
    <dgm:pt modelId="{F4A00116-CA0B-4EE1-B62E-2E30F422D14F}" type="pres">
      <dgm:prSet presAssocID="{719DED9A-9D1D-4005-B8F4-5E1F91FC7C1B}" presName="ParentAccent7" presStyleLbl="alignNode1" presStyleIdx="6" presStyleCnt="34"/>
      <dgm:spPr/>
    </dgm:pt>
    <dgm:pt modelId="{0582D09A-8CD9-4E2B-AA41-7C7A08D8B016}" type="pres">
      <dgm:prSet presAssocID="{719DED9A-9D1D-4005-B8F4-5E1F91FC7C1B}" presName="ParentAccent8" presStyleLbl="alignNode1" presStyleIdx="7" presStyleCnt="34"/>
      <dgm:spPr/>
    </dgm:pt>
    <dgm:pt modelId="{8F91A440-45A0-4131-BB20-94F3D7664AFE}" type="pres">
      <dgm:prSet presAssocID="{719DED9A-9D1D-4005-B8F4-5E1F91FC7C1B}" presName="ParentAccent9" presStyleLbl="alignNode1" presStyleIdx="8" presStyleCnt="34"/>
      <dgm:spPr/>
    </dgm:pt>
    <dgm:pt modelId="{AF2FF239-3767-4571-8B07-8AEE3C283D7C}" type="pres">
      <dgm:prSet presAssocID="{719DED9A-9D1D-4005-B8F4-5E1F91FC7C1B}" presName="ParentAccent10" presStyleLbl="alignNode1" presStyleIdx="9" presStyleCnt="34"/>
      <dgm:spPr/>
    </dgm:pt>
    <dgm:pt modelId="{CCD4A06D-AD36-485E-979B-C56AEE42D950}" type="pres">
      <dgm:prSet presAssocID="{719DED9A-9D1D-4005-B8F4-5E1F91FC7C1B}" presName="Parent" presStyleLbl="alignNode1" presStyleIdx="10" presStyleCnt="34" custScaleX="122262" custScaleY="105652">
        <dgm:presLayoutVars>
          <dgm:chMax val="5"/>
          <dgm:chPref val="3"/>
          <dgm:bulletEnabled val="1"/>
        </dgm:presLayoutVars>
      </dgm:prSet>
      <dgm:spPr/>
    </dgm:pt>
    <dgm:pt modelId="{E2B943C6-5DC3-4A4E-9681-4FDDA4FC7BD2}" type="pres">
      <dgm:prSet presAssocID="{E5C23A61-F990-4FFC-BB4B-25629519EF6D}" presName="Child1Accent1" presStyleLbl="alignNode1" presStyleIdx="11" presStyleCnt="34"/>
      <dgm:spPr/>
    </dgm:pt>
    <dgm:pt modelId="{E8F96265-0F2F-4289-AE59-48B2AD92FD36}" type="pres">
      <dgm:prSet presAssocID="{E5C23A61-F990-4FFC-BB4B-25629519EF6D}" presName="Child1Accent2" presStyleLbl="alignNode1" presStyleIdx="12" presStyleCnt="34"/>
      <dgm:spPr/>
    </dgm:pt>
    <dgm:pt modelId="{053AFB35-7F62-494C-B340-F3295B6F5DB4}" type="pres">
      <dgm:prSet presAssocID="{E5C23A61-F990-4FFC-BB4B-25629519EF6D}" presName="Child1Accent3" presStyleLbl="alignNode1" presStyleIdx="13" presStyleCnt="34"/>
      <dgm:spPr/>
    </dgm:pt>
    <dgm:pt modelId="{BE17B87F-E70F-4B36-9690-20E57ACE34A5}" type="pres">
      <dgm:prSet presAssocID="{E5C23A61-F990-4FFC-BB4B-25629519EF6D}" presName="Child1Accent4" presStyleLbl="alignNode1" presStyleIdx="14" presStyleCnt="34"/>
      <dgm:spPr/>
    </dgm:pt>
    <dgm:pt modelId="{28685A31-4974-4E6E-8D77-A77CA48853F3}" type="pres">
      <dgm:prSet presAssocID="{E5C23A61-F990-4FFC-BB4B-25629519EF6D}" presName="Child1Accent5" presStyleLbl="alignNode1" presStyleIdx="15" presStyleCnt="34"/>
      <dgm:spPr/>
    </dgm:pt>
    <dgm:pt modelId="{22E712C5-4697-4536-9A86-5A7693BB5076}" type="pres">
      <dgm:prSet presAssocID="{E5C23A61-F990-4FFC-BB4B-25629519EF6D}" presName="Child1Accent6" presStyleLbl="alignNode1" presStyleIdx="16" presStyleCnt="34"/>
      <dgm:spPr/>
    </dgm:pt>
    <dgm:pt modelId="{D84B4D07-42D9-4E27-A71E-EFB73CD6EEB8}" type="pres">
      <dgm:prSet presAssocID="{E5C23A61-F990-4FFC-BB4B-25629519EF6D}" presName="Child1Accent7" presStyleLbl="alignNode1" presStyleIdx="17" presStyleCnt="34"/>
      <dgm:spPr/>
    </dgm:pt>
    <dgm:pt modelId="{58042A89-6354-4218-ABA1-A3DC0E8F701A}" type="pres">
      <dgm:prSet presAssocID="{E5C23A61-F990-4FFC-BB4B-25629519EF6D}" presName="Child1Accent8" presStyleLbl="alignNode1" presStyleIdx="18" presStyleCnt="34"/>
      <dgm:spPr/>
    </dgm:pt>
    <dgm:pt modelId="{BDCC5BAC-CFA2-4010-979A-454B6B713794}" type="pres">
      <dgm:prSet presAssocID="{E5C23A61-F990-4FFC-BB4B-25629519EF6D}" presName="Child1Accent9" presStyleLbl="alignNode1" presStyleIdx="19" presStyleCnt="34"/>
      <dgm:spPr/>
    </dgm:pt>
    <dgm:pt modelId="{2276D294-C37D-41A6-9FAD-4CC689750AB0}" type="pres">
      <dgm:prSet presAssocID="{E5C23A61-F990-4FFC-BB4B-25629519EF6D}" presName="Child1" presStyleLbl="revTx" presStyleIdx="0" presStyleCnt="3" custScaleX="134892">
        <dgm:presLayoutVars>
          <dgm:chMax/>
          <dgm:chPref val="0"/>
          <dgm:bulletEnabled val="1"/>
        </dgm:presLayoutVars>
      </dgm:prSet>
      <dgm:spPr/>
    </dgm:pt>
    <dgm:pt modelId="{CDF5809E-D1BB-44DD-BC59-72B1AFCBAA46}" type="pres">
      <dgm:prSet presAssocID="{62A1DF9D-280E-407D-8782-10ECD7DABD3F}" presName="Child2Accent1" presStyleLbl="alignNode1" presStyleIdx="20" presStyleCnt="34"/>
      <dgm:spPr/>
    </dgm:pt>
    <dgm:pt modelId="{A1361897-87E8-44E9-BB17-B7229135DB06}" type="pres">
      <dgm:prSet presAssocID="{62A1DF9D-280E-407D-8782-10ECD7DABD3F}" presName="Child2Accent2" presStyleLbl="alignNode1" presStyleIdx="21" presStyleCnt="34"/>
      <dgm:spPr/>
    </dgm:pt>
    <dgm:pt modelId="{CFEF8468-0B42-4E62-BA93-20CC3CE547D9}" type="pres">
      <dgm:prSet presAssocID="{62A1DF9D-280E-407D-8782-10ECD7DABD3F}" presName="Child2Accent3" presStyleLbl="alignNode1" presStyleIdx="22" presStyleCnt="34"/>
      <dgm:spPr/>
    </dgm:pt>
    <dgm:pt modelId="{FD9EFB97-4169-4CDE-B62B-B0B48E903EFA}" type="pres">
      <dgm:prSet presAssocID="{62A1DF9D-280E-407D-8782-10ECD7DABD3F}" presName="Child2Accent4" presStyleLbl="alignNode1" presStyleIdx="23" presStyleCnt="34"/>
      <dgm:spPr/>
    </dgm:pt>
    <dgm:pt modelId="{A487DF78-B18D-49A9-B91B-9C5E5A6595BB}" type="pres">
      <dgm:prSet presAssocID="{62A1DF9D-280E-407D-8782-10ECD7DABD3F}" presName="Child2Accent5" presStyleLbl="alignNode1" presStyleIdx="24" presStyleCnt="34"/>
      <dgm:spPr/>
    </dgm:pt>
    <dgm:pt modelId="{2F881D42-6A0F-4C41-83DF-F5B5D6AD6AF0}" type="pres">
      <dgm:prSet presAssocID="{62A1DF9D-280E-407D-8782-10ECD7DABD3F}" presName="Child2Accent6" presStyleLbl="alignNode1" presStyleIdx="25" presStyleCnt="34"/>
      <dgm:spPr/>
    </dgm:pt>
    <dgm:pt modelId="{8AC062BC-E19C-46D5-A824-EB15625E72FB}" type="pres">
      <dgm:prSet presAssocID="{62A1DF9D-280E-407D-8782-10ECD7DABD3F}" presName="Child2Accent7" presStyleLbl="alignNode1" presStyleIdx="26" presStyleCnt="34"/>
      <dgm:spPr/>
    </dgm:pt>
    <dgm:pt modelId="{A98AAE42-849E-46D1-8628-92688A93BDC2}" type="pres">
      <dgm:prSet presAssocID="{62A1DF9D-280E-407D-8782-10ECD7DABD3F}" presName="Child2" presStyleLbl="revTx" presStyleIdx="1" presStyleCnt="3" custScaleX="145532" custLinFactNeighborX="-354" custLinFactNeighborY="-12161">
        <dgm:presLayoutVars>
          <dgm:chMax/>
          <dgm:chPref val="0"/>
          <dgm:bulletEnabled val="1"/>
        </dgm:presLayoutVars>
      </dgm:prSet>
      <dgm:spPr/>
    </dgm:pt>
    <dgm:pt modelId="{09E5E040-E6A6-4C70-996A-45D77D568D35}" type="pres">
      <dgm:prSet presAssocID="{19D5DB1D-43CA-42E4-B9E1-F6BAD7534DFA}" presName="Child3Accent1" presStyleLbl="alignNode1" presStyleIdx="27" presStyleCnt="34"/>
      <dgm:spPr/>
    </dgm:pt>
    <dgm:pt modelId="{6AA6B509-1707-4E5C-A0FB-44C748574976}" type="pres">
      <dgm:prSet presAssocID="{19D5DB1D-43CA-42E4-B9E1-F6BAD7534DFA}" presName="Child3Accent2" presStyleLbl="alignNode1" presStyleIdx="28" presStyleCnt="34"/>
      <dgm:spPr/>
    </dgm:pt>
    <dgm:pt modelId="{C4DCECCC-ADCB-4123-8A59-B9A60D868F0F}" type="pres">
      <dgm:prSet presAssocID="{19D5DB1D-43CA-42E4-B9E1-F6BAD7534DFA}" presName="Child3Accent3" presStyleLbl="alignNode1" presStyleIdx="29" presStyleCnt="34"/>
      <dgm:spPr/>
    </dgm:pt>
    <dgm:pt modelId="{2C5BB0F6-EAB8-4C68-B69C-1B1D19E21430}" type="pres">
      <dgm:prSet presAssocID="{19D5DB1D-43CA-42E4-B9E1-F6BAD7534DFA}" presName="Child3Accent4" presStyleLbl="alignNode1" presStyleIdx="30" presStyleCnt="34"/>
      <dgm:spPr/>
    </dgm:pt>
    <dgm:pt modelId="{5FD2C243-B7BB-490E-ADEC-08D7506CE009}" type="pres">
      <dgm:prSet presAssocID="{19D5DB1D-43CA-42E4-B9E1-F6BAD7534DFA}" presName="Child3Accent5" presStyleLbl="alignNode1" presStyleIdx="31" presStyleCnt="34"/>
      <dgm:spPr/>
    </dgm:pt>
    <dgm:pt modelId="{C91CCC2C-06CF-4019-8607-F624211128D8}" type="pres">
      <dgm:prSet presAssocID="{19D5DB1D-43CA-42E4-B9E1-F6BAD7534DFA}" presName="Child3Accent6" presStyleLbl="alignNode1" presStyleIdx="32" presStyleCnt="34"/>
      <dgm:spPr/>
    </dgm:pt>
    <dgm:pt modelId="{3FB2EBAB-340C-4111-99BF-1DBFFE53DC8F}" type="pres">
      <dgm:prSet presAssocID="{19D5DB1D-43CA-42E4-B9E1-F6BAD7534DFA}" presName="Child3Accent7" presStyleLbl="alignNode1" presStyleIdx="33" presStyleCnt="34"/>
      <dgm:spPr/>
    </dgm:pt>
    <dgm:pt modelId="{EE45926C-C8AC-4173-9609-026D7A105B3E}" type="pres">
      <dgm:prSet presAssocID="{19D5DB1D-43CA-42E4-B9E1-F6BAD7534DFA}" presName="Child3" presStyleLbl="revTx" presStyleIdx="2" presStyleCnt="3" custScaleX="134739">
        <dgm:presLayoutVars>
          <dgm:chMax/>
          <dgm:chPref val="0"/>
          <dgm:bulletEnabled val="1"/>
        </dgm:presLayoutVars>
      </dgm:prSet>
      <dgm:spPr/>
    </dgm:pt>
  </dgm:ptLst>
  <dgm:cxnLst>
    <dgm:cxn modelId="{8BD72B02-7587-456F-9EA0-3BB24B34C36D}" type="presOf" srcId="{719DED9A-9D1D-4005-B8F4-5E1F91FC7C1B}" destId="{CCD4A06D-AD36-485E-979B-C56AEE42D950}" srcOrd="0" destOrd="0" presId="urn:microsoft.com/office/officeart/2011/layout/ConvergingText"/>
    <dgm:cxn modelId="{5419AA1F-11C4-4D96-8D8F-C2F9326897D4}" srcId="{719DED9A-9D1D-4005-B8F4-5E1F91FC7C1B}" destId="{E5C23A61-F990-4FFC-BB4B-25629519EF6D}" srcOrd="0" destOrd="0" parTransId="{DA10C431-56DD-4BC8-8667-DC12D9F5E05F}" sibTransId="{5224615F-B2F7-453B-A986-23BCCF67629F}"/>
    <dgm:cxn modelId="{3083F720-F146-4224-8668-3FFEFCB24583}" srcId="{719DED9A-9D1D-4005-B8F4-5E1F91FC7C1B}" destId="{19D5DB1D-43CA-42E4-B9E1-F6BAD7534DFA}" srcOrd="2" destOrd="0" parTransId="{CF06156A-D39E-491B-8D48-BCC452C40D4B}" sibTransId="{F85EEDCB-840D-4CE2-8363-5AC77E34E6E2}"/>
    <dgm:cxn modelId="{12243F4C-EC3E-4BA3-AA7D-AD4946BB1F93}" srcId="{48E7EE4A-F896-408B-8086-A7ABAB5955FA}" destId="{719DED9A-9D1D-4005-B8F4-5E1F91FC7C1B}" srcOrd="0" destOrd="0" parTransId="{E8723CBC-5D6A-492E-8C68-3FD1941B3227}" sibTransId="{B0B0A84F-7B40-45EE-911B-979ACFA576F8}"/>
    <dgm:cxn modelId="{93735674-D800-4045-A5A7-6066F8DED602}" type="presOf" srcId="{62A1DF9D-280E-407D-8782-10ECD7DABD3F}" destId="{A98AAE42-849E-46D1-8628-92688A93BDC2}" srcOrd="0" destOrd="0" presId="urn:microsoft.com/office/officeart/2011/layout/ConvergingText"/>
    <dgm:cxn modelId="{CFF23289-809E-4949-81E3-93B0BD072617}" type="presOf" srcId="{19D5DB1D-43CA-42E4-B9E1-F6BAD7534DFA}" destId="{EE45926C-C8AC-4173-9609-026D7A105B3E}" srcOrd="0" destOrd="0" presId="urn:microsoft.com/office/officeart/2011/layout/ConvergingText"/>
    <dgm:cxn modelId="{77DEF59E-EB16-4654-8642-0B36975D4CBD}" type="presOf" srcId="{48E7EE4A-F896-408B-8086-A7ABAB5955FA}" destId="{05BB9F42-601A-499C-8BC5-EAF3C1048098}" srcOrd="0" destOrd="0" presId="urn:microsoft.com/office/officeart/2011/layout/ConvergingText"/>
    <dgm:cxn modelId="{A86BB6CF-914A-4BE7-A813-A30EE5250B16}" srcId="{719DED9A-9D1D-4005-B8F4-5E1F91FC7C1B}" destId="{62A1DF9D-280E-407D-8782-10ECD7DABD3F}" srcOrd="1" destOrd="0" parTransId="{F3B70259-9380-4BB3-BF79-6A6ECDD44215}" sibTransId="{686F102F-F848-462B-AFB7-DCCA01766146}"/>
    <dgm:cxn modelId="{491C32E8-1D44-4A2C-A06A-7C557105E0BF}" type="presOf" srcId="{E5C23A61-F990-4FFC-BB4B-25629519EF6D}" destId="{2276D294-C37D-41A6-9FAD-4CC689750AB0}" srcOrd="0" destOrd="0" presId="urn:microsoft.com/office/officeart/2011/layout/ConvergingText"/>
    <dgm:cxn modelId="{1AC8AF08-2344-4F16-A75C-F05B361B385F}" type="presParOf" srcId="{05BB9F42-601A-499C-8BC5-EAF3C1048098}" destId="{E62D64D4-D196-4034-A80C-8BC7E189B813}" srcOrd="0" destOrd="0" presId="urn:microsoft.com/office/officeart/2011/layout/ConvergingText"/>
    <dgm:cxn modelId="{33F60A3D-F74E-4D55-A2DB-F40A5F975095}" type="presParOf" srcId="{E62D64D4-D196-4034-A80C-8BC7E189B813}" destId="{91EF17FF-49E0-42D8-B677-EDEF19CCCACC}" srcOrd="0" destOrd="0" presId="urn:microsoft.com/office/officeart/2011/layout/ConvergingText"/>
    <dgm:cxn modelId="{17F679A1-ABE8-4D79-8A3D-57D678B94B2E}" type="presParOf" srcId="{E62D64D4-D196-4034-A80C-8BC7E189B813}" destId="{A9D1DBFB-D1FE-4D08-93EC-D89C1D35E4F9}" srcOrd="1" destOrd="0" presId="urn:microsoft.com/office/officeart/2011/layout/ConvergingText"/>
    <dgm:cxn modelId="{912EE8E8-02BD-475D-B02E-C61290842366}" type="presParOf" srcId="{E62D64D4-D196-4034-A80C-8BC7E189B813}" destId="{13B9093A-3EB4-4992-BF8F-DC20E8428477}" srcOrd="2" destOrd="0" presId="urn:microsoft.com/office/officeart/2011/layout/ConvergingText"/>
    <dgm:cxn modelId="{F86C2968-9F4D-4999-9806-E5AD60125EED}" type="presParOf" srcId="{E62D64D4-D196-4034-A80C-8BC7E189B813}" destId="{36701659-FC5C-4385-ACD1-6CD3F51EFE78}" srcOrd="3" destOrd="0" presId="urn:microsoft.com/office/officeart/2011/layout/ConvergingText"/>
    <dgm:cxn modelId="{F7D0E82B-206A-4CA7-B2A3-A9F594952373}" type="presParOf" srcId="{E62D64D4-D196-4034-A80C-8BC7E189B813}" destId="{5093B5F3-08E4-4738-BBAC-ECE3520DA35E}" srcOrd="4" destOrd="0" presId="urn:microsoft.com/office/officeart/2011/layout/ConvergingText"/>
    <dgm:cxn modelId="{5CD3A26A-74AB-473D-BC04-091A1E66146A}" type="presParOf" srcId="{E62D64D4-D196-4034-A80C-8BC7E189B813}" destId="{804F8601-62C9-45E7-AF8D-D4C31E56D6FF}" srcOrd="5" destOrd="0" presId="urn:microsoft.com/office/officeart/2011/layout/ConvergingText"/>
    <dgm:cxn modelId="{21E5907E-4E51-47B2-AA5C-E4C08C663B91}" type="presParOf" srcId="{E62D64D4-D196-4034-A80C-8BC7E189B813}" destId="{F4A00116-CA0B-4EE1-B62E-2E30F422D14F}" srcOrd="6" destOrd="0" presId="urn:microsoft.com/office/officeart/2011/layout/ConvergingText"/>
    <dgm:cxn modelId="{F54B6ECD-1F43-4839-BB8E-5779C0CFB929}" type="presParOf" srcId="{E62D64D4-D196-4034-A80C-8BC7E189B813}" destId="{0582D09A-8CD9-4E2B-AA41-7C7A08D8B016}" srcOrd="7" destOrd="0" presId="urn:microsoft.com/office/officeart/2011/layout/ConvergingText"/>
    <dgm:cxn modelId="{721F3F67-79AA-4760-92DF-A43BF7D98A44}" type="presParOf" srcId="{E62D64D4-D196-4034-A80C-8BC7E189B813}" destId="{8F91A440-45A0-4131-BB20-94F3D7664AFE}" srcOrd="8" destOrd="0" presId="urn:microsoft.com/office/officeart/2011/layout/ConvergingText"/>
    <dgm:cxn modelId="{DF6B9741-5507-4849-AD54-3B6926DFBB35}" type="presParOf" srcId="{E62D64D4-D196-4034-A80C-8BC7E189B813}" destId="{AF2FF239-3767-4571-8B07-8AEE3C283D7C}" srcOrd="9" destOrd="0" presId="urn:microsoft.com/office/officeart/2011/layout/ConvergingText"/>
    <dgm:cxn modelId="{AEE99B2E-BB2F-4AE0-A306-FDD6428DB9D0}" type="presParOf" srcId="{E62D64D4-D196-4034-A80C-8BC7E189B813}" destId="{CCD4A06D-AD36-485E-979B-C56AEE42D950}" srcOrd="10" destOrd="0" presId="urn:microsoft.com/office/officeart/2011/layout/ConvergingText"/>
    <dgm:cxn modelId="{254BE299-D9E2-443C-A86C-07026AC19718}" type="presParOf" srcId="{E62D64D4-D196-4034-A80C-8BC7E189B813}" destId="{E2B943C6-5DC3-4A4E-9681-4FDDA4FC7BD2}" srcOrd="11" destOrd="0" presId="urn:microsoft.com/office/officeart/2011/layout/ConvergingText"/>
    <dgm:cxn modelId="{153095B9-5857-46BF-8B41-8332BAEB6CDE}" type="presParOf" srcId="{E62D64D4-D196-4034-A80C-8BC7E189B813}" destId="{E8F96265-0F2F-4289-AE59-48B2AD92FD36}" srcOrd="12" destOrd="0" presId="urn:microsoft.com/office/officeart/2011/layout/ConvergingText"/>
    <dgm:cxn modelId="{AEFD08A2-E105-4780-9CEA-338BF668A812}" type="presParOf" srcId="{E62D64D4-D196-4034-A80C-8BC7E189B813}" destId="{053AFB35-7F62-494C-B340-F3295B6F5DB4}" srcOrd="13" destOrd="0" presId="urn:microsoft.com/office/officeart/2011/layout/ConvergingText"/>
    <dgm:cxn modelId="{9E43EAA4-D48F-4ACD-A7CC-8FAC3E6CE4F5}" type="presParOf" srcId="{E62D64D4-D196-4034-A80C-8BC7E189B813}" destId="{BE17B87F-E70F-4B36-9690-20E57ACE34A5}" srcOrd="14" destOrd="0" presId="urn:microsoft.com/office/officeart/2011/layout/ConvergingText"/>
    <dgm:cxn modelId="{4EB34A07-08FE-4D84-BE22-96FACE559D2E}" type="presParOf" srcId="{E62D64D4-D196-4034-A80C-8BC7E189B813}" destId="{28685A31-4974-4E6E-8D77-A77CA48853F3}" srcOrd="15" destOrd="0" presId="urn:microsoft.com/office/officeart/2011/layout/ConvergingText"/>
    <dgm:cxn modelId="{394B0267-C519-4D5F-B546-9784D2E384AA}" type="presParOf" srcId="{E62D64D4-D196-4034-A80C-8BC7E189B813}" destId="{22E712C5-4697-4536-9A86-5A7693BB5076}" srcOrd="16" destOrd="0" presId="urn:microsoft.com/office/officeart/2011/layout/ConvergingText"/>
    <dgm:cxn modelId="{01D2B007-F15B-4F63-AF70-55C50AC2ACB0}" type="presParOf" srcId="{E62D64D4-D196-4034-A80C-8BC7E189B813}" destId="{D84B4D07-42D9-4E27-A71E-EFB73CD6EEB8}" srcOrd="17" destOrd="0" presId="urn:microsoft.com/office/officeart/2011/layout/ConvergingText"/>
    <dgm:cxn modelId="{561C6188-C430-4D8E-90CE-A338D973A8AD}" type="presParOf" srcId="{E62D64D4-D196-4034-A80C-8BC7E189B813}" destId="{58042A89-6354-4218-ABA1-A3DC0E8F701A}" srcOrd="18" destOrd="0" presId="urn:microsoft.com/office/officeart/2011/layout/ConvergingText"/>
    <dgm:cxn modelId="{3FFD218B-6D9F-41D3-B86B-D8B4009B7A62}" type="presParOf" srcId="{E62D64D4-D196-4034-A80C-8BC7E189B813}" destId="{BDCC5BAC-CFA2-4010-979A-454B6B713794}" srcOrd="19" destOrd="0" presId="urn:microsoft.com/office/officeart/2011/layout/ConvergingText"/>
    <dgm:cxn modelId="{AE55DBD9-7B12-4484-8563-512108C1CB35}" type="presParOf" srcId="{E62D64D4-D196-4034-A80C-8BC7E189B813}" destId="{2276D294-C37D-41A6-9FAD-4CC689750AB0}" srcOrd="20" destOrd="0" presId="urn:microsoft.com/office/officeart/2011/layout/ConvergingText"/>
    <dgm:cxn modelId="{A6408FF2-15B5-4661-900F-07D170CEAC48}" type="presParOf" srcId="{E62D64D4-D196-4034-A80C-8BC7E189B813}" destId="{CDF5809E-D1BB-44DD-BC59-72B1AFCBAA46}" srcOrd="21" destOrd="0" presId="urn:microsoft.com/office/officeart/2011/layout/ConvergingText"/>
    <dgm:cxn modelId="{3F6580F5-CC59-4B05-9C8B-E121BE601FAE}" type="presParOf" srcId="{E62D64D4-D196-4034-A80C-8BC7E189B813}" destId="{A1361897-87E8-44E9-BB17-B7229135DB06}" srcOrd="22" destOrd="0" presId="urn:microsoft.com/office/officeart/2011/layout/ConvergingText"/>
    <dgm:cxn modelId="{7B8AA99C-D399-4832-8AF9-5B565660D9F3}" type="presParOf" srcId="{E62D64D4-D196-4034-A80C-8BC7E189B813}" destId="{CFEF8468-0B42-4E62-BA93-20CC3CE547D9}" srcOrd="23" destOrd="0" presId="urn:microsoft.com/office/officeart/2011/layout/ConvergingText"/>
    <dgm:cxn modelId="{EF48D43E-B9C8-44BF-8039-8B44DC9464B5}" type="presParOf" srcId="{E62D64D4-D196-4034-A80C-8BC7E189B813}" destId="{FD9EFB97-4169-4CDE-B62B-B0B48E903EFA}" srcOrd="24" destOrd="0" presId="urn:microsoft.com/office/officeart/2011/layout/ConvergingText"/>
    <dgm:cxn modelId="{B52225B0-3468-4FD5-AC0F-5967FDE0FCC2}" type="presParOf" srcId="{E62D64D4-D196-4034-A80C-8BC7E189B813}" destId="{A487DF78-B18D-49A9-B91B-9C5E5A6595BB}" srcOrd="25" destOrd="0" presId="urn:microsoft.com/office/officeart/2011/layout/ConvergingText"/>
    <dgm:cxn modelId="{6A6A38D3-BE78-47E4-BABB-02283987600B}" type="presParOf" srcId="{E62D64D4-D196-4034-A80C-8BC7E189B813}" destId="{2F881D42-6A0F-4C41-83DF-F5B5D6AD6AF0}" srcOrd="26" destOrd="0" presId="urn:microsoft.com/office/officeart/2011/layout/ConvergingText"/>
    <dgm:cxn modelId="{1B58CA5D-08ED-443B-8FB9-F400227B7670}" type="presParOf" srcId="{E62D64D4-D196-4034-A80C-8BC7E189B813}" destId="{8AC062BC-E19C-46D5-A824-EB15625E72FB}" srcOrd="27" destOrd="0" presId="urn:microsoft.com/office/officeart/2011/layout/ConvergingText"/>
    <dgm:cxn modelId="{1A43929D-EAD5-4A4C-9792-7E9B3CAD11DB}" type="presParOf" srcId="{E62D64D4-D196-4034-A80C-8BC7E189B813}" destId="{A98AAE42-849E-46D1-8628-92688A93BDC2}" srcOrd="28" destOrd="0" presId="urn:microsoft.com/office/officeart/2011/layout/ConvergingText"/>
    <dgm:cxn modelId="{33E39AC1-4DBE-4736-BDA4-951054B6FA49}" type="presParOf" srcId="{E62D64D4-D196-4034-A80C-8BC7E189B813}" destId="{09E5E040-E6A6-4C70-996A-45D77D568D35}" srcOrd="29" destOrd="0" presId="urn:microsoft.com/office/officeart/2011/layout/ConvergingText"/>
    <dgm:cxn modelId="{7C6FCC10-71BE-42DA-96EC-805FF183041F}" type="presParOf" srcId="{E62D64D4-D196-4034-A80C-8BC7E189B813}" destId="{6AA6B509-1707-4E5C-A0FB-44C748574976}" srcOrd="30" destOrd="0" presId="urn:microsoft.com/office/officeart/2011/layout/ConvergingText"/>
    <dgm:cxn modelId="{60F6AC2C-35AB-4B90-B4CD-FB5425EACB3C}" type="presParOf" srcId="{E62D64D4-D196-4034-A80C-8BC7E189B813}" destId="{C4DCECCC-ADCB-4123-8A59-B9A60D868F0F}" srcOrd="31" destOrd="0" presId="urn:microsoft.com/office/officeart/2011/layout/ConvergingText"/>
    <dgm:cxn modelId="{1508166E-AAA7-4928-8F33-6B66520FCD0C}" type="presParOf" srcId="{E62D64D4-D196-4034-A80C-8BC7E189B813}" destId="{2C5BB0F6-EAB8-4C68-B69C-1B1D19E21430}" srcOrd="32" destOrd="0" presId="urn:microsoft.com/office/officeart/2011/layout/ConvergingText"/>
    <dgm:cxn modelId="{05CDDE16-53D9-4D0A-9395-5A6D7A8E3DBF}" type="presParOf" srcId="{E62D64D4-D196-4034-A80C-8BC7E189B813}" destId="{5FD2C243-B7BB-490E-ADEC-08D7506CE009}" srcOrd="33" destOrd="0" presId="urn:microsoft.com/office/officeart/2011/layout/ConvergingText"/>
    <dgm:cxn modelId="{79F9C54C-34D8-4CA8-A669-A6F3DD910F1C}" type="presParOf" srcId="{E62D64D4-D196-4034-A80C-8BC7E189B813}" destId="{C91CCC2C-06CF-4019-8607-F624211128D8}" srcOrd="34" destOrd="0" presId="urn:microsoft.com/office/officeart/2011/layout/ConvergingText"/>
    <dgm:cxn modelId="{A57A20DE-232F-4171-95A0-E5882CED5BF0}" type="presParOf" srcId="{E62D64D4-D196-4034-A80C-8BC7E189B813}" destId="{3FB2EBAB-340C-4111-99BF-1DBFFE53DC8F}" srcOrd="35" destOrd="0" presId="urn:microsoft.com/office/officeart/2011/layout/ConvergingText"/>
    <dgm:cxn modelId="{66925F18-9ED6-469E-A1ED-FB9FD5EF6EE8}" type="presParOf" srcId="{E62D64D4-D196-4034-A80C-8BC7E189B813}" destId="{EE45926C-C8AC-4173-9609-026D7A105B3E}" srcOrd="36" destOrd="0" presId="urn:microsoft.com/office/officeart/2011/layout/ConvergingTex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17C9A8F-7D4C-4C11-B0B4-F5F2D3742483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C1C64796-0697-4F2B-B4C6-FCC3E7B87DCC}">
      <dgm:prSet phldrT="[Text]"/>
      <dgm:spPr/>
      <dgm:t>
        <a:bodyPr/>
        <a:lstStyle/>
        <a:p>
          <a:r>
            <a:rPr lang="en-US" dirty="0">
              <a:latin typeface="Century Schoolbook" panose="02040604050505020304" pitchFamily="18" charset="0"/>
            </a:rPr>
            <a:t>Chronic Homelessness</a:t>
          </a:r>
        </a:p>
      </dgm:t>
    </dgm:pt>
    <dgm:pt modelId="{CE461FC5-E5D2-4336-BE50-B1DECBB726A1}" type="parTrans" cxnId="{F84817B1-380E-4651-8E79-7011D3F3E92F}">
      <dgm:prSet/>
      <dgm:spPr/>
      <dgm:t>
        <a:bodyPr/>
        <a:lstStyle/>
        <a:p>
          <a:endParaRPr lang="en-US"/>
        </a:p>
      </dgm:t>
    </dgm:pt>
    <dgm:pt modelId="{800A9876-4FE3-4DA1-8128-2B161B165AEE}" type="sibTrans" cxnId="{F84817B1-380E-4651-8E79-7011D3F3E92F}">
      <dgm:prSet/>
      <dgm:spPr/>
      <dgm:t>
        <a:bodyPr/>
        <a:lstStyle/>
        <a:p>
          <a:endParaRPr lang="en-US"/>
        </a:p>
      </dgm:t>
    </dgm:pt>
    <dgm:pt modelId="{D10CA024-50C6-4008-948F-B210945B6AC8}">
      <dgm:prSet phldrT="[Text]"/>
      <dgm:spPr/>
      <dgm:t>
        <a:bodyPr/>
        <a:lstStyle/>
        <a:p>
          <a:r>
            <a:rPr lang="en-US" dirty="0">
              <a:latin typeface="Century Schoolbook" panose="02040604050505020304" pitchFamily="18" charset="0"/>
            </a:rPr>
            <a:t>Homelessness &amp; Combination of Conditions</a:t>
          </a:r>
        </a:p>
      </dgm:t>
    </dgm:pt>
    <dgm:pt modelId="{1B9D9500-D1B0-415F-8687-C44B25E322E5}" type="parTrans" cxnId="{C7C07935-5D1D-4BAB-9ABC-72C71483719B}">
      <dgm:prSet/>
      <dgm:spPr/>
      <dgm:t>
        <a:bodyPr/>
        <a:lstStyle/>
        <a:p>
          <a:endParaRPr lang="en-US"/>
        </a:p>
      </dgm:t>
    </dgm:pt>
    <dgm:pt modelId="{15AB5C63-9FBC-45CE-BC01-4E9E09549538}" type="sibTrans" cxnId="{C7C07935-5D1D-4BAB-9ABC-72C71483719B}">
      <dgm:prSet/>
      <dgm:spPr/>
      <dgm:t>
        <a:bodyPr/>
        <a:lstStyle/>
        <a:p>
          <a:endParaRPr lang="en-US"/>
        </a:p>
      </dgm:t>
    </dgm:pt>
    <dgm:pt modelId="{1DCDADC2-4E63-4643-91B0-87C7396BD8AF}">
      <dgm:prSet phldrT="[Text]"/>
      <dgm:spPr/>
      <dgm:t>
        <a:bodyPr/>
        <a:lstStyle/>
        <a:p>
          <a:r>
            <a:rPr lang="en-US" dirty="0">
              <a:latin typeface="Century Schoolbook" panose="02040604050505020304" pitchFamily="18" charset="0"/>
            </a:rPr>
            <a:t>Homelessness &amp; History of Institutionalization (jail/prison, hospitalization, residential treatment)</a:t>
          </a:r>
          <a:endParaRPr lang="en-US" dirty="0"/>
        </a:p>
      </dgm:t>
    </dgm:pt>
    <dgm:pt modelId="{123FEC61-F24A-4A95-81ED-3CA51DEE41BB}" type="parTrans" cxnId="{425FC030-13C8-4CB1-BF35-3B1FA0D89F9D}">
      <dgm:prSet/>
      <dgm:spPr/>
      <dgm:t>
        <a:bodyPr/>
        <a:lstStyle/>
        <a:p>
          <a:endParaRPr lang="en-US"/>
        </a:p>
      </dgm:t>
    </dgm:pt>
    <dgm:pt modelId="{503425B3-387B-4F6B-8E7B-63B847389CB8}" type="sibTrans" cxnId="{425FC030-13C8-4CB1-BF35-3B1FA0D89F9D}">
      <dgm:prSet/>
      <dgm:spPr/>
      <dgm:t>
        <a:bodyPr/>
        <a:lstStyle/>
        <a:p>
          <a:endParaRPr lang="en-US"/>
        </a:p>
      </dgm:t>
    </dgm:pt>
    <dgm:pt modelId="{CE31C3F0-9061-4965-BEBE-1356AAA3B910}">
      <dgm:prSet phldrT="[Text]"/>
      <dgm:spPr/>
      <dgm:t>
        <a:bodyPr/>
        <a:lstStyle/>
        <a:p>
          <a:r>
            <a:rPr lang="en-US" dirty="0">
              <a:latin typeface="Century Schoolbook" panose="02040604050505020304" pitchFamily="18" charset="0"/>
            </a:rPr>
            <a:t>Discharge from Institutional Setting &amp; Recent/Repeated History of Homelessness</a:t>
          </a:r>
        </a:p>
      </dgm:t>
    </dgm:pt>
    <dgm:pt modelId="{489B3987-31DC-41DF-9147-DF55AA0E412E}" type="parTrans" cxnId="{E410E5D5-FB48-46FE-8BA9-F7A041B2E374}">
      <dgm:prSet/>
      <dgm:spPr/>
      <dgm:t>
        <a:bodyPr/>
        <a:lstStyle/>
        <a:p>
          <a:endParaRPr lang="en-US"/>
        </a:p>
      </dgm:t>
    </dgm:pt>
    <dgm:pt modelId="{29531DD3-146F-4601-A19A-539B30FC512D}" type="sibTrans" cxnId="{E410E5D5-FB48-46FE-8BA9-F7A041B2E374}">
      <dgm:prSet/>
      <dgm:spPr/>
      <dgm:t>
        <a:bodyPr/>
        <a:lstStyle/>
        <a:p>
          <a:endParaRPr lang="en-US"/>
        </a:p>
      </dgm:t>
    </dgm:pt>
    <dgm:pt modelId="{13B8B49F-F2F6-41AE-BFA7-E63C27CC87A5}" type="pres">
      <dgm:prSet presAssocID="{017C9A8F-7D4C-4C11-B0B4-F5F2D3742483}" presName="diagram" presStyleCnt="0">
        <dgm:presLayoutVars>
          <dgm:dir/>
          <dgm:resizeHandles val="exact"/>
        </dgm:presLayoutVars>
      </dgm:prSet>
      <dgm:spPr/>
    </dgm:pt>
    <dgm:pt modelId="{A35BE953-8136-423B-9F27-54F3B90204E1}" type="pres">
      <dgm:prSet presAssocID="{C1C64796-0697-4F2B-B4C6-FCC3E7B87DCC}" presName="node" presStyleLbl="node1" presStyleIdx="0" presStyleCnt="4">
        <dgm:presLayoutVars>
          <dgm:bulletEnabled val="1"/>
        </dgm:presLayoutVars>
      </dgm:prSet>
      <dgm:spPr/>
    </dgm:pt>
    <dgm:pt modelId="{EF8C5DCC-F838-4CC0-A0C7-1782AC84CAD5}" type="pres">
      <dgm:prSet presAssocID="{800A9876-4FE3-4DA1-8128-2B161B165AEE}" presName="sibTrans" presStyleCnt="0"/>
      <dgm:spPr/>
    </dgm:pt>
    <dgm:pt modelId="{0BAB076F-FBCB-4121-A26C-594B2422EF1A}" type="pres">
      <dgm:prSet presAssocID="{D10CA024-50C6-4008-948F-B210945B6AC8}" presName="node" presStyleLbl="node1" presStyleIdx="1" presStyleCnt="4">
        <dgm:presLayoutVars>
          <dgm:bulletEnabled val="1"/>
        </dgm:presLayoutVars>
      </dgm:prSet>
      <dgm:spPr/>
    </dgm:pt>
    <dgm:pt modelId="{EEDF5AB9-F3CD-4507-90D0-C8665FA24D2D}" type="pres">
      <dgm:prSet presAssocID="{15AB5C63-9FBC-45CE-BC01-4E9E09549538}" presName="sibTrans" presStyleCnt="0"/>
      <dgm:spPr/>
    </dgm:pt>
    <dgm:pt modelId="{1DC77059-E0FC-4C61-A819-C3714059B489}" type="pres">
      <dgm:prSet presAssocID="{1DCDADC2-4E63-4643-91B0-87C7396BD8AF}" presName="node" presStyleLbl="node1" presStyleIdx="2" presStyleCnt="4">
        <dgm:presLayoutVars>
          <dgm:bulletEnabled val="1"/>
        </dgm:presLayoutVars>
      </dgm:prSet>
      <dgm:spPr/>
    </dgm:pt>
    <dgm:pt modelId="{794A94A5-D1CD-4527-98D6-1262EE10EC73}" type="pres">
      <dgm:prSet presAssocID="{503425B3-387B-4F6B-8E7B-63B847389CB8}" presName="sibTrans" presStyleCnt="0"/>
      <dgm:spPr/>
    </dgm:pt>
    <dgm:pt modelId="{CDC5B271-ADBB-42CF-AE17-57437CE996CF}" type="pres">
      <dgm:prSet presAssocID="{CE31C3F0-9061-4965-BEBE-1356AAA3B910}" presName="node" presStyleLbl="node1" presStyleIdx="3" presStyleCnt="4">
        <dgm:presLayoutVars>
          <dgm:bulletEnabled val="1"/>
        </dgm:presLayoutVars>
      </dgm:prSet>
      <dgm:spPr/>
    </dgm:pt>
  </dgm:ptLst>
  <dgm:cxnLst>
    <dgm:cxn modelId="{CD4B5218-07BD-4175-933D-C4F95751BA89}" type="presOf" srcId="{017C9A8F-7D4C-4C11-B0B4-F5F2D3742483}" destId="{13B8B49F-F2F6-41AE-BFA7-E63C27CC87A5}" srcOrd="0" destOrd="0" presId="urn:microsoft.com/office/officeart/2005/8/layout/default"/>
    <dgm:cxn modelId="{425FC030-13C8-4CB1-BF35-3B1FA0D89F9D}" srcId="{017C9A8F-7D4C-4C11-B0B4-F5F2D3742483}" destId="{1DCDADC2-4E63-4643-91B0-87C7396BD8AF}" srcOrd="2" destOrd="0" parTransId="{123FEC61-F24A-4A95-81ED-3CA51DEE41BB}" sibTransId="{503425B3-387B-4F6B-8E7B-63B847389CB8}"/>
    <dgm:cxn modelId="{C7C07935-5D1D-4BAB-9ABC-72C71483719B}" srcId="{017C9A8F-7D4C-4C11-B0B4-F5F2D3742483}" destId="{D10CA024-50C6-4008-948F-B210945B6AC8}" srcOrd="1" destOrd="0" parTransId="{1B9D9500-D1B0-415F-8687-C44B25E322E5}" sibTransId="{15AB5C63-9FBC-45CE-BC01-4E9E09549538}"/>
    <dgm:cxn modelId="{6CAF0488-8560-4287-9A95-E48E0B8C220A}" type="presOf" srcId="{1DCDADC2-4E63-4643-91B0-87C7396BD8AF}" destId="{1DC77059-E0FC-4C61-A819-C3714059B489}" srcOrd="0" destOrd="0" presId="urn:microsoft.com/office/officeart/2005/8/layout/default"/>
    <dgm:cxn modelId="{F84817B1-380E-4651-8E79-7011D3F3E92F}" srcId="{017C9A8F-7D4C-4C11-B0B4-F5F2D3742483}" destId="{C1C64796-0697-4F2B-B4C6-FCC3E7B87DCC}" srcOrd="0" destOrd="0" parTransId="{CE461FC5-E5D2-4336-BE50-B1DECBB726A1}" sibTransId="{800A9876-4FE3-4DA1-8128-2B161B165AEE}"/>
    <dgm:cxn modelId="{A24B76D0-F5D9-48C8-9A9B-8B8539C6AF70}" type="presOf" srcId="{CE31C3F0-9061-4965-BEBE-1356AAA3B910}" destId="{CDC5B271-ADBB-42CF-AE17-57437CE996CF}" srcOrd="0" destOrd="0" presId="urn:microsoft.com/office/officeart/2005/8/layout/default"/>
    <dgm:cxn modelId="{E410E5D5-FB48-46FE-8BA9-F7A041B2E374}" srcId="{017C9A8F-7D4C-4C11-B0B4-F5F2D3742483}" destId="{CE31C3F0-9061-4965-BEBE-1356AAA3B910}" srcOrd="3" destOrd="0" parTransId="{489B3987-31DC-41DF-9147-DF55AA0E412E}" sibTransId="{29531DD3-146F-4601-A19A-539B30FC512D}"/>
    <dgm:cxn modelId="{189E95D8-B962-4295-AEA7-F8713B090201}" type="presOf" srcId="{D10CA024-50C6-4008-948F-B210945B6AC8}" destId="{0BAB076F-FBCB-4121-A26C-594B2422EF1A}" srcOrd="0" destOrd="0" presId="urn:microsoft.com/office/officeart/2005/8/layout/default"/>
    <dgm:cxn modelId="{649F4BDD-3F9C-45A9-8C29-97D7C7526042}" type="presOf" srcId="{C1C64796-0697-4F2B-B4C6-FCC3E7B87DCC}" destId="{A35BE953-8136-423B-9F27-54F3B90204E1}" srcOrd="0" destOrd="0" presId="urn:microsoft.com/office/officeart/2005/8/layout/default"/>
    <dgm:cxn modelId="{950DEA98-4A6E-46A8-8367-F4726698D678}" type="presParOf" srcId="{13B8B49F-F2F6-41AE-BFA7-E63C27CC87A5}" destId="{A35BE953-8136-423B-9F27-54F3B90204E1}" srcOrd="0" destOrd="0" presId="urn:microsoft.com/office/officeart/2005/8/layout/default"/>
    <dgm:cxn modelId="{B2C8B0A7-0EC9-4213-BFBF-97452A38849F}" type="presParOf" srcId="{13B8B49F-F2F6-41AE-BFA7-E63C27CC87A5}" destId="{EF8C5DCC-F838-4CC0-A0C7-1782AC84CAD5}" srcOrd="1" destOrd="0" presId="urn:microsoft.com/office/officeart/2005/8/layout/default"/>
    <dgm:cxn modelId="{0A73F7C1-413C-45E5-8885-5C3FB4380238}" type="presParOf" srcId="{13B8B49F-F2F6-41AE-BFA7-E63C27CC87A5}" destId="{0BAB076F-FBCB-4121-A26C-594B2422EF1A}" srcOrd="2" destOrd="0" presId="urn:microsoft.com/office/officeart/2005/8/layout/default"/>
    <dgm:cxn modelId="{B4A12D95-5B22-4ABE-90C2-B1C883D366CE}" type="presParOf" srcId="{13B8B49F-F2F6-41AE-BFA7-E63C27CC87A5}" destId="{EEDF5AB9-F3CD-4507-90D0-C8665FA24D2D}" srcOrd="3" destOrd="0" presId="urn:microsoft.com/office/officeart/2005/8/layout/default"/>
    <dgm:cxn modelId="{3FF32757-B0EA-4D31-93F8-7F0A1D2193E8}" type="presParOf" srcId="{13B8B49F-F2F6-41AE-BFA7-E63C27CC87A5}" destId="{1DC77059-E0FC-4C61-A819-C3714059B489}" srcOrd="4" destOrd="0" presId="urn:microsoft.com/office/officeart/2005/8/layout/default"/>
    <dgm:cxn modelId="{5B1BA2C4-2021-4888-97AF-6C542C85E6C7}" type="presParOf" srcId="{13B8B49F-F2F6-41AE-BFA7-E63C27CC87A5}" destId="{794A94A5-D1CD-4527-98D6-1262EE10EC73}" srcOrd="5" destOrd="0" presId="urn:microsoft.com/office/officeart/2005/8/layout/default"/>
    <dgm:cxn modelId="{40EDED3C-0C23-4FF2-9AA0-5B3C6A76EEF9}" type="presParOf" srcId="{13B8B49F-F2F6-41AE-BFA7-E63C27CC87A5}" destId="{CDC5B271-ADBB-42CF-AE17-57437CE996CF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4F97A49-4A74-4C85-97D7-A001FB360D4D}" type="doc">
      <dgm:prSet loTypeId="urn:microsoft.com/office/officeart/2005/8/layout/vList2" loCatId="list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522CC401-79EF-45B6-9794-1F98988DABE7}">
      <dgm:prSet phldrT="[Text]" custT="1"/>
      <dgm:spPr/>
      <dgm:t>
        <a:bodyPr/>
        <a:lstStyle/>
        <a:p>
          <a:r>
            <a:rPr lang="en-US" sz="4400" dirty="0">
              <a:latin typeface="Century Schoolbook" panose="02040604050505020304" pitchFamily="18" charset="0"/>
            </a:rPr>
            <a:t>Operating: </a:t>
          </a:r>
          <a:r>
            <a:rPr lang="en-US" sz="2400" dirty="0">
              <a:latin typeface="Century Schoolbook" panose="02040604050505020304" pitchFamily="18" charset="0"/>
            </a:rPr>
            <a:t>Based on HUD Fair Market Rent</a:t>
          </a:r>
        </a:p>
      </dgm:t>
    </dgm:pt>
    <dgm:pt modelId="{EE23B589-55EE-4D4E-B8E2-DE4ACA30025F}" type="parTrans" cxnId="{52989312-5B07-4CC1-BA4E-1B896F8C5949}">
      <dgm:prSet/>
      <dgm:spPr/>
      <dgm:t>
        <a:bodyPr/>
        <a:lstStyle/>
        <a:p>
          <a:endParaRPr lang="en-US"/>
        </a:p>
      </dgm:t>
    </dgm:pt>
    <dgm:pt modelId="{9F2CE0AF-F1F0-49C1-88B0-83291317E943}" type="sibTrans" cxnId="{52989312-5B07-4CC1-BA4E-1B896F8C5949}">
      <dgm:prSet/>
      <dgm:spPr/>
      <dgm:t>
        <a:bodyPr/>
        <a:lstStyle/>
        <a:p>
          <a:endParaRPr lang="en-US"/>
        </a:p>
      </dgm:t>
    </dgm:pt>
    <dgm:pt modelId="{52BB4CDC-E90E-4B14-AD7E-3236C40C59C4}">
      <dgm:prSet phldrT="[Text]"/>
      <dgm:spPr/>
      <dgm:t>
        <a:bodyPr/>
        <a:lstStyle/>
        <a:p>
          <a:r>
            <a:rPr lang="en-US" i="1" dirty="0">
              <a:latin typeface="Century Schoolbook" panose="02040604050505020304" pitchFamily="18" charset="0"/>
            </a:rPr>
            <a:t>$687-857/month</a:t>
          </a:r>
        </a:p>
      </dgm:t>
    </dgm:pt>
    <dgm:pt modelId="{8235BDE4-F8B4-408B-BF79-1F66676CC9F0}" type="parTrans" cxnId="{56C71053-00AD-45C2-B383-ADB62DB0C456}">
      <dgm:prSet/>
      <dgm:spPr/>
      <dgm:t>
        <a:bodyPr/>
        <a:lstStyle/>
        <a:p>
          <a:endParaRPr lang="en-US"/>
        </a:p>
      </dgm:t>
    </dgm:pt>
    <dgm:pt modelId="{A355D0A9-3CAD-4D35-8195-AADDDE60278A}" type="sibTrans" cxnId="{56C71053-00AD-45C2-B383-ADB62DB0C456}">
      <dgm:prSet/>
      <dgm:spPr/>
      <dgm:t>
        <a:bodyPr/>
        <a:lstStyle/>
        <a:p>
          <a:endParaRPr lang="en-US"/>
        </a:p>
      </dgm:t>
    </dgm:pt>
    <dgm:pt modelId="{2A449C1E-1B49-402D-9F53-DE7E6C62C87B}">
      <dgm:prSet phldrT="[Text]" custT="1"/>
      <dgm:spPr/>
      <dgm:t>
        <a:bodyPr/>
        <a:lstStyle/>
        <a:p>
          <a:r>
            <a:rPr lang="en-US" sz="3500" dirty="0">
              <a:latin typeface="Century Schoolbook" panose="02040604050505020304" pitchFamily="18" charset="0"/>
            </a:rPr>
            <a:t>Operating + Capital: </a:t>
          </a:r>
          <a:r>
            <a:rPr lang="en-US" sz="2400" dirty="0">
              <a:latin typeface="Century Schoolbook" panose="02040604050505020304" pitchFamily="18" charset="0"/>
            </a:rPr>
            <a:t>Based on $260,000 Development Costs, Affordable for 55 Years</a:t>
          </a:r>
          <a:r>
            <a:rPr lang="en-US" sz="3500" dirty="0">
              <a:latin typeface="Century Schoolbook" panose="02040604050505020304" pitchFamily="18" charset="0"/>
            </a:rPr>
            <a:t> </a:t>
          </a:r>
        </a:p>
      </dgm:t>
    </dgm:pt>
    <dgm:pt modelId="{D9F945D6-7E9D-4F7F-8236-D5E10453F215}" type="parTrans" cxnId="{1BEDB535-F494-4DC1-B2AB-BC3E5F89DA5C}">
      <dgm:prSet/>
      <dgm:spPr/>
      <dgm:t>
        <a:bodyPr/>
        <a:lstStyle/>
        <a:p>
          <a:endParaRPr lang="en-US"/>
        </a:p>
      </dgm:t>
    </dgm:pt>
    <dgm:pt modelId="{848019AF-8001-4408-BAFE-2C31C8A17CCE}" type="sibTrans" cxnId="{1BEDB535-F494-4DC1-B2AB-BC3E5F89DA5C}">
      <dgm:prSet/>
      <dgm:spPr/>
      <dgm:t>
        <a:bodyPr/>
        <a:lstStyle/>
        <a:p>
          <a:endParaRPr lang="en-US"/>
        </a:p>
      </dgm:t>
    </dgm:pt>
    <dgm:pt modelId="{FB1E18D1-DB99-407C-87E1-C0B362C9A27F}">
      <dgm:prSet phldrT="[Text]"/>
      <dgm:spPr/>
      <dgm:t>
        <a:bodyPr/>
        <a:lstStyle/>
        <a:p>
          <a:r>
            <a:rPr lang="en-US" i="1" dirty="0">
              <a:latin typeface="Century Schoolbook" panose="02040604050505020304" pitchFamily="18" charset="0"/>
            </a:rPr>
            <a:t>$1,165/month</a:t>
          </a:r>
        </a:p>
      </dgm:t>
    </dgm:pt>
    <dgm:pt modelId="{AF57AC5B-0B36-43B9-BBEF-320BBCBD14D3}" type="parTrans" cxnId="{C283F904-5E77-44DC-9F8D-D2472CFA3499}">
      <dgm:prSet/>
      <dgm:spPr/>
      <dgm:t>
        <a:bodyPr/>
        <a:lstStyle/>
        <a:p>
          <a:endParaRPr lang="en-US"/>
        </a:p>
      </dgm:t>
    </dgm:pt>
    <dgm:pt modelId="{3D4184B3-AD05-40D0-AA3C-36695FEC6DD0}" type="sibTrans" cxnId="{C283F904-5E77-44DC-9F8D-D2472CFA3499}">
      <dgm:prSet/>
      <dgm:spPr/>
      <dgm:t>
        <a:bodyPr/>
        <a:lstStyle/>
        <a:p>
          <a:endParaRPr lang="en-US"/>
        </a:p>
      </dgm:t>
    </dgm:pt>
    <dgm:pt modelId="{38515721-556B-45B4-BD8E-989B13136F56}" type="pres">
      <dgm:prSet presAssocID="{D4F97A49-4A74-4C85-97D7-A001FB360D4D}" presName="linear" presStyleCnt="0">
        <dgm:presLayoutVars>
          <dgm:animLvl val="lvl"/>
          <dgm:resizeHandles val="exact"/>
        </dgm:presLayoutVars>
      </dgm:prSet>
      <dgm:spPr/>
    </dgm:pt>
    <dgm:pt modelId="{3311D5C4-226D-4B9B-8DDE-9CDCDA1E65B9}" type="pres">
      <dgm:prSet presAssocID="{522CC401-79EF-45B6-9794-1F98988DABE7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D885676F-88FD-4B7F-8F49-8E96D0DB87A9}" type="pres">
      <dgm:prSet presAssocID="{522CC401-79EF-45B6-9794-1F98988DABE7}" presName="childText" presStyleLbl="revTx" presStyleIdx="0" presStyleCnt="2">
        <dgm:presLayoutVars>
          <dgm:bulletEnabled val="1"/>
        </dgm:presLayoutVars>
      </dgm:prSet>
      <dgm:spPr/>
    </dgm:pt>
    <dgm:pt modelId="{AC539246-D3A3-40EE-9B63-4FBCB35A2268}" type="pres">
      <dgm:prSet presAssocID="{2A449C1E-1B49-402D-9F53-DE7E6C62C87B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FE43BD91-1D05-425B-8078-670EC74183FF}" type="pres">
      <dgm:prSet presAssocID="{2A449C1E-1B49-402D-9F53-DE7E6C62C87B}" presName="childText" presStyleLbl="revTx" presStyleIdx="1" presStyleCnt="2" custScaleY="103339">
        <dgm:presLayoutVars>
          <dgm:bulletEnabled val="1"/>
        </dgm:presLayoutVars>
      </dgm:prSet>
      <dgm:spPr/>
    </dgm:pt>
  </dgm:ptLst>
  <dgm:cxnLst>
    <dgm:cxn modelId="{C283F904-5E77-44DC-9F8D-D2472CFA3499}" srcId="{2A449C1E-1B49-402D-9F53-DE7E6C62C87B}" destId="{FB1E18D1-DB99-407C-87E1-C0B362C9A27F}" srcOrd="0" destOrd="0" parTransId="{AF57AC5B-0B36-43B9-BBEF-320BBCBD14D3}" sibTransId="{3D4184B3-AD05-40D0-AA3C-36695FEC6DD0}"/>
    <dgm:cxn modelId="{52989312-5B07-4CC1-BA4E-1B896F8C5949}" srcId="{D4F97A49-4A74-4C85-97D7-A001FB360D4D}" destId="{522CC401-79EF-45B6-9794-1F98988DABE7}" srcOrd="0" destOrd="0" parTransId="{EE23B589-55EE-4D4E-B8E2-DE4ACA30025F}" sibTransId="{9F2CE0AF-F1F0-49C1-88B0-83291317E943}"/>
    <dgm:cxn modelId="{1BEDB535-F494-4DC1-B2AB-BC3E5F89DA5C}" srcId="{D4F97A49-4A74-4C85-97D7-A001FB360D4D}" destId="{2A449C1E-1B49-402D-9F53-DE7E6C62C87B}" srcOrd="1" destOrd="0" parTransId="{D9F945D6-7E9D-4F7F-8236-D5E10453F215}" sibTransId="{848019AF-8001-4408-BAFE-2C31C8A17CCE}"/>
    <dgm:cxn modelId="{56C71053-00AD-45C2-B383-ADB62DB0C456}" srcId="{522CC401-79EF-45B6-9794-1F98988DABE7}" destId="{52BB4CDC-E90E-4B14-AD7E-3236C40C59C4}" srcOrd="0" destOrd="0" parTransId="{8235BDE4-F8B4-408B-BF79-1F66676CC9F0}" sibTransId="{A355D0A9-3CAD-4D35-8195-AADDDE60278A}"/>
    <dgm:cxn modelId="{1DA6A687-31F7-44B8-94C5-48D848C63212}" type="presOf" srcId="{2A449C1E-1B49-402D-9F53-DE7E6C62C87B}" destId="{AC539246-D3A3-40EE-9B63-4FBCB35A2268}" srcOrd="0" destOrd="0" presId="urn:microsoft.com/office/officeart/2005/8/layout/vList2"/>
    <dgm:cxn modelId="{D34727C4-B473-41A5-86DD-79341220AE5C}" type="presOf" srcId="{D4F97A49-4A74-4C85-97D7-A001FB360D4D}" destId="{38515721-556B-45B4-BD8E-989B13136F56}" srcOrd="0" destOrd="0" presId="urn:microsoft.com/office/officeart/2005/8/layout/vList2"/>
    <dgm:cxn modelId="{A56461C4-51D2-4417-99DF-D2A3A8388738}" type="presOf" srcId="{FB1E18D1-DB99-407C-87E1-C0B362C9A27F}" destId="{FE43BD91-1D05-425B-8078-670EC74183FF}" srcOrd="0" destOrd="0" presId="urn:microsoft.com/office/officeart/2005/8/layout/vList2"/>
    <dgm:cxn modelId="{01B8FCC4-B3D3-4984-8A57-04BE9A5F2489}" type="presOf" srcId="{52BB4CDC-E90E-4B14-AD7E-3236C40C59C4}" destId="{D885676F-88FD-4B7F-8F49-8E96D0DB87A9}" srcOrd="0" destOrd="0" presId="urn:microsoft.com/office/officeart/2005/8/layout/vList2"/>
    <dgm:cxn modelId="{833240FC-E1F2-4876-B2AC-F9985DEA13B8}" type="presOf" srcId="{522CC401-79EF-45B6-9794-1F98988DABE7}" destId="{3311D5C4-226D-4B9B-8DDE-9CDCDA1E65B9}" srcOrd="0" destOrd="0" presId="urn:microsoft.com/office/officeart/2005/8/layout/vList2"/>
    <dgm:cxn modelId="{54DE93CA-5648-4322-BA5A-E9AF0792B51A}" type="presParOf" srcId="{38515721-556B-45B4-BD8E-989B13136F56}" destId="{3311D5C4-226D-4B9B-8DDE-9CDCDA1E65B9}" srcOrd="0" destOrd="0" presId="urn:microsoft.com/office/officeart/2005/8/layout/vList2"/>
    <dgm:cxn modelId="{34DB0CD3-3AF5-4958-A815-5E11B14B23B0}" type="presParOf" srcId="{38515721-556B-45B4-BD8E-989B13136F56}" destId="{D885676F-88FD-4B7F-8F49-8E96D0DB87A9}" srcOrd="1" destOrd="0" presId="urn:microsoft.com/office/officeart/2005/8/layout/vList2"/>
    <dgm:cxn modelId="{1862FAC6-3D14-4B6A-B2E2-23A312D72520}" type="presParOf" srcId="{38515721-556B-45B4-BD8E-989B13136F56}" destId="{AC539246-D3A3-40EE-9B63-4FBCB35A2268}" srcOrd="2" destOrd="0" presId="urn:microsoft.com/office/officeart/2005/8/layout/vList2"/>
    <dgm:cxn modelId="{F3614FC7-F45A-4B8B-896F-428630FB64AA}" type="presParOf" srcId="{38515721-556B-45B4-BD8E-989B13136F56}" destId="{FE43BD91-1D05-425B-8078-670EC74183FF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0A75613E-6FF4-4541-B7F8-20F1515AE04F}" type="doc">
      <dgm:prSet loTypeId="urn:microsoft.com/office/officeart/2005/8/layout/hList6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1B70D44F-C429-4281-AEFD-E8DB7A218BF4}">
      <dgm:prSet phldrT="[Text]" custT="1"/>
      <dgm:spPr>
        <a:solidFill>
          <a:schemeClr val="accent4"/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n-US" sz="2000" b="1" u="sng" dirty="0">
              <a:latin typeface="Century Schoolbook" panose="02040604050505020304" pitchFamily="18" charset="0"/>
            </a:rPr>
            <a:t>Services</a:t>
          </a:r>
        </a:p>
      </dgm:t>
    </dgm:pt>
    <dgm:pt modelId="{D8C7B39A-7697-413F-9769-B1BF3FC8022A}" type="parTrans" cxnId="{F39E6A66-67DF-4B42-90E7-17CDBFC15EB2}">
      <dgm:prSet/>
      <dgm:spPr/>
      <dgm:t>
        <a:bodyPr/>
        <a:lstStyle/>
        <a:p>
          <a:endParaRPr lang="en-US"/>
        </a:p>
      </dgm:t>
    </dgm:pt>
    <dgm:pt modelId="{A7D01995-5601-4C30-9DA6-4A11C56B2E13}" type="sibTrans" cxnId="{F39E6A66-67DF-4B42-90E7-17CDBFC15EB2}">
      <dgm:prSet/>
      <dgm:spPr/>
      <dgm:t>
        <a:bodyPr/>
        <a:lstStyle/>
        <a:p>
          <a:endParaRPr lang="en-US"/>
        </a:p>
      </dgm:t>
    </dgm:pt>
    <dgm:pt modelId="{A4A9F19C-4DDA-4783-B332-4629F06F76BC}">
      <dgm:prSet phldrT="[Text]" custT="1"/>
      <dgm:spPr>
        <a:solidFill>
          <a:schemeClr val="accent4"/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n-US" sz="2000" dirty="0">
              <a:latin typeface="Century Schoolbook" panose="02040604050505020304" pitchFamily="18" charset="0"/>
            </a:rPr>
            <a:t>Chronically Homeless People</a:t>
          </a:r>
        </a:p>
      </dgm:t>
    </dgm:pt>
    <dgm:pt modelId="{F9F6E3E5-D296-4102-A635-BACD900E5BDB}" type="parTrans" cxnId="{FE33AE9A-B0A1-42D9-884C-C9CCC58AD4A7}">
      <dgm:prSet/>
      <dgm:spPr/>
      <dgm:t>
        <a:bodyPr/>
        <a:lstStyle/>
        <a:p>
          <a:endParaRPr lang="en-US"/>
        </a:p>
      </dgm:t>
    </dgm:pt>
    <dgm:pt modelId="{29B9F1FF-01E3-4609-B3D9-7DB8ADA57FE8}" type="sibTrans" cxnId="{FE33AE9A-B0A1-42D9-884C-C9CCC58AD4A7}">
      <dgm:prSet/>
      <dgm:spPr/>
      <dgm:t>
        <a:bodyPr/>
        <a:lstStyle/>
        <a:p>
          <a:endParaRPr lang="en-US"/>
        </a:p>
      </dgm:t>
    </dgm:pt>
    <dgm:pt modelId="{79368707-EE72-4A59-956D-D0983BD857DF}">
      <dgm:prSet phldrT="[Text]" custT="1"/>
      <dgm:spPr>
        <a:solidFill>
          <a:schemeClr val="accent4"/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n-US" sz="2000" dirty="0">
              <a:latin typeface="Century Schoolbook" panose="02040604050505020304" pitchFamily="18" charset="0"/>
            </a:rPr>
            <a:t>Supportive Housing Residents</a:t>
          </a:r>
        </a:p>
      </dgm:t>
    </dgm:pt>
    <dgm:pt modelId="{F30B4030-C47D-4E79-9627-355E8C51F070}" type="parTrans" cxnId="{1003EEF5-530B-418A-912D-2DB0CFAD197C}">
      <dgm:prSet/>
      <dgm:spPr/>
      <dgm:t>
        <a:bodyPr/>
        <a:lstStyle/>
        <a:p>
          <a:endParaRPr lang="en-US"/>
        </a:p>
      </dgm:t>
    </dgm:pt>
    <dgm:pt modelId="{A28F5787-1DC1-4E45-897A-470EF12013A1}" type="sibTrans" cxnId="{1003EEF5-530B-418A-912D-2DB0CFAD197C}">
      <dgm:prSet/>
      <dgm:spPr/>
      <dgm:t>
        <a:bodyPr/>
        <a:lstStyle/>
        <a:p>
          <a:endParaRPr lang="en-US"/>
        </a:p>
      </dgm:t>
    </dgm:pt>
    <dgm:pt modelId="{2163EEA0-F8B9-46A3-8A26-3D64ECC4980B}">
      <dgm:prSet phldrT="[Text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n-US" sz="2000" b="1" u="sng" dirty="0">
              <a:latin typeface="Century Schoolbook" panose="02040604050505020304" pitchFamily="18" charset="0"/>
            </a:rPr>
            <a:t>Housing &amp; Services</a:t>
          </a:r>
        </a:p>
      </dgm:t>
    </dgm:pt>
    <dgm:pt modelId="{C16A8532-89A9-4CC9-AFC0-93AF7C22BEDC}" type="parTrans" cxnId="{5EDE15BA-23F0-4045-A4F3-4E25D35550E4}">
      <dgm:prSet/>
      <dgm:spPr/>
      <dgm:t>
        <a:bodyPr/>
        <a:lstStyle/>
        <a:p>
          <a:endParaRPr lang="en-US"/>
        </a:p>
      </dgm:t>
    </dgm:pt>
    <dgm:pt modelId="{5549632B-3C5B-4B67-85DE-E1DFFE9A0DEE}" type="sibTrans" cxnId="{5EDE15BA-23F0-4045-A4F3-4E25D35550E4}">
      <dgm:prSet/>
      <dgm:spPr/>
      <dgm:t>
        <a:bodyPr/>
        <a:lstStyle/>
        <a:p>
          <a:endParaRPr lang="en-US"/>
        </a:p>
      </dgm:t>
    </dgm:pt>
    <dgm:pt modelId="{5ADFF8C3-834C-4B96-8819-99F6867E1C90}">
      <dgm:prSet phldrT="[Text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n-US" sz="2000" b="1" i="1" dirty="0">
              <a:latin typeface="Century Schoolbook" panose="02040604050505020304" pitchFamily="18" charset="0"/>
            </a:rPr>
            <a:t>Homeless &amp; Likely to Incur High Costs:</a:t>
          </a:r>
        </a:p>
      </dgm:t>
    </dgm:pt>
    <dgm:pt modelId="{71CAC540-52FA-42E6-8511-88A9CB6EBDBB}" type="parTrans" cxnId="{A33D8129-CADD-400A-A909-F8B2B68F1FB0}">
      <dgm:prSet/>
      <dgm:spPr/>
      <dgm:t>
        <a:bodyPr/>
        <a:lstStyle/>
        <a:p>
          <a:endParaRPr lang="en-US"/>
        </a:p>
      </dgm:t>
    </dgm:pt>
    <dgm:pt modelId="{8EB97DA0-3A79-4642-A75E-D5483CD2A6A4}" type="sibTrans" cxnId="{A33D8129-CADD-400A-A909-F8B2B68F1FB0}">
      <dgm:prSet/>
      <dgm:spPr/>
      <dgm:t>
        <a:bodyPr/>
        <a:lstStyle/>
        <a:p>
          <a:endParaRPr lang="en-US"/>
        </a:p>
      </dgm:t>
    </dgm:pt>
    <dgm:pt modelId="{EAB2C799-2AF6-4925-AE99-299481E5543C}">
      <dgm:prSet phldrT="[Text]"/>
      <dgm:spPr>
        <a:solidFill>
          <a:schemeClr val="accent4"/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endParaRPr lang="en-US" sz="1700" dirty="0"/>
        </a:p>
      </dgm:t>
    </dgm:pt>
    <dgm:pt modelId="{2232BC77-CD59-4613-8E57-1C400BA9DCBF}" type="parTrans" cxnId="{B5FEC4A0-8E24-4EFA-977C-C7C5A3EE322F}">
      <dgm:prSet/>
      <dgm:spPr/>
      <dgm:t>
        <a:bodyPr/>
        <a:lstStyle/>
        <a:p>
          <a:endParaRPr lang="en-US"/>
        </a:p>
      </dgm:t>
    </dgm:pt>
    <dgm:pt modelId="{3992A457-430C-45CB-942A-8502B178B902}" type="sibTrans" cxnId="{B5FEC4A0-8E24-4EFA-977C-C7C5A3EE322F}">
      <dgm:prSet/>
      <dgm:spPr/>
      <dgm:t>
        <a:bodyPr/>
        <a:lstStyle/>
        <a:p>
          <a:endParaRPr lang="en-US"/>
        </a:p>
      </dgm:t>
    </dgm:pt>
    <dgm:pt modelId="{1EC09459-A219-4CE3-A905-28CA6CA6A906}">
      <dgm:prSet phldrT="[Text]" custT="1"/>
      <dgm:spPr>
        <a:solidFill>
          <a:schemeClr val="accent4"/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n-US" sz="2000" dirty="0">
              <a:latin typeface="Century Schoolbook" panose="02040604050505020304" pitchFamily="18" charset="0"/>
            </a:rPr>
            <a:t>Leaving Institutional Settings &amp; Homeless Upon Admission</a:t>
          </a:r>
        </a:p>
      </dgm:t>
    </dgm:pt>
    <dgm:pt modelId="{CD80EB89-CC9D-40E6-A016-6ADB7B81877B}" type="parTrans" cxnId="{398006E7-2231-4BC1-9036-25D0C148C463}">
      <dgm:prSet/>
      <dgm:spPr/>
      <dgm:t>
        <a:bodyPr/>
        <a:lstStyle/>
        <a:p>
          <a:endParaRPr lang="en-US"/>
        </a:p>
      </dgm:t>
    </dgm:pt>
    <dgm:pt modelId="{D4B166F9-13F9-40B2-9063-6E57C106A10E}" type="sibTrans" cxnId="{398006E7-2231-4BC1-9036-25D0C148C463}">
      <dgm:prSet/>
      <dgm:spPr/>
      <dgm:t>
        <a:bodyPr/>
        <a:lstStyle/>
        <a:p>
          <a:endParaRPr lang="en-US"/>
        </a:p>
      </dgm:t>
    </dgm:pt>
    <dgm:pt modelId="{93BBB326-92F3-49FA-96F7-8061AEADCC95}">
      <dgm:prSet phldrT="[Text]" custT="1"/>
      <dgm:spPr>
        <a:solidFill>
          <a:schemeClr val="accent4"/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n-US" sz="2000" dirty="0">
              <a:latin typeface="Century Schoolbook" panose="02040604050505020304" pitchFamily="18" charset="0"/>
            </a:rPr>
            <a:t>Homeless &amp; Co-Morbidities</a:t>
          </a:r>
        </a:p>
      </dgm:t>
    </dgm:pt>
    <dgm:pt modelId="{7FE741C2-7541-49E5-86BE-BCB48DE33560}" type="parTrans" cxnId="{C5C0A215-71E5-4EAB-88B1-FE36859FF85E}">
      <dgm:prSet/>
      <dgm:spPr/>
      <dgm:t>
        <a:bodyPr/>
        <a:lstStyle/>
        <a:p>
          <a:endParaRPr lang="en-US"/>
        </a:p>
      </dgm:t>
    </dgm:pt>
    <dgm:pt modelId="{4797AF3B-00B6-46E3-A08B-7A5821A7B403}" type="sibTrans" cxnId="{C5C0A215-71E5-4EAB-88B1-FE36859FF85E}">
      <dgm:prSet/>
      <dgm:spPr/>
      <dgm:t>
        <a:bodyPr/>
        <a:lstStyle/>
        <a:p>
          <a:endParaRPr lang="en-US"/>
        </a:p>
      </dgm:t>
    </dgm:pt>
    <dgm:pt modelId="{F2641AF4-2A4A-4D15-B6FD-1F9B679A79FA}">
      <dgm:prSet phldrT="[Text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n-US" sz="2000" dirty="0">
              <a:latin typeface="Century Schoolbook" panose="02040604050505020304" pitchFamily="18" charset="0"/>
            </a:rPr>
            <a:t>Admission to Hospital in Last 2-3 Years + Conditions Common to High-Cost Populations</a:t>
          </a:r>
        </a:p>
      </dgm:t>
    </dgm:pt>
    <dgm:pt modelId="{4EC73173-E89C-4B3F-84BC-79C5FE99329F}" type="parTrans" cxnId="{B90ED87E-D958-46CD-BDC4-3C240B88DC8A}">
      <dgm:prSet/>
      <dgm:spPr/>
      <dgm:t>
        <a:bodyPr/>
        <a:lstStyle/>
        <a:p>
          <a:endParaRPr lang="en-US"/>
        </a:p>
      </dgm:t>
    </dgm:pt>
    <dgm:pt modelId="{FCF110ED-5E68-4B9E-B94F-CDF982C81997}" type="sibTrans" cxnId="{B90ED87E-D958-46CD-BDC4-3C240B88DC8A}">
      <dgm:prSet/>
      <dgm:spPr/>
      <dgm:t>
        <a:bodyPr/>
        <a:lstStyle/>
        <a:p>
          <a:endParaRPr lang="en-US"/>
        </a:p>
      </dgm:t>
    </dgm:pt>
    <dgm:pt modelId="{F45CFB87-A5BC-433F-9FDD-CF9A4DE5D714}">
      <dgm:prSet phldrT="[Text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n-US" sz="2000" dirty="0">
              <a:latin typeface="Century Schoolbook" panose="02040604050505020304" pitchFamily="18" charset="0"/>
            </a:rPr>
            <a:t>Specific High-Risk Conditions</a:t>
          </a:r>
        </a:p>
      </dgm:t>
    </dgm:pt>
    <dgm:pt modelId="{F09EA637-E235-4BCA-B756-9B425B099A7A}" type="parTrans" cxnId="{DAA84354-295C-4B8D-BCA2-E22B0ECEC523}">
      <dgm:prSet/>
      <dgm:spPr/>
      <dgm:t>
        <a:bodyPr/>
        <a:lstStyle/>
        <a:p>
          <a:endParaRPr lang="en-US"/>
        </a:p>
      </dgm:t>
    </dgm:pt>
    <dgm:pt modelId="{EBA891DB-EAFA-4A39-9474-7FA3A7169365}" type="sibTrans" cxnId="{DAA84354-295C-4B8D-BCA2-E22B0ECEC523}">
      <dgm:prSet/>
      <dgm:spPr/>
      <dgm:t>
        <a:bodyPr/>
        <a:lstStyle/>
        <a:p>
          <a:endParaRPr lang="en-US"/>
        </a:p>
      </dgm:t>
    </dgm:pt>
    <dgm:pt modelId="{FD3AC1C5-89FB-4A2A-900E-26DEA4C66CF4}">
      <dgm:prSet phldrT="[Text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n-US" sz="2000" dirty="0">
              <a:latin typeface="Century Schoolbook" panose="02040604050505020304" pitchFamily="18" charset="0"/>
            </a:rPr>
            <a:t>Tri-Morbidities</a:t>
          </a:r>
        </a:p>
      </dgm:t>
    </dgm:pt>
    <dgm:pt modelId="{0A718AA7-C1DA-4743-B094-1D816F1A0A79}" type="parTrans" cxnId="{1A96D391-8B8B-4D2E-B68E-1760F53775DA}">
      <dgm:prSet/>
      <dgm:spPr/>
      <dgm:t>
        <a:bodyPr/>
        <a:lstStyle/>
        <a:p>
          <a:endParaRPr lang="en-US"/>
        </a:p>
      </dgm:t>
    </dgm:pt>
    <dgm:pt modelId="{3F169D6E-5743-490C-B684-F9E2586CE134}" type="sibTrans" cxnId="{1A96D391-8B8B-4D2E-B68E-1760F53775DA}">
      <dgm:prSet/>
      <dgm:spPr/>
      <dgm:t>
        <a:bodyPr/>
        <a:lstStyle/>
        <a:p>
          <a:endParaRPr lang="en-US"/>
        </a:p>
      </dgm:t>
    </dgm:pt>
    <dgm:pt modelId="{8558F0DC-0267-481E-BDCC-B9559C9F1382}" type="pres">
      <dgm:prSet presAssocID="{0A75613E-6FF4-4541-B7F8-20F1515AE04F}" presName="Name0" presStyleCnt="0">
        <dgm:presLayoutVars>
          <dgm:dir/>
          <dgm:resizeHandles val="exact"/>
        </dgm:presLayoutVars>
      </dgm:prSet>
      <dgm:spPr/>
    </dgm:pt>
    <dgm:pt modelId="{F6682CBA-79F6-4262-8D07-19CE2B58CE60}" type="pres">
      <dgm:prSet presAssocID="{1B70D44F-C429-4281-AEFD-E8DB7A218BF4}" presName="node" presStyleLbl="node1" presStyleIdx="0" presStyleCnt="2">
        <dgm:presLayoutVars>
          <dgm:bulletEnabled val="1"/>
        </dgm:presLayoutVars>
      </dgm:prSet>
      <dgm:spPr/>
    </dgm:pt>
    <dgm:pt modelId="{6956932C-E094-43ED-B09B-234D0B0D7737}" type="pres">
      <dgm:prSet presAssocID="{A7D01995-5601-4C30-9DA6-4A11C56B2E13}" presName="sibTrans" presStyleCnt="0"/>
      <dgm:spPr/>
    </dgm:pt>
    <dgm:pt modelId="{DABA0A29-7A2B-41B9-9A4F-1541A8C18DCA}" type="pres">
      <dgm:prSet presAssocID="{2163EEA0-F8B9-46A3-8A26-3D64ECC4980B}" presName="node" presStyleLbl="node1" presStyleIdx="1" presStyleCnt="2">
        <dgm:presLayoutVars>
          <dgm:bulletEnabled val="1"/>
        </dgm:presLayoutVars>
      </dgm:prSet>
      <dgm:spPr/>
    </dgm:pt>
  </dgm:ptLst>
  <dgm:cxnLst>
    <dgm:cxn modelId="{C5C0A215-71E5-4EAB-88B1-FE36859FF85E}" srcId="{1B70D44F-C429-4281-AEFD-E8DB7A218BF4}" destId="{93BBB326-92F3-49FA-96F7-8061AEADCC95}" srcOrd="3" destOrd="0" parTransId="{7FE741C2-7541-49E5-86BE-BCB48DE33560}" sibTransId="{4797AF3B-00B6-46E3-A08B-7A5821A7B403}"/>
    <dgm:cxn modelId="{A33D8129-CADD-400A-A909-F8B2B68F1FB0}" srcId="{2163EEA0-F8B9-46A3-8A26-3D64ECC4980B}" destId="{5ADFF8C3-834C-4B96-8819-99F6867E1C90}" srcOrd="0" destOrd="0" parTransId="{71CAC540-52FA-42E6-8511-88A9CB6EBDBB}" sibTransId="{8EB97DA0-3A79-4642-A75E-D5483CD2A6A4}"/>
    <dgm:cxn modelId="{86FA312F-9551-44AF-94DD-3A22D67490D4}" type="presOf" srcId="{1B70D44F-C429-4281-AEFD-E8DB7A218BF4}" destId="{F6682CBA-79F6-4262-8D07-19CE2B58CE60}" srcOrd="0" destOrd="0" presId="urn:microsoft.com/office/officeart/2005/8/layout/hList6"/>
    <dgm:cxn modelId="{A87FC031-FD53-4193-8219-914C62285EAF}" type="presOf" srcId="{5ADFF8C3-834C-4B96-8819-99F6867E1C90}" destId="{DABA0A29-7A2B-41B9-9A4F-1541A8C18DCA}" srcOrd="0" destOrd="1" presId="urn:microsoft.com/office/officeart/2005/8/layout/hList6"/>
    <dgm:cxn modelId="{66835262-595A-4C70-B384-433DA25A3438}" type="presOf" srcId="{2163EEA0-F8B9-46A3-8A26-3D64ECC4980B}" destId="{DABA0A29-7A2B-41B9-9A4F-1541A8C18DCA}" srcOrd="0" destOrd="0" presId="urn:microsoft.com/office/officeart/2005/8/layout/hList6"/>
    <dgm:cxn modelId="{8B177E45-0C01-4F69-8E88-0066F3062B66}" type="presOf" srcId="{93BBB326-92F3-49FA-96F7-8061AEADCC95}" destId="{F6682CBA-79F6-4262-8D07-19CE2B58CE60}" srcOrd="0" destOrd="4" presId="urn:microsoft.com/office/officeart/2005/8/layout/hList6"/>
    <dgm:cxn modelId="{F39E6A66-67DF-4B42-90E7-17CDBFC15EB2}" srcId="{0A75613E-6FF4-4541-B7F8-20F1515AE04F}" destId="{1B70D44F-C429-4281-AEFD-E8DB7A218BF4}" srcOrd="0" destOrd="0" parTransId="{D8C7B39A-7697-413F-9769-B1BF3FC8022A}" sibTransId="{A7D01995-5601-4C30-9DA6-4A11C56B2E13}"/>
    <dgm:cxn modelId="{2CE86871-2372-4D6C-9097-F75EBD70B3B3}" type="presOf" srcId="{1EC09459-A219-4CE3-A905-28CA6CA6A906}" destId="{F6682CBA-79F6-4262-8D07-19CE2B58CE60}" srcOrd="0" destOrd="3" presId="urn:microsoft.com/office/officeart/2005/8/layout/hList6"/>
    <dgm:cxn modelId="{DAA84354-295C-4B8D-BCA2-E22B0ECEC523}" srcId="{5ADFF8C3-834C-4B96-8819-99F6867E1C90}" destId="{F45CFB87-A5BC-433F-9FDD-CF9A4DE5D714}" srcOrd="1" destOrd="0" parTransId="{F09EA637-E235-4BCA-B756-9B425B099A7A}" sibTransId="{EBA891DB-EAFA-4A39-9474-7FA3A7169365}"/>
    <dgm:cxn modelId="{F7AAD857-F995-45B1-AD46-5FA22B59FE2B}" type="presOf" srcId="{EAB2C799-2AF6-4925-AE99-299481E5543C}" destId="{F6682CBA-79F6-4262-8D07-19CE2B58CE60}" srcOrd="0" destOrd="5" presId="urn:microsoft.com/office/officeart/2005/8/layout/hList6"/>
    <dgm:cxn modelId="{B90ED87E-D958-46CD-BDC4-3C240B88DC8A}" srcId="{5ADFF8C3-834C-4B96-8819-99F6867E1C90}" destId="{F2641AF4-2A4A-4D15-B6FD-1F9B679A79FA}" srcOrd="0" destOrd="0" parTransId="{4EC73173-E89C-4B3F-84BC-79C5FE99329F}" sibTransId="{FCF110ED-5E68-4B9E-B94F-CDF982C81997}"/>
    <dgm:cxn modelId="{21E37B81-5616-46F4-9FE8-FBD93FFAD93B}" type="presOf" srcId="{0A75613E-6FF4-4541-B7F8-20F1515AE04F}" destId="{8558F0DC-0267-481E-BDCC-B9559C9F1382}" srcOrd="0" destOrd="0" presId="urn:microsoft.com/office/officeart/2005/8/layout/hList6"/>
    <dgm:cxn modelId="{2056EF81-B857-4113-B0C5-BD017244AF3A}" type="presOf" srcId="{F2641AF4-2A4A-4D15-B6FD-1F9B679A79FA}" destId="{DABA0A29-7A2B-41B9-9A4F-1541A8C18DCA}" srcOrd="0" destOrd="2" presId="urn:microsoft.com/office/officeart/2005/8/layout/hList6"/>
    <dgm:cxn modelId="{1A96D391-8B8B-4D2E-B68E-1760F53775DA}" srcId="{5ADFF8C3-834C-4B96-8819-99F6867E1C90}" destId="{FD3AC1C5-89FB-4A2A-900E-26DEA4C66CF4}" srcOrd="2" destOrd="0" parTransId="{0A718AA7-C1DA-4743-B094-1D816F1A0A79}" sibTransId="{3F169D6E-5743-490C-B684-F9E2586CE134}"/>
    <dgm:cxn modelId="{5E9D5292-268C-42D1-AED3-B00E24D22201}" type="presOf" srcId="{F45CFB87-A5BC-433F-9FDD-CF9A4DE5D714}" destId="{DABA0A29-7A2B-41B9-9A4F-1541A8C18DCA}" srcOrd="0" destOrd="3" presId="urn:microsoft.com/office/officeart/2005/8/layout/hList6"/>
    <dgm:cxn modelId="{FE33AE9A-B0A1-42D9-884C-C9CCC58AD4A7}" srcId="{1B70D44F-C429-4281-AEFD-E8DB7A218BF4}" destId="{A4A9F19C-4DDA-4783-B332-4629F06F76BC}" srcOrd="0" destOrd="0" parTransId="{F9F6E3E5-D296-4102-A635-BACD900E5BDB}" sibTransId="{29B9F1FF-01E3-4609-B3D9-7DB8ADA57FE8}"/>
    <dgm:cxn modelId="{B5FEC4A0-8E24-4EFA-977C-C7C5A3EE322F}" srcId="{1B70D44F-C429-4281-AEFD-E8DB7A218BF4}" destId="{EAB2C799-2AF6-4925-AE99-299481E5543C}" srcOrd="4" destOrd="0" parTransId="{2232BC77-CD59-4613-8E57-1C400BA9DCBF}" sibTransId="{3992A457-430C-45CB-942A-8502B178B902}"/>
    <dgm:cxn modelId="{DD72E7A5-AD5A-4E6A-9F07-4E702EA8C027}" type="presOf" srcId="{A4A9F19C-4DDA-4783-B332-4629F06F76BC}" destId="{F6682CBA-79F6-4262-8D07-19CE2B58CE60}" srcOrd="0" destOrd="1" presId="urn:microsoft.com/office/officeart/2005/8/layout/hList6"/>
    <dgm:cxn modelId="{A9752BB1-1C9E-446E-89A6-ABA4A0B7DF3D}" type="presOf" srcId="{79368707-EE72-4A59-956D-D0983BD857DF}" destId="{F6682CBA-79F6-4262-8D07-19CE2B58CE60}" srcOrd="0" destOrd="2" presId="urn:microsoft.com/office/officeart/2005/8/layout/hList6"/>
    <dgm:cxn modelId="{5EDE15BA-23F0-4045-A4F3-4E25D35550E4}" srcId="{0A75613E-6FF4-4541-B7F8-20F1515AE04F}" destId="{2163EEA0-F8B9-46A3-8A26-3D64ECC4980B}" srcOrd="1" destOrd="0" parTransId="{C16A8532-89A9-4CC9-AFC0-93AF7C22BEDC}" sibTransId="{5549632B-3C5B-4B67-85DE-E1DFFE9A0DEE}"/>
    <dgm:cxn modelId="{398006E7-2231-4BC1-9036-25D0C148C463}" srcId="{1B70D44F-C429-4281-AEFD-E8DB7A218BF4}" destId="{1EC09459-A219-4CE3-A905-28CA6CA6A906}" srcOrd="2" destOrd="0" parTransId="{CD80EB89-CC9D-40E6-A016-6ADB7B81877B}" sibTransId="{D4B166F9-13F9-40B2-9063-6E57C106A10E}"/>
    <dgm:cxn modelId="{1003EEF5-530B-418A-912D-2DB0CFAD197C}" srcId="{1B70D44F-C429-4281-AEFD-E8DB7A218BF4}" destId="{79368707-EE72-4A59-956D-D0983BD857DF}" srcOrd="1" destOrd="0" parTransId="{F30B4030-C47D-4E79-9627-355E8C51F070}" sibTransId="{A28F5787-1DC1-4E45-897A-470EF12013A1}"/>
    <dgm:cxn modelId="{22D477FB-9125-489A-9CE7-3ADAF75490F4}" type="presOf" srcId="{FD3AC1C5-89FB-4A2A-900E-26DEA4C66CF4}" destId="{DABA0A29-7A2B-41B9-9A4F-1541A8C18DCA}" srcOrd="0" destOrd="4" presId="urn:microsoft.com/office/officeart/2005/8/layout/hList6"/>
    <dgm:cxn modelId="{B24CAFED-49C7-4108-88F6-21482FE26667}" type="presParOf" srcId="{8558F0DC-0267-481E-BDCC-B9559C9F1382}" destId="{F6682CBA-79F6-4262-8D07-19CE2B58CE60}" srcOrd="0" destOrd="0" presId="urn:microsoft.com/office/officeart/2005/8/layout/hList6"/>
    <dgm:cxn modelId="{2035541F-66EC-4CCE-B6A9-A558A70CAA0E}" type="presParOf" srcId="{8558F0DC-0267-481E-BDCC-B9559C9F1382}" destId="{6956932C-E094-43ED-B09B-234D0B0D7737}" srcOrd="1" destOrd="0" presId="urn:microsoft.com/office/officeart/2005/8/layout/hList6"/>
    <dgm:cxn modelId="{06BEA55C-40DA-4350-BAC2-DE6DF8F8F2CA}" type="presParOf" srcId="{8558F0DC-0267-481E-BDCC-B9559C9F1382}" destId="{DABA0A29-7A2B-41B9-9A4F-1541A8C18DCA}" srcOrd="2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4B942A-7A89-4A83-A7BC-D4F1D28DDADE}">
      <dsp:nvSpPr>
        <dsp:cNvPr id="0" name=""/>
        <dsp:cNvSpPr/>
      </dsp:nvSpPr>
      <dsp:spPr>
        <a:xfrm>
          <a:off x="1219201" y="0"/>
          <a:ext cx="5683339" cy="2732028"/>
        </a:xfrm>
        <a:prstGeom prst="ellipse">
          <a:avLst/>
        </a:prstGeom>
        <a:solidFill>
          <a:schemeClr val="accent3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E4E57437-1513-432D-85B1-28CF9400A84C}">
      <dsp:nvSpPr>
        <dsp:cNvPr id="0" name=""/>
        <dsp:cNvSpPr/>
      </dsp:nvSpPr>
      <dsp:spPr>
        <a:xfrm>
          <a:off x="3450646" y="583069"/>
          <a:ext cx="309527" cy="309527"/>
        </a:xfrm>
        <a:prstGeom prst="ellipse">
          <a:avLst/>
        </a:prstGeom>
        <a:solidFill>
          <a:schemeClr val="accent3">
            <a:alpha val="50000"/>
            <a:hueOff val="2906152"/>
            <a:satOff val="-9286"/>
            <a:lumOff val="-235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D495E340-4FF3-4BD6-94E6-168D477F4EBB}">
      <dsp:nvSpPr>
        <dsp:cNvPr id="0" name=""/>
        <dsp:cNvSpPr/>
      </dsp:nvSpPr>
      <dsp:spPr>
        <a:xfrm>
          <a:off x="2438400" y="426645"/>
          <a:ext cx="4075551" cy="4087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22860" rIns="0" bIns="2286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u="sng" kern="1200" dirty="0">
              <a:latin typeface="Century Schoolbook" panose="02040604050505020304" pitchFamily="18" charset="0"/>
            </a:rPr>
            <a:t>Core Components of Housing</a:t>
          </a:r>
        </a:p>
      </dsp:txBody>
      <dsp:txXfrm>
        <a:off x="2438400" y="426645"/>
        <a:ext cx="4075551" cy="408790"/>
      </dsp:txXfrm>
    </dsp:sp>
    <dsp:sp modelId="{A9E7B8E6-B6E6-49F4-A2B8-9A2E505A1186}">
      <dsp:nvSpPr>
        <dsp:cNvPr id="0" name=""/>
        <dsp:cNvSpPr/>
      </dsp:nvSpPr>
      <dsp:spPr>
        <a:xfrm>
          <a:off x="6400798" y="2294810"/>
          <a:ext cx="1893596" cy="457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20320" rIns="0" bIns="2032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bg1">
                  <a:lumMod val="95000"/>
                </a:schemeClr>
              </a:solidFill>
              <a:latin typeface="Century Schoolbook" panose="02040604050505020304" pitchFamily="18" charset="0"/>
            </a:rPr>
            <a:t>A</a:t>
          </a:r>
        </a:p>
      </dsp:txBody>
      <dsp:txXfrm>
        <a:off x="6400798" y="2294810"/>
        <a:ext cx="1893596" cy="45719"/>
      </dsp:txXfrm>
    </dsp:sp>
    <dsp:sp modelId="{73D552D6-077C-4843-AEFF-98B9FB0D9FF5}">
      <dsp:nvSpPr>
        <dsp:cNvPr id="0" name=""/>
        <dsp:cNvSpPr/>
      </dsp:nvSpPr>
      <dsp:spPr>
        <a:xfrm>
          <a:off x="1203441" y="2568294"/>
          <a:ext cx="6051316" cy="2735673"/>
        </a:xfrm>
        <a:prstGeom prst="ellipse">
          <a:avLst/>
        </a:prstGeom>
        <a:solidFill>
          <a:schemeClr val="accent1">
            <a:alpha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C581539E-0D40-48AD-A688-77AB7885DE36}">
      <dsp:nvSpPr>
        <dsp:cNvPr id="0" name=""/>
        <dsp:cNvSpPr/>
      </dsp:nvSpPr>
      <dsp:spPr>
        <a:xfrm>
          <a:off x="3450646" y="3148555"/>
          <a:ext cx="309527" cy="309527"/>
        </a:xfrm>
        <a:prstGeom prst="ellipse">
          <a:avLst/>
        </a:prstGeom>
        <a:solidFill>
          <a:schemeClr val="accent3">
            <a:alpha val="50000"/>
            <a:hueOff val="8718455"/>
            <a:satOff val="-27859"/>
            <a:lumOff val="-705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599D7F57-4A1B-47F5-8DE5-ABBE566CDEA9}">
      <dsp:nvSpPr>
        <dsp:cNvPr id="0" name=""/>
        <dsp:cNvSpPr/>
      </dsp:nvSpPr>
      <dsp:spPr>
        <a:xfrm>
          <a:off x="1719646" y="2952912"/>
          <a:ext cx="4928718" cy="3095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25400" rIns="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u="sng" kern="1200" dirty="0">
              <a:latin typeface="Century Schoolbook" panose="02040604050505020304" pitchFamily="18" charset="0"/>
            </a:rPr>
            <a:t>Provider-Owned Housing</a:t>
          </a:r>
        </a:p>
      </dsp:txBody>
      <dsp:txXfrm>
        <a:off x="1719646" y="2952912"/>
        <a:ext cx="4928718" cy="309527"/>
      </dsp:txXfrm>
    </dsp:sp>
    <dsp:sp modelId="{5F6B9621-E6F9-4313-A7E5-95AC17CF9DD1}">
      <dsp:nvSpPr>
        <dsp:cNvPr id="0" name=""/>
        <dsp:cNvSpPr/>
      </dsp:nvSpPr>
      <dsp:spPr>
        <a:xfrm>
          <a:off x="3605409" y="3458083"/>
          <a:ext cx="1655637" cy="176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6350" rIns="0" bIns="6350" numCol="1" spcCol="1270" anchor="ctr" anchorCtr="0">
          <a:noAutofit/>
        </a:bodyPr>
        <a:lstStyle/>
        <a:p>
          <a:pPr marL="0" lvl="0" indent="0" algn="l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00" kern="1200" dirty="0"/>
            <a:t>A</a:t>
          </a:r>
        </a:p>
      </dsp:txBody>
      <dsp:txXfrm>
        <a:off x="3605409" y="3458083"/>
        <a:ext cx="1655637" cy="17611"/>
      </dsp:txXfrm>
    </dsp:sp>
    <dsp:sp modelId="{CE9095F8-E268-42C1-B3BD-F77555435A4F}">
      <dsp:nvSpPr>
        <dsp:cNvPr id="0" name=""/>
        <dsp:cNvSpPr/>
      </dsp:nvSpPr>
      <dsp:spPr>
        <a:xfrm>
          <a:off x="3605409" y="3475694"/>
          <a:ext cx="5619" cy="5619"/>
        </a:xfrm>
        <a:prstGeom prst="ellipse">
          <a:avLst/>
        </a:prstGeom>
        <a:solidFill>
          <a:schemeClr val="accent3">
            <a:alpha val="50000"/>
            <a:hueOff val="11624607"/>
            <a:satOff val="-37145"/>
            <a:lumOff val="-941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F2740D01-1760-4696-890B-BDE8F5347E4B}">
      <dsp:nvSpPr>
        <dsp:cNvPr id="0" name=""/>
        <dsp:cNvSpPr/>
      </dsp:nvSpPr>
      <dsp:spPr>
        <a:xfrm>
          <a:off x="3605409" y="3481314"/>
          <a:ext cx="1655637" cy="176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6350" rIns="0" bIns="6350" numCol="1" spcCol="1270" anchor="ctr" anchorCtr="0">
          <a:noAutofit/>
        </a:bodyPr>
        <a:lstStyle/>
        <a:p>
          <a:pPr marL="0" lvl="0" indent="0" algn="l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00" kern="1200" dirty="0"/>
            <a:t>A</a:t>
          </a:r>
        </a:p>
      </dsp:txBody>
      <dsp:txXfrm>
        <a:off x="3605409" y="3481314"/>
        <a:ext cx="1655637" cy="1761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6DAAE9-A02B-4B30-863E-CD685938F304}">
      <dsp:nvSpPr>
        <dsp:cNvPr id="0" name=""/>
        <dsp:cNvSpPr/>
      </dsp:nvSpPr>
      <dsp:spPr>
        <a:xfrm>
          <a:off x="44450" y="0"/>
          <a:ext cx="2902148" cy="838200"/>
        </a:xfrm>
        <a:prstGeom prst="homePlat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66675" rIns="33338" bIns="666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>
              <a:latin typeface="Century Schoolbook" panose="02040604050505020304" pitchFamily="18" charset="0"/>
            </a:rPr>
            <a:t>Bridge Subsidy</a:t>
          </a:r>
        </a:p>
      </dsp:txBody>
      <dsp:txXfrm>
        <a:off x="44450" y="0"/>
        <a:ext cx="2692598" cy="838200"/>
      </dsp:txXfrm>
    </dsp:sp>
    <dsp:sp modelId="{C1D3A1E0-47F3-47CA-9A0E-40814E3D184D}">
      <dsp:nvSpPr>
        <dsp:cNvPr id="0" name=""/>
        <dsp:cNvSpPr/>
      </dsp:nvSpPr>
      <dsp:spPr>
        <a:xfrm>
          <a:off x="2329893" y="0"/>
          <a:ext cx="2902148" cy="838200"/>
        </a:xfrm>
        <a:prstGeom prst="chevron">
          <a:avLst/>
        </a:prstGeom>
        <a:solidFill>
          <a:schemeClr val="accent4">
            <a:hueOff val="1218038"/>
            <a:satOff val="-21072"/>
            <a:lumOff val="-451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0013" tIns="66675" rIns="33338" bIns="666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>
              <a:latin typeface="Century Schoolbook" panose="02040604050505020304" pitchFamily="18" charset="0"/>
            </a:rPr>
            <a:t>Long-term subsidy</a:t>
          </a:r>
        </a:p>
      </dsp:txBody>
      <dsp:txXfrm>
        <a:off x="2748993" y="0"/>
        <a:ext cx="2063948" cy="8382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B9472B0-2B35-4374-A768-7DD1DA93557D}">
      <dsp:nvSpPr>
        <dsp:cNvPr id="0" name=""/>
        <dsp:cNvSpPr/>
      </dsp:nvSpPr>
      <dsp:spPr>
        <a:xfrm>
          <a:off x="0" y="0"/>
          <a:ext cx="4648200" cy="4648200"/>
        </a:xfrm>
        <a:prstGeom prst="pie">
          <a:avLst>
            <a:gd name="adj1" fmla="val 5400000"/>
            <a:gd name="adj2" fmla="val 1620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CA58CE-2AFE-45DC-8E40-C1B994E81C34}">
      <dsp:nvSpPr>
        <dsp:cNvPr id="0" name=""/>
        <dsp:cNvSpPr/>
      </dsp:nvSpPr>
      <dsp:spPr>
        <a:xfrm>
          <a:off x="2324100" y="0"/>
          <a:ext cx="6502742" cy="4648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 dirty="0">
              <a:latin typeface="Century Schoolbook" panose="02040604050505020304" pitchFamily="18" charset="0"/>
            </a:rPr>
            <a:t>Housing-Based</a:t>
          </a:r>
        </a:p>
      </dsp:txBody>
      <dsp:txXfrm>
        <a:off x="2324100" y="0"/>
        <a:ext cx="3251371" cy="1394463"/>
      </dsp:txXfrm>
    </dsp:sp>
    <dsp:sp modelId="{E87FB94B-9176-4A7C-939B-C4531F030C83}">
      <dsp:nvSpPr>
        <dsp:cNvPr id="0" name=""/>
        <dsp:cNvSpPr/>
      </dsp:nvSpPr>
      <dsp:spPr>
        <a:xfrm>
          <a:off x="813436" y="1394463"/>
          <a:ext cx="3021326" cy="3021326"/>
        </a:xfrm>
        <a:prstGeom prst="pie">
          <a:avLst>
            <a:gd name="adj1" fmla="val 5400000"/>
            <a:gd name="adj2" fmla="val 16200000"/>
          </a:avLst>
        </a:prstGeom>
        <a:solidFill>
          <a:schemeClr val="accent2">
            <a:hueOff val="-10081593"/>
            <a:satOff val="4384"/>
            <a:lumOff val="127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D13358-453C-4379-B669-AA1D6130243F}">
      <dsp:nvSpPr>
        <dsp:cNvPr id="0" name=""/>
        <dsp:cNvSpPr/>
      </dsp:nvSpPr>
      <dsp:spPr>
        <a:xfrm>
          <a:off x="2324100" y="1394463"/>
          <a:ext cx="6502742" cy="302132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-10081593"/>
              <a:satOff val="4384"/>
              <a:lumOff val="127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 dirty="0">
              <a:latin typeface="Century Schoolbook" panose="02040604050505020304" pitchFamily="18" charset="0"/>
            </a:rPr>
            <a:t>Face-to-Face &amp; Frequent</a:t>
          </a:r>
        </a:p>
      </dsp:txBody>
      <dsp:txXfrm>
        <a:off x="2324100" y="1394463"/>
        <a:ext cx="3251371" cy="1394458"/>
      </dsp:txXfrm>
    </dsp:sp>
    <dsp:sp modelId="{7802668C-D7DA-4CAD-8D1D-E065D2E44693}">
      <dsp:nvSpPr>
        <dsp:cNvPr id="0" name=""/>
        <dsp:cNvSpPr/>
      </dsp:nvSpPr>
      <dsp:spPr>
        <a:xfrm>
          <a:off x="1626870" y="2788921"/>
          <a:ext cx="1394458" cy="1394458"/>
        </a:xfrm>
        <a:prstGeom prst="pie">
          <a:avLst>
            <a:gd name="adj1" fmla="val 5400000"/>
            <a:gd name="adj2" fmla="val 16200000"/>
          </a:avLst>
        </a:prstGeom>
        <a:solidFill>
          <a:schemeClr val="accent2">
            <a:hueOff val="-20163186"/>
            <a:satOff val="8769"/>
            <a:lumOff val="255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FE65069-5185-4C10-B779-2DF6C08A9340}">
      <dsp:nvSpPr>
        <dsp:cNvPr id="0" name=""/>
        <dsp:cNvSpPr/>
      </dsp:nvSpPr>
      <dsp:spPr>
        <a:xfrm>
          <a:off x="2324100" y="2788921"/>
          <a:ext cx="6502742" cy="139445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-20163186"/>
              <a:satOff val="8769"/>
              <a:lumOff val="255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 dirty="0">
              <a:latin typeface="Century Schoolbook" panose="02040604050505020304" pitchFamily="18" charset="0"/>
            </a:rPr>
            <a:t>Outreach &amp; Engagement</a:t>
          </a:r>
        </a:p>
      </dsp:txBody>
      <dsp:txXfrm>
        <a:off x="2324100" y="2788921"/>
        <a:ext cx="3251371" cy="1394458"/>
      </dsp:txXfrm>
    </dsp:sp>
    <dsp:sp modelId="{B2E1E102-2300-4C49-803F-1E03CA730FD7}">
      <dsp:nvSpPr>
        <dsp:cNvPr id="0" name=""/>
        <dsp:cNvSpPr/>
      </dsp:nvSpPr>
      <dsp:spPr>
        <a:xfrm>
          <a:off x="5575471" y="0"/>
          <a:ext cx="3251371" cy="1394463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 dirty="0">
              <a:latin typeface="Century Schoolbook" panose="02040604050505020304" pitchFamily="18" charset="0"/>
            </a:rPr>
            <a:t>Delivered in Housing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 dirty="0">
              <a:latin typeface="Century Schoolbook" panose="02040604050505020304" pitchFamily="18" charset="0"/>
            </a:rPr>
            <a:t>Housing Retention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 dirty="0">
              <a:latin typeface="Century Schoolbook" panose="02040604050505020304" pitchFamily="18" charset="0"/>
            </a:rPr>
            <a:t>Housing Not Contingent on Participation</a:t>
          </a:r>
        </a:p>
      </dsp:txBody>
      <dsp:txXfrm>
        <a:off x="5575471" y="0"/>
        <a:ext cx="3251371" cy="1394463"/>
      </dsp:txXfrm>
    </dsp:sp>
    <dsp:sp modelId="{E09A5BAC-4248-4B6C-9B52-B40C95BA2B80}">
      <dsp:nvSpPr>
        <dsp:cNvPr id="0" name=""/>
        <dsp:cNvSpPr/>
      </dsp:nvSpPr>
      <dsp:spPr>
        <a:xfrm>
          <a:off x="5575471" y="1394463"/>
          <a:ext cx="3251371" cy="1394458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 dirty="0">
              <a:latin typeface="Century Schoolbook" panose="02040604050505020304" pitchFamily="18" charset="0"/>
            </a:rPr>
            <a:t>Low Ratios of Case Managers to Clients (1:20)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 dirty="0">
              <a:latin typeface="Century Schoolbook" panose="02040604050505020304" pitchFamily="18" charset="0"/>
            </a:rPr>
            <a:t>Intensive Services Decrease Over Time, Increase During Crises or Relapse</a:t>
          </a:r>
        </a:p>
      </dsp:txBody>
      <dsp:txXfrm>
        <a:off x="5575471" y="1394463"/>
        <a:ext cx="3251371" cy="1394458"/>
      </dsp:txXfrm>
    </dsp:sp>
    <dsp:sp modelId="{BF059160-33E4-451F-BDB4-32048230480E}">
      <dsp:nvSpPr>
        <dsp:cNvPr id="0" name=""/>
        <dsp:cNvSpPr/>
      </dsp:nvSpPr>
      <dsp:spPr>
        <a:xfrm>
          <a:off x="5575471" y="2788921"/>
          <a:ext cx="3251371" cy="1394458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 dirty="0">
              <a:latin typeface="Century Schoolbook" panose="02040604050505020304" pitchFamily="18" charset="0"/>
            </a:rPr>
            <a:t>To Locate Beneficiary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 dirty="0">
              <a:latin typeface="Century Schoolbook" panose="02040604050505020304" pitchFamily="18" charset="0"/>
            </a:rPr>
            <a:t>To Form Trusting Relationships</a:t>
          </a:r>
        </a:p>
      </dsp:txBody>
      <dsp:txXfrm>
        <a:off x="5575471" y="2788921"/>
        <a:ext cx="3251371" cy="139445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B03719-7A1E-4AAA-BFC4-944BADD076F4}">
      <dsp:nvSpPr>
        <dsp:cNvPr id="0" name=""/>
        <dsp:cNvSpPr/>
      </dsp:nvSpPr>
      <dsp:spPr>
        <a:xfrm>
          <a:off x="0" y="-8612"/>
          <a:ext cx="2980682" cy="4563825"/>
        </a:xfrm>
        <a:prstGeom prst="roundRect">
          <a:avLst>
            <a:gd name="adj" fmla="val 5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68580" rIns="88900" bIns="0" numCol="1" spcCol="1270" anchor="t" anchorCtr="0">
          <a:noAutofit/>
        </a:bodyPr>
        <a:lstStyle/>
        <a:p>
          <a:pPr marL="0" lvl="0" indent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i="1" u="sng" kern="1200" dirty="0">
              <a:latin typeface="Century Schoolbook" panose="02040604050505020304" pitchFamily="18" charset="0"/>
            </a:rPr>
            <a:t>Homeless People with Serious Mental Illness</a:t>
          </a:r>
        </a:p>
      </dsp:txBody>
      <dsp:txXfrm rot="16200000">
        <a:off x="-1573100" y="1564487"/>
        <a:ext cx="3742336" cy="596136"/>
      </dsp:txXfrm>
    </dsp:sp>
    <dsp:sp modelId="{78257A80-26A4-4F11-8866-87EFE1CEE951}">
      <dsp:nvSpPr>
        <dsp:cNvPr id="0" name=""/>
        <dsp:cNvSpPr/>
      </dsp:nvSpPr>
      <dsp:spPr>
        <a:xfrm>
          <a:off x="573157" y="-8612"/>
          <a:ext cx="2220608" cy="4563825"/>
        </a:xfrm>
        <a:prstGeom prst="rect">
          <a:avLst/>
        </a:prstGeom>
        <a:noFill/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/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82296" rIns="0" bIns="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i="0" u="sng" kern="1200" dirty="0">
              <a:latin typeface="Century Schoolbook" panose="02040604050505020304" pitchFamily="18" charset="0"/>
            </a:rPr>
            <a:t>Rehabilitation Option &amp; Mental Health Services Act:</a:t>
          </a:r>
        </a:p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i="0" kern="1200" dirty="0">
              <a:latin typeface="Century Schoolbook" panose="02040604050505020304" pitchFamily="18" charset="0"/>
            </a:rPr>
            <a:t>Billing for Rehab Option </a:t>
          </a:r>
          <a:r>
            <a:rPr lang="en-US" sz="2400" kern="1200" dirty="0">
              <a:latin typeface="Century Schoolbook" panose="02040604050505020304" pitchFamily="18" charset="0"/>
            </a:rPr>
            <a:t>on per-minute basis (high admin. costs)</a:t>
          </a:r>
        </a:p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latin typeface="Century Schoolbook" panose="02040604050505020304" pitchFamily="18" charset="0"/>
            </a:rPr>
            <a:t>No outreach or engagement</a:t>
          </a:r>
        </a:p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latin typeface="Century Schoolbook" panose="02040604050505020304" pitchFamily="18" charset="0"/>
            </a:rPr>
            <a:t>SMI only</a:t>
          </a:r>
        </a:p>
      </dsp:txBody>
      <dsp:txXfrm>
        <a:off x="573157" y="-8612"/>
        <a:ext cx="2220608" cy="4563825"/>
      </dsp:txXfrm>
    </dsp:sp>
    <dsp:sp modelId="{EF680E8C-7CEA-43D0-B5AF-11DDAEBF9FC3}">
      <dsp:nvSpPr>
        <dsp:cNvPr id="0" name=""/>
        <dsp:cNvSpPr/>
      </dsp:nvSpPr>
      <dsp:spPr>
        <a:xfrm>
          <a:off x="3076172" y="-8612"/>
          <a:ext cx="2755997" cy="4546596"/>
        </a:xfrm>
        <a:prstGeom prst="roundRect">
          <a:avLst>
            <a:gd name="adj" fmla="val 5000"/>
          </a:avLst>
        </a:prstGeom>
        <a:gradFill rotWithShape="0">
          <a:gsLst>
            <a:gs pos="0">
              <a:schemeClr val="accent2">
                <a:hueOff val="-10081593"/>
                <a:satOff val="4384"/>
                <a:lumOff val="1275"/>
                <a:alphaOff val="0"/>
                <a:shade val="51000"/>
                <a:satMod val="130000"/>
              </a:schemeClr>
            </a:gs>
            <a:gs pos="80000">
              <a:schemeClr val="accent2">
                <a:hueOff val="-10081593"/>
                <a:satOff val="4384"/>
                <a:lumOff val="1275"/>
                <a:alphaOff val="0"/>
                <a:shade val="93000"/>
                <a:satMod val="130000"/>
              </a:schemeClr>
            </a:gs>
            <a:gs pos="100000">
              <a:schemeClr val="accent2">
                <a:hueOff val="-10081593"/>
                <a:satOff val="4384"/>
                <a:lumOff val="127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68580" rIns="88900" bIns="0" numCol="1" spcCol="1270" anchor="t" anchorCtr="0">
          <a:noAutofit/>
        </a:bodyPr>
        <a:lstStyle/>
        <a:p>
          <a:pPr marL="0" lvl="0" indent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i="1" u="sng" kern="1200" dirty="0">
              <a:latin typeface="Century Schoolbook" panose="02040604050505020304" pitchFamily="18" charset="0"/>
            </a:rPr>
            <a:t>People with Substance Use Disorders</a:t>
          </a:r>
        </a:p>
      </dsp:txBody>
      <dsp:txXfrm rot="16200000">
        <a:off x="1487667" y="1579892"/>
        <a:ext cx="3728208" cy="551199"/>
      </dsp:txXfrm>
    </dsp:sp>
    <dsp:sp modelId="{849E738F-E7B9-40FC-86B0-A40BA3661682}">
      <dsp:nvSpPr>
        <dsp:cNvPr id="0" name=""/>
        <dsp:cNvSpPr/>
      </dsp:nvSpPr>
      <dsp:spPr>
        <a:xfrm rot="5400000">
          <a:off x="2854628" y="2531665"/>
          <a:ext cx="469724" cy="399558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8F4C2235-1E6E-4A3A-8CF9-0235A218C4D0}">
      <dsp:nvSpPr>
        <dsp:cNvPr id="0" name=""/>
        <dsp:cNvSpPr/>
      </dsp:nvSpPr>
      <dsp:spPr>
        <a:xfrm>
          <a:off x="3620682" y="-8612"/>
          <a:ext cx="2053217" cy="4546596"/>
        </a:xfrm>
        <a:prstGeom prst="rect">
          <a:avLst/>
        </a:prstGeom>
        <a:noFill/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/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96012" rIns="0" bIns="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u="sng" kern="1200" dirty="0">
              <a:latin typeface="Century Schoolbook" panose="02040604050505020304" pitchFamily="18" charset="0"/>
            </a:rPr>
            <a:t>Block Grant &amp; Drug Medi-Cal:</a:t>
          </a:r>
        </a:p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u="none" kern="1200" dirty="0">
              <a:latin typeface="Century Schoolbook" panose="02040604050505020304" pitchFamily="18" charset="0"/>
            </a:rPr>
            <a:t>Ltd, mostly delivered in licensed facilities</a:t>
          </a:r>
        </a:p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u="none" kern="1200" dirty="0">
              <a:latin typeface="Century Schoolbook" panose="02040604050505020304" pitchFamily="18" charset="0"/>
            </a:rPr>
            <a:t>Inadequate resources &amp; providers</a:t>
          </a:r>
        </a:p>
      </dsp:txBody>
      <dsp:txXfrm>
        <a:off x="3620682" y="-8612"/>
        <a:ext cx="2053217" cy="4546596"/>
      </dsp:txXfrm>
    </dsp:sp>
    <dsp:sp modelId="{98397961-E490-441D-B9A4-B338E56EFA71}">
      <dsp:nvSpPr>
        <dsp:cNvPr id="0" name=""/>
        <dsp:cNvSpPr/>
      </dsp:nvSpPr>
      <dsp:spPr>
        <a:xfrm>
          <a:off x="5925400" y="-8612"/>
          <a:ext cx="2759140" cy="4546596"/>
        </a:xfrm>
        <a:prstGeom prst="roundRect">
          <a:avLst>
            <a:gd name="adj" fmla="val 5000"/>
          </a:avLst>
        </a:prstGeom>
        <a:gradFill rotWithShape="0">
          <a:gsLst>
            <a:gs pos="0">
              <a:schemeClr val="accent2">
                <a:hueOff val="-20163186"/>
                <a:satOff val="8769"/>
                <a:lumOff val="2550"/>
                <a:alphaOff val="0"/>
                <a:shade val="51000"/>
                <a:satMod val="130000"/>
              </a:schemeClr>
            </a:gs>
            <a:gs pos="80000">
              <a:schemeClr val="accent2">
                <a:hueOff val="-20163186"/>
                <a:satOff val="8769"/>
                <a:lumOff val="2550"/>
                <a:alphaOff val="0"/>
                <a:shade val="93000"/>
                <a:satMod val="130000"/>
              </a:schemeClr>
            </a:gs>
            <a:gs pos="100000">
              <a:schemeClr val="accent2">
                <a:hueOff val="-20163186"/>
                <a:satOff val="8769"/>
                <a:lumOff val="255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68580" rIns="88900" bIns="0" numCol="1" spcCol="1270" anchor="t" anchorCtr="0">
          <a:noAutofit/>
        </a:bodyPr>
        <a:lstStyle/>
        <a:p>
          <a:pPr marL="0" lvl="0" indent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i="1" u="sng" kern="1200" dirty="0">
              <a:latin typeface="Century Schoolbook" panose="02040604050505020304" pitchFamily="18" charset="0"/>
            </a:rPr>
            <a:t>People w/o Behavioral Health Conditions</a:t>
          </a:r>
        </a:p>
      </dsp:txBody>
      <dsp:txXfrm rot="16200000">
        <a:off x="4337209" y="1579577"/>
        <a:ext cx="3728208" cy="551828"/>
      </dsp:txXfrm>
    </dsp:sp>
    <dsp:sp modelId="{54CBEECA-16D6-4AFA-ADD9-12177E07419B}">
      <dsp:nvSpPr>
        <dsp:cNvPr id="0" name=""/>
        <dsp:cNvSpPr/>
      </dsp:nvSpPr>
      <dsp:spPr>
        <a:xfrm rot="5400000">
          <a:off x="5703856" y="2531665"/>
          <a:ext cx="469724" cy="399558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-20163186"/>
              <a:satOff val="8769"/>
              <a:lumOff val="255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38CC7C3-9D3F-44ED-B61C-47B2A32FD275}">
      <dsp:nvSpPr>
        <dsp:cNvPr id="0" name=""/>
        <dsp:cNvSpPr/>
      </dsp:nvSpPr>
      <dsp:spPr>
        <a:xfrm>
          <a:off x="6470310" y="-8612"/>
          <a:ext cx="2055559" cy="4546596"/>
        </a:xfrm>
        <a:prstGeom prst="rect">
          <a:avLst/>
        </a:prstGeom>
        <a:noFill/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/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96012" rIns="0" bIns="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>
              <a:latin typeface="Century Schoolbook" panose="02040604050505020304" pitchFamily="18" charset="0"/>
            </a:rPr>
            <a:t>No current Medi-Cal funding for services outside of behavioral health systems.</a:t>
          </a:r>
        </a:p>
      </dsp:txBody>
      <dsp:txXfrm>
        <a:off x="6470310" y="-8612"/>
        <a:ext cx="2055559" cy="454659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1EF17FF-49E0-42D8-B677-EDEF19CCCACC}">
      <dsp:nvSpPr>
        <dsp:cNvPr id="0" name=""/>
        <dsp:cNvSpPr/>
      </dsp:nvSpPr>
      <dsp:spPr>
        <a:xfrm>
          <a:off x="8302061" y="2543898"/>
          <a:ext cx="231303" cy="231299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D1DBFB-D1FE-4D08-93EC-D89C1D35E4F9}">
      <dsp:nvSpPr>
        <dsp:cNvPr id="0" name=""/>
        <dsp:cNvSpPr/>
      </dsp:nvSpPr>
      <dsp:spPr>
        <a:xfrm>
          <a:off x="7878140" y="2543898"/>
          <a:ext cx="231303" cy="231299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3B9093A-3EB4-4992-BF8F-DC20E8428477}">
      <dsp:nvSpPr>
        <dsp:cNvPr id="0" name=""/>
        <dsp:cNvSpPr/>
      </dsp:nvSpPr>
      <dsp:spPr>
        <a:xfrm>
          <a:off x="7454219" y="2543898"/>
          <a:ext cx="231303" cy="231299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6701659-FC5C-4385-ACD1-6CD3F51EFE78}">
      <dsp:nvSpPr>
        <dsp:cNvPr id="0" name=""/>
        <dsp:cNvSpPr/>
      </dsp:nvSpPr>
      <dsp:spPr>
        <a:xfrm>
          <a:off x="7031103" y="2543898"/>
          <a:ext cx="231303" cy="231299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93B5F3-08E4-4738-BBAC-ECE3520DA35E}">
      <dsp:nvSpPr>
        <dsp:cNvPr id="0" name=""/>
        <dsp:cNvSpPr/>
      </dsp:nvSpPr>
      <dsp:spPr>
        <a:xfrm>
          <a:off x="6607182" y="2543898"/>
          <a:ext cx="231303" cy="231299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04F8601-62C9-45E7-AF8D-D4C31E56D6FF}">
      <dsp:nvSpPr>
        <dsp:cNvPr id="0" name=""/>
        <dsp:cNvSpPr/>
      </dsp:nvSpPr>
      <dsp:spPr>
        <a:xfrm>
          <a:off x="5951958" y="2428248"/>
          <a:ext cx="462606" cy="462979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A00116-CA0B-4EE1-B62E-2E30F422D14F}">
      <dsp:nvSpPr>
        <dsp:cNvPr id="0" name=""/>
        <dsp:cNvSpPr/>
      </dsp:nvSpPr>
      <dsp:spPr>
        <a:xfrm>
          <a:off x="7924884" y="2066082"/>
          <a:ext cx="231303" cy="231299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82D09A-8CD9-4E2B-AA41-7C7A08D8B016}">
      <dsp:nvSpPr>
        <dsp:cNvPr id="0" name=""/>
        <dsp:cNvSpPr/>
      </dsp:nvSpPr>
      <dsp:spPr>
        <a:xfrm>
          <a:off x="7924884" y="3025137"/>
          <a:ext cx="231303" cy="231299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F91A440-45A0-4131-BB20-94F3D7664AFE}">
      <dsp:nvSpPr>
        <dsp:cNvPr id="0" name=""/>
        <dsp:cNvSpPr/>
      </dsp:nvSpPr>
      <dsp:spPr>
        <a:xfrm>
          <a:off x="8131203" y="2273795"/>
          <a:ext cx="231303" cy="231299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F2FF239-3767-4571-8B07-8AEE3C283D7C}">
      <dsp:nvSpPr>
        <dsp:cNvPr id="0" name=""/>
        <dsp:cNvSpPr/>
      </dsp:nvSpPr>
      <dsp:spPr>
        <a:xfrm>
          <a:off x="8144904" y="2818566"/>
          <a:ext cx="231303" cy="231299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CD4A06D-AD36-485E-979B-C56AEE42D950}">
      <dsp:nvSpPr>
        <dsp:cNvPr id="0" name=""/>
        <dsp:cNvSpPr/>
      </dsp:nvSpPr>
      <dsp:spPr>
        <a:xfrm>
          <a:off x="3157408" y="1422401"/>
          <a:ext cx="2863430" cy="247467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Century Schoolbook" panose="02040604050505020304" pitchFamily="18" charset="0"/>
            </a:rPr>
            <a:t>Return on Investment: Costs of Housing &amp; Services, Costs Avoided</a:t>
          </a:r>
        </a:p>
      </dsp:txBody>
      <dsp:txXfrm>
        <a:off x="3576748" y="1784808"/>
        <a:ext cx="2024750" cy="1749859"/>
      </dsp:txXfrm>
    </dsp:sp>
    <dsp:sp modelId="{E2B943C6-5DC3-4A4E-9681-4FDDA4FC7BD2}">
      <dsp:nvSpPr>
        <dsp:cNvPr id="0" name=""/>
        <dsp:cNvSpPr/>
      </dsp:nvSpPr>
      <dsp:spPr>
        <a:xfrm>
          <a:off x="3243213" y="1288489"/>
          <a:ext cx="462606" cy="462979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F96265-0F2F-4289-AE59-48B2AD92FD36}">
      <dsp:nvSpPr>
        <dsp:cNvPr id="0" name=""/>
        <dsp:cNvSpPr/>
      </dsp:nvSpPr>
      <dsp:spPr>
        <a:xfrm>
          <a:off x="2946630" y="1044255"/>
          <a:ext cx="231303" cy="231299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3AFB35-7F62-494C-B340-F3295B6F5DB4}">
      <dsp:nvSpPr>
        <dsp:cNvPr id="0" name=""/>
        <dsp:cNvSpPr/>
      </dsp:nvSpPr>
      <dsp:spPr>
        <a:xfrm>
          <a:off x="2452592" y="1044255"/>
          <a:ext cx="231303" cy="231299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E17B87F-E70F-4B36-9690-20E57ACE34A5}">
      <dsp:nvSpPr>
        <dsp:cNvPr id="0" name=""/>
        <dsp:cNvSpPr/>
      </dsp:nvSpPr>
      <dsp:spPr>
        <a:xfrm>
          <a:off x="1958554" y="1044255"/>
          <a:ext cx="231303" cy="231299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685A31-4974-4E6E-8D77-A77CA48853F3}">
      <dsp:nvSpPr>
        <dsp:cNvPr id="0" name=""/>
        <dsp:cNvSpPr/>
      </dsp:nvSpPr>
      <dsp:spPr>
        <a:xfrm>
          <a:off x="1464517" y="1044255"/>
          <a:ext cx="231303" cy="231299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2E712C5-4697-4536-9A86-5A7693BB5076}">
      <dsp:nvSpPr>
        <dsp:cNvPr id="0" name=""/>
        <dsp:cNvSpPr/>
      </dsp:nvSpPr>
      <dsp:spPr>
        <a:xfrm>
          <a:off x="969673" y="1044255"/>
          <a:ext cx="231303" cy="231299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84B4D07-42D9-4E27-A71E-EFB73CD6EEB8}">
      <dsp:nvSpPr>
        <dsp:cNvPr id="0" name=""/>
        <dsp:cNvSpPr/>
      </dsp:nvSpPr>
      <dsp:spPr>
        <a:xfrm>
          <a:off x="475636" y="1044255"/>
          <a:ext cx="231303" cy="231299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276D294-C37D-41A6-9FAD-4CC689750AB0}">
      <dsp:nvSpPr>
        <dsp:cNvPr id="0" name=""/>
        <dsp:cNvSpPr/>
      </dsp:nvSpPr>
      <dsp:spPr>
        <a:xfrm>
          <a:off x="1035" y="447366"/>
          <a:ext cx="3657140" cy="5949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b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latin typeface="Century Schoolbook" panose="02040604050505020304" pitchFamily="18" charset="0"/>
            </a:rPr>
            <a:t>Need for Housing Stability to Improve Health Outcomes</a:t>
          </a:r>
        </a:p>
      </dsp:txBody>
      <dsp:txXfrm>
        <a:off x="1035" y="447366"/>
        <a:ext cx="3657140" cy="594987"/>
      </dsp:txXfrm>
    </dsp:sp>
    <dsp:sp modelId="{CDF5809E-D1BB-44DD-BC59-72B1AFCBAA46}">
      <dsp:nvSpPr>
        <dsp:cNvPr id="0" name=""/>
        <dsp:cNvSpPr/>
      </dsp:nvSpPr>
      <dsp:spPr>
        <a:xfrm>
          <a:off x="2762877" y="2428248"/>
          <a:ext cx="462606" cy="462979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1361897-87E8-44E9-BB17-B7229135DB06}">
      <dsp:nvSpPr>
        <dsp:cNvPr id="0" name=""/>
        <dsp:cNvSpPr/>
      </dsp:nvSpPr>
      <dsp:spPr>
        <a:xfrm>
          <a:off x="2305106" y="2543898"/>
          <a:ext cx="231303" cy="231299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FEF8468-0B42-4E62-BA93-20CC3CE547D9}">
      <dsp:nvSpPr>
        <dsp:cNvPr id="0" name=""/>
        <dsp:cNvSpPr/>
      </dsp:nvSpPr>
      <dsp:spPr>
        <a:xfrm>
          <a:off x="1848141" y="2543898"/>
          <a:ext cx="231303" cy="231299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D9EFB97-4169-4CDE-B62B-B0B48E903EFA}">
      <dsp:nvSpPr>
        <dsp:cNvPr id="0" name=""/>
        <dsp:cNvSpPr/>
      </dsp:nvSpPr>
      <dsp:spPr>
        <a:xfrm>
          <a:off x="1390371" y="2543898"/>
          <a:ext cx="231303" cy="231299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87DF78-B18D-49A9-B91B-9C5E5A6595BB}">
      <dsp:nvSpPr>
        <dsp:cNvPr id="0" name=""/>
        <dsp:cNvSpPr/>
      </dsp:nvSpPr>
      <dsp:spPr>
        <a:xfrm>
          <a:off x="933406" y="2543898"/>
          <a:ext cx="231303" cy="231299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881D42-6A0F-4C41-83DF-F5B5D6AD6AF0}">
      <dsp:nvSpPr>
        <dsp:cNvPr id="0" name=""/>
        <dsp:cNvSpPr/>
      </dsp:nvSpPr>
      <dsp:spPr>
        <a:xfrm>
          <a:off x="475636" y="2543898"/>
          <a:ext cx="231303" cy="231299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8AAE42-849E-46D1-8628-92688A93BDC2}">
      <dsp:nvSpPr>
        <dsp:cNvPr id="0" name=""/>
        <dsp:cNvSpPr/>
      </dsp:nvSpPr>
      <dsp:spPr>
        <a:xfrm>
          <a:off x="0" y="1879597"/>
          <a:ext cx="2983837" cy="5949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b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latin typeface="Century Schoolbook" panose="02040604050505020304" pitchFamily="18" charset="0"/>
            </a:rPr>
            <a:t>Health Conditions That Warrant Housing &amp; Housing-Based Services</a:t>
          </a:r>
        </a:p>
      </dsp:txBody>
      <dsp:txXfrm>
        <a:off x="0" y="1879597"/>
        <a:ext cx="2983837" cy="594987"/>
      </dsp:txXfrm>
    </dsp:sp>
    <dsp:sp modelId="{09E5E040-E6A6-4C70-996A-45D77D568D35}">
      <dsp:nvSpPr>
        <dsp:cNvPr id="0" name=""/>
        <dsp:cNvSpPr/>
      </dsp:nvSpPr>
      <dsp:spPr>
        <a:xfrm>
          <a:off x="3243213" y="3548985"/>
          <a:ext cx="462606" cy="462979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A6B509-1707-4E5C-A0FB-44C748574976}">
      <dsp:nvSpPr>
        <dsp:cNvPr id="0" name=""/>
        <dsp:cNvSpPr/>
      </dsp:nvSpPr>
      <dsp:spPr>
        <a:xfrm>
          <a:off x="2946630" y="4020334"/>
          <a:ext cx="231303" cy="231299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4DCECCC-ADCB-4123-8A59-B9A60D868F0F}">
      <dsp:nvSpPr>
        <dsp:cNvPr id="0" name=""/>
        <dsp:cNvSpPr/>
      </dsp:nvSpPr>
      <dsp:spPr>
        <a:xfrm>
          <a:off x="2452592" y="4020334"/>
          <a:ext cx="231303" cy="231299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C5BB0F6-EAB8-4C68-B69C-1B1D19E21430}">
      <dsp:nvSpPr>
        <dsp:cNvPr id="0" name=""/>
        <dsp:cNvSpPr/>
      </dsp:nvSpPr>
      <dsp:spPr>
        <a:xfrm>
          <a:off x="1958554" y="4020334"/>
          <a:ext cx="231303" cy="231299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D2C243-B7BB-490E-ADEC-08D7506CE009}">
      <dsp:nvSpPr>
        <dsp:cNvPr id="0" name=""/>
        <dsp:cNvSpPr/>
      </dsp:nvSpPr>
      <dsp:spPr>
        <a:xfrm>
          <a:off x="1464517" y="4020334"/>
          <a:ext cx="231303" cy="231299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91CCC2C-06CF-4019-8607-F624211128D8}">
      <dsp:nvSpPr>
        <dsp:cNvPr id="0" name=""/>
        <dsp:cNvSpPr/>
      </dsp:nvSpPr>
      <dsp:spPr>
        <a:xfrm>
          <a:off x="969673" y="4020334"/>
          <a:ext cx="231303" cy="231299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FB2EBAB-340C-4111-99BF-1DBFFE53DC8F}">
      <dsp:nvSpPr>
        <dsp:cNvPr id="0" name=""/>
        <dsp:cNvSpPr/>
      </dsp:nvSpPr>
      <dsp:spPr>
        <a:xfrm>
          <a:off x="475636" y="4020334"/>
          <a:ext cx="231303" cy="231299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45926C-C8AC-4173-9609-026D7A105B3E}">
      <dsp:nvSpPr>
        <dsp:cNvPr id="0" name=""/>
        <dsp:cNvSpPr/>
      </dsp:nvSpPr>
      <dsp:spPr>
        <a:xfrm>
          <a:off x="3109" y="3423064"/>
          <a:ext cx="3652992" cy="5949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b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latin typeface="Century Schoolbook" panose="02040604050505020304" pitchFamily="18" charset="0"/>
            </a:rPr>
            <a:t>Systems Costs: Risk of Institutionalized Care</a:t>
          </a:r>
        </a:p>
      </dsp:txBody>
      <dsp:txXfrm>
        <a:off x="3109" y="3423064"/>
        <a:ext cx="3652992" cy="59498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5BE953-8136-423B-9F27-54F3B90204E1}">
      <dsp:nvSpPr>
        <dsp:cNvPr id="0" name=""/>
        <dsp:cNvSpPr/>
      </dsp:nvSpPr>
      <dsp:spPr>
        <a:xfrm>
          <a:off x="614682" y="1332"/>
          <a:ext cx="3514873" cy="2108924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>
              <a:latin typeface="Century Schoolbook" panose="02040604050505020304" pitchFamily="18" charset="0"/>
            </a:rPr>
            <a:t>Chronic Homelessness</a:t>
          </a:r>
        </a:p>
      </dsp:txBody>
      <dsp:txXfrm>
        <a:off x="614682" y="1332"/>
        <a:ext cx="3514873" cy="2108924"/>
      </dsp:txXfrm>
    </dsp:sp>
    <dsp:sp modelId="{0BAB076F-FBCB-4121-A26C-594B2422EF1A}">
      <dsp:nvSpPr>
        <dsp:cNvPr id="0" name=""/>
        <dsp:cNvSpPr/>
      </dsp:nvSpPr>
      <dsp:spPr>
        <a:xfrm>
          <a:off x="4481043" y="1332"/>
          <a:ext cx="3514873" cy="2108924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>
              <a:latin typeface="Century Schoolbook" panose="02040604050505020304" pitchFamily="18" charset="0"/>
            </a:rPr>
            <a:t>Homelessness &amp; Combination of Conditions</a:t>
          </a:r>
        </a:p>
      </dsp:txBody>
      <dsp:txXfrm>
        <a:off x="4481043" y="1332"/>
        <a:ext cx="3514873" cy="2108924"/>
      </dsp:txXfrm>
    </dsp:sp>
    <dsp:sp modelId="{1DC77059-E0FC-4C61-A819-C3714059B489}">
      <dsp:nvSpPr>
        <dsp:cNvPr id="0" name=""/>
        <dsp:cNvSpPr/>
      </dsp:nvSpPr>
      <dsp:spPr>
        <a:xfrm>
          <a:off x="614682" y="2461743"/>
          <a:ext cx="3514873" cy="2108924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>
              <a:latin typeface="Century Schoolbook" panose="02040604050505020304" pitchFamily="18" charset="0"/>
            </a:rPr>
            <a:t>Homelessness &amp; History of Institutionalization (jail/prison, hospitalization, residential treatment)</a:t>
          </a:r>
          <a:endParaRPr lang="en-US" sz="2300" kern="1200" dirty="0"/>
        </a:p>
      </dsp:txBody>
      <dsp:txXfrm>
        <a:off x="614682" y="2461743"/>
        <a:ext cx="3514873" cy="2108924"/>
      </dsp:txXfrm>
    </dsp:sp>
    <dsp:sp modelId="{CDC5B271-ADBB-42CF-AE17-57437CE996CF}">
      <dsp:nvSpPr>
        <dsp:cNvPr id="0" name=""/>
        <dsp:cNvSpPr/>
      </dsp:nvSpPr>
      <dsp:spPr>
        <a:xfrm>
          <a:off x="4481043" y="2461743"/>
          <a:ext cx="3514873" cy="2108924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>
              <a:latin typeface="Century Schoolbook" panose="02040604050505020304" pitchFamily="18" charset="0"/>
            </a:rPr>
            <a:t>Discharge from Institutional Setting &amp; Recent/Repeated History of Homelessness</a:t>
          </a:r>
        </a:p>
      </dsp:txBody>
      <dsp:txXfrm>
        <a:off x="4481043" y="2461743"/>
        <a:ext cx="3514873" cy="2108924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11D5C4-226D-4B9B-8DDE-9CDCDA1E65B9}">
      <dsp:nvSpPr>
        <dsp:cNvPr id="0" name=""/>
        <dsp:cNvSpPr/>
      </dsp:nvSpPr>
      <dsp:spPr>
        <a:xfrm>
          <a:off x="0" y="51329"/>
          <a:ext cx="8686800" cy="13689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kern="1200" dirty="0">
              <a:latin typeface="Century Schoolbook" panose="02040604050505020304" pitchFamily="18" charset="0"/>
            </a:rPr>
            <a:t>Operating: </a:t>
          </a:r>
          <a:r>
            <a:rPr lang="en-US" sz="2400" kern="1200" dirty="0">
              <a:latin typeface="Century Schoolbook" panose="02040604050505020304" pitchFamily="18" charset="0"/>
            </a:rPr>
            <a:t>Based on HUD Fair Market Rent</a:t>
          </a:r>
        </a:p>
      </dsp:txBody>
      <dsp:txXfrm>
        <a:off x="66824" y="118153"/>
        <a:ext cx="8553152" cy="1235252"/>
      </dsp:txXfrm>
    </dsp:sp>
    <dsp:sp modelId="{D885676F-88FD-4B7F-8F49-8E96D0DB87A9}">
      <dsp:nvSpPr>
        <dsp:cNvPr id="0" name=""/>
        <dsp:cNvSpPr/>
      </dsp:nvSpPr>
      <dsp:spPr>
        <a:xfrm>
          <a:off x="0" y="1420229"/>
          <a:ext cx="8686800" cy="1076400"/>
        </a:xfrm>
        <a:prstGeom prst="rect">
          <a:avLst/>
        </a:prstGeom>
        <a:noFill/>
        <a:ln w="9525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5806" tIns="82550" rIns="462280" bIns="82550" numCol="1" spcCol="1270" anchor="t" anchorCtr="0">
          <a:noAutofit/>
        </a:bodyPr>
        <a:lstStyle/>
        <a:p>
          <a:pPr marL="285750" lvl="1" indent="-285750" algn="l" defTabSz="22669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5100" i="1" kern="1200" dirty="0">
              <a:latin typeface="Century Schoolbook" panose="02040604050505020304" pitchFamily="18" charset="0"/>
            </a:rPr>
            <a:t>$687-857/month</a:t>
          </a:r>
        </a:p>
      </dsp:txBody>
      <dsp:txXfrm>
        <a:off x="0" y="1420229"/>
        <a:ext cx="8686800" cy="1076400"/>
      </dsp:txXfrm>
    </dsp:sp>
    <dsp:sp modelId="{AC539246-D3A3-40EE-9B63-4FBCB35A2268}">
      <dsp:nvSpPr>
        <dsp:cNvPr id="0" name=""/>
        <dsp:cNvSpPr/>
      </dsp:nvSpPr>
      <dsp:spPr>
        <a:xfrm>
          <a:off x="0" y="2496629"/>
          <a:ext cx="8686800" cy="136890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 dirty="0">
              <a:latin typeface="Century Schoolbook" panose="02040604050505020304" pitchFamily="18" charset="0"/>
            </a:rPr>
            <a:t>Operating + Capital: </a:t>
          </a:r>
          <a:r>
            <a:rPr lang="en-US" sz="2400" kern="1200" dirty="0">
              <a:latin typeface="Century Schoolbook" panose="02040604050505020304" pitchFamily="18" charset="0"/>
            </a:rPr>
            <a:t>Based on $260,000 Development Costs, Affordable for 55 Years</a:t>
          </a:r>
          <a:r>
            <a:rPr lang="en-US" sz="3500" kern="1200" dirty="0">
              <a:latin typeface="Century Schoolbook" panose="02040604050505020304" pitchFamily="18" charset="0"/>
            </a:rPr>
            <a:t> </a:t>
          </a:r>
        </a:p>
      </dsp:txBody>
      <dsp:txXfrm>
        <a:off x="66824" y="2563453"/>
        <a:ext cx="8553152" cy="1235252"/>
      </dsp:txXfrm>
    </dsp:sp>
    <dsp:sp modelId="{FE43BD91-1D05-425B-8078-670EC74183FF}">
      <dsp:nvSpPr>
        <dsp:cNvPr id="0" name=""/>
        <dsp:cNvSpPr/>
      </dsp:nvSpPr>
      <dsp:spPr>
        <a:xfrm>
          <a:off x="0" y="3865529"/>
          <a:ext cx="8686800" cy="1112340"/>
        </a:xfrm>
        <a:prstGeom prst="rect">
          <a:avLst/>
        </a:prstGeom>
        <a:noFill/>
        <a:ln w="9525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5806" tIns="82550" rIns="462280" bIns="82550" numCol="1" spcCol="1270" anchor="t" anchorCtr="0">
          <a:noAutofit/>
        </a:bodyPr>
        <a:lstStyle/>
        <a:p>
          <a:pPr marL="285750" lvl="1" indent="-285750" algn="l" defTabSz="22669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5100" i="1" kern="1200" dirty="0">
              <a:latin typeface="Century Schoolbook" panose="02040604050505020304" pitchFamily="18" charset="0"/>
            </a:rPr>
            <a:t>$1,165/month</a:t>
          </a:r>
        </a:p>
      </dsp:txBody>
      <dsp:txXfrm>
        <a:off x="0" y="3865529"/>
        <a:ext cx="8686800" cy="111234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6682CBA-79F6-4262-8D07-19CE2B58CE60}">
      <dsp:nvSpPr>
        <dsp:cNvPr id="0" name=""/>
        <dsp:cNvSpPr/>
      </dsp:nvSpPr>
      <dsp:spPr>
        <a:xfrm rot="16200000">
          <a:off x="-430836" y="434764"/>
          <a:ext cx="4648200" cy="3778671"/>
        </a:xfrm>
        <a:prstGeom prst="flowChartManualOperation">
          <a:avLst/>
        </a:prstGeom>
        <a:solidFill>
          <a:schemeClr val="accent4"/>
        </a:solidFill>
        <a:ln w="25400" cap="flat" cmpd="sng" algn="ctr">
          <a:noFill/>
          <a:prstDash val="solid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u="sng" kern="1200" dirty="0">
              <a:latin typeface="Century Schoolbook" panose="02040604050505020304" pitchFamily="18" charset="0"/>
            </a:rPr>
            <a:t>Services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>
              <a:latin typeface="Century Schoolbook" panose="02040604050505020304" pitchFamily="18" charset="0"/>
            </a:rPr>
            <a:t>Chronically Homeless People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>
              <a:latin typeface="Century Schoolbook" panose="02040604050505020304" pitchFamily="18" charset="0"/>
            </a:rPr>
            <a:t>Supportive Housing Residents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>
              <a:latin typeface="Century Schoolbook" panose="02040604050505020304" pitchFamily="18" charset="0"/>
            </a:rPr>
            <a:t>Leaving Institutional Settings &amp; Homeless Upon Admission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>
              <a:latin typeface="Century Schoolbook" panose="02040604050505020304" pitchFamily="18" charset="0"/>
            </a:rPr>
            <a:t>Homeless &amp; Co-Morbidities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1700" kern="1200" dirty="0"/>
        </a:p>
      </dsp:txBody>
      <dsp:txXfrm rot="5400000">
        <a:off x="3929" y="929639"/>
        <a:ext cx="3778671" cy="2788920"/>
      </dsp:txXfrm>
    </dsp:sp>
    <dsp:sp modelId="{DABA0A29-7A2B-41B9-9A4F-1541A8C18DCA}">
      <dsp:nvSpPr>
        <dsp:cNvPr id="0" name=""/>
        <dsp:cNvSpPr/>
      </dsp:nvSpPr>
      <dsp:spPr>
        <a:xfrm rot="16200000">
          <a:off x="3631236" y="434764"/>
          <a:ext cx="4648200" cy="3778671"/>
        </a:xfrm>
        <a:prstGeom prst="flowChartManualOperati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u="sng" kern="1200" dirty="0">
              <a:latin typeface="Century Schoolbook" panose="02040604050505020304" pitchFamily="18" charset="0"/>
            </a:rPr>
            <a:t>Housing &amp; Services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b="1" i="1" kern="1200" dirty="0">
              <a:latin typeface="Century Schoolbook" panose="02040604050505020304" pitchFamily="18" charset="0"/>
            </a:rPr>
            <a:t>Homeless &amp; Likely to Incur High Costs:</a:t>
          </a:r>
        </a:p>
        <a:p>
          <a:pPr marL="457200" lvl="2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>
              <a:latin typeface="Century Schoolbook" panose="02040604050505020304" pitchFamily="18" charset="0"/>
            </a:rPr>
            <a:t>Admission to Hospital in Last 2-3 Years + Conditions Common to High-Cost Populations</a:t>
          </a:r>
        </a:p>
        <a:p>
          <a:pPr marL="457200" lvl="2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>
              <a:latin typeface="Century Schoolbook" panose="02040604050505020304" pitchFamily="18" charset="0"/>
            </a:rPr>
            <a:t>Specific High-Risk Conditions</a:t>
          </a:r>
        </a:p>
        <a:p>
          <a:pPr marL="457200" lvl="2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>
              <a:latin typeface="Century Schoolbook" panose="02040604050505020304" pitchFamily="18" charset="0"/>
            </a:rPr>
            <a:t>Tri-Morbidities</a:t>
          </a:r>
        </a:p>
      </dsp:txBody>
      <dsp:txXfrm rot="5400000">
        <a:off x="4066001" y="929639"/>
        <a:ext cx="3778671" cy="27889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ircleList">
  <dgm:title val=""/>
  <dgm:desc val=""/>
  <dgm:catLst>
    <dgm:cat type="list" pri="23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41" srcId="1" destId="11" srcOrd="0" destOrd="0"/>
        <dgm:cxn modelId="42" srcId="1" destId="12" srcOrd="1" destOrd="0"/>
        <dgm:cxn modelId="5" srcId="0" destId="2" srcOrd="0" destOrd="0"/>
        <dgm:cxn modelId="51" srcId="2" destId="21" srcOrd="0" destOrd="0"/>
        <dgm:cxn modelId="52" srcId="2" destId="22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</dgm:varLst>
    <dgm:alg type="lin">
      <dgm:param type="linDir" val="fromT"/>
      <dgm:param type="fallback" val="2D"/>
    </dgm:alg>
    <dgm:shape xmlns:r="http://schemas.openxmlformats.org/officeDocument/2006/relationships" r:blip="">
      <dgm:adjLst/>
    </dgm:shape>
    <dgm:presOf/>
    <dgm:constrLst>
      <dgm:constr type="w" for="ch" forName="withChildren" refType="w"/>
      <dgm:constr type="h" for="ch" forName="withChildren" refType="w" fact="0.909"/>
      <dgm:constr type="w" for="ch" forName="noChildren" refType="w"/>
      <dgm:constr type="h" for="ch" forName="noChildren" refType="w" fact="0.164"/>
      <dgm:constr type="w" for="ch" forName="overlap" val="1"/>
      <dgm:constr type="h" for="ch" forName="overlap" refType="w" refFor="ch" refForName="withChildren" fact="-0.089"/>
      <dgm:constr type="primFontSz" for="des" forName="txLvl1" op="equ" val="65"/>
      <dgm:constr type="primFontSz" for="des" forName="txLvlOnly1" refType="primFontSz" refFor="des" refForName="txLvl1" op="equ"/>
      <dgm:constr type="primFontSz" for="des" forName="txLvl2" refType="primFontSz" refFor="des" refForName="txLvl1" op="equ" fact="0.78"/>
      <dgm:constr type="primFontSz" for="des" forName="txLvl3" refType="primFontSz" refFor="des" refForName="txLvl1" op="equ" fact="0.78"/>
      <dgm:constr type="userF" for="des" forName="lin" refType="primFontSz" refFor="des" refForName="txLvl2" op="equ"/>
    </dgm:constrLst>
    <dgm:forEach name="Name1" axis="ch" ptType="node">
      <dgm:choose name="Name2">
        <dgm:if name="Name3" axis="ch" ptType="node" func="cnt" op="gte" val="1">
          <dgm:layoutNode name="withChildren">
            <dgm:alg type="composite"/>
            <dgm:choose name="Name4">
              <dgm:if name="Name5" func="var" arg="dir" op="equ" val="norm">
                <dgm:constrLst>
                  <dgm:constr type="l" for="ch" forName="bigCircle"/>
                  <dgm:constr type="w" for="ch" forName="bigCircle" refType="h" refFor="ch" refForName="bigCircle"/>
                  <dgm:constr type="t" for="ch" forName="bigCircle"/>
                  <dgm:constr type="h" for="ch" forName="bigCircle" refType="h"/>
                  <dgm:constr type="l" for="ch" forName="medCircle" refType="w" fact="0.043"/>
                  <dgm:constr type="w" for="ch" forName="medCircle" refType="h" refFor="ch" refForName="medCircle"/>
                  <dgm:constr type="t" for="ch" forName="medCircle" refType="h" fact="0.042"/>
                  <dgm:constr type="h" for="ch" forName="medCircle" refType="h" fact="0.18"/>
                  <dgm:constr type="l" for="ch" forName="txLvl1" refType="ctrX" refFor="ch" refForName="medCircle"/>
                  <dgm:constr type="r" for="ch" forName="txLvl1" refType="w"/>
                  <dgm:constr type="h" for="ch" forName="txLvl1" refType="h" refFor="ch" refForName="medCircle"/>
                  <dgm:constr type="t" for="ch" forName="txLvl1" refType="t" refFor="ch" refForName="medCircle"/>
                  <dgm:constr type="l" for="ch" forName="lin" refType="ctrX" refFor="ch" refForName="medCircle"/>
                  <dgm:constr type="r" for="ch" forName="lin" refType="w"/>
                  <dgm:constr type="t" for="ch" forName="lin" refType="h" fact="0.222"/>
                  <dgm:constr type="h" for="ch" forName="lin" refType="h" fact="0.68"/>
                </dgm:constrLst>
              </dgm:if>
              <dgm:else name="Name6">
                <dgm:constrLst>
                  <dgm:constr type="r" for="ch" forName="bigCircle" refType="w"/>
                  <dgm:constr type="w" for="ch" forName="bigCircle" refType="h" refFor="ch" refForName="bigCircle"/>
                  <dgm:constr type="t" for="ch" forName="bigCircle"/>
                  <dgm:constr type="h" for="ch" forName="bigCircle" refType="h"/>
                  <dgm:constr type="r" for="ch" forName="medCircle" refType="w" fact="0.957"/>
                  <dgm:constr type="w" for="ch" forName="medCircle" refType="h" refFor="ch" refForName="medCircle"/>
                  <dgm:constr type="t" for="ch" forName="medCircle" refType="h" fact="0.042"/>
                  <dgm:constr type="h" for="ch" forName="medCircle" refType="h" fact="0.18"/>
                  <dgm:constr type="l" for="ch" forName="txLvl1"/>
                  <dgm:constr type="r" for="ch" forName="txLvl1" refType="ctrX" refFor="ch" refForName="medCircle"/>
                  <dgm:constr type="h" for="ch" forName="txLvl1" refType="h" refFor="ch" refForName="medCircle"/>
                  <dgm:constr type="t" for="ch" forName="txLvl1" refType="t" refFor="ch" refForName="medCircle"/>
                  <dgm:constr type="l" for="ch" forName="lin"/>
                  <dgm:constr type="r" for="ch" forName="lin" refType="ctrX" refFor="ch" refForName="medCircle"/>
                  <dgm:constr type="t" for="ch" forName="lin" refType="h" fact="0.222"/>
                  <dgm:constr type="h" for="ch" forName="lin" refType="h" fact="0.68"/>
                </dgm:constrLst>
              </dgm:else>
            </dgm:choose>
            <dgm:layoutNode name="bigCircle" styleLbl="vennNode1">
              <dgm:alg type="sp"/>
              <dgm:shape xmlns:r="http://schemas.openxmlformats.org/officeDocument/2006/relationships" type="ellipse" r:blip="">
                <dgm:adjLst/>
              </dgm:shape>
              <dgm:presOf/>
              <dgm:constrLst>
                <dgm:constr type="w" refType="h"/>
              </dgm:constrLst>
            </dgm:layoutNode>
            <dgm:layoutNode name="medCircle" styleLbl="vennNode1">
              <dgm:alg type="sp"/>
              <dgm:shape xmlns:r="http://schemas.openxmlformats.org/officeDocument/2006/relationships" type="ellipse" r:blip="">
                <dgm:adjLst/>
              </dgm:shape>
              <dgm:presOf/>
              <dgm:constrLst>
                <dgm:constr type="w" refType="h"/>
              </dgm:constrLst>
            </dgm:layoutNode>
            <dgm:layoutNode name="txLvl1" styleLbl="revTx">
              <dgm:choose name="Name7">
                <dgm:if name="Name8" func="var" arg="dir" op="equ" val="norm">
                  <dgm:alg type="tx">
                    <dgm:param type="parTxLTRAlign" val="l"/>
                    <dgm:param type="parTxRTLAlign" val="l"/>
                  </dgm:alg>
                </dgm:if>
                <dgm:else name="Name9">
                  <dgm:alg type="tx">
                    <dgm:param type="parTxLTRAlign" val="r"/>
                    <dgm:param type="parTxRTLAlign" val="r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/>
                <dgm:constr type="rMarg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lin">
              <dgm:choose name="Name10">
                <dgm:if name="Name11" func="var" arg="dir" op="equ" val="norm">
                  <dgm:alg type="lin">
                    <dgm:param type="linDir" val="fromT"/>
                    <dgm:param type="vertAlign" val="t"/>
                    <dgm:param type="nodeHorzAlign" val="l"/>
                  </dgm:alg>
                </dgm:if>
                <dgm:else name="Name12">
                  <dgm:alg type="lin">
                    <dgm:param type="linDir" val="fromT"/>
                    <dgm:param type="vertAlign" val="t"/>
                    <dgm:param type="nodeHorzAlign" val="r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constrLst>
                <dgm:constr type="userF"/>
                <dgm:constr type="primFontSz" for="ch" forName="txLvl2" refType="userF"/>
                <dgm:constr type="w" for="ch" forName="txLvl2" refType="w"/>
                <dgm:constr type="h" for="ch" forName="txLvl2" refType="primFontSz" refFor="ch" refForName="txLvl2" fact="0.39"/>
                <dgm:constr type="w" for="ch" forName="txLvl3" refType="w"/>
                <dgm:constr type="h" for="ch" forName="txLvl3" refType="primFontSz" refFor="ch" refForName="txLvl2" fact="0.39"/>
                <dgm:constr type="h" for="ch" forName="smCircle" refType="primFontSz" refFor="ch" refForName="txLvl2" fact="0.14"/>
                <dgm:constr type="h" for="ch" forName="indentDot1" refType="primFontSz" refFor="ch" refForName="txLvl2" fact="0.14"/>
                <dgm:constr type="h" for="ch" forName="indentDot2" refType="primFontSz" refFor="ch" refForName="txLvl2" fact="0.14"/>
                <dgm:constr type="h" for="ch" forName="indentDot3" refType="primFontSz" refFor="ch" refForName="txLvl2" fact="0.14"/>
                <dgm:constr type="w" for="ch" forName="indentDot1" refType="w"/>
                <dgm:constr type="w" for="ch" forName="indentDot2" refType="w"/>
                <dgm:constr type="w" for="ch" forName="indentDot3" refType="w"/>
                <dgm:constr type="userI" for="ch" forName="txLvl3" refType="primFontSz" refFor="ch" refForName="txLvl2" fact="0.14"/>
                <dgm:constr type="userI" for="ch" forName="indentDot1" refType="primFontSz" refFor="ch" refForName="txLvl2" fact="0.14"/>
                <dgm:constr type="userI" for="ch" forName="indentDot2" refType="primFontSz" refFor="ch" refForName="txLvl2" fact="0.14"/>
                <dgm:constr type="userI" for="ch" forName="indentDot3" refType="primFontSz" refFor="ch" refForName="txLvl2" fact="0.14"/>
              </dgm:constrLst>
              <dgm:ruleLst>
                <dgm:rule type="primFontSz" for="ch" forName="txLvl2" val="5" fact="NaN" max="NaN"/>
              </dgm:ruleLst>
              <dgm:forEach name="Name13" axis="ch" ptType="node">
                <dgm:layoutNode name="txLvl2" styleLbl="revTx">
                  <dgm:choose name="Name14">
                    <dgm:if name="Name15" func="var" arg="dir" op="equ" val="norm">
                      <dgm:alg type="tx">
                        <dgm:param type="parTxLTRAlign" val="l"/>
                        <dgm:param type="parTxRTLAlign" val="l"/>
                      </dgm:alg>
                    </dgm:if>
                    <dgm:else name="Name16">
                      <dgm:alg type="tx">
                        <dgm:param type="parTxLTRAlign" val="r"/>
                        <dgm:param type="parTxRTLAlign" val="r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self" ptType="node"/>
                  <dgm:constrLst>
                    <dgm:constr type="lMarg"/>
                    <dgm:constr type="rMarg"/>
                    <dgm:constr type="tMarg" refType="primFontSz" fact="0.1"/>
                    <dgm:constr type="bMarg" refType="primFontSz" fact="0.1"/>
                  </dgm:constrLst>
                  <dgm:ruleLst>
                    <dgm:rule type="h" val="INF" fact="NaN" max="NaN"/>
                  </dgm:ruleLst>
                </dgm:layoutNode>
                <dgm:forEach name="Name17" axis="ch" ptType="node" cnt="1">
                  <dgm:layoutNode name="indentDot1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hoose name="Name18">
                      <dgm:if name="Name19" func="var" arg="dir" op="equ" val="norm">
                        <dgm:constrLst>
                          <dgm:constr type="userI"/>
                          <dgm:constr type="w" for="ch" forName="gap1" refType="userI" fact="3"/>
                          <dgm:constr type="w" for="ch" forName="smCircle1" refType="h"/>
                          <dgm:constr type="l" for="ch" forName="smCircle1" refType="r" refFor="ch" refForName="gap1"/>
                        </dgm:constrLst>
                      </dgm:if>
                      <dgm:else name="Name20">
                        <dgm:constrLst>
                          <dgm:constr type="userI"/>
                          <dgm:constr type="w" for="ch" forName="gap1" refType="userI" fact="3"/>
                          <dgm:constr type="w" for="ch" forName="smCircle1" refType="h"/>
                          <dgm:constr type="r" for="ch" forName="smCircle1" refType="l" refFor="ch" refForName="gap1"/>
                        </dgm:constrLst>
                      </dgm:else>
                    </dgm:choose>
                    <dgm:layoutNode name="gap1">
                      <dgm:alg type="sp"/>
                      <dgm:shape xmlns:r="http://schemas.openxmlformats.org/officeDocument/2006/relationships" type="rect" r:blip="" hideGeom="1">
                        <dgm:adjLst/>
                      </dgm:shape>
                      <dgm:presOf/>
                    </dgm:layoutNode>
                    <dgm:layoutNode name="smCircle1" styleLbl="vennNode1">
                      <dgm:alg type="sp"/>
                      <dgm:shape xmlns:r="http://schemas.openxmlformats.org/officeDocument/2006/relationships" type="ellipse" r:blip="">
                        <dgm:adjLst/>
                      </dgm:shape>
                      <dgm:presOf/>
                      <dgm:constrLst>
                        <dgm:constr type="w" refType="h"/>
                      </dgm:constrLst>
                    </dgm:layoutNode>
                  </dgm:layoutNode>
                </dgm:forEach>
                <dgm:forEach name="Name21" axis="ch" ptType="node">
                  <dgm:layoutNode name="txLvl3" styleLbl="revTx">
                    <dgm:varLst>
                      <dgm:bulletEnabled val="1"/>
                    </dgm:varLst>
                    <dgm:choose name="Name22">
                      <dgm:if name="Name23" func="var" arg="dir" op="equ" val="norm">
                        <dgm:alg type="tx">
                          <dgm:param type="parTxLTRAlign" val="l"/>
                          <dgm:param type="parTxRTLAlign" val="l"/>
                          <dgm:param type="shpTxLTRAlignCh" val="l"/>
                          <dgm:param type="shpTxRTLAlignCh" val="l"/>
                        </dgm:alg>
                      </dgm:if>
                      <dgm:else name="Name24">
                        <dgm:alg type="tx">
                          <dgm:param type="parTxLTRAlign" val="r"/>
                          <dgm:param type="parTxRTLAlign" val="r"/>
                          <dgm:param type="shpTxLTRAlignCh" val="r"/>
                          <dgm:param type="shpTxRTLAlignCh" val="r"/>
                        </dgm:alg>
                      </dgm:else>
                    </dgm:choose>
                    <dgm:shape xmlns:r="http://schemas.openxmlformats.org/officeDocument/2006/relationships" type="rect" r:blip="">
                      <dgm:adjLst/>
                    </dgm:shape>
                    <dgm:presOf axis="desOrSelf" ptType="node"/>
                    <dgm:choose name="Name25">
                      <dgm:if name="Name26" func="var" arg="dir" op="equ" val="norm">
                        <dgm:constrLst>
                          <dgm:constr type="userI"/>
                          <dgm:constr type="lMarg" refType="userI" fact="8.504"/>
                          <dgm:constr type="rMarg"/>
                          <dgm:constr type="tMarg" refType="primFontSz" fact="0.1"/>
                          <dgm:constr type="bMarg" refType="primFontSz" fact="0.1"/>
                        </dgm:constrLst>
                      </dgm:if>
                      <dgm:else name="Name27">
                        <dgm:constrLst>
                          <dgm:constr type="userI"/>
                          <dgm:constr type="lMarg"/>
                          <dgm:constr type="rMarg" refType="userI" fact="8.504"/>
                          <dgm:constr type="tMarg" refType="primFontSz" fact="0.1"/>
                          <dgm:constr type="bMarg" refType="primFontSz" fact="0.1"/>
                        </dgm:constrLst>
                      </dgm:else>
                    </dgm:choose>
                    <dgm:ruleLst>
                      <dgm:rule type="h" val="INF" fact="NaN" max="NaN"/>
                    </dgm:ruleLst>
                  </dgm:layoutNode>
                  <dgm:forEach name="Name28" axis="followSib" ptType="sibTrans" cnt="1">
                    <dgm:layoutNode name="indentDot2">
                      <dgm:alg type="composite"/>
                      <dgm:shape xmlns:r="http://schemas.openxmlformats.org/officeDocument/2006/relationships" r:blip="">
                        <dgm:adjLst/>
                      </dgm:shape>
                      <dgm:presOf/>
                      <dgm:choose name="Name29">
                        <dgm:if name="Name30" func="var" arg="dir" op="equ" val="norm">
                          <dgm:constrLst>
                            <dgm:constr type="userI"/>
                            <dgm:constr type="w" for="ch" forName="gap2" refType="userI" fact="3"/>
                            <dgm:constr type="w" for="ch" forName="smCircle2" refType="h"/>
                            <dgm:constr type="l" for="ch" forName="smCircle2" refType="r" refFor="ch" refForName="gap2"/>
                          </dgm:constrLst>
                        </dgm:if>
                        <dgm:else name="Name31">
                          <dgm:constrLst>
                            <dgm:constr type="userI"/>
                            <dgm:constr type="w" for="ch" forName="gap2" refType="userI" fact="3"/>
                            <dgm:constr type="w" for="ch" forName="smCircle2" refType="h"/>
                            <dgm:constr type="r" for="ch" forName="smCircle2" refType="l" refFor="ch" refForName="gap2"/>
                          </dgm:constrLst>
                        </dgm:else>
                      </dgm:choose>
                      <dgm:layoutNode name="gap2">
                        <dgm:alg type="sp"/>
                        <dgm:shape xmlns:r="http://schemas.openxmlformats.org/officeDocument/2006/relationships" type="rect" r:blip="" hideGeom="1">
                          <dgm:adjLst/>
                        </dgm:shape>
                        <dgm:presOf/>
                      </dgm:layoutNode>
                      <dgm:layoutNode name="smCircle2" styleLbl="vennNode1">
                        <dgm:alg type="sp"/>
                        <dgm:shape xmlns:r="http://schemas.openxmlformats.org/officeDocument/2006/relationships" type="ellipse" r:blip="">
                          <dgm:adjLst/>
                        </dgm:shape>
                        <dgm:presOf/>
                        <dgm:constrLst>
                          <dgm:constr type="w" refType="h"/>
                        </dgm:constrLst>
                      </dgm:layoutNode>
                    </dgm:layoutNode>
                  </dgm:forEach>
                </dgm:forEach>
                <dgm:choose name="Name32">
                  <dgm:if name="Name33" axis="ch" ptType="node" func="cnt" op="gte" val="1">
                    <dgm:forEach name="Name34" axis="followSib" ptType="sibTrans" cnt="1">
                      <dgm:layoutNode name="indentDot3">
                        <dgm:alg type="composite"/>
                        <dgm:shape xmlns:r="http://schemas.openxmlformats.org/officeDocument/2006/relationships" r:blip="">
                          <dgm:adjLst/>
                        </dgm:shape>
                        <dgm:presOf/>
                        <dgm:choose name="Name35">
                          <dgm:if name="Name36" func="var" arg="dir" op="equ" val="norm">
                            <dgm:constrLst>
                              <dgm:constr type="userI"/>
                              <dgm:constr type="w" for="ch" forName="gap3" refType="userI" fact="3"/>
                              <dgm:constr type="w" for="ch" forName="smCircle3" refType="h"/>
                              <dgm:constr type="l" for="ch" forName="smCircle3" refType="r" refFor="ch" refForName="gap3"/>
                            </dgm:constrLst>
                          </dgm:if>
                          <dgm:else name="Name37">
                            <dgm:constrLst>
                              <dgm:constr type="userI"/>
                              <dgm:constr type="w" for="ch" forName="gap3" refType="userI" fact="3"/>
                              <dgm:constr type="w" for="ch" forName="smCircle3" refType="h"/>
                              <dgm:constr type="r" for="ch" forName="smCircle3" refType="l" refFor="ch" refForName="gap3"/>
                            </dgm:constrLst>
                          </dgm:else>
                        </dgm:choose>
                        <dgm:layoutNode name="gap3">
                          <dgm:alg type="sp"/>
                          <dgm:shape xmlns:r="http://schemas.openxmlformats.org/officeDocument/2006/relationships" type="rect" r:blip="" hideGeom="1">
                            <dgm:adjLst/>
                          </dgm:shape>
                          <dgm:presOf/>
                        </dgm:layoutNode>
                        <dgm:layoutNode name="smCircle3" styleLbl="vennNode1">
                          <dgm:alg type="sp"/>
                          <dgm:shape xmlns:r="http://schemas.openxmlformats.org/officeDocument/2006/relationships" type="ellipse" r:blip="">
                            <dgm:adjLst/>
                          </dgm:shape>
                          <dgm:presOf/>
                          <dgm:constrLst>
                            <dgm:constr type="w" refType="h"/>
                          </dgm:constrLst>
                        </dgm:layoutNode>
                      </dgm:layoutNode>
                    </dgm:forEach>
                  </dgm:if>
                  <dgm:else name="Name38">
                    <dgm:forEach name="Name39" axis="followSib" ptType="sibTrans" cnt="1">
                      <dgm:layoutNode name="smCircle" styleLbl="vennNode1">
                        <dgm:alg type="sp"/>
                        <dgm:shape xmlns:r="http://schemas.openxmlformats.org/officeDocument/2006/relationships" type="ellipse" r:blip="">
                          <dgm:adjLst/>
                        </dgm:shape>
                        <dgm:presOf/>
                        <dgm:constrLst>
                          <dgm:constr type="w" refType="h"/>
                        </dgm:constrLst>
                      </dgm:layoutNode>
                    </dgm:forEach>
                  </dgm:else>
                </dgm:choose>
              </dgm:forEach>
            </dgm:layoutNode>
          </dgm:layoutNode>
          <dgm:choose name="Name40">
            <dgm:if name="Name41" axis="followSib ch" ptType="node node" cnt="1 0" func="cnt" op="gte" val="1">
              <dgm:layoutNode name="overlap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</dgm:if>
            <dgm:else name="Name42"/>
          </dgm:choose>
        </dgm:if>
        <dgm:else name="Name43">
          <dgm:layoutNode name="noChildren">
            <dgm:alg type="composite"/>
            <dgm:choose name="Name44">
              <dgm:if name="Name45" func="var" arg="dir" op="equ" val="norm">
                <dgm:constrLst>
                  <dgm:constr type="l" for="ch" forName="gap"/>
                  <dgm:constr type="w" for="ch" forName="gap" refType="w" fact="0.043"/>
                  <dgm:constr type="h" for="ch" forName="gap" refType="h"/>
                  <dgm:constr type="t" for="ch" forName="gap"/>
                  <dgm:constr type="l" for="ch" forName="medCircle2" refType="r" refFor="ch" refForName="gap"/>
                  <dgm:constr type="w" for="ch" forName="medCircle2" refType="h" refFor="ch" refForName="medCircle2"/>
                  <dgm:constr type="t" for="ch" forName="medCircle2"/>
                  <dgm:constr type="h" for="ch" forName="medCircle2" refType="h"/>
                  <dgm:constr type="l" for="ch" forName="txLvlOnly1" refType="ctrX" refFor="ch" refForName="medCircle2"/>
                  <dgm:constr type="r" for="ch" forName="txLvlOnly1" refType="w"/>
                  <dgm:constr type="h" for="ch" forName="txLvlOnly1" refType="h"/>
                  <dgm:constr type="t" for="ch" forName="txLvlOnly1"/>
                </dgm:constrLst>
              </dgm:if>
              <dgm:else name="Name46">
                <dgm:constrLst>
                  <dgm:constr type="r" for="ch" forName="gap" refType="w"/>
                  <dgm:constr type="w" for="ch" forName="gap" refType="w" fact="0.043"/>
                  <dgm:constr type="h" for="ch" forName="gap" refType="h"/>
                  <dgm:constr type="t" for="ch" forName="gap"/>
                  <dgm:constr type="r" for="ch" forName="medCircle2" refType="l" refFor="ch" refForName="gap"/>
                  <dgm:constr type="w" for="ch" forName="medCircle2" refType="h" refFor="ch" refForName="medCircle2"/>
                  <dgm:constr type="t" for="ch" forName="medCircle2"/>
                  <dgm:constr type="h" for="ch" forName="medCircle2" refType="h"/>
                  <dgm:constr type="l" for="ch" forName="txLvlOnly1"/>
                  <dgm:constr type="r" for="ch" forName="txLvlOnly1" refType="ctrX" refFor="ch" refForName="medCircle2"/>
                  <dgm:constr type="h" for="ch" forName="txLvlOnly1" refType="h"/>
                  <dgm:constr type="t" for="ch" forName="txLvlOnly1"/>
                </dgm:constrLst>
              </dgm:else>
            </dgm:choose>
            <dgm:layoutNode name="gap">
              <dgm:alg type="sp"/>
              <dgm:shape xmlns:r="http://schemas.openxmlformats.org/officeDocument/2006/relationships" r:blip="">
                <dgm:adjLst/>
              </dgm:shape>
              <dgm:presOf/>
            </dgm:layoutNode>
            <dgm:layoutNode name="medCircle2" styleLbl="vennNode1">
              <dgm:alg type="sp"/>
              <dgm:shape xmlns:r="http://schemas.openxmlformats.org/officeDocument/2006/relationships" type="ellipse" r:blip="">
                <dgm:adjLst/>
              </dgm:shape>
              <dgm:presOf/>
              <dgm:constrLst>
                <dgm:constr type="w" refType="h"/>
              </dgm:constrLst>
            </dgm:layoutNode>
            <dgm:layoutNode name="txLvlOnly1" styleLbl="revTx">
              <dgm:choose name="Name47">
                <dgm:if name="Name48" func="var" arg="dir" op="equ" val="norm">
                  <dgm:alg type="tx">
                    <dgm:param type="parTxLTRAlign" val="l"/>
                    <dgm:param type="parTxRTLAlign" val="l"/>
                  </dgm:alg>
                </dgm:if>
                <dgm:else name="Name49">
                  <dgm:alg type="tx">
                    <dgm:param type="parTxLTRAlign" val="r"/>
                    <dgm:param type="parTxRTLAlign" val="r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/>
                <dgm:constr type="rMarg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7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1/layout/ConvergingText">
  <dgm:title val="Converging Text"/>
  <dgm:desc val="Use to show multiple steps or parts that merge into a whole. Limited to one Level 1 shape that contains text and a maximum of five Level 2 shapes."/>
  <dgm:catLst>
    <dgm:cat type="process" pri="6500"/>
    <dgm:cat type="officeonline" pri="5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</dgm:cxnLst>
      <dgm:bg/>
      <dgm:whole/>
    </dgm:dataModel>
  </dgm:clrData>
  <dgm:layoutNode name="Name0">
    <dgm:varLst>
      <dgm:chMax/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vertAlign" val="mid"/>
          <dgm:param type="nodeVertAlign" val="mid"/>
          <dgm:param type="horzAlign" val="ctr"/>
        </dgm:alg>
      </dgm:if>
      <dgm:else name="Name3">
        <dgm:alg type="lin">
          <dgm:param type="linDir" val="fromR"/>
          <dgm:param type="vertAlign" val="mid"/>
          <dgm:param type="nodeVertAlign" val="mid"/>
          <dgm:param type="horzAlign" val="ct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" op="equ" val="65"/>
      <dgm:constr type="primFontSz" for="des" forName="Child1" op="equ" val="65"/>
      <dgm:constr type="primFontSz" for="des" forName="Child2" refType="primFontSz" refFor="des" refForName="Child1" op="equ"/>
      <dgm:constr type="primFontSz" for="des" forName="Child3" refType="primFontSz" refFor="des" refForName="Child1" op="equ"/>
      <dgm:constr type="primFontSz" for="des" forName="Child4" refType="primFontSz" refFor="des" refForName="Child1" op="equ"/>
      <dgm:constr type="primFontSz" for="des" forName="Child5" refType="primFontSz" refFor="des" refForName="Child1" op="equ"/>
      <dgm:constr type="primFontSz" for="des" forName="Child1" refType="primFontSz" refFor="des" refForName="Parent" op="lte"/>
      <dgm:constr type="primFontSz" for="des" forName="Child2" refType="primFontSz" refFor="des" refForName="Parent" op="lte"/>
      <dgm:constr type="primFontSz" for="des" forName="Child3" refType="primFontSz" refFor="des" refForName="Parent" op="lte"/>
      <dgm:constr type="primFontSz" for="des" forName="Child4" refType="primFontSz" refFor="des" refForName="Parent" op="lte"/>
      <dgm:constr type="primFontSz" for="des" forName="Child5" refType="primFontSz" refFor="des" refForName="Parent" op="lte"/>
      <dgm:constr type="w" for="ch" forName="composite" refType="w"/>
      <dgm:constr type="h" for="ch" forName="composite" refType="h"/>
      <dgm:constr type="sp" refType="w" refFor="ch" refForName="composite" op="equ" fact="0.05"/>
      <dgm:constr type="w" for="ch" forName="sibTrans" refType="w" refFor="ch" refForName="composite" op="equ" fact="0.05"/>
      <dgm:constr type="h" for="ch" forName="sibTrans" refType="w" refFor="ch" refForName="sibTrans" op="equ"/>
    </dgm:constrLst>
    <dgm:forEach name="nodesForEach" axis="ch" ptType="node">
      <dgm:layoutNode name="composite">
        <dgm:choose name="Name4">
          <dgm:if name="Name5" func="var" arg="dir" op="equ" val="norm">
            <dgm:choose name="Name6">
              <dgm:if name="Name7" axis="ch" ptType="node" func="cnt" op="equ" val="0">
                <dgm:alg type="composite">
                  <dgm:param type="ar" val="2.1059"/>
                </dgm:alg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 fact="0.4749"/>
                  <dgm:constr type="h" for="ch" forName="Parent" refType="h"/>
                  <dgm:constr type="l" for="ch" forName="ParentAccent1" refType="w" fact="0.9531"/>
                  <dgm:constr type="t" for="ch" forName="ParentAccent1" refType="h" fact="0.4506"/>
                  <dgm:constr type="w" for="ch" forName="ParentAccent1" refType="w" fact="0.0469"/>
                  <dgm:constr type="h" for="ch" forName="ParentAccent1" refType="h" fact="0.0988"/>
                  <dgm:constr type="l" for="ch" forName="ParentAccent2" refType="w" fact="0.8734"/>
                  <dgm:constr type="t" for="ch" forName="ParentAccent2" refType="h" fact="0.4506"/>
                  <dgm:constr type="w" for="ch" forName="ParentAccent2" refType="w" fact="0.0469"/>
                  <dgm:constr type="h" for="ch" forName="ParentAccent2" refType="h" fact="0.0988"/>
                  <dgm:constr type="l" for="ch" forName="ParentAccent3" refType="w" fact="0.7937"/>
                  <dgm:constr type="t" for="ch" forName="ParentAccent3" refType="h" fact="0.4506"/>
                  <dgm:constr type="w" for="ch" forName="ParentAccent3" refType="w" fact="0.0469"/>
                  <dgm:constr type="h" for="ch" forName="ParentAccent3" refType="h" fact="0.0988"/>
                  <dgm:constr type="l" for="ch" forName="ParentAccent4" refType="w" fact="0.714"/>
                  <dgm:constr type="t" for="ch" forName="ParentAccent4" refType="h" fact="0.4506"/>
                  <dgm:constr type="w" for="ch" forName="ParentAccent4" refType="w" fact="0.0469"/>
                  <dgm:constr type="h" for="ch" forName="ParentAccent4" refType="h" fact="0.0988"/>
                  <dgm:constr type="l" for="ch" forName="ParentAccent5" refType="w" fact="0.6343"/>
                  <dgm:constr type="t" for="ch" forName="ParentAccent5" refType="h" fact="0.4506"/>
                  <dgm:constr type="w" for="ch" forName="ParentAccent5" refType="w" fact="0.0469"/>
                  <dgm:constr type="h" for="ch" forName="ParentAccent5" refType="h" fact="0.0988"/>
                  <dgm:constr type="l" for="ch" forName="ParentAccent6" refType="w" fact="0.5076"/>
                  <dgm:constr type="t" for="ch" forName="ParentAccent6" refType="h" fact="0.4012"/>
                  <dgm:constr type="w" for="ch" forName="ParentAccent6" refType="w" fact="0.0939"/>
                  <dgm:constr type="h" for="ch" forName="ParentAccent6" refType="h" fact="0.1976"/>
                  <dgm:constr type="l" for="ch" forName="ParentAccent7" refType="w" fact="0.8766"/>
                  <dgm:constr type="t" for="ch" forName="ParentAccent7" refType="h" fact="0.2465"/>
                  <dgm:constr type="w" for="ch" forName="ParentAccent7" refType="w" fact="0.0469"/>
                  <dgm:constr type="h" for="ch" forName="ParentAccent7" refType="h" fact="0.0988"/>
                  <dgm:constr type="l" for="ch" forName="ParentAccent8" refType="w" fact="0.8766"/>
                  <dgm:constr type="t" for="ch" forName="ParentAccent8" refType="h" fact="0.6562"/>
                  <dgm:constr type="w" for="ch" forName="ParentAccent8" refType="w" fact="0.0469"/>
                  <dgm:constr type="h" for="ch" forName="ParentAccent8" refType="h" fact="0.0988"/>
                  <dgm:constr type="l" for="ch" forName="ParentAccent9" refType="w" fact="0.9185"/>
                  <dgm:constr type="t" for="ch" forName="ParentAccent9" refType="h" fact="0.3353"/>
                  <dgm:constr type="w" for="ch" forName="ParentAccent9" refType="w" fact="0.0469"/>
                  <dgm:constr type="h" for="ch" forName="ParentAccent9" refType="h" fact="0.0988"/>
                  <dgm:constr type="l" for="ch" forName="ParentAccent10" refType="w" fact="0.9213"/>
                  <dgm:constr type="t" for="ch" forName="ParentAccent10" refType="h" fact="0.5679"/>
                  <dgm:constr type="w" for="ch" forName="ParentAccent10" refType="w" fact="0.0469"/>
                  <dgm:constr type="h" for="ch" forName="ParentAccent10" refType="h" fact="0.0988"/>
                </dgm:constrLst>
              </dgm:if>
              <dgm:if name="Name8" axis="ch" ptType="node" func="cnt" op="equ" val="1">
                <dgm:alg type="composite">
                  <dgm:param type="ar" val="3.4411"/>
                </dgm:alg>
                <dgm:constrLst>
                  <dgm:constr type="l" for="ch" forName="Child1Accent1" refType="w" fact="0.284"/>
                  <dgm:constr type="t" for="ch" forName="Child1Accent1" refType="h" fact="0.4012"/>
                  <dgm:constr type="w" for="ch" forName="Child1Accent1" refType="w" fact="0.0574"/>
                  <dgm:constr type="h" for="ch" forName="Child1Accent1" refType="h" fact="0.1976"/>
                  <dgm:constr type="l" for="ch" forName="Child1Accent2" refType="w" fact="0.2272"/>
                  <dgm:constr type="t" for="ch" forName="Child1Accent2" refType="h" fact="0.4506"/>
                  <dgm:constr type="w" for="ch" forName="Child1Accent2" refType="w" fact="0.0287"/>
                  <dgm:constr type="h" for="ch" forName="Child1Accent2" refType="h" fact="0.0988"/>
                  <dgm:constr type="l" for="ch" forName="Child1Accent3" refType="w" fact="0.1705"/>
                  <dgm:constr type="t" for="ch" forName="Child1Accent3" refType="h" fact="0.4506"/>
                  <dgm:constr type="w" for="ch" forName="Child1Accent3" refType="w" fact="0.0287"/>
                  <dgm:constr type="h" for="ch" forName="Child1Accent3" refType="h" fact="0.0988"/>
                  <dgm:constr type="l" for="ch" forName="Child1Accent4" refType="w" fact="0.1137"/>
                  <dgm:constr type="t" for="ch" forName="Child1Accent4" refType="h" fact="0.4506"/>
                  <dgm:constr type="w" for="ch" forName="Child1Accent4" refType="w" fact="0.0287"/>
                  <dgm:constr type="h" for="ch" forName="Child1Accent4" refType="h" fact="0.0988"/>
                  <dgm:constr type="l" for="ch" forName="Child1Accent5" refType="w" fact="0.057"/>
                  <dgm:constr type="t" for="ch" forName="Child1Accent5" refType="h" fact="0.4506"/>
                  <dgm:constr type="w" for="ch" forName="Child1Accent5" refType="w" fact="0.0287"/>
                  <dgm:constr type="h" for="ch" forName="Child1Accent5" refType="h" fact="0.0988"/>
                  <dgm:constr type="l" for="ch" forName="Child1Accent6" refType="w" fact="0.0002"/>
                  <dgm:constr type="t" for="ch" forName="Child1Accent6" refType="h" fact="0.4506"/>
                  <dgm:constr type="w" for="ch" forName="Child1Accent6" refType="w" fact="0.0287"/>
                  <dgm:constr type="h" for="ch" forName="Child1Accent6" refType="h" fact="0.0988"/>
                  <dgm:constr type="l" for="ch" forName="Child1Accent7" refType="w" fact="0"/>
                  <dgm:constr type="t" for="ch" forName="Child1Accent7" refType="h" fact="0"/>
                  <dgm:constr type="w" for="ch" forName="Child1Accent7" refType="w" fact="0"/>
                  <dgm:constr type="h" for="ch" forName="Child1Accent7" refType="h" fact="0"/>
                  <dgm:constr type="l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l" for="ch" forName="ParentAccent1" refType="w" fact="0.9713"/>
                  <dgm:constr type="t" for="ch" forName="ParentAccent1" refType="h" fact="0.4506"/>
                  <dgm:constr type="w" for="ch" forName="ParentAccent1" refType="w" fact="0.0287"/>
                  <dgm:constr type="h" for="ch" forName="ParentAccent1" refType="h" fact="0.0988"/>
                  <dgm:constr type="l" for="ch" forName="ParentAccent2" refType="w" fact="0.9187"/>
                  <dgm:constr type="t" for="ch" forName="ParentAccent2" refType="h" fact="0.4506"/>
                  <dgm:constr type="w" for="ch" forName="ParentAccent2" refType="w" fact="0.0287"/>
                  <dgm:constr type="h" for="ch" forName="ParentAccent2" refType="h" fact="0.0988"/>
                  <dgm:constr type="l" for="ch" forName="ParentAccent3" refType="w" fact="0.8661"/>
                  <dgm:constr type="t" for="ch" forName="ParentAccent3" refType="h" fact="0.4506"/>
                  <dgm:constr type="w" for="ch" forName="ParentAccent3" refType="w" fact="0.0287"/>
                  <dgm:constr type="h" for="ch" forName="ParentAccent3" refType="h" fact="0.0988"/>
                  <dgm:constr type="l" for="ch" forName="ParentAccent4" refType="w" fact="0.8136"/>
                  <dgm:constr type="t" for="ch" forName="ParentAccent4" refType="h" fact="0.4506"/>
                  <dgm:constr type="w" for="ch" forName="ParentAccent4" refType="w" fact="0.0287"/>
                  <dgm:constr type="h" for="ch" forName="ParentAccent4" refType="h" fact="0.0988"/>
                  <dgm:constr type="l" for="ch" forName="ParentAccent5" refType="w" fact="0.761"/>
                  <dgm:constr type="t" for="ch" forName="ParentAccent5" refType="h" fact="0.4506"/>
                  <dgm:constr type="w" for="ch" forName="ParentAccent5" refType="w" fact="0.0287"/>
                  <dgm:constr type="h" for="ch" forName="ParentAccent5" refType="h" fact="0.0988"/>
                  <dgm:constr type="l" for="ch" forName="ParentAccent6" refType="w" fact="0.6797"/>
                  <dgm:constr type="t" for="ch" forName="ParentAccent6" refType="h" fact="0.4012"/>
                  <dgm:constr type="w" for="ch" forName="ParentAccent6" refType="w" fact="0.0574"/>
                  <dgm:constr type="h" for="ch" forName="ParentAccent6" refType="h" fact="0.1976"/>
                  <dgm:constr type="l" for="ch" forName="ParentAccent7" refType="w" fact="0.9245"/>
                  <dgm:constr type="t" for="ch" forName="ParentAccent7" refType="h" fact="0.2465"/>
                  <dgm:constr type="w" for="ch" forName="ParentAccent7" refType="w" fact="0.0287"/>
                  <dgm:constr type="h" for="ch" forName="ParentAccent7" refType="h" fact="0.0988"/>
                  <dgm:constr type="l" for="ch" forName="ParentAccent8" refType="w" fact="0.9245"/>
                  <dgm:constr type="t" for="ch" forName="ParentAccent8" refType="h" fact="0.6562"/>
                  <dgm:constr type="w" for="ch" forName="ParentAccent8" refType="w" fact="0.0287"/>
                  <dgm:constr type="h" for="ch" forName="ParentAccent8" refType="h" fact="0.0988"/>
                  <dgm:constr type="l" for="ch" forName="ParentAccent9" refType="w" fact="0.9501"/>
                  <dgm:constr type="t" for="ch" forName="ParentAccent9" refType="h" fact="0.3353"/>
                  <dgm:constr type="w" for="ch" forName="ParentAccent9" refType="w" fact="0.0287"/>
                  <dgm:constr type="h" for="ch" forName="ParentAccent9" refType="h" fact="0.0988"/>
                  <dgm:constr type="l" for="ch" forName="ParentAccent10" refType="w" fact="0.9518"/>
                  <dgm:constr type="t" for="ch" forName="ParentAccent10" refType="h" fact="0.5679"/>
                  <dgm:constr type="w" for="ch" forName="ParentAccent10" refType="w" fact="0.0287"/>
                  <dgm:constr type="h" for="ch" forName="ParentAccent10" refType="h" fact="0.0988"/>
                  <dgm:constr type="l" for="ch" forName="Child1" refType="w" fact="0"/>
                  <dgm:constr type="t" for="ch" forName="Child1" refType="h" fact="0.1978"/>
                  <dgm:constr type="w" for="ch" forName="Child1" refType="w" fact="0.2544"/>
                  <dgm:constr type="h" for="ch" forName="Child1" refType="h" fact="0.2541"/>
                  <dgm:constr type="l" for="ch" forName="Parent" refType="w" fact="0.3653"/>
                  <dgm:constr type="t" for="ch" forName="Parent" refType="h" fact="0"/>
                  <dgm:constr type="w" for="ch" forName="Parent" refType="w" fact="0.2906"/>
                  <dgm:constr type="h" for="ch" forName="Parent" refType="h"/>
                </dgm:constrLst>
              </dgm:if>
              <dgm:if name="Name9" axis="ch" ptType="node" func="cnt" op="equ" val="2">
                <dgm:alg type="composite">
                  <dgm:param type="ar" val="2.1185"/>
                </dgm:alg>
                <dgm:constrLst>
                  <dgm:constr type="l" for="ch" forName="Child1Accent1" refType="w" fact="0.3436"/>
                  <dgm:constr type="t" for="ch" forName="Child1Accent1" refType="h" fact="0.2211"/>
                  <dgm:constr type="w" for="ch" forName="Child1Accent1" refType="w" fact="0.0574"/>
                  <dgm:constr type="h" for="ch" forName="Child1Accent1" refType="h" fact="0.1217"/>
                  <dgm:constr type="l" for="ch" forName="Child1Accent2" refType="w" fact="0.3068"/>
                  <dgm:constr type="t" for="ch" forName="Child1Accent2" refType="h" fact="0.1569"/>
                  <dgm:constr type="w" for="ch" forName="Child1Accent2" refType="w" fact="0.0287"/>
                  <dgm:constr type="h" for="ch" forName="Child1Accent2" refType="h" fact="0.0608"/>
                  <dgm:constr type="l" for="ch" forName="Child1Accent3" refType="w" fact="0.2455"/>
                  <dgm:constr type="t" for="ch" forName="Child1Accent3" refType="h" fact="0.1569"/>
                  <dgm:constr type="w" for="ch" forName="Child1Accent3" refType="w" fact="0.0287"/>
                  <dgm:constr type="h" for="ch" forName="Child1Accent3" refType="h" fact="0.0608"/>
                  <dgm:constr type="l" for="ch" forName="Child1Accent4" refType="w" fact="0.1842"/>
                  <dgm:constr type="t" for="ch" forName="Child1Accent4" refType="h" fact="0.1569"/>
                  <dgm:constr type="w" for="ch" forName="Child1Accent4" refType="w" fact="0.0287"/>
                  <dgm:constr type="h" for="ch" forName="Child1Accent4" refType="h" fact="0.0608"/>
                  <dgm:constr type="l" for="ch" forName="Child1Accent5" refType="w" fact="0.1229"/>
                  <dgm:constr type="t" for="ch" forName="Child1Accent5" refType="h" fact="0.1569"/>
                  <dgm:constr type="w" for="ch" forName="Child1Accent5" refType="w" fact="0.0287"/>
                  <dgm:constr type="h" for="ch" forName="Child1Accent5" refType="h" fact="0.0608"/>
                  <dgm:constr type="l" for="ch" forName="Child1Accent6" refType="w" fact="0.0615"/>
                  <dgm:constr type="t" for="ch" forName="Child1Accent6" refType="h" fact="0.1569"/>
                  <dgm:constr type="w" for="ch" forName="Child1Accent6" refType="w" fact="0.0287"/>
                  <dgm:constr type="h" for="ch" forName="Child1Accent6" refType="h" fact="0.0608"/>
                  <dgm:constr type="l" for="ch" forName="Child1Accent7" refType="w" fact="0.0002"/>
                  <dgm:constr type="t" for="ch" forName="Child1Accent7" refType="h" fact="0.1569"/>
                  <dgm:constr type="w" for="ch" forName="Child1Accent7" refType="w" fact="0.0287"/>
                  <dgm:constr type="h" for="ch" forName="Child1Accent7" refType="h" fact="0.0608"/>
                  <dgm:constr type="l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l" for="ch" forName="Child2Accent1" refType="w" fact="0.3436"/>
                  <dgm:constr type="t" for="ch" forName="Child2Accent1" refType="h" fact="0.8153"/>
                  <dgm:constr type="w" for="ch" forName="Child2Accent1" refType="w" fact="0.0574"/>
                  <dgm:constr type="h" for="ch" forName="Child2Accent1" refType="h" fact="0.1217"/>
                  <dgm:constr type="l" for="ch" forName="Child2Accent2" refType="w" fact="0.3068"/>
                  <dgm:constr type="t" for="ch" forName="Child2Accent2" refType="h" fact="0.9392"/>
                  <dgm:constr type="w" for="ch" forName="Child2Accent2" refType="w" fact="0.0287"/>
                  <dgm:constr type="h" for="ch" forName="Child2Accent2" refType="h" fact="0.0608"/>
                  <dgm:constr type="l" for="ch" forName="Child2Accent3" refType="w" fact="0.2455"/>
                  <dgm:constr type="t" for="ch" forName="Child2Accent3" refType="h" fact="0.9392"/>
                  <dgm:constr type="w" for="ch" forName="Child2Accent3" refType="w" fact="0.0287"/>
                  <dgm:constr type="h" for="ch" forName="Child2Accent3" refType="h" fact="0.0608"/>
                  <dgm:constr type="l" for="ch" forName="Child2Accent4" refType="w" fact="0.1842"/>
                  <dgm:constr type="t" for="ch" forName="Child2Accent4" refType="h" fact="0.9392"/>
                  <dgm:constr type="w" for="ch" forName="Child2Accent4" refType="w" fact="0.0287"/>
                  <dgm:constr type="h" for="ch" forName="Child2Accent4" refType="h" fact="0.0608"/>
                  <dgm:constr type="l" for="ch" forName="Child2Accent5" refType="w" fact="0.1229"/>
                  <dgm:constr type="t" for="ch" forName="Child2Accent5" refType="h" fact="0.9392"/>
                  <dgm:constr type="w" for="ch" forName="Child2Accent5" refType="w" fact="0.0287"/>
                  <dgm:constr type="h" for="ch" forName="Child2Accent5" refType="h" fact="0.0608"/>
                  <dgm:constr type="l" for="ch" forName="Child2Accent6" refType="w" fact="0.0615"/>
                  <dgm:constr type="t" for="ch" forName="Child2Accent6" refType="h" fact="0.9392"/>
                  <dgm:constr type="w" for="ch" forName="Child2Accent6" refType="w" fact="0.0287"/>
                  <dgm:constr type="h" for="ch" forName="Child2Accent6" refType="h" fact="0.0608"/>
                  <dgm:constr type="l" for="ch" forName="Child2Accent7" refType="w" fact="0.0002"/>
                  <dgm:constr type="t" for="ch" forName="Child2Accent7" refType="h" fact="0.9392"/>
                  <dgm:constr type="w" for="ch" forName="Child2Accent7" refType="w" fact="0.0287"/>
                  <dgm:constr type="h" for="ch" forName="Child2Accent7" refType="h" fact="0.0608"/>
                  <dgm:constr type="l" for="ch" forName="ParentAccent1" refType="w" fact="0.9713"/>
                  <dgm:constr type="t" for="ch" forName="ParentAccent1" refType="h" fact="0.5511"/>
                  <dgm:constr type="w" for="ch" forName="ParentAccent1" refType="w" fact="0.0287"/>
                  <dgm:constr type="h" for="ch" forName="ParentAccent1" refType="h" fact="0.0608"/>
                  <dgm:constr type="l" for="ch" forName="ParentAccent2" refType="w" fact="0.9187"/>
                  <dgm:constr type="t" for="ch" forName="ParentAccent2" refType="h" fact="0.5511"/>
                  <dgm:constr type="w" for="ch" forName="ParentAccent2" refType="w" fact="0.0287"/>
                  <dgm:constr type="h" for="ch" forName="ParentAccent2" refType="h" fact="0.0608"/>
                  <dgm:constr type="l" for="ch" forName="ParentAccent3" refType="w" fact="0.8661"/>
                  <dgm:constr type="t" for="ch" forName="ParentAccent3" refType="h" fact="0.5511"/>
                  <dgm:constr type="w" for="ch" forName="ParentAccent3" refType="w" fact="0.0287"/>
                  <dgm:constr type="h" for="ch" forName="ParentAccent3" refType="h" fact="0.0608"/>
                  <dgm:constr type="l" for="ch" forName="ParentAccent4" refType="w" fact="0.8136"/>
                  <dgm:constr type="t" for="ch" forName="ParentAccent4" refType="h" fact="0.5511"/>
                  <dgm:constr type="w" for="ch" forName="ParentAccent4" refType="w" fact="0.0287"/>
                  <dgm:constr type="h" for="ch" forName="ParentAccent4" refType="h" fact="0.0608"/>
                  <dgm:constr type="l" for="ch" forName="ParentAccent5" refType="w" fact="0.761"/>
                  <dgm:constr type="t" for="ch" forName="ParentAccent5" refType="h" fact="0.5511"/>
                  <dgm:constr type="w" for="ch" forName="ParentAccent5" refType="w" fact="0.0287"/>
                  <dgm:constr type="h" for="ch" forName="ParentAccent5" refType="h" fact="0.0608"/>
                  <dgm:constr type="l" for="ch" forName="ParentAccent6" refType="w" fact="0.6797"/>
                  <dgm:constr type="t" for="ch" forName="ParentAccent6" refType="h" fact="0.5207"/>
                  <dgm:constr type="w" for="ch" forName="ParentAccent6" refType="w" fact="0.0574"/>
                  <dgm:constr type="h" for="ch" forName="ParentAccent6" refType="h" fact="0.1217"/>
                  <dgm:constr type="l" for="ch" forName="ParentAccent7" refType="w" fact="0.9245"/>
                  <dgm:constr type="t" for="ch" forName="ParentAccent7" refType="h" fact="0.4255"/>
                  <dgm:constr type="w" for="ch" forName="ParentAccent7" refType="w" fact="0.0287"/>
                  <dgm:constr type="h" for="ch" forName="ParentAccent7" refType="h" fact="0.0608"/>
                  <dgm:constr type="l" for="ch" forName="ParentAccent8" refType="w" fact="0.9245"/>
                  <dgm:constr type="t" for="ch" forName="ParentAccent8" refType="h" fact="0.6776"/>
                  <dgm:constr type="w" for="ch" forName="ParentAccent8" refType="w" fact="0.0287"/>
                  <dgm:constr type="h" for="ch" forName="ParentAccent8" refType="h" fact="0.0608"/>
                  <dgm:constr type="l" for="ch" forName="ParentAccent9" refType="w" fact="0.9501"/>
                  <dgm:constr type="t" for="ch" forName="ParentAccent9" refType="h" fact="0.4801"/>
                  <dgm:constr type="w" for="ch" forName="ParentAccent9" refType="w" fact="0.0287"/>
                  <dgm:constr type="h" for="ch" forName="ParentAccent9" refType="h" fact="0.0608"/>
                  <dgm:constr type="l" for="ch" forName="ParentAccent10" refType="w" fact="0.9518"/>
                  <dgm:constr type="t" for="ch" forName="ParentAccent10" refType="h" fact="0.6233"/>
                  <dgm:constr type="w" for="ch" forName="ParentAccent10" refType="w" fact="0.0287"/>
                  <dgm:constr type="h" for="ch" forName="ParentAccent10" refType="h" fact="0.0608"/>
                  <dgm:constr type="l" for="ch" forName="Child2" refType="w" fact="0"/>
                  <dgm:constr type="t" for="ch" forName="Child2" refType="h" fact="0.7822"/>
                  <dgm:constr type="w" for="ch" forName="Child2" refType="w" fact="0.3364"/>
                  <dgm:constr type="h" for="ch" forName="Child2" refType="h" fact="0.1564"/>
                  <dgm:constr type="l" for="ch" forName="Child1" refType="w" fact="0"/>
                  <dgm:constr type="t" for="ch" forName="Child1" refType="h" fact="0"/>
                  <dgm:constr type="w" for="ch" forName="Child1" refType="w" fact="0.3364"/>
                  <dgm:constr type="h" for="ch" forName="Child1" refType="h" fact="0.1564"/>
                  <dgm:constr type="l" for="ch" forName="Parent" refType="w" fact="0.3653"/>
                  <dgm:constr type="t" for="ch" forName="Parent" refType="h" fact="0.2737"/>
                  <dgm:constr type="w" for="ch" forName="Parent" refType="w" fact="0.2906"/>
                  <dgm:constr type="h" for="ch" forName="Parent" refType="h" fact="0.6157"/>
                </dgm:constrLst>
              </dgm:if>
              <dgm:if name="Name10" axis="ch" ptType="node" func="cnt" op="equ" val="3">
                <dgm:alg type="composite">
                  <dgm:param type="ar" val="2.1185"/>
                </dgm:alg>
                <dgm:constrLst>
                  <dgm:constr type="l" for="ch" forName="Child1Accent1" refType="w" fact="0.3436"/>
                  <dgm:constr type="t" for="ch" forName="Child1Accent1" refType="h" fact="0.2211"/>
                  <dgm:constr type="w" for="ch" forName="Child1Accent1" refType="w" fact="0.0574"/>
                  <dgm:constr type="h" for="ch" forName="Child1Accent1" refType="h" fact="0.1217"/>
                  <dgm:constr type="l" for="ch" forName="Child1Accent2" refType="w" fact="0.3068"/>
                  <dgm:constr type="t" for="ch" forName="Child1Accent2" refType="h" fact="0.1569"/>
                  <dgm:constr type="w" for="ch" forName="Child1Accent2" refType="w" fact="0.0287"/>
                  <dgm:constr type="h" for="ch" forName="Child1Accent2" refType="h" fact="0.0608"/>
                  <dgm:constr type="l" for="ch" forName="Child1Accent3" refType="w" fact="0.2455"/>
                  <dgm:constr type="t" for="ch" forName="Child1Accent3" refType="h" fact="0.1569"/>
                  <dgm:constr type="w" for="ch" forName="Child1Accent3" refType="w" fact="0.0287"/>
                  <dgm:constr type="h" for="ch" forName="Child1Accent3" refType="h" fact="0.0608"/>
                  <dgm:constr type="l" for="ch" forName="Child1Accent4" refType="w" fact="0.1842"/>
                  <dgm:constr type="t" for="ch" forName="Child1Accent4" refType="h" fact="0.1569"/>
                  <dgm:constr type="w" for="ch" forName="Child1Accent4" refType="w" fact="0.0287"/>
                  <dgm:constr type="h" for="ch" forName="Child1Accent4" refType="h" fact="0.0608"/>
                  <dgm:constr type="l" for="ch" forName="Child1Accent5" refType="w" fact="0.1229"/>
                  <dgm:constr type="t" for="ch" forName="Child1Accent5" refType="h" fact="0.1569"/>
                  <dgm:constr type="w" for="ch" forName="Child1Accent5" refType="w" fact="0.0287"/>
                  <dgm:constr type="h" for="ch" forName="Child1Accent5" refType="h" fact="0.0608"/>
                  <dgm:constr type="l" for="ch" forName="Child2Accent1" refType="w" fact="0.284"/>
                  <dgm:constr type="t" for="ch" forName="Child2Accent1" refType="h" fact="0.5207"/>
                  <dgm:constr type="w" for="ch" forName="Child2Accent1" refType="w" fact="0.0574"/>
                  <dgm:constr type="h" for="ch" forName="Child2Accent1" refType="h" fact="0.1217"/>
                  <dgm:constr type="l" for="ch" forName="Child2Accent2" refType="w" fact="0.2272"/>
                  <dgm:constr type="t" for="ch" forName="Child2Accent2" refType="h" fact="0.5511"/>
                  <dgm:constr type="w" for="ch" forName="Child2Accent2" refType="w" fact="0.0287"/>
                  <dgm:constr type="h" for="ch" forName="Child2Accent2" refType="h" fact="0.0608"/>
                  <dgm:constr type="l" for="ch" forName="Child2Accent3" refType="w" fact="0.1705"/>
                  <dgm:constr type="t" for="ch" forName="Child2Accent3" refType="h" fact="0.5511"/>
                  <dgm:constr type="w" for="ch" forName="Child2Accent3" refType="w" fact="0.0287"/>
                  <dgm:constr type="h" for="ch" forName="Child2Accent3" refType="h" fact="0.0608"/>
                  <dgm:constr type="l" for="ch" forName="Child2Accent4" refType="w" fact="0.1137"/>
                  <dgm:constr type="t" for="ch" forName="Child2Accent4" refType="h" fact="0.5511"/>
                  <dgm:constr type="w" for="ch" forName="Child2Accent4" refType="w" fact="0.0287"/>
                  <dgm:constr type="h" for="ch" forName="Child2Accent4" refType="h" fact="0.0608"/>
                  <dgm:constr type="l" for="ch" forName="Child1Accent6" refType="w" fact="0.0615"/>
                  <dgm:constr type="t" for="ch" forName="Child1Accent6" refType="h" fact="0.1569"/>
                  <dgm:constr type="w" for="ch" forName="Child1Accent6" refType="w" fact="0.0287"/>
                  <dgm:constr type="h" for="ch" forName="Child1Accent6" refType="h" fact="0.0608"/>
                  <dgm:constr type="l" for="ch" forName="Child2Accent5" refType="w" fact="0.057"/>
                  <dgm:constr type="t" for="ch" forName="Child2Accent5" refType="h" fact="0.5511"/>
                  <dgm:constr type="w" for="ch" forName="Child2Accent5" refType="w" fact="0.0287"/>
                  <dgm:constr type="h" for="ch" forName="Child2Accent5" refType="h" fact="0.0608"/>
                  <dgm:constr type="l" for="ch" forName="Child1Accent7" refType="w" fact="0.0002"/>
                  <dgm:constr type="t" for="ch" forName="Child1Accent7" refType="h" fact="0.1569"/>
                  <dgm:constr type="w" for="ch" forName="Child1Accent7" refType="w" fact="0.0287"/>
                  <dgm:constr type="h" for="ch" forName="Child1Accent7" refType="h" fact="0.0608"/>
                  <dgm:constr type="l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l" for="ch" forName="Child2Accent6" refType="w" fact="0.0002"/>
                  <dgm:constr type="t" for="ch" forName="Child2Accent6" refType="h" fact="0.5511"/>
                  <dgm:constr type="w" for="ch" forName="Child2Accent6" refType="w" fact="0.0287"/>
                  <dgm:constr type="h" for="ch" forName="Child2Accent6" refType="h" fact="0.0608"/>
                  <dgm:constr type="l" for="ch" forName="Child2Accent7" refType="w" fact="0"/>
                  <dgm:constr type="t" for="ch" forName="Child2Accent7" refType="h" fact="0"/>
                  <dgm:constr type="w" for="ch" forName="Child2Accent7" refType="w" fact="0"/>
                  <dgm:constr type="h" for="ch" forName="Child2Accent7" refType="h" fact="0"/>
                  <dgm:constr type="l" for="ch" forName="Child3Accent1" refType="w" fact="0.3436"/>
                  <dgm:constr type="t" for="ch" forName="Child3Accent1" refType="h" fact="0.8153"/>
                  <dgm:constr type="w" for="ch" forName="Child3Accent1" refType="w" fact="0.0574"/>
                  <dgm:constr type="h" for="ch" forName="Child3Accent1" refType="h" fact="0.1217"/>
                  <dgm:constr type="l" for="ch" forName="Child3Accent2" refType="w" fact="0.3068"/>
                  <dgm:constr type="t" for="ch" forName="Child3Accent2" refType="h" fact="0.9392"/>
                  <dgm:constr type="w" for="ch" forName="Child3Accent2" refType="w" fact="0.0287"/>
                  <dgm:constr type="h" for="ch" forName="Child3Accent2" refType="h" fact="0.0608"/>
                  <dgm:constr type="l" for="ch" forName="Child3Accent3" refType="w" fact="0.2455"/>
                  <dgm:constr type="t" for="ch" forName="Child3Accent3" refType="h" fact="0.9392"/>
                  <dgm:constr type="w" for="ch" forName="Child3Accent3" refType="w" fact="0.0287"/>
                  <dgm:constr type="h" for="ch" forName="Child3Accent3" refType="h" fact="0.0608"/>
                  <dgm:constr type="l" for="ch" forName="Child3Accent4" refType="w" fact="0.1842"/>
                  <dgm:constr type="t" for="ch" forName="Child3Accent4" refType="h" fact="0.9392"/>
                  <dgm:constr type="w" for="ch" forName="Child3Accent4" refType="w" fact="0.0287"/>
                  <dgm:constr type="h" for="ch" forName="Child3Accent4" refType="h" fact="0.0608"/>
                  <dgm:constr type="l" for="ch" forName="Child3Accent5" refType="w" fact="0.1229"/>
                  <dgm:constr type="t" for="ch" forName="Child3Accent5" refType="h" fact="0.9392"/>
                  <dgm:constr type="w" for="ch" forName="Child3Accent5" refType="w" fact="0.0287"/>
                  <dgm:constr type="h" for="ch" forName="Child3Accent5" refType="h" fact="0.0608"/>
                  <dgm:constr type="l" for="ch" forName="Child3Accent6" refType="w" fact="0.0615"/>
                  <dgm:constr type="t" for="ch" forName="Child3Accent6" refType="h" fact="0.9392"/>
                  <dgm:constr type="w" for="ch" forName="Child3Accent6" refType="w" fact="0.0287"/>
                  <dgm:constr type="h" for="ch" forName="Child3Accent6" refType="h" fact="0.0608"/>
                  <dgm:constr type="l" for="ch" forName="Child3Accent7" refType="w" fact="0.0002"/>
                  <dgm:constr type="t" for="ch" forName="Child3Accent7" refType="h" fact="0.9392"/>
                  <dgm:constr type="w" for="ch" forName="Child3Accent7" refType="w" fact="0.0287"/>
                  <dgm:constr type="h" for="ch" forName="Child3Accent7" refType="h" fact="0.0608"/>
                  <dgm:constr type="l" for="ch" forName="ParentAccent1" refType="w" fact="0.9713"/>
                  <dgm:constr type="t" for="ch" forName="ParentAccent1" refType="h" fact="0.5511"/>
                  <dgm:constr type="w" for="ch" forName="ParentAccent1" refType="w" fact="0.0287"/>
                  <dgm:constr type="h" for="ch" forName="ParentAccent1" refType="h" fact="0.0608"/>
                  <dgm:constr type="l" for="ch" forName="ParentAccent2" refType="w" fact="0.9187"/>
                  <dgm:constr type="t" for="ch" forName="ParentAccent2" refType="h" fact="0.5511"/>
                  <dgm:constr type="w" for="ch" forName="ParentAccent2" refType="w" fact="0.0287"/>
                  <dgm:constr type="h" for="ch" forName="ParentAccent2" refType="h" fact="0.0608"/>
                  <dgm:constr type="l" for="ch" forName="ParentAccent3" refType="w" fact="0.8661"/>
                  <dgm:constr type="t" for="ch" forName="ParentAccent3" refType="h" fact="0.5511"/>
                  <dgm:constr type="w" for="ch" forName="ParentAccent3" refType="w" fact="0.0287"/>
                  <dgm:constr type="h" for="ch" forName="ParentAccent3" refType="h" fact="0.0608"/>
                  <dgm:constr type="l" for="ch" forName="ParentAccent4" refType="w" fact="0.8136"/>
                  <dgm:constr type="t" for="ch" forName="ParentAccent4" refType="h" fact="0.5511"/>
                  <dgm:constr type="w" for="ch" forName="ParentAccent4" refType="w" fact="0.0287"/>
                  <dgm:constr type="h" for="ch" forName="ParentAccent4" refType="h" fact="0.0608"/>
                  <dgm:constr type="l" for="ch" forName="ParentAccent5" refType="w" fact="0.761"/>
                  <dgm:constr type="t" for="ch" forName="ParentAccent5" refType="h" fact="0.5511"/>
                  <dgm:constr type="w" for="ch" forName="ParentAccent5" refType="w" fact="0.0287"/>
                  <dgm:constr type="h" for="ch" forName="ParentAccent5" refType="h" fact="0.0608"/>
                  <dgm:constr type="l" for="ch" forName="ParentAccent6" refType="w" fact="0.6797"/>
                  <dgm:constr type="t" for="ch" forName="ParentAccent6" refType="h" fact="0.5207"/>
                  <dgm:constr type="w" for="ch" forName="ParentAccent6" refType="w" fact="0.0574"/>
                  <dgm:constr type="h" for="ch" forName="ParentAccent6" refType="h" fact="0.1217"/>
                  <dgm:constr type="l" for="ch" forName="ParentAccent7" refType="w" fact="0.9245"/>
                  <dgm:constr type="t" for="ch" forName="ParentAccent7" refType="h" fact="0.4255"/>
                  <dgm:constr type="w" for="ch" forName="ParentAccent7" refType="w" fact="0.0287"/>
                  <dgm:constr type="h" for="ch" forName="ParentAccent7" refType="h" fact="0.0608"/>
                  <dgm:constr type="l" for="ch" forName="ParentAccent8" refType="w" fact="0.9245"/>
                  <dgm:constr type="t" for="ch" forName="ParentAccent8" refType="h" fact="0.6776"/>
                  <dgm:constr type="w" for="ch" forName="ParentAccent8" refType="w" fact="0.0287"/>
                  <dgm:constr type="h" for="ch" forName="ParentAccent8" refType="h" fact="0.0608"/>
                  <dgm:constr type="l" for="ch" forName="ParentAccent9" refType="w" fact="0.9501"/>
                  <dgm:constr type="t" for="ch" forName="ParentAccent9" refType="h" fact="0.4801"/>
                  <dgm:constr type="w" for="ch" forName="ParentAccent9" refType="w" fact="0.0287"/>
                  <dgm:constr type="h" for="ch" forName="ParentAccent9" refType="h" fact="0.0608"/>
                  <dgm:constr type="l" for="ch" forName="ParentAccent10" refType="w" fact="0.9518"/>
                  <dgm:constr type="t" for="ch" forName="ParentAccent10" refType="h" fact="0.6233"/>
                  <dgm:constr type="w" for="ch" forName="ParentAccent10" refType="w" fact="0.0287"/>
                  <dgm:constr type="h" for="ch" forName="ParentAccent10" refType="h" fact="0.0608"/>
                  <dgm:constr type="l" for="ch" forName="Child3" refType="w" fact="0"/>
                  <dgm:constr type="t" for="ch" forName="Child3" refType="h" fact="0.7822"/>
                  <dgm:constr type="w" for="ch" forName="Child3" refType="w" fact="0.3364"/>
                  <dgm:constr type="h" for="ch" forName="Child3" refType="h" fact="0.1564"/>
                  <dgm:constr type="l" for="ch" forName="Child2" refType="w" fact="0"/>
                  <dgm:constr type="t" for="ch" forName="Child2" refType="h" fact="0.3955"/>
                  <dgm:constr type="w" for="ch" forName="Child2" refType="w" fact="0.2544"/>
                  <dgm:constr type="h" for="ch" forName="Child2" refType="h" fact="0.1564"/>
                  <dgm:constr type="l" for="ch" forName="Child1" refType="w" fact="0"/>
                  <dgm:constr type="t" for="ch" forName="Child1" refType="h" fact="0"/>
                  <dgm:constr type="w" for="ch" forName="Child1" refType="w" fact="0.3364"/>
                  <dgm:constr type="h" for="ch" forName="Child1" refType="h" fact="0.1564"/>
                  <dgm:constr type="l" for="ch" forName="Parent" refType="w" fact="0.3653"/>
                  <dgm:constr type="t" for="ch" forName="Parent" refType="h" fact="0.2737"/>
                  <dgm:constr type="w" for="ch" forName="Parent" refType="w" fact="0.2906"/>
                  <dgm:constr type="h" for="ch" forName="Parent" refType="h" fact="0.6157"/>
                </dgm:constrLst>
              </dgm:if>
              <dgm:if name="Name11" axis="ch" ptType="node" func="cnt" op="equ" val="4">
                <dgm:alg type="composite">
                  <dgm:param type="ar" val="1.8304"/>
                </dgm:alg>
                <dgm:constrLst>
                  <dgm:constr type="l" for="ch" forName="Parent" refType="w" fact="0.3771"/>
                  <dgm:constr type="t" for="ch" forName="Parent" refType="h" fact="0.2946"/>
                  <dgm:constr type="w" for="ch" forName="Parent" refType="w" fact="0.2862"/>
                  <dgm:constr type="h" for="ch" forName="Parent" refType="h" fact="0.5239"/>
                  <dgm:constr type="l" for="ch" forName="Child1Accent1" refType="w" fact="0.3904"/>
                  <dgm:constr type="t" for="ch" forName="Child1Accent1" refType="h" fact="0.2104"/>
                  <dgm:constr type="w" for="ch" forName="Child1Accent1" refType="w" fact="0.0566"/>
                  <dgm:constr type="h" for="ch" forName="Child1Accent1" refType="h" fact="0.1035"/>
                  <dgm:constr type="l" for="ch" forName="Child1Accent3" refType="w" fact="0.3001"/>
                  <dgm:constr type="t" for="ch" forName="Child1Accent3" refType="h" fact="0.128"/>
                  <dgm:constr type="w" for="ch" forName="Child1Accent3" refType="w" fact="0.0283"/>
                  <dgm:constr type="h" for="ch" forName="Child1Accent3" refType="h" fact="0.0518"/>
                  <dgm:constr type="l" for="ch" forName="Child1Accent4" refType="w" fact="0.2418"/>
                  <dgm:constr type="t" for="ch" forName="Child1Accent4" refType="h" fact="0.128"/>
                  <dgm:constr type="w" for="ch" forName="Child1Accent4" refType="w" fact="0.0283"/>
                  <dgm:constr type="h" for="ch" forName="Child1Accent4" refType="h" fact="0.0518"/>
                  <dgm:constr type="l" for="ch" forName="Child1Accent5" refType="w" fact="0.1835"/>
                  <dgm:constr type="t" for="ch" forName="Child1Accent5" refType="h" fact="0.128"/>
                  <dgm:constr type="w" for="ch" forName="Child1Accent5" refType="w" fact="0.0283"/>
                  <dgm:constr type="h" for="ch" forName="Child1Accent5" refType="h" fact="0.0518"/>
                  <dgm:constr type="l" for="ch" forName="Child1Accent6" refType="w" fact="0.1252"/>
                  <dgm:constr type="t" for="ch" forName="Child1Accent6" refType="h" fact="0.128"/>
                  <dgm:constr type="w" for="ch" forName="Child1Accent6" refType="w" fact="0.0283"/>
                  <dgm:constr type="h" for="ch" forName="Child1Accent6" refType="h" fact="0.0518"/>
                  <dgm:constr type="l" for="ch" forName="Child3Accent1" refType="w" fact="0.3158"/>
                  <dgm:constr type="t" for="ch" forName="Child3Accent1" refType="h" fact="0.6212"/>
                  <dgm:constr type="w" for="ch" forName="Child3Accent1" refType="w" fact="0.0566"/>
                  <dgm:constr type="h" for="ch" forName="Child3Accent1" refType="h" fact="0.1035"/>
                  <dgm:constr type="l" for="ch" forName="Child3Accent2" refType="w" fact="0.2689"/>
                  <dgm:constr type="t" for="ch" forName="Child3Accent2" refType="h" fact="0.6828"/>
                  <dgm:constr type="w" for="ch" forName="Child3Accent2" refType="w" fact="0.0283"/>
                  <dgm:constr type="h" for="ch" forName="Child3Accent2" refType="h" fact="0.0518"/>
                  <dgm:constr type="l" for="ch" forName="Child3Accent4" refType="w" fact="0.1614"/>
                  <dgm:constr type="t" for="ch" forName="Child3Accent4" refType="h" fact="0.6828"/>
                  <dgm:constr type="w" for="ch" forName="Child3Accent4" refType="w" fact="0.0283"/>
                  <dgm:constr type="h" for="ch" forName="Child3Accent4" refType="h" fact="0.0518"/>
                  <dgm:constr type="l" for="ch" forName="Child3Accent5" refType="w" fact="0.1077"/>
                  <dgm:constr type="t" for="ch" forName="Child3Accent5" refType="h" fact="0.6828"/>
                  <dgm:constr type="w" for="ch" forName="Child3Accent5" refType="w" fact="0.0283"/>
                  <dgm:constr type="h" for="ch" forName="Child3Accent5" refType="h" fact="0.0518"/>
                  <dgm:constr type="l" for="ch" forName="Child1Accent7" refType="w" fact="0.0668"/>
                  <dgm:constr type="t" for="ch" forName="Child1Accent7" refType="h" fact="0.128"/>
                  <dgm:constr type="w" for="ch" forName="Child1Accent7" refType="w" fact="0.0283"/>
                  <dgm:constr type="h" for="ch" forName="Child1Accent7" refType="h" fact="0.0518"/>
                  <dgm:constr type="l" for="ch" forName="Child3Accent6" refType="w" fact="0.0539"/>
                  <dgm:constr type="t" for="ch" forName="Child3Accent6" refType="h" fact="0.6828"/>
                  <dgm:constr type="w" for="ch" forName="Child3Accent6" refType="w" fact="0.0283"/>
                  <dgm:constr type="h" for="ch" forName="Child3Accent6" refType="h" fact="0.0518"/>
                  <dgm:constr type="l" for="ch" forName="Child1Accent8" refType="w" fact="0.0085"/>
                  <dgm:constr type="t" for="ch" forName="Child1Accent8" refType="h" fact="0.128"/>
                  <dgm:constr type="w" for="ch" forName="Child1Accent8" refType="w" fact="0.0283"/>
                  <dgm:constr type="h" for="ch" forName="Child1Accent8" refType="h" fact="0.0518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l" for="ch" forName="Child3Accent7" refType="w" fact="0.0002"/>
                  <dgm:constr type="t" for="ch" forName="Child3Accent7" refType="h" fact="0.6828"/>
                  <dgm:constr type="w" for="ch" forName="Child3Accent7" refType="w" fact="0.0283"/>
                  <dgm:constr type="h" for="ch" forName="Child3Accent7" refType="h" fact="0.0518"/>
                  <dgm:constr type="l" for="ch" forName="Child4Accent1" refType="w" fact="0.3904"/>
                  <dgm:constr type="t" for="ch" forName="Child4Accent1" refType="h" fact="0.8"/>
                  <dgm:constr type="w" for="ch" forName="Child4Accent1" refType="w" fact="0.0566"/>
                  <dgm:constr type="h" for="ch" forName="Child4Accent1" refType="h" fact="0.1035"/>
                  <dgm:constr type="l" for="ch" forName="Child4Accent3" refType="w" fact="0.2998"/>
                  <dgm:constr type="t" for="ch" forName="Child4Accent3" refType="h" fact="0.9482"/>
                  <dgm:constr type="w" for="ch" forName="Child4Accent3" refType="w" fact="0.0283"/>
                  <dgm:constr type="h" for="ch" forName="Child4Accent3" refType="h" fact="0.0518"/>
                  <dgm:constr type="l" for="ch" forName="Child4Accent4" refType="w" fact="0.2415"/>
                  <dgm:constr type="t" for="ch" forName="Child4Accent4" refType="h" fact="0.9482"/>
                  <dgm:constr type="w" for="ch" forName="Child4Accent4" refType="w" fact="0.0283"/>
                  <dgm:constr type="h" for="ch" forName="Child4Accent4" refType="h" fact="0.0518"/>
                  <dgm:constr type="l" for="ch" forName="Child4Accent5" refType="w" fact="0.1833"/>
                  <dgm:constr type="t" for="ch" forName="Child4Accent5" refType="h" fact="0.9482"/>
                  <dgm:constr type="w" for="ch" forName="Child4Accent5" refType="w" fact="0.0283"/>
                  <dgm:constr type="h" for="ch" forName="Child4Accent5" refType="h" fact="0.0518"/>
                  <dgm:constr type="l" for="ch" forName="Child4Accent6" refType="w" fact="0.1251"/>
                  <dgm:constr type="t" for="ch" forName="Child4Accent6" refType="h" fact="0.9482"/>
                  <dgm:constr type="w" for="ch" forName="Child4Accent6" refType="w" fact="0.0283"/>
                  <dgm:constr type="h" for="ch" forName="Child4Accent6" refType="h" fact="0.0518"/>
                  <dgm:constr type="l" for="ch" forName="Child4Accent7" refType="w" fact="0.0668"/>
                  <dgm:constr type="t" for="ch" forName="Child4Accent7" refType="h" fact="0.9482"/>
                  <dgm:constr type="w" for="ch" forName="Child4Accent7" refType="w" fact="0.0283"/>
                  <dgm:constr type="h" for="ch" forName="Child4Accent7" refType="h" fact="0.0518"/>
                  <dgm:constr type="l" for="ch" forName="Child4Accent8" refType="w" fact="0.0086"/>
                  <dgm:constr type="t" for="ch" forName="Child4Accent8" refType="h" fact="0.9482"/>
                  <dgm:constr type="w" for="ch" forName="Child4Accent8" refType="w" fact="0.0283"/>
                  <dgm:constr type="h" for="ch" forName="Child4Accent8" refType="h" fact="0.0518"/>
                  <dgm:constr type="l" for="ch" forName="Child2Accent1" refType="w" fact="0.3158"/>
                  <dgm:constr type="t" for="ch" forName="Child2Accent1" refType="h" fact="0.3725"/>
                  <dgm:constr type="w" for="ch" forName="Child2Accent1" refType="w" fact="0.0566"/>
                  <dgm:constr type="h" for="ch" forName="Child2Accent1" refType="h" fact="0.1035"/>
                  <dgm:constr type="l" for="ch" forName="Child4Accent2" refType="w" fact="0.358"/>
                  <dgm:constr type="t" for="ch" forName="Child4Accent2" refType="h" fact="0.8993"/>
                  <dgm:constr type="w" for="ch" forName="Child4Accent2" refType="w" fact="0.0283"/>
                  <dgm:constr type="h" for="ch" forName="Child4Accent2" refType="h" fact="0.0518"/>
                  <dgm:constr type="l" for="ch" forName="Child1Accent2" refType="w" fact="0.3585"/>
                  <dgm:constr type="t" for="ch" forName="Child1Accent2" refType="h" fact="0.162"/>
                  <dgm:constr type="w" for="ch" forName="Child1Accent2" refType="w" fact="0.0283"/>
                  <dgm:constr type="h" for="ch" forName="Child1Accent2" refType="h" fact="0.0518"/>
                  <dgm:constr type="l" for="ch" forName="Child3Accent3" refType="w" fact="0.2151"/>
                  <dgm:constr type="t" for="ch" forName="Child3Accent3" refType="h" fact="0.6828"/>
                  <dgm:constr type="w" for="ch" forName="Child3Accent3" refType="w" fact="0.0283"/>
                  <dgm:constr type="h" for="ch" forName="Child3Accent3" refType="h" fact="0.0518"/>
                  <dgm:constr type="l" for="ch" forName="Child2Accent2" refType="w" fact="0.2689"/>
                  <dgm:constr type="t" for="ch" forName="Child2Accent2" refType="h" fact="0.3937"/>
                  <dgm:constr type="w" for="ch" forName="Child2Accent2" refType="w" fact="0.0283"/>
                  <dgm:constr type="h" for="ch" forName="Child2Accent2" refType="h" fact="0.0518"/>
                  <dgm:constr type="l" for="ch" forName="Child2Accent4" refType="w" fact="0.1614"/>
                  <dgm:constr type="t" for="ch" forName="Child2Accent4" refType="h" fact="0.3937"/>
                  <dgm:constr type="w" for="ch" forName="Child2Accent4" refType="w" fact="0.0283"/>
                  <dgm:constr type="h" for="ch" forName="Child2Accent4" refType="h" fact="0.0518"/>
                  <dgm:constr type="l" for="ch" forName="Child2Accent5" refType="w" fact="0.1077"/>
                  <dgm:constr type="t" for="ch" forName="Child2Accent5" refType="h" fact="0.3937"/>
                  <dgm:constr type="w" for="ch" forName="Child2Accent5" refType="w" fact="0.0283"/>
                  <dgm:constr type="h" for="ch" forName="Child2Accent5" refType="h" fact="0.0518"/>
                  <dgm:constr type="l" for="ch" forName="Child2Accent6" refType="w" fact="0.0539"/>
                  <dgm:constr type="t" for="ch" forName="Child2Accent6" refType="h" fact="0.3937"/>
                  <dgm:constr type="w" for="ch" forName="Child2Accent6" refType="w" fact="0.0283"/>
                  <dgm:constr type="h" for="ch" forName="Child2Accent6" refType="h" fact="0.0518"/>
                  <dgm:constr type="l" for="ch" forName="Child2Accent7" refType="w" fact="0.0002"/>
                  <dgm:constr type="t" for="ch" forName="Child2Accent7" refType="h" fact="0.3937"/>
                  <dgm:constr type="w" for="ch" forName="Child2Accent7" refType="w" fact="0.0283"/>
                  <dgm:constr type="h" for="ch" forName="Child2Accent7" refType="h" fact="0.0518"/>
                  <dgm:constr type="l" for="ch" forName="Child2Accent3" refType="w" fact="0.2151"/>
                  <dgm:constr type="t" for="ch" forName="Child2Accent3" refType="h" fact="0.3937"/>
                  <dgm:constr type="w" for="ch" forName="Child2Accent3" refType="w" fact="0.0283"/>
                  <dgm:constr type="h" for="ch" forName="Child2Accent3" refType="h" fact="0.0518"/>
                  <dgm:constr type="l" for="ch" forName="ParentAccent1" refType="w" fact="0.9717"/>
                  <dgm:constr type="t" for="ch" forName="ParentAccent1" refType="h" fact="0.5316"/>
                  <dgm:constr type="w" for="ch" forName="ParentAccent1" refType="w" fact="0.0283"/>
                  <dgm:constr type="h" for="ch" forName="ParentAccent1" refType="h" fact="0.0518"/>
                  <dgm:constr type="l" for="ch" forName="ParentAccent2" refType="w" fact="0.9199"/>
                  <dgm:constr type="t" for="ch" forName="ParentAccent2" refType="h" fact="0.5316"/>
                  <dgm:constr type="w" for="ch" forName="ParentAccent2" refType="w" fact="0.0283"/>
                  <dgm:constr type="h" for="ch" forName="ParentAccent2" refType="h" fact="0.0518"/>
                  <dgm:constr type="l" for="ch" forName="ParentAccent3" refType="w" fact="0.8682"/>
                  <dgm:constr type="t" for="ch" forName="ParentAccent3" refType="h" fact="0.5316"/>
                  <dgm:constr type="w" for="ch" forName="ParentAccent3" refType="w" fact="0.0283"/>
                  <dgm:constr type="h" for="ch" forName="ParentAccent3" refType="h" fact="0.0518"/>
                  <dgm:constr type="l" for="ch" forName="ParentAccent4" refType="w" fact="0.8164"/>
                  <dgm:constr type="t" for="ch" forName="ParentAccent4" refType="h" fact="0.5316"/>
                  <dgm:constr type="w" for="ch" forName="ParentAccent4" refType="w" fact="0.0283"/>
                  <dgm:constr type="h" for="ch" forName="ParentAccent4" refType="h" fact="0.0518"/>
                  <dgm:constr type="l" for="ch" forName="ParentAccent5" refType="w" fact="0.7646"/>
                  <dgm:constr type="t" for="ch" forName="ParentAccent5" refType="h" fact="0.5316"/>
                  <dgm:constr type="w" for="ch" forName="ParentAccent5" refType="w" fact="0.0283"/>
                  <dgm:constr type="h" for="ch" forName="ParentAccent5" refType="h" fact="0.0518"/>
                  <dgm:constr type="l" for="ch" forName="ParentAccent6" refType="w" fact="0.6846"/>
                  <dgm:constr type="t" for="ch" forName="ParentAccent6" refType="h" fact="0.5057"/>
                  <dgm:constr type="w" for="ch" forName="ParentAccent6" refType="w" fact="0.0566"/>
                  <dgm:constr type="h" for="ch" forName="ParentAccent6" refType="h" fact="0.1035"/>
                  <dgm:constr type="l" for="ch" forName="ParentAccent7" refType="w" fact="0.9256"/>
                  <dgm:constr type="t" for="ch" forName="ParentAccent7" refType="h" fact="0.4247"/>
                  <dgm:constr type="w" for="ch" forName="ParentAccent7" refType="w" fact="0.0283"/>
                  <dgm:constr type="h" for="ch" forName="ParentAccent7" refType="h" fact="0.0518"/>
                  <dgm:constr type="l" for="ch" forName="ParentAccent8" refType="w" fact="0.9256"/>
                  <dgm:constr type="t" for="ch" forName="ParentAccent8" refType="h" fact="0.6392"/>
                  <dgm:constr type="w" for="ch" forName="ParentAccent8" refType="w" fact="0.0283"/>
                  <dgm:constr type="h" for="ch" forName="ParentAccent8" refType="h" fact="0.0518"/>
                  <dgm:constr type="l" for="ch" forName="ParentAccent9" refType="w" fact="0.9509"/>
                  <dgm:constr type="t" for="ch" forName="ParentAccent9" refType="h" fact="0.4712"/>
                  <dgm:constr type="w" for="ch" forName="ParentAccent9" refType="w" fact="0.0283"/>
                  <dgm:constr type="h" for="ch" forName="ParentAccent9" refType="h" fact="0.0518"/>
                  <dgm:constr type="l" for="ch" forName="ParentAccent10" refType="w" fact="0.9525"/>
                  <dgm:constr type="t" for="ch" forName="ParentAccent10" refType="h" fact="0.593"/>
                  <dgm:constr type="w" for="ch" forName="ParentAccent10" refType="w" fact="0.0283"/>
                  <dgm:constr type="h" for="ch" forName="ParentAccent10" refType="h" fact="0.0518"/>
                  <dgm:constr type="l" for="ch" forName="Child4" refType="w" fact="0.0081"/>
                  <dgm:constr type="t" for="ch" forName="Child4" refType="h" fact="0.8184"/>
                  <dgm:constr type="w" for="ch" forName="Child4" refType="w" fact="0.3192"/>
                  <dgm:constr type="h" for="ch" forName="Child4" refType="h" fact="0.1294"/>
                  <dgm:constr type="l" for="ch" forName="Child3" refType="w" fact="0"/>
                  <dgm:constr type="t" for="ch" forName="Child3" refType="h" fact="0.5547"/>
                  <dgm:constr type="w" for="ch" forName="Child3" refType="w" fact="0.297"/>
                  <dgm:constr type="h" for="ch" forName="Child3" refType="h" fact="0.1294"/>
                  <dgm:constr type="l" for="ch" forName="Child2" refType="w" fact="0"/>
                  <dgm:constr type="t" for="ch" forName="Child2" refType="h" fact="0.2662"/>
                  <dgm:constr type="w" for="ch" forName="Child2" refType="w" fact="0.297"/>
                  <dgm:constr type="h" for="ch" forName="Child2" refType="h" fact="0.1294"/>
                  <dgm:constr type="l" for="ch" forName="Child1" refType="w" fact="0.0081"/>
                  <dgm:constr type="t" for="ch" forName="Child1" refType="h" fact="0"/>
                  <dgm:constr type="w" for="ch" forName="Child1" refType="w" fact="0.3192"/>
                  <dgm:constr type="h" for="ch" forName="Child1" refType="h" fact="0.1294"/>
                </dgm:constrLst>
              </dgm:if>
              <dgm:else name="Name12">
                <dgm:alg type="composite">
                  <dgm:param type="ar" val="1.3278"/>
                </dgm:alg>
                <dgm:constrLst>
                  <dgm:constr type="l" for="ch" forName="Child2Accent1" refType="w" fact="0.3436"/>
                  <dgm:constr type="t" for="ch" forName="Child2Accent1" refType="h" fact="0.3184"/>
                  <dgm:constr type="w" for="ch" forName="Child2Accent1" refType="w" fact="0.0574"/>
                  <dgm:constr type="h" for="ch" forName="Child2Accent1" refType="h" fact="0.0763"/>
                  <dgm:constr type="l" for="ch" forName="Child2Accent2" refType="w" fact="0.3068"/>
                  <dgm:constr type="t" for="ch" forName="Child2Accent2" refType="h" fact="0.2781"/>
                  <dgm:constr type="w" for="ch" forName="Child2Accent2" refType="w" fact="0.0287"/>
                  <dgm:constr type="h" for="ch" forName="Child2Accent2" refType="h" fact="0.0381"/>
                  <dgm:constr type="l" for="ch" forName="Child2Accent3" refType="w" fact="0.2455"/>
                  <dgm:constr type="t" for="ch" forName="Child2Accent3" refType="h" fact="0.2781"/>
                  <dgm:constr type="w" for="ch" forName="Child2Accent3" refType="w" fact="0.0287"/>
                  <dgm:constr type="h" for="ch" forName="Child2Accent3" refType="h" fact="0.0381"/>
                  <dgm:constr type="l" for="ch" forName="Child2Accent4" refType="w" fact="0.1842"/>
                  <dgm:constr type="t" for="ch" forName="Child2Accent4" refType="h" fact="0.2781"/>
                  <dgm:constr type="w" for="ch" forName="Child2Accent4" refType="w" fact="0.0287"/>
                  <dgm:constr type="h" for="ch" forName="Child2Accent4" refType="h" fact="0.0381"/>
                  <dgm:constr type="l" for="ch" forName="Child2Accent5" refType="w" fact="0.1229"/>
                  <dgm:constr type="t" for="ch" forName="Child2Accent5" refType="h" fact="0.2781"/>
                  <dgm:constr type="w" for="ch" forName="Child2Accent5" refType="w" fact="0.0287"/>
                  <dgm:constr type="h" for="ch" forName="Child2Accent5" refType="h" fact="0.0381"/>
                  <dgm:constr type="l" for="ch" forName="Child3Accent1" refType="w" fact="0.284"/>
                  <dgm:constr type="t" for="ch" forName="Child3Accent1" refType="h" fact="0.5061"/>
                  <dgm:constr type="w" for="ch" forName="Child3Accent1" refType="w" fact="0.0574"/>
                  <dgm:constr type="h" for="ch" forName="Child3Accent1" refType="h" fact="0.0763"/>
                  <dgm:constr type="l" for="ch" forName="Child3Accent2" refType="w" fact="0.2272"/>
                  <dgm:constr type="t" for="ch" forName="Child3Accent2" refType="h" fact="0.5252"/>
                  <dgm:constr type="w" for="ch" forName="Child3Accent2" refType="w" fact="0.0287"/>
                  <dgm:constr type="h" for="ch" forName="Child3Accent2" refType="h" fact="0.0381"/>
                  <dgm:constr type="l" for="ch" forName="Child3Accent3" refType="w" fact="0.1705"/>
                  <dgm:constr type="t" for="ch" forName="Child3Accent3" refType="h" fact="0.5252"/>
                  <dgm:constr type="w" for="ch" forName="Child3Accent3" refType="w" fact="0.0287"/>
                  <dgm:constr type="h" for="ch" forName="Child3Accent3" refType="h" fact="0.0381"/>
                  <dgm:constr type="l" for="ch" forName="Child3Accent4" refType="w" fact="0.1137"/>
                  <dgm:constr type="t" for="ch" forName="Child3Accent4" refType="h" fact="0.5252"/>
                  <dgm:constr type="w" for="ch" forName="Child3Accent4" refType="w" fact="0.0287"/>
                  <dgm:constr type="h" for="ch" forName="Child3Accent4" refType="h" fact="0.0381"/>
                  <dgm:constr type="l" for="ch" forName="Child2Accent6" refType="w" fact="0.0615"/>
                  <dgm:constr type="t" for="ch" forName="Child2Accent6" refType="h" fact="0.2781"/>
                  <dgm:constr type="w" for="ch" forName="Child2Accent6" refType="w" fact="0.0287"/>
                  <dgm:constr type="h" for="ch" forName="Child2Accent6" refType="h" fact="0.0381"/>
                  <dgm:constr type="l" for="ch" forName="Child3Accent5" refType="w" fact="0.057"/>
                  <dgm:constr type="t" for="ch" forName="Child3Accent5" refType="h" fact="0.5252"/>
                  <dgm:constr type="w" for="ch" forName="Child3Accent5" refType="w" fact="0.0287"/>
                  <dgm:constr type="h" for="ch" forName="Child3Accent5" refType="h" fact="0.0381"/>
                  <dgm:constr type="l" for="ch" forName="Child2Accent7" refType="w" fact="0.0002"/>
                  <dgm:constr type="t" for="ch" forName="Child2Accent7" refType="h" fact="0.2781"/>
                  <dgm:constr type="w" for="ch" forName="Child2Accent7" refType="w" fact="0.0287"/>
                  <dgm:constr type="h" for="ch" forName="Child2Accent7" refType="h" fact="0.0381"/>
                  <dgm:constr type="l" for="ch" forName="Child3Accent6" refType="w" fact="0.0002"/>
                  <dgm:constr type="t" for="ch" forName="Child3Accent6" refType="h" fact="0.5252"/>
                  <dgm:constr type="w" for="ch" forName="Child3Accent6" refType="w" fact="0.0287"/>
                  <dgm:constr type="h" for="ch" forName="Child3Accent6" refType="h" fact="0.0381"/>
                  <dgm:constr type="l" for="ch" forName="Child3Accent7" refType="w" fact="0"/>
                  <dgm:constr type="t" for="ch" forName="Child3Accent7" refType="h" fact="0"/>
                  <dgm:constr type="w" for="ch" forName="Child3Accent7" refType="w" fact="0"/>
                  <dgm:constr type="h" for="ch" forName="Child3Accent7" refType="h" fact="0"/>
                  <dgm:constr type="l" for="ch" forName="Child4Accent1" refType="w" fact="0.3436"/>
                  <dgm:constr type="t" for="ch" forName="Child4Accent1" refType="h" fact="0.6908"/>
                  <dgm:constr type="w" for="ch" forName="Child4Accent1" refType="w" fact="0.0574"/>
                  <dgm:constr type="h" for="ch" forName="Child4Accent1" refType="h" fact="0.0763"/>
                  <dgm:constr type="l" for="ch" forName="Child4Accent2" refType="w" fact="0.3068"/>
                  <dgm:constr type="t" for="ch" forName="Child4Accent2" refType="h" fact="0.7684"/>
                  <dgm:constr type="w" for="ch" forName="Child4Accent2" refType="w" fact="0.0287"/>
                  <dgm:constr type="h" for="ch" forName="Child4Accent2" refType="h" fact="0.0381"/>
                  <dgm:constr type="l" for="ch" forName="Child4Accent3" refType="w" fact="0.2455"/>
                  <dgm:constr type="t" for="ch" forName="Child4Accent3" refType="h" fact="0.7684"/>
                  <dgm:constr type="w" for="ch" forName="Child4Accent3" refType="w" fact="0.0287"/>
                  <dgm:constr type="h" for="ch" forName="Child4Accent3" refType="h" fact="0.0381"/>
                  <dgm:constr type="l" for="ch" forName="Child4Accent4" refType="w" fact="0.1842"/>
                  <dgm:constr type="t" for="ch" forName="Child4Accent4" refType="h" fact="0.7684"/>
                  <dgm:constr type="w" for="ch" forName="Child4Accent4" refType="w" fact="0.0287"/>
                  <dgm:constr type="h" for="ch" forName="Child4Accent4" refType="h" fact="0.0381"/>
                  <dgm:constr type="l" for="ch" forName="Child4Accent5" refType="w" fact="0.1229"/>
                  <dgm:constr type="t" for="ch" forName="Child4Accent5" refType="h" fact="0.7684"/>
                  <dgm:constr type="w" for="ch" forName="Child4Accent5" refType="w" fact="0.0287"/>
                  <dgm:constr type="h" for="ch" forName="Child4Accent5" refType="h" fact="0.0381"/>
                  <dgm:constr type="l" for="ch" forName="Child4Accent6" refType="w" fact="0.0615"/>
                  <dgm:constr type="t" for="ch" forName="Child4Accent6" refType="h" fact="0.7684"/>
                  <dgm:constr type="w" for="ch" forName="Child4Accent6" refType="w" fact="0.0287"/>
                  <dgm:constr type="h" for="ch" forName="Child4Accent6" refType="h" fact="0.0381"/>
                  <dgm:constr type="l" for="ch" forName="Child4Accent7" refType="w" fact="0.0002"/>
                  <dgm:constr type="t" for="ch" forName="Child4Accent7" refType="h" fact="0.7684"/>
                  <dgm:constr type="w" for="ch" forName="Child4Accent7" refType="w" fact="0.0287"/>
                  <dgm:constr type="h" for="ch" forName="Child4Accent7" refType="h" fact="0.0381"/>
                  <dgm:constr type="l" for="ch" forName="Child4Accent8" refType="w" fact="0"/>
                  <dgm:constr type="t" for="ch" forName="Child4Accent8" refType="h" fact="0"/>
                  <dgm:constr type="w" for="ch" forName="Child4Accent8" refType="w" fact="0"/>
                  <dgm:constr type="h" for="ch" forName="Child4Accent8" refType="h" fact="0"/>
                  <dgm:constr type="l" for="ch" forName="ParentAccent1" refType="w" fact="0.9713"/>
                  <dgm:constr type="t" for="ch" forName="ParentAccent1" refType="h" fact="0.5252"/>
                  <dgm:constr type="w" for="ch" forName="ParentAccent1" refType="w" fact="0.0287"/>
                  <dgm:constr type="h" for="ch" forName="ParentAccent1" refType="h" fact="0.0381"/>
                  <dgm:constr type="l" for="ch" forName="ParentAccent2" refType="w" fact="0.9187"/>
                  <dgm:constr type="t" for="ch" forName="ParentAccent2" refType="h" fact="0.5252"/>
                  <dgm:constr type="w" for="ch" forName="ParentAccent2" refType="w" fact="0.0287"/>
                  <dgm:constr type="h" for="ch" forName="ParentAccent2" refType="h" fact="0.0381"/>
                  <dgm:constr type="l" for="ch" forName="ParentAccent3" refType="w" fact="0.8661"/>
                  <dgm:constr type="t" for="ch" forName="ParentAccent3" refType="h" fact="0.5252"/>
                  <dgm:constr type="w" for="ch" forName="ParentAccent3" refType="w" fact="0.0287"/>
                  <dgm:constr type="h" for="ch" forName="ParentAccent3" refType="h" fact="0.0381"/>
                  <dgm:constr type="l" for="ch" forName="ParentAccent4" refType="w" fact="0.8136"/>
                  <dgm:constr type="t" for="ch" forName="ParentAccent4" refType="h" fact="0.5252"/>
                  <dgm:constr type="w" for="ch" forName="ParentAccent4" refType="w" fact="0.0287"/>
                  <dgm:constr type="h" for="ch" forName="ParentAccent4" refType="h" fact="0.0381"/>
                  <dgm:constr type="l" for="ch" forName="ParentAccent5" refType="w" fact="0.761"/>
                  <dgm:constr type="t" for="ch" forName="ParentAccent5" refType="h" fact="0.5252"/>
                  <dgm:constr type="w" for="ch" forName="ParentAccent5" refType="w" fact="0.0287"/>
                  <dgm:constr type="h" for="ch" forName="ParentAccent5" refType="h" fact="0.0381"/>
                  <dgm:constr type="l" for="ch" forName="ParentAccent6" refType="w" fact="0.6797"/>
                  <dgm:constr type="t" for="ch" forName="ParentAccent6" refType="h" fact="0.5061"/>
                  <dgm:constr type="w" for="ch" forName="ParentAccent6" refType="w" fact="0.0574"/>
                  <dgm:constr type="h" for="ch" forName="ParentAccent6" refType="h" fact="0.0763"/>
                  <dgm:constr type="l" for="ch" forName="ParentAccent7" refType="w" fact="0.9245"/>
                  <dgm:constr type="t" for="ch" forName="ParentAccent7" refType="h" fact="0.4464"/>
                  <dgm:constr type="w" for="ch" forName="ParentAccent7" refType="w" fact="0.0287"/>
                  <dgm:constr type="h" for="ch" forName="ParentAccent7" refType="h" fact="0.0381"/>
                  <dgm:constr type="l" for="ch" forName="ParentAccent8" refType="w" fact="0.9245"/>
                  <dgm:constr type="t" for="ch" forName="ParentAccent8" refType="h" fact="0.6045"/>
                  <dgm:constr type="w" for="ch" forName="ParentAccent8" refType="w" fact="0.0287"/>
                  <dgm:constr type="h" for="ch" forName="ParentAccent8" refType="h" fact="0.0381"/>
                  <dgm:constr type="l" for="ch" forName="ParentAccent9" refType="w" fact="0.9501"/>
                  <dgm:constr type="t" for="ch" forName="ParentAccent9" refType="h" fact="0.4807"/>
                  <dgm:constr type="w" for="ch" forName="ParentAccent9" refType="w" fact="0.0287"/>
                  <dgm:constr type="h" for="ch" forName="ParentAccent9" refType="h" fact="0.0381"/>
                  <dgm:constr type="l" for="ch" forName="ParentAccent10" refType="w" fact="0.9518"/>
                  <dgm:constr type="t" for="ch" forName="ParentAccent10" refType="h" fact="0.5705"/>
                  <dgm:constr type="w" for="ch" forName="ParentAccent10" refType="w" fact="0.0287"/>
                  <dgm:constr type="h" for="ch" forName="ParentAccent10" refType="h" fact="0.0381"/>
                  <dgm:constr type="l" for="ch" forName="Child1Accent1" refType="w" fact="0.4819"/>
                  <dgm:constr type="t" for="ch" forName="Child1Accent1" refType="h" fact="0.2457"/>
                  <dgm:constr type="w" for="ch" forName="Child1Accent1" refType="w" fact="0.0574"/>
                  <dgm:constr type="h" for="ch" forName="Child1Accent1" refType="h" fact="0.0763"/>
                  <dgm:constr type="l" for="ch" forName="Child1Accent4" refType="w" fact="0.3653"/>
                  <dgm:constr type="t" for="ch" forName="Child1Accent4" refType="h" fact="0.097"/>
                  <dgm:constr type="w" for="ch" forName="Child1Accent4" refType="w" fact="0.0287"/>
                  <dgm:constr type="h" for="ch" forName="Child1Accent4" refType="h" fact="0.0381"/>
                  <dgm:constr type="l" for="ch" forName="Child1Accent5" refType="w" fact="0.304"/>
                  <dgm:constr type="t" for="ch" forName="Child1Accent5" refType="h" fact="0.097"/>
                  <dgm:constr type="w" for="ch" forName="Child1Accent5" refType="w" fact="0.0287"/>
                  <dgm:constr type="h" for="ch" forName="Child1Accent5" refType="h" fact="0.0381"/>
                  <dgm:constr type="l" for="ch" forName="Child1Accent6" refType="w" fact="0.2426"/>
                  <dgm:constr type="t" for="ch" forName="Child1Accent6" refType="h" fact="0.097"/>
                  <dgm:constr type="w" for="ch" forName="Child1Accent6" refType="w" fact="0.0287"/>
                  <dgm:constr type="h" for="ch" forName="Child1Accent6" refType="h" fact="0.0381"/>
                  <dgm:constr type="l" for="ch" forName="Child1Accent7" refType="w" fact="0.1813"/>
                  <dgm:constr type="t" for="ch" forName="Child1Accent7" refType="h" fact="0.097"/>
                  <dgm:constr type="w" for="ch" forName="Child1Accent7" refType="w" fact="0.0287"/>
                  <dgm:constr type="h" for="ch" forName="Child1Accent7" refType="h" fact="0.0381"/>
                  <dgm:constr type="l" for="ch" forName="Child1Accent8" refType="w" fact="0.12"/>
                  <dgm:constr type="t" for="ch" forName="Child1Accent8" refType="h" fact="0.097"/>
                  <dgm:constr type="w" for="ch" forName="Child1Accent8" refType="w" fact="0.0287"/>
                  <dgm:constr type="h" for="ch" forName="Child1Accent8" refType="h" fact="0.0381"/>
                  <dgm:constr type="l" for="ch" forName="Child1Accent9" refType="w" fact="0.0587"/>
                  <dgm:constr type="t" for="ch" forName="Child1Accent9" refType="h" fact="0.097"/>
                  <dgm:constr type="w" for="ch" forName="Child1Accent9" refType="w" fact="0.0287"/>
                  <dgm:constr type="h" for="ch" forName="Child1Accent9" refType="h" fact="0.0381"/>
                  <dgm:constr type="l" for="ch" forName="Child5Accent1" refType="w" fact="0.4819"/>
                  <dgm:constr type="t" for="ch" forName="Child5Accent1" refType="h" fact="0.7601"/>
                  <dgm:constr type="w" for="ch" forName="Child5Accent1" refType="w" fact="0.0574"/>
                  <dgm:constr type="h" for="ch" forName="Child5Accent1" refType="h" fact="0.0763"/>
                  <dgm:constr type="l" for="ch" forName="Child5Accent4" refType="w" fact="0.3653"/>
                  <dgm:constr type="t" for="ch" forName="Child5Accent4" refType="h" fact="0.9619"/>
                  <dgm:constr type="w" for="ch" forName="Child5Accent4" refType="w" fact="0.0287"/>
                  <dgm:constr type="h" for="ch" forName="Child5Accent4" refType="h" fact="0.0381"/>
                  <dgm:constr type="l" for="ch" forName="Child5Accent5" refType="w" fact="0.304"/>
                  <dgm:constr type="t" for="ch" forName="Child5Accent5" refType="h" fact="0.9619"/>
                  <dgm:constr type="w" for="ch" forName="Child5Accent5" refType="w" fact="0.0287"/>
                  <dgm:constr type="h" for="ch" forName="Child5Accent5" refType="h" fact="0.0381"/>
                  <dgm:constr type="l" for="ch" forName="Child5Accent6" refType="w" fact="0.2426"/>
                  <dgm:constr type="t" for="ch" forName="Child5Accent6" refType="h" fact="0.9619"/>
                  <dgm:constr type="w" for="ch" forName="Child5Accent6" refType="w" fact="0.0287"/>
                  <dgm:constr type="h" for="ch" forName="Child5Accent6" refType="h" fact="0.0381"/>
                  <dgm:constr type="l" for="ch" forName="Child5Accent7" refType="w" fact="0.1813"/>
                  <dgm:constr type="t" for="ch" forName="Child5Accent7" refType="h" fact="0.9619"/>
                  <dgm:constr type="w" for="ch" forName="Child5Accent7" refType="w" fact="0.0287"/>
                  <dgm:constr type="h" for="ch" forName="Child5Accent7" refType="h" fact="0.0381"/>
                  <dgm:constr type="l" for="ch" forName="Child5Accent8" refType="w" fact="0.12"/>
                  <dgm:constr type="t" for="ch" forName="Child5Accent8" refType="h" fact="0.9619"/>
                  <dgm:constr type="w" for="ch" forName="Child5Accent8" refType="w" fact="0.0287"/>
                  <dgm:constr type="h" for="ch" forName="Child5Accent8" refType="h" fact="0.0381"/>
                  <dgm:constr type="l" for="ch" forName="Child5Accent9" refType="w" fact="0.0587"/>
                  <dgm:constr type="t" for="ch" forName="Child5Accent9" refType="h" fact="0.9619"/>
                  <dgm:constr type="w" for="ch" forName="Child5Accent9" refType="w" fact="0.0287"/>
                  <dgm:constr type="h" for="ch" forName="Child5Accent9" refType="h" fact="0.0381"/>
                  <dgm:constr type="l" for="ch" forName="Child5Accent2" refType="w" fact="0.453"/>
                  <dgm:constr type="t" for="ch" forName="Child5Accent2" refType="h" fact="0.8375"/>
                  <dgm:constr type="w" for="ch" forName="Child5Accent2" refType="w" fact="0.0287"/>
                  <dgm:constr type="h" for="ch" forName="Child5Accent2" refType="h" fact="0.0381"/>
                  <dgm:constr type="l" for="ch" forName="Child5Accent3" refType="w" fact="0.4118"/>
                  <dgm:constr type="t" for="ch" forName="Child5Accent3" refType="h" fact="0.8991"/>
                  <dgm:constr type="w" for="ch" forName="Child5Accent3" refType="w" fact="0.0287"/>
                  <dgm:constr type="h" for="ch" forName="Child5Accent3" refType="h" fact="0.0381"/>
                  <dgm:constr type="l" for="ch" forName="Child1Accent2" refType="w" fact="0.4458"/>
                  <dgm:constr type="t" for="ch" forName="Child1Accent2" refType="h" fact="0.2004"/>
                  <dgm:constr type="w" for="ch" forName="Child1Accent2" refType="w" fact="0.0287"/>
                  <dgm:constr type="h" for="ch" forName="Child1Accent2" refType="h" fact="0.0381"/>
                  <dgm:constr type="l" for="ch" forName="Child1Accent3" refType="w" fact="0.4054"/>
                  <dgm:constr type="t" for="ch" forName="Child1Accent3" refType="h" fact="0.1445"/>
                  <dgm:constr type="w" for="ch" forName="Child1Accent3" refType="w" fact="0.0287"/>
                  <dgm:constr type="h" for="ch" forName="Child1Accent3" refType="h" fact="0.0381"/>
                  <dgm:constr type="l" for="ch" forName="Child5" refType="w" fact="0.0581"/>
                  <dgm:constr type="t" for="ch" forName="Child5" refType="h" fact="0.8635"/>
                  <dgm:constr type="w" for="ch" forName="Child5" refType="w" fact="0.3364"/>
                  <dgm:constr type="h" for="ch" forName="Child5" refType="h" fact="0.0981"/>
                  <dgm:constr type="l" for="ch" forName="Child4" refType="w" fact="0"/>
                  <dgm:constr type="t" for="ch" forName="Child4" refType="h" fact="0.6701"/>
                  <dgm:constr type="w" for="ch" forName="Child4" refType="w" fact="0.3364"/>
                  <dgm:constr type="h" for="ch" forName="Child4" refType="h" fact="0.0981"/>
                  <dgm:constr type="l" for="ch" forName="Child3" refType="w" fact="0"/>
                  <dgm:constr type="t" for="ch" forName="Child3" refType="h" fact="0.4276"/>
                  <dgm:constr type="w" for="ch" forName="Child3" refType="w" fact="0.2544"/>
                  <dgm:constr type="h" for="ch" forName="Child3" refType="h" fact="0.0981"/>
                  <dgm:constr type="l" for="ch" forName="Child2" refType="w" fact="0"/>
                  <dgm:constr type="t" for="ch" forName="Child2" refType="h" fact="0.1798"/>
                  <dgm:constr type="w" for="ch" forName="Child2" refType="w" fact="0.3364"/>
                  <dgm:constr type="h" for="ch" forName="Child2" refType="h" fact="0.0981"/>
                  <dgm:constr type="l" for="ch" forName="Child1" refType="w" fact="0.0581"/>
                  <dgm:constr type="t" for="ch" forName="Child1" refType="h" fact="0"/>
                  <dgm:constr type="w" for="ch" forName="Child1" refType="w" fact="0.3364"/>
                  <dgm:constr type="h" for="ch" forName="Child1" refType="h" fact="0.0981"/>
                  <dgm:constr type="l" for="ch" forName="Parent" refType="w" fact="0.3653"/>
                  <dgm:constr type="t" for="ch" forName="Parent" refType="h" fact="0.3513"/>
                  <dgm:constr type="w" for="ch" forName="Parent" refType="w" fact="0.2906"/>
                  <dgm:constr type="h" for="ch" forName="Parent" refType="h" fact="0.3859"/>
                </dgm:constrLst>
              </dgm:else>
            </dgm:choose>
          </dgm:if>
          <dgm:else name="Name13">
            <dgm:choose name="Name14">
              <dgm:if name="Name15" axis="ch" ptType="node" func="cnt" op="equ" val="0">
                <dgm:alg type="composite">
                  <dgm:param type="ar" val="2.1059"/>
                </dgm:alg>
                <dgm:constrLst>
                  <dgm:constr type="r" for="ch" forName="Parent" refType="w"/>
                  <dgm:constr type="t" for="ch" forName="Parent" refType="h" fact="0"/>
                  <dgm:constr type="w" for="ch" forName="Parent" refType="w" fact="0.4749"/>
                  <dgm:constr type="h" for="ch" forName="Parent" refType="h"/>
                  <dgm:constr type="r" for="ch" forName="ParentAccent1" refType="w" fact="0.0469"/>
                  <dgm:constr type="t" for="ch" forName="ParentAccent1" refType="h" fact="0.4506"/>
                  <dgm:constr type="w" for="ch" forName="ParentAccent1" refType="w" fact="0.0469"/>
                  <dgm:constr type="h" for="ch" forName="ParentAccent1" refType="h" fact="0.0988"/>
                  <dgm:constr type="r" for="ch" forName="ParentAccent2" refType="w" fact="0.1266"/>
                  <dgm:constr type="t" for="ch" forName="ParentAccent2" refType="h" fact="0.4506"/>
                  <dgm:constr type="w" for="ch" forName="ParentAccent2" refType="w" fact="0.0469"/>
                  <dgm:constr type="h" for="ch" forName="ParentAccent2" refType="h" fact="0.0988"/>
                  <dgm:constr type="r" for="ch" forName="ParentAccent3" refType="w" fact="0.2063"/>
                  <dgm:constr type="t" for="ch" forName="ParentAccent3" refType="h" fact="0.4506"/>
                  <dgm:constr type="w" for="ch" forName="ParentAccent3" refType="w" fact="0.0469"/>
                  <dgm:constr type="h" for="ch" forName="ParentAccent3" refType="h" fact="0.0988"/>
                  <dgm:constr type="r" for="ch" forName="ParentAccent4" refType="w" fact="0.286"/>
                  <dgm:constr type="t" for="ch" forName="ParentAccent4" refType="h" fact="0.4506"/>
                  <dgm:constr type="w" for="ch" forName="ParentAccent4" refType="w" fact="0.0469"/>
                  <dgm:constr type="h" for="ch" forName="ParentAccent4" refType="h" fact="0.0988"/>
                  <dgm:constr type="r" for="ch" forName="ParentAccent5" refType="w" fact="0.3657"/>
                  <dgm:constr type="t" for="ch" forName="ParentAccent5" refType="h" fact="0.4506"/>
                  <dgm:constr type="w" for="ch" forName="ParentAccent5" refType="w" fact="0.0469"/>
                  <dgm:constr type="h" for="ch" forName="ParentAccent5" refType="h" fact="0.0988"/>
                  <dgm:constr type="r" for="ch" forName="ParentAccent6" refType="w" fact="0.4924"/>
                  <dgm:constr type="t" for="ch" forName="ParentAccent6" refType="h" fact="0.4012"/>
                  <dgm:constr type="w" for="ch" forName="ParentAccent6" refType="w" fact="0.0939"/>
                  <dgm:constr type="h" for="ch" forName="ParentAccent6" refType="h" fact="0.1976"/>
                  <dgm:constr type="r" for="ch" forName="ParentAccent7" refType="w" fact="0.1234"/>
                  <dgm:constr type="t" for="ch" forName="ParentAccent7" refType="h" fact="0.2465"/>
                  <dgm:constr type="w" for="ch" forName="ParentAccent7" refType="w" fact="0.0469"/>
                  <dgm:constr type="h" for="ch" forName="ParentAccent7" refType="h" fact="0.0988"/>
                  <dgm:constr type="r" for="ch" forName="ParentAccent8" refType="w" fact="0.1234"/>
                  <dgm:constr type="t" for="ch" forName="ParentAccent8" refType="h" fact="0.6562"/>
                  <dgm:constr type="w" for="ch" forName="ParentAccent8" refType="w" fact="0.0469"/>
                  <dgm:constr type="h" for="ch" forName="ParentAccent8" refType="h" fact="0.0988"/>
                  <dgm:constr type="r" for="ch" forName="ParentAccent9" refType="w" fact="0.0815"/>
                  <dgm:constr type="t" for="ch" forName="ParentAccent9" refType="h" fact="0.3353"/>
                  <dgm:constr type="w" for="ch" forName="ParentAccent9" refType="w" fact="0.0469"/>
                  <dgm:constr type="h" for="ch" forName="ParentAccent9" refType="h" fact="0.0988"/>
                  <dgm:constr type="r" for="ch" forName="ParentAccent10" refType="w" fact="0.0787"/>
                  <dgm:constr type="t" for="ch" forName="ParentAccent10" refType="h" fact="0.5679"/>
                  <dgm:constr type="w" for="ch" forName="ParentAccent10" refType="w" fact="0.0469"/>
                  <dgm:constr type="h" for="ch" forName="ParentAccent10" refType="h" fact="0.0988"/>
                </dgm:constrLst>
              </dgm:if>
              <dgm:if name="Name16" axis="ch" ptType="node" func="cnt" op="equ" val="1">
                <dgm:alg type="composite">
                  <dgm:param type="ar" val="3.4411"/>
                </dgm:alg>
                <dgm:constrLst>
                  <dgm:constr type="primFontSz" for="des" forName="Child1" val="65"/>
                  <dgm:constr type="primFontSz" for="des" forName="Child1" refType="primFontSz" refFor="des" refForName="Parent" op="lte"/>
                  <dgm:constr type="r" for="ch" forName="Child1Accent1" refType="w" fact="0.716"/>
                  <dgm:constr type="t" for="ch" forName="Child1Accent1" refType="h" fact="0.4012"/>
                  <dgm:constr type="w" for="ch" forName="Child1Accent1" refType="w" fact="0.0574"/>
                  <dgm:constr type="h" for="ch" forName="Child1Accent1" refType="h" fact="0.1976"/>
                  <dgm:constr type="r" for="ch" forName="Child1Accent2" refType="w" fact="0.7728"/>
                  <dgm:constr type="t" for="ch" forName="Child1Accent2" refType="h" fact="0.4506"/>
                  <dgm:constr type="w" for="ch" forName="Child1Accent2" refType="w" fact="0.0287"/>
                  <dgm:constr type="h" for="ch" forName="Child1Accent2" refType="h" fact="0.0988"/>
                  <dgm:constr type="r" for="ch" forName="Child1Accent3" refType="w" fact="0.8295"/>
                  <dgm:constr type="t" for="ch" forName="Child1Accent3" refType="h" fact="0.4506"/>
                  <dgm:constr type="w" for="ch" forName="Child1Accent3" refType="w" fact="0.0287"/>
                  <dgm:constr type="h" for="ch" forName="Child1Accent3" refType="h" fact="0.0988"/>
                  <dgm:constr type="r" for="ch" forName="Child1Accent4" refType="w" fact="0.8863"/>
                  <dgm:constr type="t" for="ch" forName="Child1Accent4" refType="h" fact="0.4506"/>
                  <dgm:constr type="w" for="ch" forName="Child1Accent4" refType="w" fact="0.0287"/>
                  <dgm:constr type="h" for="ch" forName="Child1Accent4" refType="h" fact="0.0988"/>
                  <dgm:constr type="r" for="ch" forName="Child1Accent5" refType="w" fact="0.943"/>
                  <dgm:constr type="t" for="ch" forName="Child1Accent5" refType="h" fact="0.4506"/>
                  <dgm:constr type="w" for="ch" forName="Child1Accent5" refType="w" fact="0.0287"/>
                  <dgm:constr type="h" for="ch" forName="Child1Accent5" refType="h" fact="0.0988"/>
                  <dgm:constr type="r" for="ch" forName="Child1Accent6" refType="w" fact="0.9998"/>
                  <dgm:constr type="t" for="ch" forName="Child1Accent6" refType="h" fact="0.4506"/>
                  <dgm:constr type="w" for="ch" forName="Child1Accent6" refType="w" fact="0.0287"/>
                  <dgm:constr type="h" for="ch" forName="Child1Accent6" refType="h" fact="0.0988"/>
                  <dgm:constr type="l" for="ch" forName="Child1Accent7" refType="w" fact="0"/>
                  <dgm:constr type="t" for="ch" forName="Child1Accent7" refType="h" fact="0"/>
                  <dgm:constr type="w" for="ch" forName="Child1Accent7" refType="w" fact="0"/>
                  <dgm:constr type="h" for="ch" forName="Child1Accent7" refType="h" fact="0"/>
                  <dgm:constr type="l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r" for="ch" forName="ParentAccent1" refType="w" fact="0.0287"/>
                  <dgm:constr type="t" for="ch" forName="ParentAccent1" refType="h" fact="0.4506"/>
                  <dgm:constr type="w" for="ch" forName="ParentAccent1" refType="w" fact="0.0287"/>
                  <dgm:constr type="h" for="ch" forName="ParentAccent1" refType="h" fact="0.0988"/>
                  <dgm:constr type="r" for="ch" forName="ParentAccent2" refType="w" fact="0.0813"/>
                  <dgm:constr type="t" for="ch" forName="ParentAccent2" refType="h" fact="0.4506"/>
                  <dgm:constr type="w" for="ch" forName="ParentAccent2" refType="w" fact="0.0287"/>
                  <dgm:constr type="h" for="ch" forName="ParentAccent2" refType="h" fact="0.0988"/>
                  <dgm:constr type="r" for="ch" forName="ParentAccent3" refType="w" fact="0.1339"/>
                  <dgm:constr type="t" for="ch" forName="ParentAccent3" refType="h" fact="0.4506"/>
                  <dgm:constr type="w" for="ch" forName="ParentAccent3" refType="w" fact="0.0287"/>
                  <dgm:constr type="h" for="ch" forName="ParentAccent3" refType="h" fact="0.0988"/>
                  <dgm:constr type="r" for="ch" forName="ParentAccent4" refType="w" fact="0.1864"/>
                  <dgm:constr type="t" for="ch" forName="ParentAccent4" refType="h" fact="0.4506"/>
                  <dgm:constr type="w" for="ch" forName="ParentAccent4" refType="w" fact="0.0287"/>
                  <dgm:constr type="h" for="ch" forName="ParentAccent4" refType="h" fact="0.0988"/>
                  <dgm:constr type="r" for="ch" forName="ParentAccent5" refType="w" fact="0.239"/>
                  <dgm:constr type="t" for="ch" forName="ParentAccent5" refType="h" fact="0.4506"/>
                  <dgm:constr type="w" for="ch" forName="ParentAccent5" refType="w" fact="0.0287"/>
                  <dgm:constr type="h" for="ch" forName="ParentAccent5" refType="h" fact="0.0988"/>
                  <dgm:constr type="r" for="ch" forName="ParentAccent6" refType="w" fact="0.3203"/>
                  <dgm:constr type="t" for="ch" forName="ParentAccent6" refType="h" fact="0.4012"/>
                  <dgm:constr type="w" for="ch" forName="ParentAccent6" refType="w" fact="0.0574"/>
                  <dgm:constr type="h" for="ch" forName="ParentAccent6" refType="h" fact="0.1976"/>
                  <dgm:constr type="r" for="ch" forName="ParentAccent7" refType="w" fact="0.0755"/>
                  <dgm:constr type="t" for="ch" forName="ParentAccent7" refType="h" fact="0.2465"/>
                  <dgm:constr type="w" for="ch" forName="ParentAccent7" refType="w" fact="0.0287"/>
                  <dgm:constr type="h" for="ch" forName="ParentAccent7" refType="h" fact="0.0988"/>
                  <dgm:constr type="r" for="ch" forName="ParentAccent8" refType="w" fact="0.0755"/>
                  <dgm:constr type="t" for="ch" forName="ParentAccent8" refType="h" fact="0.6562"/>
                  <dgm:constr type="w" for="ch" forName="ParentAccent8" refType="w" fact="0.0287"/>
                  <dgm:constr type="h" for="ch" forName="ParentAccent8" refType="h" fact="0.0988"/>
                  <dgm:constr type="r" for="ch" forName="ParentAccent9" refType="w" fact="0.0499"/>
                  <dgm:constr type="t" for="ch" forName="ParentAccent9" refType="h" fact="0.3353"/>
                  <dgm:constr type="w" for="ch" forName="ParentAccent9" refType="w" fact="0.0287"/>
                  <dgm:constr type="h" for="ch" forName="ParentAccent9" refType="h" fact="0.0988"/>
                  <dgm:constr type="r" for="ch" forName="ParentAccent10" refType="w" fact="0.0482"/>
                  <dgm:constr type="t" for="ch" forName="ParentAccent10" refType="h" fact="0.5679"/>
                  <dgm:constr type="w" for="ch" forName="ParentAccent10" refType="w" fact="0.0287"/>
                  <dgm:constr type="h" for="ch" forName="ParentAccent10" refType="h" fact="0.0988"/>
                  <dgm:constr type="r" for="ch" forName="Child1" refType="w"/>
                  <dgm:constr type="t" for="ch" forName="Child1" refType="h" fact="0.1978"/>
                  <dgm:constr type="w" for="ch" forName="Child1" refType="w" fact="0.2544"/>
                  <dgm:constr type="h" for="ch" forName="Child1" refType="h" fact="0.2541"/>
                  <dgm:constr type="r" for="ch" forName="Parent" refType="w" fact="0.6347"/>
                  <dgm:constr type="t" for="ch" forName="Parent" refType="h" fact="0"/>
                  <dgm:constr type="w" for="ch" forName="Parent" refType="w" fact="0.2906"/>
                  <dgm:constr type="h" for="ch" forName="Parent" refType="h"/>
                </dgm:constrLst>
              </dgm:if>
              <dgm:if name="Name17" axis="ch" ptType="node" func="cnt" op="equ" val="2">
                <dgm:alg type="composite">
                  <dgm:param type="ar" val="2.1185"/>
                </dgm:alg>
                <dgm:constrLst>
                  <dgm:constr type="primFontSz" for="des" forName="Child1" val="65"/>
                  <dgm:constr type="primFontSz" for="des" forName="Child1" refType="primFontSz" refFor="des" refForName="Parent" op="lte"/>
                  <dgm:constr type="primFontSz" for="des" forName="Child2" refType="primFontSz" refFor="des" refForName="Parent" op="lte"/>
                  <dgm:constr type="primFontSz" for="des" forName="Child2" refType="primFontSz" refFor="des" refForName="Child1" op="equ"/>
                  <dgm:constr type="r" for="ch" forName="Child1Accent1" refType="w" fact="0.6564"/>
                  <dgm:constr type="t" for="ch" forName="Child1Accent1" refType="h" fact="0.2211"/>
                  <dgm:constr type="w" for="ch" forName="Child1Accent1" refType="w" fact="0.0574"/>
                  <dgm:constr type="h" for="ch" forName="Child1Accent1" refType="h" fact="0.1217"/>
                  <dgm:constr type="r" for="ch" forName="Child1Accent2" refType="w" fact="0.6932"/>
                  <dgm:constr type="t" for="ch" forName="Child1Accent2" refType="h" fact="0.1569"/>
                  <dgm:constr type="w" for="ch" forName="Child1Accent2" refType="w" fact="0.0287"/>
                  <dgm:constr type="h" for="ch" forName="Child1Accent2" refType="h" fact="0.0608"/>
                  <dgm:constr type="r" for="ch" forName="Child1Accent3" refType="w" fact="0.7545"/>
                  <dgm:constr type="t" for="ch" forName="Child1Accent3" refType="h" fact="0.1569"/>
                  <dgm:constr type="w" for="ch" forName="Child1Accent3" refType="w" fact="0.0287"/>
                  <dgm:constr type="h" for="ch" forName="Child1Accent3" refType="h" fact="0.0608"/>
                  <dgm:constr type="r" for="ch" forName="Child1Accent4" refType="w" fact="0.8158"/>
                  <dgm:constr type="t" for="ch" forName="Child1Accent4" refType="h" fact="0.1569"/>
                  <dgm:constr type="w" for="ch" forName="Child1Accent4" refType="w" fact="0.0287"/>
                  <dgm:constr type="h" for="ch" forName="Child1Accent4" refType="h" fact="0.0608"/>
                  <dgm:constr type="r" for="ch" forName="Child1Accent5" refType="w" fact="0.8771"/>
                  <dgm:constr type="t" for="ch" forName="Child1Accent5" refType="h" fact="0.1569"/>
                  <dgm:constr type="w" for="ch" forName="Child1Accent5" refType="w" fact="0.0287"/>
                  <dgm:constr type="h" for="ch" forName="Child1Accent5" refType="h" fact="0.0608"/>
                  <dgm:constr type="r" for="ch" forName="Child1Accent6" refType="w" fact="0.9385"/>
                  <dgm:constr type="t" for="ch" forName="Child1Accent6" refType="h" fact="0.1569"/>
                  <dgm:constr type="w" for="ch" forName="Child1Accent6" refType="w" fact="0.0287"/>
                  <dgm:constr type="h" for="ch" forName="Child1Accent6" refType="h" fact="0.0608"/>
                  <dgm:constr type="r" for="ch" forName="Child1Accent7" refType="w" fact="0.9998"/>
                  <dgm:constr type="t" for="ch" forName="Child1Accent7" refType="h" fact="0.1569"/>
                  <dgm:constr type="w" for="ch" forName="Child1Accent7" refType="w" fact="0.0287"/>
                  <dgm:constr type="h" for="ch" forName="Child1Accent7" refType="h" fact="0.0608"/>
                  <dgm:constr type="l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r" for="ch" forName="Child2Accent1" refType="w" fact="0.6564"/>
                  <dgm:constr type="t" for="ch" forName="Child2Accent1" refType="h" fact="0.8153"/>
                  <dgm:constr type="w" for="ch" forName="Child2Accent1" refType="w" fact="0.0574"/>
                  <dgm:constr type="h" for="ch" forName="Child2Accent1" refType="h" fact="0.1217"/>
                  <dgm:constr type="r" for="ch" forName="Child2Accent2" refType="w" fact="0.6932"/>
                  <dgm:constr type="t" for="ch" forName="Child2Accent2" refType="h" fact="0.9392"/>
                  <dgm:constr type="w" for="ch" forName="Child2Accent2" refType="w" fact="0.0287"/>
                  <dgm:constr type="h" for="ch" forName="Child2Accent2" refType="h" fact="0.0608"/>
                  <dgm:constr type="r" for="ch" forName="Child2Accent3" refType="w" fact="0.7545"/>
                  <dgm:constr type="t" for="ch" forName="Child2Accent3" refType="h" fact="0.9392"/>
                  <dgm:constr type="w" for="ch" forName="Child2Accent3" refType="w" fact="0.0287"/>
                  <dgm:constr type="h" for="ch" forName="Child2Accent3" refType="h" fact="0.0608"/>
                  <dgm:constr type="r" for="ch" forName="Child2Accent4" refType="w" fact="0.8158"/>
                  <dgm:constr type="t" for="ch" forName="Child2Accent4" refType="h" fact="0.9392"/>
                  <dgm:constr type="w" for="ch" forName="Child2Accent4" refType="w" fact="0.0287"/>
                  <dgm:constr type="h" for="ch" forName="Child2Accent4" refType="h" fact="0.0608"/>
                  <dgm:constr type="r" for="ch" forName="Child2Accent5" refType="w" fact="0.8771"/>
                  <dgm:constr type="t" for="ch" forName="Child2Accent5" refType="h" fact="0.9392"/>
                  <dgm:constr type="w" for="ch" forName="Child2Accent5" refType="w" fact="0.0287"/>
                  <dgm:constr type="h" for="ch" forName="Child2Accent5" refType="h" fact="0.0608"/>
                  <dgm:constr type="r" for="ch" forName="Child2Accent6" refType="w" fact="0.9385"/>
                  <dgm:constr type="t" for="ch" forName="Child2Accent6" refType="h" fact="0.9392"/>
                  <dgm:constr type="w" for="ch" forName="Child2Accent6" refType="w" fact="0.0287"/>
                  <dgm:constr type="h" for="ch" forName="Child2Accent6" refType="h" fact="0.0608"/>
                  <dgm:constr type="r" for="ch" forName="Child2Accent7" refType="w" fact="0.9998"/>
                  <dgm:constr type="t" for="ch" forName="Child2Accent7" refType="h" fact="0.9392"/>
                  <dgm:constr type="w" for="ch" forName="Child2Accent7" refType="w" fact="0.0287"/>
                  <dgm:constr type="h" for="ch" forName="Child2Accent7" refType="h" fact="0.0608"/>
                  <dgm:constr type="r" for="ch" forName="ParentAccent1" refType="w" fact="0.0287"/>
                  <dgm:constr type="t" for="ch" forName="ParentAccent1" refType="h" fact="0.5511"/>
                  <dgm:constr type="w" for="ch" forName="ParentAccent1" refType="w" fact="0.0287"/>
                  <dgm:constr type="h" for="ch" forName="ParentAccent1" refType="h" fact="0.0608"/>
                  <dgm:constr type="r" for="ch" forName="ParentAccent2" refType="w" fact="0.0813"/>
                  <dgm:constr type="t" for="ch" forName="ParentAccent2" refType="h" fact="0.5511"/>
                  <dgm:constr type="w" for="ch" forName="ParentAccent2" refType="w" fact="0.0287"/>
                  <dgm:constr type="h" for="ch" forName="ParentAccent2" refType="h" fact="0.0608"/>
                  <dgm:constr type="r" for="ch" forName="ParentAccent3" refType="w" fact="0.1339"/>
                  <dgm:constr type="t" for="ch" forName="ParentAccent3" refType="h" fact="0.5511"/>
                  <dgm:constr type="w" for="ch" forName="ParentAccent3" refType="w" fact="0.0287"/>
                  <dgm:constr type="h" for="ch" forName="ParentAccent3" refType="h" fact="0.0608"/>
                  <dgm:constr type="r" for="ch" forName="ParentAccent4" refType="w" fact="0.1864"/>
                  <dgm:constr type="t" for="ch" forName="ParentAccent4" refType="h" fact="0.5511"/>
                  <dgm:constr type="w" for="ch" forName="ParentAccent4" refType="w" fact="0.0287"/>
                  <dgm:constr type="h" for="ch" forName="ParentAccent4" refType="h" fact="0.0608"/>
                  <dgm:constr type="r" for="ch" forName="ParentAccent5" refType="w" fact="0.239"/>
                  <dgm:constr type="t" for="ch" forName="ParentAccent5" refType="h" fact="0.5511"/>
                  <dgm:constr type="w" for="ch" forName="ParentAccent5" refType="w" fact="0.0287"/>
                  <dgm:constr type="h" for="ch" forName="ParentAccent5" refType="h" fact="0.0608"/>
                  <dgm:constr type="r" for="ch" forName="ParentAccent6" refType="w" fact="0.3203"/>
                  <dgm:constr type="t" for="ch" forName="ParentAccent6" refType="h" fact="0.5207"/>
                  <dgm:constr type="w" for="ch" forName="ParentAccent6" refType="w" fact="0.0574"/>
                  <dgm:constr type="h" for="ch" forName="ParentAccent6" refType="h" fact="0.1217"/>
                  <dgm:constr type="r" for="ch" forName="ParentAccent7" refType="w" fact="0.0755"/>
                  <dgm:constr type="t" for="ch" forName="ParentAccent7" refType="h" fact="0.4255"/>
                  <dgm:constr type="w" for="ch" forName="ParentAccent7" refType="w" fact="0.0287"/>
                  <dgm:constr type="h" for="ch" forName="ParentAccent7" refType="h" fact="0.0608"/>
                  <dgm:constr type="r" for="ch" forName="ParentAccent8" refType="w" fact="0.0755"/>
                  <dgm:constr type="t" for="ch" forName="ParentAccent8" refType="h" fact="0.6776"/>
                  <dgm:constr type="w" for="ch" forName="ParentAccent8" refType="w" fact="0.0287"/>
                  <dgm:constr type="h" for="ch" forName="ParentAccent8" refType="h" fact="0.0608"/>
                  <dgm:constr type="r" for="ch" forName="ParentAccent9" refType="w" fact="0.0499"/>
                  <dgm:constr type="t" for="ch" forName="ParentAccent9" refType="h" fact="0.4801"/>
                  <dgm:constr type="w" for="ch" forName="ParentAccent9" refType="w" fact="0.0287"/>
                  <dgm:constr type="h" for="ch" forName="ParentAccent9" refType="h" fact="0.0608"/>
                  <dgm:constr type="r" for="ch" forName="ParentAccent10" refType="w" fact="0.0482"/>
                  <dgm:constr type="t" for="ch" forName="ParentAccent10" refType="h" fact="0.6233"/>
                  <dgm:constr type="w" for="ch" forName="ParentAccent10" refType="w" fact="0.0287"/>
                  <dgm:constr type="h" for="ch" forName="ParentAccent10" refType="h" fact="0.0608"/>
                  <dgm:constr type="r" for="ch" forName="Child2" refType="w"/>
                  <dgm:constr type="t" for="ch" forName="Child2" refType="h" fact="0.7822"/>
                  <dgm:constr type="w" for="ch" forName="Child2" refType="w" fact="0.3364"/>
                  <dgm:constr type="h" for="ch" forName="Child2" refType="h" fact="0.1564"/>
                  <dgm:constr type="r" for="ch" forName="Child1" refType="w"/>
                  <dgm:constr type="t" for="ch" forName="Child1" refType="h" fact="0"/>
                  <dgm:constr type="w" for="ch" forName="Child1" refType="w" fact="0.3364"/>
                  <dgm:constr type="h" for="ch" forName="Child1" refType="h" fact="0.1564"/>
                  <dgm:constr type="r" for="ch" forName="Parent" refType="w" fact="0.6347"/>
                  <dgm:constr type="t" for="ch" forName="Parent" refType="h" fact="0.2737"/>
                  <dgm:constr type="w" for="ch" forName="Parent" refType="w" fact="0.2906"/>
                  <dgm:constr type="h" for="ch" forName="Parent" refType="h" fact="0.6157"/>
                </dgm:constrLst>
              </dgm:if>
              <dgm:if name="Name18" axis="ch" ptType="node" func="cnt" op="equ" val="3">
                <dgm:alg type="composite">
                  <dgm:param type="ar" val="2.1185"/>
                </dgm:alg>
                <dgm:constrLst>
                  <dgm:constr type="primFontSz" for="des" forName="Child1" val="65"/>
                  <dgm:constr type="primFontSz" for="des" forName="Child1" refType="primFontSz" refFor="des" refForName="Parent" op="lte"/>
                  <dgm:constr type="primFontSz" for="des" forName="Child2" refType="primFontSz" refFor="des" refForName="Parent" op="lte"/>
                  <dgm:constr type="primFontSz" for="des" forName="Child3" refType="primFontSz" refFor="des" refForName="Parent" op="lte"/>
                  <dgm:constr type="primFontSz" for="des" forName="Child2" refType="primFontSz" refFor="des" refForName="Child1" op="equ"/>
                  <dgm:constr type="primFontSz" for="des" forName="Child3" refType="primFontSz" refFor="des" refForName="Child1" op="equ"/>
                  <dgm:constr type="r" for="ch" forName="Child1Accent1" refType="w" fact="0.6564"/>
                  <dgm:constr type="t" for="ch" forName="Child1Accent1" refType="h" fact="0.2211"/>
                  <dgm:constr type="w" for="ch" forName="Child1Accent1" refType="w" fact="0.0574"/>
                  <dgm:constr type="h" for="ch" forName="Child1Accent1" refType="h" fact="0.1217"/>
                  <dgm:constr type="r" for="ch" forName="Child1Accent2" refType="w" fact="0.6932"/>
                  <dgm:constr type="t" for="ch" forName="Child1Accent2" refType="h" fact="0.1569"/>
                  <dgm:constr type="w" for="ch" forName="Child1Accent2" refType="w" fact="0.0287"/>
                  <dgm:constr type="h" for="ch" forName="Child1Accent2" refType="h" fact="0.0608"/>
                  <dgm:constr type="r" for="ch" forName="Child1Accent3" refType="w" fact="0.7545"/>
                  <dgm:constr type="t" for="ch" forName="Child1Accent3" refType="h" fact="0.1569"/>
                  <dgm:constr type="w" for="ch" forName="Child1Accent3" refType="w" fact="0.0287"/>
                  <dgm:constr type="h" for="ch" forName="Child1Accent3" refType="h" fact="0.0608"/>
                  <dgm:constr type="r" for="ch" forName="Child1Accent4" refType="w" fact="0.8158"/>
                  <dgm:constr type="t" for="ch" forName="Child1Accent4" refType="h" fact="0.1569"/>
                  <dgm:constr type="w" for="ch" forName="Child1Accent4" refType="w" fact="0.0287"/>
                  <dgm:constr type="h" for="ch" forName="Child1Accent4" refType="h" fact="0.0608"/>
                  <dgm:constr type="r" for="ch" forName="Child1Accent5" refType="w" fact="0.8771"/>
                  <dgm:constr type="t" for="ch" forName="Child1Accent5" refType="h" fact="0.1569"/>
                  <dgm:constr type="w" for="ch" forName="Child1Accent5" refType="w" fact="0.0287"/>
                  <dgm:constr type="h" for="ch" forName="Child1Accent5" refType="h" fact="0.0608"/>
                  <dgm:constr type="r" for="ch" forName="Child1Accent6" refType="w" fact="0.9385"/>
                  <dgm:constr type="t" for="ch" forName="Child1Accent6" refType="h" fact="0.1569"/>
                  <dgm:constr type="w" for="ch" forName="Child1Accent6" refType="w" fact="0.0287"/>
                  <dgm:constr type="h" for="ch" forName="Child1Accent6" refType="h" fact="0.0608"/>
                  <dgm:constr type="r" for="ch" forName="Child1Accent7" refType="w" fact="0.9998"/>
                  <dgm:constr type="t" for="ch" forName="Child1Accent7" refType="h" fact="0.1569"/>
                  <dgm:constr type="w" for="ch" forName="Child1Accent7" refType="w" fact="0.0287"/>
                  <dgm:constr type="h" for="ch" forName="Child1Accent7" refType="h" fact="0.0608"/>
                  <dgm:constr type="r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r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r" for="ch" forName="Child2Accent1" refType="w" fact="0.716"/>
                  <dgm:constr type="t" for="ch" forName="Child2Accent1" refType="h" fact="0.5207"/>
                  <dgm:constr type="w" for="ch" forName="Child2Accent1" refType="w" fact="0.0574"/>
                  <dgm:constr type="h" for="ch" forName="Child2Accent1" refType="h" fact="0.1217"/>
                  <dgm:constr type="r" for="ch" forName="Child2Accent2" refType="w" fact="0.7728"/>
                  <dgm:constr type="t" for="ch" forName="Child2Accent2" refType="h" fact="0.5511"/>
                  <dgm:constr type="w" for="ch" forName="Child2Accent2" refType="w" fact="0.0287"/>
                  <dgm:constr type="h" for="ch" forName="Child2Accent2" refType="h" fact="0.0608"/>
                  <dgm:constr type="r" for="ch" forName="Child2Accent3" refType="w" fact="0.8295"/>
                  <dgm:constr type="t" for="ch" forName="Child2Accent3" refType="h" fact="0.5511"/>
                  <dgm:constr type="w" for="ch" forName="Child2Accent3" refType="w" fact="0.0287"/>
                  <dgm:constr type="h" for="ch" forName="Child2Accent3" refType="h" fact="0.0608"/>
                  <dgm:constr type="r" for="ch" forName="Child2Accent4" refType="w" fact="0.8863"/>
                  <dgm:constr type="t" for="ch" forName="Child2Accent4" refType="h" fact="0.5511"/>
                  <dgm:constr type="w" for="ch" forName="Child2Accent4" refType="w" fact="0.0287"/>
                  <dgm:constr type="h" for="ch" forName="Child2Accent4" refType="h" fact="0.0608"/>
                  <dgm:constr type="r" for="ch" forName="Child2Accent5" refType="w" fact="0.943"/>
                  <dgm:constr type="t" for="ch" forName="Child2Accent5" refType="h" fact="0.5511"/>
                  <dgm:constr type="w" for="ch" forName="Child2Accent5" refType="w" fact="0.0287"/>
                  <dgm:constr type="h" for="ch" forName="Child2Accent5" refType="h" fact="0.0608"/>
                  <dgm:constr type="r" for="ch" forName="Child2Accent6" refType="w" fact="0.9998"/>
                  <dgm:constr type="t" for="ch" forName="Child2Accent6" refType="h" fact="0.5511"/>
                  <dgm:constr type="w" for="ch" forName="Child2Accent6" refType="w" fact="0.0287"/>
                  <dgm:constr type="h" for="ch" forName="Child2Accent6" refType="h" fact="0.0608"/>
                  <dgm:constr type="r" for="ch" forName="Child2Accent7" refType="w" fact="0"/>
                  <dgm:constr type="t" for="ch" forName="Child2Accent7" refType="h" fact="0"/>
                  <dgm:constr type="w" for="ch" forName="Child2Accent7" refType="w" fact="0"/>
                  <dgm:constr type="h" for="ch" forName="Child2Accent7" refType="h" fact="0"/>
                  <dgm:constr type="r" for="ch" forName="Child3Accent1" refType="w" fact="0.6564"/>
                  <dgm:constr type="t" for="ch" forName="Child3Accent1" refType="h" fact="0.8153"/>
                  <dgm:constr type="w" for="ch" forName="Child3Accent1" refType="w" fact="0.0574"/>
                  <dgm:constr type="h" for="ch" forName="Child3Accent1" refType="h" fact="0.1217"/>
                  <dgm:constr type="r" for="ch" forName="Child3Accent2" refType="w" fact="0.6932"/>
                  <dgm:constr type="t" for="ch" forName="Child3Accent2" refType="h" fact="0.9392"/>
                  <dgm:constr type="w" for="ch" forName="Child3Accent2" refType="w" fact="0.0287"/>
                  <dgm:constr type="h" for="ch" forName="Child3Accent2" refType="h" fact="0.0608"/>
                  <dgm:constr type="r" for="ch" forName="Child3Accent3" refType="w" fact="0.7545"/>
                  <dgm:constr type="t" for="ch" forName="Child3Accent3" refType="h" fact="0.9392"/>
                  <dgm:constr type="w" for="ch" forName="Child3Accent3" refType="w" fact="0.0287"/>
                  <dgm:constr type="h" for="ch" forName="Child3Accent3" refType="h" fact="0.0608"/>
                  <dgm:constr type="r" for="ch" forName="Child3Accent4" refType="w" fact="0.8158"/>
                  <dgm:constr type="t" for="ch" forName="Child3Accent4" refType="h" fact="0.9392"/>
                  <dgm:constr type="w" for="ch" forName="Child3Accent4" refType="w" fact="0.0287"/>
                  <dgm:constr type="h" for="ch" forName="Child3Accent4" refType="h" fact="0.0608"/>
                  <dgm:constr type="r" for="ch" forName="Child3Accent5" refType="w" fact="0.8771"/>
                  <dgm:constr type="t" for="ch" forName="Child3Accent5" refType="h" fact="0.9392"/>
                  <dgm:constr type="w" for="ch" forName="Child3Accent5" refType="w" fact="0.0287"/>
                  <dgm:constr type="h" for="ch" forName="Child3Accent5" refType="h" fact="0.0608"/>
                  <dgm:constr type="r" for="ch" forName="Child3Accent6" refType="w" fact="0.9385"/>
                  <dgm:constr type="t" for="ch" forName="Child3Accent6" refType="h" fact="0.9392"/>
                  <dgm:constr type="w" for="ch" forName="Child3Accent6" refType="w" fact="0.0287"/>
                  <dgm:constr type="h" for="ch" forName="Child3Accent6" refType="h" fact="0.0608"/>
                  <dgm:constr type="r" for="ch" forName="Child3Accent7" refType="w" fact="0.9998"/>
                  <dgm:constr type="t" for="ch" forName="Child3Accent7" refType="h" fact="0.9392"/>
                  <dgm:constr type="w" for="ch" forName="Child3Accent7" refType="w" fact="0.0287"/>
                  <dgm:constr type="h" for="ch" forName="Child3Accent7" refType="h" fact="0.0608"/>
                  <dgm:constr type="r" for="ch" forName="ParentAccent1" refType="w" fact="0.0287"/>
                  <dgm:constr type="t" for="ch" forName="ParentAccent1" refType="h" fact="0.5511"/>
                  <dgm:constr type="w" for="ch" forName="ParentAccent1" refType="w" fact="0.0287"/>
                  <dgm:constr type="h" for="ch" forName="ParentAccent1" refType="h" fact="0.0608"/>
                  <dgm:constr type="r" for="ch" forName="ParentAccent2" refType="w" fact="0.0813"/>
                  <dgm:constr type="t" for="ch" forName="ParentAccent2" refType="h" fact="0.5511"/>
                  <dgm:constr type="w" for="ch" forName="ParentAccent2" refType="w" fact="0.0287"/>
                  <dgm:constr type="h" for="ch" forName="ParentAccent2" refType="h" fact="0.0608"/>
                  <dgm:constr type="r" for="ch" forName="ParentAccent3" refType="w" fact="0.1339"/>
                  <dgm:constr type="t" for="ch" forName="ParentAccent3" refType="h" fact="0.5511"/>
                  <dgm:constr type="w" for="ch" forName="ParentAccent3" refType="w" fact="0.0287"/>
                  <dgm:constr type="h" for="ch" forName="ParentAccent3" refType="h" fact="0.0608"/>
                  <dgm:constr type="r" for="ch" forName="ParentAccent4" refType="w" fact="0.1864"/>
                  <dgm:constr type="t" for="ch" forName="ParentAccent4" refType="h" fact="0.5511"/>
                  <dgm:constr type="w" for="ch" forName="ParentAccent4" refType="w" fact="0.0287"/>
                  <dgm:constr type="h" for="ch" forName="ParentAccent4" refType="h" fact="0.0608"/>
                  <dgm:constr type="r" for="ch" forName="ParentAccent5" refType="w" fact="0.239"/>
                  <dgm:constr type="t" for="ch" forName="ParentAccent5" refType="h" fact="0.5511"/>
                  <dgm:constr type="w" for="ch" forName="ParentAccent5" refType="w" fact="0.0287"/>
                  <dgm:constr type="h" for="ch" forName="ParentAccent5" refType="h" fact="0.0608"/>
                  <dgm:constr type="r" for="ch" forName="ParentAccent6" refType="w" fact="0.3203"/>
                  <dgm:constr type="t" for="ch" forName="ParentAccent6" refType="h" fact="0.5207"/>
                  <dgm:constr type="w" for="ch" forName="ParentAccent6" refType="w" fact="0.0574"/>
                  <dgm:constr type="h" for="ch" forName="ParentAccent6" refType="h" fact="0.1217"/>
                  <dgm:constr type="r" for="ch" forName="ParentAccent7" refType="w" fact="0.0755"/>
                  <dgm:constr type="t" for="ch" forName="ParentAccent7" refType="h" fact="0.4255"/>
                  <dgm:constr type="w" for="ch" forName="ParentAccent7" refType="w" fact="0.0287"/>
                  <dgm:constr type="h" for="ch" forName="ParentAccent7" refType="h" fact="0.0608"/>
                  <dgm:constr type="r" for="ch" forName="ParentAccent8" refType="w" fact="0.0755"/>
                  <dgm:constr type="t" for="ch" forName="ParentAccent8" refType="h" fact="0.6776"/>
                  <dgm:constr type="w" for="ch" forName="ParentAccent8" refType="w" fact="0.0287"/>
                  <dgm:constr type="h" for="ch" forName="ParentAccent8" refType="h" fact="0.0608"/>
                  <dgm:constr type="r" for="ch" forName="ParentAccent9" refType="w" fact="0.0499"/>
                  <dgm:constr type="t" for="ch" forName="ParentAccent9" refType="h" fact="0.4801"/>
                  <dgm:constr type="w" for="ch" forName="ParentAccent9" refType="w" fact="0.0287"/>
                  <dgm:constr type="h" for="ch" forName="ParentAccent9" refType="h" fact="0.0608"/>
                  <dgm:constr type="r" for="ch" forName="ParentAccent10" refType="w" fact="0.0482"/>
                  <dgm:constr type="t" for="ch" forName="ParentAccent10" refType="h" fact="0.6233"/>
                  <dgm:constr type="w" for="ch" forName="ParentAccent10" refType="w" fact="0.0287"/>
                  <dgm:constr type="h" for="ch" forName="ParentAccent10" refType="h" fact="0.0608"/>
                  <dgm:constr type="r" for="ch" forName="Child3" refType="w"/>
                  <dgm:constr type="t" for="ch" forName="Child3" refType="h" fact="0.7822"/>
                  <dgm:constr type="w" for="ch" forName="Child3" refType="w" fact="0.3364"/>
                  <dgm:constr type="h" for="ch" forName="Child3" refType="h" fact="0.1564"/>
                  <dgm:constr type="r" for="ch" forName="Child2" refType="w"/>
                  <dgm:constr type="t" for="ch" forName="Child2" refType="h" fact="0.3955"/>
                  <dgm:constr type="w" for="ch" forName="Child2" refType="w" fact="0.2544"/>
                  <dgm:constr type="h" for="ch" forName="Child2" refType="h" fact="0.1564"/>
                  <dgm:constr type="r" for="ch" forName="Child1" refType="w"/>
                  <dgm:constr type="t" for="ch" forName="Child1" refType="h" fact="0"/>
                  <dgm:constr type="w" for="ch" forName="Child1" refType="w" fact="0.3364"/>
                  <dgm:constr type="h" for="ch" forName="Child1" refType="h" fact="0.1564"/>
                  <dgm:constr type="r" for="ch" forName="Parent" refType="w" fact="0.6347"/>
                  <dgm:constr type="t" for="ch" forName="Parent" refType="h" fact="0.2737"/>
                  <dgm:constr type="w" for="ch" forName="Parent" refType="w" fact="0.2906"/>
                  <dgm:constr type="h" for="ch" forName="Parent" refType="h" fact="0.6157"/>
                </dgm:constrLst>
              </dgm:if>
              <dgm:if name="Name19" axis="ch" ptType="node" func="cnt" op="equ" val="4">
                <dgm:alg type="composite">
                  <dgm:param type="ar" val="1.8304"/>
                </dgm:alg>
                <dgm:constrLst>
                  <dgm:constr type="primFontSz" for="des" forName="Child1" val="65"/>
                  <dgm:constr type="primFontSz" for="des" forName="Child1" refType="primFontSz" refFor="des" refForName="Parent" op="lte"/>
                  <dgm:constr type="primFontSz" for="des" forName="Child2" refType="primFontSz" refFor="des" refForName="Parent" op="lte"/>
                  <dgm:constr type="primFontSz" for="des" forName="Child3" refType="primFontSz" refFor="des" refForName="Parent" op="lte"/>
                  <dgm:constr type="primFontSz" for="des" forName="Child4" refType="primFontSz" refFor="des" refForName="Parent" op="lte"/>
                  <dgm:constr type="primFontSz" for="des" forName="Child2" refType="primFontSz" refFor="des" refForName="Child1" op="equ"/>
                  <dgm:constr type="primFontSz" for="des" forName="Child3" refType="primFontSz" refFor="des" refForName="Child1" op="equ"/>
                  <dgm:constr type="primFontSz" for="des" forName="Child4" refType="primFontSz" refFor="des" refForName="Child1" op="equ"/>
                  <dgm:constr type="r" for="ch" forName="Parent" refType="w" fact="0.6229"/>
                  <dgm:constr type="t" for="ch" forName="Parent" refType="h" fact="0.2946"/>
                  <dgm:constr type="w" for="ch" forName="Parent" refType="w" fact="0.2862"/>
                  <dgm:constr type="h" for="ch" forName="Parent" refType="h" fact="0.5239"/>
                  <dgm:constr type="r" for="ch" forName="Child1Accent1" refType="w" fact="0.6096"/>
                  <dgm:constr type="t" for="ch" forName="Child1Accent1" refType="h" fact="0.2104"/>
                  <dgm:constr type="w" for="ch" forName="Child1Accent1" refType="w" fact="0.0566"/>
                  <dgm:constr type="h" for="ch" forName="Child1Accent1" refType="h" fact="0.1035"/>
                  <dgm:constr type="r" for="ch" forName="Child1Accent3" refType="w" fact="0.6999"/>
                  <dgm:constr type="t" for="ch" forName="Child1Accent3" refType="h" fact="0.128"/>
                  <dgm:constr type="w" for="ch" forName="Child1Accent3" refType="w" fact="0.0283"/>
                  <dgm:constr type="h" for="ch" forName="Child1Accent3" refType="h" fact="0.0518"/>
                  <dgm:constr type="r" for="ch" forName="Child1Accent4" refType="w" fact="0.7582"/>
                  <dgm:constr type="t" for="ch" forName="Child1Accent4" refType="h" fact="0.128"/>
                  <dgm:constr type="w" for="ch" forName="Child1Accent4" refType="w" fact="0.0283"/>
                  <dgm:constr type="h" for="ch" forName="Child1Accent4" refType="h" fact="0.0518"/>
                  <dgm:constr type="r" for="ch" forName="Child1Accent5" refType="w" fact="0.8165"/>
                  <dgm:constr type="t" for="ch" forName="Child1Accent5" refType="h" fact="0.128"/>
                  <dgm:constr type="w" for="ch" forName="Child1Accent5" refType="w" fact="0.0283"/>
                  <dgm:constr type="h" for="ch" forName="Child1Accent5" refType="h" fact="0.0518"/>
                  <dgm:constr type="r" for="ch" forName="Child1Accent6" refType="w" fact="0.8748"/>
                  <dgm:constr type="t" for="ch" forName="Child1Accent6" refType="h" fact="0.128"/>
                  <dgm:constr type="w" for="ch" forName="Child1Accent6" refType="w" fact="0.0283"/>
                  <dgm:constr type="h" for="ch" forName="Child1Accent6" refType="h" fact="0.0518"/>
                  <dgm:constr type="r" for="ch" forName="Child3Accent1" refType="w" fact="0.6842"/>
                  <dgm:constr type="t" for="ch" forName="Child3Accent1" refType="h" fact="0.6212"/>
                  <dgm:constr type="w" for="ch" forName="Child3Accent1" refType="w" fact="0.0566"/>
                  <dgm:constr type="h" for="ch" forName="Child3Accent1" refType="h" fact="0.1035"/>
                  <dgm:constr type="r" for="ch" forName="Child3Accent2" refType="w" fact="0.7311"/>
                  <dgm:constr type="t" for="ch" forName="Child3Accent2" refType="h" fact="0.6828"/>
                  <dgm:constr type="w" for="ch" forName="Child3Accent2" refType="w" fact="0.0283"/>
                  <dgm:constr type="h" for="ch" forName="Child3Accent2" refType="h" fact="0.0518"/>
                  <dgm:constr type="r" for="ch" forName="Child3Accent4" refType="w" fact="0.8386"/>
                  <dgm:constr type="t" for="ch" forName="Child3Accent4" refType="h" fact="0.6828"/>
                  <dgm:constr type="w" for="ch" forName="Child3Accent4" refType="w" fact="0.0283"/>
                  <dgm:constr type="h" for="ch" forName="Child3Accent4" refType="h" fact="0.0518"/>
                  <dgm:constr type="r" for="ch" forName="Child3Accent5" refType="w" fact="0.8923"/>
                  <dgm:constr type="t" for="ch" forName="Child3Accent5" refType="h" fact="0.6828"/>
                  <dgm:constr type="w" for="ch" forName="Child3Accent5" refType="w" fact="0.0283"/>
                  <dgm:constr type="h" for="ch" forName="Child3Accent5" refType="h" fact="0.0518"/>
                  <dgm:constr type="r" for="ch" forName="Child1Accent7" refType="w" fact="0.9332"/>
                  <dgm:constr type="t" for="ch" forName="Child1Accent7" refType="h" fact="0.128"/>
                  <dgm:constr type="w" for="ch" forName="Child1Accent7" refType="w" fact="0.0283"/>
                  <dgm:constr type="h" for="ch" forName="Child1Accent7" refType="h" fact="0.0518"/>
                  <dgm:constr type="r" for="ch" forName="Child3Accent6" refType="w" fact="0.9461"/>
                  <dgm:constr type="t" for="ch" forName="Child3Accent6" refType="h" fact="0.6828"/>
                  <dgm:constr type="w" for="ch" forName="Child3Accent6" refType="w" fact="0.0283"/>
                  <dgm:constr type="h" for="ch" forName="Child3Accent6" refType="h" fact="0.0518"/>
                  <dgm:constr type="r" for="ch" forName="Child1Accent8" refType="w" fact="0.9915"/>
                  <dgm:constr type="t" for="ch" forName="Child1Accent8" refType="h" fact="0.128"/>
                  <dgm:constr type="w" for="ch" forName="Child1Accent8" refType="w" fact="0.0283"/>
                  <dgm:constr type="h" for="ch" forName="Child1Accent8" refType="h" fact="0.0518"/>
                  <dgm:constr type="r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r" for="ch" forName="Child3Accent7" refType="w" fact="0.9998"/>
                  <dgm:constr type="t" for="ch" forName="Child3Accent7" refType="h" fact="0.6828"/>
                  <dgm:constr type="w" for="ch" forName="Child3Accent7" refType="w" fact="0.0283"/>
                  <dgm:constr type="h" for="ch" forName="Child3Accent7" refType="h" fact="0.0518"/>
                  <dgm:constr type="r" for="ch" forName="Child4Accent1" refType="w" fact="0.6096"/>
                  <dgm:constr type="t" for="ch" forName="Child4Accent1" refType="h" fact="0.8"/>
                  <dgm:constr type="w" for="ch" forName="Child4Accent1" refType="w" fact="0.0566"/>
                  <dgm:constr type="h" for="ch" forName="Child4Accent1" refType="h" fact="0.1035"/>
                  <dgm:constr type="r" for="ch" forName="Child4Accent3" refType="w" fact="0.7002"/>
                  <dgm:constr type="t" for="ch" forName="Child4Accent3" refType="h" fact="0.9482"/>
                  <dgm:constr type="w" for="ch" forName="Child4Accent3" refType="w" fact="0.0283"/>
                  <dgm:constr type="h" for="ch" forName="Child4Accent3" refType="h" fact="0.0518"/>
                  <dgm:constr type="r" for="ch" forName="Child4Accent4" refType="w" fact="0.7585"/>
                  <dgm:constr type="t" for="ch" forName="Child4Accent4" refType="h" fact="0.9482"/>
                  <dgm:constr type="w" for="ch" forName="Child4Accent4" refType="w" fact="0.0283"/>
                  <dgm:constr type="h" for="ch" forName="Child4Accent4" refType="h" fact="0.0518"/>
                  <dgm:constr type="r" for="ch" forName="Child4Accent5" refType="w" fact="0.8167"/>
                  <dgm:constr type="t" for="ch" forName="Child4Accent5" refType="h" fact="0.9482"/>
                  <dgm:constr type="w" for="ch" forName="Child4Accent5" refType="w" fact="0.0283"/>
                  <dgm:constr type="h" for="ch" forName="Child4Accent5" refType="h" fact="0.0518"/>
                  <dgm:constr type="r" for="ch" forName="Child4Accent6" refType="w" fact="0.8749"/>
                  <dgm:constr type="t" for="ch" forName="Child4Accent6" refType="h" fact="0.9482"/>
                  <dgm:constr type="w" for="ch" forName="Child4Accent6" refType="w" fact="0.0283"/>
                  <dgm:constr type="h" for="ch" forName="Child4Accent6" refType="h" fact="0.0518"/>
                  <dgm:constr type="r" for="ch" forName="Child4Accent7" refType="w" fact="0.9332"/>
                  <dgm:constr type="t" for="ch" forName="Child4Accent7" refType="h" fact="0.9482"/>
                  <dgm:constr type="w" for="ch" forName="Child4Accent7" refType="w" fact="0.0283"/>
                  <dgm:constr type="h" for="ch" forName="Child4Accent7" refType="h" fact="0.0518"/>
                  <dgm:constr type="r" for="ch" forName="Child4Accent8" refType="w" fact="0.9914"/>
                  <dgm:constr type="t" for="ch" forName="Child4Accent8" refType="h" fact="0.9482"/>
                  <dgm:constr type="w" for="ch" forName="Child4Accent8" refType="w" fact="0.0283"/>
                  <dgm:constr type="h" for="ch" forName="Child4Accent8" refType="h" fact="0.0518"/>
                  <dgm:constr type="r" for="ch" forName="Child2Accent1" refType="w" fact="0.6842"/>
                  <dgm:constr type="t" for="ch" forName="Child2Accent1" refType="h" fact="0.3725"/>
                  <dgm:constr type="w" for="ch" forName="Child2Accent1" refType="w" fact="0.0566"/>
                  <dgm:constr type="h" for="ch" forName="Child2Accent1" refType="h" fact="0.1035"/>
                  <dgm:constr type="r" for="ch" forName="Child4Accent2" refType="w" fact="0.642"/>
                  <dgm:constr type="t" for="ch" forName="Child4Accent2" refType="h" fact="0.8993"/>
                  <dgm:constr type="w" for="ch" forName="Child4Accent2" refType="w" fact="0.0283"/>
                  <dgm:constr type="h" for="ch" forName="Child4Accent2" refType="h" fact="0.0518"/>
                  <dgm:constr type="r" for="ch" forName="Child1Accent2" refType="w" fact="0.6415"/>
                  <dgm:constr type="t" for="ch" forName="Child1Accent2" refType="h" fact="0.162"/>
                  <dgm:constr type="w" for="ch" forName="Child1Accent2" refType="w" fact="0.0283"/>
                  <dgm:constr type="h" for="ch" forName="Child1Accent2" refType="h" fact="0.0518"/>
                  <dgm:constr type="r" for="ch" forName="Child3Accent3" refType="w" fact="0.7849"/>
                  <dgm:constr type="t" for="ch" forName="Child3Accent3" refType="h" fact="0.6828"/>
                  <dgm:constr type="w" for="ch" forName="Child3Accent3" refType="w" fact="0.0283"/>
                  <dgm:constr type="h" for="ch" forName="Child3Accent3" refType="h" fact="0.0518"/>
                  <dgm:constr type="r" for="ch" forName="Child2Accent2" refType="w" fact="0.7311"/>
                  <dgm:constr type="t" for="ch" forName="Child2Accent2" refType="h" fact="0.3937"/>
                  <dgm:constr type="w" for="ch" forName="Child2Accent2" refType="w" fact="0.0283"/>
                  <dgm:constr type="h" for="ch" forName="Child2Accent2" refType="h" fact="0.0518"/>
                  <dgm:constr type="r" for="ch" forName="Child2Accent4" refType="w" fact="0.8386"/>
                  <dgm:constr type="t" for="ch" forName="Child2Accent4" refType="h" fact="0.3937"/>
                  <dgm:constr type="w" for="ch" forName="Child2Accent4" refType="w" fact="0.0283"/>
                  <dgm:constr type="h" for="ch" forName="Child2Accent4" refType="h" fact="0.0518"/>
                  <dgm:constr type="r" for="ch" forName="Child2Accent5" refType="w" fact="0.8923"/>
                  <dgm:constr type="t" for="ch" forName="Child2Accent5" refType="h" fact="0.3937"/>
                  <dgm:constr type="w" for="ch" forName="Child2Accent5" refType="w" fact="0.0283"/>
                  <dgm:constr type="h" for="ch" forName="Child2Accent5" refType="h" fact="0.0518"/>
                  <dgm:constr type="r" for="ch" forName="Child2Accent6" refType="w" fact="0.9461"/>
                  <dgm:constr type="t" for="ch" forName="Child2Accent6" refType="h" fact="0.3937"/>
                  <dgm:constr type="w" for="ch" forName="Child2Accent6" refType="w" fact="0.0283"/>
                  <dgm:constr type="h" for="ch" forName="Child2Accent6" refType="h" fact="0.0518"/>
                  <dgm:constr type="r" for="ch" forName="Child2Accent7" refType="w" fact="0.9998"/>
                  <dgm:constr type="t" for="ch" forName="Child2Accent7" refType="h" fact="0.3937"/>
                  <dgm:constr type="w" for="ch" forName="Child2Accent7" refType="w" fact="0.0283"/>
                  <dgm:constr type="h" for="ch" forName="Child2Accent7" refType="h" fact="0.0518"/>
                  <dgm:constr type="r" for="ch" forName="Child2Accent3" refType="w" fact="0.7849"/>
                  <dgm:constr type="t" for="ch" forName="Child2Accent3" refType="h" fact="0.3937"/>
                  <dgm:constr type="w" for="ch" forName="Child2Accent3" refType="w" fact="0.0283"/>
                  <dgm:constr type="h" for="ch" forName="Child2Accent3" refType="h" fact="0.0518"/>
                  <dgm:constr type="r" for="ch" forName="ParentAccent1" refType="w" fact="0.0283"/>
                  <dgm:constr type="t" for="ch" forName="ParentAccent1" refType="h" fact="0.5316"/>
                  <dgm:constr type="w" for="ch" forName="ParentAccent1" refType="w" fact="0.0283"/>
                  <dgm:constr type="h" for="ch" forName="ParentAccent1" refType="h" fact="0.0518"/>
                  <dgm:constr type="r" for="ch" forName="ParentAccent2" refType="w" fact="0.0801"/>
                  <dgm:constr type="t" for="ch" forName="ParentAccent2" refType="h" fact="0.5316"/>
                  <dgm:constr type="w" for="ch" forName="ParentAccent2" refType="w" fact="0.0283"/>
                  <dgm:constr type="h" for="ch" forName="ParentAccent2" refType="h" fact="0.0518"/>
                  <dgm:constr type="r" for="ch" forName="ParentAccent3" refType="w" fact="0.1318"/>
                  <dgm:constr type="t" for="ch" forName="ParentAccent3" refType="h" fact="0.5316"/>
                  <dgm:constr type="w" for="ch" forName="ParentAccent3" refType="w" fact="0.0283"/>
                  <dgm:constr type="h" for="ch" forName="ParentAccent3" refType="h" fact="0.0518"/>
                  <dgm:constr type="r" for="ch" forName="ParentAccent4" refType="w" fact="0.1836"/>
                  <dgm:constr type="t" for="ch" forName="ParentAccent4" refType="h" fact="0.5316"/>
                  <dgm:constr type="w" for="ch" forName="ParentAccent4" refType="w" fact="0.0283"/>
                  <dgm:constr type="h" for="ch" forName="ParentAccent4" refType="h" fact="0.0518"/>
                  <dgm:constr type="r" for="ch" forName="ParentAccent5" refType="w" fact="0.2354"/>
                  <dgm:constr type="t" for="ch" forName="ParentAccent5" refType="h" fact="0.5316"/>
                  <dgm:constr type="w" for="ch" forName="ParentAccent5" refType="w" fact="0.0283"/>
                  <dgm:constr type="h" for="ch" forName="ParentAccent5" refType="h" fact="0.0518"/>
                  <dgm:constr type="r" for="ch" forName="ParentAccent6" refType="w" fact="0.3154"/>
                  <dgm:constr type="t" for="ch" forName="ParentAccent6" refType="h" fact="0.5057"/>
                  <dgm:constr type="w" for="ch" forName="ParentAccent6" refType="w" fact="0.0566"/>
                  <dgm:constr type="h" for="ch" forName="ParentAccent6" refType="h" fact="0.1035"/>
                  <dgm:constr type="r" for="ch" forName="ParentAccent7" refType="w" fact="0.0744"/>
                  <dgm:constr type="t" for="ch" forName="ParentAccent7" refType="h" fact="0.4247"/>
                  <dgm:constr type="w" for="ch" forName="ParentAccent7" refType="w" fact="0.0283"/>
                  <dgm:constr type="h" for="ch" forName="ParentAccent7" refType="h" fact="0.0518"/>
                  <dgm:constr type="r" for="ch" forName="ParentAccent8" refType="w" fact="0.0744"/>
                  <dgm:constr type="t" for="ch" forName="ParentAccent8" refType="h" fact="0.6392"/>
                  <dgm:constr type="w" for="ch" forName="ParentAccent8" refType="w" fact="0.0283"/>
                  <dgm:constr type="h" for="ch" forName="ParentAccent8" refType="h" fact="0.0518"/>
                  <dgm:constr type="r" for="ch" forName="ParentAccent9" refType="w" fact="0.0491"/>
                  <dgm:constr type="t" for="ch" forName="ParentAccent9" refType="h" fact="0.4712"/>
                  <dgm:constr type="w" for="ch" forName="ParentAccent9" refType="w" fact="0.0283"/>
                  <dgm:constr type="h" for="ch" forName="ParentAccent9" refType="h" fact="0.0518"/>
                  <dgm:constr type="r" for="ch" forName="ParentAccent10" refType="w" fact="0.0475"/>
                  <dgm:constr type="t" for="ch" forName="ParentAccent10" refType="h" fact="0.593"/>
                  <dgm:constr type="w" for="ch" forName="ParentAccent10" refType="w" fact="0.0283"/>
                  <dgm:constr type="h" for="ch" forName="ParentAccent10" refType="h" fact="0.0518"/>
                  <dgm:constr type="r" for="ch" forName="Child4" refType="w" fact="0.9919"/>
                  <dgm:constr type="t" for="ch" forName="Child4" refType="h" fact="0.8184"/>
                  <dgm:constr type="w" for="ch" forName="Child4" refType="w" fact="0.3192"/>
                  <dgm:constr type="h" for="ch" forName="Child4" refType="h" fact="0.1294"/>
                  <dgm:constr type="r" for="ch" forName="Child3" refType="w"/>
                  <dgm:constr type="t" for="ch" forName="Child3" refType="h" fact="0.5547"/>
                  <dgm:constr type="w" for="ch" forName="Child3" refType="w" fact="0.297"/>
                  <dgm:constr type="h" for="ch" forName="Child3" refType="h" fact="0.1294"/>
                  <dgm:constr type="r" for="ch" forName="Child2" refType="w"/>
                  <dgm:constr type="t" for="ch" forName="Child2" refType="h" fact="0.2662"/>
                  <dgm:constr type="w" for="ch" forName="Child2" refType="w" fact="0.297"/>
                  <dgm:constr type="h" for="ch" forName="Child2" refType="h" fact="0.1294"/>
                  <dgm:constr type="r" for="ch" forName="Child1" refType="w" fact="0.9919"/>
                  <dgm:constr type="t" for="ch" forName="Child1" refType="h" fact="0"/>
                  <dgm:constr type="w" for="ch" forName="Child1" refType="w" fact="0.3192"/>
                  <dgm:constr type="h" for="ch" forName="Child1" refType="h" fact="0.1294"/>
                </dgm:constrLst>
              </dgm:if>
              <dgm:else name="Name20">
                <dgm:alg type="composite">
                  <dgm:param type="ar" val="1.3278"/>
                </dgm:alg>
                <dgm:constrLst>
                  <dgm:constr type="primFontSz" for="des" forName="Child1" val="65"/>
                  <dgm:constr type="primFontSz" for="des" forName="Child1" refType="primFontSz" refFor="des" refForName="Parent" op="lte"/>
                  <dgm:constr type="primFontSz" for="des" forName="Child2" refType="primFontSz" refFor="des" refForName="Parent" op="lte"/>
                  <dgm:constr type="primFontSz" for="des" forName="Child3" refType="primFontSz" refFor="des" refForName="Parent" op="lte"/>
                  <dgm:constr type="primFontSz" for="des" forName="Child4" refType="primFontSz" refFor="des" refForName="Parent" op="lte"/>
                  <dgm:constr type="primFontSz" for="des" forName="Child5" refType="primFontSz" refFor="des" refForName="Parent" op="lte"/>
                  <dgm:constr type="primFontSz" for="des" forName="Child2" refType="primFontSz" refFor="des" refForName="Child1" op="equ"/>
                  <dgm:constr type="primFontSz" for="des" forName="Child3" refType="primFontSz" refFor="des" refForName="Child1" op="equ"/>
                  <dgm:constr type="primFontSz" for="des" forName="Child4" refType="primFontSz" refFor="des" refForName="Child1" op="equ"/>
                  <dgm:constr type="primFontSz" for="des" forName="Child5" refType="primFontSz" refFor="des" refForName="Child1" op="equ"/>
                  <dgm:constr type="r" for="ch" forName="Child2Accent1" refType="w" fact="0.6564"/>
                  <dgm:constr type="t" for="ch" forName="Child2Accent1" refType="h" fact="0.3184"/>
                  <dgm:constr type="w" for="ch" forName="Child2Accent1" refType="w" fact="0.0574"/>
                  <dgm:constr type="h" for="ch" forName="Child2Accent1" refType="h" fact="0.0763"/>
                  <dgm:constr type="r" for="ch" forName="Child2Accent2" refType="w" fact="0.6932"/>
                  <dgm:constr type="t" for="ch" forName="Child2Accent2" refType="h" fact="0.2781"/>
                  <dgm:constr type="w" for="ch" forName="Child2Accent2" refType="w" fact="0.0287"/>
                  <dgm:constr type="h" for="ch" forName="Child2Accent2" refType="h" fact="0.0381"/>
                  <dgm:constr type="r" for="ch" forName="Child2Accent3" refType="w" fact="0.7545"/>
                  <dgm:constr type="t" for="ch" forName="Child2Accent3" refType="h" fact="0.2781"/>
                  <dgm:constr type="w" for="ch" forName="Child2Accent3" refType="w" fact="0.0287"/>
                  <dgm:constr type="h" for="ch" forName="Child2Accent3" refType="h" fact="0.0381"/>
                  <dgm:constr type="r" for="ch" forName="Child2Accent4" refType="w" fact="0.8158"/>
                  <dgm:constr type="t" for="ch" forName="Child2Accent4" refType="h" fact="0.2781"/>
                  <dgm:constr type="w" for="ch" forName="Child2Accent4" refType="w" fact="0.0287"/>
                  <dgm:constr type="h" for="ch" forName="Child2Accent4" refType="h" fact="0.0381"/>
                  <dgm:constr type="r" for="ch" forName="Child2Accent5" refType="w" fact="0.8771"/>
                  <dgm:constr type="t" for="ch" forName="Child2Accent5" refType="h" fact="0.2781"/>
                  <dgm:constr type="w" for="ch" forName="Child2Accent5" refType="w" fact="0.0287"/>
                  <dgm:constr type="h" for="ch" forName="Child2Accent5" refType="h" fact="0.0381"/>
                  <dgm:constr type="r" for="ch" forName="Child2Accent6" refType="w" fact="0.9385"/>
                  <dgm:constr type="t" for="ch" forName="Child2Accent6" refType="h" fact="0.2781"/>
                  <dgm:constr type="w" for="ch" forName="Child2Accent6" refType="w" fact="0.0287"/>
                  <dgm:constr type="h" for="ch" forName="Child2Accent6" refType="h" fact="0.0381"/>
                  <dgm:constr type="r" for="ch" forName="Child2Accent7" refType="w" fact="0.9998"/>
                  <dgm:constr type="t" for="ch" forName="Child2Accent7" refType="h" fact="0.2781"/>
                  <dgm:constr type="w" for="ch" forName="Child2Accent7" refType="w" fact="0.0287"/>
                  <dgm:constr type="h" for="ch" forName="Child2Accent7" refType="h" fact="0.0381"/>
                  <dgm:constr type="r" for="ch" forName="Child3Accent1" refType="w" fact="0.716"/>
                  <dgm:constr type="t" for="ch" forName="Child3Accent1" refType="h" fact="0.5061"/>
                  <dgm:constr type="w" for="ch" forName="Child3Accent1" refType="w" fact="0.0574"/>
                  <dgm:constr type="h" for="ch" forName="Child3Accent1" refType="h" fact="0.0763"/>
                  <dgm:constr type="r" for="ch" forName="Child3Accent2" refType="w" fact="0.7728"/>
                  <dgm:constr type="t" for="ch" forName="Child3Accent2" refType="h" fact="0.5252"/>
                  <dgm:constr type="w" for="ch" forName="Child3Accent2" refType="w" fact="0.0287"/>
                  <dgm:constr type="h" for="ch" forName="Child3Accent2" refType="h" fact="0.0381"/>
                  <dgm:constr type="r" for="ch" forName="Child3Accent3" refType="w" fact="0.8295"/>
                  <dgm:constr type="t" for="ch" forName="Child3Accent3" refType="h" fact="0.5252"/>
                  <dgm:constr type="w" for="ch" forName="Child3Accent3" refType="w" fact="0.0287"/>
                  <dgm:constr type="h" for="ch" forName="Child3Accent3" refType="h" fact="0.0381"/>
                  <dgm:constr type="r" for="ch" forName="Child3Accent4" refType="w" fact="0.8863"/>
                  <dgm:constr type="t" for="ch" forName="Child3Accent4" refType="h" fact="0.5252"/>
                  <dgm:constr type="w" for="ch" forName="Child3Accent4" refType="w" fact="0.0287"/>
                  <dgm:constr type="h" for="ch" forName="Child3Accent4" refType="h" fact="0.0381"/>
                  <dgm:constr type="r" for="ch" forName="Child3Accent5" refType="w" fact="0.943"/>
                  <dgm:constr type="t" for="ch" forName="Child3Accent5" refType="h" fact="0.5252"/>
                  <dgm:constr type="w" for="ch" forName="Child3Accent5" refType="w" fact="0.0287"/>
                  <dgm:constr type="h" for="ch" forName="Child3Accent5" refType="h" fact="0.0381"/>
                  <dgm:constr type="r" for="ch" forName="Child3Accent6" refType="w" fact="0.9998"/>
                  <dgm:constr type="t" for="ch" forName="Child3Accent6" refType="h" fact="0.5252"/>
                  <dgm:constr type="w" for="ch" forName="Child3Accent6" refType="w" fact="0.0287"/>
                  <dgm:constr type="h" for="ch" forName="Child3Accent6" refType="h" fact="0.0381"/>
                  <dgm:constr type="r" for="ch" forName="Child3Accent7" refType="w" fact="0"/>
                  <dgm:constr type="t" for="ch" forName="Child3Accent7" refType="h" fact="0"/>
                  <dgm:constr type="w" for="ch" forName="Child3Accent7" refType="w" fact="0"/>
                  <dgm:constr type="h" for="ch" forName="Child3Accent7" refType="h" fact="0"/>
                  <dgm:constr type="r" for="ch" forName="Child4Accent1" refType="w" fact="0.6564"/>
                  <dgm:constr type="t" for="ch" forName="Child4Accent1" refType="h" fact="0.6908"/>
                  <dgm:constr type="w" for="ch" forName="Child4Accent1" refType="w" fact="0.0574"/>
                  <dgm:constr type="h" for="ch" forName="Child4Accent1" refType="h" fact="0.0763"/>
                  <dgm:constr type="r" for="ch" forName="Child4Accent2" refType="w" fact="0.6932"/>
                  <dgm:constr type="t" for="ch" forName="Child4Accent2" refType="h" fact="0.7684"/>
                  <dgm:constr type="w" for="ch" forName="Child4Accent2" refType="w" fact="0.0287"/>
                  <dgm:constr type="h" for="ch" forName="Child4Accent2" refType="h" fact="0.0381"/>
                  <dgm:constr type="r" for="ch" forName="Child4Accent3" refType="w" fact="0.7545"/>
                  <dgm:constr type="t" for="ch" forName="Child4Accent3" refType="h" fact="0.7684"/>
                  <dgm:constr type="w" for="ch" forName="Child4Accent3" refType="w" fact="0.0287"/>
                  <dgm:constr type="h" for="ch" forName="Child4Accent3" refType="h" fact="0.0381"/>
                  <dgm:constr type="r" for="ch" forName="Child4Accent4" refType="w" fact="0.8158"/>
                  <dgm:constr type="t" for="ch" forName="Child4Accent4" refType="h" fact="0.7684"/>
                  <dgm:constr type="w" for="ch" forName="Child4Accent4" refType="w" fact="0.0287"/>
                  <dgm:constr type="h" for="ch" forName="Child4Accent4" refType="h" fact="0.0381"/>
                  <dgm:constr type="r" for="ch" forName="Child4Accent5" refType="w" fact="0.8771"/>
                  <dgm:constr type="t" for="ch" forName="Child4Accent5" refType="h" fact="0.7684"/>
                  <dgm:constr type="w" for="ch" forName="Child4Accent5" refType="w" fact="0.0287"/>
                  <dgm:constr type="h" for="ch" forName="Child4Accent5" refType="h" fact="0.0381"/>
                  <dgm:constr type="r" for="ch" forName="Child4Accent6" refType="w" fact="0.9385"/>
                  <dgm:constr type="t" for="ch" forName="Child4Accent6" refType="h" fact="0.7684"/>
                  <dgm:constr type="w" for="ch" forName="Child4Accent6" refType="w" fact="0.0287"/>
                  <dgm:constr type="h" for="ch" forName="Child4Accent6" refType="h" fact="0.0381"/>
                  <dgm:constr type="r" for="ch" forName="Child4Accent7" refType="w" fact="0.9998"/>
                  <dgm:constr type="t" for="ch" forName="Child4Accent7" refType="h" fact="0.7684"/>
                  <dgm:constr type="w" for="ch" forName="Child4Accent7" refType="w" fact="0.0287"/>
                  <dgm:constr type="h" for="ch" forName="Child4Accent7" refType="h" fact="0.0381"/>
                  <dgm:constr type="r" for="ch" forName="Child4Accent8" refType="w" fact="0"/>
                  <dgm:constr type="t" for="ch" forName="Child4Accent8" refType="h" fact="0"/>
                  <dgm:constr type="w" for="ch" forName="Child4Accent8" refType="w" fact="0"/>
                  <dgm:constr type="h" for="ch" forName="Child4Accent8" refType="h" fact="0"/>
                  <dgm:constr type="r" for="ch" forName="ParentAccent1" refType="w" fact="0.0287"/>
                  <dgm:constr type="t" for="ch" forName="ParentAccent1" refType="h" fact="0.5252"/>
                  <dgm:constr type="w" for="ch" forName="ParentAccent1" refType="w" fact="0.0287"/>
                  <dgm:constr type="h" for="ch" forName="ParentAccent1" refType="h" fact="0.0381"/>
                  <dgm:constr type="r" for="ch" forName="ParentAccent2" refType="w" fact="0.0813"/>
                  <dgm:constr type="t" for="ch" forName="ParentAccent2" refType="h" fact="0.5252"/>
                  <dgm:constr type="w" for="ch" forName="ParentAccent2" refType="w" fact="0.0287"/>
                  <dgm:constr type="h" for="ch" forName="ParentAccent2" refType="h" fact="0.0381"/>
                  <dgm:constr type="r" for="ch" forName="ParentAccent3" refType="w" fact="0.1339"/>
                  <dgm:constr type="t" for="ch" forName="ParentAccent3" refType="h" fact="0.5252"/>
                  <dgm:constr type="w" for="ch" forName="ParentAccent3" refType="w" fact="0.0287"/>
                  <dgm:constr type="h" for="ch" forName="ParentAccent3" refType="h" fact="0.0381"/>
                  <dgm:constr type="r" for="ch" forName="ParentAccent4" refType="w" fact="0.1864"/>
                  <dgm:constr type="t" for="ch" forName="ParentAccent4" refType="h" fact="0.5252"/>
                  <dgm:constr type="w" for="ch" forName="ParentAccent4" refType="w" fact="0.0287"/>
                  <dgm:constr type="h" for="ch" forName="ParentAccent4" refType="h" fact="0.0381"/>
                  <dgm:constr type="r" for="ch" forName="ParentAccent5" refType="w" fact="0.239"/>
                  <dgm:constr type="t" for="ch" forName="ParentAccent5" refType="h" fact="0.5252"/>
                  <dgm:constr type="w" for="ch" forName="ParentAccent5" refType="w" fact="0.0287"/>
                  <dgm:constr type="h" for="ch" forName="ParentAccent5" refType="h" fact="0.0381"/>
                  <dgm:constr type="r" for="ch" forName="ParentAccent6" refType="w" fact="0.3203"/>
                  <dgm:constr type="t" for="ch" forName="ParentAccent6" refType="h" fact="0.5061"/>
                  <dgm:constr type="w" for="ch" forName="ParentAccent6" refType="w" fact="0.0574"/>
                  <dgm:constr type="h" for="ch" forName="ParentAccent6" refType="h" fact="0.0763"/>
                  <dgm:constr type="r" for="ch" forName="ParentAccent7" refType="w" fact="0.0755"/>
                  <dgm:constr type="t" for="ch" forName="ParentAccent7" refType="h" fact="0.4464"/>
                  <dgm:constr type="w" for="ch" forName="ParentAccent7" refType="w" fact="0.0287"/>
                  <dgm:constr type="h" for="ch" forName="ParentAccent7" refType="h" fact="0.0381"/>
                  <dgm:constr type="r" for="ch" forName="ParentAccent8" refType="w" fact="0.0755"/>
                  <dgm:constr type="t" for="ch" forName="ParentAccent8" refType="h" fact="0.6045"/>
                  <dgm:constr type="w" for="ch" forName="ParentAccent8" refType="w" fact="0.0287"/>
                  <dgm:constr type="h" for="ch" forName="ParentAccent8" refType="h" fact="0.0381"/>
                  <dgm:constr type="r" for="ch" forName="ParentAccent9" refType="w" fact="0.0499"/>
                  <dgm:constr type="t" for="ch" forName="ParentAccent9" refType="h" fact="0.4807"/>
                  <dgm:constr type="w" for="ch" forName="ParentAccent9" refType="w" fact="0.0287"/>
                  <dgm:constr type="h" for="ch" forName="ParentAccent9" refType="h" fact="0.0381"/>
                  <dgm:constr type="r" for="ch" forName="ParentAccent10" refType="w" fact="0.0482"/>
                  <dgm:constr type="t" for="ch" forName="ParentAccent10" refType="h" fact="0.5705"/>
                  <dgm:constr type="w" for="ch" forName="ParentAccent10" refType="w" fact="0.0287"/>
                  <dgm:constr type="h" for="ch" forName="ParentAccent10" refType="h" fact="0.0381"/>
                  <dgm:constr type="r" for="ch" forName="Child1Accent1" refType="w" fact="0.5181"/>
                  <dgm:constr type="t" for="ch" forName="Child1Accent1" refType="h" fact="0.2457"/>
                  <dgm:constr type="w" for="ch" forName="Child1Accent1" refType="w" fact="0.0574"/>
                  <dgm:constr type="h" for="ch" forName="Child1Accent1" refType="h" fact="0.0763"/>
                  <dgm:constr type="r" for="ch" forName="Child1Accent2" refType="w" fact="0.5542"/>
                  <dgm:constr type="t" for="ch" forName="Child1Accent2" refType="h" fact="0.2004"/>
                  <dgm:constr type="w" for="ch" forName="Child1Accent2" refType="w" fact="0.0287"/>
                  <dgm:constr type="h" for="ch" forName="Child1Accent2" refType="h" fact="0.0381"/>
                  <dgm:constr type="r" for="ch" forName="Child1Accent3" refType="w" fact="0.5946"/>
                  <dgm:constr type="t" for="ch" forName="Child1Accent3" refType="h" fact="0.1445"/>
                  <dgm:constr type="w" for="ch" forName="Child1Accent3" refType="w" fact="0.0287"/>
                  <dgm:constr type="h" for="ch" forName="Child1Accent3" refType="h" fact="0.0381"/>
                  <dgm:constr type="r" for="ch" forName="Child1Accent4" refType="w" fact="0.6347"/>
                  <dgm:constr type="t" for="ch" forName="Child1Accent4" refType="h" fact="0.097"/>
                  <dgm:constr type="w" for="ch" forName="Child1Accent4" refType="w" fact="0.0287"/>
                  <dgm:constr type="h" for="ch" forName="Child1Accent4" refType="h" fact="0.0381"/>
                  <dgm:constr type="r" for="ch" forName="Child1Accent5" refType="w" fact="0.696"/>
                  <dgm:constr type="t" for="ch" forName="Child1Accent5" refType="h" fact="0.097"/>
                  <dgm:constr type="w" for="ch" forName="Child1Accent5" refType="w" fact="0.0287"/>
                  <dgm:constr type="h" for="ch" forName="Child1Accent5" refType="h" fact="0.0381"/>
                  <dgm:constr type="r" for="ch" forName="Child1Accent6" refType="w" fact="0.7574"/>
                  <dgm:constr type="t" for="ch" forName="Child1Accent6" refType="h" fact="0.097"/>
                  <dgm:constr type="w" for="ch" forName="Child1Accent6" refType="w" fact="0.0287"/>
                  <dgm:constr type="h" for="ch" forName="Child1Accent6" refType="h" fact="0.0381"/>
                  <dgm:constr type="r" for="ch" forName="Child1Accent7" refType="w" fact="0.8187"/>
                  <dgm:constr type="t" for="ch" forName="Child1Accent7" refType="h" fact="0.097"/>
                  <dgm:constr type="w" for="ch" forName="Child1Accent7" refType="w" fact="0.0287"/>
                  <dgm:constr type="h" for="ch" forName="Child1Accent7" refType="h" fact="0.0381"/>
                  <dgm:constr type="r" for="ch" forName="Child1Accent8" refType="w" fact="0.88"/>
                  <dgm:constr type="t" for="ch" forName="Child1Accent8" refType="h" fact="0.097"/>
                  <dgm:constr type="w" for="ch" forName="Child1Accent8" refType="w" fact="0.0287"/>
                  <dgm:constr type="h" for="ch" forName="Child1Accent8" refType="h" fact="0.0381"/>
                  <dgm:constr type="r" for="ch" forName="Child1Accent9" refType="w" fact="0.9413"/>
                  <dgm:constr type="t" for="ch" forName="Child1Accent9" refType="h" fact="0.097"/>
                  <dgm:constr type="w" for="ch" forName="Child1Accent9" refType="w" fact="0.0287"/>
                  <dgm:constr type="h" for="ch" forName="Child1Accent9" refType="h" fact="0.0381"/>
                  <dgm:constr type="r" for="ch" forName="Child5Accent1" refType="w" fact="0.5181"/>
                  <dgm:constr type="t" for="ch" forName="Child5Accent1" refType="h" fact="0.7601"/>
                  <dgm:constr type="w" for="ch" forName="Child5Accent1" refType="w" fact="0.0574"/>
                  <dgm:constr type="h" for="ch" forName="Child5Accent1" refType="h" fact="0.0763"/>
                  <dgm:constr type="r" for="ch" forName="Child5Accent2" refType="w" fact="0.547"/>
                  <dgm:constr type="t" for="ch" forName="Child5Accent2" refType="h" fact="0.8375"/>
                  <dgm:constr type="w" for="ch" forName="Child5Accent2" refType="w" fact="0.0287"/>
                  <dgm:constr type="h" for="ch" forName="Child5Accent2" refType="h" fact="0.0381"/>
                  <dgm:constr type="r" for="ch" forName="Child5Accent3" refType="w" fact="0.5882"/>
                  <dgm:constr type="t" for="ch" forName="Child5Accent3" refType="h" fact="0.8991"/>
                  <dgm:constr type="w" for="ch" forName="Child5Accent3" refType="w" fact="0.0287"/>
                  <dgm:constr type="h" for="ch" forName="Child5Accent3" refType="h" fact="0.0381"/>
                  <dgm:constr type="r" for="ch" forName="Child5Accent4" refType="w" fact="0.6347"/>
                  <dgm:constr type="t" for="ch" forName="Child5Accent4" refType="h" fact="0.9619"/>
                  <dgm:constr type="w" for="ch" forName="Child5Accent4" refType="w" fact="0.0287"/>
                  <dgm:constr type="h" for="ch" forName="Child5Accent4" refType="h" fact="0.0381"/>
                  <dgm:constr type="r" for="ch" forName="Child5Accent5" refType="w" fact="0.696"/>
                  <dgm:constr type="t" for="ch" forName="Child5Accent5" refType="h" fact="0.9619"/>
                  <dgm:constr type="w" for="ch" forName="Child5Accent5" refType="w" fact="0.0287"/>
                  <dgm:constr type="h" for="ch" forName="Child5Accent5" refType="h" fact="0.0381"/>
                  <dgm:constr type="r" for="ch" forName="Child5Accent6" refType="w" fact="0.7574"/>
                  <dgm:constr type="t" for="ch" forName="Child5Accent6" refType="h" fact="0.9619"/>
                  <dgm:constr type="w" for="ch" forName="Child5Accent6" refType="w" fact="0.0287"/>
                  <dgm:constr type="h" for="ch" forName="Child5Accent6" refType="h" fact="0.0381"/>
                  <dgm:constr type="r" for="ch" forName="Child5Accent7" refType="w" fact="0.8187"/>
                  <dgm:constr type="t" for="ch" forName="Child5Accent7" refType="h" fact="0.9619"/>
                  <dgm:constr type="w" for="ch" forName="Child5Accent7" refType="w" fact="0.0287"/>
                  <dgm:constr type="h" for="ch" forName="Child5Accent7" refType="h" fact="0.0381"/>
                  <dgm:constr type="r" for="ch" forName="Child5Accent8" refType="w" fact="0.88"/>
                  <dgm:constr type="t" for="ch" forName="Child5Accent8" refType="h" fact="0.9619"/>
                  <dgm:constr type="w" for="ch" forName="Child5Accent8" refType="w" fact="0.0287"/>
                  <dgm:constr type="h" for="ch" forName="Child5Accent8" refType="h" fact="0.0381"/>
                  <dgm:constr type="r" for="ch" forName="Child5Accent9" refType="w" fact="0.9423"/>
                  <dgm:constr type="t" for="ch" forName="Child5Accent9" refType="h" fact="0.9619"/>
                  <dgm:constr type="w" for="ch" forName="Child5Accent9" refType="w" fact="0.0287"/>
                  <dgm:constr type="h" for="ch" forName="Child5Accent9" refType="h" fact="0.0381"/>
                  <dgm:constr type="r" for="ch" forName="Child5" refType="w" fact="0.9419"/>
                  <dgm:constr type="t" for="ch" forName="Child5" refType="h" fact="0.8635"/>
                  <dgm:constr type="w" for="ch" forName="Child5" refType="w" fact="0.3364"/>
                  <dgm:constr type="h" for="ch" forName="Child5" refType="h" fact="0.0981"/>
                  <dgm:constr type="r" for="ch" forName="Child4" refType="w"/>
                  <dgm:constr type="t" for="ch" forName="Child4" refType="h" fact="0.6701"/>
                  <dgm:constr type="w" for="ch" forName="Child4" refType="w" fact="0.3364"/>
                  <dgm:constr type="h" for="ch" forName="Child4" refType="h" fact="0.0981"/>
                  <dgm:constr type="r" for="ch" forName="Child3" refType="w"/>
                  <dgm:constr type="t" for="ch" forName="Child3" refType="h" fact="0.4276"/>
                  <dgm:constr type="w" for="ch" forName="Child3" refType="w" fact="0.2544"/>
                  <dgm:constr type="h" for="ch" forName="Child3" refType="h" fact="0.0981"/>
                  <dgm:constr type="r" for="ch" forName="Child2" refType="w"/>
                  <dgm:constr type="t" for="ch" forName="Child2" refType="h" fact="0.1798"/>
                  <dgm:constr type="w" for="ch" forName="Child2" refType="w" fact="0.3364"/>
                  <dgm:constr type="h" for="ch" forName="Child2" refType="h" fact="0.0981"/>
                  <dgm:constr type="r" for="ch" forName="Child1" refType="w" fact="0.9419"/>
                  <dgm:constr type="t" for="ch" forName="Child1" refType="h" fact="0"/>
                  <dgm:constr type="w" for="ch" forName="Child1" refType="w" fact="0.3364"/>
                  <dgm:constr type="h" for="ch" forName="Child1" refType="h" fact="0.0981"/>
                  <dgm:constr type="r" for="ch" forName="Parent" refType="w" fact="0.6347"/>
                  <dgm:constr type="t" for="ch" forName="Parent" refType="h" fact="0.3513"/>
                  <dgm:constr type="w" for="ch" forName="Parent" refType="w" fact="0.2906"/>
                  <dgm:constr type="h" for="ch" forName="Parent" refType="h" fact="0.3859"/>
                </dgm:constrLst>
              </dgm:else>
            </dgm:choose>
          </dgm:else>
        </dgm:choose>
        <dgm:layoutNode name="ParentAccent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8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9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10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" styleLbl="alignNode1">
          <dgm:varLst>
            <dgm:chMax val="5"/>
            <dgm:chPref val="3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 ptType="node"/>
          <dgm:constrLst>
            <dgm:constr type="lMarg" refType="primFontSz" fact="0.1"/>
            <dgm:constr type="rMarg" refType="primFontSz" fact="0.1"/>
            <dgm:constr type="tMarg" refType="primFontSz" fact="0.1"/>
            <dgm:constr type="bMarg" refType="primFontSz" fact="0.1"/>
          </dgm:constrLst>
          <dgm:ruleLst>
            <dgm:rule type="primFontSz" val="5" fact="NaN" max="NaN"/>
          </dgm:ruleLst>
        </dgm:layoutNode>
        <dgm:forEach name="Name21" axis="ch" ptType="node" cnt="1">
          <dgm:layoutNode name="Child1Accent1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2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3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4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5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6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7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8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9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" styleLbl="revTx">
            <dgm:varLst>
              <dgm:chMax/>
              <dgm:chPref val="0"/>
              <dgm:bulletEnabled val="1"/>
            </dgm:varLst>
            <dgm:alg type="tx">
              <dgm:param type="parTxLTRAlign" val="l"/>
              <dgm:param type="txAnchorVert" val="b"/>
              <dgm:param type="txAnchorVertCh" val="b"/>
            </dgm:alg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"/>
              <dgm:constr type="bMarg" refType="primFontSz" fact="0"/>
            </dgm:constrLst>
            <dgm:ruleLst>
              <dgm:rule type="primFontSz" val="5" fact="NaN" max="NaN"/>
            </dgm:ruleLst>
          </dgm:layoutNode>
        </dgm:forEach>
        <dgm:forEach name="Name22" axis="ch" ptType="node" st="2" cnt="1">
          <dgm:layoutNode name="Child2Accent1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2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3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4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5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6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7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" styleLbl="revTx">
            <dgm:varLst>
              <dgm:chMax/>
              <dgm:chPref val="0"/>
              <dgm:bulletEnabled val="1"/>
            </dgm:varLst>
            <dgm:alg type="tx">
              <dgm:param type="parTxLTRAlign" val="l"/>
              <dgm:param type="txAnchorVert" val="b"/>
              <dgm:param type="txAnchorVertCh" val="b"/>
            </dgm:alg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"/>
              <dgm:constr type="bMarg" refType="primFontSz" fact="0"/>
            </dgm:constrLst>
            <dgm:ruleLst>
              <dgm:rule type="primFontSz" val="5" fact="NaN" max="NaN"/>
            </dgm:ruleLst>
          </dgm:layoutNode>
        </dgm:forEach>
        <dgm:forEach name="Name23" axis="ch" ptType="node" st="3" cnt="1">
          <dgm:layoutNode name="Child3Accent1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2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3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4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5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6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7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" styleLbl="revTx">
            <dgm:varLst>
              <dgm:chMax/>
              <dgm:chPref val="0"/>
              <dgm:bulletEnabled val="1"/>
            </dgm:varLst>
            <dgm:alg type="tx">
              <dgm:param type="parTxLTRAlign" val="l"/>
              <dgm:param type="txAnchorVert" val="b"/>
              <dgm:param type="txAnchorVertCh" val="b"/>
            </dgm:alg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"/>
              <dgm:constr type="bMarg" refType="primFontSz" fact="0"/>
            </dgm:constrLst>
            <dgm:ruleLst>
              <dgm:rule type="primFontSz" val="5" fact="NaN" max="NaN"/>
            </dgm:ruleLst>
          </dgm:layoutNode>
        </dgm:forEach>
        <dgm:forEach name="Name24" axis="ch" ptType="node" st="4" cnt="1">
          <dgm:layoutNode name="Child4Accent1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2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3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4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5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6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7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8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" styleLbl="revTx">
            <dgm:varLst>
              <dgm:chMax/>
              <dgm:chPref val="0"/>
              <dgm:bulletEnabled val="1"/>
            </dgm:varLst>
            <dgm:alg type="tx">
              <dgm:param type="parTxLTRAlign" val="l"/>
              <dgm:param type="txAnchorVert" val="b"/>
              <dgm:param type="txAnchorVertCh" val="b"/>
            </dgm:alg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"/>
              <dgm:constr type="bMarg" refType="primFontSz" fact="0"/>
            </dgm:constrLst>
            <dgm:ruleLst>
              <dgm:rule type="primFontSz" val="5" fact="NaN" max="NaN"/>
            </dgm:ruleLst>
          </dgm:layoutNode>
        </dgm:forEach>
        <dgm:forEach name="Name25" axis="ch" ptType="node" st="5" cnt="1">
          <dgm:layoutNode name="Child5Accent1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2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3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4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5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6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7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8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9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" styleLbl="revTx">
            <dgm:varLst>
              <dgm:chMax/>
              <dgm:chPref val="0"/>
              <dgm:bulletEnabled val="1"/>
            </dgm:varLst>
            <dgm:alg type="tx">
              <dgm:param type="parTxLTRAlign" val="l"/>
              <dgm:param type="txAnchorVert" val="b"/>
              <dgm:param type="txAnchorVertCh" val="b"/>
            </dgm:alg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"/>
              <dgm:constr type="bMarg" refType="primFontSz" fact="0"/>
            </dgm:constrLst>
            <dgm:ruleLst>
              <dgm:rule type="primFontSz" val="5" fact="NaN" max="NaN"/>
            </dgm:ruleLst>
          </dgm:layoutNode>
        </dgm:forEach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4415F26A-1306-4BAE-99F5-120DF697E0F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011488" cy="461963"/>
          </a:xfrm>
          <a:prstGeom prst="rect">
            <a:avLst/>
          </a:prstGeom>
        </p:spPr>
        <p:txBody>
          <a:bodyPr vert="horz" lIns="92475" tIns="46237" rIns="92475" bIns="46237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462AF17-A1F0-42A0-B422-C921DA18DE48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937000" y="0"/>
            <a:ext cx="3011488" cy="461963"/>
          </a:xfrm>
          <a:prstGeom prst="rect">
            <a:avLst/>
          </a:prstGeom>
        </p:spPr>
        <p:txBody>
          <a:bodyPr vert="horz" lIns="92475" tIns="46237" rIns="92475" bIns="46237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A1690B02-0035-46FA-A777-C13677531998}" type="datetimeFigureOut">
              <a:rPr lang="en-US"/>
              <a:pPr>
                <a:defRPr/>
              </a:pPr>
              <a:t>12/10/2020</a:t>
            </a:fld>
            <a:endParaRPr lang="en-US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4828F20C-B5DF-4474-B070-F5ADDCA2EFC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692150"/>
            <a:ext cx="4616450" cy="34639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75" tIns="46237" rIns="92475" bIns="46237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F559E5E1-320A-44F2-AEFD-FF9D69BDB71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95325" y="4387850"/>
            <a:ext cx="5559425" cy="4156075"/>
          </a:xfrm>
          <a:prstGeom prst="rect">
            <a:avLst/>
          </a:prstGeom>
        </p:spPr>
        <p:txBody>
          <a:bodyPr vert="horz" lIns="92475" tIns="46237" rIns="92475" bIns="46237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02C19A-7CB1-4E76-8C90-44C381771FE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772525"/>
            <a:ext cx="3011488" cy="461963"/>
          </a:xfrm>
          <a:prstGeom prst="rect">
            <a:avLst/>
          </a:prstGeom>
        </p:spPr>
        <p:txBody>
          <a:bodyPr vert="horz" lIns="92475" tIns="46237" rIns="92475" bIns="46237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DE25EE-7FE2-492A-A743-E23AB7D50B8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937000" y="8772525"/>
            <a:ext cx="3011488" cy="461963"/>
          </a:xfrm>
          <a:prstGeom prst="rect">
            <a:avLst/>
          </a:prstGeom>
        </p:spPr>
        <p:txBody>
          <a:bodyPr vert="horz" wrap="square" lIns="92475" tIns="46237" rIns="92475" bIns="46237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10261817-54B7-40D0-AB94-8439D894B122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Slide Image Placeholder 1">
            <a:extLst>
              <a:ext uri="{FF2B5EF4-FFF2-40B4-BE49-F238E27FC236}">
                <a16:creationId xmlns:a16="http://schemas.microsoft.com/office/drawing/2014/main" id="{54DF7AE5-31FA-4050-A69A-D20B7ADB25D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3667" name="Notes Placeholder 2">
            <a:extLst>
              <a:ext uri="{FF2B5EF4-FFF2-40B4-BE49-F238E27FC236}">
                <a16:creationId xmlns:a16="http://schemas.microsoft.com/office/drawing/2014/main" id="{20E7E0E2-B0DF-4030-8024-8D20BABE345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/>
          </a:p>
        </p:txBody>
      </p:sp>
      <p:sp>
        <p:nvSpPr>
          <p:cNvPr id="113668" name="Slide Number Placeholder 3">
            <a:extLst>
              <a:ext uri="{FF2B5EF4-FFF2-40B4-BE49-F238E27FC236}">
                <a16:creationId xmlns:a16="http://schemas.microsoft.com/office/drawing/2014/main" id="{9B1DF632-66FB-4955-95CD-F2B159351F5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07D3D4D2-7563-41DA-BB49-AE43D6299443}" type="slidenum">
              <a:rPr lang="en-US" altLang="en-US">
                <a:latin typeface="Calibri" panose="020F0502020204030204" pitchFamily="34" charset="0"/>
              </a:rPr>
              <a:pPr/>
              <a:t>1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Slide Image Placeholder 1">
            <a:extLst>
              <a:ext uri="{FF2B5EF4-FFF2-40B4-BE49-F238E27FC236}">
                <a16:creationId xmlns:a16="http://schemas.microsoft.com/office/drawing/2014/main" id="{6CC3BB31-6C26-4ADF-A14E-22C653035CB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4691" name="Notes Placeholder 2">
            <a:extLst>
              <a:ext uri="{FF2B5EF4-FFF2-40B4-BE49-F238E27FC236}">
                <a16:creationId xmlns:a16="http://schemas.microsoft.com/office/drawing/2014/main" id="{90112686-6834-4E11-B7DD-489B814FFF6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/>
          </a:p>
        </p:txBody>
      </p:sp>
      <p:sp>
        <p:nvSpPr>
          <p:cNvPr id="114692" name="Slide Number Placeholder 3">
            <a:extLst>
              <a:ext uri="{FF2B5EF4-FFF2-40B4-BE49-F238E27FC236}">
                <a16:creationId xmlns:a16="http://schemas.microsoft.com/office/drawing/2014/main" id="{C082744A-9CBF-4292-ADA3-07FC4FC3D69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DCB32542-CF4A-494C-9508-584CBEE7C0A2}" type="slidenum">
              <a:rPr lang="en-US" altLang="en-US">
                <a:latin typeface="Calibri" panose="020F0502020204030204" pitchFamily="34" charset="0"/>
              </a:rPr>
              <a:pPr/>
              <a:t>2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>
            <a:extLst>
              <a:ext uri="{FF2B5EF4-FFF2-40B4-BE49-F238E27FC236}">
                <a16:creationId xmlns:a16="http://schemas.microsoft.com/office/drawing/2014/main" id="{38D0AE50-2367-4416-8A23-DBD0D96D9AA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5715" name="Notes Placeholder 2">
            <a:extLst>
              <a:ext uri="{FF2B5EF4-FFF2-40B4-BE49-F238E27FC236}">
                <a16:creationId xmlns:a16="http://schemas.microsoft.com/office/drawing/2014/main" id="{F5457174-AF84-4127-824B-AFB6056B64F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 altLang="en-US"/>
              <a:t>In deciding the type of housing to be funded, also need to consider bridge housing subsidies and payments for operating and services costs in respite or recuperative care.</a:t>
            </a:r>
          </a:p>
        </p:txBody>
      </p:sp>
      <p:sp>
        <p:nvSpPr>
          <p:cNvPr id="115716" name="Slide Number Placeholder 3">
            <a:extLst>
              <a:ext uri="{FF2B5EF4-FFF2-40B4-BE49-F238E27FC236}">
                <a16:creationId xmlns:a16="http://schemas.microsoft.com/office/drawing/2014/main" id="{04FBC607-0BC1-43E2-BA54-DD1FE3B35BB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2057AC92-F5C4-4F19-8F9B-AACF4615F1FD}" type="slidenum">
              <a:rPr lang="en-US" altLang="en-US">
                <a:latin typeface="Calibri" panose="020F0502020204030204" pitchFamily="34" charset="0"/>
              </a:rPr>
              <a:pPr/>
              <a:t>5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Slide Image Placeholder 1">
            <a:extLst>
              <a:ext uri="{FF2B5EF4-FFF2-40B4-BE49-F238E27FC236}">
                <a16:creationId xmlns:a16="http://schemas.microsoft.com/office/drawing/2014/main" id="{5B4E3CEC-B80B-4513-AAD6-CB9A68C0093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6739" name="Notes Placeholder 2">
            <a:extLst>
              <a:ext uri="{FF2B5EF4-FFF2-40B4-BE49-F238E27FC236}">
                <a16:creationId xmlns:a16="http://schemas.microsoft.com/office/drawing/2014/main" id="{6C5A3C20-284C-44C2-8BE9-8A48DD69BAC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 altLang="en-US"/>
              <a:t>CA has seen a 40% loss in federal funding, and a 90% loss in state funding for affordable rental homes over the last 3 years—trend is getting worse, not better, for foreseeable future</a:t>
            </a:r>
          </a:p>
        </p:txBody>
      </p:sp>
      <p:sp>
        <p:nvSpPr>
          <p:cNvPr id="116740" name="Slide Number Placeholder 3">
            <a:extLst>
              <a:ext uri="{FF2B5EF4-FFF2-40B4-BE49-F238E27FC236}">
                <a16:creationId xmlns:a16="http://schemas.microsoft.com/office/drawing/2014/main" id="{19D07B08-8F20-43BE-AD0C-C6DFD914A29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8FEA0D59-BC80-4E6C-9A3F-146F746DFF84}" type="slidenum">
              <a:rPr lang="en-US" altLang="en-US">
                <a:latin typeface="Calibri" panose="020F0502020204030204" pitchFamily="34" charset="0"/>
              </a:rPr>
              <a:pPr/>
              <a:t>6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Slide Image Placeholder 1">
            <a:extLst>
              <a:ext uri="{FF2B5EF4-FFF2-40B4-BE49-F238E27FC236}">
                <a16:creationId xmlns:a16="http://schemas.microsoft.com/office/drawing/2014/main" id="{7D95D6A2-1F4E-4DA7-85ED-1A46B252E9E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7763" name="Notes Placeholder 2">
            <a:extLst>
              <a:ext uri="{FF2B5EF4-FFF2-40B4-BE49-F238E27FC236}">
                <a16:creationId xmlns:a16="http://schemas.microsoft.com/office/drawing/2014/main" id="{445FF2A0-3549-4018-8E55-2925AAD2D00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/>
          </a:p>
        </p:txBody>
      </p:sp>
      <p:sp>
        <p:nvSpPr>
          <p:cNvPr id="117764" name="Slide Number Placeholder 3">
            <a:extLst>
              <a:ext uri="{FF2B5EF4-FFF2-40B4-BE49-F238E27FC236}">
                <a16:creationId xmlns:a16="http://schemas.microsoft.com/office/drawing/2014/main" id="{0FBDB2D9-BADC-4C4B-8DED-0ABAFC85541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14F1CD2A-153B-412D-8938-85894B0CD28C}" type="slidenum">
              <a:rPr lang="en-US" altLang="en-US">
                <a:latin typeface="Calibri" panose="020F0502020204030204" pitchFamily="34" charset="0"/>
              </a:rPr>
              <a:pPr/>
              <a:t>8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Slide Image Placeholder 1">
            <a:extLst>
              <a:ext uri="{FF2B5EF4-FFF2-40B4-BE49-F238E27FC236}">
                <a16:creationId xmlns:a16="http://schemas.microsoft.com/office/drawing/2014/main" id="{FE4D60E6-5B36-4CD0-9B4F-DD9FC1C89D7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8787" name="Notes Placeholder 2">
            <a:extLst>
              <a:ext uri="{FF2B5EF4-FFF2-40B4-BE49-F238E27FC236}">
                <a16:creationId xmlns:a16="http://schemas.microsoft.com/office/drawing/2014/main" id="{C99D90FC-E206-48F1-B14B-409B4ED6D2E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/>
          </a:p>
        </p:txBody>
      </p:sp>
      <p:sp>
        <p:nvSpPr>
          <p:cNvPr id="118788" name="Slide Number Placeholder 3">
            <a:extLst>
              <a:ext uri="{FF2B5EF4-FFF2-40B4-BE49-F238E27FC236}">
                <a16:creationId xmlns:a16="http://schemas.microsoft.com/office/drawing/2014/main" id="{36AF7221-8951-4804-A290-D1671AD594F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38BFAB83-5A25-4E18-BF2E-70E85C0D7035}" type="slidenum">
              <a:rPr lang="en-US" altLang="en-US">
                <a:latin typeface="Calibri" panose="020F0502020204030204" pitchFamily="34" charset="0"/>
              </a:rPr>
              <a:pPr/>
              <a:t>11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Slide Image Placeholder 1">
            <a:extLst>
              <a:ext uri="{FF2B5EF4-FFF2-40B4-BE49-F238E27FC236}">
                <a16:creationId xmlns:a16="http://schemas.microsoft.com/office/drawing/2014/main" id="{E85D331A-8014-4728-B57E-D4E24F87B1B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9811" name="Notes Placeholder 2">
            <a:extLst>
              <a:ext uri="{FF2B5EF4-FFF2-40B4-BE49-F238E27FC236}">
                <a16:creationId xmlns:a16="http://schemas.microsoft.com/office/drawing/2014/main" id="{DF672CA7-FD25-4C00-8D15-18482186F38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/>
          </a:p>
        </p:txBody>
      </p:sp>
      <p:sp>
        <p:nvSpPr>
          <p:cNvPr id="119812" name="Slide Number Placeholder 3">
            <a:extLst>
              <a:ext uri="{FF2B5EF4-FFF2-40B4-BE49-F238E27FC236}">
                <a16:creationId xmlns:a16="http://schemas.microsoft.com/office/drawing/2014/main" id="{40CE0618-2816-4FDF-BB62-E91DD9E00A5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08C714F3-888B-42CC-B3DA-E7D2EF59307B}" type="slidenum">
              <a:rPr lang="en-US" altLang="en-US">
                <a:solidFill>
                  <a:srgbClr val="000000"/>
                </a:solidFill>
                <a:latin typeface="Calibri" panose="020F0502020204030204" pitchFamily="34" charset="0"/>
              </a:rPr>
              <a:pPr/>
              <a:t>20</a:t>
            </a:fld>
            <a:endParaRPr lang="en-US" altLang="en-US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Slide Image Placeholder 1">
            <a:extLst>
              <a:ext uri="{FF2B5EF4-FFF2-40B4-BE49-F238E27FC236}">
                <a16:creationId xmlns:a16="http://schemas.microsoft.com/office/drawing/2014/main" id="{7CCD57D7-23CB-4AE4-9536-84AB4090A9C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0835" name="Notes Placeholder 2">
            <a:extLst>
              <a:ext uri="{FF2B5EF4-FFF2-40B4-BE49-F238E27FC236}">
                <a16:creationId xmlns:a16="http://schemas.microsoft.com/office/drawing/2014/main" id="{4F66A44A-0F74-431D-B400-FC2C577F8FA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/>
          </a:p>
        </p:txBody>
      </p:sp>
      <p:sp>
        <p:nvSpPr>
          <p:cNvPr id="120836" name="Slide Number Placeholder 3">
            <a:extLst>
              <a:ext uri="{FF2B5EF4-FFF2-40B4-BE49-F238E27FC236}">
                <a16:creationId xmlns:a16="http://schemas.microsoft.com/office/drawing/2014/main" id="{11E80362-5457-4E8D-BF3B-AC946445B6B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12D923EB-AC39-4B14-A13F-4B7926C3E46B}" type="slidenum">
              <a:rPr lang="en-US" altLang="en-US">
                <a:latin typeface="Calibri" panose="020F0502020204030204" pitchFamily="34" charset="0"/>
              </a:rPr>
              <a:pPr/>
              <a:t>21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Slide Image Placeholder 1">
            <a:extLst>
              <a:ext uri="{FF2B5EF4-FFF2-40B4-BE49-F238E27FC236}">
                <a16:creationId xmlns:a16="http://schemas.microsoft.com/office/drawing/2014/main" id="{82C9FCBE-1BBA-4C0F-BF4F-F1563286B9F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1859" name="Notes Placeholder 2">
            <a:extLst>
              <a:ext uri="{FF2B5EF4-FFF2-40B4-BE49-F238E27FC236}">
                <a16:creationId xmlns:a16="http://schemas.microsoft.com/office/drawing/2014/main" id="{BC5645C6-BEBB-4E2E-BA75-99ADEA43557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/>
          </a:p>
        </p:txBody>
      </p:sp>
      <p:sp>
        <p:nvSpPr>
          <p:cNvPr id="121860" name="Slide Number Placeholder 3">
            <a:extLst>
              <a:ext uri="{FF2B5EF4-FFF2-40B4-BE49-F238E27FC236}">
                <a16:creationId xmlns:a16="http://schemas.microsoft.com/office/drawing/2014/main" id="{CC6E01BF-DA25-4DB1-8EBF-17BC159A87E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932F4376-A3E0-48C5-B481-0B0B2F68E2D5}" type="slidenum">
              <a:rPr lang="en-US" altLang="en-US">
                <a:latin typeface="Calibri" panose="020F0502020204030204" pitchFamily="34" charset="0"/>
              </a:rPr>
              <a:pPr/>
              <a:t>23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Slide Image Placeholder 1">
            <a:extLst>
              <a:ext uri="{FF2B5EF4-FFF2-40B4-BE49-F238E27FC236}">
                <a16:creationId xmlns:a16="http://schemas.microsoft.com/office/drawing/2014/main" id="{4826F1B0-AAB7-4A9E-A4CC-70F7B05AF76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883" name="Notes Placeholder 2">
            <a:extLst>
              <a:ext uri="{FF2B5EF4-FFF2-40B4-BE49-F238E27FC236}">
                <a16:creationId xmlns:a16="http://schemas.microsoft.com/office/drawing/2014/main" id="{7503DD47-7DE4-49FF-B0EC-C770FB31318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/>
          </a:p>
        </p:txBody>
      </p:sp>
      <p:sp>
        <p:nvSpPr>
          <p:cNvPr id="122884" name="Slide Number Placeholder 3">
            <a:extLst>
              <a:ext uri="{FF2B5EF4-FFF2-40B4-BE49-F238E27FC236}">
                <a16:creationId xmlns:a16="http://schemas.microsoft.com/office/drawing/2014/main" id="{FF944559-5E5C-4B59-A659-F839179730B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3B5F05F-B4F5-46B3-88D0-231DD027C472}" type="slidenum">
              <a:rPr lang="en-US" altLang="en-US">
                <a:latin typeface="Calibri" panose="020F0502020204030204" pitchFamily="34" charset="0"/>
              </a:rPr>
              <a:pPr/>
              <a:t>26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5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6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7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8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9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9">
            <a:extLst>
              <a:ext uri="{FF2B5EF4-FFF2-40B4-BE49-F238E27FC236}">
                <a16:creationId xmlns:a16="http://schemas.microsoft.com/office/drawing/2014/main" id="{34217C5D-AFC8-4108-96C8-3C373AA7F8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28600"/>
            <a:ext cx="9144000" cy="4953000"/>
          </a:xfrm>
          <a:prstGeom prst="rect">
            <a:avLst/>
          </a:prstGeom>
          <a:solidFill>
            <a:srgbClr val="F89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latin typeface="Times" panose="02020603060405020304" pitchFamily="18" charset="0"/>
            </a:endParaRPr>
          </a:p>
        </p:txBody>
      </p:sp>
      <p:sp>
        <p:nvSpPr>
          <p:cNvPr id="5" name="Rectangle 14">
            <a:extLst>
              <a:ext uri="{FF2B5EF4-FFF2-40B4-BE49-F238E27FC236}">
                <a16:creationId xmlns:a16="http://schemas.microsoft.com/office/drawing/2014/main" id="{1CC3381F-CD7D-4CEF-A650-DFBFF9CADC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5715000"/>
            <a:ext cx="4953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4000" b="1">
              <a:solidFill>
                <a:schemeClr val="bg1"/>
              </a:solidFill>
            </a:endParaRPr>
          </a:p>
        </p:txBody>
      </p:sp>
      <p:sp>
        <p:nvSpPr>
          <p:cNvPr id="6" name="Rectangle 22">
            <a:extLst>
              <a:ext uri="{FF2B5EF4-FFF2-40B4-BE49-F238E27FC236}">
                <a16:creationId xmlns:a16="http://schemas.microsoft.com/office/drawing/2014/main" id="{95AD0EB3-478B-4CF7-A6F7-BAF50C7336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703263"/>
            <a:ext cx="6599238" cy="317500"/>
          </a:xfrm>
          <a:prstGeom prst="rect">
            <a:avLst/>
          </a:prstGeom>
          <a:solidFill>
            <a:schemeClr val="bg1">
              <a:alpha val="12941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latin typeface="Times" panose="02020603060405020304" pitchFamily="18" charset="0"/>
            </a:endParaRPr>
          </a:p>
        </p:txBody>
      </p:sp>
      <p:sp>
        <p:nvSpPr>
          <p:cNvPr id="7" name="Rectangle 23">
            <a:extLst>
              <a:ext uri="{FF2B5EF4-FFF2-40B4-BE49-F238E27FC236}">
                <a16:creationId xmlns:a16="http://schemas.microsoft.com/office/drawing/2014/main" id="{3AA42FEA-B36D-4FB5-9826-EF32471691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4600" y="931863"/>
            <a:ext cx="6629400" cy="152400"/>
          </a:xfrm>
          <a:prstGeom prst="rect">
            <a:avLst/>
          </a:prstGeom>
          <a:solidFill>
            <a:schemeClr val="bg1">
              <a:alpha val="25098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latin typeface="Times" panose="02020603060405020304" pitchFamily="18" charset="0"/>
            </a:endParaRPr>
          </a:p>
        </p:txBody>
      </p:sp>
      <p:sp>
        <p:nvSpPr>
          <p:cNvPr id="8" name="Rectangle 24">
            <a:extLst>
              <a:ext uri="{FF2B5EF4-FFF2-40B4-BE49-F238E27FC236}">
                <a16:creationId xmlns:a16="http://schemas.microsoft.com/office/drawing/2014/main" id="{B54F7CDC-01D0-43D9-8792-D6E7640F56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1465263"/>
            <a:ext cx="8305800" cy="304800"/>
          </a:xfrm>
          <a:prstGeom prst="rect">
            <a:avLst/>
          </a:prstGeom>
          <a:solidFill>
            <a:schemeClr val="bg1">
              <a:alpha val="901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latin typeface="Times" panose="02020603060405020304" pitchFamily="18" charset="0"/>
            </a:endParaRPr>
          </a:p>
        </p:txBody>
      </p:sp>
      <p:sp>
        <p:nvSpPr>
          <p:cNvPr id="9" name="Rectangle 25">
            <a:extLst>
              <a:ext uri="{FF2B5EF4-FFF2-40B4-BE49-F238E27FC236}">
                <a16:creationId xmlns:a16="http://schemas.microsoft.com/office/drawing/2014/main" id="{BB1171DC-8750-4050-BE7C-FAB2BCC1DA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41463"/>
            <a:ext cx="7620000" cy="762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latin typeface="Times" panose="02020603060405020304" pitchFamily="18" charset="0"/>
            </a:endParaRPr>
          </a:p>
        </p:txBody>
      </p:sp>
      <p:sp>
        <p:nvSpPr>
          <p:cNvPr id="10" name="Rectangle 26">
            <a:extLst>
              <a:ext uri="{FF2B5EF4-FFF2-40B4-BE49-F238E27FC236}">
                <a16:creationId xmlns:a16="http://schemas.microsoft.com/office/drawing/2014/main" id="{3B7CF168-9ED8-4E6A-8B47-30DCF58EE4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55663"/>
            <a:ext cx="7620000" cy="3048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latin typeface="Times" panose="02020603060405020304" pitchFamily="18" charset="0"/>
            </a:endParaRPr>
          </a:p>
        </p:txBody>
      </p:sp>
      <p:sp>
        <p:nvSpPr>
          <p:cNvPr id="11" name="Rectangle 27">
            <a:extLst>
              <a:ext uri="{FF2B5EF4-FFF2-40B4-BE49-F238E27FC236}">
                <a16:creationId xmlns:a16="http://schemas.microsoft.com/office/drawing/2014/main" id="{46EA4407-CA28-4FDE-A8A4-9054986B9F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9800" y="457200"/>
            <a:ext cx="3124200" cy="871538"/>
          </a:xfrm>
          <a:prstGeom prst="rect">
            <a:avLst/>
          </a:prstGeom>
          <a:solidFill>
            <a:srgbClr val="F8971D">
              <a:alpha val="3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latin typeface="Times" panose="02020603060405020304" pitchFamily="18" charset="0"/>
            </a:endParaRPr>
          </a:p>
        </p:txBody>
      </p:sp>
      <p:sp>
        <p:nvSpPr>
          <p:cNvPr id="12" name="Rectangle 29">
            <a:extLst>
              <a:ext uri="{FF2B5EF4-FFF2-40B4-BE49-F238E27FC236}">
                <a16:creationId xmlns:a16="http://schemas.microsoft.com/office/drawing/2014/main" id="{ED4EA6E0-0258-4B2E-A9CE-6359569200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33800" y="1236663"/>
            <a:ext cx="5410200" cy="7620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latin typeface="Times" panose="02020603060405020304" pitchFamily="18" charset="0"/>
            </a:endParaRPr>
          </a:p>
        </p:txBody>
      </p:sp>
      <p:sp>
        <p:nvSpPr>
          <p:cNvPr id="13" name="Rectangle 30">
            <a:extLst>
              <a:ext uri="{FF2B5EF4-FFF2-40B4-BE49-F238E27FC236}">
                <a16:creationId xmlns:a16="http://schemas.microsoft.com/office/drawing/2014/main" id="{0C92BADC-0D54-4D45-8161-29A6AA334E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28600"/>
            <a:ext cx="5410200" cy="779463"/>
          </a:xfrm>
          <a:prstGeom prst="rect">
            <a:avLst/>
          </a:prstGeom>
          <a:solidFill>
            <a:schemeClr val="bg1">
              <a:alpha val="14902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latin typeface="Times" panose="02020603060405020304" pitchFamily="18" charset="0"/>
            </a:endParaRPr>
          </a:p>
        </p:txBody>
      </p:sp>
      <p:sp>
        <p:nvSpPr>
          <p:cNvPr id="14" name="Rectangle 31">
            <a:extLst>
              <a:ext uri="{FF2B5EF4-FFF2-40B4-BE49-F238E27FC236}">
                <a16:creationId xmlns:a16="http://schemas.microsoft.com/office/drawing/2014/main" id="{4ACCAFAA-AE9A-4923-82F8-2A2555F7B7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" y="1846263"/>
            <a:ext cx="8839200" cy="76200"/>
          </a:xfrm>
          <a:prstGeom prst="rect">
            <a:avLst/>
          </a:prstGeom>
          <a:solidFill>
            <a:srgbClr val="F8971D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latin typeface="Times" panose="02020603060405020304" pitchFamily="18" charset="0"/>
            </a:endParaRPr>
          </a:p>
        </p:txBody>
      </p:sp>
      <p:sp>
        <p:nvSpPr>
          <p:cNvPr id="15" name="Rectangle 32">
            <a:extLst>
              <a:ext uri="{FF2B5EF4-FFF2-40B4-BE49-F238E27FC236}">
                <a16:creationId xmlns:a16="http://schemas.microsoft.com/office/drawing/2014/main" id="{01307026-429B-46C6-85AE-6E0561DC72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57800" y="1389063"/>
            <a:ext cx="3886200" cy="1277937"/>
          </a:xfrm>
          <a:prstGeom prst="rect">
            <a:avLst/>
          </a:prstGeom>
          <a:solidFill>
            <a:schemeClr val="bg1">
              <a:alpha val="14117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latin typeface="Times" panose="02020603060405020304" pitchFamily="18" charset="0"/>
            </a:endParaRPr>
          </a:p>
        </p:txBody>
      </p:sp>
      <p:sp>
        <p:nvSpPr>
          <p:cNvPr id="16" name="Rectangle 33">
            <a:extLst>
              <a:ext uri="{FF2B5EF4-FFF2-40B4-BE49-F238E27FC236}">
                <a16:creationId xmlns:a16="http://schemas.microsoft.com/office/drawing/2014/main" id="{D868FB16-D186-4BB0-B639-51AA757A12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0"/>
            <a:ext cx="7010400" cy="609600"/>
          </a:xfrm>
          <a:prstGeom prst="rect">
            <a:avLst/>
          </a:prstGeom>
          <a:solidFill>
            <a:schemeClr val="bg1">
              <a:alpha val="14117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latin typeface="Times" panose="02020603060405020304" pitchFamily="18" charset="0"/>
            </a:endParaRPr>
          </a:p>
        </p:txBody>
      </p:sp>
      <p:sp>
        <p:nvSpPr>
          <p:cNvPr id="17" name="Rectangle 35">
            <a:extLst>
              <a:ext uri="{FF2B5EF4-FFF2-40B4-BE49-F238E27FC236}">
                <a16:creationId xmlns:a16="http://schemas.microsoft.com/office/drawing/2014/main" id="{4CBCF9FB-5551-4D09-93E7-582F65B2A8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886200"/>
            <a:ext cx="7620000" cy="3048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latin typeface="Times" panose="02020603060405020304" pitchFamily="18" charset="0"/>
            </a:endParaRPr>
          </a:p>
        </p:txBody>
      </p:sp>
      <p:sp>
        <p:nvSpPr>
          <p:cNvPr id="18" name="Rectangle 36">
            <a:extLst>
              <a:ext uri="{FF2B5EF4-FFF2-40B4-BE49-F238E27FC236}">
                <a16:creationId xmlns:a16="http://schemas.microsoft.com/office/drawing/2014/main" id="{9D6D5DD1-A4D1-4F7A-A0CA-76ACCB6330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45200" y="3581400"/>
            <a:ext cx="3098800" cy="4572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latin typeface="Times" panose="02020603060405020304" pitchFamily="18" charset="0"/>
            </a:endParaRPr>
          </a:p>
        </p:txBody>
      </p:sp>
      <p:sp>
        <p:nvSpPr>
          <p:cNvPr id="19" name="Rectangle 37">
            <a:extLst>
              <a:ext uri="{FF2B5EF4-FFF2-40B4-BE49-F238E27FC236}">
                <a16:creationId xmlns:a16="http://schemas.microsoft.com/office/drawing/2014/main" id="{2B4BDB9A-1FA2-4EF3-A51F-F011A5464D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038600"/>
            <a:ext cx="8229600" cy="46038"/>
          </a:xfrm>
          <a:prstGeom prst="rect">
            <a:avLst/>
          </a:prstGeom>
          <a:solidFill>
            <a:srgbClr val="F8971D">
              <a:alpha val="6392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latin typeface="Times" panose="02020603060405020304" pitchFamily="18" charset="0"/>
            </a:endParaRPr>
          </a:p>
        </p:txBody>
      </p:sp>
      <p:sp>
        <p:nvSpPr>
          <p:cNvPr id="20" name="Rectangle 38">
            <a:extLst>
              <a:ext uri="{FF2B5EF4-FFF2-40B4-BE49-F238E27FC236}">
                <a16:creationId xmlns:a16="http://schemas.microsoft.com/office/drawing/2014/main" id="{C090224F-1690-43AA-9665-D115DAD70B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2263" y="4648200"/>
            <a:ext cx="8839200" cy="76200"/>
          </a:xfrm>
          <a:prstGeom prst="rect">
            <a:avLst/>
          </a:prstGeom>
          <a:solidFill>
            <a:schemeClr val="bg1">
              <a:alpha val="25098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latin typeface="Times" panose="02020603060405020304" pitchFamily="18" charset="0"/>
            </a:endParaRPr>
          </a:p>
        </p:txBody>
      </p:sp>
      <p:sp>
        <p:nvSpPr>
          <p:cNvPr id="21" name="Rectangle 39">
            <a:extLst>
              <a:ext uri="{FF2B5EF4-FFF2-40B4-BE49-F238E27FC236}">
                <a16:creationId xmlns:a16="http://schemas.microsoft.com/office/drawing/2014/main" id="{4D8A27C4-8165-4403-BEA3-0B66677B49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495800"/>
            <a:ext cx="5334000" cy="685800"/>
          </a:xfrm>
          <a:prstGeom prst="rect">
            <a:avLst/>
          </a:prstGeom>
          <a:solidFill>
            <a:srgbClr val="F8971D">
              <a:alpha val="4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latin typeface="Times" panose="02020603060405020304" pitchFamily="18" charset="0"/>
            </a:endParaRPr>
          </a:p>
        </p:txBody>
      </p:sp>
      <p:sp>
        <p:nvSpPr>
          <p:cNvPr id="22" name="Rectangle 40">
            <a:extLst>
              <a:ext uri="{FF2B5EF4-FFF2-40B4-BE49-F238E27FC236}">
                <a16:creationId xmlns:a16="http://schemas.microsoft.com/office/drawing/2014/main" id="{AED3F41A-0FF8-4DDB-A864-5B8C6F460D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1863" y="4800600"/>
            <a:ext cx="8229600" cy="46038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latin typeface="Times" panose="02020603060405020304" pitchFamily="18" charset="0"/>
            </a:endParaRPr>
          </a:p>
        </p:txBody>
      </p:sp>
      <p:sp>
        <p:nvSpPr>
          <p:cNvPr id="23" name="Rectangle 41">
            <a:extLst>
              <a:ext uri="{FF2B5EF4-FFF2-40B4-BE49-F238E27FC236}">
                <a16:creationId xmlns:a16="http://schemas.microsoft.com/office/drawing/2014/main" id="{4B0ECA1F-3A3F-4469-97F0-4FAD3A517E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7400" y="4343400"/>
            <a:ext cx="7086600" cy="6096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latin typeface="Times" panose="02020603060405020304" pitchFamily="18" charset="0"/>
            </a:endParaRPr>
          </a:p>
        </p:txBody>
      </p:sp>
      <p:pic>
        <p:nvPicPr>
          <p:cNvPr id="24" name="Picture 42" descr="CSH_Color_tag.jpg">
            <a:extLst>
              <a:ext uri="{FF2B5EF4-FFF2-40B4-BE49-F238E27FC236}">
                <a16:creationId xmlns:a16="http://schemas.microsoft.com/office/drawing/2014/main" id="{52C9CE4C-52DD-4B29-AB10-956D5D2C8E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0825" y="5410200"/>
            <a:ext cx="2873375" cy="122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5" name="Straight Connector 43">
            <a:extLst>
              <a:ext uri="{FF2B5EF4-FFF2-40B4-BE49-F238E27FC236}">
                <a16:creationId xmlns:a16="http://schemas.microsoft.com/office/drawing/2014/main" id="{982B0657-1999-4CB1-9868-C62E0F91200A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791200" y="0"/>
            <a:ext cx="0" cy="3276600"/>
          </a:xfrm>
          <a:prstGeom prst="line">
            <a:avLst/>
          </a:prstGeom>
          <a:noFill/>
          <a:ln w="3175" algn="ctr">
            <a:solidFill>
              <a:schemeClr val="bg2"/>
            </a:solidFill>
            <a:round/>
            <a:headEnd/>
            <a:tailEnd/>
          </a:ln>
        </p:spPr>
      </p:cxnSp>
      <p:sp>
        <p:nvSpPr>
          <p:cNvPr id="29699" name="Rectangle 3"/>
          <p:cNvSpPr>
            <a:spLocks noGrp="1" noChangeArrowheads="1"/>
          </p:cNvSpPr>
          <p:nvPr>
            <p:ph type="ctrTitle"/>
          </p:nvPr>
        </p:nvSpPr>
        <p:spPr>
          <a:xfrm>
            <a:off x="914400" y="1600200"/>
            <a:ext cx="4724400" cy="1295400"/>
          </a:xfrm>
          <a:ln>
            <a:noFill/>
          </a:ln>
        </p:spPr>
        <p:txBody>
          <a:bodyPr anchor="b"/>
          <a:lstStyle>
            <a:lvl1pPr algn="r">
              <a:defRPr sz="2800" b="0" baseline="0">
                <a:solidFill>
                  <a:schemeClr val="bg1"/>
                </a:solidFill>
                <a:latin typeface="Century Schoolbook"/>
                <a:cs typeface="Century Schoolbook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9714" name="Rectangle 18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914400" y="2971800"/>
            <a:ext cx="4724400" cy="9906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 sz="1600" b="0" i="1" cap="none" baseline="0">
                <a:solidFill>
                  <a:srgbClr val="FFFFFF"/>
                </a:solidFill>
                <a:latin typeface="Century Schoolbook"/>
                <a:cs typeface="Century Schoolbook"/>
              </a:defRPr>
            </a:lvl1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2387140"/>
      </p:ext>
    </p:extLst>
  </p:cSld>
  <p:clrMapOvr>
    <a:masterClrMapping/>
  </p:clrMapOvr>
  <p:transition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57200"/>
            <a:ext cx="7315200" cy="533400"/>
          </a:xfrm>
        </p:spPr>
        <p:txBody>
          <a:bodyPr/>
          <a:lstStyle>
            <a:lvl1pPr>
              <a:defRPr sz="28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2209800"/>
            <a:ext cx="7543800" cy="3581400"/>
          </a:xfrm>
        </p:spPr>
        <p:txBody>
          <a:bodyPr/>
          <a:lstStyle>
            <a:lvl1pPr>
              <a:defRPr sz="1800">
                <a:solidFill>
                  <a:srgbClr val="0081C6"/>
                </a:solidFill>
              </a:defRPr>
            </a:lvl1pPr>
            <a:lvl2pPr>
              <a:defRPr sz="1800">
                <a:solidFill>
                  <a:srgbClr val="0081C6"/>
                </a:solidFill>
              </a:defRPr>
            </a:lvl2pPr>
            <a:lvl3pPr>
              <a:defRPr sz="1800">
                <a:solidFill>
                  <a:srgbClr val="0081C6"/>
                </a:solidFill>
              </a:defRPr>
            </a:lvl3pPr>
            <a:lvl4pPr>
              <a:defRPr sz="1800">
                <a:solidFill>
                  <a:srgbClr val="0081C6"/>
                </a:solidFill>
              </a:defRPr>
            </a:lvl4pPr>
            <a:lvl5pPr>
              <a:defRPr sz="1800" b="0">
                <a:solidFill>
                  <a:srgbClr val="0081C6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7340323"/>
      </p:ext>
    </p:extLst>
  </p:cSld>
  <p:clrMapOvr>
    <a:masterClrMapping/>
  </p:clrMapOvr>
  <p:transition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438525"/>
            <a:ext cx="8421687" cy="1362075"/>
          </a:xfrm>
        </p:spPr>
        <p:txBody>
          <a:bodyPr anchor="t"/>
          <a:lstStyle>
            <a:lvl1pPr marL="3175" indent="0" algn="l">
              <a:defRPr sz="2400" b="0" cap="all">
                <a:solidFill>
                  <a:srgbClr val="9FA1A4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1871663"/>
            <a:ext cx="7772400" cy="1371600"/>
          </a:xfrm>
        </p:spPr>
        <p:txBody>
          <a:bodyPr anchor="b"/>
          <a:lstStyle>
            <a:lvl1pPr marL="0" indent="0">
              <a:buNone/>
              <a:defRPr sz="1600" b="0" i="1">
                <a:solidFill>
                  <a:srgbClr val="0081C6"/>
                </a:solidFill>
                <a:latin typeface="Century Schoolbook"/>
                <a:cs typeface="Century Schoolbook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07652090"/>
      </p:ext>
    </p:extLst>
  </p:cSld>
  <p:clrMapOvr>
    <a:masterClrMapping/>
  </p:clrMapOvr>
  <p:transition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57200"/>
            <a:ext cx="7924800" cy="533400"/>
          </a:xfrm>
        </p:spPr>
        <p:txBody>
          <a:bodyPr/>
          <a:lstStyle>
            <a:lvl1pPr>
              <a:defRPr sz="28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2812" y="1981200"/>
            <a:ext cx="3887787" cy="4114800"/>
          </a:xfrm>
        </p:spPr>
        <p:txBody>
          <a:bodyPr/>
          <a:lstStyle>
            <a:lvl1pPr marL="398463" indent="-398463"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 sz="1800" b="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 sz="1800" b="0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800" b="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800" b="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5212" y="1981200"/>
            <a:ext cx="3963987" cy="4114800"/>
          </a:xfrm>
        </p:spPr>
        <p:txBody>
          <a:bodyPr/>
          <a:lstStyle>
            <a:lvl1pPr>
              <a:defRPr sz="1800">
                <a:solidFill>
                  <a:srgbClr val="595959"/>
                </a:solidFill>
              </a:defRPr>
            </a:lvl1pPr>
            <a:lvl2pPr>
              <a:defRPr sz="1800" b="0">
                <a:solidFill>
                  <a:srgbClr val="595959"/>
                </a:solidFill>
              </a:defRPr>
            </a:lvl2pPr>
            <a:lvl3pPr>
              <a:defRPr sz="1800" b="0">
                <a:solidFill>
                  <a:srgbClr val="595959"/>
                </a:solidFill>
              </a:defRPr>
            </a:lvl3pPr>
            <a:lvl4pPr>
              <a:defRPr sz="1800" b="0">
                <a:solidFill>
                  <a:srgbClr val="595959"/>
                </a:solidFill>
              </a:defRPr>
            </a:lvl4pPr>
            <a:lvl5pPr>
              <a:defRPr sz="1800" b="0">
                <a:solidFill>
                  <a:srgbClr val="595959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3098314"/>
      </p:ext>
    </p:extLst>
  </p:cSld>
  <p:clrMapOvr>
    <a:masterClrMapping/>
  </p:clrMapOvr>
  <p:transition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hot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DA08C1A5-73F5-485E-A13A-5659375F9813}"/>
              </a:ext>
            </a:extLst>
          </p:cNvPr>
          <p:cNvSpPr txBox="1">
            <a:spLocks/>
          </p:cNvSpPr>
          <p:nvPr/>
        </p:nvSpPr>
        <p:spPr bwMode="auto">
          <a:xfrm>
            <a:off x="1792288" y="5148263"/>
            <a:ext cx="5486400" cy="566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>
            <a:lvl1pPr marL="0" indent="0" algn="l" rtl="0" eaLnBrk="0" fontAlgn="base" hangingPunct="0">
              <a:spcBef>
                <a:spcPct val="0"/>
              </a:spcBef>
              <a:spcAft>
                <a:spcPct val="0"/>
              </a:spcAft>
              <a:defRPr sz="1200" b="0" i="1" baseline="0">
                <a:solidFill>
                  <a:srgbClr val="0081C6"/>
                </a:solidFill>
                <a:latin typeface="Century Schoolbook"/>
                <a:ea typeface="+mj-ea"/>
                <a:cs typeface="Century Schoolbook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n-US" dirty="0"/>
              <a:t>Click to edit Master title style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57200"/>
            <a:ext cx="8229600" cy="533400"/>
          </a:xfrm>
        </p:spPr>
        <p:txBody>
          <a:bodyPr/>
          <a:lstStyle>
            <a:lvl1pPr>
              <a:defRPr sz="28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2133599"/>
            <a:ext cx="6361112" cy="2895601"/>
          </a:xfrm>
          <a:ln w="76200" cmpd="sng">
            <a:solidFill>
              <a:schemeClr val="bg1">
                <a:lumMod val="85000"/>
              </a:schemeClr>
            </a:solidFill>
          </a:ln>
        </p:spPr>
        <p:txBody>
          <a:bodyPr/>
          <a:lstStyle>
            <a:lvl1pPr marL="0" indent="0">
              <a:buNone/>
              <a:defRPr sz="1100">
                <a:solidFill>
                  <a:schemeClr val="bg1">
                    <a:lumMod val="7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148388390"/>
      </p:ext>
    </p:extLst>
  </p:cSld>
  <p:clrMapOvr>
    <a:masterClrMapping/>
  </p:clrMapOvr>
  <p:transition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E8E3ED0-B750-4CD4-8E40-362498C8551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EC6F59B9-7893-4C7D-B46B-11EE9C52D78A}" type="datetimeFigureOut">
              <a:rPr lang="en-US"/>
              <a:pPr>
                <a:defRPr/>
              </a:pPr>
              <a:t>12/10/2020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81AF211-1120-4F87-9E2B-1FFA77ECD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CA7A18C-99C1-4966-954F-1E77355A55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51F362-7735-493C-AFF3-11B19E87926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730006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D930BF0-E1B2-44E5-B290-73BC8C8FF81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5F806BE-DAD1-4A6A-8A9A-6F24D32AEE37}" type="datetimeFigureOut">
              <a:rPr lang="en-US"/>
              <a:pPr>
                <a:defRPr/>
              </a:pPr>
              <a:t>12/10/2020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149951E-D90F-4495-9AAE-45DF25EE6B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3264C5-5AE5-4FB1-9A5D-C6A3B98503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49308A-2D31-49DD-B36C-B60BD36B017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897281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hart">
  <p:cSld name="Title, Text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hart Placeholder 3"/>
          <p:cNvSpPr>
            <a:spLocks noGrp="1"/>
          </p:cNvSpPr>
          <p:nvPr>
            <p:ph type="chart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endParaRPr lang="en-US" noProof="0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AC6ECF8-531D-4108-A9E6-7F917862E5D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mtClean="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9706EDA-3434-48F3-8C44-D6CCB3D52712}" type="datetime5">
              <a:rPr lang="en-US"/>
              <a:pPr>
                <a:defRPr/>
              </a:pPr>
              <a:t>10-Dec-20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C8D4F9-1A5C-4FA2-AD88-50D6CD411D1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6B444BF-0ED2-4DC3-9A97-3BBEFB61A34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fld id="{99F8D5B9-B902-426F-8326-504510DE438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475684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9DAF6F28-5374-4AFB-98FB-3C4A6B22BDAD}"/>
              </a:ext>
            </a:extLst>
          </p:cNvPr>
          <p:cNvSpPr txBox="1">
            <a:spLocks/>
          </p:cNvSpPr>
          <p:nvPr userDrawn="1"/>
        </p:nvSpPr>
        <p:spPr bwMode="auto">
          <a:xfrm>
            <a:off x="1828800" y="5330825"/>
            <a:ext cx="5486400" cy="56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>
            <a:lvl1pPr marL="0" indent="0" algn="l" rtl="0" eaLnBrk="0" fontAlgn="base" hangingPunct="0">
              <a:spcBef>
                <a:spcPct val="0"/>
              </a:spcBef>
              <a:spcAft>
                <a:spcPct val="0"/>
              </a:spcAft>
              <a:defRPr sz="1400" b="0" i="1" baseline="0">
                <a:solidFill>
                  <a:srgbClr val="0081C6"/>
                </a:solidFill>
                <a:latin typeface="Century Schoolbook"/>
                <a:ea typeface="+mj-ea"/>
                <a:cs typeface="Century Schoolbook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n-US" dirty="0"/>
              <a:t>Click to edit Master title style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333500"/>
            <a:ext cx="5448300" cy="3924300"/>
          </a:xfrm>
          <a:ln w="63500" cmpd="sng">
            <a:solidFill>
              <a:schemeClr val="bg2">
                <a:lumMod val="20000"/>
                <a:lumOff val="80000"/>
              </a:schemeClr>
            </a:solidFill>
          </a:ln>
        </p:spPr>
        <p:txBody>
          <a:bodyPr/>
          <a:lstStyle>
            <a:lvl1pPr marL="0" indent="0">
              <a:buNone/>
              <a:defRPr sz="1400" b="0">
                <a:solidFill>
                  <a:srgbClr val="9FA1A4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6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5897563"/>
            <a:ext cx="5486400" cy="500062"/>
          </a:xfrm>
        </p:spPr>
        <p:txBody>
          <a:bodyPr/>
          <a:lstStyle>
            <a:lvl1pPr marL="0" indent="0">
              <a:buNone/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Slide Number Placeholder 2">
            <a:extLst>
              <a:ext uri="{FF2B5EF4-FFF2-40B4-BE49-F238E27FC236}">
                <a16:creationId xmlns:a16="http://schemas.microsoft.com/office/drawing/2014/main" id="{4B20FAE0-FC33-408C-8A16-190C44C812D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A8134EC-D703-4A01-822D-F23084F766F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5662329"/>
      </p:ext>
    </p:extLst>
  </p:cSld>
  <p:clrMapOvr>
    <a:masterClrMapping/>
  </p:clrMapOvr>
  <p:transition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533400"/>
            <a:ext cx="5791200" cy="10668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12813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4875213" y="1981200"/>
            <a:ext cx="3810000" cy="4114800"/>
          </a:xfrm>
        </p:spPr>
        <p:txBody>
          <a:bodyPr/>
          <a:lstStyle/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2265903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DDC4991-9E40-47B1-9E89-BFEE205B41A5}"/>
              </a:ext>
            </a:extLst>
          </p:cNvPr>
          <p:cNvSpPr/>
          <p:nvPr userDrawn="1"/>
        </p:nvSpPr>
        <p:spPr>
          <a:xfrm>
            <a:off x="0" y="0"/>
            <a:ext cx="9144000" cy="1295400"/>
          </a:xfrm>
          <a:prstGeom prst="rect">
            <a:avLst/>
          </a:prstGeom>
          <a:solidFill>
            <a:srgbClr val="5F86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0"/>
            <a:ext cx="8229600" cy="12954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Slide Number Placeholder 2">
            <a:extLst>
              <a:ext uri="{FF2B5EF4-FFF2-40B4-BE49-F238E27FC236}">
                <a16:creationId xmlns:a16="http://schemas.microsoft.com/office/drawing/2014/main" id="{7C7B574C-E34C-4530-9559-82A8227D86C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FD34EDD0-515B-4225-9661-43A621FB4A2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744448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ew chap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722313" y="3438525"/>
            <a:ext cx="8421687" cy="1362075"/>
          </a:xfrm>
          <a:prstGeom prst="rect">
            <a:avLst/>
          </a:prstGeom>
        </p:spPr>
        <p:txBody>
          <a:bodyPr anchor="t"/>
          <a:lstStyle>
            <a:lvl1pPr marL="3175" indent="0" algn="l">
              <a:defRPr sz="2400" b="0" cap="all">
                <a:solidFill>
                  <a:srgbClr val="9FA1A4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2"/>
          <p:cNvSpPr>
            <a:spLocks noGrp="1"/>
          </p:cNvSpPr>
          <p:nvPr>
            <p:ph type="body" idx="1"/>
          </p:nvPr>
        </p:nvSpPr>
        <p:spPr>
          <a:xfrm>
            <a:off x="722313" y="1871663"/>
            <a:ext cx="7772400" cy="1371600"/>
          </a:xfrm>
        </p:spPr>
        <p:txBody>
          <a:bodyPr anchor="b"/>
          <a:lstStyle>
            <a:lvl1pPr marL="0" indent="0">
              <a:buNone/>
              <a:defRPr sz="1600" b="0" i="1">
                <a:solidFill>
                  <a:srgbClr val="F2AD40"/>
                </a:solidFill>
                <a:latin typeface="Century Schoolbook"/>
                <a:cs typeface="Century Schoolbook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792829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57200"/>
            <a:ext cx="7924800" cy="533400"/>
          </a:xfrm>
        </p:spPr>
        <p:txBody>
          <a:bodyPr/>
          <a:lstStyle>
            <a:lvl1pPr>
              <a:defRPr sz="28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2812" y="1981200"/>
            <a:ext cx="3887787" cy="4114800"/>
          </a:xfrm>
        </p:spPr>
        <p:txBody>
          <a:bodyPr/>
          <a:lstStyle>
            <a:lvl1pPr marL="398463" indent="-398463"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 sz="1800" b="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 sz="1800" b="0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800" b="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800" b="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5212" y="1981200"/>
            <a:ext cx="3963987" cy="4114800"/>
          </a:xfrm>
        </p:spPr>
        <p:txBody>
          <a:bodyPr/>
          <a:lstStyle>
            <a:lvl1pPr>
              <a:defRPr sz="1800">
                <a:solidFill>
                  <a:srgbClr val="595959"/>
                </a:solidFill>
              </a:defRPr>
            </a:lvl1pPr>
            <a:lvl2pPr>
              <a:defRPr sz="1800" b="0">
                <a:solidFill>
                  <a:srgbClr val="595959"/>
                </a:solidFill>
              </a:defRPr>
            </a:lvl2pPr>
            <a:lvl3pPr>
              <a:defRPr sz="1800" b="0">
                <a:solidFill>
                  <a:srgbClr val="595959"/>
                </a:solidFill>
              </a:defRPr>
            </a:lvl3pPr>
            <a:lvl4pPr>
              <a:defRPr sz="1800" b="0">
                <a:solidFill>
                  <a:srgbClr val="595959"/>
                </a:solidFill>
              </a:defRPr>
            </a:lvl4pPr>
            <a:lvl5pPr>
              <a:defRPr sz="1800" b="0">
                <a:solidFill>
                  <a:srgbClr val="595959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8016088"/>
      </p:ext>
    </p:extLst>
  </p:cSld>
  <p:clrMapOvr>
    <a:masterClrMapping/>
  </p:clrMapOvr>
  <p:transition advTm="1000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9">
            <a:extLst>
              <a:ext uri="{FF2B5EF4-FFF2-40B4-BE49-F238E27FC236}">
                <a16:creationId xmlns:a16="http://schemas.microsoft.com/office/drawing/2014/main" id="{FE9BAFDC-132E-4C71-A10C-154EF54D87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28600"/>
            <a:ext cx="9144000" cy="4953000"/>
          </a:xfrm>
          <a:prstGeom prst="rect">
            <a:avLst/>
          </a:prstGeom>
          <a:solidFill>
            <a:srgbClr val="F89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5" name="Rectangle 14">
            <a:extLst>
              <a:ext uri="{FF2B5EF4-FFF2-40B4-BE49-F238E27FC236}">
                <a16:creationId xmlns:a16="http://schemas.microsoft.com/office/drawing/2014/main" id="{FDD68F8C-C53D-4DDE-A5A2-B4387F10DA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5715000"/>
            <a:ext cx="4953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4000" b="1">
              <a:solidFill>
                <a:srgbClr val="FFFFFF"/>
              </a:solidFill>
            </a:endParaRPr>
          </a:p>
        </p:txBody>
      </p:sp>
      <p:sp>
        <p:nvSpPr>
          <p:cNvPr id="6" name="Rectangle 22">
            <a:extLst>
              <a:ext uri="{FF2B5EF4-FFF2-40B4-BE49-F238E27FC236}">
                <a16:creationId xmlns:a16="http://schemas.microsoft.com/office/drawing/2014/main" id="{6BA2608C-65E5-438F-B85C-2873CE6241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703263"/>
            <a:ext cx="6599238" cy="317500"/>
          </a:xfrm>
          <a:prstGeom prst="rect">
            <a:avLst/>
          </a:prstGeom>
          <a:solidFill>
            <a:schemeClr val="bg1">
              <a:alpha val="12941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7" name="Rectangle 23">
            <a:extLst>
              <a:ext uri="{FF2B5EF4-FFF2-40B4-BE49-F238E27FC236}">
                <a16:creationId xmlns:a16="http://schemas.microsoft.com/office/drawing/2014/main" id="{463D8F1B-53C0-410C-90A3-50BEBC2993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4600" y="931863"/>
            <a:ext cx="6629400" cy="152400"/>
          </a:xfrm>
          <a:prstGeom prst="rect">
            <a:avLst/>
          </a:prstGeom>
          <a:solidFill>
            <a:schemeClr val="bg1">
              <a:alpha val="25098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8" name="Rectangle 24">
            <a:extLst>
              <a:ext uri="{FF2B5EF4-FFF2-40B4-BE49-F238E27FC236}">
                <a16:creationId xmlns:a16="http://schemas.microsoft.com/office/drawing/2014/main" id="{8D32D556-74DE-4A25-B0AD-1D8702F89E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1465263"/>
            <a:ext cx="8305800" cy="304800"/>
          </a:xfrm>
          <a:prstGeom prst="rect">
            <a:avLst/>
          </a:prstGeom>
          <a:solidFill>
            <a:schemeClr val="bg1">
              <a:alpha val="901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9" name="Rectangle 25">
            <a:extLst>
              <a:ext uri="{FF2B5EF4-FFF2-40B4-BE49-F238E27FC236}">
                <a16:creationId xmlns:a16="http://schemas.microsoft.com/office/drawing/2014/main" id="{BD99731B-8D2C-4365-B63C-83A299D434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41463"/>
            <a:ext cx="7620000" cy="762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10" name="Rectangle 26">
            <a:extLst>
              <a:ext uri="{FF2B5EF4-FFF2-40B4-BE49-F238E27FC236}">
                <a16:creationId xmlns:a16="http://schemas.microsoft.com/office/drawing/2014/main" id="{C96BD267-5ECB-4308-989D-8161BFD884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55663"/>
            <a:ext cx="7620000" cy="3048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11" name="Rectangle 27">
            <a:extLst>
              <a:ext uri="{FF2B5EF4-FFF2-40B4-BE49-F238E27FC236}">
                <a16:creationId xmlns:a16="http://schemas.microsoft.com/office/drawing/2014/main" id="{A536E01E-07B6-4178-BB9A-869FC01BF0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9800" y="457200"/>
            <a:ext cx="3124200" cy="871538"/>
          </a:xfrm>
          <a:prstGeom prst="rect">
            <a:avLst/>
          </a:prstGeom>
          <a:solidFill>
            <a:srgbClr val="F8971D">
              <a:alpha val="3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12" name="Rectangle 29">
            <a:extLst>
              <a:ext uri="{FF2B5EF4-FFF2-40B4-BE49-F238E27FC236}">
                <a16:creationId xmlns:a16="http://schemas.microsoft.com/office/drawing/2014/main" id="{52D52C42-96F6-40FA-B2EF-644ED85FCD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33800" y="1236663"/>
            <a:ext cx="5410200" cy="7620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13" name="Rectangle 30">
            <a:extLst>
              <a:ext uri="{FF2B5EF4-FFF2-40B4-BE49-F238E27FC236}">
                <a16:creationId xmlns:a16="http://schemas.microsoft.com/office/drawing/2014/main" id="{E1E63A34-B0E0-457A-83E0-9F7EAAEAF5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28600"/>
            <a:ext cx="5410200" cy="779463"/>
          </a:xfrm>
          <a:prstGeom prst="rect">
            <a:avLst/>
          </a:prstGeom>
          <a:solidFill>
            <a:schemeClr val="bg1">
              <a:alpha val="14902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14" name="Rectangle 31">
            <a:extLst>
              <a:ext uri="{FF2B5EF4-FFF2-40B4-BE49-F238E27FC236}">
                <a16:creationId xmlns:a16="http://schemas.microsoft.com/office/drawing/2014/main" id="{73C60DB7-00E2-460B-8868-7BBEBF6446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" y="1846263"/>
            <a:ext cx="8839200" cy="76200"/>
          </a:xfrm>
          <a:prstGeom prst="rect">
            <a:avLst/>
          </a:prstGeom>
          <a:solidFill>
            <a:srgbClr val="F8971D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15" name="Rectangle 32">
            <a:extLst>
              <a:ext uri="{FF2B5EF4-FFF2-40B4-BE49-F238E27FC236}">
                <a16:creationId xmlns:a16="http://schemas.microsoft.com/office/drawing/2014/main" id="{4172FA57-87EB-4656-BE5A-97EB342C20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57800" y="1389063"/>
            <a:ext cx="3886200" cy="1277937"/>
          </a:xfrm>
          <a:prstGeom prst="rect">
            <a:avLst/>
          </a:prstGeom>
          <a:solidFill>
            <a:schemeClr val="bg1">
              <a:alpha val="14117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16" name="Rectangle 33">
            <a:extLst>
              <a:ext uri="{FF2B5EF4-FFF2-40B4-BE49-F238E27FC236}">
                <a16:creationId xmlns:a16="http://schemas.microsoft.com/office/drawing/2014/main" id="{92EF0DDC-6590-4DCA-8FBC-253AFA1934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0"/>
            <a:ext cx="7010400" cy="609600"/>
          </a:xfrm>
          <a:prstGeom prst="rect">
            <a:avLst/>
          </a:prstGeom>
          <a:solidFill>
            <a:schemeClr val="bg1">
              <a:alpha val="14117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17" name="Rectangle 35">
            <a:extLst>
              <a:ext uri="{FF2B5EF4-FFF2-40B4-BE49-F238E27FC236}">
                <a16:creationId xmlns:a16="http://schemas.microsoft.com/office/drawing/2014/main" id="{05C4B045-ECA6-4171-B895-3D8E06FF84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886200"/>
            <a:ext cx="7620000" cy="3048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18" name="Rectangle 36">
            <a:extLst>
              <a:ext uri="{FF2B5EF4-FFF2-40B4-BE49-F238E27FC236}">
                <a16:creationId xmlns:a16="http://schemas.microsoft.com/office/drawing/2014/main" id="{565D6B02-87CE-4B0E-8759-A75DC9C79C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45200" y="3581400"/>
            <a:ext cx="3098800" cy="4572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19" name="Rectangle 37">
            <a:extLst>
              <a:ext uri="{FF2B5EF4-FFF2-40B4-BE49-F238E27FC236}">
                <a16:creationId xmlns:a16="http://schemas.microsoft.com/office/drawing/2014/main" id="{8C94150C-06BA-4295-B82E-A74DCB8736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038600"/>
            <a:ext cx="8229600" cy="46038"/>
          </a:xfrm>
          <a:prstGeom prst="rect">
            <a:avLst/>
          </a:prstGeom>
          <a:solidFill>
            <a:srgbClr val="F8971D">
              <a:alpha val="6392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20" name="Rectangle 38">
            <a:extLst>
              <a:ext uri="{FF2B5EF4-FFF2-40B4-BE49-F238E27FC236}">
                <a16:creationId xmlns:a16="http://schemas.microsoft.com/office/drawing/2014/main" id="{F50D13F9-28A3-493C-A4A5-B0A5E1A020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2263" y="4648200"/>
            <a:ext cx="8839200" cy="76200"/>
          </a:xfrm>
          <a:prstGeom prst="rect">
            <a:avLst/>
          </a:prstGeom>
          <a:solidFill>
            <a:schemeClr val="bg1">
              <a:alpha val="25098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21" name="Rectangle 39">
            <a:extLst>
              <a:ext uri="{FF2B5EF4-FFF2-40B4-BE49-F238E27FC236}">
                <a16:creationId xmlns:a16="http://schemas.microsoft.com/office/drawing/2014/main" id="{D5EF91EE-D53F-479B-9FEA-D9C7495FC4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495800"/>
            <a:ext cx="5334000" cy="685800"/>
          </a:xfrm>
          <a:prstGeom prst="rect">
            <a:avLst/>
          </a:prstGeom>
          <a:solidFill>
            <a:srgbClr val="F8971D">
              <a:alpha val="4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22" name="Rectangle 40">
            <a:extLst>
              <a:ext uri="{FF2B5EF4-FFF2-40B4-BE49-F238E27FC236}">
                <a16:creationId xmlns:a16="http://schemas.microsoft.com/office/drawing/2014/main" id="{27AF7014-725B-4C08-8F3A-B3CC52FF53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1863" y="4800600"/>
            <a:ext cx="8229600" cy="46038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23" name="Rectangle 41">
            <a:extLst>
              <a:ext uri="{FF2B5EF4-FFF2-40B4-BE49-F238E27FC236}">
                <a16:creationId xmlns:a16="http://schemas.microsoft.com/office/drawing/2014/main" id="{CD9E1950-05D8-4DEA-89AA-042D7373BF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7400" y="4343400"/>
            <a:ext cx="7086600" cy="6096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pic>
        <p:nvPicPr>
          <p:cNvPr id="24" name="Picture 42" descr="CSH_Color_tag.jpg">
            <a:extLst>
              <a:ext uri="{FF2B5EF4-FFF2-40B4-BE49-F238E27FC236}">
                <a16:creationId xmlns:a16="http://schemas.microsoft.com/office/drawing/2014/main" id="{D65ECCC4-3F5B-4FC3-8372-0382A29FEF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0825" y="5410200"/>
            <a:ext cx="2873375" cy="122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5" name="Straight Connector 43">
            <a:extLst>
              <a:ext uri="{FF2B5EF4-FFF2-40B4-BE49-F238E27FC236}">
                <a16:creationId xmlns:a16="http://schemas.microsoft.com/office/drawing/2014/main" id="{ADC6F4A2-6639-4251-AAFA-D4C7E35AA72B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791200" y="0"/>
            <a:ext cx="0" cy="3276600"/>
          </a:xfrm>
          <a:prstGeom prst="line">
            <a:avLst/>
          </a:prstGeom>
          <a:noFill/>
          <a:ln w="3175" algn="ctr">
            <a:solidFill>
              <a:schemeClr val="bg2"/>
            </a:solidFill>
            <a:round/>
            <a:headEnd/>
            <a:tailEnd/>
          </a:ln>
        </p:spPr>
      </p:cxnSp>
      <p:sp>
        <p:nvSpPr>
          <p:cNvPr id="29699" name="Rectangle 3"/>
          <p:cNvSpPr>
            <a:spLocks noGrp="1" noChangeArrowheads="1"/>
          </p:cNvSpPr>
          <p:nvPr>
            <p:ph type="ctrTitle"/>
          </p:nvPr>
        </p:nvSpPr>
        <p:spPr>
          <a:xfrm>
            <a:off x="914400" y="1600200"/>
            <a:ext cx="4724400" cy="1295400"/>
          </a:xfrm>
          <a:ln>
            <a:noFill/>
          </a:ln>
        </p:spPr>
        <p:txBody>
          <a:bodyPr anchor="b"/>
          <a:lstStyle>
            <a:lvl1pPr algn="r">
              <a:defRPr sz="2800" b="0" baseline="0">
                <a:solidFill>
                  <a:schemeClr val="bg1"/>
                </a:solidFill>
                <a:latin typeface="Century Schoolbook"/>
                <a:cs typeface="Century Schoolbook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9714" name="Rectangle 18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914400" y="2971800"/>
            <a:ext cx="4724400" cy="9906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 sz="1600" b="0" i="1" cap="none" baseline="0">
                <a:solidFill>
                  <a:srgbClr val="FFFFFF"/>
                </a:solidFill>
                <a:latin typeface="Century Schoolbook"/>
                <a:cs typeface="Century Schoolbook"/>
              </a:defRPr>
            </a:lvl1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106725"/>
      </p:ext>
    </p:extLst>
  </p:cSld>
  <p:clrMapOvr>
    <a:masterClrMapping/>
  </p:clrMapOvr>
  <p:transition advTm="1000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57200"/>
            <a:ext cx="7315200" cy="533400"/>
          </a:xfrm>
        </p:spPr>
        <p:txBody>
          <a:bodyPr/>
          <a:lstStyle>
            <a:lvl1pPr>
              <a:defRPr sz="2800">
                <a:solidFill>
                  <a:srgbClr val="FFFFFF"/>
                </a:solidFill>
                <a:latin typeface="Gill Sans MT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2209800"/>
            <a:ext cx="7543800" cy="3581400"/>
          </a:xfrm>
        </p:spPr>
        <p:txBody>
          <a:bodyPr/>
          <a:lstStyle>
            <a:lvl1pPr>
              <a:defRPr sz="1800">
                <a:solidFill>
                  <a:srgbClr val="0081C6"/>
                </a:solidFill>
              </a:defRPr>
            </a:lvl1pPr>
            <a:lvl2pPr>
              <a:defRPr sz="1800">
                <a:solidFill>
                  <a:srgbClr val="0081C6"/>
                </a:solidFill>
              </a:defRPr>
            </a:lvl2pPr>
            <a:lvl3pPr>
              <a:defRPr sz="1800">
                <a:solidFill>
                  <a:srgbClr val="0081C6"/>
                </a:solidFill>
              </a:defRPr>
            </a:lvl3pPr>
            <a:lvl4pPr>
              <a:defRPr sz="1800">
                <a:solidFill>
                  <a:srgbClr val="0081C6"/>
                </a:solidFill>
              </a:defRPr>
            </a:lvl4pPr>
            <a:lvl5pPr>
              <a:defRPr sz="1800" b="0">
                <a:solidFill>
                  <a:srgbClr val="0081C6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8360074"/>
      </p:ext>
    </p:extLst>
  </p:cSld>
  <p:clrMapOvr>
    <a:masterClrMapping/>
  </p:clrMapOvr>
  <p:transition advTm="1000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438525"/>
            <a:ext cx="8421687" cy="1362075"/>
          </a:xfrm>
        </p:spPr>
        <p:txBody>
          <a:bodyPr anchor="t"/>
          <a:lstStyle>
            <a:lvl1pPr marL="3175" indent="0" algn="l">
              <a:defRPr sz="2400" b="0" cap="all">
                <a:solidFill>
                  <a:srgbClr val="9FA1A4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1871663"/>
            <a:ext cx="7772400" cy="1371600"/>
          </a:xfrm>
        </p:spPr>
        <p:txBody>
          <a:bodyPr anchor="b"/>
          <a:lstStyle>
            <a:lvl1pPr marL="0" indent="0">
              <a:buNone/>
              <a:defRPr sz="1600" b="0" i="1">
                <a:solidFill>
                  <a:srgbClr val="0081C6"/>
                </a:solidFill>
                <a:latin typeface="Century Schoolbook"/>
                <a:cs typeface="Century Schoolbook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71356636"/>
      </p:ext>
    </p:extLst>
  </p:cSld>
  <p:clrMapOvr>
    <a:masterClrMapping/>
  </p:clrMapOvr>
  <p:transition advTm="1000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57200"/>
            <a:ext cx="7924800" cy="533400"/>
          </a:xfrm>
        </p:spPr>
        <p:txBody>
          <a:bodyPr/>
          <a:lstStyle>
            <a:lvl1pPr>
              <a:defRPr sz="28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2812" y="1981200"/>
            <a:ext cx="3887787" cy="4114800"/>
          </a:xfrm>
        </p:spPr>
        <p:txBody>
          <a:bodyPr/>
          <a:lstStyle>
            <a:lvl1pPr marL="398463" indent="-398463"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 sz="1800" b="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 sz="1800" b="0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800" b="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800" b="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5212" y="1981200"/>
            <a:ext cx="3963987" cy="4114800"/>
          </a:xfrm>
        </p:spPr>
        <p:txBody>
          <a:bodyPr/>
          <a:lstStyle>
            <a:lvl1pPr>
              <a:defRPr sz="1800">
                <a:solidFill>
                  <a:srgbClr val="595959"/>
                </a:solidFill>
              </a:defRPr>
            </a:lvl1pPr>
            <a:lvl2pPr>
              <a:defRPr sz="1800" b="0">
                <a:solidFill>
                  <a:srgbClr val="595959"/>
                </a:solidFill>
              </a:defRPr>
            </a:lvl2pPr>
            <a:lvl3pPr>
              <a:defRPr sz="1800" b="0">
                <a:solidFill>
                  <a:srgbClr val="595959"/>
                </a:solidFill>
              </a:defRPr>
            </a:lvl3pPr>
            <a:lvl4pPr>
              <a:defRPr sz="1800" b="0">
                <a:solidFill>
                  <a:srgbClr val="595959"/>
                </a:solidFill>
              </a:defRPr>
            </a:lvl4pPr>
            <a:lvl5pPr>
              <a:defRPr sz="1800" b="0">
                <a:solidFill>
                  <a:srgbClr val="595959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8604938"/>
      </p:ext>
    </p:extLst>
  </p:cSld>
  <p:clrMapOvr>
    <a:masterClrMapping/>
  </p:clrMapOvr>
  <p:transition advTm="1000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hot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F0C17E37-3031-4270-9DA6-DEFD325D2C6F}"/>
              </a:ext>
            </a:extLst>
          </p:cNvPr>
          <p:cNvSpPr txBox="1">
            <a:spLocks/>
          </p:cNvSpPr>
          <p:nvPr/>
        </p:nvSpPr>
        <p:spPr bwMode="auto">
          <a:xfrm>
            <a:off x="1792288" y="5148263"/>
            <a:ext cx="5486400" cy="566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>
            <a:lvl1pPr marL="0" indent="0" algn="l" rtl="0" eaLnBrk="0" fontAlgn="base" hangingPunct="0">
              <a:spcBef>
                <a:spcPct val="0"/>
              </a:spcBef>
              <a:spcAft>
                <a:spcPct val="0"/>
              </a:spcAft>
              <a:defRPr sz="1200" b="0" i="1" baseline="0">
                <a:solidFill>
                  <a:srgbClr val="0081C6"/>
                </a:solidFill>
                <a:latin typeface="Century Schoolbook"/>
                <a:ea typeface="+mj-ea"/>
                <a:cs typeface="Century Schoolbook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9pPr>
          </a:lstStyle>
          <a:p>
            <a:pPr defTabSz="457200">
              <a:defRPr/>
            </a:pPr>
            <a:r>
              <a:rPr lang="en-US" dirty="0"/>
              <a:t>Click to edit Master title style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57200"/>
            <a:ext cx="8229600" cy="533400"/>
          </a:xfrm>
        </p:spPr>
        <p:txBody>
          <a:bodyPr/>
          <a:lstStyle>
            <a:lvl1pPr>
              <a:defRPr sz="28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2133599"/>
            <a:ext cx="6361112" cy="2895601"/>
          </a:xfrm>
          <a:ln w="76200" cmpd="sng">
            <a:solidFill>
              <a:schemeClr val="bg1">
                <a:lumMod val="85000"/>
              </a:schemeClr>
            </a:solidFill>
          </a:ln>
        </p:spPr>
        <p:txBody>
          <a:bodyPr/>
          <a:lstStyle>
            <a:lvl1pPr marL="0" indent="0">
              <a:buNone/>
              <a:defRPr sz="1100">
                <a:solidFill>
                  <a:schemeClr val="bg1">
                    <a:lumMod val="7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278014543"/>
      </p:ext>
    </p:extLst>
  </p:cSld>
  <p:clrMapOvr>
    <a:masterClrMapping/>
  </p:clrMapOvr>
  <p:transition advTm="1000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5791200" cy="9144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2813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75213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10">
            <a:extLst>
              <a:ext uri="{FF2B5EF4-FFF2-40B4-BE49-F238E27FC236}">
                <a16:creationId xmlns:a16="http://schemas.microsoft.com/office/drawing/2014/main" id="{4BCB9D0E-DD5E-45FF-B1E3-C7CEFE0A4009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rgbClr val="9FA1A4"/>
                </a:solidFill>
              </a:defRPr>
            </a:lvl1pPr>
          </a:lstStyle>
          <a:p>
            <a:fld id="{59BBF78C-7249-45EC-9249-8EBEB1831CC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7110519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9">
            <a:extLst>
              <a:ext uri="{FF2B5EF4-FFF2-40B4-BE49-F238E27FC236}">
                <a16:creationId xmlns:a16="http://schemas.microsoft.com/office/drawing/2014/main" id="{22500E13-99FF-4CA5-B321-D1D21A5F27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28600"/>
            <a:ext cx="9144000" cy="4953000"/>
          </a:xfrm>
          <a:prstGeom prst="rect">
            <a:avLst/>
          </a:prstGeom>
          <a:solidFill>
            <a:srgbClr val="F89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5" name="Rectangle 14">
            <a:extLst>
              <a:ext uri="{FF2B5EF4-FFF2-40B4-BE49-F238E27FC236}">
                <a16:creationId xmlns:a16="http://schemas.microsoft.com/office/drawing/2014/main" id="{F161D798-DED2-4235-8EFD-D656B97360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5715000"/>
            <a:ext cx="4953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4000" b="1">
              <a:solidFill>
                <a:srgbClr val="FFFFFF"/>
              </a:solidFill>
            </a:endParaRPr>
          </a:p>
        </p:txBody>
      </p:sp>
      <p:sp>
        <p:nvSpPr>
          <p:cNvPr id="6" name="Rectangle 22">
            <a:extLst>
              <a:ext uri="{FF2B5EF4-FFF2-40B4-BE49-F238E27FC236}">
                <a16:creationId xmlns:a16="http://schemas.microsoft.com/office/drawing/2014/main" id="{950AF1F4-73E9-4231-B371-C97C32F147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703263"/>
            <a:ext cx="6599238" cy="317500"/>
          </a:xfrm>
          <a:prstGeom prst="rect">
            <a:avLst/>
          </a:prstGeom>
          <a:solidFill>
            <a:schemeClr val="bg1">
              <a:alpha val="12941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7" name="Rectangle 23">
            <a:extLst>
              <a:ext uri="{FF2B5EF4-FFF2-40B4-BE49-F238E27FC236}">
                <a16:creationId xmlns:a16="http://schemas.microsoft.com/office/drawing/2014/main" id="{634C608B-0C06-4DC1-BFEB-6FE865C8E5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4600" y="931863"/>
            <a:ext cx="6629400" cy="152400"/>
          </a:xfrm>
          <a:prstGeom prst="rect">
            <a:avLst/>
          </a:prstGeom>
          <a:solidFill>
            <a:schemeClr val="bg1">
              <a:alpha val="25098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8" name="Rectangle 24">
            <a:extLst>
              <a:ext uri="{FF2B5EF4-FFF2-40B4-BE49-F238E27FC236}">
                <a16:creationId xmlns:a16="http://schemas.microsoft.com/office/drawing/2014/main" id="{45C47FAF-AEE1-40AF-8821-D28C5EBFF3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1465263"/>
            <a:ext cx="8305800" cy="304800"/>
          </a:xfrm>
          <a:prstGeom prst="rect">
            <a:avLst/>
          </a:prstGeom>
          <a:solidFill>
            <a:schemeClr val="bg1">
              <a:alpha val="901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9" name="Rectangle 25">
            <a:extLst>
              <a:ext uri="{FF2B5EF4-FFF2-40B4-BE49-F238E27FC236}">
                <a16:creationId xmlns:a16="http://schemas.microsoft.com/office/drawing/2014/main" id="{5D502E2C-70B6-4352-9594-91ED7CE556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41463"/>
            <a:ext cx="7620000" cy="762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10" name="Rectangle 26">
            <a:extLst>
              <a:ext uri="{FF2B5EF4-FFF2-40B4-BE49-F238E27FC236}">
                <a16:creationId xmlns:a16="http://schemas.microsoft.com/office/drawing/2014/main" id="{5C40068A-D735-436E-B458-0AF30A54C5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55663"/>
            <a:ext cx="7620000" cy="3048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11" name="Rectangle 27">
            <a:extLst>
              <a:ext uri="{FF2B5EF4-FFF2-40B4-BE49-F238E27FC236}">
                <a16:creationId xmlns:a16="http://schemas.microsoft.com/office/drawing/2014/main" id="{D4FEC4BB-0175-4CB1-8F8D-D18E8E1045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9800" y="457200"/>
            <a:ext cx="3124200" cy="871538"/>
          </a:xfrm>
          <a:prstGeom prst="rect">
            <a:avLst/>
          </a:prstGeom>
          <a:solidFill>
            <a:srgbClr val="F8971D">
              <a:alpha val="3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12" name="Rectangle 29">
            <a:extLst>
              <a:ext uri="{FF2B5EF4-FFF2-40B4-BE49-F238E27FC236}">
                <a16:creationId xmlns:a16="http://schemas.microsoft.com/office/drawing/2014/main" id="{E65BC0BD-1A60-4FD6-ADCF-4FC7764486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33800" y="1236663"/>
            <a:ext cx="5410200" cy="7620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13" name="Rectangle 30">
            <a:extLst>
              <a:ext uri="{FF2B5EF4-FFF2-40B4-BE49-F238E27FC236}">
                <a16:creationId xmlns:a16="http://schemas.microsoft.com/office/drawing/2014/main" id="{87599108-FB51-4DD7-BC87-ADAB98DE5E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28600"/>
            <a:ext cx="5410200" cy="779463"/>
          </a:xfrm>
          <a:prstGeom prst="rect">
            <a:avLst/>
          </a:prstGeom>
          <a:solidFill>
            <a:schemeClr val="bg1">
              <a:alpha val="14902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14" name="Rectangle 31">
            <a:extLst>
              <a:ext uri="{FF2B5EF4-FFF2-40B4-BE49-F238E27FC236}">
                <a16:creationId xmlns:a16="http://schemas.microsoft.com/office/drawing/2014/main" id="{372204CF-7A4B-48CC-9FE2-118CD56BE3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" y="1846263"/>
            <a:ext cx="8839200" cy="76200"/>
          </a:xfrm>
          <a:prstGeom prst="rect">
            <a:avLst/>
          </a:prstGeom>
          <a:solidFill>
            <a:srgbClr val="F8971D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15" name="Rectangle 32">
            <a:extLst>
              <a:ext uri="{FF2B5EF4-FFF2-40B4-BE49-F238E27FC236}">
                <a16:creationId xmlns:a16="http://schemas.microsoft.com/office/drawing/2014/main" id="{B5866C89-06D8-468E-807D-04FB7FB5B4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57800" y="1389063"/>
            <a:ext cx="3886200" cy="1277937"/>
          </a:xfrm>
          <a:prstGeom prst="rect">
            <a:avLst/>
          </a:prstGeom>
          <a:solidFill>
            <a:schemeClr val="bg1">
              <a:alpha val="14117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16" name="Rectangle 33">
            <a:extLst>
              <a:ext uri="{FF2B5EF4-FFF2-40B4-BE49-F238E27FC236}">
                <a16:creationId xmlns:a16="http://schemas.microsoft.com/office/drawing/2014/main" id="{85726DB2-840A-4E3C-A1C8-BEAD9D32B9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0"/>
            <a:ext cx="7010400" cy="609600"/>
          </a:xfrm>
          <a:prstGeom prst="rect">
            <a:avLst/>
          </a:prstGeom>
          <a:solidFill>
            <a:schemeClr val="bg1">
              <a:alpha val="14117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17" name="Rectangle 35">
            <a:extLst>
              <a:ext uri="{FF2B5EF4-FFF2-40B4-BE49-F238E27FC236}">
                <a16:creationId xmlns:a16="http://schemas.microsoft.com/office/drawing/2014/main" id="{11D61A93-351B-4411-8DE8-FDB5BD17CE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886200"/>
            <a:ext cx="7620000" cy="3048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18" name="Rectangle 36">
            <a:extLst>
              <a:ext uri="{FF2B5EF4-FFF2-40B4-BE49-F238E27FC236}">
                <a16:creationId xmlns:a16="http://schemas.microsoft.com/office/drawing/2014/main" id="{4981DD2B-034B-495C-8892-0D8FECED50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45200" y="3581400"/>
            <a:ext cx="3098800" cy="4572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19" name="Rectangle 37">
            <a:extLst>
              <a:ext uri="{FF2B5EF4-FFF2-40B4-BE49-F238E27FC236}">
                <a16:creationId xmlns:a16="http://schemas.microsoft.com/office/drawing/2014/main" id="{9EA89546-FDF2-4C14-BA1A-4F70DE69B0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038600"/>
            <a:ext cx="8229600" cy="46038"/>
          </a:xfrm>
          <a:prstGeom prst="rect">
            <a:avLst/>
          </a:prstGeom>
          <a:solidFill>
            <a:srgbClr val="F8971D">
              <a:alpha val="6392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20" name="Rectangle 38">
            <a:extLst>
              <a:ext uri="{FF2B5EF4-FFF2-40B4-BE49-F238E27FC236}">
                <a16:creationId xmlns:a16="http://schemas.microsoft.com/office/drawing/2014/main" id="{F7BAEBE8-E26C-4E57-BCB1-18CF8F6AC3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2263" y="4648200"/>
            <a:ext cx="8839200" cy="76200"/>
          </a:xfrm>
          <a:prstGeom prst="rect">
            <a:avLst/>
          </a:prstGeom>
          <a:solidFill>
            <a:schemeClr val="bg1">
              <a:alpha val="25098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21" name="Rectangle 39">
            <a:extLst>
              <a:ext uri="{FF2B5EF4-FFF2-40B4-BE49-F238E27FC236}">
                <a16:creationId xmlns:a16="http://schemas.microsoft.com/office/drawing/2014/main" id="{B5682DF6-94BF-4143-BD17-863BC01BD0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495800"/>
            <a:ext cx="5334000" cy="685800"/>
          </a:xfrm>
          <a:prstGeom prst="rect">
            <a:avLst/>
          </a:prstGeom>
          <a:solidFill>
            <a:srgbClr val="F8971D">
              <a:alpha val="4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22" name="Rectangle 40">
            <a:extLst>
              <a:ext uri="{FF2B5EF4-FFF2-40B4-BE49-F238E27FC236}">
                <a16:creationId xmlns:a16="http://schemas.microsoft.com/office/drawing/2014/main" id="{AB236849-7896-4A99-A53E-F568C48BFF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1863" y="4800600"/>
            <a:ext cx="8229600" cy="46038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23" name="Rectangle 41">
            <a:extLst>
              <a:ext uri="{FF2B5EF4-FFF2-40B4-BE49-F238E27FC236}">
                <a16:creationId xmlns:a16="http://schemas.microsoft.com/office/drawing/2014/main" id="{0701C0D7-7EB5-4C55-9A08-AD6E77B300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7400" y="4343400"/>
            <a:ext cx="7086600" cy="6096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pic>
        <p:nvPicPr>
          <p:cNvPr id="24" name="Picture 42" descr="CSH_Color_tag.jpg">
            <a:extLst>
              <a:ext uri="{FF2B5EF4-FFF2-40B4-BE49-F238E27FC236}">
                <a16:creationId xmlns:a16="http://schemas.microsoft.com/office/drawing/2014/main" id="{E5B38567-6A78-4CBF-B507-FFCDBE3824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0825" y="5410200"/>
            <a:ext cx="2873375" cy="122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5" name="Straight Connector 43">
            <a:extLst>
              <a:ext uri="{FF2B5EF4-FFF2-40B4-BE49-F238E27FC236}">
                <a16:creationId xmlns:a16="http://schemas.microsoft.com/office/drawing/2014/main" id="{F57DAD9C-B29E-4B76-A0FE-E7D0CE3C607F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791200" y="0"/>
            <a:ext cx="0" cy="3276600"/>
          </a:xfrm>
          <a:prstGeom prst="line">
            <a:avLst/>
          </a:prstGeom>
          <a:noFill/>
          <a:ln w="3175" algn="ctr">
            <a:solidFill>
              <a:schemeClr val="bg2"/>
            </a:solidFill>
            <a:round/>
            <a:headEnd/>
            <a:tailEnd/>
          </a:ln>
        </p:spPr>
      </p:cxnSp>
      <p:sp>
        <p:nvSpPr>
          <p:cNvPr id="29699" name="Rectangle 3"/>
          <p:cNvSpPr>
            <a:spLocks noGrp="1" noChangeArrowheads="1"/>
          </p:cNvSpPr>
          <p:nvPr>
            <p:ph type="ctrTitle"/>
          </p:nvPr>
        </p:nvSpPr>
        <p:spPr>
          <a:xfrm>
            <a:off x="914400" y="1600200"/>
            <a:ext cx="4724400" cy="1295400"/>
          </a:xfrm>
          <a:ln>
            <a:noFill/>
          </a:ln>
        </p:spPr>
        <p:txBody>
          <a:bodyPr anchor="b"/>
          <a:lstStyle>
            <a:lvl1pPr algn="r">
              <a:defRPr sz="2800" b="0" baseline="0">
                <a:solidFill>
                  <a:schemeClr val="bg1"/>
                </a:solidFill>
                <a:latin typeface="Century Schoolbook"/>
                <a:cs typeface="Century Schoolbook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9714" name="Rectangle 18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914400" y="2971800"/>
            <a:ext cx="4724400" cy="9906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 sz="1600" b="0" i="1" cap="none" baseline="0">
                <a:solidFill>
                  <a:srgbClr val="FFFFFF"/>
                </a:solidFill>
                <a:latin typeface="Century Schoolbook"/>
                <a:cs typeface="Century Schoolbook"/>
              </a:defRPr>
            </a:lvl1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0874069"/>
      </p:ext>
    </p:extLst>
  </p:cSld>
  <p:clrMapOvr>
    <a:masterClrMapping/>
  </p:clrMapOvr>
  <p:transition advTm="1000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57200"/>
            <a:ext cx="7315200" cy="533400"/>
          </a:xfrm>
        </p:spPr>
        <p:txBody>
          <a:bodyPr/>
          <a:lstStyle>
            <a:lvl1pPr>
              <a:defRPr sz="28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2209800"/>
            <a:ext cx="7543800" cy="3581400"/>
          </a:xfrm>
        </p:spPr>
        <p:txBody>
          <a:bodyPr/>
          <a:lstStyle>
            <a:lvl1pPr>
              <a:defRPr sz="1800">
                <a:solidFill>
                  <a:srgbClr val="0081C6"/>
                </a:solidFill>
              </a:defRPr>
            </a:lvl1pPr>
            <a:lvl2pPr>
              <a:defRPr sz="1800">
                <a:solidFill>
                  <a:srgbClr val="0081C6"/>
                </a:solidFill>
              </a:defRPr>
            </a:lvl2pPr>
            <a:lvl3pPr>
              <a:defRPr sz="1800">
                <a:solidFill>
                  <a:srgbClr val="0081C6"/>
                </a:solidFill>
              </a:defRPr>
            </a:lvl3pPr>
            <a:lvl4pPr>
              <a:defRPr sz="1800">
                <a:solidFill>
                  <a:srgbClr val="0081C6"/>
                </a:solidFill>
              </a:defRPr>
            </a:lvl4pPr>
            <a:lvl5pPr>
              <a:defRPr sz="1800" b="0">
                <a:solidFill>
                  <a:srgbClr val="0081C6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125927"/>
      </p:ext>
    </p:extLst>
  </p:cSld>
  <p:clrMapOvr>
    <a:masterClrMapping/>
  </p:clrMapOvr>
  <p:transition advTm="1000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438525"/>
            <a:ext cx="8421687" cy="1362075"/>
          </a:xfrm>
        </p:spPr>
        <p:txBody>
          <a:bodyPr anchor="t"/>
          <a:lstStyle>
            <a:lvl1pPr marL="3175" indent="0" algn="l">
              <a:defRPr sz="2400" b="0" cap="all">
                <a:solidFill>
                  <a:srgbClr val="9FA1A4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1871663"/>
            <a:ext cx="7772400" cy="1371600"/>
          </a:xfrm>
        </p:spPr>
        <p:txBody>
          <a:bodyPr anchor="b"/>
          <a:lstStyle>
            <a:lvl1pPr marL="0" indent="0">
              <a:buNone/>
              <a:defRPr sz="1600" b="0" i="1">
                <a:solidFill>
                  <a:srgbClr val="0081C6"/>
                </a:solidFill>
                <a:latin typeface="Century Schoolbook"/>
                <a:cs typeface="Century Schoolbook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09613695"/>
      </p:ext>
    </p:extLst>
  </p:cSld>
  <p:clrMapOvr>
    <a:masterClrMapping/>
  </p:clrMapOvr>
  <p:transition advTm="1000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57200"/>
            <a:ext cx="7924800" cy="533400"/>
          </a:xfrm>
        </p:spPr>
        <p:txBody>
          <a:bodyPr/>
          <a:lstStyle>
            <a:lvl1pPr>
              <a:defRPr sz="28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2812" y="1981200"/>
            <a:ext cx="3887787" cy="4114800"/>
          </a:xfrm>
        </p:spPr>
        <p:txBody>
          <a:bodyPr/>
          <a:lstStyle>
            <a:lvl1pPr marL="398463" indent="-398463"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 sz="1800" b="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 sz="1800" b="0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800" b="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800" b="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5212" y="1981200"/>
            <a:ext cx="3963987" cy="4114800"/>
          </a:xfrm>
        </p:spPr>
        <p:txBody>
          <a:bodyPr/>
          <a:lstStyle>
            <a:lvl1pPr>
              <a:defRPr sz="1800">
                <a:solidFill>
                  <a:srgbClr val="595959"/>
                </a:solidFill>
              </a:defRPr>
            </a:lvl1pPr>
            <a:lvl2pPr>
              <a:defRPr sz="1800" b="0">
                <a:solidFill>
                  <a:srgbClr val="595959"/>
                </a:solidFill>
              </a:defRPr>
            </a:lvl2pPr>
            <a:lvl3pPr>
              <a:defRPr sz="1800" b="0">
                <a:solidFill>
                  <a:srgbClr val="595959"/>
                </a:solidFill>
              </a:defRPr>
            </a:lvl3pPr>
            <a:lvl4pPr>
              <a:defRPr sz="1800" b="0">
                <a:solidFill>
                  <a:srgbClr val="595959"/>
                </a:solidFill>
              </a:defRPr>
            </a:lvl4pPr>
            <a:lvl5pPr>
              <a:defRPr sz="1800" b="0">
                <a:solidFill>
                  <a:srgbClr val="595959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687818"/>
      </p:ext>
    </p:extLst>
  </p:cSld>
  <p:clrMapOvr>
    <a:masterClrMapping/>
  </p:clrMapOvr>
  <p:transition advTm="1000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hot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28861D63-BCD9-426E-B17A-A0885ECF7AA0}"/>
              </a:ext>
            </a:extLst>
          </p:cNvPr>
          <p:cNvSpPr txBox="1">
            <a:spLocks/>
          </p:cNvSpPr>
          <p:nvPr/>
        </p:nvSpPr>
        <p:spPr bwMode="auto">
          <a:xfrm>
            <a:off x="1792288" y="5148263"/>
            <a:ext cx="5486400" cy="566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>
            <a:lvl1pPr marL="0" indent="0" algn="l" rtl="0" eaLnBrk="0" fontAlgn="base" hangingPunct="0">
              <a:spcBef>
                <a:spcPct val="0"/>
              </a:spcBef>
              <a:spcAft>
                <a:spcPct val="0"/>
              </a:spcAft>
              <a:defRPr sz="1200" b="0" i="1" baseline="0">
                <a:solidFill>
                  <a:srgbClr val="0081C6"/>
                </a:solidFill>
                <a:latin typeface="Century Schoolbook"/>
                <a:ea typeface="+mj-ea"/>
                <a:cs typeface="Century Schoolbook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9pPr>
          </a:lstStyle>
          <a:p>
            <a:pPr defTabSz="457200">
              <a:defRPr/>
            </a:pPr>
            <a:r>
              <a:rPr lang="en-US" dirty="0"/>
              <a:t>Click to edit Master title style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57200"/>
            <a:ext cx="8229600" cy="533400"/>
          </a:xfrm>
        </p:spPr>
        <p:txBody>
          <a:bodyPr/>
          <a:lstStyle>
            <a:lvl1pPr>
              <a:defRPr sz="28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2133599"/>
            <a:ext cx="6361112" cy="2895601"/>
          </a:xfrm>
          <a:ln w="76200" cmpd="sng">
            <a:solidFill>
              <a:schemeClr val="bg1">
                <a:lumMod val="85000"/>
              </a:schemeClr>
            </a:solidFill>
          </a:ln>
        </p:spPr>
        <p:txBody>
          <a:bodyPr/>
          <a:lstStyle>
            <a:lvl1pPr marL="0" indent="0">
              <a:buNone/>
              <a:defRPr sz="1100">
                <a:solidFill>
                  <a:schemeClr val="bg1">
                    <a:lumMod val="7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02087883"/>
      </p:ext>
    </p:extLst>
  </p:cSld>
  <p:clrMapOvr>
    <a:masterClrMapping/>
  </p:clrMapOvr>
  <p:transition advTm="1000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5791200" cy="9144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2813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75213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10">
            <a:extLst>
              <a:ext uri="{FF2B5EF4-FFF2-40B4-BE49-F238E27FC236}">
                <a16:creationId xmlns:a16="http://schemas.microsoft.com/office/drawing/2014/main" id="{C7410ADA-F7BB-44D8-819B-CD4B369DEFBB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fld id="{880EEEC7-6A1B-4D4F-910D-AEB79B8B408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0819111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hart">
  <p:cSld name="Title, Text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hart Placeholder 3"/>
          <p:cNvSpPr>
            <a:spLocks noGrp="1"/>
          </p:cNvSpPr>
          <p:nvPr>
            <p:ph type="chart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endParaRPr lang="en-US" noProof="0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8B7F959-6AA3-411E-8303-26C3BAF8E5D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 defTabSz="457200" fontAlgn="auto">
              <a:spcBef>
                <a:spcPts val="0"/>
              </a:spcBef>
              <a:spcAft>
                <a:spcPts val="0"/>
              </a:spcAft>
              <a:defRPr smtClean="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98DC30D-37B5-4EB0-9751-63F533C3B674}" type="datetime5">
              <a:rPr lang="en-US"/>
              <a:pPr>
                <a:defRPr/>
              </a:pPr>
              <a:t>10-Dec-20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B9B16E-A2D6-4A87-BC38-2DFE97B9D5D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 defTabSz="457200" fontAlgn="auto">
              <a:spcBef>
                <a:spcPts val="0"/>
              </a:spcBef>
              <a:spcAft>
                <a:spcPts val="0"/>
              </a:spcAft>
              <a:defRPr dirty="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096BBF-4A2D-42C3-8AB9-93371268B44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fld id="{2C7824B0-9DFB-4528-9DD2-3F8DC4F899F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6843961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9">
            <a:extLst>
              <a:ext uri="{FF2B5EF4-FFF2-40B4-BE49-F238E27FC236}">
                <a16:creationId xmlns:a16="http://schemas.microsoft.com/office/drawing/2014/main" id="{AD79BD15-071E-4375-BE3A-AA5D3CB981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28600"/>
            <a:ext cx="9144000" cy="4953000"/>
          </a:xfrm>
          <a:prstGeom prst="rect">
            <a:avLst/>
          </a:prstGeom>
          <a:solidFill>
            <a:srgbClr val="F89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5" name="Rectangle 14">
            <a:extLst>
              <a:ext uri="{FF2B5EF4-FFF2-40B4-BE49-F238E27FC236}">
                <a16:creationId xmlns:a16="http://schemas.microsoft.com/office/drawing/2014/main" id="{EFB3DEA1-7329-4570-8547-E8E36AC577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5715000"/>
            <a:ext cx="4953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4000" b="1">
              <a:solidFill>
                <a:srgbClr val="FFFFFF"/>
              </a:solidFill>
            </a:endParaRPr>
          </a:p>
        </p:txBody>
      </p:sp>
      <p:sp>
        <p:nvSpPr>
          <p:cNvPr id="6" name="Rectangle 22">
            <a:extLst>
              <a:ext uri="{FF2B5EF4-FFF2-40B4-BE49-F238E27FC236}">
                <a16:creationId xmlns:a16="http://schemas.microsoft.com/office/drawing/2014/main" id="{173FAA0A-E931-4326-8D9C-9390174369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703263"/>
            <a:ext cx="6599238" cy="317500"/>
          </a:xfrm>
          <a:prstGeom prst="rect">
            <a:avLst/>
          </a:prstGeom>
          <a:solidFill>
            <a:schemeClr val="bg1">
              <a:alpha val="12941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7" name="Rectangle 23">
            <a:extLst>
              <a:ext uri="{FF2B5EF4-FFF2-40B4-BE49-F238E27FC236}">
                <a16:creationId xmlns:a16="http://schemas.microsoft.com/office/drawing/2014/main" id="{5DED1267-C00C-4BAF-9276-64ABC1CE3F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4600" y="931863"/>
            <a:ext cx="6629400" cy="152400"/>
          </a:xfrm>
          <a:prstGeom prst="rect">
            <a:avLst/>
          </a:prstGeom>
          <a:solidFill>
            <a:schemeClr val="bg1">
              <a:alpha val="25098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8" name="Rectangle 24">
            <a:extLst>
              <a:ext uri="{FF2B5EF4-FFF2-40B4-BE49-F238E27FC236}">
                <a16:creationId xmlns:a16="http://schemas.microsoft.com/office/drawing/2014/main" id="{B09BA035-7CF0-4CCF-B87B-4D6F52BF53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1465263"/>
            <a:ext cx="8305800" cy="304800"/>
          </a:xfrm>
          <a:prstGeom prst="rect">
            <a:avLst/>
          </a:prstGeom>
          <a:solidFill>
            <a:schemeClr val="bg1">
              <a:alpha val="901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9" name="Rectangle 25">
            <a:extLst>
              <a:ext uri="{FF2B5EF4-FFF2-40B4-BE49-F238E27FC236}">
                <a16:creationId xmlns:a16="http://schemas.microsoft.com/office/drawing/2014/main" id="{AE3EF1D2-081D-48A4-903D-C254666353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41463"/>
            <a:ext cx="7620000" cy="762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10" name="Rectangle 26">
            <a:extLst>
              <a:ext uri="{FF2B5EF4-FFF2-40B4-BE49-F238E27FC236}">
                <a16:creationId xmlns:a16="http://schemas.microsoft.com/office/drawing/2014/main" id="{7C22B540-FED3-49EC-B5A2-6CDE1990BC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55663"/>
            <a:ext cx="7620000" cy="3048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11" name="Rectangle 27">
            <a:extLst>
              <a:ext uri="{FF2B5EF4-FFF2-40B4-BE49-F238E27FC236}">
                <a16:creationId xmlns:a16="http://schemas.microsoft.com/office/drawing/2014/main" id="{EAA7D8A7-8B01-4103-9193-E65ED98A3C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9800" y="457200"/>
            <a:ext cx="3124200" cy="871538"/>
          </a:xfrm>
          <a:prstGeom prst="rect">
            <a:avLst/>
          </a:prstGeom>
          <a:solidFill>
            <a:srgbClr val="F8971D">
              <a:alpha val="3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12" name="Rectangle 29">
            <a:extLst>
              <a:ext uri="{FF2B5EF4-FFF2-40B4-BE49-F238E27FC236}">
                <a16:creationId xmlns:a16="http://schemas.microsoft.com/office/drawing/2014/main" id="{AAF9C57A-F860-4122-B002-EED932CBB6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33800" y="1236663"/>
            <a:ext cx="5410200" cy="7620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13" name="Rectangle 30">
            <a:extLst>
              <a:ext uri="{FF2B5EF4-FFF2-40B4-BE49-F238E27FC236}">
                <a16:creationId xmlns:a16="http://schemas.microsoft.com/office/drawing/2014/main" id="{8B14B129-B08B-41C2-9B2B-3F2BE79B3E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28600"/>
            <a:ext cx="5410200" cy="779463"/>
          </a:xfrm>
          <a:prstGeom prst="rect">
            <a:avLst/>
          </a:prstGeom>
          <a:solidFill>
            <a:schemeClr val="bg1">
              <a:alpha val="14902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14" name="Rectangle 31">
            <a:extLst>
              <a:ext uri="{FF2B5EF4-FFF2-40B4-BE49-F238E27FC236}">
                <a16:creationId xmlns:a16="http://schemas.microsoft.com/office/drawing/2014/main" id="{7B5894BC-7533-4705-B206-ECF330B99E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" y="1846263"/>
            <a:ext cx="8839200" cy="76200"/>
          </a:xfrm>
          <a:prstGeom prst="rect">
            <a:avLst/>
          </a:prstGeom>
          <a:solidFill>
            <a:srgbClr val="F8971D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15" name="Rectangle 32">
            <a:extLst>
              <a:ext uri="{FF2B5EF4-FFF2-40B4-BE49-F238E27FC236}">
                <a16:creationId xmlns:a16="http://schemas.microsoft.com/office/drawing/2014/main" id="{BDB2643F-A203-4526-BC6A-D8EEFB0287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57800" y="1389063"/>
            <a:ext cx="3886200" cy="1277937"/>
          </a:xfrm>
          <a:prstGeom prst="rect">
            <a:avLst/>
          </a:prstGeom>
          <a:solidFill>
            <a:schemeClr val="bg1">
              <a:alpha val="14117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16" name="Rectangle 33">
            <a:extLst>
              <a:ext uri="{FF2B5EF4-FFF2-40B4-BE49-F238E27FC236}">
                <a16:creationId xmlns:a16="http://schemas.microsoft.com/office/drawing/2014/main" id="{0BCF2454-280F-4D8E-BF08-C7EDFDEE44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0"/>
            <a:ext cx="7010400" cy="609600"/>
          </a:xfrm>
          <a:prstGeom prst="rect">
            <a:avLst/>
          </a:prstGeom>
          <a:solidFill>
            <a:schemeClr val="bg1">
              <a:alpha val="14117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17" name="Rectangle 35">
            <a:extLst>
              <a:ext uri="{FF2B5EF4-FFF2-40B4-BE49-F238E27FC236}">
                <a16:creationId xmlns:a16="http://schemas.microsoft.com/office/drawing/2014/main" id="{60DBADB8-4CB7-466B-8DE3-00F0A6193D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886200"/>
            <a:ext cx="7620000" cy="3048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18" name="Rectangle 36">
            <a:extLst>
              <a:ext uri="{FF2B5EF4-FFF2-40B4-BE49-F238E27FC236}">
                <a16:creationId xmlns:a16="http://schemas.microsoft.com/office/drawing/2014/main" id="{335D0A38-85D7-447D-8F65-15A05DDC26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45200" y="3581400"/>
            <a:ext cx="3098800" cy="4572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19" name="Rectangle 37">
            <a:extLst>
              <a:ext uri="{FF2B5EF4-FFF2-40B4-BE49-F238E27FC236}">
                <a16:creationId xmlns:a16="http://schemas.microsoft.com/office/drawing/2014/main" id="{12FD2A09-F8B8-4895-B0B3-6761053F10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038600"/>
            <a:ext cx="8229600" cy="46038"/>
          </a:xfrm>
          <a:prstGeom prst="rect">
            <a:avLst/>
          </a:prstGeom>
          <a:solidFill>
            <a:srgbClr val="F8971D">
              <a:alpha val="6392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20" name="Rectangle 38">
            <a:extLst>
              <a:ext uri="{FF2B5EF4-FFF2-40B4-BE49-F238E27FC236}">
                <a16:creationId xmlns:a16="http://schemas.microsoft.com/office/drawing/2014/main" id="{DDCE1FBD-3C8F-42DC-B7CB-5F93BF2392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2263" y="4648200"/>
            <a:ext cx="8839200" cy="76200"/>
          </a:xfrm>
          <a:prstGeom prst="rect">
            <a:avLst/>
          </a:prstGeom>
          <a:solidFill>
            <a:schemeClr val="bg1">
              <a:alpha val="25098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21" name="Rectangle 39">
            <a:extLst>
              <a:ext uri="{FF2B5EF4-FFF2-40B4-BE49-F238E27FC236}">
                <a16:creationId xmlns:a16="http://schemas.microsoft.com/office/drawing/2014/main" id="{24E165E7-9E92-4EB9-B72C-E7E53E3D47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495800"/>
            <a:ext cx="5334000" cy="685800"/>
          </a:xfrm>
          <a:prstGeom prst="rect">
            <a:avLst/>
          </a:prstGeom>
          <a:solidFill>
            <a:srgbClr val="F8971D">
              <a:alpha val="4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22" name="Rectangle 40">
            <a:extLst>
              <a:ext uri="{FF2B5EF4-FFF2-40B4-BE49-F238E27FC236}">
                <a16:creationId xmlns:a16="http://schemas.microsoft.com/office/drawing/2014/main" id="{65AF53B4-8885-4E14-BC15-5F3D9E76C9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1863" y="4800600"/>
            <a:ext cx="8229600" cy="46038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23" name="Rectangle 41">
            <a:extLst>
              <a:ext uri="{FF2B5EF4-FFF2-40B4-BE49-F238E27FC236}">
                <a16:creationId xmlns:a16="http://schemas.microsoft.com/office/drawing/2014/main" id="{5C379A65-F331-421D-9BF6-CF9EF0093D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7400" y="4343400"/>
            <a:ext cx="7086600" cy="6096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pic>
        <p:nvPicPr>
          <p:cNvPr id="24" name="Picture 42" descr="CSH_Color_tag.jpg">
            <a:extLst>
              <a:ext uri="{FF2B5EF4-FFF2-40B4-BE49-F238E27FC236}">
                <a16:creationId xmlns:a16="http://schemas.microsoft.com/office/drawing/2014/main" id="{F0FC45E0-FA77-4D9E-B561-3D7855567E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0825" y="5410200"/>
            <a:ext cx="2873375" cy="122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5" name="Straight Connector 43">
            <a:extLst>
              <a:ext uri="{FF2B5EF4-FFF2-40B4-BE49-F238E27FC236}">
                <a16:creationId xmlns:a16="http://schemas.microsoft.com/office/drawing/2014/main" id="{8A176141-08AB-4B39-8C07-615D9A09D950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791200" y="0"/>
            <a:ext cx="0" cy="3276600"/>
          </a:xfrm>
          <a:prstGeom prst="line">
            <a:avLst/>
          </a:prstGeom>
          <a:noFill/>
          <a:ln w="3175" algn="ctr">
            <a:solidFill>
              <a:schemeClr val="bg2"/>
            </a:solidFill>
            <a:round/>
            <a:headEnd/>
            <a:tailEnd/>
          </a:ln>
        </p:spPr>
      </p:cxnSp>
      <p:sp>
        <p:nvSpPr>
          <p:cNvPr id="29699" name="Rectangle 3"/>
          <p:cNvSpPr>
            <a:spLocks noGrp="1" noChangeArrowheads="1"/>
          </p:cNvSpPr>
          <p:nvPr>
            <p:ph type="ctrTitle"/>
          </p:nvPr>
        </p:nvSpPr>
        <p:spPr>
          <a:xfrm>
            <a:off x="914400" y="1600200"/>
            <a:ext cx="4724400" cy="1295400"/>
          </a:xfrm>
          <a:ln>
            <a:noFill/>
          </a:ln>
        </p:spPr>
        <p:txBody>
          <a:bodyPr anchor="b"/>
          <a:lstStyle>
            <a:lvl1pPr algn="r">
              <a:defRPr sz="2800" b="0" baseline="0">
                <a:solidFill>
                  <a:schemeClr val="bg1"/>
                </a:solidFill>
                <a:latin typeface="Century Schoolbook"/>
                <a:cs typeface="Century Schoolbook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9714" name="Rectangle 18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914400" y="2971800"/>
            <a:ext cx="4724400" cy="9906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 sz="1600" b="0" i="1" cap="none" baseline="0">
                <a:solidFill>
                  <a:srgbClr val="FFFFFF"/>
                </a:solidFill>
                <a:latin typeface="Century Schoolbook"/>
                <a:cs typeface="Century Schoolbook"/>
              </a:defRPr>
            </a:lvl1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0805172"/>
      </p:ext>
    </p:extLst>
  </p:cSld>
  <p:clrMapOvr>
    <a:masterClrMapping/>
  </p:clrMapOvr>
  <p:transition advTm="1000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57200"/>
            <a:ext cx="7315200" cy="533400"/>
          </a:xfrm>
        </p:spPr>
        <p:txBody>
          <a:bodyPr/>
          <a:lstStyle>
            <a:lvl1pPr>
              <a:defRPr sz="28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2209800"/>
            <a:ext cx="7543800" cy="3581400"/>
          </a:xfrm>
        </p:spPr>
        <p:txBody>
          <a:bodyPr/>
          <a:lstStyle>
            <a:lvl1pPr>
              <a:defRPr sz="1800">
                <a:solidFill>
                  <a:srgbClr val="0081C6"/>
                </a:solidFill>
              </a:defRPr>
            </a:lvl1pPr>
            <a:lvl2pPr>
              <a:defRPr sz="1800">
                <a:solidFill>
                  <a:srgbClr val="0081C6"/>
                </a:solidFill>
              </a:defRPr>
            </a:lvl2pPr>
            <a:lvl3pPr>
              <a:defRPr sz="1800">
                <a:solidFill>
                  <a:srgbClr val="0081C6"/>
                </a:solidFill>
              </a:defRPr>
            </a:lvl3pPr>
            <a:lvl4pPr>
              <a:defRPr sz="1800">
                <a:solidFill>
                  <a:srgbClr val="0081C6"/>
                </a:solidFill>
              </a:defRPr>
            </a:lvl4pPr>
            <a:lvl5pPr>
              <a:defRPr sz="1800" b="0">
                <a:solidFill>
                  <a:srgbClr val="0081C6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2872322"/>
      </p:ext>
    </p:extLst>
  </p:cSld>
  <p:clrMapOvr>
    <a:masterClrMapping/>
  </p:clrMapOvr>
  <p:transition advTm="1000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438525"/>
            <a:ext cx="8421687" cy="1362075"/>
          </a:xfrm>
        </p:spPr>
        <p:txBody>
          <a:bodyPr anchor="t"/>
          <a:lstStyle>
            <a:lvl1pPr marL="3175" indent="0" algn="l">
              <a:defRPr sz="2400" b="0" cap="all">
                <a:solidFill>
                  <a:srgbClr val="9FA1A4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1871663"/>
            <a:ext cx="7772400" cy="1371600"/>
          </a:xfrm>
        </p:spPr>
        <p:txBody>
          <a:bodyPr anchor="b"/>
          <a:lstStyle>
            <a:lvl1pPr marL="0" indent="0">
              <a:buNone/>
              <a:defRPr sz="1600" b="0" i="1">
                <a:solidFill>
                  <a:srgbClr val="0081C6"/>
                </a:solidFill>
                <a:latin typeface="Century Schoolbook"/>
                <a:cs typeface="Century Schoolbook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64398104"/>
      </p:ext>
    </p:extLst>
  </p:cSld>
  <p:clrMapOvr>
    <a:masterClrMapping/>
  </p:clrMapOvr>
  <p:transition advTm="1000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57200"/>
            <a:ext cx="7924800" cy="533400"/>
          </a:xfrm>
        </p:spPr>
        <p:txBody>
          <a:bodyPr/>
          <a:lstStyle>
            <a:lvl1pPr>
              <a:defRPr sz="28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2812" y="1981200"/>
            <a:ext cx="3887787" cy="4114800"/>
          </a:xfrm>
        </p:spPr>
        <p:txBody>
          <a:bodyPr/>
          <a:lstStyle>
            <a:lvl1pPr marL="398463" indent="-398463"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 sz="1800" b="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 sz="1800" b="0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800" b="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800" b="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5212" y="1981200"/>
            <a:ext cx="3963987" cy="4114800"/>
          </a:xfrm>
        </p:spPr>
        <p:txBody>
          <a:bodyPr/>
          <a:lstStyle>
            <a:lvl1pPr>
              <a:defRPr sz="1800">
                <a:solidFill>
                  <a:srgbClr val="595959"/>
                </a:solidFill>
              </a:defRPr>
            </a:lvl1pPr>
            <a:lvl2pPr>
              <a:defRPr sz="1800" b="0">
                <a:solidFill>
                  <a:srgbClr val="595959"/>
                </a:solidFill>
              </a:defRPr>
            </a:lvl2pPr>
            <a:lvl3pPr>
              <a:defRPr sz="1800" b="0">
                <a:solidFill>
                  <a:srgbClr val="595959"/>
                </a:solidFill>
              </a:defRPr>
            </a:lvl3pPr>
            <a:lvl4pPr>
              <a:defRPr sz="1800" b="0">
                <a:solidFill>
                  <a:srgbClr val="595959"/>
                </a:solidFill>
              </a:defRPr>
            </a:lvl4pPr>
            <a:lvl5pPr>
              <a:defRPr sz="1800" b="0">
                <a:solidFill>
                  <a:srgbClr val="595959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2267114"/>
      </p:ext>
    </p:extLst>
  </p:cSld>
  <p:clrMapOvr>
    <a:masterClrMapping/>
  </p:clrMapOvr>
  <p:transition advTm="1000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hot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C7FD356A-123A-42AB-81C4-DE7CBFDD9D93}"/>
              </a:ext>
            </a:extLst>
          </p:cNvPr>
          <p:cNvSpPr txBox="1">
            <a:spLocks/>
          </p:cNvSpPr>
          <p:nvPr/>
        </p:nvSpPr>
        <p:spPr bwMode="auto">
          <a:xfrm>
            <a:off x="1792288" y="5148263"/>
            <a:ext cx="5486400" cy="566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>
            <a:lvl1pPr marL="0" indent="0" algn="l" rtl="0" eaLnBrk="0" fontAlgn="base" hangingPunct="0">
              <a:spcBef>
                <a:spcPct val="0"/>
              </a:spcBef>
              <a:spcAft>
                <a:spcPct val="0"/>
              </a:spcAft>
              <a:defRPr sz="1200" b="0" i="1" baseline="0">
                <a:solidFill>
                  <a:srgbClr val="0081C6"/>
                </a:solidFill>
                <a:latin typeface="Century Schoolbook"/>
                <a:ea typeface="+mj-ea"/>
                <a:cs typeface="Century Schoolbook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9pPr>
          </a:lstStyle>
          <a:p>
            <a:pPr defTabSz="457200">
              <a:defRPr/>
            </a:pPr>
            <a:r>
              <a:rPr lang="en-US" dirty="0"/>
              <a:t>Click to edit Master title style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57200"/>
            <a:ext cx="8229600" cy="533400"/>
          </a:xfrm>
        </p:spPr>
        <p:txBody>
          <a:bodyPr/>
          <a:lstStyle>
            <a:lvl1pPr>
              <a:defRPr sz="28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2133599"/>
            <a:ext cx="6361112" cy="2895601"/>
          </a:xfrm>
          <a:ln w="76200" cmpd="sng">
            <a:solidFill>
              <a:schemeClr val="bg1">
                <a:lumMod val="85000"/>
              </a:schemeClr>
            </a:solidFill>
          </a:ln>
        </p:spPr>
        <p:txBody>
          <a:bodyPr/>
          <a:lstStyle>
            <a:lvl1pPr marL="0" indent="0">
              <a:buNone/>
              <a:defRPr sz="1100">
                <a:solidFill>
                  <a:schemeClr val="bg1">
                    <a:lumMod val="7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342586430"/>
      </p:ext>
    </p:extLst>
  </p:cSld>
  <p:clrMapOvr>
    <a:masterClrMapping/>
  </p:clrMapOvr>
  <p:transition advTm="1000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5791200" cy="9144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2813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75213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10">
            <a:extLst>
              <a:ext uri="{FF2B5EF4-FFF2-40B4-BE49-F238E27FC236}">
                <a16:creationId xmlns:a16="http://schemas.microsoft.com/office/drawing/2014/main" id="{EE094C4E-DE28-4FC3-8EC2-234E8FC18EF0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fld id="{A0ABB7B3-8B41-4366-9159-37B37A86258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933652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E60BB64-0D10-4BC2-9801-ACAA3B98DD8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5F806BE-DAD1-4A6A-8A9A-6F24D32AEE37}" type="datetimeFigureOut">
              <a:rPr lang="en-US"/>
              <a:pPr>
                <a:defRPr/>
              </a:pPr>
              <a:t>12/10/2020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802B615-3537-42F5-917B-97DA116E7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7AA8784-F29A-4E62-96DB-99E7B04349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9FA1A4"/>
                </a:solidFill>
              </a:defRPr>
            </a:lvl1pPr>
          </a:lstStyle>
          <a:p>
            <a:fld id="{B0E97C34-F04A-445C-821E-AAEDECF276D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4640075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ew chap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722313" y="3438525"/>
            <a:ext cx="8421687" cy="1362075"/>
          </a:xfrm>
          <a:prstGeom prst="rect">
            <a:avLst/>
          </a:prstGeom>
        </p:spPr>
        <p:txBody>
          <a:bodyPr anchor="t"/>
          <a:lstStyle>
            <a:lvl1pPr marL="3175" indent="0" algn="l">
              <a:defRPr sz="2400" b="0" cap="all">
                <a:solidFill>
                  <a:srgbClr val="9FA1A4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2"/>
          <p:cNvSpPr>
            <a:spLocks noGrp="1"/>
          </p:cNvSpPr>
          <p:nvPr>
            <p:ph type="body" idx="1"/>
          </p:nvPr>
        </p:nvSpPr>
        <p:spPr>
          <a:xfrm>
            <a:off x="722313" y="1871663"/>
            <a:ext cx="7772400" cy="1371600"/>
          </a:xfrm>
        </p:spPr>
        <p:txBody>
          <a:bodyPr anchor="b"/>
          <a:lstStyle>
            <a:lvl1pPr marL="0" indent="0">
              <a:buNone/>
              <a:defRPr sz="1600" b="0" i="1">
                <a:solidFill>
                  <a:srgbClr val="F2AD40"/>
                </a:solidFill>
                <a:latin typeface="Century Schoolbook"/>
                <a:cs typeface="Century Schoolbook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4505681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9">
            <a:extLst>
              <a:ext uri="{FF2B5EF4-FFF2-40B4-BE49-F238E27FC236}">
                <a16:creationId xmlns:a16="http://schemas.microsoft.com/office/drawing/2014/main" id="{DB090FFD-2D20-4416-82D7-0B1437178D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28600"/>
            <a:ext cx="9144000" cy="4953000"/>
          </a:xfrm>
          <a:prstGeom prst="rect">
            <a:avLst/>
          </a:prstGeom>
          <a:solidFill>
            <a:srgbClr val="F89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5" name="Rectangle 14">
            <a:extLst>
              <a:ext uri="{FF2B5EF4-FFF2-40B4-BE49-F238E27FC236}">
                <a16:creationId xmlns:a16="http://schemas.microsoft.com/office/drawing/2014/main" id="{5949A4CF-BD15-47BA-AEEB-68169F2515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5715000"/>
            <a:ext cx="4953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4000" b="1">
              <a:solidFill>
                <a:srgbClr val="FFFFFF"/>
              </a:solidFill>
            </a:endParaRPr>
          </a:p>
        </p:txBody>
      </p:sp>
      <p:sp>
        <p:nvSpPr>
          <p:cNvPr id="6" name="Rectangle 22">
            <a:extLst>
              <a:ext uri="{FF2B5EF4-FFF2-40B4-BE49-F238E27FC236}">
                <a16:creationId xmlns:a16="http://schemas.microsoft.com/office/drawing/2014/main" id="{4CC2A1BC-4873-43D1-856B-6CDC4EAAB4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703263"/>
            <a:ext cx="6599238" cy="317500"/>
          </a:xfrm>
          <a:prstGeom prst="rect">
            <a:avLst/>
          </a:prstGeom>
          <a:solidFill>
            <a:schemeClr val="bg1">
              <a:alpha val="12941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7" name="Rectangle 23">
            <a:extLst>
              <a:ext uri="{FF2B5EF4-FFF2-40B4-BE49-F238E27FC236}">
                <a16:creationId xmlns:a16="http://schemas.microsoft.com/office/drawing/2014/main" id="{2BB03506-B91D-4428-89CC-8CF0C6CECA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4600" y="931863"/>
            <a:ext cx="6629400" cy="152400"/>
          </a:xfrm>
          <a:prstGeom prst="rect">
            <a:avLst/>
          </a:prstGeom>
          <a:solidFill>
            <a:schemeClr val="bg1">
              <a:alpha val="25098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8" name="Rectangle 24">
            <a:extLst>
              <a:ext uri="{FF2B5EF4-FFF2-40B4-BE49-F238E27FC236}">
                <a16:creationId xmlns:a16="http://schemas.microsoft.com/office/drawing/2014/main" id="{D1207AE3-124F-41D4-998E-FBFE63B5F0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1465263"/>
            <a:ext cx="8305800" cy="304800"/>
          </a:xfrm>
          <a:prstGeom prst="rect">
            <a:avLst/>
          </a:prstGeom>
          <a:solidFill>
            <a:schemeClr val="bg1">
              <a:alpha val="901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9" name="Rectangle 25">
            <a:extLst>
              <a:ext uri="{FF2B5EF4-FFF2-40B4-BE49-F238E27FC236}">
                <a16:creationId xmlns:a16="http://schemas.microsoft.com/office/drawing/2014/main" id="{D25E5EBE-D764-4420-BD32-85D0BDEEE5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41463"/>
            <a:ext cx="7620000" cy="762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10" name="Rectangle 26">
            <a:extLst>
              <a:ext uri="{FF2B5EF4-FFF2-40B4-BE49-F238E27FC236}">
                <a16:creationId xmlns:a16="http://schemas.microsoft.com/office/drawing/2014/main" id="{1771B4D3-FCAE-40C0-81EB-1D44024054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55663"/>
            <a:ext cx="7620000" cy="3048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11" name="Rectangle 27">
            <a:extLst>
              <a:ext uri="{FF2B5EF4-FFF2-40B4-BE49-F238E27FC236}">
                <a16:creationId xmlns:a16="http://schemas.microsoft.com/office/drawing/2014/main" id="{582A5881-FCB2-43E8-8427-FE2458ED75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9800" y="457200"/>
            <a:ext cx="3124200" cy="871538"/>
          </a:xfrm>
          <a:prstGeom prst="rect">
            <a:avLst/>
          </a:prstGeom>
          <a:solidFill>
            <a:srgbClr val="F8971D">
              <a:alpha val="3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12" name="Rectangle 29">
            <a:extLst>
              <a:ext uri="{FF2B5EF4-FFF2-40B4-BE49-F238E27FC236}">
                <a16:creationId xmlns:a16="http://schemas.microsoft.com/office/drawing/2014/main" id="{488F47DB-DECE-4A0F-A2A1-E28CB9F4E1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33800" y="1236663"/>
            <a:ext cx="5410200" cy="7620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13" name="Rectangle 30">
            <a:extLst>
              <a:ext uri="{FF2B5EF4-FFF2-40B4-BE49-F238E27FC236}">
                <a16:creationId xmlns:a16="http://schemas.microsoft.com/office/drawing/2014/main" id="{7BF29112-F076-4FE8-B2FB-82765A9B70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28600"/>
            <a:ext cx="5410200" cy="779463"/>
          </a:xfrm>
          <a:prstGeom prst="rect">
            <a:avLst/>
          </a:prstGeom>
          <a:solidFill>
            <a:schemeClr val="bg1">
              <a:alpha val="14902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14" name="Rectangle 31">
            <a:extLst>
              <a:ext uri="{FF2B5EF4-FFF2-40B4-BE49-F238E27FC236}">
                <a16:creationId xmlns:a16="http://schemas.microsoft.com/office/drawing/2014/main" id="{00B97E30-61BD-4E5B-A71B-B27C0BB434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" y="1846263"/>
            <a:ext cx="8839200" cy="76200"/>
          </a:xfrm>
          <a:prstGeom prst="rect">
            <a:avLst/>
          </a:prstGeom>
          <a:solidFill>
            <a:srgbClr val="F8971D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15" name="Rectangle 32">
            <a:extLst>
              <a:ext uri="{FF2B5EF4-FFF2-40B4-BE49-F238E27FC236}">
                <a16:creationId xmlns:a16="http://schemas.microsoft.com/office/drawing/2014/main" id="{388F8011-A194-4BCC-B0CD-451C9D55FD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57800" y="1389063"/>
            <a:ext cx="3886200" cy="1277937"/>
          </a:xfrm>
          <a:prstGeom prst="rect">
            <a:avLst/>
          </a:prstGeom>
          <a:solidFill>
            <a:schemeClr val="bg1">
              <a:alpha val="14117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16" name="Rectangle 33">
            <a:extLst>
              <a:ext uri="{FF2B5EF4-FFF2-40B4-BE49-F238E27FC236}">
                <a16:creationId xmlns:a16="http://schemas.microsoft.com/office/drawing/2014/main" id="{0BC7DAE1-0464-4E70-B48C-0F49BE1C53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0"/>
            <a:ext cx="7010400" cy="609600"/>
          </a:xfrm>
          <a:prstGeom prst="rect">
            <a:avLst/>
          </a:prstGeom>
          <a:solidFill>
            <a:schemeClr val="bg1">
              <a:alpha val="14117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17" name="Rectangle 35">
            <a:extLst>
              <a:ext uri="{FF2B5EF4-FFF2-40B4-BE49-F238E27FC236}">
                <a16:creationId xmlns:a16="http://schemas.microsoft.com/office/drawing/2014/main" id="{C392533A-0782-4082-8B3F-08D84C6452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886200"/>
            <a:ext cx="7620000" cy="3048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18" name="Rectangle 36">
            <a:extLst>
              <a:ext uri="{FF2B5EF4-FFF2-40B4-BE49-F238E27FC236}">
                <a16:creationId xmlns:a16="http://schemas.microsoft.com/office/drawing/2014/main" id="{0AC86DB2-44CD-40FD-854E-9E5027A89A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45200" y="3581400"/>
            <a:ext cx="3098800" cy="4572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19" name="Rectangle 37">
            <a:extLst>
              <a:ext uri="{FF2B5EF4-FFF2-40B4-BE49-F238E27FC236}">
                <a16:creationId xmlns:a16="http://schemas.microsoft.com/office/drawing/2014/main" id="{6BF39A68-628C-4268-9B9F-F2F209C290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038600"/>
            <a:ext cx="8229600" cy="46038"/>
          </a:xfrm>
          <a:prstGeom prst="rect">
            <a:avLst/>
          </a:prstGeom>
          <a:solidFill>
            <a:srgbClr val="F8971D">
              <a:alpha val="6392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20" name="Rectangle 38">
            <a:extLst>
              <a:ext uri="{FF2B5EF4-FFF2-40B4-BE49-F238E27FC236}">
                <a16:creationId xmlns:a16="http://schemas.microsoft.com/office/drawing/2014/main" id="{4847393E-DBFB-4A52-B67D-ACF8FF9EAD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2263" y="4648200"/>
            <a:ext cx="8839200" cy="76200"/>
          </a:xfrm>
          <a:prstGeom prst="rect">
            <a:avLst/>
          </a:prstGeom>
          <a:solidFill>
            <a:schemeClr val="bg1">
              <a:alpha val="25098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21" name="Rectangle 39">
            <a:extLst>
              <a:ext uri="{FF2B5EF4-FFF2-40B4-BE49-F238E27FC236}">
                <a16:creationId xmlns:a16="http://schemas.microsoft.com/office/drawing/2014/main" id="{28F375F4-46CF-47CA-80CB-173E76C660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495800"/>
            <a:ext cx="5334000" cy="685800"/>
          </a:xfrm>
          <a:prstGeom prst="rect">
            <a:avLst/>
          </a:prstGeom>
          <a:solidFill>
            <a:srgbClr val="F8971D">
              <a:alpha val="4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22" name="Rectangle 40">
            <a:extLst>
              <a:ext uri="{FF2B5EF4-FFF2-40B4-BE49-F238E27FC236}">
                <a16:creationId xmlns:a16="http://schemas.microsoft.com/office/drawing/2014/main" id="{2C9345FA-6091-4593-9887-AACF3190A9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1863" y="4800600"/>
            <a:ext cx="8229600" cy="46038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23" name="Rectangle 41">
            <a:extLst>
              <a:ext uri="{FF2B5EF4-FFF2-40B4-BE49-F238E27FC236}">
                <a16:creationId xmlns:a16="http://schemas.microsoft.com/office/drawing/2014/main" id="{30FC8772-122D-4010-81C3-C7DFB0B76C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7400" y="4343400"/>
            <a:ext cx="7086600" cy="6096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pic>
        <p:nvPicPr>
          <p:cNvPr id="24" name="Picture 42" descr="CSH_Color_tag.jpg">
            <a:extLst>
              <a:ext uri="{FF2B5EF4-FFF2-40B4-BE49-F238E27FC236}">
                <a16:creationId xmlns:a16="http://schemas.microsoft.com/office/drawing/2014/main" id="{27739993-3DA6-4BFE-813C-F249F7526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0825" y="5410200"/>
            <a:ext cx="2873375" cy="122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5" name="Straight Connector 43">
            <a:extLst>
              <a:ext uri="{FF2B5EF4-FFF2-40B4-BE49-F238E27FC236}">
                <a16:creationId xmlns:a16="http://schemas.microsoft.com/office/drawing/2014/main" id="{71AB5FB3-6075-419B-959D-4B5A57721076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791200" y="0"/>
            <a:ext cx="0" cy="3276600"/>
          </a:xfrm>
          <a:prstGeom prst="line">
            <a:avLst/>
          </a:prstGeom>
          <a:noFill/>
          <a:ln w="3175" algn="ctr">
            <a:solidFill>
              <a:schemeClr val="bg2"/>
            </a:solidFill>
            <a:round/>
            <a:headEnd/>
            <a:tailEnd/>
          </a:ln>
        </p:spPr>
      </p:cxnSp>
      <p:sp>
        <p:nvSpPr>
          <p:cNvPr id="29699" name="Rectangle 3"/>
          <p:cNvSpPr>
            <a:spLocks noGrp="1" noChangeArrowheads="1"/>
          </p:cNvSpPr>
          <p:nvPr>
            <p:ph type="ctrTitle"/>
          </p:nvPr>
        </p:nvSpPr>
        <p:spPr>
          <a:xfrm>
            <a:off x="914400" y="1600200"/>
            <a:ext cx="4724400" cy="1295400"/>
          </a:xfrm>
          <a:ln>
            <a:noFill/>
          </a:ln>
        </p:spPr>
        <p:txBody>
          <a:bodyPr anchor="b"/>
          <a:lstStyle>
            <a:lvl1pPr algn="r">
              <a:defRPr sz="2800" b="0" baseline="0">
                <a:solidFill>
                  <a:schemeClr val="bg1"/>
                </a:solidFill>
                <a:latin typeface="Century Schoolbook"/>
                <a:cs typeface="Century Schoolbook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9714" name="Rectangle 18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914400" y="2971800"/>
            <a:ext cx="4724400" cy="9906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 sz="1600" b="0" i="1" cap="none" baseline="0">
                <a:solidFill>
                  <a:srgbClr val="FFFFFF"/>
                </a:solidFill>
                <a:latin typeface="Century Schoolbook"/>
                <a:cs typeface="Century Schoolbook"/>
              </a:defRPr>
            </a:lvl1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3129543"/>
      </p:ext>
    </p:extLst>
  </p:cSld>
  <p:clrMapOvr>
    <a:masterClrMapping/>
  </p:clrMapOvr>
  <p:transition advTm="10000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57200"/>
            <a:ext cx="7315200" cy="533400"/>
          </a:xfrm>
        </p:spPr>
        <p:txBody>
          <a:bodyPr/>
          <a:lstStyle>
            <a:lvl1pPr>
              <a:defRPr sz="28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2209800"/>
            <a:ext cx="7543800" cy="3581400"/>
          </a:xfrm>
        </p:spPr>
        <p:txBody>
          <a:bodyPr/>
          <a:lstStyle>
            <a:lvl1pPr>
              <a:defRPr sz="1800">
                <a:solidFill>
                  <a:srgbClr val="0081C6"/>
                </a:solidFill>
              </a:defRPr>
            </a:lvl1pPr>
            <a:lvl2pPr>
              <a:defRPr sz="1800">
                <a:solidFill>
                  <a:srgbClr val="0081C6"/>
                </a:solidFill>
              </a:defRPr>
            </a:lvl2pPr>
            <a:lvl3pPr>
              <a:defRPr sz="1800">
                <a:solidFill>
                  <a:srgbClr val="0081C6"/>
                </a:solidFill>
              </a:defRPr>
            </a:lvl3pPr>
            <a:lvl4pPr>
              <a:defRPr sz="1800">
                <a:solidFill>
                  <a:srgbClr val="0081C6"/>
                </a:solidFill>
              </a:defRPr>
            </a:lvl4pPr>
            <a:lvl5pPr>
              <a:defRPr sz="1800" b="0">
                <a:solidFill>
                  <a:srgbClr val="0081C6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7552860"/>
      </p:ext>
    </p:extLst>
  </p:cSld>
  <p:clrMapOvr>
    <a:masterClrMapping/>
  </p:clrMapOvr>
  <p:transition advTm="10000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438525"/>
            <a:ext cx="8421687" cy="1362075"/>
          </a:xfrm>
        </p:spPr>
        <p:txBody>
          <a:bodyPr anchor="t"/>
          <a:lstStyle>
            <a:lvl1pPr marL="3175" indent="0" algn="l">
              <a:defRPr sz="2400" b="0" cap="all">
                <a:solidFill>
                  <a:srgbClr val="9FA1A4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1871663"/>
            <a:ext cx="7772400" cy="1371600"/>
          </a:xfrm>
        </p:spPr>
        <p:txBody>
          <a:bodyPr anchor="b"/>
          <a:lstStyle>
            <a:lvl1pPr marL="0" indent="0">
              <a:buNone/>
              <a:defRPr sz="1600" b="0" i="1">
                <a:solidFill>
                  <a:srgbClr val="0081C6"/>
                </a:solidFill>
                <a:latin typeface="Century Schoolbook"/>
                <a:cs typeface="Century Schoolbook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06618259"/>
      </p:ext>
    </p:extLst>
  </p:cSld>
  <p:clrMapOvr>
    <a:masterClrMapping/>
  </p:clrMapOvr>
  <p:transition advTm="10000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57200"/>
            <a:ext cx="7924800" cy="533400"/>
          </a:xfrm>
        </p:spPr>
        <p:txBody>
          <a:bodyPr/>
          <a:lstStyle>
            <a:lvl1pPr>
              <a:defRPr sz="28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2812" y="1981200"/>
            <a:ext cx="3887787" cy="4114800"/>
          </a:xfrm>
        </p:spPr>
        <p:txBody>
          <a:bodyPr/>
          <a:lstStyle>
            <a:lvl1pPr marL="398463" indent="-398463"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 sz="1800" b="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 sz="1800" b="0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800" b="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800" b="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5212" y="1981200"/>
            <a:ext cx="3963987" cy="4114800"/>
          </a:xfrm>
        </p:spPr>
        <p:txBody>
          <a:bodyPr/>
          <a:lstStyle>
            <a:lvl1pPr>
              <a:defRPr sz="1800">
                <a:solidFill>
                  <a:srgbClr val="595959"/>
                </a:solidFill>
              </a:defRPr>
            </a:lvl1pPr>
            <a:lvl2pPr>
              <a:defRPr sz="1800" b="0">
                <a:solidFill>
                  <a:srgbClr val="595959"/>
                </a:solidFill>
              </a:defRPr>
            </a:lvl2pPr>
            <a:lvl3pPr>
              <a:defRPr sz="1800" b="0">
                <a:solidFill>
                  <a:srgbClr val="595959"/>
                </a:solidFill>
              </a:defRPr>
            </a:lvl3pPr>
            <a:lvl4pPr>
              <a:defRPr sz="1800" b="0">
                <a:solidFill>
                  <a:srgbClr val="595959"/>
                </a:solidFill>
              </a:defRPr>
            </a:lvl4pPr>
            <a:lvl5pPr>
              <a:defRPr sz="1800" b="0">
                <a:solidFill>
                  <a:srgbClr val="595959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5501922"/>
      </p:ext>
    </p:extLst>
  </p:cSld>
  <p:clrMapOvr>
    <a:masterClrMapping/>
  </p:clrMapOvr>
  <p:transition advTm="10000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hot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DFEC0AE8-AEAF-4228-AE2B-FF79D7B74F54}"/>
              </a:ext>
            </a:extLst>
          </p:cNvPr>
          <p:cNvSpPr txBox="1">
            <a:spLocks/>
          </p:cNvSpPr>
          <p:nvPr/>
        </p:nvSpPr>
        <p:spPr bwMode="auto">
          <a:xfrm>
            <a:off x="1792288" y="5148263"/>
            <a:ext cx="5486400" cy="566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>
            <a:lvl1pPr marL="0" indent="0" algn="l" rtl="0" eaLnBrk="0" fontAlgn="base" hangingPunct="0">
              <a:spcBef>
                <a:spcPct val="0"/>
              </a:spcBef>
              <a:spcAft>
                <a:spcPct val="0"/>
              </a:spcAft>
              <a:defRPr sz="1200" b="0" i="1" baseline="0">
                <a:solidFill>
                  <a:srgbClr val="0081C6"/>
                </a:solidFill>
                <a:latin typeface="Century Schoolbook"/>
                <a:ea typeface="+mj-ea"/>
                <a:cs typeface="Century Schoolbook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9pPr>
          </a:lstStyle>
          <a:p>
            <a:pPr defTabSz="457200">
              <a:defRPr/>
            </a:pPr>
            <a:r>
              <a:rPr lang="en-US" dirty="0"/>
              <a:t>Click to edit Master title style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57200"/>
            <a:ext cx="8229600" cy="533400"/>
          </a:xfrm>
        </p:spPr>
        <p:txBody>
          <a:bodyPr/>
          <a:lstStyle>
            <a:lvl1pPr>
              <a:defRPr sz="28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2133599"/>
            <a:ext cx="6361112" cy="2895601"/>
          </a:xfrm>
          <a:ln w="76200" cmpd="sng">
            <a:solidFill>
              <a:schemeClr val="bg1">
                <a:lumMod val="85000"/>
              </a:schemeClr>
            </a:solidFill>
          </a:ln>
        </p:spPr>
        <p:txBody>
          <a:bodyPr/>
          <a:lstStyle>
            <a:lvl1pPr marL="0" indent="0">
              <a:buNone/>
              <a:defRPr sz="1100">
                <a:solidFill>
                  <a:schemeClr val="bg1">
                    <a:lumMod val="7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142630211"/>
      </p:ext>
    </p:extLst>
  </p:cSld>
  <p:clrMapOvr>
    <a:masterClrMapping/>
  </p:clrMapOvr>
  <p:transition advTm="10000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5791200" cy="9144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2813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75213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10">
            <a:extLst>
              <a:ext uri="{FF2B5EF4-FFF2-40B4-BE49-F238E27FC236}">
                <a16:creationId xmlns:a16="http://schemas.microsoft.com/office/drawing/2014/main" id="{757933A5-1179-47BD-982F-0B4EF15BE714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fld id="{9AA60D9B-4E1F-4D89-B1A2-D22C12E27D3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3767437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hart">
  <p:cSld name="Title, Text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hart Placeholder 3"/>
          <p:cNvSpPr>
            <a:spLocks noGrp="1"/>
          </p:cNvSpPr>
          <p:nvPr>
            <p:ph type="chart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endParaRPr lang="en-US" noProof="0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4AB348-0155-4AF7-887D-51426814709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 defTabSz="457200" fontAlgn="auto">
              <a:spcBef>
                <a:spcPts val="0"/>
              </a:spcBef>
              <a:spcAft>
                <a:spcPts val="0"/>
              </a:spcAft>
              <a:defRPr smtClean="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C13A691-AA41-42CC-A893-51EB785B17D2}" type="datetime5">
              <a:rPr lang="en-US"/>
              <a:pPr>
                <a:defRPr/>
              </a:pPr>
              <a:t>10-Dec-20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87F132-528B-40D2-B106-6C3B54F1F2A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 defTabSz="457200" fontAlgn="auto">
              <a:spcBef>
                <a:spcPts val="0"/>
              </a:spcBef>
              <a:spcAft>
                <a:spcPts val="0"/>
              </a:spcAft>
              <a:defRPr dirty="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99351C9-E0F7-45F2-A246-A50EEE8424D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fld id="{AEF16D3E-9D65-48AA-A165-A45BDD5D7A7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6294166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9">
            <a:extLst>
              <a:ext uri="{FF2B5EF4-FFF2-40B4-BE49-F238E27FC236}">
                <a16:creationId xmlns:a16="http://schemas.microsoft.com/office/drawing/2014/main" id="{A66AC135-9390-4909-97A3-DDA753C432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28600"/>
            <a:ext cx="9144000" cy="4953000"/>
          </a:xfrm>
          <a:prstGeom prst="rect">
            <a:avLst/>
          </a:prstGeom>
          <a:solidFill>
            <a:srgbClr val="F89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5" name="Rectangle 14">
            <a:extLst>
              <a:ext uri="{FF2B5EF4-FFF2-40B4-BE49-F238E27FC236}">
                <a16:creationId xmlns:a16="http://schemas.microsoft.com/office/drawing/2014/main" id="{2A47FB68-F617-4FAE-94EF-0295291630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5715000"/>
            <a:ext cx="4953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4000" b="1">
              <a:solidFill>
                <a:srgbClr val="FFFFFF"/>
              </a:solidFill>
            </a:endParaRPr>
          </a:p>
        </p:txBody>
      </p:sp>
      <p:sp>
        <p:nvSpPr>
          <p:cNvPr id="6" name="Rectangle 22">
            <a:extLst>
              <a:ext uri="{FF2B5EF4-FFF2-40B4-BE49-F238E27FC236}">
                <a16:creationId xmlns:a16="http://schemas.microsoft.com/office/drawing/2014/main" id="{90AE5375-8908-44B8-A427-68885961E1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703263"/>
            <a:ext cx="6599238" cy="317500"/>
          </a:xfrm>
          <a:prstGeom prst="rect">
            <a:avLst/>
          </a:prstGeom>
          <a:solidFill>
            <a:schemeClr val="bg1">
              <a:alpha val="12941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7" name="Rectangle 23">
            <a:extLst>
              <a:ext uri="{FF2B5EF4-FFF2-40B4-BE49-F238E27FC236}">
                <a16:creationId xmlns:a16="http://schemas.microsoft.com/office/drawing/2014/main" id="{94E13D0B-59D7-4E28-8C04-D01999E2DA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4600" y="931863"/>
            <a:ext cx="6629400" cy="152400"/>
          </a:xfrm>
          <a:prstGeom prst="rect">
            <a:avLst/>
          </a:prstGeom>
          <a:solidFill>
            <a:schemeClr val="bg1">
              <a:alpha val="25098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8" name="Rectangle 24">
            <a:extLst>
              <a:ext uri="{FF2B5EF4-FFF2-40B4-BE49-F238E27FC236}">
                <a16:creationId xmlns:a16="http://schemas.microsoft.com/office/drawing/2014/main" id="{ADE333C4-3FAD-4370-942A-3FFA6B34C1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1465263"/>
            <a:ext cx="8305800" cy="304800"/>
          </a:xfrm>
          <a:prstGeom prst="rect">
            <a:avLst/>
          </a:prstGeom>
          <a:solidFill>
            <a:schemeClr val="bg1">
              <a:alpha val="901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9" name="Rectangle 25">
            <a:extLst>
              <a:ext uri="{FF2B5EF4-FFF2-40B4-BE49-F238E27FC236}">
                <a16:creationId xmlns:a16="http://schemas.microsoft.com/office/drawing/2014/main" id="{3597DDB2-93F5-4242-8D51-BC98A7C135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41463"/>
            <a:ext cx="7620000" cy="762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10" name="Rectangle 26">
            <a:extLst>
              <a:ext uri="{FF2B5EF4-FFF2-40B4-BE49-F238E27FC236}">
                <a16:creationId xmlns:a16="http://schemas.microsoft.com/office/drawing/2014/main" id="{1B4371C9-5D9E-4437-8150-E81BF53910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55663"/>
            <a:ext cx="7620000" cy="3048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11" name="Rectangle 27">
            <a:extLst>
              <a:ext uri="{FF2B5EF4-FFF2-40B4-BE49-F238E27FC236}">
                <a16:creationId xmlns:a16="http://schemas.microsoft.com/office/drawing/2014/main" id="{BA15C6BE-484E-443E-A114-E4DBE2FA8A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9800" y="457200"/>
            <a:ext cx="3124200" cy="871538"/>
          </a:xfrm>
          <a:prstGeom prst="rect">
            <a:avLst/>
          </a:prstGeom>
          <a:solidFill>
            <a:srgbClr val="F8971D">
              <a:alpha val="3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12" name="Rectangle 29">
            <a:extLst>
              <a:ext uri="{FF2B5EF4-FFF2-40B4-BE49-F238E27FC236}">
                <a16:creationId xmlns:a16="http://schemas.microsoft.com/office/drawing/2014/main" id="{A0E5C50B-C66E-4D17-AA4F-3F4D4A0E8D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33800" y="1236663"/>
            <a:ext cx="5410200" cy="7620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13" name="Rectangle 30">
            <a:extLst>
              <a:ext uri="{FF2B5EF4-FFF2-40B4-BE49-F238E27FC236}">
                <a16:creationId xmlns:a16="http://schemas.microsoft.com/office/drawing/2014/main" id="{030B30FC-0BD7-4064-9E0F-F304C74D01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28600"/>
            <a:ext cx="5410200" cy="779463"/>
          </a:xfrm>
          <a:prstGeom prst="rect">
            <a:avLst/>
          </a:prstGeom>
          <a:solidFill>
            <a:schemeClr val="bg1">
              <a:alpha val="14902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14" name="Rectangle 31">
            <a:extLst>
              <a:ext uri="{FF2B5EF4-FFF2-40B4-BE49-F238E27FC236}">
                <a16:creationId xmlns:a16="http://schemas.microsoft.com/office/drawing/2014/main" id="{D2A3A7DF-8D16-47B7-BA16-A051C7C2A8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" y="1846263"/>
            <a:ext cx="8839200" cy="76200"/>
          </a:xfrm>
          <a:prstGeom prst="rect">
            <a:avLst/>
          </a:prstGeom>
          <a:solidFill>
            <a:srgbClr val="F8971D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15" name="Rectangle 32">
            <a:extLst>
              <a:ext uri="{FF2B5EF4-FFF2-40B4-BE49-F238E27FC236}">
                <a16:creationId xmlns:a16="http://schemas.microsoft.com/office/drawing/2014/main" id="{DA192711-9C0D-426F-87F2-570DA9E718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57800" y="1389063"/>
            <a:ext cx="3886200" cy="1277937"/>
          </a:xfrm>
          <a:prstGeom prst="rect">
            <a:avLst/>
          </a:prstGeom>
          <a:solidFill>
            <a:schemeClr val="bg1">
              <a:alpha val="14117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16" name="Rectangle 33">
            <a:extLst>
              <a:ext uri="{FF2B5EF4-FFF2-40B4-BE49-F238E27FC236}">
                <a16:creationId xmlns:a16="http://schemas.microsoft.com/office/drawing/2014/main" id="{6595A130-5B86-4D88-8277-1FFE4E3FD7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0"/>
            <a:ext cx="7010400" cy="609600"/>
          </a:xfrm>
          <a:prstGeom prst="rect">
            <a:avLst/>
          </a:prstGeom>
          <a:solidFill>
            <a:schemeClr val="bg1">
              <a:alpha val="14117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17" name="Rectangle 35">
            <a:extLst>
              <a:ext uri="{FF2B5EF4-FFF2-40B4-BE49-F238E27FC236}">
                <a16:creationId xmlns:a16="http://schemas.microsoft.com/office/drawing/2014/main" id="{576AB20D-CD4A-40D4-8DF6-1B90748648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886200"/>
            <a:ext cx="7620000" cy="3048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18" name="Rectangle 36">
            <a:extLst>
              <a:ext uri="{FF2B5EF4-FFF2-40B4-BE49-F238E27FC236}">
                <a16:creationId xmlns:a16="http://schemas.microsoft.com/office/drawing/2014/main" id="{57B8E892-1C52-4B10-B9D6-14979FD3D9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45200" y="3581400"/>
            <a:ext cx="3098800" cy="4572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19" name="Rectangle 37">
            <a:extLst>
              <a:ext uri="{FF2B5EF4-FFF2-40B4-BE49-F238E27FC236}">
                <a16:creationId xmlns:a16="http://schemas.microsoft.com/office/drawing/2014/main" id="{C824A44A-E827-4A8F-91FE-97D873A53F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038600"/>
            <a:ext cx="8229600" cy="46038"/>
          </a:xfrm>
          <a:prstGeom prst="rect">
            <a:avLst/>
          </a:prstGeom>
          <a:solidFill>
            <a:srgbClr val="F8971D">
              <a:alpha val="6392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20" name="Rectangle 38">
            <a:extLst>
              <a:ext uri="{FF2B5EF4-FFF2-40B4-BE49-F238E27FC236}">
                <a16:creationId xmlns:a16="http://schemas.microsoft.com/office/drawing/2014/main" id="{1DABF202-0E72-4142-BB46-E4D1302595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2263" y="4648200"/>
            <a:ext cx="8839200" cy="76200"/>
          </a:xfrm>
          <a:prstGeom prst="rect">
            <a:avLst/>
          </a:prstGeom>
          <a:solidFill>
            <a:schemeClr val="bg1">
              <a:alpha val="25098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21" name="Rectangle 39">
            <a:extLst>
              <a:ext uri="{FF2B5EF4-FFF2-40B4-BE49-F238E27FC236}">
                <a16:creationId xmlns:a16="http://schemas.microsoft.com/office/drawing/2014/main" id="{8C70C4BE-CF49-47A1-A73F-529C431460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495800"/>
            <a:ext cx="5334000" cy="685800"/>
          </a:xfrm>
          <a:prstGeom prst="rect">
            <a:avLst/>
          </a:prstGeom>
          <a:solidFill>
            <a:srgbClr val="F8971D">
              <a:alpha val="4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22" name="Rectangle 40">
            <a:extLst>
              <a:ext uri="{FF2B5EF4-FFF2-40B4-BE49-F238E27FC236}">
                <a16:creationId xmlns:a16="http://schemas.microsoft.com/office/drawing/2014/main" id="{425972FF-76E5-4812-8B65-C331A0CA25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1863" y="4800600"/>
            <a:ext cx="8229600" cy="46038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23" name="Rectangle 41">
            <a:extLst>
              <a:ext uri="{FF2B5EF4-FFF2-40B4-BE49-F238E27FC236}">
                <a16:creationId xmlns:a16="http://schemas.microsoft.com/office/drawing/2014/main" id="{67AD0F97-0116-4C52-B289-7C5F686F36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7400" y="4343400"/>
            <a:ext cx="7086600" cy="6096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pic>
        <p:nvPicPr>
          <p:cNvPr id="24" name="Picture 42" descr="CSH_Color_tag.jpg">
            <a:extLst>
              <a:ext uri="{FF2B5EF4-FFF2-40B4-BE49-F238E27FC236}">
                <a16:creationId xmlns:a16="http://schemas.microsoft.com/office/drawing/2014/main" id="{F7572A97-BF9B-45D3-932E-32340F2E45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0825" y="5410200"/>
            <a:ext cx="2873375" cy="122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5" name="Straight Connector 43">
            <a:extLst>
              <a:ext uri="{FF2B5EF4-FFF2-40B4-BE49-F238E27FC236}">
                <a16:creationId xmlns:a16="http://schemas.microsoft.com/office/drawing/2014/main" id="{925D2E3F-047A-4606-A47A-876FBEB66EC6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791200" y="0"/>
            <a:ext cx="0" cy="3276600"/>
          </a:xfrm>
          <a:prstGeom prst="line">
            <a:avLst/>
          </a:prstGeom>
          <a:noFill/>
          <a:ln w="3175" algn="ctr">
            <a:solidFill>
              <a:schemeClr val="bg2"/>
            </a:solidFill>
            <a:round/>
            <a:headEnd/>
            <a:tailEnd/>
          </a:ln>
        </p:spPr>
      </p:cxnSp>
      <p:sp>
        <p:nvSpPr>
          <p:cNvPr id="29699" name="Rectangle 3"/>
          <p:cNvSpPr>
            <a:spLocks noGrp="1" noChangeArrowheads="1"/>
          </p:cNvSpPr>
          <p:nvPr>
            <p:ph type="ctrTitle"/>
          </p:nvPr>
        </p:nvSpPr>
        <p:spPr>
          <a:xfrm>
            <a:off x="914400" y="1600200"/>
            <a:ext cx="4724400" cy="1295400"/>
          </a:xfrm>
          <a:ln>
            <a:noFill/>
          </a:ln>
        </p:spPr>
        <p:txBody>
          <a:bodyPr anchor="b"/>
          <a:lstStyle>
            <a:lvl1pPr algn="r">
              <a:defRPr sz="2800" b="0" baseline="0">
                <a:solidFill>
                  <a:schemeClr val="bg1"/>
                </a:solidFill>
                <a:latin typeface="Century Schoolbook"/>
                <a:cs typeface="Century Schoolbook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9714" name="Rectangle 18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914400" y="2971800"/>
            <a:ext cx="4724400" cy="9906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 sz="1600" b="0" i="1" cap="none" baseline="0">
                <a:solidFill>
                  <a:srgbClr val="FFFFFF"/>
                </a:solidFill>
                <a:latin typeface="Century Schoolbook"/>
                <a:cs typeface="Century Schoolbook"/>
              </a:defRPr>
            </a:lvl1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1351192"/>
      </p:ext>
    </p:extLst>
  </p:cSld>
  <p:clrMapOvr>
    <a:masterClrMapping/>
  </p:clrMapOvr>
  <p:transition advTm="10000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57200"/>
            <a:ext cx="7315200" cy="533400"/>
          </a:xfrm>
        </p:spPr>
        <p:txBody>
          <a:bodyPr/>
          <a:lstStyle>
            <a:lvl1pPr>
              <a:defRPr sz="28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2209800"/>
            <a:ext cx="7543800" cy="3581400"/>
          </a:xfrm>
        </p:spPr>
        <p:txBody>
          <a:bodyPr/>
          <a:lstStyle>
            <a:lvl1pPr>
              <a:defRPr sz="1800">
                <a:solidFill>
                  <a:srgbClr val="0081C6"/>
                </a:solidFill>
              </a:defRPr>
            </a:lvl1pPr>
            <a:lvl2pPr>
              <a:defRPr sz="1800">
                <a:solidFill>
                  <a:srgbClr val="0081C6"/>
                </a:solidFill>
              </a:defRPr>
            </a:lvl2pPr>
            <a:lvl3pPr>
              <a:defRPr sz="1800">
                <a:solidFill>
                  <a:srgbClr val="0081C6"/>
                </a:solidFill>
              </a:defRPr>
            </a:lvl3pPr>
            <a:lvl4pPr>
              <a:defRPr sz="1800">
                <a:solidFill>
                  <a:srgbClr val="0081C6"/>
                </a:solidFill>
              </a:defRPr>
            </a:lvl4pPr>
            <a:lvl5pPr>
              <a:defRPr sz="1800" b="0">
                <a:solidFill>
                  <a:srgbClr val="0081C6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9656054"/>
      </p:ext>
    </p:extLst>
  </p:cSld>
  <p:clrMapOvr>
    <a:masterClrMapping/>
  </p:clrMapOvr>
  <p:transition advTm="10000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438525"/>
            <a:ext cx="8421687" cy="1362075"/>
          </a:xfrm>
        </p:spPr>
        <p:txBody>
          <a:bodyPr anchor="t"/>
          <a:lstStyle>
            <a:lvl1pPr marL="3175" indent="0" algn="l">
              <a:defRPr sz="2400" b="0" cap="all">
                <a:solidFill>
                  <a:srgbClr val="9FA1A4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1871663"/>
            <a:ext cx="7772400" cy="1371600"/>
          </a:xfrm>
        </p:spPr>
        <p:txBody>
          <a:bodyPr anchor="b"/>
          <a:lstStyle>
            <a:lvl1pPr marL="0" indent="0">
              <a:buNone/>
              <a:defRPr sz="1600" b="0" i="1">
                <a:solidFill>
                  <a:srgbClr val="0081C6"/>
                </a:solidFill>
                <a:latin typeface="Century Schoolbook"/>
                <a:cs typeface="Century Schoolbook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02456150"/>
      </p:ext>
    </p:extLst>
  </p:cSld>
  <p:clrMapOvr>
    <a:masterClrMapping/>
  </p:clrMapOvr>
  <p:transition advTm="10000"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57200"/>
            <a:ext cx="7924800" cy="533400"/>
          </a:xfrm>
        </p:spPr>
        <p:txBody>
          <a:bodyPr/>
          <a:lstStyle>
            <a:lvl1pPr>
              <a:defRPr sz="28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2812" y="1981200"/>
            <a:ext cx="3887787" cy="4114800"/>
          </a:xfrm>
        </p:spPr>
        <p:txBody>
          <a:bodyPr/>
          <a:lstStyle>
            <a:lvl1pPr marL="398463" indent="-398463"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 sz="1800" b="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 sz="1800" b="0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800" b="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800" b="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5212" y="1981200"/>
            <a:ext cx="3963987" cy="4114800"/>
          </a:xfrm>
        </p:spPr>
        <p:txBody>
          <a:bodyPr/>
          <a:lstStyle>
            <a:lvl1pPr>
              <a:defRPr sz="1800">
                <a:solidFill>
                  <a:srgbClr val="595959"/>
                </a:solidFill>
              </a:defRPr>
            </a:lvl1pPr>
            <a:lvl2pPr>
              <a:defRPr sz="1800" b="0">
                <a:solidFill>
                  <a:srgbClr val="595959"/>
                </a:solidFill>
              </a:defRPr>
            </a:lvl2pPr>
            <a:lvl3pPr>
              <a:defRPr sz="1800" b="0">
                <a:solidFill>
                  <a:srgbClr val="595959"/>
                </a:solidFill>
              </a:defRPr>
            </a:lvl3pPr>
            <a:lvl4pPr>
              <a:defRPr sz="1800" b="0">
                <a:solidFill>
                  <a:srgbClr val="595959"/>
                </a:solidFill>
              </a:defRPr>
            </a:lvl4pPr>
            <a:lvl5pPr>
              <a:defRPr sz="1800" b="0">
                <a:solidFill>
                  <a:srgbClr val="595959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7740834"/>
      </p:ext>
    </p:extLst>
  </p:cSld>
  <p:clrMapOvr>
    <a:masterClrMapping/>
  </p:clrMapOvr>
  <p:transition advTm="10000"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hot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27303C13-CD25-48BA-8CF2-4FC9B6A6ED4D}"/>
              </a:ext>
            </a:extLst>
          </p:cNvPr>
          <p:cNvSpPr txBox="1">
            <a:spLocks/>
          </p:cNvSpPr>
          <p:nvPr/>
        </p:nvSpPr>
        <p:spPr bwMode="auto">
          <a:xfrm>
            <a:off x="1792288" y="5148263"/>
            <a:ext cx="5486400" cy="566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>
            <a:lvl1pPr marL="0" indent="0" algn="l" rtl="0" eaLnBrk="0" fontAlgn="base" hangingPunct="0">
              <a:spcBef>
                <a:spcPct val="0"/>
              </a:spcBef>
              <a:spcAft>
                <a:spcPct val="0"/>
              </a:spcAft>
              <a:defRPr sz="1200" b="0" i="1" baseline="0">
                <a:solidFill>
                  <a:srgbClr val="0081C6"/>
                </a:solidFill>
                <a:latin typeface="Century Schoolbook"/>
                <a:ea typeface="+mj-ea"/>
                <a:cs typeface="Century Schoolbook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9pPr>
          </a:lstStyle>
          <a:p>
            <a:pPr defTabSz="457200">
              <a:defRPr/>
            </a:pPr>
            <a:r>
              <a:rPr lang="en-US" dirty="0"/>
              <a:t>Click to edit Master title style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57200"/>
            <a:ext cx="8229600" cy="533400"/>
          </a:xfrm>
        </p:spPr>
        <p:txBody>
          <a:bodyPr/>
          <a:lstStyle>
            <a:lvl1pPr>
              <a:defRPr sz="28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2133599"/>
            <a:ext cx="6361112" cy="2895601"/>
          </a:xfrm>
          <a:ln w="76200" cmpd="sng">
            <a:solidFill>
              <a:schemeClr val="bg1">
                <a:lumMod val="85000"/>
              </a:schemeClr>
            </a:solidFill>
          </a:ln>
        </p:spPr>
        <p:txBody>
          <a:bodyPr/>
          <a:lstStyle>
            <a:lvl1pPr marL="0" indent="0">
              <a:buNone/>
              <a:defRPr sz="1100">
                <a:solidFill>
                  <a:schemeClr val="bg1">
                    <a:lumMod val="7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256550531"/>
      </p:ext>
    </p:extLst>
  </p:cSld>
  <p:clrMapOvr>
    <a:masterClrMapping/>
  </p:clrMapOvr>
  <p:transition advTm="10000"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16EC841-2145-4992-AF69-D8D781CD40A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  <a:prstGeom prst="rect">
            <a:avLst/>
          </a:prstGeom>
        </p:spPr>
        <p:txBody>
          <a:bodyPr/>
          <a:lstStyle>
            <a:lvl1pPr defTabSz="457200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lumMod val="75000"/>
                    <a:lumOff val="25000"/>
                  </a:prstClr>
                </a:solidFill>
                <a:latin typeface="Berlin Sans FB" panose="020E0602020502020306" pitchFamily="34" charset="0"/>
                <a:cs typeface="+mn-cs"/>
              </a:defRPr>
            </a:lvl1pPr>
          </a:lstStyle>
          <a:p>
            <a:pPr>
              <a:defRPr/>
            </a:pPr>
            <a:fld id="{068285BF-EADC-4176-AC36-F07A38D3E903}" type="datetime5">
              <a:rPr lang="en-US"/>
              <a:pPr>
                <a:defRPr/>
              </a:pPr>
              <a:t>10-Dec-20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BA78AA5-0E1C-40A5-84C6-4BB4894BB8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defTabSz="457200" fontAlgn="auto">
              <a:spcBef>
                <a:spcPts val="0"/>
              </a:spcBef>
              <a:spcAft>
                <a:spcPts val="0"/>
              </a:spcAft>
              <a:defRPr dirty="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114400-A476-4636-A70D-C9EEADE832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077200" y="6173788"/>
            <a:ext cx="889000" cy="365125"/>
          </a:xfrm>
        </p:spPr>
        <p:txBody>
          <a:bodyPr/>
          <a:lstStyle>
            <a:lvl1pPr algn="r">
              <a:defRPr sz="1400" i="0">
                <a:latin typeface="Berlin Sans FB" panose="020E0602020502020306" pitchFamily="34" charset="0"/>
              </a:defRPr>
            </a:lvl1pPr>
          </a:lstStyle>
          <a:p>
            <a:fld id="{5BF9CB6D-CEE7-4669-A8E8-353D1840B4B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6215217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5791200" cy="9144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2813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75213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10">
            <a:extLst>
              <a:ext uri="{FF2B5EF4-FFF2-40B4-BE49-F238E27FC236}">
                <a16:creationId xmlns:a16="http://schemas.microsoft.com/office/drawing/2014/main" id="{6DAC386A-F7B2-4BD6-ACB2-CB60D969EB7D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fld id="{C63A9F61-F3EA-4493-93C4-E44301159DF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6666875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hart">
  <p:cSld name="Title, Text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hart Placeholder 3"/>
          <p:cNvSpPr>
            <a:spLocks noGrp="1"/>
          </p:cNvSpPr>
          <p:nvPr>
            <p:ph type="chart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endParaRPr lang="en-US" noProof="0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9FFE45-4EF3-4A24-A360-11CBC823C92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 defTabSz="457200" fontAlgn="auto">
              <a:spcBef>
                <a:spcPts val="0"/>
              </a:spcBef>
              <a:spcAft>
                <a:spcPts val="0"/>
              </a:spcAft>
              <a:defRPr smtClean="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29D4758-7EA8-4031-AB0A-139A91A824AA}" type="datetime5">
              <a:rPr lang="en-US"/>
              <a:pPr>
                <a:defRPr/>
              </a:pPr>
              <a:t>10-Dec-20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CBCDAA-294E-4B49-91E4-CFD43227380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 defTabSz="457200" fontAlgn="auto">
              <a:spcBef>
                <a:spcPts val="0"/>
              </a:spcBef>
              <a:spcAft>
                <a:spcPts val="0"/>
              </a:spcAft>
              <a:defRPr dirty="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071A41-2ACD-4057-BCEC-6B8443A8825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fld id="{1AAB506E-6079-4A6B-AB67-7DA4C9A651F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0726771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B31F8F6-F133-4D0B-A75D-1E92BB825B6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5F806BE-DAD1-4A6A-8A9A-6F24D32AEE37}" type="datetimeFigureOut">
              <a:rPr lang="en-US"/>
              <a:pPr>
                <a:defRPr/>
              </a:pPr>
              <a:t>12/10/2020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97889EF-2510-4C95-8B7A-F85607EC1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48CD438-62F9-4537-85DE-22BF3D5DD2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9FA1A4"/>
                </a:solidFill>
              </a:defRPr>
            </a:lvl1pPr>
          </a:lstStyle>
          <a:p>
            <a:fld id="{6B54EF61-B1E4-4DD2-8546-C6B8531A188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74944573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27F202D7-0CE2-4310-A4CA-26E5CB1DFE7D}"/>
              </a:ext>
            </a:extLst>
          </p:cNvPr>
          <p:cNvSpPr txBox="1">
            <a:spLocks/>
          </p:cNvSpPr>
          <p:nvPr userDrawn="1"/>
        </p:nvSpPr>
        <p:spPr bwMode="auto">
          <a:xfrm>
            <a:off x="1828800" y="5330825"/>
            <a:ext cx="5486400" cy="56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>
            <a:lvl1pPr marL="0" indent="0" algn="l" rtl="0" eaLnBrk="0" fontAlgn="base" hangingPunct="0">
              <a:spcBef>
                <a:spcPct val="0"/>
              </a:spcBef>
              <a:spcAft>
                <a:spcPct val="0"/>
              </a:spcAft>
              <a:defRPr sz="1400" b="0" i="1" baseline="0">
                <a:solidFill>
                  <a:srgbClr val="0081C6"/>
                </a:solidFill>
                <a:latin typeface="Century Schoolbook"/>
                <a:ea typeface="+mj-ea"/>
                <a:cs typeface="Century Schoolbook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n-US" dirty="0"/>
              <a:t>Click to edit Master title style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333500"/>
            <a:ext cx="5448300" cy="3924300"/>
          </a:xfrm>
          <a:ln w="63500" cmpd="sng">
            <a:solidFill>
              <a:schemeClr val="bg2">
                <a:lumMod val="20000"/>
                <a:lumOff val="80000"/>
              </a:schemeClr>
            </a:solidFill>
          </a:ln>
        </p:spPr>
        <p:txBody>
          <a:bodyPr/>
          <a:lstStyle>
            <a:lvl1pPr marL="0" indent="0">
              <a:buNone/>
              <a:defRPr sz="1400" b="0">
                <a:solidFill>
                  <a:srgbClr val="9FA1A4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6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5897563"/>
            <a:ext cx="5486400" cy="500062"/>
          </a:xfrm>
        </p:spPr>
        <p:txBody>
          <a:bodyPr/>
          <a:lstStyle>
            <a:lvl1pPr marL="0" indent="0">
              <a:buNone/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Slide Number Placeholder 2">
            <a:extLst>
              <a:ext uri="{FF2B5EF4-FFF2-40B4-BE49-F238E27FC236}">
                <a16:creationId xmlns:a16="http://schemas.microsoft.com/office/drawing/2014/main" id="{296220C1-20D6-415D-830E-746E3B222D5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rgbClr val="9FA1A4"/>
                </a:solidFill>
              </a:defRPr>
            </a:lvl1pPr>
          </a:lstStyle>
          <a:p>
            <a:fld id="{B5F43BE2-F780-414A-BF83-3592871659D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42547633"/>
      </p:ext>
    </p:extLst>
  </p:cSld>
  <p:clrMapOvr>
    <a:masterClrMapping/>
  </p:clrMapOvr>
  <p:transition advTm="10000"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9">
            <a:extLst>
              <a:ext uri="{FF2B5EF4-FFF2-40B4-BE49-F238E27FC236}">
                <a16:creationId xmlns:a16="http://schemas.microsoft.com/office/drawing/2014/main" id="{8C056815-04CD-4F75-917F-4705A6F07C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28600"/>
            <a:ext cx="9144000" cy="4953000"/>
          </a:xfrm>
          <a:prstGeom prst="rect">
            <a:avLst/>
          </a:prstGeom>
          <a:solidFill>
            <a:srgbClr val="F89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5" name="Rectangle 14">
            <a:extLst>
              <a:ext uri="{FF2B5EF4-FFF2-40B4-BE49-F238E27FC236}">
                <a16:creationId xmlns:a16="http://schemas.microsoft.com/office/drawing/2014/main" id="{2B3AF84E-C6BA-43BB-B75F-C0A7A95B17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5715000"/>
            <a:ext cx="4953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4000" b="1">
              <a:solidFill>
                <a:srgbClr val="FFFFFF"/>
              </a:solidFill>
            </a:endParaRPr>
          </a:p>
        </p:txBody>
      </p:sp>
      <p:sp>
        <p:nvSpPr>
          <p:cNvPr id="6" name="Rectangle 22">
            <a:extLst>
              <a:ext uri="{FF2B5EF4-FFF2-40B4-BE49-F238E27FC236}">
                <a16:creationId xmlns:a16="http://schemas.microsoft.com/office/drawing/2014/main" id="{EF467B1C-95B2-4C47-87FE-A6D4CE09E5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703263"/>
            <a:ext cx="6599238" cy="317500"/>
          </a:xfrm>
          <a:prstGeom prst="rect">
            <a:avLst/>
          </a:prstGeom>
          <a:solidFill>
            <a:schemeClr val="bg1">
              <a:alpha val="12941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7" name="Rectangle 23">
            <a:extLst>
              <a:ext uri="{FF2B5EF4-FFF2-40B4-BE49-F238E27FC236}">
                <a16:creationId xmlns:a16="http://schemas.microsoft.com/office/drawing/2014/main" id="{B8E2BF75-B6EC-48EF-ACEC-31E4813113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4600" y="931863"/>
            <a:ext cx="6629400" cy="152400"/>
          </a:xfrm>
          <a:prstGeom prst="rect">
            <a:avLst/>
          </a:prstGeom>
          <a:solidFill>
            <a:schemeClr val="bg1">
              <a:alpha val="25098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8" name="Rectangle 24">
            <a:extLst>
              <a:ext uri="{FF2B5EF4-FFF2-40B4-BE49-F238E27FC236}">
                <a16:creationId xmlns:a16="http://schemas.microsoft.com/office/drawing/2014/main" id="{FF37A390-24D0-49C7-B61A-263DB98C6B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1465263"/>
            <a:ext cx="8305800" cy="304800"/>
          </a:xfrm>
          <a:prstGeom prst="rect">
            <a:avLst/>
          </a:prstGeom>
          <a:solidFill>
            <a:schemeClr val="bg1">
              <a:alpha val="901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9" name="Rectangle 25">
            <a:extLst>
              <a:ext uri="{FF2B5EF4-FFF2-40B4-BE49-F238E27FC236}">
                <a16:creationId xmlns:a16="http://schemas.microsoft.com/office/drawing/2014/main" id="{DD3082E0-4019-481E-A91F-A17322A485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41463"/>
            <a:ext cx="7620000" cy="762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10" name="Rectangle 26">
            <a:extLst>
              <a:ext uri="{FF2B5EF4-FFF2-40B4-BE49-F238E27FC236}">
                <a16:creationId xmlns:a16="http://schemas.microsoft.com/office/drawing/2014/main" id="{55839A4C-FBAA-4E03-B28F-EB62040570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55663"/>
            <a:ext cx="7620000" cy="3048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11" name="Rectangle 27">
            <a:extLst>
              <a:ext uri="{FF2B5EF4-FFF2-40B4-BE49-F238E27FC236}">
                <a16:creationId xmlns:a16="http://schemas.microsoft.com/office/drawing/2014/main" id="{DEEB33B6-5A93-4641-AAA3-61DB52786E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9800" y="457200"/>
            <a:ext cx="3124200" cy="871538"/>
          </a:xfrm>
          <a:prstGeom prst="rect">
            <a:avLst/>
          </a:prstGeom>
          <a:solidFill>
            <a:srgbClr val="F8971D">
              <a:alpha val="3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12" name="Rectangle 29">
            <a:extLst>
              <a:ext uri="{FF2B5EF4-FFF2-40B4-BE49-F238E27FC236}">
                <a16:creationId xmlns:a16="http://schemas.microsoft.com/office/drawing/2014/main" id="{FF919E00-2759-4008-AAD7-CE158A774A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33800" y="1236663"/>
            <a:ext cx="5410200" cy="7620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13" name="Rectangle 30">
            <a:extLst>
              <a:ext uri="{FF2B5EF4-FFF2-40B4-BE49-F238E27FC236}">
                <a16:creationId xmlns:a16="http://schemas.microsoft.com/office/drawing/2014/main" id="{DA55384C-A0DC-4E63-872D-008E9271E0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28600"/>
            <a:ext cx="5410200" cy="779463"/>
          </a:xfrm>
          <a:prstGeom prst="rect">
            <a:avLst/>
          </a:prstGeom>
          <a:solidFill>
            <a:schemeClr val="bg1">
              <a:alpha val="14902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14" name="Rectangle 31">
            <a:extLst>
              <a:ext uri="{FF2B5EF4-FFF2-40B4-BE49-F238E27FC236}">
                <a16:creationId xmlns:a16="http://schemas.microsoft.com/office/drawing/2014/main" id="{41C3FB07-2A4D-4A45-91F7-B07031367D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" y="1846263"/>
            <a:ext cx="8839200" cy="76200"/>
          </a:xfrm>
          <a:prstGeom prst="rect">
            <a:avLst/>
          </a:prstGeom>
          <a:solidFill>
            <a:srgbClr val="F8971D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15" name="Rectangle 32">
            <a:extLst>
              <a:ext uri="{FF2B5EF4-FFF2-40B4-BE49-F238E27FC236}">
                <a16:creationId xmlns:a16="http://schemas.microsoft.com/office/drawing/2014/main" id="{1DA381B2-BA74-42FA-B680-91940B2DBF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57800" y="1389063"/>
            <a:ext cx="3886200" cy="1277937"/>
          </a:xfrm>
          <a:prstGeom prst="rect">
            <a:avLst/>
          </a:prstGeom>
          <a:solidFill>
            <a:schemeClr val="bg1">
              <a:alpha val="14117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16" name="Rectangle 33">
            <a:extLst>
              <a:ext uri="{FF2B5EF4-FFF2-40B4-BE49-F238E27FC236}">
                <a16:creationId xmlns:a16="http://schemas.microsoft.com/office/drawing/2014/main" id="{B61E73E7-F1C0-4719-9BDA-47DBC81EEA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0"/>
            <a:ext cx="7010400" cy="609600"/>
          </a:xfrm>
          <a:prstGeom prst="rect">
            <a:avLst/>
          </a:prstGeom>
          <a:solidFill>
            <a:schemeClr val="bg1">
              <a:alpha val="14117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17" name="Rectangle 35">
            <a:extLst>
              <a:ext uri="{FF2B5EF4-FFF2-40B4-BE49-F238E27FC236}">
                <a16:creationId xmlns:a16="http://schemas.microsoft.com/office/drawing/2014/main" id="{8325A229-92E9-4F2B-BEB9-8B24778B6A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886200"/>
            <a:ext cx="7620000" cy="3048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18" name="Rectangle 36">
            <a:extLst>
              <a:ext uri="{FF2B5EF4-FFF2-40B4-BE49-F238E27FC236}">
                <a16:creationId xmlns:a16="http://schemas.microsoft.com/office/drawing/2014/main" id="{D02DBE8B-4E1B-40C7-AC5F-11C124955B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45200" y="3581400"/>
            <a:ext cx="3098800" cy="4572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19" name="Rectangle 37">
            <a:extLst>
              <a:ext uri="{FF2B5EF4-FFF2-40B4-BE49-F238E27FC236}">
                <a16:creationId xmlns:a16="http://schemas.microsoft.com/office/drawing/2014/main" id="{88046397-8F9D-46E4-A221-DFA94F164D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038600"/>
            <a:ext cx="8229600" cy="46038"/>
          </a:xfrm>
          <a:prstGeom prst="rect">
            <a:avLst/>
          </a:prstGeom>
          <a:solidFill>
            <a:srgbClr val="F8971D">
              <a:alpha val="6392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20" name="Rectangle 38">
            <a:extLst>
              <a:ext uri="{FF2B5EF4-FFF2-40B4-BE49-F238E27FC236}">
                <a16:creationId xmlns:a16="http://schemas.microsoft.com/office/drawing/2014/main" id="{93FEE265-49A5-4B5A-9716-56DA85EA3F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2263" y="4648200"/>
            <a:ext cx="8839200" cy="76200"/>
          </a:xfrm>
          <a:prstGeom prst="rect">
            <a:avLst/>
          </a:prstGeom>
          <a:solidFill>
            <a:schemeClr val="bg1">
              <a:alpha val="25098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21" name="Rectangle 39">
            <a:extLst>
              <a:ext uri="{FF2B5EF4-FFF2-40B4-BE49-F238E27FC236}">
                <a16:creationId xmlns:a16="http://schemas.microsoft.com/office/drawing/2014/main" id="{80BDE6BE-E0A7-412A-BD9F-12AD02F94E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495800"/>
            <a:ext cx="5334000" cy="685800"/>
          </a:xfrm>
          <a:prstGeom prst="rect">
            <a:avLst/>
          </a:prstGeom>
          <a:solidFill>
            <a:srgbClr val="F8971D">
              <a:alpha val="4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22" name="Rectangle 40">
            <a:extLst>
              <a:ext uri="{FF2B5EF4-FFF2-40B4-BE49-F238E27FC236}">
                <a16:creationId xmlns:a16="http://schemas.microsoft.com/office/drawing/2014/main" id="{8CC3C6C9-91BA-4705-BEF5-18B1790A48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1863" y="4800600"/>
            <a:ext cx="8229600" cy="46038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23" name="Rectangle 41">
            <a:extLst>
              <a:ext uri="{FF2B5EF4-FFF2-40B4-BE49-F238E27FC236}">
                <a16:creationId xmlns:a16="http://schemas.microsoft.com/office/drawing/2014/main" id="{4A2665A7-9B32-4C30-907D-66A4A4B8E6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7400" y="4343400"/>
            <a:ext cx="7086600" cy="6096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pic>
        <p:nvPicPr>
          <p:cNvPr id="24" name="Picture 42" descr="CSH_Color_tag.jpg">
            <a:extLst>
              <a:ext uri="{FF2B5EF4-FFF2-40B4-BE49-F238E27FC236}">
                <a16:creationId xmlns:a16="http://schemas.microsoft.com/office/drawing/2014/main" id="{D5049776-52AA-4CF7-91C6-22FC07EA9D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0825" y="5410200"/>
            <a:ext cx="2873375" cy="122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5" name="Straight Connector 43">
            <a:extLst>
              <a:ext uri="{FF2B5EF4-FFF2-40B4-BE49-F238E27FC236}">
                <a16:creationId xmlns:a16="http://schemas.microsoft.com/office/drawing/2014/main" id="{F9EC5F63-D5CC-4409-81E5-D416EAE60A2D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791200" y="0"/>
            <a:ext cx="0" cy="3276600"/>
          </a:xfrm>
          <a:prstGeom prst="line">
            <a:avLst/>
          </a:prstGeom>
          <a:noFill/>
          <a:ln w="3175" algn="ctr">
            <a:solidFill>
              <a:schemeClr val="bg2"/>
            </a:solidFill>
            <a:round/>
            <a:headEnd/>
            <a:tailEnd/>
          </a:ln>
        </p:spPr>
      </p:cxnSp>
      <p:sp>
        <p:nvSpPr>
          <p:cNvPr id="29699" name="Rectangle 3"/>
          <p:cNvSpPr>
            <a:spLocks noGrp="1" noChangeArrowheads="1"/>
          </p:cNvSpPr>
          <p:nvPr>
            <p:ph type="ctrTitle"/>
          </p:nvPr>
        </p:nvSpPr>
        <p:spPr>
          <a:xfrm>
            <a:off x="914400" y="1600200"/>
            <a:ext cx="4724400" cy="1295400"/>
          </a:xfrm>
          <a:ln>
            <a:noFill/>
          </a:ln>
        </p:spPr>
        <p:txBody>
          <a:bodyPr anchor="b"/>
          <a:lstStyle>
            <a:lvl1pPr algn="r">
              <a:defRPr sz="2800" b="0" baseline="0">
                <a:solidFill>
                  <a:schemeClr val="bg1"/>
                </a:solidFill>
                <a:latin typeface="Century Schoolbook"/>
                <a:cs typeface="Century Schoolbook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9714" name="Rectangle 18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914400" y="2971800"/>
            <a:ext cx="4724400" cy="9906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 sz="1600" b="0" i="1" cap="none" baseline="0">
                <a:solidFill>
                  <a:srgbClr val="FFFFFF"/>
                </a:solidFill>
                <a:latin typeface="Century Schoolbook"/>
                <a:cs typeface="Century Schoolbook"/>
              </a:defRPr>
            </a:lvl1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1591194"/>
      </p:ext>
    </p:extLst>
  </p:cSld>
  <p:clrMapOvr>
    <a:masterClrMapping/>
  </p:clrMapOvr>
  <p:transition advTm="10000"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57200"/>
            <a:ext cx="7315200" cy="533400"/>
          </a:xfrm>
        </p:spPr>
        <p:txBody>
          <a:bodyPr/>
          <a:lstStyle>
            <a:lvl1pPr>
              <a:defRPr sz="28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2209800"/>
            <a:ext cx="7543800" cy="3581400"/>
          </a:xfrm>
        </p:spPr>
        <p:txBody>
          <a:bodyPr/>
          <a:lstStyle>
            <a:lvl1pPr>
              <a:defRPr sz="1800">
                <a:solidFill>
                  <a:srgbClr val="0081C6"/>
                </a:solidFill>
              </a:defRPr>
            </a:lvl1pPr>
            <a:lvl2pPr>
              <a:defRPr sz="1800">
                <a:solidFill>
                  <a:srgbClr val="0081C6"/>
                </a:solidFill>
              </a:defRPr>
            </a:lvl2pPr>
            <a:lvl3pPr>
              <a:defRPr sz="1800">
                <a:solidFill>
                  <a:srgbClr val="0081C6"/>
                </a:solidFill>
              </a:defRPr>
            </a:lvl3pPr>
            <a:lvl4pPr>
              <a:defRPr sz="1800">
                <a:solidFill>
                  <a:srgbClr val="0081C6"/>
                </a:solidFill>
              </a:defRPr>
            </a:lvl4pPr>
            <a:lvl5pPr>
              <a:defRPr sz="1800" b="0">
                <a:solidFill>
                  <a:srgbClr val="0081C6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5371166"/>
      </p:ext>
    </p:extLst>
  </p:cSld>
  <p:clrMapOvr>
    <a:masterClrMapping/>
  </p:clrMapOvr>
  <p:transition advTm="10000"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438525"/>
            <a:ext cx="8421687" cy="1362075"/>
          </a:xfrm>
        </p:spPr>
        <p:txBody>
          <a:bodyPr anchor="t"/>
          <a:lstStyle>
            <a:lvl1pPr marL="3175" indent="0" algn="l">
              <a:defRPr sz="2400" b="0" cap="all">
                <a:solidFill>
                  <a:srgbClr val="9FA1A4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1871663"/>
            <a:ext cx="7772400" cy="1371600"/>
          </a:xfrm>
        </p:spPr>
        <p:txBody>
          <a:bodyPr anchor="b"/>
          <a:lstStyle>
            <a:lvl1pPr marL="0" indent="0">
              <a:buNone/>
              <a:defRPr sz="1600" b="0" i="1">
                <a:solidFill>
                  <a:srgbClr val="0081C6"/>
                </a:solidFill>
                <a:latin typeface="Century Schoolbook"/>
                <a:cs typeface="Century Schoolbook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95306292"/>
      </p:ext>
    </p:extLst>
  </p:cSld>
  <p:clrMapOvr>
    <a:masterClrMapping/>
  </p:clrMapOvr>
  <p:transition advTm="10000"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57200"/>
            <a:ext cx="7924800" cy="533400"/>
          </a:xfrm>
        </p:spPr>
        <p:txBody>
          <a:bodyPr/>
          <a:lstStyle>
            <a:lvl1pPr>
              <a:defRPr sz="28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2812" y="1981200"/>
            <a:ext cx="3887787" cy="4114800"/>
          </a:xfrm>
        </p:spPr>
        <p:txBody>
          <a:bodyPr/>
          <a:lstStyle>
            <a:lvl1pPr marL="398463" indent="-398463"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 sz="1800" b="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 sz="1800" b="0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800" b="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800" b="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5212" y="1981200"/>
            <a:ext cx="3963987" cy="4114800"/>
          </a:xfrm>
        </p:spPr>
        <p:txBody>
          <a:bodyPr/>
          <a:lstStyle>
            <a:lvl1pPr>
              <a:defRPr sz="1800">
                <a:solidFill>
                  <a:srgbClr val="595959"/>
                </a:solidFill>
              </a:defRPr>
            </a:lvl1pPr>
            <a:lvl2pPr>
              <a:defRPr sz="1800" b="0">
                <a:solidFill>
                  <a:srgbClr val="595959"/>
                </a:solidFill>
              </a:defRPr>
            </a:lvl2pPr>
            <a:lvl3pPr>
              <a:defRPr sz="1800" b="0">
                <a:solidFill>
                  <a:srgbClr val="595959"/>
                </a:solidFill>
              </a:defRPr>
            </a:lvl3pPr>
            <a:lvl4pPr>
              <a:defRPr sz="1800" b="0">
                <a:solidFill>
                  <a:srgbClr val="595959"/>
                </a:solidFill>
              </a:defRPr>
            </a:lvl4pPr>
            <a:lvl5pPr>
              <a:defRPr sz="1800" b="0">
                <a:solidFill>
                  <a:srgbClr val="595959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7616528"/>
      </p:ext>
    </p:extLst>
  </p:cSld>
  <p:clrMapOvr>
    <a:masterClrMapping/>
  </p:clrMapOvr>
  <p:transition advTm="10000"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hot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0A64AB03-73A6-405D-86D4-BABD69F80564}"/>
              </a:ext>
            </a:extLst>
          </p:cNvPr>
          <p:cNvSpPr txBox="1">
            <a:spLocks/>
          </p:cNvSpPr>
          <p:nvPr/>
        </p:nvSpPr>
        <p:spPr bwMode="auto">
          <a:xfrm>
            <a:off x="1792288" y="5148263"/>
            <a:ext cx="5486400" cy="566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>
            <a:lvl1pPr marL="0" indent="0" algn="l" rtl="0" eaLnBrk="0" fontAlgn="base" hangingPunct="0">
              <a:spcBef>
                <a:spcPct val="0"/>
              </a:spcBef>
              <a:spcAft>
                <a:spcPct val="0"/>
              </a:spcAft>
              <a:defRPr sz="1200" b="0" i="1" baseline="0">
                <a:solidFill>
                  <a:srgbClr val="0081C6"/>
                </a:solidFill>
                <a:latin typeface="Century Schoolbook"/>
                <a:ea typeface="+mj-ea"/>
                <a:cs typeface="Century Schoolbook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9pPr>
          </a:lstStyle>
          <a:p>
            <a:pPr defTabSz="457200">
              <a:defRPr/>
            </a:pPr>
            <a:r>
              <a:rPr lang="en-US" dirty="0"/>
              <a:t>Click to edit Master title style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57200"/>
            <a:ext cx="8229600" cy="533400"/>
          </a:xfrm>
        </p:spPr>
        <p:txBody>
          <a:bodyPr/>
          <a:lstStyle>
            <a:lvl1pPr>
              <a:defRPr sz="28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2133599"/>
            <a:ext cx="6361112" cy="2895601"/>
          </a:xfrm>
          <a:ln w="76200" cmpd="sng">
            <a:solidFill>
              <a:schemeClr val="bg1">
                <a:lumMod val="85000"/>
              </a:schemeClr>
            </a:solidFill>
          </a:ln>
        </p:spPr>
        <p:txBody>
          <a:bodyPr/>
          <a:lstStyle>
            <a:lvl1pPr marL="0" indent="0">
              <a:buNone/>
              <a:defRPr sz="1100">
                <a:solidFill>
                  <a:schemeClr val="bg1">
                    <a:lumMod val="7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316644188"/>
      </p:ext>
    </p:extLst>
  </p:cSld>
  <p:clrMapOvr>
    <a:masterClrMapping/>
  </p:clrMapOvr>
  <p:transition advTm="10000"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5791200" cy="9144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2813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75213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10">
            <a:extLst>
              <a:ext uri="{FF2B5EF4-FFF2-40B4-BE49-F238E27FC236}">
                <a16:creationId xmlns:a16="http://schemas.microsoft.com/office/drawing/2014/main" id="{A562BC6A-3E4F-4664-9395-3503282ECE4D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fld id="{3DA6DD05-97B6-4A3D-8819-5541DF5BF9D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37001501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hart">
  <p:cSld name="Title, Text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hart Placeholder 3"/>
          <p:cNvSpPr>
            <a:spLocks noGrp="1"/>
          </p:cNvSpPr>
          <p:nvPr>
            <p:ph type="chart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endParaRPr lang="en-US" noProof="0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8F357B-A78B-4E40-BA8F-BE37A016F67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 defTabSz="457200" fontAlgn="auto">
              <a:spcBef>
                <a:spcPts val="0"/>
              </a:spcBef>
              <a:spcAft>
                <a:spcPts val="0"/>
              </a:spcAft>
              <a:defRPr smtClean="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F8CA699-2266-4B68-B678-24A1372E1811}" type="datetime5">
              <a:rPr lang="en-US"/>
              <a:pPr>
                <a:defRPr/>
              </a:pPr>
              <a:t>10-Dec-20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448A37-9335-4396-A1D6-8E9C619C46C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 defTabSz="457200" fontAlgn="auto">
              <a:spcBef>
                <a:spcPts val="0"/>
              </a:spcBef>
              <a:spcAft>
                <a:spcPts val="0"/>
              </a:spcAft>
              <a:defRPr dirty="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5AE77AE-9FBB-4B47-BCDB-E229E22A386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fld id="{E106FE1A-CCBE-4F3E-B0DC-DB8179F0085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0041132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D8D67C39-4881-4C63-BEA7-D6D45E6394FB}"/>
              </a:ext>
            </a:extLst>
          </p:cNvPr>
          <p:cNvSpPr txBox="1">
            <a:spLocks/>
          </p:cNvSpPr>
          <p:nvPr userDrawn="1"/>
        </p:nvSpPr>
        <p:spPr bwMode="auto">
          <a:xfrm>
            <a:off x="1828800" y="5330825"/>
            <a:ext cx="5486400" cy="56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>
            <a:lvl1pPr marL="0" indent="0" algn="l" rtl="0" eaLnBrk="0" fontAlgn="base" hangingPunct="0">
              <a:spcBef>
                <a:spcPct val="0"/>
              </a:spcBef>
              <a:spcAft>
                <a:spcPct val="0"/>
              </a:spcAft>
              <a:defRPr sz="1400" b="0" i="1" baseline="0">
                <a:solidFill>
                  <a:srgbClr val="0081C6"/>
                </a:solidFill>
                <a:latin typeface="Century Schoolbook"/>
                <a:ea typeface="+mj-ea"/>
                <a:cs typeface="Century Schoolbook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n-US" dirty="0"/>
              <a:t>Click to edit Master title style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333500"/>
            <a:ext cx="5448300" cy="3924300"/>
          </a:xfrm>
          <a:ln w="63500" cmpd="sng">
            <a:solidFill>
              <a:schemeClr val="bg2">
                <a:lumMod val="20000"/>
                <a:lumOff val="80000"/>
              </a:schemeClr>
            </a:solidFill>
          </a:ln>
        </p:spPr>
        <p:txBody>
          <a:bodyPr/>
          <a:lstStyle>
            <a:lvl1pPr marL="0" indent="0">
              <a:buNone/>
              <a:defRPr sz="1400" b="0">
                <a:solidFill>
                  <a:srgbClr val="9FA1A4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6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5897563"/>
            <a:ext cx="5486400" cy="500062"/>
          </a:xfrm>
        </p:spPr>
        <p:txBody>
          <a:bodyPr/>
          <a:lstStyle>
            <a:lvl1pPr marL="0" indent="0">
              <a:buNone/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Slide Number Placeholder 2">
            <a:extLst>
              <a:ext uri="{FF2B5EF4-FFF2-40B4-BE49-F238E27FC236}">
                <a16:creationId xmlns:a16="http://schemas.microsoft.com/office/drawing/2014/main" id="{3C92B46B-E988-4D93-87DA-7FA05023EB9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rgbClr val="9FA1A4"/>
                </a:solidFill>
              </a:defRPr>
            </a:lvl1pPr>
          </a:lstStyle>
          <a:p>
            <a:fld id="{54F59DB9-935B-471E-9DAB-9E73C8ED4C8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9205373"/>
      </p:ext>
    </p:extLst>
  </p:cSld>
  <p:clrMapOvr>
    <a:masterClrMapping/>
  </p:clrMapOvr>
  <p:transition advTm="10000"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hoto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1CE0FD66-B9A3-4535-8611-BE011AFBB9C8}"/>
              </a:ext>
            </a:extLst>
          </p:cNvPr>
          <p:cNvSpPr txBox="1">
            <a:spLocks/>
          </p:cNvSpPr>
          <p:nvPr userDrawn="1"/>
        </p:nvSpPr>
        <p:spPr bwMode="auto">
          <a:xfrm>
            <a:off x="1828800" y="5330825"/>
            <a:ext cx="5486400" cy="56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>
            <a:lvl1pPr marL="0" indent="0" algn="l" rtl="0" eaLnBrk="0" fontAlgn="base" hangingPunct="0">
              <a:spcBef>
                <a:spcPct val="0"/>
              </a:spcBef>
              <a:spcAft>
                <a:spcPct val="0"/>
              </a:spcAft>
              <a:defRPr sz="1400" b="0" i="1" baseline="0">
                <a:solidFill>
                  <a:srgbClr val="0081C6"/>
                </a:solidFill>
                <a:latin typeface="Century Schoolbook"/>
                <a:ea typeface="+mj-ea"/>
                <a:cs typeface="Century Schoolbook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n-US" dirty="0"/>
              <a:t>Click to edit Master title style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333500"/>
            <a:ext cx="5448300" cy="3924300"/>
          </a:xfrm>
          <a:ln w="63500" cmpd="sng">
            <a:solidFill>
              <a:schemeClr val="bg2">
                <a:lumMod val="20000"/>
                <a:lumOff val="80000"/>
              </a:schemeClr>
            </a:solidFill>
          </a:ln>
        </p:spPr>
        <p:txBody>
          <a:bodyPr/>
          <a:lstStyle>
            <a:lvl1pPr marL="0" indent="0">
              <a:buNone/>
              <a:defRPr sz="1400" b="0">
                <a:solidFill>
                  <a:srgbClr val="9FA1A4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6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5897563"/>
            <a:ext cx="5486400" cy="500062"/>
          </a:xfrm>
        </p:spPr>
        <p:txBody>
          <a:bodyPr/>
          <a:lstStyle>
            <a:lvl1pPr marL="0" indent="0">
              <a:buNone/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Slide Number Placeholder 2">
            <a:extLst>
              <a:ext uri="{FF2B5EF4-FFF2-40B4-BE49-F238E27FC236}">
                <a16:creationId xmlns:a16="http://schemas.microsoft.com/office/drawing/2014/main" id="{1EC98450-C13D-4924-AA2D-4DB838A3105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rgbClr val="9FA1A4"/>
                </a:solidFill>
              </a:defRPr>
            </a:lvl1pPr>
          </a:lstStyle>
          <a:p>
            <a:fld id="{D339D5D7-BC8E-4268-AE7D-F454421095F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73817216"/>
      </p:ext>
    </p:extLst>
  </p:cSld>
  <p:clrMapOvr>
    <a:masterClrMapping/>
  </p:clrMapOvr>
  <p:transition advTm="10000"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photo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072D98E3-56BB-413F-B71B-618F7B50BA24}"/>
              </a:ext>
            </a:extLst>
          </p:cNvPr>
          <p:cNvSpPr txBox="1">
            <a:spLocks/>
          </p:cNvSpPr>
          <p:nvPr userDrawn="1"/>
        </p:nvSpPr>
        <p:spPr bwMode="auto">
          <a:xfrm>
            <a:off x="1828800" y="5330825"/>
            <a:ext cx="5486400" cy="56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>
            <a:lvl1pPr marL="0" indent="0" algn="l" rtl="0" eaLnBrk="0" fontAlgn="base" hangingPunct="0">
              <a:spcBef>
                <a:spcPct val="0"/>
              </a:spcBef>
              <a:spcAft>
                <a:spcPct val="0"/>
              </a:spcAft>
              <a:defRPr sz="1400" b="0" i="1" baseline="0">
                <a:solidFill>
                  <a:srgbClr val="0081C6"/>
                </a:solidFill>
                <a:latin typeface="Century Schoolbook"/>
                <a:ea typeface="+mj-ea"/>
                <a:cs typeface="Century Schoolbook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n-US" dirty="0"/>
              <a:t>Click to edit Master title style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333500"/>
            <a:ext cx="5448300" cy="3924300"/>
          </a:xfrm>
          <a:ln w="63500" cmpd="sng">
            <a:solidFill>
              <a:schemeClr val="bg2">
                <a:lumMod val="20000"/>
                <a:lumOff val="80000"/>
              </a:schemeClr>
            </a:solidFill>
          </a:ln>
        </p:spPr>
        <p:txBody>
          <a:bodyPr/>
          <a:lstStyle>
            <a:lvl1pPr marL="0" indent="0">
              <a:buNone/>
              <a:defRPr sz="1400" b="0">
                <a:solidFill>
                  <a:srgbClr val="9FA1A4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6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5897563"/>
            <a:ext cx="5486400" cy="500062"/>
          </a:xfrm>
        </p:spPr>
        <p:txBody>
          <a:bodyPr/>
          <a:lstStyle>
            <a:lvl1pPr marL="0" indent="0">
              <a:buNone/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Slide Number Placeholder 2">
            <a:extLst>
              <a:ext uri="{FF2B5EF4-FFF2-40B4-BE49-F238E27FC236}">
                <a16:creationId xmlns:a16="http://schemas.microsoft.com/office/drawing/2014/main" id="{C17FE361-DEC0-4CF8-9570-4B2EE42DD4C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rgbClr val="9FA1A4"/>
                </a:solidFill>
              </a:defRPr>
            </a:lvl1pPr>
          </a:lstStyle>
          <a:p>
            <a:fld id="{A90FA494-BCE5-481F-8714-83E562864BB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78114778"/>
      </p:ext>
    </p:extLst>
  </p:cSld>
  <p:clrMapOvr>
    <a:masterClrMapping/>
  </p:clrMapOvr>
  <p:transition advTm="10000"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photo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DAD23261-A8CD-44FB-AA20-86EDD1502FC6}"/>
              </a:ext>
            </a:extLst>
          </p:cNvPr>
          <p:cNvSpPr txBox="1">
            <a:spLocks/>
          </p:cNvSpPr>
          <p:nvPr userDrawn="1"/>
        </p:nvSpPr>
        <p:spPr bwMode="auto">
          <a:xfrm>
            <a:off x="1828800" y="5330825"/>
            <a:ext cx="5486400" cy="56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>
            <a:lvl1pPr marL="0" indent="0" algn="l" rtl="0" eaLnBrk="0" fontAlgn="base" hangingPunct="0">
              <a:spcBef>
                <a:spcPct val="0"/>
              </a:spcBef>
              <a:spcAft>
                <a:spcPct val="0"/>
              </a:spcAft>
              <a:defRPr sz="1400" b="0" i="1" baseline="0">
                <a:solidFill>
                  <a:srgbClr val="0081C6"/>
                </a:solidFill>
                <a:latin typeface="Century Schoolbook"/>
                <a:ea typeface="+mj-ea"/>
                <a:cs typeface="Century Schoolbook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n-US" dirty="0"/>
              <a:t>Click to edit Master title style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333500"/>
            <a:ext cx="5448300" cy="3924300"/>
          </a:xfrm>
          <a:ln w="63500" cmpd="sng">
            <a:solidFill>
              <a:schemeClr val="bg2">
                <a:lumMod val="20000"/>
                <a:lumOff val="80000"/>
              </a:schemeClr>
            </a:solidFill>
          </a:ln>
        </p:spPr>
        <p:txBody>
          <a:bodyPr/>
          <a:lstStyle>
            <a:lvl1pPr marL="0" indent="0">
              <a:buNone/>
              <a:defRPr sz="1400" b="0">
                <a:solidFill>
                  <a:srgbClr val="9FA1A4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6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5897563"/>
            <a:ext cx="5486400" cy="500062"/>
          </a:xfrm>
        </p:spPr>
        <p:txBody>
          <a:bodyPr/>
          <a:lstStyle>
            <a:lvl1pPr marL="0" indent="0">
              <a:buNone/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Slide Number Placeholder 2">
            <a:extLst>
              <a:ext uri="{FF2B5EF4-FFF2-40B4-BE49-F238E27FC236}">
                <a16:creationId xmlns:a16="http://schemas.microsoft.com/office/drawing/2014/main" id="{4051373E-EB09-44ED-BB60-BBD8F4EE4A8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rgbClr val="9FA1A4"/>
                </a:solidFill>
              </a:defRPr>
            </a:lvl1pPr>
          </a:lstStyle>
          <a:p>
            <a:fld id="{EC0353D9-E755-4F34-8420-E44B0E70827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10861392"/>
      </p:ext>
    </p:extLst>
  </p:cSld>
  <p:clrMapOvr>
    <a:masterClrMapping/>
  </p:clrMapOvr>
  <p:transition advTm="10000"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photo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04BF8ABC-ABF1-402F-B4F4-BF47E3D7E4AD}"/>
              </a:ext>
            </a:extLst>
          </p:cNvPr>
          <p:cNvSpPr txBox="1">
            <a:spLocks/>
          </p:cNvSpPr>
          <p:nvPr userDrawn="1"/>
        </p:nvSpPr>
        <p:spPr bwMode="auto">
          <a:xfrm>
            <a:off x="1828800" y="5330825"/>
            <a:ext cx="5486400" cy="56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>
            <a:lvl1pPr marL="0" indent="0" algn="l" rtl="0" eaLnBrk="0" fontAlgn="base" hangingPunct="0">
              <a:spcBef>
                <a:spcPct val="0"/>
              </a:spcBef>
              <a:spcAft>
                <a:spcPct val="0"/>
              </a:spcAft>
              <a:defRPr sz="1400" b="0" i="1" baseline="0">
                <a:solidFill>
                  <a:srgbClr val="0081C6"/>
                </a:solidFill>
                <a:latin typeface="Century Schoolbook"/>
                <a:ea typeface="+mj-ea"/>
                <a:cs typeface="Century Schoolbook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n-US" dirty="0"/>
              <a:t>Click to edit Master title style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333500"/>
            <a:ext cx="5448300" cy="3924300"/>
          </a:xfrm>
          <a:ln w="63500" cmpd="sng">
            <a:solidFill>
              <a:schemeClr val="bg2">
                <a:lumMod val="20000"/>
                <a:lumOff val="80000"/>
              </a:schemeClr>
            </a:solidFill>
          </a:ln>
        </p:spPr>
        <p:txBody>
          <a:bodyPr/>
          <a:lstStyle>
            <a:lvl1pPr marL="0" indent="0">
              <a:buNone/>
              <a:defRPr sz="1400" b="0">
                <a:solidFill>
                  <a:srgbClr val="9FA1A4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6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5897563"/>
            <a:ext cx="5486400" cy="500062"/>
          </a:xfrm>
        </p:spPr>
        <p:txBody>
          <a:bodyPr/>
          <a:lstStyle>
            <a:lvl1pPr marL="0" indent="0">
              <a:buNone/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Slide Number Placeholder 2">
            <a:extLst>
              <a:ext uri="{FF2B5EF4-FFF2-40B4-BE49-F238E27FC236}">
                <a16:creationId xmlns:a16="http://schemas.microsoft.com/office/drawing/2014/main" id="{99458809-4AB8-434F-8E6A-4F48F3766E5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rgbClr val="9FA1A4"/>
                </a:solidFill>
              </a:defRPr>
            </a:lvl1pPr>
          </a:lstStyle>
          <a:p>
            <a:fld id="{E6694C2C-3011-4EAC-91C5-175A2B811E9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4839799"/>
      </p:ext>
    </p:extLst>
  </p:cSld>
  <p:clrMapOvr>
    <a:masterClrMapping/>
  </p:clrMapOvr>
  <p:transition advTm="10000"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9">
            <a:extLst>
              <a:ext uri="{FF2B5EF4-FFF2-40B4-BE49-F238E27FC236}">
                <a16:creationId xmlns:a16="http://schemas.microsoft.com/office/drawing/2014/main" id="{A872F605-1185-41D5-B5E2-99D8AA4761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28600"/>
            <a:ext cx="9144000" cy="4953000"/>
          </a:xfrm>
          <a:prstGeom prst="rect">
            <a:avLst/>
          </a:prstGeom>
          <a:solidFill>
            <a:srgbClr val="F89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5" name="Rectangle 14">
            <a:extLst>
              <a:ext uri="{FF2B5EF4-FFF2-40B4-BE49-F238E27FC236}">
                <a16:creationId xmlns:a16="http://schemas.microsoft.com/office/drawing/2014/main" id="{61528586-B32E-411D-9D09-8D22AF2DD1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5715000"/>
            <a:ext cx="4953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4000" b="1">
              <a:solidFill>
                <a:srgbClr val="FFFFFF"/>
              </a:solidFill>
            </a:endParaRPr>
          </a:p>
        </p:txBody>
      </p:sp>
      <p:sp>
        <p:nvSpPr>
          <p:cNvPr id="6" name="Rectangle 22">
            <a:extLst>
              <a:ext uri="{FF2B5EF4-FFF2-40B4-BE49-F238E27FC236}">
                <a16:creationId xmlns:a16="http://schemas.microsoft.com/office/drawing/2014/main" id="{56F21964-AD87-407C-9CBD-1067102BF6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703263"/>
            <a:ext cx="6599238" cy="317500"/>
          </a:xfrm>
          <a:prstGeom prst="rect">
            <a:avLst/>
          </a:prstGeom>
          <a:solidFill>
            <a:schemeClr val="bg1">
              <a:alpha val="12941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7" name="Rectangle 23">
            <a:extLst>
              <a:ext uri="{FF2B5EF4-FFF2-40B4-BE49-F238E27FC236}">
                <a16:creationId xmlns:a16="http://schemas.microsoft.com/office/drawing/2014/main" id="{4ACA443E-65AF-4A8C-A398-51C6A0620D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4600" y="931863"/>
            <a:ext cx="6629400" cy="152400"/>
          </a:xfrm>
          <a:prstGeom prst="rect">
            <a:avLst/>
          </a:prstGeom>
          <a:solidFill>
            <a:schemeClr val="bg1">
              <a:alpha val="25098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8" name="Rectangle 24">
            <a:extLst>
              <a:ext uri="{FF2B5EF4-FFF2-40B4-BE49-F238E27FC236}">
                <a16:creationId xmlns:a16="http://schemas.microsoft.com/office/drawing/2014/main" id="{407C786B-6EF4-4172-A0AF-A3076F269F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1465263"/>
            <a:ext cx="8305800" cy="304800"/>
          </a:xfrm>
          <a:prstGeom prst="rect">
            <a:avLst/>
          </a:prstGeom>
          <a:solidFill>
            <a:schemeClr val="bg1">
              <a:alpha val="901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9" name="Rectangle 25">
            <a:extLst>
              <a:ext uri="{FF2B5EF4-FFF2-40B4-BE49-F238E27FC236}">
                <a16:creationId xmlns:a16="http://schemas.microsoft.com/office/drawing/2014/main" id="{065B100D-03E7-45D0-B8CE-6E6CB6B6DB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41463"/>
            <a:ext cx="7620000" cy="762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10" name="Rectangle 26">
            <a:extLst>
              <a:ext uri="{FF2B5EF4-FFF2-40B4-BE49-F238E27FC236}">
                <a16:creationId xmlns:a16="http://schemas.microsoft.com/office/drawing/2014/main" id="{9470EAB1-369D-4E13-85EB-882145B164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55663"/>
            <a:ext cx="7620000" cy="3048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11" name="Rectangle 27">
            <a:extLst>
              <a:ext uri="{FF2B5EF4-FFF2-40B4-BE49-F238E27FC236}">
                <a16:creationId xmlns:a16="http://schemas.microsoft.com/office/drawing/2014/main" id="{0697B1BF-4EA9-464C-81E8-7EEFF18573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9800" y="457200"/>
            <a:ext cx="3124200" cy="871538"/>
          </a:xfrm>
          <a:prstGeom prst="rect">
            <a:avLst/>
          </a:prstGeom>
          <a:solidFill>
            <a:srgbClr val="F8971D">
              <a:alpha val="3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12" name="Rectangle 29">
            <a:extLst>
              <a:ext uri="{FF2B5EF4-FFF2-40B4-BE49-F238E27FC236}">
                <a16:creationId xmlns:a16="http://schemas.microsoft.com/office/drawing/2014/main" id="{81C4873E-6098-4697-84B7-E191D903D6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33800" y="1236663"/>
            <a:ext cx="5410200" cy="7620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13" name="Rectangle 30">
            <a:extLst>
              <a:ext uri="{FF2B5EF4-FFF2-40B4-BE49-F238E27FC236}">
                <a16:creationId xmlns:a16="http://schemas.microsoft.com/office/drawing/2014/main" id="{DB8F7ED5-1964-4A57-9BDC-ADF94158DB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28600"/>
            <a:ext cx="5410200" cy="779463"/>
          </a:xfrm>
          <a:prstGeom prst="rect">
            <a:avLst/>
          </a:prstGeom>
          <a:solidFill>
            <a:schemeClr val="bg1">
              <a:alpha val="14902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14" name="Rectangle 31">
            <a:extLst>
              <a:ext uri="{FF2B5EF4-FFF2-40B4-BE49-F238E27FC236}">
                <a16:creationId xmlns:a16="http://schemas.microsoft.com/office/drawing/2014/main" id="{9AA97E5E-95B6-4932-AF49-6682AEB6B3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" y="1846263"/>
            <a:ext cx="8839200" cy="76200"/>
          </a:xfrm>
          <a:prstGeom prst="rect">
            <a:avLst/>
          </a:prstGeom>
          <a:solidFill>
            <a:srgbClr val="F8971D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15" name="Rectangle 32">
            <a:extLst>
              <a:ext uri="{FF2B5EF4-FFF2-40B4-BE49-F238E27FC236}">
                <a16:creationId xmlns:a16="http://schemas.microsoft.com/office/drawing/2014/main" id="{0D061558-C970-4481-BCCD-9FF74D1A14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57800" y="1389063"/>
            <a:ext cx="3886200" cy="1277937"/>
          </a:xfrm>
          <a:prstGeom prst="rect">
            <a:avLst/>
          </a:prstGeom>
          <a:solidFill>
            <a:schemeClr val="bg1">
              <a:alpha val="14117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16" name="Rectangle 33">
            <a:extLst>
              <a:ext uri="{FF2B5EF4-FFF2-40B4-BE49-F238E27FC236}">
                <a16:creationId xmlns:a16="http://schemas.microsoft.com/office/drawing/2014/main" id="{42787DF5-5D36-4466-8618-7492C5C6C6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0"/>
            <a:ext cx="7010400" cy="609600"/>
          </a:xfrm>
          <a:prstGeom prst="rect">
            <a:avLst/>
          </a:prstGeom>
          <a:solidFill>
            <a:schemeClr val="bg1">
              <a:alpha val="14117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17" name="Rectangle 35">
            <a:extLst>
              <a:ext uri="{FF2B5EF4-FFF2-40B4-BE49-F238E27FC236}">
                <a16:creationId xmlns:a16="http://schemas.microsoft.com/office/drawing/2014/main" id="{031C3E04-2898-487D-8AA6-3D296781BF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886200"/>
            <a:ext cx="7620000" cy="3048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18" name="Rectangle 36">
            <a:extLst>
              <a:ext uri="{FF2B5EF4-FFF2-40B4-BE49-F238E27FC236}">
                <a16:creationId xmlns:a16="http://schemas.microsoft.com/office/drawing/2014/main" id="{58503EE3-182E-4FDF-A761-AD11732DEB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45200" y="3581400"/>
            <a:ext cx="3098800" cy="4572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19" name="Rectangle 37">
            <a:extLst>
              <a:ext uri="{FF2B5EF4-FFF2-40B4-BE49-F238E27FC236}">
                <a16:creationId xmlns:a16="http://schemas.microsoft.com/office/drawing/2014/main" id="{CD44AA24-E969-4DE1-927E-F4496092E1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038600"/>
            <a:ext cx="8229600" cy="46038"/>
          </a:xfrm>
          <a:prstGeom prst="rect">
            <a:avLst/>
          </a:prstGeom>
          <a:solidFill>
            <a:srgbClr val="F8971D">
              <a:alpha val="6392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20" name="Rectangle 38">
            <a:extLst>
              <a:ext uri="{FF2B5EF4-FFF2-40B4-BE49-F238E27FC236}">
                <a16:creationId xmlns:a16="http://schemas.microsoft.com/office/drawing/2014/main" id="{AD12A02E-170D-4B27-AFC7-BB770692F7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2263" y="4648200"/>
            <a:ext cx="8839200" cy="76200"/>
          </a:xfrm>
          <a:prstGeom prst="rect">
            <a:avLst/>
          </a:prstGeom>
          <a:solidFill>
            <a:schemeClr val="bg1">
              <a:alpha val="25098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21" name="Rectangle 39">
            <a:extLst>
              <a:ext uri="{FF2B5EF4-FFF2-40B4-BE49-F238E27FC236}">
                <a16:creationId xmlns:a16="http://schemas.microsoft.com/office/drawing/2014/main" id="{421BF0BD-AEED-4A45-B6A0-88DD970DFA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495800"/>
            <a:ext cx="5334000" cy="685800"/>
          </a:xfrm>
          <a:prstGeom prst="rect">
            <a:avLst/>
          </a:prstGeom>
          <a:solidFill>
            <a:srgbClr val="F8971D">
              <a:alpha val="4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22" name="Rectangle 40">
            <a:extLst>
              <a:ext uri="{FF2B5EF4-FFF2-40B4-BE49-F238E27FC236}">
                <a16:creationId xmlns:a16="http://schemas.microsoft.com/office/drawing/2014/main" id="{57E5D7CB-7F6B-41B2-8C62-5C454914A5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1863" y="4800600"/>
            <a:ext cx="8229600" cy="46038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23" name="Rectangle 41">
            <a:extLst>
              <a:ext uri="{FF2B5EF4-FFF2-40B4-BE49-F238E27FC236}">
                <a16:creationId xmlns:a16="http://schemas.microsoft.com/office/drawing/2014/main" id="{DD6D2FC8-E19E-4911-BA34-D7A6691196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7400" y="4343400"/>
            <a:ext cx="7086600" cy="6096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pic>
        <p:nvPicPr>
          <p:cNvPr id="24" name="Picture 42" descr="CSH_Color_tag.jpg">
            <a:extLst>
              <a:ext uri="{FF2B5EF4-FFF2-40B4-BE49-F238E27FC236}">
                <a16:creationId xmlns:a16="http://schemas.microsoft.com/office/drawing/2014/main" id="{7355B287-4B20-473A-9E26-D2691C6874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0825" y="5410200"/>
            <a:ext cx="2873375" cy="122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5" name="Straight Connector 43">
            <a:extLst>
              <a:ext uri="{FF2B5EF4-FFF2-40B4-BE49-F238E27FC236}">
                <a16:creationId xmlns:a16="http://schemas.microsoft.com/office/drawing/2014/main" id="{D86138EB-35E0-4DD9-B15D-A0B1C86ACAD0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791200" y="0"/>
            <a:ext cx="0" cy="3276600"/>
          </a:xfrm>
          <a:prstGeom prst="line">
            <a:avLst/>
          </a:prstGeom>
          <a:noFill/>
          <a:ln w="3175" algn="ctr">
            <a:solidFill>
              <a:schemeClr val="bg2"/>
            </a:solidFill>
            <a:round/>
            <a:headEnd/>
            <a:tailEnd/>
          </a:ln>
        </p:spPr>
      </p:cxnSp>
      <p:sp>
        <p:nvSpPr>
          <p:cNvPr id="29699" name="Rectangle 3"/>
          <p:cNvSpPr>
            <a:spLocks noGrp="1" noChangeArrowheads="1"/>
          </p:cNvSpPr>
          <p:nvPr>
            <p:ph type="ctrTitle"/>
          </p:nvPr>
        </p:nvSpPr>
        <p:spPr>
          <a:xfrm>
            <a:off x="914400" y="1600200"/>
            <a:ext cx="4724400" cy="1295400"/>
          </a:xfrm>
          <a:ln>
            <a:noFill/>
          </a:ln>
        </p:spPr>
        <p:txBody>
          <a:bodyPr anchor="b"/>
          <a:lstStyle>
            <a:lvl1pPr algn="r">
              <a:defRPr sz="2800" b="0" baseline="0">
                <a:solidFill>
                  <a:schemeClr val="bg1"/>
                </a:solidFill>
                <a:latin typeface="Century Schoolbook"/>
                <a:cs typeface="Century Schoolbook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9714" name="Rectangle 18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914400" y="2971800"/>
            <a:ext cx="4724400" cy="9906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 sz="1600" b="0" i="1" cap="none" baseline="0">
                <a:solidFill>
                  <a:srgbClr val="FFFFFF"/>
                </a:solidFill>
                <a:latin typeface="Century Schoolbook"/>
                <a:cs typeface="Century Schoolbook"/>
              </a:defRPr>
            </a:lvl1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7127023"/>
      </p:ext>
    </p:extLst>
  </p:cSld>
  <p:clrMapOvr>
    <a:masterClrMapping/>
  </p:clrMapOvr>
  <p:transition advTm="10000"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57200"/>
            <a:ext cx="7315200" cy="533400"/>
          </a:xfrm>
        </p:spPr>
        <p:txBody>
          <a:bodyPr/>
          <a:lstStyle>
            <a:lvl1pPr>
              <a:defRPr sz="28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2209800"/>
            <a:ext cx="7543800" cy="3581400"/>
          </a:xfrm>
        </p:spPr>
        <p:txBody>
          <a:bodyPr/>
          <a:lstStyle>
            <a:lvl1pPr>
              <a:defRPr sz="1800">
                <a:solidFill>
                  <a:srgbClr val="0081C6"/>
                </a:solidFill>
              </a:defRPr>
            </a:lvl1pPr>
            <a:lvl2pPr>
              <a:defRPr sz="1800">
                <a:solidFill>
                  <a:srgbClr val="0081C6"/>
                </a:solidFill>
              </a:defRPr>
            </a:lvl2pPr>
            <a:lvl3pPr>
              <a:defRPr sz="1800">
                <a:solidFill>
                  <a:srgbClr val="0081C6"/>
                </a:solidFill>
              </a:defRPr>
            </a:lvl3pPr>
            <a:lvl4pPr>
              <a:defRPr sz="1800">
                <a:solidFill>
                  <a:srgbClr val="0081C6"/>
                </a:solidFill>
              </a:defRPr>
            </a:lvl4pPr>
            <a:lvl5pPr>
              <a:defRPr sz="1800" b="0">
                <a:solidFill>
                  <a:srgbClr val="0081C6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2158115"/>
      </p:ext>
    </p:extLst>
  </p:cSld>
  <p:clrMapOvr>
    <a:masterClrMapping/>
  </p:clrMapOvr>
  <p:transition advTm="10000"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438525"/>
            <a:ext cx="8421687" cy="1362075"/>
          </a:xfrm>
        </p:spPr>
        <p:txBody>
          <a:bodyPr anchor="t"/>
          <a:lstStyle>
            <a:lvl1pPr marL="3175" indent="0" algn="l">
              <a:defRPr sz="2400" b="0" cap="all">
                <a:solidFill>
                  <a:srgbClr val="9FA1A4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1871663"/>
            <a:ext cx="7772400" cy="1371600"/>
          </a:xfrm>
        </p:spPr>
        <p:txBody>
          <a:bodyPr anchor="b"/>
          <a:lstStyle>
            <a:lvl1pPr marL="0" indent="0">
              <a:buNone/>
              <a:defRPr sz="1600" b="0" i="1">
                <a:solidFill>
                  <a:srgbClr val="0081C6"/>
                </a:solidFill>
                <a:latin typeface="Century Schoolbook"/>
                <a:cs typeface="Century Schoolbook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51247222"/>
      </p:ext>
    </p:extLst>
  </p:cSld>
  <p:clrMapOvr>
    <a:masterClrMapping/>
  </p:clrMapOvr>
  <p:transition advTm="10000"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57200"/>
            <a:ext cx="7924800" cy="533400"/>
          </a:xfrm>
        </p:spPr>
        <p:txBody>
          <a:bodyPr/>
          <a:lstStyle>
            <a:lvl1pPr>
              <a:defRPr sz="28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2812" y="1981200"/>
            <a:ext cx="3887787" cy="4114800"/>
          </a:xfrm>
        </p:spPr>
        <p:txBody>
          <a:bodyPr/>
          <a:lstStyle>
            <a:lvl1pPr marL="398463" indent="-398463"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 sz="1800" b="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 sz="1800" b="0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800" b="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800" b="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5212" y="1981200"/>
            <a:ext cx="3963987" cy="4114800"/>
          </a:xfrm>
        </p:spPr>
        <p:txBody>
          <a:bodyPr/>
          <a:lstStyle>
            <a:lvl1pPr>
              <a:defRPr sz="1800">
                <a:solidFill>
                  <a:srgbClr val="595959"/>
                </a:solidFill>
              </a:defRPr>
            </a:lvl1pPr>
            <a:lvl2pPr>
              <a:defRPr sz="1800" b="0">
                <a:solidFill>
                  <a:srgbClr val="595959"/>
                </a:solidFill>
              </a:defRPr>
            </a:lvl2pPr>
            <a:lvl3pPr>
              <a:defRPr sz="1800" b="0">
                <a:solidFill>
                  <a:srgbClr val="595959"/>
                </a:solidFill>
              </a:defRPr>
            </a:lvl3pPr>
            <a:lvl4pPr>
              <a:defRPr sz="1800" b="0">
                <a:solidFill>
                  <a:srgbClr val="595959"/>
                </a:solidFill>
              </a:defRPr>
            </a:lvl4pPr>
            <a:lvl5pPr>
              <a:defRPr sz="1800" b="0">
                <a:solidFill>
                  <a:srgbClr val="595959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1351376"/>
      </p:ext>
    </p:extLst>
  </p:cSld>
  <p:clrMapOvr>
    <a:masterClrMapping/>
  </p:clrMapOvr>
  <p:transition advTm="10000"/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hot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8CD1BF3B-7B4A-4D75-99F3-22AECEEB326D}"/>
              </a:ext>
            </a:extLst>
          </p:cNvPr>
          <p:cNvSpPr txBox="1">
            <a:spLocks/>
          </p:cNvSpPr>
          <p:nvPr/>
        </p:nvSpPr>
        <p:spPr bwMode="auto">
          <a:xfrm>
            <a:off x="1792288" y="5148263"/>
            <a:ext cx="5486400" cy="566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>
            <a:lvl1pPr marL="0" indent="0" algn="l" rtl="0" eaLnBrk="0" fontAlgn="base" hangingPunct="0">
              <a:spcBef>
                <a:spcPct val="0"/>
              </a:spcBef>
              <a:spcAft>
                <a:spcPct val="0"/>
              </a:spcAft>
              <a:defRPr sz="1200" b="0" i="1" baseline="0">
                <a:solidFill>
                  <a:srgbClr val="0081C6"/>
                </a:solidFill>
                <a:latin typeface="Century Schoolbook"/>
                <a:ea typeface="+mj-ea"/>
                <a:cs typeface="Century Schoolbook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9pPr>
          </a:lstStyle>
          <a:p>
            <a:pPr defTabSz="457200">
              <a:defRPr/>
            </a:pPr>
            <a:r>
              <a:rPr lang="en-US" dirty="0"/>
              <a:t>Click to edit Master title style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57200"/>
            <a:ext cx="8229600" cy="533400"/>
          </a:xfrm>
        </p:spPr>
        <p:txBody>
          <a:bodyPr/>
          <a:lstStyle>
            <a:lvl1pPr>
              <a:defRPr sz="28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2133599"/>
            <a:ext cx="6361112" cy="2895601"/>
          </a:xfrm>
          <a:ln w="76200" cmpd="sng">
            <a:solidFill>
              <a:schemeClr val="bg1">
                <a:lumMod val="85000"/>
              </a:schemeClr>
            </a:solidFill>
          </a:ln>
        </p:spPr>
        <p:txBody>
          <a:bodyPr/>
          <a:lstStyle>
            <a:lvl1pPr marL="0" indent="0">
              <a:buNone/>
              <a:defRPr sz="1100">
                <a:solidFill>
                  <a:schemeClr val="bg1">
                    <a:lumMod val="7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307512453"/>
      </p:ext>
    </p:extLst>
  </p:cSld>
  <p:clrMapOvr>
    <a:masterClrMapping/>
  </p:clrMapOvr>
  <p:transition advTm="10000"/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562BD13D-1CD4-472C-867F-10E796A099FD}"/>
              </a:ext>
            </a:extLst>
          </p:cNvPr>
          <p:cNvSpPr txBox="1">
            <a:spLocks/>
          </p:cNvSpPr>
          <p:nvPr userDrawn="1"/>
        </p:nvSpPr>
        <p:spPr bwMode="auto">
          <a:xfrm>
            <a:off x="1828800" y="5330825"/>
            <a:ext cx="5486400" cy="56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>
            <a:lvl1pPr marL="0" indent="0" algn="l" rtl="0" eaLnBrk="0" fontAlgn="base" hangingPunct="0">
              <a:spcBef>
                <a:spcPct val="0"/>
              </a:spcBef>
              <a:spcAft>
                <a:spcPct val="0"/>
              </a:spcAft>
              <a:defRPr sz="1400" b="0" i="1" baseline="0">
                <a:solidFill>
                  <a:srgbClr val="0081C6"/>
                </a:solidFill>
                <a:latin typeface="Century Schoolbook"/>
                <a:ea typeface="+mj-ea"/>
                <a:cs typeface="Century Schoolbook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n-US" dirty="0"/>
              <a:t>Click to edit Master title style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333500"/>
            <a:ext cx="5448300" cy="3924300"/>
          </a:xfrm>
          <a:ln w="63500" cmpd="sng">
            <a:solidFill>
              <a:schemeClr val="bg2">
                <a:lumMod val="20000"/>
                <a:lumOff val="80000"/>
              </a:schemeClr>
            </a:solidFill>
          </a:ln>
        </p:spPr>
        <p:txBody>
          <a:bodyPr/>
          <a:lstStyle>
            <a:lvl1pPr marL="0" indent="0">
              <a:buNone/>
              <a:defRPr sz="1400" b="0">
                <a:solidFill>
                  <a:srgbClr val="9FA1A4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6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5897563"/>
            <a:ext cx="5486400" cy="500062"/>
          </a:xfrm>
        </p:spPr>
        <p:txBody>
          <a:bodyPr/>
          <a:lstStyle>
            <a:lvl1pPr marL="0" indent="0">
              <a:buNone/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Slide Number Placeholder 2">
            <a:extLst>
              <a:ext uri="{FF2B5EF4-FFF2-40B4-BE49-F238E27FC236}">
                <a16:creationId xmlns:a16="http://schemas.microsoft.com/office/drawing/2014/main" id="{06E0B5FA-38AC-4F4E-BB4E-65A4513B8F6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rgbClr val="9FA1A4"/>
                </a:solidFill>
              </a:defRPr>
            </a:lvl1pPr>
          </a:lstStyle>
          <a:p>
            <a:fld id="{0B178570-B88A-4BDE-AA79-99F63BEBDC8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05905980"/>
      </p:ext>
    </p:extLst>
  </p:cSld>
  <p:clrMapOvr>
    <a:masterClrMapping/>
  </p:clrMapOvr>
  <p:transition advTm="10000"/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hoto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86966763-639A-4576-AB47-BE6447D5D930}"/>
              </a:ext>
            </a:extLst>
          </p:cNvPr>
          <p:cNvSpPr txBox="1">
            <a:spLocks/>
          </p:cNvSpPr>
          <p:nvPr userDrawn="1"/>
        </p:nvSpPr>
        <p:spPr bwMode="auto">
          <a:xfrm>
            <a:off x="1828800" y="5330825"/>
            <a:ext cx="5486400" cy="56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>
            <a:lvl1pPr marL="0" indent="0" algn="l" rtl="0" eaLnBrk="0" fontAlgn="base" hangingPunct="0">
              <a:spcBef>
                <a:spcPct val="0"/>
              </a:spcBef>
              <a:spcAft>
                <a:spcPct val="0"/>
              </a:spcAft>
              <a:defRPr sz="1400" b="0" i="1" baseline="0">
                <a:solidFill>
                  <a:srgbClr val="0081C6"/>
                </a:solidFill>
                <a:latin typeface="Century Schoolbook"/>
                <a:ea typeface="+mj-ea"/>
                <a:cs typeface="Century Schoolbook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n-US" dirty="0"/>
              <a:t>Click to edit Master title style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333500"/>
            <a:ext cx="5448300" cy="3924300"/>
          </a:xfrm>
          <a:ln w="63500" cmpd="sng">
            <a:solidFill>
              <a:schemeClr val="bg2">
                <a:lumMod val="20000"/>
                <a:lumOff val="80000"/>
              </a:schemeClr>
            </a:solidFill>
          </a:ln>
        </p:spPr>
        <p:txBody>
          <a:bodyPr/>
          <a:lstStyle>
            <a:lvl1pPr marL="0" indent="0">
              <a:buNone/>
              <a:defRPr sz="1400" b="0">
                <a:solidFill>
                  <a:srgbClr val="9FA1A4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6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5897563"/>
            <a:ext cx="5486400" cy="500062"/>
          </a:xfrm>
        </p:spPr>
        <p:txBody>
          <a:bodyPr/>
          <a:lstStyle>
            <a:lvl1pPr marL="0" indent="0">
              <a:buNone/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Slide Number Placeholder 2">
            <a:extLst>
              <a:ext uri="{FF2B5EF4-FFF2-40B4-BE49-F238E27FC236}">
                <a16:creationId xmlns:a16="http://schemas.microsoft.com/office/drawing/2014/main" id="{2477468E-172E-4E9F-95D3-B87DE487BBF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rgbClr val="9FA1A4"/>
                </a:solidFill>
              </a:defRPr>
            </a:lvl1pPr>
          </a:lstStyle>
          <a:p>
            <a:fld id="{315EED71-5B3B-472F-A115-AF50AFED18A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41065336"/>
      </p:ext>
    </p:extLst>
  </p:cSld>
  <p:clrMapOvr>
    <a:masterClrMapping/>
  </p:clrMapOvr>
  <p:transition advTm="10000"/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3C8989-947F-424D-BB06-E9F5C514A1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C9D359-9E40-4194-8975-F1528118D39D}" type="datetime5">
              <a:rPr lang="en-US"/>
              <a:pPr>
                <a:defRPr/>
              </a:pPr>
              <a:t>10-Dec-20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ADE188-3EBE-4EFA-A854-8E6DC185C3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472F51-E631-49A3-8720-A21A6D5DFF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51BBB3-C15D-4451-8A56-D37AD1819E2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9149651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279CB7-1068-41F4-9855-B9B0702E08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93ECE8-6858-45EE-A7F9-53785DFC26DF}" type="datetime5">
              <a:rPr lang="en-US"/>
              <a:pPr>
                <a:defRPr/>
              </a:pPr>
              <a:t>10-Dec-20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44E676-CDC1-4146-AE88-4944B2697B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EECC69-D2C7-40EC-957F-61CF71E68E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BC5B9E-42BD-4A8F-A8C6-93DCB4D69B8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2639791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1CC261-A09A-4B9E-B616-C5410AA48F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25219-03D9-4A5B-B57D-63E206957825}" type="datetime5">
              <a:rPr lang="en-US"/>
              <a:pPr>
                <a:defRPr/>
              </a:pPr>
              <a:t>10-Dec-20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DB229E-AD64-4F91-B9F8-7C37C1D9A6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C0EED7-C7A2-4673-A979-E2EC7C6B05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5B9342-24FA-496B-B051-FFA73B14631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64314891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8E16EF7D-F2C6-497C-9666-2C33FFCFF1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D88E01-C15D-408E-BAE7-D14E713A64F5}" type="datetime5">
              <a:rPr lang="en-US"/>
              <a:pPr>
                <a:defRPr/>
              </a:pPr>
              <a:t>10-Dec-20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0650FCE-24D9-4806-AA3E-13D10FFEE7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58377159-9998-48CA-ADE2-B97270C1F1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1BB111-FEA4-4124-A423-7FB498E9DF1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04056437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0D2087EF-17E1-4163-9CEE-5B734CAFF0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2B3865-AAC8-46BF-BB43-9B269B96962B}" type="datetime5">
              <a:rPr lang="en-US"/>
              <a:pPr>
                <a:defRPr/>
              </a:pPr>
              <a:t>10-Dec-20</a:t>
            </a:fld>
            <a:endParaRPr lang="en-US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970A0D57-EC34-4DC0-BC91-626149C666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49044CB8-966C-403A-90AF-3BC6C9F3CA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5C4E62-70D7-4E63-A53C-0C7301A8535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78285536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65CE71D2-CF30-475B-BED8-1E39D5055B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1ACFF4-6867-488D-BEC4-127AD4EDD154}" type="datetime5">
              <a:rPr lang="en-US"/>
              <a:pPr>
                <a:defRPr/>
              </a:pPr>
              <a:t>10-Dec-20</a:t>
            </a:fld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3307A79F-7C0B-4AE4-B911-67333E4347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E0B0F6F8-BE4A-4BB0-84B4-A937BAA81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625248-99FF-4C01-A6E7-ED1375AA70F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26321598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447A18DD-1BA1-42FC-BC1C-3DC0DFA0F2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07E673-C5F0-4B1C-B781-5D7047AA04BF}" type="datetime5">
              <a:rPr lang="en-US"/>
              <a:pPr>
                <a:defRPr/>
              </a:pPr>
              <a:t>10-Dec-20</a:t>
            </a:fld>
            <a:endParaRPr lang="en-US" dirty="0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21FCFAFA-95C0-4065-845E-85DF67210B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4929133-85D7-4366-949F-5E6E63152B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5615F4-F61B-4C49-B8AB-79EDEC1A941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29775331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3A671447-A3A0-4B79-BA68-AA113C7CF7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A3D6DC-99D3-4887-9600-F44297B74124}" type="datetime5">
              <a:rPr lang="en-US"/>
              <a:pPr>
                <a:defRPr/>
              </a:pPr>
              <a:t>10-Dec-20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273FADF1-6A69-4E50-8C1D-1F10B12757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D615B57-A208-49DC-BB8B-0ADAAE322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42E98D-C7BA-4468-A098-B41DBCCABD5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55818650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D8E4C84E-47C6-4316-B5A6-C4775A43D7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E0F4E9-C562-4BFE-BC80-7B40CA1C408B}" type="datetime5">
              <a:rPr lang="en-US"/>
              <a:pPr>
                <a:defRPr/>
              </a:pPr>
              <a:t>10-Dec-20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8FA2D7CB-0A0A-4737-B621-75D55E2181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5068610-99FE-47A6-88E7-E34A99B40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62FF68-6A34-46EC-8D63-947903BD871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92875904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BC193F-8CAB-4CAE-AB74-9E1C84D0A3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716B1B-717B-4B67-9997-696CCFE2B2E2}" type="datetime5">
              <a:rPr lang="en-US"/>
              <a:pPr>
                <a:defRPr/>
              </a:pPr>
              <a:t>10-Dec-20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23BC62-2F0A-4CBB-A773-30800C0857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013BF2-4B88-41F7-A7B6-C4135BADC1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0047D5-EB44-40AB-A1E4-89F2AA0E057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1958995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068032-012C-4134-94E7-3970CEE06C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10FD8E-D4B5-423E-92F2-9CA168156EC4}" type="datetime5">
              <a:rPr lang="en-US"/>
              <a:pPr>
                <a:defRPr/>
              </a:pPr>
              <a:t>10-Dec-20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5D00C5-4EF0-4114-85BE-BC14D95A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3E7FE3-9606-42CF-9B8E-1612539B91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2DB5A7-BDAC-48B2-A038-6501D255981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39248011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ew chap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722313" y="3438525"/>
            <a:ext cx="8421687" cy="1362075"/>
          </a:xfrm>
          <a:prstGeom prst="rect">
            <a:avLst/>
          </a:prstGeom>
        </p:spPr>
        <p:txBody>
          <a:bodyPr anchor="t"/>
          <a:lstStyle>
            <a:lvl1pPr marL="3175" indent="0" algn="l">
              <a:defRPr sz="2400" b="0" cap="all">
                <a:solidFill>
                  <a:srgbClr val="9FA1A4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2"/>
          <p:cNvSpPr>
            <a:spLocks noGrp="1"/>
          </p:cNvSpPr>
          <p:nvPr>
            <p:ph type="body" idx="1"/>
          </p:nvPr>
        </p:nvSpPr>
        <p:spPr>
          <a:xfrm>
            <a:off x="722313" y="1871663"/>
            <a:ext cx="7772400" cy="1371600"/>
          </a:xfrm>
        </p:spPr>
        <p:txBody>
          <a:bodyPr anchor="b"/>
          <a:lstStyle>
            <a:lvl1pPr marL="0" indent="0">
              <a:buNone/>
              <a:defRPr sz="1600" b="0" i="1">
                <a:solidFill>
                  <a:srgbClr val="F2AD40"/>
                </a:solidFill>
                <a:latin typeface="Century Schoolbook"/>
                <a:cs typeface="Century Schoolbook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6626529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hart">
  <p:cSld name="Title, Text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hart Placeholder 3"/>
          <p:cNvSpPr>
            <a:spLocks noGrp="1"/>
          </p:cNvSpPr>
          <p:nvPr>
            <p:ph type="chart" sz="half" idx="2"/>
          </p:nvPr>
        </p:nvSpPr>
        <p:spPr>
          <a:xfrm>
            <a:off x="4648200" y="1600200"/>
            <a:ext cx="4038600" cy="4525963"/>
          </a:xfrm>
        </p:spPr>
        <p:txBody>
          <a:bodyPr rtlCol="0">
            <a:normAutofit/>
          </a:bodyPr>
          <a:lstStyle/>
          <a:p>
            <a:pPr lvl="0"/>
            <a:endParaRPr lang="en-US" noProof="0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15D6DA-1497-445A-958D-2860AC3886F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47B47077-9427-417D-82D7-76958720C0AB}" type="datetime5">
              <a:rPr lang="en-US"/>
              <a:pPr>
                <a:defRPr/>
              </a:pPr>
              <a:t>10-Dec-20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AEC5E6-363B-40A8-9F5B-801D9C3C385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 dirty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FED033-50D9-41D6-81FC-EA104FAAA52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fld id="{673A3633-A8B1-40AB-9737-CC6D535A1E8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07033495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5791200" cy="9144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2813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75213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10">
            <a:extLst>
              <a:ext uri="{FF2B5EF4-FFF2-40B4-BE49-F238E27FC236}">
                <a16:creationId xmlns:a16="http://schemas.microsoft.com/office/drawing/2014/main" id="{ED6FD02F-3560-4F04-BE18-3C1A1764EB77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fld id="{14B85716-AF09-491B-9FAA-65BC4A57EC3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337041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16.xml"/><Relationship Id="rId7" Type="http://schemas.openxmlformats.org/officeDocument/2006/relationships/theme" Target="../theme/theme3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7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theme" Target="../theme/theme4.xml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2" Type="http://schemas.openxmlformats.org/officeDocument/2006/relationships/slideLayout" Target="../slideLayouts/slideLayout21.xml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5" Type="http://schemas.openxmlformats.org/officeDocument/2006/relationships/slideLayout" Target="../slideLayouts/slideLayout24.xml"/><Relationship Id="rId4" Type="http://schemas.openxmlformats.org/officeDocument/2006/relationships/slideLayout" Target="../slideLayouts/slideLayout23.xml"/><Relationship Id="rId9" Type="http://schemas.openxmlformats.org/officeDocument/2006/relationships/image" Target="../media/image1.jpe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5" Type="http://schemas.openxmlformats.org/officeDocument/2006/relationships/slideLayout" Target="../slideLayouts/slideLayout31.xml"/><Relationship Id="rId10" Type="http://schemas.openxmlformats.org/officeDocument/2006/relationships/image" Target="../media/image1.jpeg"/><Relationship Id="rId4" Type="http://schemas.openxmlformats.org/officeDocument/2006/relationships/slideLayout" Target="../slideLayouts/slideLayout30.xml"/><Relationship Id="rId9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theme" Target="../theme/theme6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9.xml"/><Relationship Id="rId4" Type="http://schemas.openxmlformats.org/officeDocument/2006/relationships/slideLayout" Target="../slideLayouts/slideLayout38.xml"/><Relationship Id="rId9" Type="http://schemas.openxmlformats.org/officeDocument/2006/relationships/image" Target="../media/image1.jpeg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9.xml"/><Relationship Id="rId3" Type="http://schemas.openxmlformats.org/officeDocument/2006/relationships/slideLayout" Target="../slideLayouts/slideLayout44.xml"/><Relationship Id="rId7" Type="http://schemas.openxmlformats.org/officeDocument/2006/relationships/slideLayout" Target="../slideLayouts/slideLayout48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43.xml"/><Relationship Id="rId1" Type="http://schemas.openxmlformats.org/officeDocument/2006/relationships/slideLayout" Target="../slideLayouts/slideLayout42.xml"/><Relationship Id="rId6" Type="http://schemas.openxmlformats.org/officeDocument/2006/relationships/slideLayout" Target="../slideLayouts/slideLayout47.xml"/><Relationship Id="rId11" Type="http://schemas.openxmlformats.org/officeDocument/2006/relationships/theme" Target="../theme/theme7.xml"/><Relationship Id="rId5" Type="http://schemas.openxmlformats.org/officeDocument/2006/relationships/slideLayout" Target="../slideLayouts/slideLayout46.xml"/><Relationship Id="rId10" Type="http://schemas.openxmlformats.org/officeDocument/2006/relationships/slideLayout" Target="../slideLayouts/slideLayout51.xml"/><Relationship Id="rId4" Type="http://schemas.openxmlformats.org/officeDocument/2006/relationships/slideLayout" Target="../slideLayouts/slideLayout45.xml"/><Relationship Id="rId9" Type="http://schemas.openxmlformats.org/officeDocument/2006/relationships/slideLayout" Target="../slideLayouts/slideLayout50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9.xml"/><Relationship Id="rId13" Type="http://schemas.openxmlformats.org/officeDocument/2006/relationships/theme" Target="../theme/theme8.xml"/><Relationship Id="rId3" Type="http://schemas.openxmlformats.org/officeDocument/2006/relationships/slideLayout" Target="../slideLayouts/slideLayout54.xml"/><Relationship Id="rId7" Type="http://schemas.openxmlformats.org/officeDocument/2006/relationships/slideLayout" Target="../slideLayouts/slideLayout58.xml"/><Relationship Id="rId12" Type="http://schemas.openxmlformats.org/officeDocument/2006/relationships/slideLayout" Target="../slideLayouts/slideLayout63.xml"/><Relationship Id="rId2" Type="http://schemas.openxmlformats.org/officeDocument/2006/relationships/slideLayout" Target="../slideLayouts/slideLayout53.xml"/><Relationship Id="rId1" Type="http://schemas.openxmlformats.org/officeDocument/2006/relationships/slideLayout" Target="../slideLayouts/slideLayout52.xml"/><Relationship Id="rId6" Type="http://schemas.openxmlformats.org/officeDocument/2006/relationships/slideLayout" Target="../slideLayouts/slideLayout57.xml"/><Relationship Id="rId11" Type="http://schemas.openxmlformats.org/officeDocument/2006/relationships/slideLayout" Target="../slideLayouts/slideLayout62.xml"/><Relationship Id="rId5" Type="http://schemas.openxmlformats.org/officeDocument/2006/relationships/slideLayout" Target="../slideLayouts/slideLayout56.xml"/><Relationship Id="rId10" Type="http://schemas.openxmlformats.org/officeDocument/2006/relationships/slideLayout" Target="../slideLayouts/slideLayout61.xml"/><Relationship Id="rId4" Type="http://schemas.openxmlformats.org/officeDocument/2006/relationships/slideLayout" Target="../slideLayouts/slideLayout55.xml"/><Relationship Id="rId9" Type="http://schemas.openxmlformats.org/officeDocument/2006/relationships/slideLayout" Target="../slideLayouts/slideLayout60.xml"/><Relationship Id="rId14" Type="http://schemas.openxmlformats.org/officeDocument/2006/relationships/image" Target="../media/image1.jpeg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theme" Target="../theme/theme9.xml"/><Relationship Id="rId3" Type="http://schemas.openxmlformats.org/officeDocument/2006/relationships/slideLayout" Target="../slideLayouts/slideLayout66.xml"/><Relationship Id="rId7" Type="http://schemas.openxmlformats.org/officeDocument/2006/relationships/slideLayout" Target="../slideLayouts/slideLayout70.xml"/><Relationship Id="rId2" Type="http://schemas.openxmlformats.org/officeDocument/2006/relationships/slideLayout" Target="../slideLayouts/slideLayout65.xml"/><Relationship Id="rId1" Type="http://schemas.openxmlformats.org/officeDocument/2006/relationships/slideLayout" Target="../slideLayouts/slideLayout64.xml"/><Relationship Id="rId6" Type="http://schemas.openxmlformats.org/officeDocument/2006/relationships/slideLayout" Target="../slideLayouts/slideLayout69.xml"/><Relationship Id="rId5" Type="http://schemas.openxmlformats.org/officeDocument/2006/relationships/slideLayout" Target="../slideLayouts/slideLayout68.xml"/><Relationship Id="rId4" Type="http://schemas.openxmlformats.org/officeDocument/2006/relationships/slideLayout" Target="../slideLayouts/slideLayout67.xml"/><Relationship Id="rId9" Type="http://schemas.openxmlformats.org/officeDocument/2006/relationships/image" Target="../media/image1.jpeg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8.xml"/><Relationship Id="rId13" Type="http://schemas.openxmlformats.org/officeDocument/2006/relationships/slideLayout" Target="../slideLayouts/slideLayout83.xml"/><Relationship Id="rId3" Type="http://schemas.openxmlformats.org/officeDocument/2006/relationships/slideLayout" Target="../slideLayouts/slideLayout73.xml"/><Relationship Id="rId7" Type="http://schemas.openxmlformats.org/officeDocument/2006/relationships/slideLayout" Target="../slideLayouts/slideLayout77.xml"/><Relationship Id="rId12" Type="http://schemas.openxmlformats.org/officeDocument/2006/relationships/slideLayout" Target="../slideLayouts/slideLayout82.xml"/><Relationship Id="rId2" Type="http://schemas.openxmlformats.org/officeDocument/2006/relationships/slideLayout" Target="../slideLayouts/slideLayout72.xml"/><Relationship Id="rId1" Type="http://schemas.openxmlformats.org/officeDocument/2006/relationships/slideLayout" Target="../slideLayouts/slideLayout71.xml"/><Relationship Id="rId6" Type="http://schemas.openxmlformats.org/officeDocument/2006/relationships/slideLayout" Target="../slideLayouts/slideLayout76.xml"/><Relationship Id="rId11" Type="http://schemas.openxmlformats.org/officeDocument/2006/relationships/slideLayout" Target="../slideLayouts/slideLayout81.xml"/><Relationship Id="rId5" Type="http://schemas.openxmlformats.org/officeDocument/2006/relationships/slideLayout" Target="../slideLayouts/slideLayout75.xml"/><Relationship Id="rId15" Type="http://schemas.openxmlformats.org/officeDocument/2006/relationships/theme" Target="../theme/theme10.xml"/><Relationship Id="rId10" Type="http://schemas.openxmlformats.org/officeDocument/2006/relationships/slideLayout" Target="../slideLayouts/slideLayout80.xml"/><Relationship Id="rId4" Type="http://schemas.openxmlformats.org/officeDocument/2006/relationships/slideLayout" Target="../slideLayouts/slideLayout74.xml"/><Relationship Id="rId9" Type="http://schemas.openxmlformats.org/officeDocument/2006/relationships/slideLayout" Target="../slideLayouts/slideLayout79.xml"/><Relationship Id="rId14" Type="http://schemas.openxmlformats.org/officeDocument/2006/relationships/slideLayout" Target="../slideLayouts/slideLayout8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4">
            <a:extLst>
              <a:ext uri="{FF2B5EF4-FFF2-40B4-BE49-F238E27FC236}">
                <a16:creationId xmlns:a16="http://schemas.microsoft.com/office/drawing/2014/main" id="{493022F8-D53F-4E34-BED7-1D75BF60E434}"/>
              </a:ext>
            </a:extLst>
          </p:cNvPr>
          <p:cNvSpPr/>
          <p:nvPr/>
        </p:nvSpPr>
        <p:spPr bwMode="auto">
          <a:xfrm>
            <a:off x="0" y="1295400"/>
            <a:ext cx="9144000" cy="4648200"/>
          </a:xfrm>
          <a:prstGeom prst="rect">
            <a:avLst/>
          </a:prstGeom>
          <a:solidFill>
            <a:schemeClr val="bg1">
              <a:lumMod val="95000"/>
              <a:alpha val="83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r" eaLnBrk="0" hangingPunct="0">
              <a:defRPr/>
            </a:pPr>
            <a:endParaRPr lang="en-US" sz="2400" dirty="0">
              <a:latin typeface="Times" charset="0"/>
              <a:cs typeface="+mn-cs"/>
            </a:endParaRPr>
          </a:p>
        </p:txBody>
      </p:sp>
      <p:sp>
        <p:nvSpPr>
          <p:cNvPr id="1027" name="Rectangle 8">
            <a:extLst>
              <a:ext uri="{FF2B5EF4-FFF2-40B4-BE49-F238E27FC236}">
                <a16:creationId xmlns:a16="http://schemas.microsoft.com/office/drawing/2014/main" id="{BBBB68B7-4299-415F-B22A-7778F41B01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28600"/>
            <a:ext cx="9144000" cy="990600"/>
          </a:xfrm>
          <a:prstGeom prst="rect">
            <a:avLst/>
          </a:prstGeom>
          <a:solidFill>
            <a:srgbClr val="F89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latin typeface="Times" panose="02020603060405020304" pitchFamily="18" charset="0"/>
            </a:endParaRPr>
          </a:p>
        </p:txBody>
      </p:sp>
      <p:sp>
        <p:nvSpPr>
          <p:cNvPr id="1028" name="Rectangle 3">
            <a:extLst>
              <a:ext uri="{FF2B5EF4-FFF2-40B4-BE49-F238E27FC236}">
                <a16:creationId xmlns:a16="http://schemas.microsoft.com/office/drawing/2014/main" id="{913B3DDE-1296-44D6-9304-7B6045F394E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457200"/>
            <a:ext cx="73152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</a:t>
            </a:r>
          </a:p>
        </p:txBody>
      </p:sp>
      <p:sp>
        <p:nvSpPr>
          <p:cNvPr id="1029" name="Rectangle 4">
            <a:extLst>
              <a:ext uri="{FF2B5EF4-FFF2-40B4-BE49-F238E27FC236}">
                <a16:creationId xmlns:a16="http://schemas.microsoft.com/office/drawing/2014/main" id="{A6C52021-496C-4E28-A955-DB48C76863D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76400"/>
            <a:ext cx="7543800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</p:txBody>
      </p:sp>
      <p:pic>
        <p:nvPicPr>
          <p:cNvPr id="1030" name="Picture 2" descr="CSH_Color_tag.jpg">
            <a:extLst>
              <a:ext uri="{FF2B5EF4-FFF2-40B4-BE49-F238E27FC236}">
                <a16:creationId xmlns:a16="http://schemas.microsoft.com/office/drawing/2014/main" id="{D6CE17EE-8AE2-456C-9CCC-414E96A24B2A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6096000"/>
            <a:ext cx="1270000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6CBDCD-8DD1-4498-AADE-61D66830528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12800" y="6248400"/>
            <a:ext cx="26670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100" i="1">
                <a:solidFill>
                  <a:srgbClr val="9FA1A4"/>
                </a:solidFill>
                <a:latin typeface="Century Schoolbook" panose="02040604050505020304" pitchFamily="18" charset="0"/>
                <a:ea typeface="Century Schoolbook" panose="02040604050505020304" pitchFamily="18" charset="0"/>
                <a:cs typeface="Century Schoolbook" panose="02040604050505020304" pitchFamily="18" charset="0"/>
              </a:defRPr>
            </a:lvl1pPr>
          </a:lstStyle>
          <a:p>
            <a:fld id="{9B114851-69FB-49D7-9595-06ACD42B7036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1032" name="Rectangle 11">
            <a:extLst>
              <a:ext uri="{FF2B5EF4-FFF2-40B4-BE49-F238E27FC236}">
                <a16:creationId xmlns:a16="http://schemas.microsoft.com/office/drawing/2014/main" id="{D71589FB-17CC-403A-9CFF-9E613FEFAA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04800"/>
            <a:ext cx="6599238" cy="317500"/>
          </a:xfrm>
          <a:prstGeom prst="rect">
            <a:avLst/>
          </a:prstGeom>
          <a:solidFill>
            <a:schemeClr val="bg1">
              <a:alpha val="12941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latin typeface="Times" panose="02020603060405020304" pitchFamily="18" charset="0"/>
            </a:endParaRPr>
          </a:p>
        </p:txBody>
      </p:sp>
      <p:sp>
        <p:nvSpPr>
          <p:cNvPr id="1033" name="Rectangle 12">
            <a:extLst>
              <a:ext uri="{FF2B5EF4-FFF2-40B4-BE49-F238E27FC236}">
                <a16:creationId xmlns:a16="http://schemas.microsoft.com/office/drawing/2014/main" id="{2FB0C6FF-773E-4054-ABA3-C609DE7740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4600" y="533400"/>
            <a:ext cx="6629400" cy="152400"/>
          </a:xfrm>
          <a:prstGeom prst="rect">
            <a:avLst/>
          </a:prstGeom>
          <a:solidFill>
            <a:schemeClr val="bg1">
              <a:alpha val="25098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latin typeface="Times" panose="02020603060405020304" pitchFamily="18" charset="0"/>
            </a:endParaRPr>
          </a:p>
        </p:txBody>
      </p:sp>
      <p:sp>
        <p:nvSpPr>
          <p:cNvPr id="1034" name="Rectangle 13">
            <a:extLst>
              <a:ext uri="{FF2B5EF4-FFF2-40B4-BE49-F238E27FC236}">
                <a16:creationId xmlns:a16="http://schemas.microsoft.com/office/drawing/2014/main" id="{474AFBAA-1922-4C24-A47D-2FBFF1DBA9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1066800"/>
            <a:ext cx="8305800" cy="152400"/>
          </a:xfrm>
          <a:prstGeom prst="rect">
            <a:avLst/>
          </a:prstGeom>
          <a:solidFill>
            <a:schemeClr val="bg1">
              <a:alpha val="901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latin typeface="Times" panose="02020603060405020304" pitchFamily="18" charset="0"/>
            </a:endParaRPr>
          </a:p>
        </p:txBody>
      </p:sp>
      <p:sp>
        <p:nvSpPr>
          <p:cNvPr id="1035" name="Rectangle 14">
            <a:extLst>
              <a:ext uri="{FF2B5EF4-FFF2-40B4-BE49-F238E27FC236}">
                <a16:creationId xmlns:a16="http://schemas.microsoft.com/office/drawing/2014/main" id="{E82417DD-47E3-4EE8-925B-4C313A413D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143000"/>
            <a:ext cx="7620000" cy="762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latin typeface="Times" panose="02020603060405020304" pitchFamily="18" charset="0"/>
            </a:endParaRPr>
          </a:p>
        </p:txBody>
      </p:sp>
      <p:sp>
        <p:nvSpPr>
          <p:cNvPr id="1036" name="Rectangle 15">
            <a:extLst>
              <a:ext uri="{FF2B5EF4-FFF2-40B4-BE49-F238E27FC236}">
                <a16:creationId xmlns:a16="http://schemas.microsoft.com/office/drawing/2014/main" id="{00447B16-B5FC-42B9-BC38-93BE367141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"/>
            <a:ext cx="7620000" cy="3048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latin typeface="Times" panose="02020603060405020304" pitchFamily="18" charset="0"/>
            </a:endParaRPr>
          </a:p>
        </p:txBody>
      </p:sp>
      <p:sp>
        <p:nvSpPr>
          <p:cNvPr id="1037" name="Rectangle 16">
            <a:extLst>
              <a:ext uri="{FF2B5EF4-FFF2-40B4-BE49-F238E27FC236}">
                <a16:creationId xmlns:a16="http://schemas.microsoft.com/office/drawing/2014/main" id="{86853EEC-5049-47C4-BEB8-695563DD9A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9800" y="228600"/>
            <a:ext cx="3124200" cy="719138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latin typeface="Times" panose="02020603060405020304" pitchFamily="18" charset="0"/>
            </a:endParaRPr>
          </a:p>
        </p:txBody>
      </p:sp>
      <p:sp>
        <p:nvSpPr>
          <p:cNvPr id="1038" name="Rectangle 17">
            <a:extLst>
              <a:ext uri="{FF2B5EF4-FFF2-40B4-BE49-F238E27FC236}">
                <a16:creationId xmlns:a16="http://schemas.microsoft.com/office/drawing/2014/main" id="{913F2EB2-3EA9-4919-B9EA-CCCB1F4DC3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33800" y="838200"/>
            <a:ext cx="5410200" cy="3810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latin typeface="Times" panose="02020603060405020304" pitchFamily="18" charset="0"/>
            </a:endParaRPr>
          </a:p>
        </p:txBody>
      </p:sp>
      <p:sp>
        <p:nvSpPr>
          <p:cNvPr id="1039" name="Rectangle 18">
            <a:extLst>
              <a:ext uri="{FF2B5EF4-FFF2-40B4-BE49-F238E27FC236}">
                <a16:creationId xmlns:a16="http://schemas.microsoft.com/office/drawing/2014/main" id="{4118D555-EF5B-471A-8555-D2E35BE320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28600"/>
            <a:ext cx="5410200" cy="381000"/>
          </a:xfrm>
          <a:prstGeom prst="rect">
            <a:avLst/>
          </a:prstGeom>
          <a:solidFill>
            <a:schemeClr val="bg1">
              <a:alpha val="14902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latin typeface="Times" panose="02020603060405020304" pitchFamily="18" charset="0"/>
            </a:endParaRPr>
          </a:p>
        </p:txBody>
      </p:sp>
      <p:sp>
        <p:nvSpPr>
          <p:cNvPr id="1040" name="Rectangle 21">
            <a:extLst>
              <a:ext uri="{FF2B5EF4-FFF2-40B4-BE49-F238E27FC236}">
                <a16:creationId xmlns:a16="http://schemas.microsoft.com/office/drawing/2014/main" id="{88095868-FC04-4E7F-A60C-74522AD42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57800" y="990600"/>
            <a:ext cx="3886200" cy="228600"/>
          </a:xfrm>
          <a:prstGeom prst="rect">
            <a:avLst/>
          </a:prstGeom>
          <a:solidFill>
            <a:schemeClr val="bg1">
              <a:alpha val="14117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latin typeface="Times" panose="02020603060405020304" pitchFamily="18" charset="0"/>
            </a:endParaRPr>
          </a:p>
        </p:txBody>
      </p:sp>
      <p:cxnSp>
        <p:nvCxnSpPr>
          <p:cNvPr id="1041" name="Straight Connector 28">
            <a:extLst>
              <a:ext uri="{FF2B5EF4-FFF2-40B4-BE49-F238E27FC236}">
                <a16:creationId xmlns:a16="http://schemas.microsoft.com/office/drawing/2014/main" id="{D54BC59F-06B0-4753-84B7-3709AF85A5DC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609600" y="0"/>
            <a:ext cx="0" cy="6629400"/>
          </a:xfrm>
          <a:prstGeom prst="line">
            <a:avLst/>
          </a:prstGeom>
          <a:noFill/>
          <a:ln w="3175" algn="ctr">
            <a:solidFill>
              <a:schemeClr val="bg2"/>
            </a:solidFill>
            <a:round/>
            <a:headEnd/>
            <a:tailEnd/>
          </a:ln>
        </p:spPr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6" r:id="rId1"/>
    <p:sldLayoutId id="2147483887" r:id="rId2"/>
    <p:sldLayoutId id="2147483888" r:id="rId3"/>
    <p:sldLayoutId id="2147483889" r:id="rId4"/>
    <p:sldLayoutId id="2147483890" r:id="rId5"/>
    <p:sldLayoutId id="2147483891" r:id="rId6"/>
    <p:sldLayoutId id="2147483892" r:id="rId7"/>
    <p:sldLayoutId id="2147483893" r:id="rId8"/>
    <p:sldLayoutId id="2147483894" r:id="rId9"/>
    <p:sldLayoutId id="2147483895" r:id="rId10"/>
    <p:sldLayoutId id="2147483896" r:id="rId11"/>
  </p:sldLayoutIdLst>
  <p:transition advTm="10000"/>
  <p:txStyles>
    <p:titleStyle>
      <a:lvl1pPr marL="460375" indent="-341313" algn="l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Century Schoolbook"/>
          <a:ea typeface="Century Schoolbook" panose="02040604050505020304" pitchFamily="18" charset="0"/>
          <a:cs typeface="Century Schoolbook"/>
        </a:defRPr>
      </a:lvl1pPr>
      <a:lvl2pPr marL="460375" indent="-341313" algn="l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Century Schoolbook" panose="02040604050505020304" pitchFamily="18" charset="0"/>
          <a:ea typeface="Century Schoolbook" panose="02040604050505020304" pitchFamily="18" charset="0"/>
          <a:cs typeface="Century Schoolbook" panose="02040604050505020304" pitchFamily="18" charset="0"/>
        </a:defRPr>
      </a:lvl2pPr>
      <a:lvl3pPr marL="460375" indent="-341313" algn="l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Century Schoolbook" panose="02040604050505020304" pitchFamily="18" charset="0"/>
          <a:ea typeface="Century Schoolbook" panose="02040604050505020304" pitchFamily="18" charset="0"/>
          <a:cs typeface="Century Schoolbook" panose="02040604050505020304" pitchFamily="18" charset="0"/>
        </a:defRPr>
      </a:lvl3pPr>
      <a:lvl4pPr marL="460375" indent="-341313" algn="l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Century Schoolbook" panose="02040604050505020304" pitchFamily="18" charset="0"/>
          <a:ea typeface="Century Schoolbook" panose="02040604050505020304" pitchFamily="18" charset="0"/>
          <a:cs typeface="Century Schoolbook" panose="02040604050505020304" pitchFamily="18" charset="0"/>
        </a:defRPr>
      </a:lvl4pPr>
      <a:lvl5pPr marL="460375" indent="-341313" algn="l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Century Schoolbook" panose="02040604050505020304" pitchFamily="18" charset="0"/>
          <a:ea typeface="Century Schoolbook" panose="02040604050505020304" pitchFamily="18" charset="0"/>
          <a:cs typeface="Century Schoolbook" panose="02040604050505020304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9pPr>
    </p:titleStyle>
    <p:bodyStyle>
      <a:lvl1pPr marL="461963" indent="-342900" algn="l" rtl="0" fontAlgn="base">
        <a:spcBef>
          <a:spcPct val="20000"/>
        </a:spcBef>
        <a:spcAft>
          <a:spcPct val="0"/>
        </a:spcAft>
        <a:buClr>
          <a:srgbClr val="9FA1A4"/>
        </a:buClr>
        <a:buSzPct val="100000"/>
        <a:buFont typeface="Wingdings" panose="05000000000000000000" pitchFamily="2" charset="2"/>
        <a:buChar char="§"/>
        <a:defRPr sz="1600" b="1">
          <a:solidFill>
            <a:srgbClr val="0081C6"/>
          </a:solidFill>
          <a:latin typeface="Century Schoolbook"/>
          <a:ea typeface="Century Schoolbook" panose="02040604050505020304" pitchFamily="18" charset="0"/>
          <a:cs typeface="Century Schoolbook"/>
        </a:defRPr>
      </a:lvl1pPr>
      <a:lvl2pPr marL="736600" indent="-285750" algn="l" rtl="0" fontAlgn="base">
        <a:spcBef>
          <a:spcPct val="20000"/>
        </a:spcBef>
        <a:spcAft>
          <a:spcPct val="0"/>
        </a:spcAft>
        <a:buClr>
          <a:srgbClr val="9FA1A4"/>
        </a:buClr>
        <a:buSzPct val="50000"/>
        <a:buFont typeface="Wingdings" panose="05000000000000000000" pitchFamily="2" charset="2"/>
        <a:buChar char=""/>
        <a:defRPr sz="1600">
          <a:solidFill>
            <a:srgbClr val="0081C6"/>
          </a:solidFill>
          <a:latin typeface="Century Schoolbook"/>
          <a:ea typeface="Century Schoolbook" panose="02040604050505020304" pitchFamily="18" charset="0"/>
          <a:cs typeface="Century Schoolbook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rgbClr val="FAFAF1"/>
        </a:buClr>
        <a:buFont typeface="Wingdings" panose="05000000000000000000" pitchFamily="2" charset="2"/>
        <a:buChar char="§"/>
        <a:defRPr sz="1600">
          <a:solidFill>
            <a:srgbClr val="0081C6"/>
          </a:solidFill>
          <a:latin typeface="Century Schoolbook"/>
          <a:ea typeface="Century Schoolbook" panose="02040604050505020304" pitchFamily="18" charset="0"/>
          <a:cs typeface="Century Schoolbook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rgbClr val="FDFCF8"/>
        </a:buClr>
        <a:buFont typeface="Wingdings" panose="05000000000000000000" pitchFamily="2" charset="2"/>
        <a:buChar char="§"/>
        <a:defRPr sz="1600">
          <a:solidFill>
            <a:srgbClr val="0081C6"/>
          </a:solidFill>
          <a:latin typeface="Century Schoolbook"/>
          <a:ea typeface="Century Schoolbook" panose="02040604050505020304" pitchFamily="18" charset="0"/>
          <a:cs typeface="Century Schoolbook"/>
        </a:defRPr>
      </a:lvl4pPr>
      <a:lvl5pPr marL="2114550" indent="-285750" algn="l" rtl="0" fontAlgn="base">
        <a:spcBef>
          <a:spcPct val="20000"/>
        </a:spcBef>
        <a:spcAft>
          <a:spcPct val="0"/>
        </a:spcAft>
        <a:buClr>
          <a:srgbClr val="9FA1A4"/>
        </a:buClr>
        <a:buFont typeface="Wingdings" panose="05000000000000000000" pitchFamily="2" charset="2"/>
        <a:buChar char="§"/>
        <a:defRPr sz="1600" b="1">
          <a:solidFill>
            <a:schemeClr val="tx1"/>
          </a:solidFill>
          <a:latin typeface="Century Schoolbook"/>
          <a:ea typeface="Century Schoolbook" panose="02040604050505020304" pitchFamily="18" charset="0"/>
          <a:cs typeface="Century Schoolbook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Times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Times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Times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Times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>
            <a:extLst>
              <a:ext uri="{FF2B5EF4-FFF2-40B4-BE49-F238E27FC236}">
                <a16:creationId xmlns:a16="http://schemas.microsoft.com/office/drawing/2014/main" id="{9482CA2C-4B19-4EB9-9190-56B7853F7E34}"/>
              </a:ext>
            </a:extLst>
          </p:cNvPr>
          <p:cNvSpPr/>
          <p:nvPr/>
        </p:nvSpPr>
        <p:spPr bwMode="auto">
          <a:xfrm>
            <a:off x="0" y="1295400"/>
            <a:ext cx="9144000" cy="4648200"/>
          </a:xfrm>
          <a:prstGeom prst="rect">
            <a:avLst/>
          </a:prstGeom>
          <a:solidFill>
            <a:schemeClr val="bg1">
              <a:lumMod val="95000"/>
              <a:alpha val="83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r" eaLnBrk="0" hangingPunct="0">
              <a:defRPr/>
            </a:pPr>
            <a:endParaRPr lang="en-US" sz="2400" dirty="0">
              <a:latin typeface="Times" charset="0"/>
              <a:cs typeface="+mn-cs"/>
            </a:endParaRPr>
          </a:p>
        </p:txBody>
      </p:sp>
      <p:sp>
        <p:nvSpPr>
          <p:cNvPr id="2051" name="Rectangle 4">
            <a:extLst>
              <a:ext uri="{FF2B5EF4-FFF2-40B4-BE49-F238E27FC236}">
                <a16:creationId xmlns:a16="http://schemas.microsoft.com/office/drawing/2014/main" id="{82D544B3-B26D-4388-ABA0-EB654B38BCB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762000" y="1676400"/>
            <a:ext cx="7543800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</p:txBody>
      </p:sp>
      <p:pic>
        <p:nvPicPr>
          <p:cNvPr id="2052" name="Picture 25" descr="CSH_Color_tag.jpg">
            <a:extLst>
              <a:ext uri="{FF2B5EF4-FFF2-40B4-BE49-F238E27FC236}">
                <a16:creationId xmlns:a16="http://schemas.microsoft.com/office/drawing/2014/main" id="{522EAA9F-1287-4CD5-A19A-7CBAB51B6F4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6096000"/>
            <a:ext cx="1270000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Slide Number Placeholder 5">
            <a:extLst>
              <a:ext uri="{FF2B5EF4-FFF2-40B4-BE49-F238E27FC236}">
                <a16:creationId xmlns:a16="http://schemas.microsoft.com/office/drawing/2014/main" id="{39590740-7FE5-41F4-8360-D9C24B7D70F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12800" y="6248400"/>
            <a:ext cx="26670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100" i="1">
                <a:solidFill>
                  <a:srgbClr val="9FA1A4"/>
                </a:solidFill>
                <a:latin typeface="Century Schoolbook" panose="02040604050505020304" pitchFamily="18" charset="0"/>
                <a:ea typeface="Century Schoolbook" panose="02040604050505020304" pitchFamily="18" charset="0"/>
                <a:cs typeface="Century Schoolbook" panose="02040604050505020304" pitchFamily="18" charset="0"/>
              </a:defRPr>
            </a:lvl1pPr>
          </a:lstStyle>
          <a:p>
            <a:fld id="{4D44B256-D7F7-4A04-B5C6-2EBAB4E0470D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2054" name="Rectangle 23">
            <a:extLst>
              <a:ext uri="{FF2B5EF4-FFF2-40B4-BE49-F238E27FC236}">
                <a16:creationId xmlns:a16="http://schemas.microsoft.com/office/drawing/2014/main" id="{4C04F879-EBFD-4C8B-BD61-6AF3E43B47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28600"/>
            <a:ext cx="9144000" cy="990600"/>
          </a:xfrm>
          <a:prstGeom prst="rect">
            <a:avLst/>
          </a:prstGeom>
          <a:solidFill>
            <a:srgbClr val="0081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latin typeface="Times" panose="02020603060405020304" pitchFamily="18" charset="0"/>
            </a:endParaRPr>
          </a:p>
        </p:txBody>
      </p:sp>
      <p:sp>
        <p:nvSpPr>
          <p:cNvPr id="2055" name="Rectangle 3">
            <a:extLst>
              <a:ext uri="{FF2B5EF4-FFF2-40B4-BE49-F238E27FC236}">
                <a16:creationId xmlns:a16="http://schemas.microsoft.com/office/drawing/2014/main" id="{3E77935E-228A-46B0-8BCD-BC078C11045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57200"/>
            <a:ext cx="71628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</a:t>
            </a:r>
          </a:p>
        </p:txBody>
      </p:sp>
      <p:sp>
        <p:nvSpPr>
          <p:cNvPr id="2056" name="Rectangle 29">
            <a:extLst>
              <a:ext uri="{FF2B5EF4-FFF2-40B4-BE49-F238E27FC236}">
                <a16:creationId xmlns:a16="http://schemas.microsoft.com/office/drawing/2014/main" id="{CF51AB95-DEAF-42F3-B33D-AD814BAFD8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04800"/>
            <a:ext cx="6599238" cy="317500"/>
          </a:xfrm>
          <a:prstGeom prst="rect">
            <a:avLst/>
          </a:prstGeom>
          <a:solidFill>
            <a:schemeClr val="bg1">
              <a:alpha val="12941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latin typeface="Times" panose="02020603060405020304" pitchFamily="18" charset="0"/>
            </a:endParaRPr>
          </a:p>
        </p:txBody>
      </p:sp>
      <p:sp>
        <p:nvSpPr>
          <p:cNvPr id="2057" name="Rectangle 30">
            <a:extLst>
              <a:ext uri="{FF2B5EF4-FFF2-40B4-BE49-F238E27FC236}">
                <a16:creationId xmlns:a16="http://schemas.microsoft.com/office/drawing/2014/main" id="{33EE2CD8-BE07-4099-8B1D-A53BEB865D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4600" y="533400"/>
            <a:ext cx="6629400" cy="152400"/>
          </a:xfrm>
          <a:prstGeom prst="rect">
            <a:avLst/>
          </a:prstGeom>
          <a:solidFill>
            <a:schemeClr val="bg1">
              <a:alpha val="25098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latin typeface="Times" panose="02020603060405020304" pitchFamily="18" charset="0"/>
            </a:endParaRPr>
          </a:p>
        </p:txBody>
      </p:sp>
      <p:sp>
        <p:nvSpPr>
          <p:cNvPr id="2058" name="Rectangle 31">
            <a:extLst>
              <a:ext uri="{FF2B5EF4-FFF2-40B4-BE49-F238E27FC236}">
                <a16:creationId xmlns:a16="http://schemas.microsoft.com/office/drawing/2014/main" id="{DCA5E713-37CF-454C-96D4-98CBF64B10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1066800"/>
            <a:ext cx="8305800" cy="152400"/>
          </a:xfrm>
          <a:prstGeom prst="rect">
            <a:avLst/>
          </a:prstGeom>
          <a:solidFill>
            <a:schemeClr val="bg1">
              <a:alpha val="901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latin typeface="Times" panose="02020603060405020304" pitchFamily="18" charset="0"/>
            </a:endParaRPr>
          </a:p>
        </p:txBody>
      </p:sp>
      <p:sp>
        <p:nvSpPr>
          <p:cNvPr id="2059" name="Rectangle 32">
            <a:extLst>
              <a:ext uri="{FF2B5EF4-FFF2-40B4-BE49-F238E27FC236}">
                <a16:creationId xmlns:a16="http://schemas.microsoft.com/office/drawing/2014/main" id="{4D579656-49B4-4C75-ACBC-54E3DA60EA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143000"/>
            <a:ext cx="7620000" cy="762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latin typeface="Times" panose="02020603060405020304" pitchFamily="18" charset="0"/>
            </a:endParaRPr>
          </a:p>
        </p:txBody>
      </p:sp>
      <p:sp>
        <p:nvSpPr>
          <p:cNvPr id="2060" name="Rectangle 33">
            <a:extLst>
              <a:ext uri="{FF2B5EF4-FFF2-40B4-BE49-F238E27FC236}">
                <a16:creationId xmlns:a16="http://schemas.microsoft.com/office/drawing/2014/main" id="{AC02173A-FCE5-4352-B54F-6D4AF4941D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"/>
            <a:ext cx="7620000" cy="3048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latin typeface="Times" panose="02020603060405020304" pitchFamily="18" charset="0"/>
            </a:endParaRPr>
          </a:p>
        </p:txBody>
      </p:sp>
      <p:sp>
        <p:nvSpPr>
          <p:cNvPr id="2061" name="Rectangle 34">
            <a:extLst>
              <a:ext uri="{FF2B5EF4-FFF2-40B4-BE49-F238E27FC236}">
                <a16:creationId xmlns:a16="http://schemas.microsoft.com/office/drawing/2014/main" id="{2FEF3E85-D046-4360-951A-6D701E8765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9800" y="228600"/>
            <a:ext cx="3124200" cy="719138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latin typeface="Times" panose="02020603060405020304" pitchFamily="18" charset="0"/>
            </a:endParaRPr>
          </a:p>
        </p:txBody>
      </p:sp>
      <p:sp>
        <p:nvSpPr>
          <p:cNvPr id="2062" name="Rectangle 35">
            <a:extLst>
              <a:ext uri="{FF2B5EF4-FFF2-40B4-BE49-F238E27FC236}">
                <a16:creationId xmlns:a16="http://schemas.microsoft.com/office/drawing/2014/main" id="{45BA4927-F9AA-4A0E-B1AF-5590EC0AC6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33800" y="838200"/>
            <a:ext cx="5410200" cy="3810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latin typeface="Times" panose="02020603060405020304" pitchFamily="18" charset="0"/>
            </a:endParaRPr>
          </a:p>
        </p:txBody>
      </p:sp>
      <p:sp>
        <p:nvSpPr>
          <p:cNvPr id="2063" name="Rectangle 36">
            <a:extLst>
              <a:ext uri="{FF2B5EF4-FFF2-40B4-BE49-F238E27FC236}">
                <a16:creationId xmlns:a16="http://schemas.microsoft.com/office/drawing/2014/main" id="{B153BADB-DB48-4335-8ACF-FAD3684DB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28600"/>
            <a:ext cx="5410200" cy="381000"/>
          </a:xfrm>
          <a:prstGeom prst="rect">
            <a:avLst/>
          </a:prstGeom>
          <a:solidFill>
            <a:schemeClr val="bg1">
              <a:alpha val="14902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latin typeface="Times" panose="02020603060405020304" pitchFamily="18" charset="0"/>
            </a:endParaRPr>
          </a:p>
        </p:txBody>
      </p:sp>
      <p:sp>
        <p:nvSpPr>
          <p:cNvPr id="2064" name="Rectangle 37">
            <a:extLst>
              <a:ext uri="{FF2B5EF4-FFF2-40B4-BE49-F238E27FC236}">
                <a16:creationId xmlns:a16="http://schemas.microsoft.com/office/drawing/2014/main" id="{A1EAA66D-EEA7-4592-80CF-8C6BCF2A99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57800" y="990600"/>
            <a:ext cx="3886200" cy="228600"/>
          </a:xfrm>
          <a:prstGeom prst="rect">
            <a:avLst/>
          </a:prstGeom>
          <a:solidFill>
            <a:schemeClr val="bg1">
              <a:alpha val="14117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latin typeface="Times" panose="02020603060405020304" pitchFamily="18" charset="0"/>
            </a:endParaRPr>
          </a:p>
        </p:txBody>
      </p:sp>
      <p:cxnSp>
        <p:nvCxnSpPr>
          <p:cNvPr id="2065" name="Straight Connector 27">
            <a:extLst>
              <a:ext uri="{FF2B5EF4-FFF2-40B4-BE49-F238E27FC236}">
                <a16:creationId xmlns:a16="http://schemas.microsoft.com/office/drawing/2014/main" id="{7C1887AC-4D43-4E6D-8FA2-37C6018A2709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609600" y="0"/>
            <a:ext cx="0" cy="6629400"/>
          </a:xfrm>
          <a:prstGeom prst="line">
            <a:avLst/>
          </a:prstGeom>
          <a:noFill/>
          <a:ln w="3175" algn="ctr">
            <a:solidFill>
              <a:srgbClr val="999999"/>
            </a:solidFill>
            <a:round/>
            <a:headEnd/>
            <a:tailEnd/>
          </a:ln>
        </p:spPr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7" r:id="rId1"/>
    <p:sldLayoutId id="2147483898" r:id="rId2"/>
  </p:sldLayoutIdLst>
  <p:txStyles>
    <p:titleStyle>
      <a:lvl1pPr algn="l" defTabSz="457200" rtl="0" fontAlgn="base">
        <a:spcBef>
          <a:spcPct val="0"/>
        </a:spcBef>
        <a:spcAft>
          <a:spcPct val="0"/>
        </a:spcAft>
        <a:defRPr sz="2800" kern="1200">
          <a:solidFill>
            <a:schemeClr val="bg1"/>
          </a:solidFill>
          <a:latin typeface="Century Schoolbook"/>
          <a:ea typeface="Century Schoolbook" panose="02040604050505020304" pitchFamily="18" charset="0"/>
          <a:cs typeface="Century Schoolbook"/>
        </a:defRPr>
      </a:lvl1pPr>
      <a:lvl2pPr algn="l" defTabSz="457200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Century Schoolbook" panose="02040604050505020304" pitchFamily="18" charset="0"/>
          <a:ea typeface="Century Schoolbook" panose="02040604050505020304" pitchFamily="18" charset="0"/>
          <a:cs typeface="Century Schoolbook" panose="02040604050505020304" pitchFamily="18" charset="0"/>
        </a:defRPr>
      </a:lvl2pPr>
      <a:lvl3pPr algn="l" defTabSz="457200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Century Schoolbook" panose="02040604050505020304" pitchFamily="18" charset="0"/>
          <a:ea typeface="Century Schoolbook" panose="02040604050505020304" pitchFamily="18" charset="0"/>
          <a:cs typeface="Century Schoolbook" panose="02040604050505020304" pitchFamily="18" charset="0"/>
        </a:defRPr>
      </a:lvl3pPr>
      <a:lvl4pPr algn="l" defTabSz="457200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Century Schoolbook" panose="02040604050505020304" pitchFamily="18" charset="0"/>
          <a:ea typeface="Century Schoolbook" panose="02040604050505020304" pitchFamily="18" charset="0"/>
          <a:cs typeface="Century Schoolbook" panose="02040604050505020304" pitchFamily="18" charset="0"/>
        </a:defRPr>
      </a:lvl4pPr>
      <a:lvl5pPr algn="l" defTabSz="457200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Century Schoolbook" panose="02040604050505020304" pitchFamily="18" charset="0"/>
          <a:ea typeface="Century Schoolbook" panose="02040604050505020304" pitchFamily="18" charset="0"/>
          <a:cs typeface="Century Schoolbook" panose="02040604050505020304" pitchFamily="18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Century Schoolbook" panose="02040604050505020304" pitchFamily="18" charset="0"/>
          <a:ea typeface="Century Schoolbook" panose="02040604050505020304" pitchFamily="18" charset="0"/>
          <a:cs typeface="Century Schoolbook" panose="02040604050505020304" pitchFamily="18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Century Schoolbook" panose="02040604050505020304" pitchFamily="18" charset="0"/>
          <a:ea typeface="Century Schoolbook" panose="02040604050505020304" pitchFamily="18" charset="0"/>
          <a:cs typeface="Century Schoolbook" panose="02040604050505020304" pitchFamily="18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Century Schoolbook" panose="02040604050505020304" pitchFamily="18" charset="0"/>
          <a:ea typeface="Century Schoolbook" panose="02040604050505020304" pitchFamily="18" charset="0"/>
          <a:cs typeface="Century Schoolbook" panose="02040604050505020304" pitchFamily="18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Century Schoolbook" panose="02040604050505020304" pitchFamily="18" charset="0"/>
          <a:ea typeface="Century Schoolbook" panose="02040604050505020304" pitchFamily="18" charset="0"/>
          <a:cs typeface="Century Schoolbook" panose="02040604050505020304" pitchFamily="18" charset="0"/>
        </a:defRPr>
      </a:lvl9pPr>
    </p:titleStyle>
    <p:bodyStyle>
      <a:lvl1pPr marL="342900" indent="-342900" algn="l" defTabSz="457200" rtl="0" fontAlgn="base">
        <a:spcBef>
          <a:spcPct val="20000"/>
        </a:spcBef>
        <a:spcAft>
          <a:spcPct val="0"/>
        </a:spcAft>
        <a:buClr>
          <a:srgbClr val="9FA1A4"/>
        </a:buClr>
        <a:buFont typeface="Wingdings" panose="05000000000000000000" pitchFamily="2" charset="2"/>
        <a:buChar char="§"/>
        <a:defRPr b="1" kern="1200">
          <a:solidFill>
            <a:srgbClr val="0081C6"/>
          </a:solidFill>
          <a:latin typeface="Century Schoolbook"/>
          <a:ea typeface="Century Schoolbook" panose="02040604050505020304" pitchFamily="18" charset="0"/>
          <a:cs typeface="Century Schoolbook"/>
        </a:defRPr>
      </a:lvl1pPr>
      <a:lvl2pPr marL="742950" indent="-285750" algn="l" defTabSz="457200" rtl="0" fontAlgn="base">
        <a:spcBef>
          <a:spcPct val="20000"/>
        </a:spcBef>
        <a:spcAft>
          <a:spcPct val="0"/>
        </a:spcAft>
        <a:buClr>
          <a:srgbClr val="9FA1A4"/>
        </a:buClr>
        <a:buSzPct val="50000"/>
        <a:buFont typeface="Wingdings" panose="05000000000000000000" pitchFamily="2" charset="2"/>
        <a:buChar char=""/>
        <a:defRPr b="1" kern="1200">
          <a:solidFill>
            <a:srgbClr val="0081C6"/>
          </a:solidFill>
          <a:latin typeface="Century Schoolbook"/>
          <a:ea typeface="Century Schoolbook" panose="02040604050505020304" pitchFamily="18" charset="0"/>
          <a:cs typeface="Century Schoolbook"/>
        </a:defRPr>
      </a:lvl2pPr>
      <a:lvl3pPr marL="1143000" indent="-228600" algn="l" defTabSz="457200" rtl="0" fontAlgn="base">
        <a:spcBef>
          <a:spcPct val="20000"/>
        </a:spcBef>
        <a:spcAft>
          <a:spcPct val="0"/>
        </a:spcAft>
        <a:buClr>
          <a:srgbClr val="BFBFBF"/>
        </a:buClr>
        <a:buSzPct val="100000"/>
        <a:buFont typeface="Wingdings" panose="05000000000000000000" pitchFamily="2" charset="2"/>
        <a:buChar char="§"/>
        <a:defRPr b="1" kern="1200">
          <a:solidFill>
            <a:srgbClr val="0081C6"/>
          </a:solidFill>
          <a:latin typeface="Century Schoolbook"/>
          <a:ea typeface="Century Schoolbook" panose="02040604050505020304" pitchFamily="18" charset="0"/>
          <a:cs typeface="Century Schoolbook"/>
        </a:defRPr>
      </a:lvl3pPr>
      <a:lvl4pPr marL="1600200" indent="-228600" algn="l" defTabSz="457200" rtl="0" fontAlgn="base">
        <a:spcBef>
          <a:spcPct val="20000"/>
        </a:spcBef>
        <a:spcAft>
          <a:spcPct val="0"/>
        </a:spcAft>
        <a:buClr>
          <a:srgbClr val="D9D9D9"/>
        </a:buClr>
        <a:buFont typeface="Wingdings" panose="05000000000000000000" pitchFamily="2" charset="2"/>
        <a:buChar char="§"/>
        <a:defRPr b="1" kern="1200">
          <a:solidFill>
            <a:srgbClr val="0081C6"/>
          </a:solidFill>
          <a:latin typeface="Century Schoolbook"/>
          <a:ea typeface="Century Schoolbook" panose="02040604050505020304" pitchFamily="18" charset="0"/>
          <a:cs typeface="Century Schoolbook"/>
        </a:defRPr>
      </a:lvl4pPr>
      <a:lvl5pPr marL="2057400" indent="-228600" algn="l" defTabSz="457200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Century Schoolbook" panose="02040604050505020304" pitchFamily="18" charset="0"/>
          <a:cs typeface="Century Schoolbook" panose="02040604050505020304" pitchFamily="18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4">
            <a:extLst>
              <a:ext uri="{FF2B5EF4-FFF2-40B4-BE49-F238E27FC236}">
                <a16:creationId xmlns:a16="http://schemas.microsoft.com/office/drawing/2014/main" id="{634D9A3D-2289-486B-A4BA-0FC641058E3F}"/>
              </a:ext>
            </a:extLst>
          </p:cNvPr>
          <p:cNvSpPr/>
          <p:nvPr/>
        </p:nvSpPr>
        <p:spPr bwMode="auto">
          <a:xfrm>
            <a:off x="0" y="1295400"/>
            <a:ext cx="9144000" cy="4648200"/>
          </a:xfrm>
          <a:prstGeom prst="rect">
            <a:avLst/>
          </a:prstGeom>
          <a:solidFill>
            <a:schemeClr val="bg1">
              <a:lumMod val="95000"/>
              <a:alpha val="83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r" eaLnBrk="0" hangingPunct="0">
              <a:defRPr/>
            </a:pPr>
            <a:endParaRPr lang="en-US" sz="2400" dirty="0">
              <a:solidFill>
                <a:prstClr val="black"/>
              </a:solidFill>
              <a:latin typeface="Times" charset="0"/>
              <a:cs typeface="+mn-cs"/>
            </a:endParaRPr>
          </a:p>
        </p:txBody>
      </p:sp>
      <p:sp>
        <p:nvSpPr>
          <p:cNvPr id="3075" name="Rectangle 8">
            <a:extLst>
              <a:ext uri="{FF2B5EF4-FFF2-40B4-BE49-F238E27FC236}">
                <a16:creationId xmlns:a16="http://schemas.microsoft.com/office/drawing/2014/main" id="{6E7F0EEB-8602-49D6-A4AF-113D1C233A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28600"/>
            <a:ext cx="9144000" cy="990600"/>
          </a:xfrm>
          <a:prstGeom prst="rect">
            <a:avLst/>
          </a:prstGeom>
          <a:solidFill>
            <a:srgbClr val="F89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3076" name="Rectangle 3">
            <a:extLst>
              <a:ext uri="{FF2B5EF4-FFF2-40B4-BE49-F238E27FC236}">
                <a16:creationId xmlns:a16="http://schemas.microsoft.com/office/drawing/2014/main" id="{BA6B5E73-3CD7-4FE0-AA18-3460BCFAF37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457200"/>
            <a:ext cx="73152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</a:t>
            </a:r>
          </a:p>
        </p:txBody>
      </p:sp>
      <p:sp>
        <p:nvSpPr>
          <p:cNvPr id="3077" name="Rectangle 4">
            <a:extLst>
              <a:ext uri="{FF2B5EF4-FFF2-40B4-BE49-F238E27FC236}">
                <a16:creationId xmlns:a16="http://schemas.microsoft.com/office/drawing/2014/main" id="{A60B9878-46BE-438E-AFC1-7EE87278516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76400"/>
            <a:ext cx="7543800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</p:txBody>
      </p:sp>
      <p:pic>
        <p:nvPicPr>
          <p:cNvPr id="3078" name="Picture 2" descr="CSH_Color_tag.jpg">
            <a:extLst>
              <a:ext uri="{FF2B5EF4-FFF2-40B4-BE49-F238E27FC236}">
                <a16:creationId xmlns:a16="http://schemas.microsoft.com/office/drawing/2014/main" id="{E723FCF2-5BAB-459B-BE97-48ED8DDAC9C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6096000"/>
            <a:ext cx="1270000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92E7B1-2D29-4B16-99BD-43CC263A64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12800" y="6248400"/>
            <a:ext cx="26670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100" i="1">
                <a:solidFill>
                  <a:srgbClr val="898989"/>
                </a:solidFill>
                <a:latin typeface="Century Schoolbook" panose="02040604050505020304" pitchFamily="18" charset="0"/>
                <a:ea typeface="Century Schoolbook" panose="02040604050505020304" pitchFamily="18" charset="0"/>
                <a:cs typeface="Century Schoolbook" panose="02040604050505020304" pitchFamily="18" charset="0"/>
              </a:defRPr>
            </a:lvl1pPr>
          </a:lstStyle>
          <a:p>
            <a:fld id="{11D47E44-1BEA-42E7-95F4-D8E255BC2950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3080" name="Rectangle 11">
            <a:extLst>
              <a:ext uri="{FF2B5EF4-FFF2-40B4-BE49-F238E27FC236}">
                <a16:creationId xmlns:a16="http://schemas.microsoft.com/office/drawing/2014/main" id="{0145C511-82F2-491B-8169-E1445EF4FA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04800"/>
            <a:ext cx="6599238" cy="317500"/>
          </a:xfrm>
          <a:prstGeom prst="rect">
            <a:avLst/>
          </a:prstGeom>
          <a:solidFill>
            <a:schemeClr val="bg1">
              <a:alpha val="12941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3081" name="Rectangle 12">
            <a:extLst>
              <a:ext uri="{FF2B5EF4-FFF2-40B4-BE49-F238E27FC236}">
                <a16:creationId xmlns:a16="http://schemas.microsoft.com/office/drawing/2014/main" id="{49412185-77DD-47CE-A36D-939F76AD8C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4600" y="533400"/>
            <a:ext cx="6629400" cy="152400"/>
          </a:xfrm>
          <a:prstGeom prst="rect">
            <a:avLst/>
          </a:prstGeom>
          <a:solidFill>
            <a:schemeClr val="bg1">
              <a:alpha val="25098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3082" name="Rectangle 13">
            <a:extLst>
              <a:ext uri="{FF2B5EF4-FFF2-40B4-BE49-F238E27FC236}">
                <a16:creationId xmlns:a16="http://schemas.microsoft.com/office/drawing/2014/main" id="{68C0C348-2288-455A-9F1E-3C5FE6B97C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1066800"/>
            <a:ext cx="8305800" cy="152400"/>
          </a:xfrm>
          <a:prstGeom prst="rect">
            <a:avLst/>
          </a:prstGeom>
          <a:solidFill>
            <a:schemeClr val="bg1">
              <a:alpha val="901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3083" name="Rectangle 14">
            <a:extLst>
              <a:ext uri="{FF2B5EF4-FFF2-40B4-BE49-F238E27FC236}">
                <a16:creationId xmlns:a16="http://schemas.microsoft.com/office/drawing/2014/main" id="{A2D4D07F-55EB-4DFE-BA15-0D2D17C58E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143000"/>
            <a:ext cx="7620000" cy="762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3084" name="Rectangle 15">
            <a:extLst>
              <a:ext uri="{FF2B5EF4-FFF2-40B4-BE49-F238E27FC236}">
                <a16:creationId xmlns:a16="http://schemas.microsoft.com/office/drawing/2014/main" id="{571F81F0-6210-4F90-81E0-92DCFB0E29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"/>
            <a:ext cx="7620000" cy="3048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3085" name="Rectangle 16">
            <a:extLst>
              <a:ext uri="{FF2B5EF4-FFF2-40B4-BE49-F238E27FC236}">
                <a16:creationId xmlns:a16="http://schemas.microsoft.com/office/drawing/2014/main" id="{3D52CA99-6977-49CC-932C-AB93FDE29E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9800" y="228600"/>
            <a:ext cx="3124200" cy="719138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3086" name="Rectangle 17">
            <a:extLst>
              <a:ext uri="{FF2B5EF4-FFF2-40B4-BE49-F238E27FC236}">
                <a16:creationId xmlns:a16="http://schemas.microsoft.com/office/drawing/2014/main" id="{D608F88E-953E-4BE6-A318-7687CD58BE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33800" y="838200"/>
            <a:ext cx="5410200" cy="3810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3087" name="Rectangle 18">
            <a:extLst>
              <a:ext uri="{FF2B5EF4-FFF2-40B4-BE49-F238E27FC236}">
                <a16:creationId xmlns:a16="http://schemas.microsoft.com/office/drawing/2014/main" id="{2DB90CE2-1F54-42D9-BD3A-5D8B6332FE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28600"/>
            <a:ext cx="5410200" cy="381000"/>
          </a:xfrm>
          <a:prstGeom prst="rect">
            <a:avLst/>
          </a:prstGeom>
          <a:solidFill>
            <a:schemeClr val="bg1">
              <a:alpha val="14902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3088" name="Rectangle 21">
            <a:extLst>
              <a:ext uri="{FF2B5EF4-FFF2-40B4-BE49-F238E27FC236}">
                <a16:creationId xmlns:a16="http://schemas.microsoft.com/office/drawing/2014/main" id="{C64F24BA-06D7-4654-92DA-237C5A7AA1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57800" y="990600"/>
            <a:ext cx="3886200" cy="228600"/>
          </a:xfrm>
          <a:prstGeom prst="rect">
            <a:avLst/>
          </a:prstGeom>
          <a:solidFill>
            <a:schemeClr val="bg1">
              <a:alpha val="14117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cxnSp>
        <p:nvCxnSpPr>
          <p:cNvPr id="3089" name="Straight Connector 28">
            <a:extLst>
              <a:ext uri="{FF2B5EF4-FFF2-40B4-BE49-F238E27FC236}">
                <a16:creationId xmlns:a16="http://schemas.microsoft.com/office/drawing/2014/main" id="{EAEF8650-08C0-448B-BA41-6D2DB99A61E9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609600" y="0"/>
            <a:ext cx="0" cy="6629400"/>
          </a:xfrm>
          <a:prstGeom prst="line">
            <a:avLst/>
          </a:prstGeom>
          <a:noFill/>
          <a:ln w="3175" algn="ctr">
            <a:solidFill>
              <a:schemeClr val="bg2"/>
            </a:solidFill>
            <a:round/>
            <a:headEnd/>
            <a:tailEnd/>
          </a:ln>
        </p:spPr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9" r:id="rId1"/>
    <p:sldLayoutId id="2147483900" r:id="rId2"/>
    <p:sldLayoutId id="2147483901" r:id="rId3"/>
    <p:sldLayoutId id="2147483902" r:id="rId4"/>
    <p:sldLayoutId id="2147483903" r:id="rId5"/>
    <p:sldLayoutId id="2147483904" r:id="rId6"/>
  </p:sldLayoutIdLst>
  <p:transition advTm="10000"/>
  <p:hf hdr="0" ftr="0"/>
  <p:txStyles>
    <p:titleStyle>
      <a:lvl1pPr marL="460375" indent="-341313" algn="l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Gill Sans MT" pitchFamily="34" charset="0"/>
          <a:ea typeface="Gill Sans MT" panose="020B0502020104020203" pitchFamily="34" charset="0"/>
          <a:cs typeface="Gill Sans MT" pitchFamily="34" charset="0"/>
        </a:defRPr>
      </a:lvl1pPr>
      <a:lvl2pPr marL="460375" indent="-341313" algn="l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Gill Sans MT" panose="020B0502020104020203" pitchFamily="34" charset="0"/>
          <a:ea typeface="Gill Sans MT" panose="020B0502020104020203" pitchFamily="34" charset="0"/>
          <a:cs typeface="Gill Sans MT" panose="020B0502020104020203" pitchFamily="34" charset="0"/>
        </a:defRPr>
      </a:lvl2pPr>
      <a:lvl3pPr marL="460375" indent="-341313" algn="l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Gill Sans MT" panose="020B0502020104020203" pitchFamily="34" charset="0"/>
          <a:ea typeface="Gill Sans MT" panose="020B0502020104020203" pitchFamily="34" charset="0"/>
          <a:cs typeface="Gill Sans MT" panose="020B0502020104020203" pitchFamily="34" charset="0"/>
        </a:defRPr>
      </a:lvl3pPr>
      <a:lvl4pPr marL="460375" indent="-341313" algn="l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Gill Sans MT" panose="020B0502020104020203" pitchFamily="34" charset="0"/>
          <a:ea typeface="Gill Sans MT" panose="020B0502020104020203" pitchFamily="34" charset="0"/>
          <a:cs typeface="Gill Sans MT" panose="020B0502020104020203" pitchFamily="34" charset="0"/>
        </a:defRPr>
      </a:lvl4pPr>
      <a:lvl5pPr marL="460375" indent="-341313" algn="l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Gill Sans MT" panose="020B0502020104020203" pitchFamily="34" charset="0"/>
          <a:ea typeface="Gill Sans MT" panose="020B0502020104020203" pitchFamily="34" charset="0"/>
          <a:cs typeface="Gill Sans MT" panose="020B0502020104020203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9pPr>
    </p:titleStyle>
    <p:bodyStyle>
      <a:lvl1pPr marL="461963" indent="-342900" algn="l" rtl="0" fontAlgn="base">
        <a:spcBef>
          <a:spcPct val="20000"/>
        </a:spcBef>
        <a:spcAft>
          <a:spcPct val="0"/>
        </a:spcAft>
        <a:buClr>
          <a:srgbClr val="9FA1A4"/>
        </a:buClr>
        <a:buSzPct val="100000"/>
        <a:buFont typeface="Wingdings" panose="05000000000000000000" pitchFamily="2" charset="2"/>
        <a:buChar char="§"/>
        <a:defRPr sz="1600" b="1">
          <a:solidFill>
            <a:srgbClr val="0081C6"/>
          </a:solidFill>
          <a:latin typeface="Century Schoolbook"/>
          <a:ea typeface="Century Schoolbook" panose="02040604050505020304" pitchFamily="18" charset="0"/>
          <a:cs typeface="Century Schoolbook"/>
        </a:defRPr>
      </a:lvl1pPr>
      <a:lvl2pPr marL="736600" indent="-285750" algn="l" rtl="0" fontAlgn="base">
        <a:spcBef>
          <a:spcPct val="20000"/>
        </a:spcBef>
        <a:spcAft>
          <a:spcPct val="0"/>
        </a:spcAft>
        <a:buClr>
          <a:srgbClr val="9FA1A4"/>
        </a:buClr>
        <a:buSzPct val="50000"/>
        <a:buFont typeface="Wingdings" panose="05000000000000000000" pitchFamily="2" charset="2"/>
        <a:buChar char=""/>
        <a:defRPr sz="1600">
          <a:solidFill>
            <a:srgbClr val="0081C6"/>
          </a:solidFill>
          <a:latin typeface="Century Schoolbook"/>
          <a:ea typeface="Century Schoolbook" panose="02040604050505020304" pitchFamily="18" charset="0"/>
          <a:cs typeface="Century Schoolbook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rgbClr val="FAFAF1"/>
        </a:buClr>
        <a:buFont typeface="Wingdings" panose="05000000000000000000" pitchFamily="2" charset="2"/>
        <a:buChar char="§"/>
        <a:defRPr sz="1600">
          <a:solidFill>
            <a:srgbClr val="0081C6"/>
          </a:solidFill>
          <a:latin typeface="Century Schoolbook"/>
          <a:ea typeface="Century Schoolbook" panose="02040604050505020304" pitchFamily="18" charset="0"/>
          <a:cs typeface="Century Schoolbook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rgbClr val="FDFCF8"/>
        </a:buClr>
        <a:buFont typeface="Wingdings" panose="05000000000000000000" pitchFamily="2" charset="2"/>
        <a:buChar char="§"/>
        <a:defRPr sz="1600">
          <a:solidFill>
            <a:srgbClr val="0081C6"/>
          </a:solidFill>
          <a:latin typeface="Century Schoolbook"/>
          <a:ea typeface="Century Schoolbook" panose="02040604050505020304" pitchFamily="18" charset="0"/>
          <a:cs typeface="Century Schoolbook"/>
        </a:defRPr>
      </a:lvl4pPr>
      <a:lvl5pPr marL="2114550" indent="-285750" algn="l" rtl="0" fontAlgn="base">
        <a:spcBef>
          <a:spcPct val="20000"/>
        </a:spcBef>
        <a:spcAft>
          <a:spcPct val="0"/>
        </a:spcAft>
        <a:buClr>
          <a:srgbClr val="9FA1A4"/>
        </a:buClr>
        <a:buFont typeface="Wingdings" panose="05000000000000000000" pitchFamily="2" charset="2"/>
        <a:buChar char="§"/>
        <a:defRPr sz="1600" b="1">
          <a:solidFill>
            <a:schemeClr val="tx1"/>
          </a:solidFill>
          <a:latin typeface="Century Schoolbook"/>
          <a:ea typeface="Century Schoolbook" panose="02040604050505020304" pitchFamily="18" charset="0"/>
          <a:cs typeface="Century Schoolbook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Times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Times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Times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Times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4">
            <a:extLst>
              <a:ext uri="{FF2B5EF4-FFF2-40B4-BE49-F238E27FC236}">
                <a16:creationId xmlns:a16="http://schemas.microsoft.com/office/drawing/2014/main" id="{BE162880-6FA2-4F1C-B078-4E020E93D3A9}"/>
              </a:ext>
            </a:extLst>
          </p:cNvPr>
          <p:cNvSpPr/>
          <p:nvPr/>
        </p:nvSpPr>
        <p:spPr bwMode="auto">
          <a:xfrm>
            <a:off x="0" y="1295400"/>
            <a:ext cx="9144000" cy="4648200"/>
          </a:xfrm>
          <a:prstGeom prst="rect">
            <a:avLst/>
          </a:prstGeom>
          <a:solidFill>
            <a:schemeClr val="bg1">
              <a:lumMod val="95000"/>
              <a:alpha val="83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r" eaLnBrk="0" hangingPunct="0">
              <a:defRPr/>
            </a:pPr>
            <a:endParaRPr lang="en-US" sz="2400" dirty="0">
              <a:solidFill>
                <a:prstClr val="black"/>
              </a:solidFill>
              <a:latin typeface="Times" charset="0"/>
              <a:cs typeface="+mn-cs"/>
            </a:endParaRPr>
          </a:p>
        </p:txBody>
      </p:sp>
      <p:sp>
        <p:nvSpPr>
          <p:cNvPr id="4099" name="Rectangle 8">
            <a:extLst>
              <a:ext uri="{FF2B5EF4-FFF2-40B4-BE49-F238E27FC236}">
                <a16:creationId xmlns:a16="http://schemas.microsoft.com/office/drawing/2014/main" id="{45F786AE-115A-433E-B8AD-FDD7AB0A21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28600"/>
            <a:ext cx="9144000" cy="990600"/>
          </a:xfrm>
          <a:prstGeom prst="rect">
            <a:avLst/>
          </a:prstGeom>
          <a:solidFill>
            <a:srgbClr val="F89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4100" name="Rectangle 3">
            <a:extLst>
              <a:ext uri="{FF2B5EF4-FFF2-40B4-BE49-F238E27FC236}">
                <a16:creationId xmlns:a16="http://schemas.microsoft.com/office/drawing/2014/main" id="{3D7FB58E-1E9B-4950-A43B-39323CAFDFB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457200"/>
            <a:ext cx="73152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</a:t>
            </a:r>
          </a:p>
        </p:txBody>
      </p:sp>
      <p:sp>
        <p:nvSpPr>
          <p:cNvPr id="4101" name="Rectangle 4">
            <a:extLst>
              <a:ext uri="{FF2B5EF4-FFF2-40B4-BE49-F238E27FC236}">
                <a16:creationId xmlns:a16="http://schemas.microsoft.com/office/drawing/2014/main" id="{88006763-3012-4F34-A1F4-916EBEBF450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76400"/>
            <a:ext cx="7543800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</p:txBody>
      </p:sp>
      <p:pic>
        <p:nvPicPr>
          <p:cNvPr id="4102" name="Picture 2" descr="CSH_Color_tag.jpg">
            <a:extLst>
              <a:ext uri="{FF2B5EF4-FFF2-40B4-BE49-F238E27FC236}">
                <a16:creationId xmlns:a16="http://schemas.microsoft.com/office/drawing/2014/main" id="{64C05444-BFC5-4F16-B723-17D512A0AA0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6096000"/>
            <a:ext cx="1270000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B9F7F7-8EDB-453D-997B-FA11329540D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12800" y="6248400"/>
            <a:ext cx="26670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100" i="1">
                <a:solidFill>
                  <a:srgbClr val="898989"/>
                </a:solidFill>
                <a:latin typeface="Century Schoolbook" panose="02040604050505020304" pitchFamily="18" charset="0"/>
                <a:ea typeface="Century Schoolbook" panose="02040604050505020304" pitchFamily="18" charset="0"/>
                <a:cs typeface="Century Schoolbook" panose="02040604050505020304" pitchFamily="18" charset="0"/>
              </a:defRPr>
            </a:lvl1pPr>
          </a:lstStyle>
          <a:p>
            <a:fld id="{918D8637-7BA2-46DA-8D4F-FE9C520005D1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4104" name="Rectangle 11">
            <a:extLst>
              <a:ext uri="{FF2B5EF4-FFF2-40B4-BE49-F238E27FC236}">
                <a16:creationId xmlns:a16="http://schemas.microsoft.com/office/drawing/2014/main" id="{785CB118-62D2-4CAF-B2CD-D68E358CC5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04800"/>
            <a:ext cx="6599238" cy="317500"/>
          </a:xfrm>
          <a:prstGeom prst="rect">
            <a:avLst/>
          </a:prstGeom>
          <a:solidFill>
            <a:schemeClr val="bg1">
              <a:alpha val="12941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4105" name="Rectangle 12">
            <a:extLst>
              <a:ext uri="{FF2B5EF4-FFF2-40B4-BE49-F238E27FC236}">
                <a16:creationId xmlns:a16="http://schemas.microsoft.com/office/drawing/2014/main" id="{C2820220-8EC5-4F85-856F-2AFA02E441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4600" y="533400"/>
            <a:ext cx="6629400" cy="152400"/>
          </a:xfrm>
          <a:prstGeom prst="rect">
            <a:avLst/>
          </a:prstGeom>
          <a:solidFill>
            <a:schemeClr val="bg1">
              <a:alpha val="25098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4106" name="Rectangle 13">
            <a:extLst>
              <a:ext uri="{FF2B5EF4-FFF2-40B4-BE49-F238E27FC236}">
                <a16:creationId xmlns:a16="http://schemas.microsoft.com/office/drawing/2014/main" id="{50198AA9-AD14-49EC-95C7-D8613A6C4B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1066800"/>
            <a:ext cx="8305800" cy="152400"/>
          </a:xfrm>
          <a:prstGeom prst="rect">
            <a:avLst/>
          </a:prstGeom>
          <a:solidFill>
            <a:schemeClr val="bg1">
              <a:alpha val="901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4107" name="Rectangle 14">
            <a:extLst>
              <a:ext uri="{FF2B5EF4-FFF2-40B4-BE49-F238E27FC236}">
                <a16:creationId xmlns:a16="http://schemas.microsoft.com/office/drawing/2014/main" id="{E37B3FD1-AF94-47B2-868D-BCE701501A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143000"/>
            <a:ext cx="7620000" cy="762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4108" name="Rectangle 15">
            <a:extLst>
              <a:ext uri="{FF2B5EF4-FFF2-40B4-BE49-F238E27FC236}">
                <a16:creationId xmlns:a16="http://schemas.microsoft.com/office/drawing/2014/main" id="{6E84AA88-861E-4716-90FE-AB59E5359A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"/>
            <a:ext cx="7620000" cy="3048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4109" name="Rectangle 16">
            <a:extLst>
              <a:ext uri="{FF2B5EF4-FFF2-40B4-BE49-F238E27FC236}">
                <a16:creationId xmlns:a16="http://schemas.microsoft.com/office/drawing/2014/main" id="{A9A3F55B-AAC5-4FD8-8A59-02B5CE937D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9800" y="228600"/>
            <a:ext cx="3124200" cy="719138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4110" name="Rectangle 17">
            <a:extLst>
              <a:ext uri="{FF2B5EF4-FFF2-40B4-BE49-F238E27FC236}">
                <a16:creationId xmlns:a16="http://schemas.microsoft.com/office/drawing/2014/main" id="{2A167E80-311C-4EFB-86CE-553139C9F1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33800" y="838200"/>
            <a:ext cx="5410200" cy="3810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4111" name="Rectangle 18">
            <a:extLst>
              <a:ext uri="{FF2B5EF4-FFF2-40B4-BE49-F238E27FC236}">
                <a16:creationId xmlns:a16="http://schemas.microsoft.com/office/drawing/2014/main" id="{C34D284A-1677-4ADE-85B0-B69C9BD9DE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28600"/>
            <a:ext cx="5410200" cy="381000"/>
          </a:xfrm>
          <a:prstGeom prst="rect">
            <a:avLst/>
          </a:prstGeom>
          <a:solidFill>
            <a:schemeClr val="bg1">
              <a:alpha val="14902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4112" name="Rectangle 21">
            <a:extLst>
              <a:ext uri="{FF2B5EF4-FFF2-40B4-BE49-F238E27FC236}">
                <a16:creationId xmlns:a16="http://schemas.microsoft.com/office/drawing/2014/main" id="{772E091A-9654-43E2-B77C-151BFD687B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57800" y="990600"/>
            <a:ext cx="3886200" cy="228600"/>
          </a:xfrm>
          <a:prstGeom prst="rect">
            <a:avLst/>
          </a:prstGeom>
          <a:solidFill>
            <a:schemeClr val="bg1">
              <a:alpha val="14117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cxnSp>
        <p:nvCxnSpPr>
          <p:cNvPr id="4113" name="Straight Connector 28">
            <a:extLst>
              <a:ext uri="{FF2B5EF4-FFF2-40B4-BE49-F238E27FC236}">
                <a16:creationId xmlns:a16="http://schemas.microsoft.com/office/drawing/2014/main" id="{2968DB75-3C98-45CF-B1B3-3F0DBE7726CE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609600" y="0"/>
            <a:ext cx="0" cy="6629400"/>
          </a:xfrm>
          <a:prstGeom prst="line">
            <a:avLst/>
          </a:prstGeom>
          <a:noFill/>
          <a:ln w="3175" algn="ctr">
            <a:solidFill>
              <a:schemeClr val="bg2"/>
            </a:solidFill>
            <a:round/>
            <a:headEnd/>
            <a:tailEnd/>
          </a:ln>
        </p:spPr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5" r:id="rId1"/>
    <p:sldLayoutId id="2147483906" r:id="rId2"/>
    <p:sldLayoutId id="2147483907" r:id="rId3"/>
    <p:sldLayoutId id="2147483908" r:id="rId4"/>
    <p:sldLayoutId id="2147483909" r:id="rId5"/>
    <p:sldLayoutId id="2147483910" r:id="rId6"/>
    <p:sldLayoutId id="2147483911" r:id="rId7"/>
  </p:sldLayoutIdLst>
  <p:transition advTm="10000"/>
  <p:hf hdr="0" ftr="0"/>
  <p:txStyles>
    <p:titleStyle>
      <a:lvl1pPr marL="460375" indent="-341313" algn="l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Century Schoolbook"/>
          <a:ea typeface="Century Schoolbook" panose="02040604050505020304" pitchFamily="18" charset="0"/>
          <a:cs typeface="Century Schoolbook"/>
        </a:defRPr>
      </a:lvl1pPr>
      <a:lvl2pPr marL="460375" indent="-341313" algn="l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Century Schoolbook" panose="02040604050505020304" pitchFamily="18" charset="0"/>
          <a:ea typeface="Century Schoolbook" panose="02040604050505020304" pitchFamily="18" charset="0"/>
          <a:cs typeface="Century Schoolbook" panose="02040604050505020304" pitchFamily="18" charset="0"/>
        </a:defRPr>
      </a:lvl2pPr>
      <a:lvl3pPr marL="460375" indent="-341313" algn="l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Century Schoolbook" panose="02040604050505020304" pitchFamily="18" charset="0"/>
          <a:ea typeface="Century Schoolbook" panose="02040604050505020304" pitchFamily="18" charset="0"/>
          <a:cs typeface="Century Schoolbook" panose="02040604050505020304" pitchFamily="18" charset="0"/>
        </a:defRPr>
      </a:lvl3pPr>
      <a:lvl4pPr marL="460375" indent="-341313" algn="l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Century Schoolbook" panose="02040604050505020304" pitchFamily="18" charset="0"/>
          <a:ea typeface="Century Schoolbook" panose="02040604050505020304" pitchFamily="18" charset="0"/>
          <a:cs typeface="Century Schoolbook" panose="02040604050505020304" pitchFamily="18" charset="0"/>
        </a:defRPr>
      </a:lvl4pPr>
      <a:lvl5pPr marL="460375" indent="-341313" algn="l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Century Schoolbook" panose="02040604050505020304" pitchFamily="18" charset="0"/>
          <a:ea typeface="Century Schoolbook" panose="02040604050505020304" pitchFamily="18" charset="0"/>
          <a:cs typeface="Century Schoolbook" panose="02040604050505020304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9pPr>
    </p:titleStyle>
    <p:bodyStyle>
      <a:lvl1pPr marL="461963" indent="-342900" algn="l" rtl="0" fontAlgn="base">
        <a:spcBef>
          <a:spcPct val="20000"/>
        </a:spcBef>
        <a:spcAft>
          <a:spcPct val="0"/>
        </a:spcAft>
        <a:buClr>
          <a:srgbClr val="9FA1A4"/>
        </a:buClr>
        <a:buSzPct val="100000"/>
        <a:buFont typeface="Wingdings" panose="05000000000000000000" pitchFamily="2" charset="2"/>
        <a:buChar char="§"/>
        <a:defRPr sz="1600" b="1">
          <a:solidFill>
            <a:srgbClr val="0081C6"/>
          </a:solidFill>
          <a:latin typeface="Century Schoolbook"/>
          <a:ea typeface="Century Schoolbook" panose="02040604050505020304" pitchFamily="18" charset="0"/>
          <a:cs typeface="Century Schoolbook"/>
        </a:defRPr>
      </a:lvl1pPr>
      <a:lvl2pPr marL="736600" indent="-285750" algn="l" rtl="0" fontAlgn="base">
        <a:spcBef>
          <a:spcPct val="20000"/>
        </a:spcBef>
        <a:spcAft>
          <a:spcPct val="0"/>
        </a:spcAft>
        <a:buClr>
          <a:srgbClr val="9FA1A4"/>
        </a:buClr>
        <a:buSzPct val="50000"/>
        <a:buFont typeface="Wingdings" panose="05000000000000000000" pitchFamily="2" charset="2"/>
        <a:buChar char=""/>
        <a:defRPr sz="1600">
          <a:solidFill>
            <a:srgbClr val="0081C6"/>
          </a:solidFill>
          <a:latin typeface="Century Schoolbook"/>
          <a:ea typeface="Century Schoolbook" panose="02040604050505020304" pitchFamily="18" charset="0"/>
          <a:cs typeface="Century Schoolbook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rgbClr val="F2FBFD"/>
        </a:buClr>
        <a:buFont typeface="Wingdings" panose="05000000000000000000" pitchFamily="2" charset="2"/>
        <a:buChar char="§"/>
        <a:defRPr sz="1600">
          <a:solidFill>
            <a:srgbClr val="0081C6"/>
          </a:solidFill>
          <a:latin typeface="Century Schoolbook"/>
          <a:ea typeface="Century Schoolbook" panose="02040604050505020304" pitchFamily="18" charset="0"/>
          <a:cs typeface="Century Schoolbook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rgbClr val="F8FDFE"/>
        </a:buClr>
        <a:buFont typeface="Wingdings" panose="05000000000000000000" pitchFamily="2" charset="2"/>
        <a:buChar char="§"/>
        <a:defRPr sz="1600">
          <a:solidFill>
            <a:srgbClr val="0081C6"/>
          </a:solidFill>
          <a:latin typeface="Century Schoolbook"/>
          <a:ea typeface="Century Schoolbook" panose="02040604050505020304" pitchFamily="18" charset="0"/>
          <a:cs typeface="Century Schoolbook"/>
        </a:defRPr>
      </a:lvl4pPr>
      <a:lvl5pPr marL="2114550" indent="-285750" algn="l" rtl="0" fontAlgn="base">
        <a:spcBef>
          <a:spcPct val="20000"/>
        </a:spcBef>
        <a:spcAft>
          <a:spcPct val="0"/>
        </a:spcAft>
        <a:buClr>
          <a:srgbClr val="9FA1A4"/>
        </a:buClr>
        <a:buFont typeface="Wingdings" panose="05000000000000000000" pitchFamily="2" charset="2"/>
        <a:buChar char="§"/>
        <a:defRPr sz="1600" b="1">
          <a:solidFill>
            <a:schemeClr val="tx1"/>
          </a:solidFill>
          <a:latin typeface="Century Schoolbook"/>
          <a:ea typeface="Century Schoolbook" panose="02040604050505020304" pitchFamily="18" charset="0"/>
          <a:cs typeface="Century Schoolbook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Times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Times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Times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Times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4">
            <a:extLst>
              <a:ext uri="{FF2B5EF4-FFF2-40B4-BE49-F238E27FC236}">
                <a16:creationId xmlns:a16="http://schemas.microsoft.com/office/drawing/2014/main" id="{713740C1-8E5A-4282-9F57-6EBD5D6CFB5F}"/>
              </a:ext>
            </a:extLst>
          </p:cNvPr>
          <p:cNvSpPr/>
          <p:nvPr/>
        </p:nvSpPr>
        <p:spPr bwMode="auto">
          <a:xfrm>
            <a:off x="0" y="1295400"/>
            <a:ext cx="9144000" cy="4648200"/>
          </a:xfrm>
          <a:prstGeom prst="rect">
            <a:avLst/>
          </a:prstGeom>
          <a:solidFill>
            <a:schemeClr val="bg1">
              <a:lumMod val="95000"/>
              <a:alpha val="83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r" eaLnBrk="0" hangingPunct="0">
              <a:defRPr/>
            </a:pPr>
            <a:endParaRPr lang="en-US" sz="2400" dirty="0">
              <a:solidFill>
                <a:srgbClr val="000000"/>
              </a:solidFill>
              <a:latin typeface="Times" charset="0"/>
              <a:cs typeface="+mn-cs"/>
            </a:endParaRPr>
          </a:p>
        </p:txBody>
      </p:sp>
      <p:sp>
        <p:nvSpPr>
          <p:cNvPr id="5123" name="Rectangle 8">
            <a:extLst>
              <a:ext uri="{FF2B5EF4-FFF2-40B4-BE49-F238E27FC236}">
                <a16:creationId xmlns:a16="http://schemas.microsoft.com/office/drawing/2014/main" id="{6F5B5330-2843-4627-A28C-93C815E213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28600"/>
            <a:ext cx="9144000" cy="990600"/>
          </a:xfrm>
          <a:prstGeom prst="rect">
            <a:avLst/>
          </a:prstGeom>
          <a:solidFill>
            <a:srgbClr val="F89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5124" name="Rectangle 3">
            <a:extLst>
              <a:ext uri="{FF2B5EF4-FFF2-40B4-BE49-F238E27FC236}">
                <a16:creationId xmlns:a16="http://schemas.microsoft.com/office/drawing/2014/main" id="{812CF21D-B298-4C95-8235-5FCB8B3ADA7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457200"/>
            <a:ext cx="73152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</a:t>
            </a:r>
          </a:p>
        </p:txBody>
      </p:sp>
      <p:sp>
        <p:nvSpPr>
          <p:cNvPr id="5125" name="Rectangle 4">
            <a:extLst>
              <a:ext uri="{FF2B5EF4-FFF2-40B4-BE49-F238E27FC236}">
                <a16:creationId xmlns:a16="http://schemas.microsoft.com/office/drawing/2014/main" id="{D0C33C02-0182-42C3-8EF7-B6876E28EE9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76400"/>
            <a:ext cx="7543800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</p:txBody>
      </p:sp>
      <p:pic>
        <p:nvPicPr>
          <p:cNvPr id="5126" name="Picture 2" descr="CSH_Color_tag.jpg">
            <a:extLst>
              <a:ext uri="{FF2B5EF4-FFF2-40B4-BE49-F238E27FC236}">
                <a16:creationId xmlns:a16="http://schemas.microsoft.com/office/drawing/2014/main" id="{7B863970-03D8-4C8E-B59A-AC58AE7164D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6096000"/>
            <a:ext cx="1270000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DDE82C-0F97-4325-AEA2-D534835A56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12800" y="6248400"/>
            <a:ext cx="26670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100" i="1">
                <a:solidFill>
                  <a:srgbClr val="898989"/>
                </a:solidFill>
                <a:latin typeface="Century Schoolbook" panose="02040604050505020304" pitchFamily="18" charset="0"/>
                <a:ea typeface="Century Schoolbook" panose="02040604050505020304" pitchFamily="18" charset="0"/>
                <a:cs typeface="Century Schoolbook" panose="02040604050505020304" pitchFamily="18" charset="0"/>
              </a:defRPr>
            </a:lvl1pPr>
          </a:lstStyle>
          <a:p>
            <a:fld id="{66611488-59CA-48A6-BDCE-24CC4F63765E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5128" name="Rectangle 11">
            <a:extLst>
              <a:ext uri="{FF2B5EF4-FFF2-40B4-BE49-F238E27FC236}">
                <a16:creationId xmlns:a16="http://schemas.microsoft.com/office/drawing/2014/main" id="{E6FE7074-F593-420F-B8C2-3E640E4FA5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04800"/>
            <a:ext cx="6599238" cy="317500"/>
          </a:xfrm>
          <a:prstGeom prst="rect">
            <a:avLst/>
          </a:prstGeom>
          <a:solidFill>
            <a:schemeClr val="bg1">
              <a:alpha val="12941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5129" name="Rectangle 12">
            <a:extLst>
              <a:ext uri="{FF2B5EF4-FFF2-40B4-BE49-F238E27FC236}">
                <a16:creationId xmlns:a16="http://schemas.microsoft.com/office/drawing/2014/main" id="{4C83D479-0BE9-42CA-B4F7-2239DDF377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4600" y="533400"/>
            <a:ext cx="6629400" cy="152400"/>
          </a:xfrm>
          <a:prstGeom prst="rect">
            <a:avLst/>
          </a:prstGeom>
          <a:solidFill>
            <a:schemeClr val="bg1">
              <a:alpha val="25098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5130" name="Rectangle 13">
            <a:extLst>
              <a:ext uri="{FF2B5EF4-FFF2-40B4-BE49-F238E27FC236}">
                <a16:creationId xmlns:a16="http://schemas.microsoft.com/office/drawing/2014/main" id="{D205F784-1A4F-4C9F-A9DF-B27DF8DF2C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1066800"/>
            <a:ext cx="8305800" cy="152400"/>
          </a:xfrm>
          <a:prstGeom prst="rect">
            <a:avLst/>
          </a:prstGeom>
          <a:solidFill>
            <a:schemeClr val="bg1">
              <a:alpha val="901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5131" name="Rectangle 14">
            <a:extLst>
              <a:ext uri="{FF2B5EF4-FFF2-40B4-BE49-F238E27FC236}">
                <a16:creationId xmlns:a16="http://schemas.microsoft.com/office/drawing/2014/main" id="{3C7D9E0F-0F3E-454A-AF4A-21D2FB633A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143000"/>
            <a:ext cx="7620000" cy="762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5132" name="Rectangle 15">
            <a:extLst>
              <a:ext uri="{FF2B5EF4-FFF2-40B4-BE49-F238E27FC236}">
                <a16:creationId xmlns:a16="http://schemas.microsoft.com/office/drawing/2014/main" id="{32413A89-BB93-482B-A99B-DE66320CCB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"/>
            <a:ext cx="7620000" cy="3048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5133" name="Rectangle 16">
            <a:extLst>
              <a:ext uri="{FF2B5EF4-FFF2-40B4-BE49-F238E27FC236}">
                <a16:creationId xmlns:a16="http://schemas.microsoft.com/office/drawing/2014/main" id="{C6FFF3AA-4421-4C4E-88EC-9E338C557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9800" y="228600"/>
            <a:ext cx="3124200" cy="719138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5134" name="Rectangle 17">
            <a:extLst>
              <a:ext uri="{FF2B5EF4-FFF2-40B4-BE49-F238E27FC236}">
                <a16:creationId xmlns:a16="http://schemas.microsoft.com/office/drawing/2014/main" id="{32076442-9F99-4920-95AB-2B50731897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33800" y="838200"/>
            <a:ext cx="5410200" cy="3810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5135" name="Rectangle 18">
            <a:extLst>
              <a:ext uri="{FF2B5EF4-FFF2-40B4-BE49-F238E27FC236}">
                <a16:creationId xmlns:a16="http://schemas.microsoft.com/office/drawing/2014/main" id="{EB4A2D47-1F7B-41DD-A66A-E97180EEE1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28600"/>
            <a:ext cx="5410200" cy="381000"/>
          </a:xfrm>
          <a:prstGeom prst="rect">
            <a:avLst/>
          </a:prstGeom>
          <a:solidFill>
            <a:schemeClr val="bg1">
              <a:alpha val="14902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5136" name="Rectangle 21">
            <a:extLst>
              <a:ext uri="{FF2B5EF4-FFF2-40B4-BE49-F238E27FC236}">
                <a16:creationId xmlns:a16="http://schemas.microsoft.com/office/drawing/2014/main" id="{37A3ABBC-41D1-4A2C-9B65-D9A2548419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57800" y="990600"/>
            <a:ext cx="3886200" cy="228600"/>
          </a:xfrm>
          <a:prstGeom prst="rect">
            <a:avLst/>
          </a:prstGeom>
          <a:solidFill>
            <a:schemeClr val="bg1">
              <a:alpha val="14117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cxnSp>
        <p:nvCxnSpPr>
          <p:cNvPr id="5137" name="Straight Connector 28">
            <a:extLst>
              <a:ext uri="{FF2B5EF4-FFF2-40B4-BE49-F238E27FC236}">
                <a16:creationId xmlns:a16="http://schemas.microsoft.com/office/drawing/2014/main" id="{8BBFF693-E03B-4203-A4C5-4B4D2CE970B7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609600" y="0"/>
            <a:ext cx="0" cy="6629400"/>
          </a:xfrm>
          <a:prstGeom prst="line">
            <a:avLst/>
          </a:prstGeom>
          <a:noFill/>
          <a:ln w="3175" algn="ctr">
            <a:solidFill>
              <a:schemeClr val="bg2"/>
            </a:solidFill>
            <a:round/>
            <a:headEnd/>
            <a:tailEnd/>
          </a:ln>
        </p:spPr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2" r:id="rId1"/>
    <p:sldLayoutId id="2147483913" r:id="rId2"/>
    <p:sldLayoutId id="2147483914" r:id="rId3"/>
    <p:sldLayoutId id="2147483915" r:id="rId4"/>
    <p:sldLayoutId id="2147483916" r:id="rId5"/>
    <p:sldLayoutId id="2147483917" r:id="rId6"/>
    <p:sldLayoutId id="2147483918" r:id="rId7"/>
    <p:sldLayoutId id="2147483919" r:id="rId8"/>
  </p:sldLayoutIdLst>
  <p:transition advTm="10000"/>
  <p:hf hdr="0" ftr="0"/>
  <p:txStyles>
    <p:titleStyle>
      <a:lvl1pPr marL="460375" indent="-341313" algn="l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Century Schoolbook"/>
          <a:ea typeface="Century Schoolbook" panose="02040604050505020304" pitchFamily="18" charset="0"/>
          <a:cs typeface="Century Schoolbook"/>
        </a:defRPr>
      </a:lvl1pPr>
      <a:lvl2pPr marL="460375" indent="-341313" algn="l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Century Schoolbook" panose="02040604050505020304" pitchFamily="18" charset="0"/>
          <a:ea typeface="Century Schoolbook" panose="02040604050505020304" pitchFamily="18" charset="0"/>
          <a:cs typeface="Century Schoolbook" panose="02040604050505020304" pitchFamily="18" charset="0"/>
        </a:defRPr>
      </a:lvl2pPr>
      <a:lvl3pPr marL="460375" indent="-341313" algn="l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Century Schoolbook" panose="02040604050505020304" pitchFamily="18" charset="0"/>
          <a:ea typeface="Century Schoolbook" panose="02040604050505020304" pitchFamily="18" charset="0"/>
          <a:cs typeface="Century Schoolbook" panose="02040604050505020304" pitchFamily="18" charset="0"/>
        </a:defRPr>
      </a:lvl3pPr>
      <a:lvl4pPr marL="460375" indent="-341313" algn="l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Century Schoolbook" panose="02040604050505020304" pitchFamily="18" charset="0"/>
          <a:ea typeface="Century Schoolbook" panose="02040604050505020304" pitchFamily="18" charset="0"/>
          <a:cs typeface="Century Schoolbook" panose="02040604050505020304" pitchFamily="18" charset="0"/>
        </a:defRPr>
      </a:lvl4pPr>
      <a:lvl5pPr marL="460375" indent="-341313" algn="l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Century Schoolbook" panose="02040604050505020304" pitchFamily="18" charset="0"/>
          <a:ea typeface="Century Schoolbook" panose="02040604050505020304" pitchFamily="18" charset="0"/>
          <a:cs typeface="Century Schoolbook" panose="02040604050505020304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9pPr>
    </p:titleStyle>
    <p:bodyStyle>
      <a:lvl1pPr marL="461963" indent="-342900" algn="l" rtl="0" fontAlgn="base">
        <a:spcBef>
          <a:spcPct val="20000"/>
        </a:spcBef>
        <a:spcAft>
          <a:spcPct val="0"/>
        </a:spcAft>
        <a:buClr>
          <a:srgbClr val="9FA1A4"/>
        </a:buClr>
        <a:buSzPct val="100000"/>
        <a:buFont typeface="Wingdings" panose="05000000000000000000" pitchFamily="2" charset="2"/>
        <a:buChar char="§"/>
        <a:defRPr sz="1600" b="1">
          <a:solidFill>
            <a:srgbClr val="0081C6"/>
          </a:solidFill>
          <a:latin typeface="Century Schoolbook"/>
          <a:ea typeface="Century Schoolbook" panose="02040604050505020304" pitchFamily="18" charset="0"/>
          <a:cs typeface="Century Schoolbook"/>
        </a:defRPr>
      </a:lvl1pPr>
      <a:lvl2pPr marL="736600" indent="-285750" algn="l" rtl="0" fontAlgn="base">
        <a:spcBef>
          <a:spcPct val="20000"/>
        </a:spcBef>
        <a:spcAft>
          <a:spcPct val="0"/>
        </a:spcAft>
        <a:buClr>
          <a:srgbClr val="9FA1A4"/>
        </a:buClr>
        <a:buSzPct val="50000"/>
        <a:buFont typeface="Wingdings" panose="05000000000000000000" pitchFamily="2" charset="2"/>
        <a:buChar char=""/>
        <a:defRPr sz="1600">
          <a:solidFill>
            <a:srgbClr val="0081C6"/>
          </a:solidFill>
          <a:latin typeface="Century Schoolbook"/>
          <a:ea typeface="Century Schoolbook" panose="02040604050505020304" pitchFamily="18" charset="0"/>
          <a:cs typeface="Century Schoolbook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rgbClr val="EBEFF0"/>
        </a:buClr>
        <a:buFont typeface="Wingdings" panose="05000000000000000000" pitchFamily="2" charset="2"/>
        <a:buChar char="§"/>
        <a:defRPr sz="1600">
          <a:solidFill>
            <a:srgbClr val="0081C6"/>
          </a:solidFill>
          <a:latin typeface="Century Schoolbook"/>
          <a:ea typeface="Century Schoolbook" panose="02040604050505020304" pitchFamily="18" charset="0"/>
          <a:cs typeface="Century Schoolbook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rgbClr val="F5F7F7"/>
        </a:buClr>
        <a:buFont typeface="Wingdings" panose="05000000000000000000" pitchFamily="2" charset="2"/>
        <a:buChar char="§"/>
        <a:defRPr sz="1600">
          <a:solidFill>
            <a:srgbClr val="0081C6"/>
          </a:solidFill>
          <a:latin typeface="Century Schoolbook"/>
          <a:ea typeface="Century Schoolbook" panose="02040604050505020304" pitchFamily="18" charset="0"/>
          <a:cs typeface="Century Schoolbook"/>
        </a:defRPr>
      </a:lvl4pPr>
      <a:lvl5pPr marL="2114550" indent="-285750" algn="l" rtl="0" fontAlgn="base">
        <a:spcBef>
          <a:spcPct val="20000"/>
        </a:spcBef>
        <a:spcAft>
          <a:spcPct val="0"/>
        </a:spcAft>
        <a:buClr>
          <a:srgbClr val="9FA1A4"/>
        </a:buClr>
        <a:buFont typeface="Wingdings" panose="05000000000000000000" pitchFamily="2" charset="2"/>
        <a:buChar char="§"/>
        <a:defRPr sz="1600" b="1">
          <a:solidFill>
            <a:schemeClr val="tx1"/>
          </a:solidFill>
          <a:latin typeface="Century Schoolbook"/>
          <a:ea typeface="Century Schoolbook" panose="02040604050505020304" pitchFamily="18" charset="0"/>
          <a:cs typeface="Century Schoolbook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Times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Times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Times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Times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4">
            <a:extLst>
              <a:ext uri="{FF2B5EF4-FFF2-40B4-BE49-F238E27FC236}">
                <a16:creationId xmlns:a16="http://schemas.microsoft.com/office/drawing/2014/main" id="{0AAC0A9D-5D4F-442A-8ED4-2480DC5A54A5}"/>
              </a:ext>
            </a:extLst>
          </p:cNvPr>
          <p:cNvSpPr/>
          <p:nvPr/>
        </p:nvSpPr>
        <p:spPr bwMode="auto">
          <a:xfrm>
            <a:off x="0" y="1295400"/>
            <a:ext cx="9144000" cy="4648200"/>
          </a:xfrm>
          <a:prstGeom prst="rect">
            <a:avLst/>
          </a:prstGeom>
          <a:solidFill>
            <a:schemeClr val="bg1">
              <a:lumMod val="95000"/>
              <a:alpha val="83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r" eaLnBrk="0" hangingPunct="0">
              <a:defRPr/>
            </a:pPr>
            <a:endParaRPr lang="en-US" sz="2400" dirty="0">
              <a:solidFill>
                <a:prstClr val="black"/>
              </a:solidFill>
              <a:latin typeface="Times" charset="0"/>
              <a:cs typeface="+mn-cs"/>
            </a:endParaRPr>
          </a:p>
        </p:txBody>
      </p:sp>
      <p:sp>
        <p:nvSpPr>
          <p:cNvPr id="6147" name="Rectangle 8">
            <a:extLst>
              <a:ext uri="{FF2B5EF4-FFF2-40B4-BE49-F238E27FC236}">
                <a16:creationId xmlns:a16="http://schemas.microsoft.com/office/drawing/2014/main" id="{C6F1E5DE-DE8E-448B-B41E-04EBCBA028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28600"/>
            <a:ext cx="9144000" cy="990600"/>
          </a:xfrm>
          <a:prstGeom prst="rect">
            <a:avLst/>
          </a:prstGeom>
          <a:solidFill>
            <a:srgbClr val="F89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6148" name="Rectangle 3">
            <a:extLst>
              <a:ext uri="{FF2B5EF4-FFF2-40B4-BE49-F238E27FC236}">
                <a16:creationId xmlns:a16="http://schemas.microsoft.com/office/drawing/2014/main" id="{D35F7E89-1341-4365-A737-F602B012972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457200"/>
            <a:ext cx="73152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</a:t>
            </a:r>
          </a:p>
        </p:txBody>
      </p:sp>
      <p:sp>
        <p:nvSpPr>
          <p:cNvPr id="6149" name="Rectangle 4">
            <a:extLst>
              <a:ext uri="{FF2B5EF4-FFF2-40B4-BE49-F238E27FC236}">
                <a16:creationId xmlns:a16="http://schemas.microsoft.com/office/drawing/2014/main" id="{E52D3DC7-B335-41C5-8F69-0AAD2C31DDB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76400"/>
            <a:ext cx="7543800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</p:txBody>
      </p:sp>
      <p:pic>
        <p:nvPicPr>
          <p:cNvPr id="6150" name="Picture 2" descr="CSH_Color_tag.jpg">
            <a:extLst>
              <a:ext uri="{FF2B5EF4-FFF2-40B4-BE49-F238E27FC236}">
                <a16:creationId xmlns:a16="http://schemas.microsoft.com/office/drawing/2014/main" id="{F85B84B0-7ABA-4678-94A7-9A617679B2E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6096000"/>
            <a:ext cx="1270000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16ED4F-50F3-4F5B-A9A8-6A7D8375527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12800" y="6248400"/>
            <a:ext cx="26670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100" i="1">
                <a:solidFill>
                  <a:srgbClr val="898989"/>
                </a:solidFill>
                <a:latin typeface="Century Schoolbook" panose="02040604050505020304" pitchFamily="18" charset="0"/>
                <a:ea typeface="Century Schoolbook" panose="02040604050505020304" pitchFamily="18" charset="0"/>
                <a:cs typeface="Century Schoolbook" panose="02040604050505020304" pitchFamily="18" charset="0"/>
              </a:defRPr>
            </a:lvl1pPr>
          </a:lstStyle>
          <a:p>
            <a:fld id="{FEC2ED6C-F862-46EB-8B98-DF1AF9377C40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6152" name="Rectangle 11">
            <a:extLst>
              <a:ext uri="{FF2B5EF4-FFF2-40B4-BE49-F238E27FC236}">
                <a16:creationId xmlns:a16="http://schemas.microsoft.com/office/drawing/2014/main" id="{B504ED55-E499-4BF9-A4C7-F2966273A8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04800"/>
            <a:ext cx="6599238" cy="317500"/>
          </a:xfrm>
          <a:prstGeom prst="rect">
            <a:avLst/>
          </a:prstGeom>
          <a:solidFill>
            <a:schemeClr val="bg1">
              <a:alpha val="12941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6153" name="Rectangle 12">
            <a:extLst>
              <a:ext uri="{FF2B5EF4-FFF2-40B4-BE49-F238E27FC236}">
                <a16:creationId xmlns:a16="http://schemas.microsoft.com/office/drawing/2014/main" id="{D7A31D60-A45B-4EB7-BAE9-A73D58E2B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4600" y="533400"/>
            <a:ext cx="6629400" cy="152400"/>
          </a:xfrm>
          <a:prstGeom prst="rect">
            <a:avLst/>
          </a:prstGeom>
          <a:solidFill>
            <a:schemeClr val="bg1">
              <a:alpha val="25098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6154" name="Rectangle 13">
            <a:extLst>
              <a:ext uri="{FF2B5EF4-FFF2-40B4-BE49-F238E27FC236}">
                <a16:creationId xmlns:a16="http://schemas.microsoft.com/office/drawing/2014/main" id="{7D330E6C-A08E-4D72-99B9-217794D34E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1066800"/>
            <a:ext cx="8305800" cy="152400"/>
          </a:xfrm>
          <a:prstGeom prst="rect">
            <a:avLst/>
          </a:prstGeom>
          <a:solidFill>
            <a:schemeClr val="bg1">
              <a:alpha val="901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6155" name="Rectangle 14">
            <a:extLst>
              <a:ext uri="{FF2B5EF4-FFF2-40B4-BE49-F238E27FC236}">
                <a16:creationId xmlns:a16="http://schemas.microsoft.com/office/drawing/2014/main" id="{B80809AE-1326-49A2-893C-25C54A265C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143000"/>
            <a:ext cx="7620000" cy="762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6156" name="Rectangle 15">
            <a:extLst>
              <a:ext uri="{FF2B5EF4-FFF2-40B4-BE49-F238E27FC236}">
                <a16:creationId xmlns:a16="http://schemas.microsoft.com/office/drawing/2014/main" id="{80D645FF-5107-4E68-9BFB-AD0F668414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"/>
            <a:ext cx="7620000" cy="3048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6157" name="Rectangle 16">
            <a:extLst>
              <a:ext uri="{FF2B5EF4-FFF2-40B4-BE49-F238E27FC236}">
                <a16:creationId xmlns:a16="http://schemas.microsoft.com/office/drawing/2014/main" id="{94B32527-0126-49CB-A2AF-FBED56D7B8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9800" y="228600"/>
            <a:ext cx="3124200" cy="719138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6158" name="Rectangle 17">
            <a:extLst>
              <a:ext uri="{FF2B5EF4-FFF2-40B4-BE49-F238E27FC236}">
                <a16:creationId xmlns:a16="http://schemas.microsoft.com/office/drawing/2014/main" id="{F91D86DF-7459-4401-8B7C-3E5BA2F3D2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33800" y="838200"/>
            <a:ext cx="5410200" cy="3810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6159" name="Rectangle 18">
            <a:extLst>
              <a:ext uri="{FF2B5EF4-FFF2-40B4-BE49-F238E27FC236}">
                <a16:creationId xmlns:a16="http://schemas.microsoft.com/office/drawing/2014/main" id="{8BDA4CC8-87DC-4E17-83EE-4BF87848E6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28600"/>
            <a:ext cx="5410200" cy="381000"/>
          </a:xfrm>
          <a:prstGeom prst="rect">
            <a:avLst/>
          </a:prstGeom>
          <a:solidFill>
            <a:schemeClr val="bg1">
              <a:alpha val="14902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6160" name="Rectangle 21">
            <a:extLst>
              <a:ext uri="{FF2B5EF4-FFF2-40B4-BE49-F238E27FC236}">
                <a16:creationId xmlns:a16="http://schemas.microsoft.com/office/drawing/2014/main" id="{BFDB1760-7BD7-4EA8-9F4E-B7BAF65B22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57800" y="990600"/>
            <a:ext cx="3886200" cy="228600"/>
          </a:xfrm>
          <a:prstGeom prst="rect">
            <a:avLst/>
          </a:prstGeom>
          <a:solidFill>
            <a:schemeClr val="bg1">
              <a:alpha val="14117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cxnSp>
        <p:nvCxnSpPr>
          <p:cNvPr id="6161" name="Straight Connector 28">
            <a:extLst>
              <a:ext uri="{FF2B5EF4-FFF2-40B4-BE49-F238E27FC236}">
                <a16:creationId xmlns:a16="http://schemas.microsoft.com/office/drawing/2014/main" id="{03DE35AD-799B-41F8-A293-374847DA54CE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609600" y="0"/>
            <a:ext cx="0" cy="6629400"/>
          </a:xfrm>
          <a:prstGeom prst="line">
            <a:avLst/>
          </a:prstGeom>
          <a:noFill/>
          <a:ln w="3175" algn="ctr">
            <a:solidFill>
              <a:schemeClr val="bg2"/>
            </a:solidFill>
            <a:round/>
            <a:headEnd/>
            <a:tailEnd/>
          </a:ln>
        </p:spPr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0" r:id="rId1"/>
    <p:sldLayoutId id="2147483921" r:id="rId2"/>
    <p:sldLayoutId id="2147483922" r:id="rId3"/>
    <p:sldLayoutId id="2147483923" r:id="rId4"/>
    <p:sldLayoutId id="2147483924" r:id="rId5"/>
    <p:sldLayoutId id="2147483925" r:id="rId6"/>
    <p:sldLayoutId id="2147483926" r:id="rId7"/>
  </p:sldLayoutIdLst>
  <p:transition advTm="10000"/>
  <p:hf hdr="0" ftr="0"/>
  <p:txStyles>
    <p:titleStyle>
      <a:lvl1pPr marL="460375" indent="-341313" algn="l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Century Schoolbook"/>
          <a:ea typeface="Century Schoolbook" panose="02040604050505020304" pitchFamily="18" charset="0"/>
          <a:cs typeface="Century Schoolbook"/>
        </a:defRPr>
      </a:lvl1pPr>
      <a:lvl2pPr marL="460375" indent="-341313" algn="l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Century Schoolbook" panose="02040604050505020304" pitchFamily="18" charset="0"/>
          <a:ea typeface="Century Schoolbook" panose="02040604050505020304" pitchFamily="18" charset="0"/>
          <a:cs typeface="Century Schoolbook" panose="02040604050505020304" pitchFamily="18" charset="0"/>
        </a:defRPr>
      </a:lvl2pPr>
      <a:lvl3pPr marL="460375" indent="-341313" algn="l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Century Schoolbook" panose="02040604050505020304" pitchFamily="18" charset="0"/>
          <a:ea typeface="Century Schoolbook" panose="02040604050505020304" pitchFamily="18" charset="0"/>
          <a:cs typeface="Century Schoolbook" panose="02040604050505020304" pitchFamily="18" charset="0"/>
        </a:defRPr>
      </a:lvl3pPr>
      <a:lvl4pPr marL="460375" indent="-341313" algn="l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Century Schoolbook" panose="02040604050505020304" pitchFamily="18" charset="0"/>
          <a:ea typeface="Century Schoolbook" panose="02040604050505020304" pitchFamily="18" charset="0"/>
          <a:cs typeface="Century Schoolbook" panose="02040604050505020304" pitchFamily="18" charset="0"/>
        </a:defRPr>
      </a:lvl4pPr>
      <a:lvl5pPr marL="460375" indent="-341313" algn="l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Century Schoolbook" panose="02040604050505020304" pitchFamily="18" charset="0"/>
          <a:ea typeface="Century Schoolbook" panose="02040604050505020304" pitchFamily="18" charset="0"/>
          <a:cs typeface="Century Schoolbook" panose="02040604050505020304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9pPr>
    </p:titleStyle>
    <p:bodyStyle>
      <a:lvl1pPr marL="461963" indent="-342900" algn="l" rtl="0" fontAlgn="base">
        <a:spcBef>
          <a:spcPct val="20000"/>
        </a:spcBef>
        <a:spcAft>
          <a:spcPct val="0"/>
        </a:spcAft>
        <a:buClr>
          <a:srgbClr val="9FA1A4"/>
        </a:buClr>
        <a:buSzPct val="100000"/>
        <a:buFont typeface="Wingdings" panose="05000000000000000000" pitchFamily="2" charset="2"/>
        <a:buChar char="§"/>
        <a:defRPr sz="1600" b="1">
          <a:solidFill>
            <a:srgbClr val="0081C6"/>
          </a:solidFill>
          <a:latin typeface="Century Schoolbook"/>
          <a:ea typeface="Century Schoolbook" panose="02040604050505020304" pitchFamily="18" charset="0"/>
          <a:cs typeface="Century Schoolbook"/>
        </a:defRPr>
      </a:lvl1pPr>
      <a:lvl2pPr marL="736600" indent="-285750" algn="l" rtl="0" fontAlgn="base">
        <a:spcBef>
          <a:spcPct val="20000"/>
        </a:spcBef>
        <a:spcAft>
          <a:spcPct val="0"/>
        </a:spcAft>
        <a:buClr>
          <a:srgbClr val="9FA1A4"/>
        </a:buClr>
        <a:buSzPct val="50000"/>
        <a:buFont typeface="Wingdings" panose="05000000000000000000" pitchFamily="2" charset="2"/>
        <a:buChar char=""/>
        <a:defRPr sz="1600">
          <a:solidFill>
            <a:srgbClr val="0081C6"/>
          </a:solidFill>
          <a:latin typeface="Century Schoolbook"/>
          <a:ea typeface="Century Schoolbook" panose="02040604050505020304" pitchFamily="18" charset="0"/>
          <a:cs typeface="Century Schoolbook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rgbClr val="F2FBFD"/>
        </a:buClr>
        <a:buFont typeface="Wingdings" panose="05000000000000000000" pitchFamily="2" charset="2"/>
        <a:buChar char="§"/>
        <a:defRPr sz="1600">
          <a:solidFill>
            <a:srgbClr val="0081C6"/>
          </a:solidFill>
          <a:latin typeface="Century Schoolbook"/>
          <a:ea typeface="Century Schoolbook" panose="02040604050505020304" pitchFamily="18" charset="0"/>
          <a:cs typeface="Century Schoolbook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rgbClr val="F8FDFE"/>
        </a:buClr>
        <a:buFont typeface="Wingdings" panose="05000000000000000000" pitchFamily="2" charset="2"/>
        <a:buChar char="§"/>
        <a:defRPr sz="1600">
          <a:solidFill>
            <a:srgbClr val="0081C6"/>
          </a:solidFill>
          <a:latin typeface="Century Schoolbook"/>
          <a:ea typeface="Century Schoolbook" panose="02040604050505020304" pitchFamily="18" charset="0"/>
          <a:cs typeface="Century Schoolbook"/>
        </a:defRPr>
      </a:lvl4pPr>
      <a:lvl5pPr marL="2114550" indent="-285750" algn="l" rtl="0" fontAlgn="base">
        <a:spcBef>
          <a:spcPct val="20000"/>
        </a:spcBef>
        <a:spcAft>
          <a:spcPct val="0"/>
        </a:spcAft>
        <a:buClr>
          <a:srgbClr val="9FA1A4"/>
        </a:buClr>
        <a:buFont typeface="Wingdings" panose="05000000000000000000" pitchFamily="2" charset="2"/>
        <a:buChar char="§"/>
        <a:defRPr sz="1600" b="1">
          <a:solidFill>
            <a:schemeClr val="tx1"/>
          </a:solidFill>
          <a:latin typeface="Century Schoolbook"/>
          <a:ea typeface="Century Schoolbook" panose="02040604050505020304" pitchFamily="18" charset="0"/>
          <a:cs typeface="Century Schoolbook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Times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Times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Times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Times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4">
            <a:extLst>
              <a:ext uri="{FF2B5EF4-FFF2-40B4-BE49-F238E27FC236}">
                <a16:creationId xmlns:a16="http://schemas.microsoft.com/office/drawing/2014/main" id="{BC9F017C-831D-484B-8DAC-6EA5D01169B5}"/>
              </a:ext>
            </a:extLst>
          </p:cNvPr>
          <p:cNvSpPr/>
          <p:nvPr/>
        </p:nvSpPr>
        <p:spPr bwMode="auto">
          <a:xfrm>
            <a:off x="0" y="1295400"/>
            <a:ext cx="9144000" cy="4648200"/>
          </a:xfrm>
          <a:prstGeom prst="rect">
            <a:avLst/>
          </a:prstGeom>
          <a:solidFill>
            <a:schemeClr val="bg1">
              <a:lumMod val="95000"/>
              <a:alpha val="83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r" eaLnBrk="0" hangingPunct="0">
              <a:defRPr/>
            </a:pPr>
            <a:endParaRPr lang="en-US" sz="2400" dirty="0">
              <a:solidFill>
                <a:prstClr val="black"/>
              </a:solidFill>
              <a:latin typeface="Times" charset="0"/>
              <a:cs typeface="+mn-cs"/>
            </a:endParaRPr>
          </a:p>
        </p:txBody>
      </p:sp>
      <p:sp>
        <p:nvSpPr>
          <p:cNvPr id="7171" name="Rectangle 8">
            <a:extLst>
              <a:ext uri="{FF2B5EF4-FFF2-40B4-BE49-F238E27FC236}">
                <a16:creationId xmlns:a16="http://schemas.microsoft.com/office/drawing/2014/main" id="{BB443BBA-681C-42D0-8C06-FFB739BB14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28600"/>
            <a:ext cx="9144000" cy="990600"/>
          </a:xfrm>
          <a:prstGeom prst="rect">
            <a:avLst/>
          </a:prstGeom>
          <a:solidFill>
            <a:srgbClr val="F89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7172" name="Rectangle 3">
            <a:extLst>
              <a:ext uri="{FF2B5EF4-FFF2-40B4-BE49-F238E27FC236}">
                <a16:creationId xmlns:a16="http://schemas.microsoft.com/office/drawing/2014/main" id="{486EE2D8-6F16-467F-8D38-BA1B1FC6C0B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457200"/>
            <a:ext cx="73152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</a:t>
            </a:r>
          </a:p>
        </p:txBody>
      </p:sp>
      <p:sp>
        <p:nvSpPr>
          <p:cNvPr id="7173" name="Rectangle 4">
            <a:extLst>
              <a:ext uri="{FF2B5EF4-FFF2-40B4-BE49-F238E27FC236}">
                <a16:creationId xmlns:a16="http://schemas.microsoft.com/office/drawing/2014/main" id="{BD39B143-1586-41E7-A932-D3C47962473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76400"/>
            <a:ext cx="7543800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</p:txBody>
      </p:sp>
      <p:pic>
        <p:nvPicPr>
          <p:cNvPr id="7174" name="Picture 2" descr="CSH_Color_tag.jpg">
            <a:extLst>
              <a:ext uri="{FF2B5EF4-FFF2-40B4-BE49-F238E27FC236}">
                <a16:creationId xmlns:a16="http://schemas.microsoft.com/office/drawing/2014/main" id="{06433FEB-CD14-4FFB-84DA-37E40523E67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6096000"/>
            <a:ext cx="1270000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FCD471-A675-4042-B718-7EC4E19A4A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12800" y="6248400"/>
            <a:ext cx="26670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100" i="1">
                <a:solidFill>
                  <a:srgbClr val="898989"/>
                </a:solidFill>
                <a:latin typeface="Century Schoolbook" panose="02040604050505020304" pitchFamily="18" charset="0"/>
                <a:ea typeface="Century Schoolbook" panose="02040604050505020304" pitchFamily="18" charset="0"/>
                <a:cs typeface="Century Schoolbook" panose="02040604050505020304" pitchFamily="18" charset="0"/>
              </a:defRPr>
            </a:lvl1pPr>
          </a:lstStyle>
          <a:p>
            <a:fld id="{1BD61703-CF3F-41C6-82E8-A093950FB462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7176" name="Rectangle 11">
            <a:extLst>
              <a:ext uri="{FF2B5EF4-FFF2-40B4-BE49-F238E27FC236}">
                <a16:creationId xmlns:a16="http://schemas.microsoft.com/office/drawing/2014/main" id="{873E84CD-15DF-40E4-A4AF-F4B8FF9CDD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04800"/>
            <a:ext cx="6599238" cy="317500"/>
          </a:xfrm>
          <a:prstGeom prst="rect">
            <a:avLst/>
          </a:prstGeom>
          <a:solidFill>
            <a:schemeClr val="bg1">
              <a:alpha val="12941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7177" name="Rectangle 12">
            <a:extLst>
              <a:ext uri="{FF2B5EF4-FFF2-40B4-BE49-F238E27FC236}">
                <a16:creationId xmlns:a16="http://schemas.microsoft.com/office/drawing/2014/main" id="{E882C85A-A0F1-443A-AE01-6731626B19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4600" y="533400"/>
            <a:ext cx="6629400" cy="152400"/>
          </a:xfrm>
          <a:prstGeom prst="rect">
            <a:avLst/>
          </a:prstGeom>
          <a:solidFill>
            <a:schemeClr val="bg1">
              <a:alpha val="25098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7178" name="Rectangle 13">
            <a:extLst>
              <a:ext uri="{FF2B5EF4-FFF2-40B4-BE49-F238E27FC236}">
                <a16:creationId xmlns:a16="http://schemas.microsoft.com/office/drawing/2014/main" id="{09A99828-830F-49CE-864D-908FC25B68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1066800"/>
            <a:ext cx="8305800" cy="152400"/>
          </a:xfrm>
          <a:prstGeom prst="rect">
            <a:avLst/>
          </a:prstGeom>
          <a:solidFill>
            <a:schemeClr val="bg1">
              <a:alpha val="901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7179" name="Rectangle 14">
            <a:extLst>
              <a:ext uri="{FF2B5EF4-FFF2-40B4-BE49-F238E27FC236}">
                <a16:creationId xmlns:a16="http://schemas.microsoft.com/office/drawing/2014/main" id="{7FFB8659-7354-4CE9-8E17-D4C67E4A5E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143000"/>
            <a:ext cx="7620000" cy="762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7180" name="Rectangle 15">
            <a:extLst>
              <a:ext uri="{FF2B5EF4-FFF2-40B4-BE49-F238E27FC236}">
                <a16:creationId xmlns:a16="http://schemas.microsoft.com/office/drawing/2014/main" id="{ABF99991-2347-4476-AB9A-255082E5DA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"/>
            <a:ext cx="7620000" cy="3048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7181" name="Rectangle 16">
            <a:extLst>
              <a:ext uri="{FF2B5EF4-FFF2-40B4-BE49-F238E27FC236}">
                <a16:creationId xmlns:a16="http://schemas.microsoft.com/office/drawing/2014/main" id="{BFECC55D-C1ED-4F1B-9737-A7F6419A01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9800" y="228600"/>
            <a:ext cx="3124200" cy="719138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7182" name="Rectangle 17">
            <a:extLst>
              <a:ext uri="{FF2B5EF4-FFF2-40B4-BE49-F238E27FC236}">
                <a16:creationId xmlns:a16="http://schemas.microsoft.com/office/drawing/2014/main" id="{516AD6A8-9222-42C0-879C-4012E6CB9C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33800" y="838200"/>
            <a:ext cx="5410200" cy="3810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7183" name="Rectangle 18">
            <a:extLst>
              <a:ext uri="{FF2B5EF4-FFF2-40B4-BE49-F238E27FC236}">
                <a16:creationId xmlns:a16="http://schemas.microsoft.com/office/drawing/2014/main" id="{A9CB4ED4-4E42-4FB9-BFB7-ABCE044695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28600"/>
            <a:ext cx="5410200" cy="381000"/>
          </a:xfrm>
          <a:prstGeom prst="rect">
            <a:avLst/>
          </a:prstGeom>
          <a:solidFill>
            <a:schemeClr val="bg1">
              <a:alpha val="14902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7184" name="Rectangle 21">
            <a:extLst>
              <a:ext uri="{FF2B5EF4-FFF2-40B4-BE49-F238E27FC236}">
                <a16:creationId xmlns:a16="http://schemas.microsoft.com/office/drawing/2014/main" id="{EE022257-1D99-45CC-A0C7-764F5060FD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57800" y="990600"/>
            <a:ext cx="3886200" cy="228600"/>
          </a:xfrm>
          <a:prstGeom prst="rect">
            <a:avLst/>
          </a:prstGeom>
          <a:solidFill>
            <a:schemeClr val="bg1">
              <a:alpha val="14117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cxnSp>
        <p:nvCxnSpPr>
          <p:cNvPr id="7185" name="Straight Connector 28">
            <a:extLst>
              <a:ext uri="{FF2B5EF4-FFF2-40B4-BE49-F238E27FC236}">
                <a16:creationId xmlns:a16="http://schemas.microsoft.com/office/drawing/2014/main" id="{BB601EA0-8C1A-4DFC-98F8-BCB22C05CA7A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609600" y="0"/>
            <a:ext cx="0" cy="6629400"/>
          </a:xfrm>
          <a:prstGeom prst="line">
            <a:avLst/>
          </a:prstGeom>
          <a:noFill/>
          <a:ln w="3175" algn="ctr">
            <a:solidFill>
              <a:schemeClr val="bg2"/>
            </a:solidFill>
            <a:round/>
            <a:headEnd/>
            <a:tailEnd/>
          </a:ln>
        </p:spPr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7" r:id="rId1"/>
    <p:sldLayoutId id="2147483928" r:id="rId2"/>
    <p:sldLayoutId id="2147483929" r:id="rId3"/>
    <p:sldLayoutId id="2147483930" r:id="rId4"/>
    <p:sldLayoutId id="2147483931" r:id="rId5"/>
    <p:sldLayoutId id="2147483932" r:id="rId6"/>
    <p:sldLayoutId id="2147483933" r:id="rId7"/>
    <p:sldLayoutId id="2147483934" r:id="rId8"/>
    <p:sldLayoutId id="2147483935" r:id="rId9"/>
    <p:sldLayoutId id="2147483936" r:id="rId10"/>
  </p:sldLayoutIdLst>
  <p:transition advTm="10000"/>
  <p:hf hdr="0" ftr="0"/>
  <p:txStyles>
    <p:titleStyle>
      <a:lvl1pPr marL="460375" indent="-341313" algn="l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Century Schoolbook"/>
          <a:ea typeface="Century Schoolbook" panose="02040604050505020304" pitchFamily="18" charset="0"/>
          <a:cs typeface="Century Schoolbook"/>
        </a:defRPr>
      </a:lvl1pPr>
      <a:lvl2pPr marL="460375" indent="-341313" algn="l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Century Schoolbook" panose="02040604050505020304" pitchFamily="18" charset="0"/>
          <a:ea typeface="Century Schoolbook" panose="02040604050505020304" pitchFamily="18" charset="0"/>
          <a:cs typeface="Century Schoolbook" panose="02040604050505020304" pitchFamily="18" charset="0"/>
        </a:defRPr>
      </a:lvl2pPr>
      <a:lvl3pPr marL="460375" indent="-341313" algn="l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Century Schoolbook" panose="02040604050505020304" pitchFamily="18" charset="0"/>
          <a:ea typeface="Century Schoolbook" panose="02040604050505020304" pitchFamily="18" charset="0"/>
          <a:cs typeface="Century Schoolbook" panose="02040604050505020304" pitchFamily="18" charset="0"/>
        </a:defRPr>
      </a:lvl3pPr>
      <a:lvl4pPr marL="460375" indent="-341313" algn="l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Century Schoolbook" panose="02040604050505020304" pitchFamily="18" charset="0"/>
          <a:ea typeface="Century Schoolbook" panose="02040604050505020304" pitchFamily="18" charset="0"/>
          <a:cs typeface="Century Schoolbook" panose="02040604050505020304" pitchFamily="18" charset="0"/>
        </a:defRPr>
      </a:lvl4pPr>
      <a:lvl5pPr marL="460375" indent="-341313" algn="l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Century Schoolbook" panose="02040604050505020304" pitchFamily="18" charset="0"/>
          <a:ea typeface="Century Schoolbook" panose="02040604050505020304" pitchFamily="18" charset="0"/>
          <a:cs typeface="Century Schoolbook" panose="02040604050505020304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9pPr>
    </p:titleStyle>
    <p:bodyStyle>
      <a:lvl1pPr marL="461963" indent="-342900" algn="l" rtl="0" fontAlgn="base">
        <a:spcBef>
          <a:spcPct val="20000"/>
        </a:spcBef>
        <a:spcAft>
          <a:spcPct val="0"/>
        </a:spcAft>
        <a:buClr>
          <a:srgbClr val="9FA1A4"/>
        </a:buClr>
        <a:buSzPct val="100000"/>
        <a:buFont typeface="Wingdings" panose="05000000000000000000" pitchFamily="2" charset="2"/>
        <a:buChar char="§"/>
        <a:defRPr sz="1600" b="1">
          <a:solidFill>
            <a:srgbClr val="0081C6"/>
          </a:solidFill>
          <a:latin typeface="Century Schoolbook"/>
          <a:ea typeface="Century Schoolbook" panose="02040604050505020304" pitchFamily="18" charset="0"/>
          <a:cs typeface="Century Schoolbook"/>
        </a:defRPr>
      </a:lvl1pPr>
      <a:lvl2pPr marL="736600" indent="-285750" algn="l" rtl="0" fontAlgn="base">
        <a:spcBef>
          <a:spcPct val="20000"/>
        </a:spcBef>
        <a:spcAft>
          <a:spcPct val="0"/>
        </a:spcAft>
        <a:buClr>
          <a:srgbClr val="9FA1A4"/>
        </a:buClr>
        <a:buSzPct val="50000"/>
        <a:buFont typeface="Wingdings" panose="05000000000000000000" pitchFamily="2" charset="2"/>
        <a:buChar char=""/>
        <a:defRPr sz="1600">
          <a:solidFill>
            <a:srgbClr val="0081C6"/>
          </a:solidFill>
          <a:latin typeface="Century Schoolbook"/>
          <a:ea typeface="Century Schoolbook" panose="02040604050505020304" pitchFamily="18" charset="0"/>
          <a:cs typeface="Century Schoolbook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rgbClr val="E9E7ED"/>
        </a:buClr>
        <a:buFont typeface="Wingdings" panose="05000000000000000000" pitchFamily="2" charset="2"/>
        <a:buChar char="§"/>
        <a:defRPr sz="1600">
          <a:solidFill>
            <a:srgbClr val="0081C6"/>
          </a:solidFill>
          <a:latin typeface="Century Schoolbook"/>
          <a:ea typeface="Century Schoolbook" panose="02040604050505020304" pitchFamily="18" charset="0"/>
          <a:cs typeface="Century Schoolbook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rgbClr val="F4F3F6"/>
        </a:buClr>
        <a:buFont typeface="Wingdings" panose="05000000000000000000" pitchFamily="2" charset="2"/>
        <a:buChar char="§"/>
        <a:defRPr sz="1600">
          <a:solidFill>
            <a:srgbClr val="0081C6"/>
          </a:solidFill>
          <a:latin typeface="Century Schoolbook"/>
          <a:ea typeface="Century Schoolbook" panose="02040604050505020304" pitchFamily="18" charset="0"/>
          <a:cs typeface="Century Schoolbook"/>
        </a:defRPr>
      </a:lvl4pPr>
      <a:lvl5pPr marL="2114550" indent="-285750" algn="l" rtl="0" fontAlgn="base">
        <a:spcBef>
          <a:spcPct val="20000"/>
        </a:spcBef>
        <a:spcAft>
          <a:spcPct val="0"/>
        </a:spcAft>
        <a:buClr>
          <a:srgbClr val="9FA1A4"/>
        </a:buClr>
        <a:buFont typeface="Wingdings" panose="05000000000000000000" pitchFamily="2" charset="2"/>
        <a:buChar char="§"/>
        <a:defRPr sz="1600" b="1">
          <a:solidFill>
            <a:schemeClr val="tx1"/>
          </a:solidFill>
          <a:latin typeface="Century Schoolbook"/>
          <a:ea typeface="Century Schoolbook" panose="02040604050505020304" pitchFamily="18" charset="0"/>
          <a:cs typeface="Century Schoolbook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Times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Times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Times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Times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4">
            <a:extLst>
              <a:ext uri="{FF2B5EF4-FFF2-40B4-BE49-F238E27FC236}">
                <a16:creationId xmlns:a16="http://schemas.microsoft.com/office/drawing/2014/main" id="{E8E38FA8-5BE3-4BEF-B01E-84005000FC8F}"/>
              </a:ext>
            </a:extLst>
          </p:cNvPr>
          <p:cNvSpPr/>
          <p:nvPr/>
        </p:nvSpPr>
        <p:spPr bwMode="auto">
          <a:xfrm>
            <a:off x="0" y="1295400"/>
            <a:ext cx="9144000" cy="4648200"/>
          </a:xfrm>
          <a:prstGeom prst="rect">
            <a:avLst/>
          </a:prstGeom>
          <a:solidFill>
            <a:schemeClr val="bg1">
              <a:lumMod val="95000"/>
              <a:alpha val="83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r" eaLnBrk="0" hangingPunct="0">
              <a:defRPr/>
            </a:pPr>
            <a:endParaRPr lang="en-US" sz="2400" dirty="0">
              <a:solidFill>
                <a:prstClr val="black"/>
              </a:solidFill>
              <a:latin typeface="Times" charset="0"/>
              <a:cs typeface="+mn-cs"/>
            </a:endParaRPr>
          </a:p>
        </p:txBody>
      </p:sp>
      <p:sp>
        <p:nvSpPr>
          <p:cNvPr id="8195" name="Rectangle 8">
            <a:extLst>
              <a:ext uri="{FF2B5EF4-FFF2-40B4-BE49-F238E27FC236}">
                <a16:creationId xmlns:a16="http://schemas.microsoft.com/office/drawing/2014/main" id="{D066138C-EC6D-4E30-928D-A0D9563CCD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28600"/>
            <a:ext cx="9144000" cy="990600"/>
          </a:xfrm>
          <a:prstGeom prst="rect">
            <a:avLst/>
          </a:prstGeom>
          <a:solidFill>
            <a:srgbClr val="F89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8196" name="Rectangle 3">
            <a:extLst>
              <a:ext uri="{FF2B5EF4-FFF2-40B4-BE49-F238E27FC236}">
                <a16:creationId xmlns:a16="http://schemas.microsoft.com/office/drawing/2014/main" id="{1EC9BFD9-5FC7-4A85-BFBF-8E5B2CD95E5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457200"/>
            <a:ext cx="73152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</a:t>
            </a:r>
          </a:p>
        </p:txBody>
      </p:sp>
      <p:sp>
        <p:nvSpPr>
          <p:cNvPr id="8197" name="Rectangle 4">
            <a:extLst>
              <a:ext uri="{FF2B5EF4-FFF2-40B4-BE49-F238E27FC236}">
                <a16:creationId xmlns:a16="http://schemas.microsoft.com/office/drawing/2014/main" id="{D096EAC4-FCFB-402F-9737-A4CE2590C89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76400"/>
            <a:ext cx="7543800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</p:txBody>
      </p:sp>
      <p:pic>
        <p:nvPicPr>
          <p:cNvPr id="8198" name="Picture 2" descr="CSH_Color_tag.jpg">
            <a:extLst>
              <a:ext uri="{FF2B5EF4-FFF2-40B4-BE49-F238E27FC236}">
                <a16:creationId xmlns:a16="http://schemas.microsoft.com/office/drawing/2014/main" id="{6289D292-3403-4234-AA0B-8E579277463A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6096000"/>
            <a:ext cx="1270000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2F765B-B224-4840-97FB-8C0AD2726FE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12800" y="6248400"/>
            <a:ext cx="26670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100" i="1">
                <a:solidFill>
                  <a:srgbClr val="898989"/>
                </a:solidFill>
                <a:latin typeface="Century Schoolbook" panose="02040604050505020304" pitchFamily="18" charset="0"/>
                <a:ea typeface="Century Schoolbook" panose="02040604050505020304" pitchFamily="18" charset="0"/>
                <a:cs typeface="Century Schoolbook" panose="02040604050505020304" pitchFamily="18" charset="0"/>
              </a:defRPr>
            </a:lvl1pPr>
          </a:lstStyle>
          <a:p>
            <a:fld id="{1112D30C-7D97-4351-A07D-57A1C686445F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8200" name="Rectangle 11">
            <a:extLst>
              <a:ext uri="{FF2B5EF4-FFF2-40B4-BE49-F238E27FC236}">
                <a16:creationId xmlns:a16="http://schemas.microsoft.com/office/drawing/2014/main" id="{5818B5D9-46B2-428E-BBA4-44D9CA35BA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04800"/>
            <a:ext cx="6599238" cy="317500"/>
          </a:xfrm>
          <a:prstGeom prst="rect">
            <a:avLst/>
          </a:prstGeom>
          <a:solidFill>
            <a:schemeClr val="bg1">
              <a:alpha val="12941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8201" name="Rectangle 12">
            <a:extLst>
              <a:ext uri="{FF2B5EF4-FFF2-40B4-BE49-F238E27FC236}">
                <a16:creationId xmlns:a16="http://schemas.microsoft.com/office/drawing/2014/main" id="{008E1FB3-E0D0-4651-9682-0637F9A048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4600" y="533400"/>
            <a:ext cx="6629400" cy="152400"/>
          </a:xfrm>
          <a:prstGeom prst="rect">
            <a:avLst/>
          </a:prstGeom>
          <a:solidFill>
            <a:schemeClr val="bg1">
              <a:alpha val="25098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8202" name="Rectangle 13">
            <a:extLst>
              <a:ext uri="{FF2B5EF4-FFF2-40B4-BE49-F238E27FC236}">
                <a16:creationId xmlns:a16="http://schemas.microsoft.com/office/drawing/2014/main" id="{A4411B7C-2E98-485B-9B1D-75BAAEF2C9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1066800"/>
            <a:ext cx="8305800" cy="152400"/>
          </a:xfrm>
          <a:prstGeom prst="rect">
            <a:avLst/>
          </a:prstGeom>
          <a:solidFill>
            <a:schemeClr val="bg1">
              <a:alpha val="901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8203" name="Rectangle 14">
            <a:extLst>
              <a:ext uri="{FF2B5EF4-FFF2-40B4-BE49-F238E27FC236}">
                <a16:creationId xmlns:a16="http://schemas.microsoft.com/office/drawing/2014/main" id="{9FB7373C-7AF0-49DD-BC8D-0DCBA766D9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143000"/>
            <a:ext cx="7620000" cy="762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8204" name="Rectangle 15">
            <a:extLst>
              <a:ext uri="{FF2B5EF4-FFF2-40B4-BE49-F238E27FC236}">
                <a16:creationId xmlns:a16="http://schemas.microsoft.com/office/drawing/2014/main" id="{E2D64121-36C1-4359-B029-047FBD593A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"/>
            <a:ext cx="7620000" cy="3048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8205" name="Rectangle 16">
            <a:extLst>
              <a:ext uri="{FF2B5EF4-FFF2-40B4-BE49-F238E27FC236}">
                <a16:creationId xmlns:a16="http://schemas.microsoft.com/office/drawing/2014/main" id="{5FDFCD96-6F8E-4558-B41D-986FC7EBA5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9800" y="228600"/>
            <a:ext cx="3124200" cy="719138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8206" name="Rectangle 17">
            <a:extLst>
              <a:ext uri="{FF2B5EF4-FFF2-40B4-BE49-F238E27FC236}">
                <a16:creationId xmlns:a16="http://schemas.microsoft.com/office/drawing/2014/main" id="{AACC2633-D9FB-4BEE-AACA-332770F240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33800" y="838200"/>
            <a:ext cx="5410200" cy="3810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8207" name="Rectangle 18">
            <a:extLst>
              <a:ext uri="{FF2B5EF4-FFF2-40B4-BE49-F238E27FC236}">
                <a16:creationId xmlns:a16="http://schemas.microsoft.com/office/drawing/2014/main" id="{E909AA96-6D59-4DB8-8BF8-0C3465B393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28600"/>
            <a:ext cx="5410200" cy="381000"/>
          </a:xfrm>
          <a:prstGeom prst="rect">
            <a:avLst/>
          </a:prstGeom>
          <a:solidFill>
            <a:schemeClr val="bg1">
              <a:alpha val="14902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8208" name="Rectangle 21">
            <a:extLst>
              <a:ext uri="{FF2B5EF4-FFF2-40B4-BE49-F238E27FC236}">
                <a16:creationId xmlns:a16="http://schemas.microsoft.com/office/drawing/2014/main" id="{CC3C4492-177D-4AFD-8BDE-25358646F9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57800" y="990600"/>
            <a:ext cx="3886200" cy="228600"/>
          </a:xfrm>
          <a:prstGeom prst="rect">
            <a:avLst/>
          </a:prstGeom>
          <a:solidFill>
            <a:schemeClr val="bg1">
              <a:alpha val="14117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cxnSp>
        <p:nvCxnSpPr>
          <p:cNvPr id="8209" name="Straight Connector 28">
            <a:extLst>
              <a:ext uri="{FF2B5EF4-FFF2-40B4-BE49-F238E27FC236}">
                <a16:creationId xmlns:a16="http://schemas.microsoft.com/office/drawing/2014/main" id="{17E8D3BE-C816-4EE6-97E5-DBC9FD24E43D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609600" y="0"/>
            <a:ext cx="0" cy="6629400"/>
          </a:xfrm>
          <a:prstGeom prst="line">
            <a:avLst/>
          </a:prstGeom>
          <a:noFill/>
          <a:ln w="3175" algn="ctr">
            <a:solidFill>
              <a:schemeClr val="bg2"/>
            </a:solidFill>
            <a:round/>
            <a:headEnd/>
            <a:tailEnd/>
          </a:ln>
        </p:spPr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38" r:id="rId2"/>
    <p:sldLayoutId id="2147483939" r:id="rId3"/>
    <p:sldLayoutId id="2147483940" r:id="rId4"/>
    <p:sldLayoutId id="2147483941" r:id="rId5"/>
    <p:sldLayoutId id="2147483942" r:id="rId6"/>
    <p:sldLayoutId id="2147483943" r:id="rId7"/>
    <p:sldLayoutId id="2147483944" r:id="rId8"/>
    <p:sldLayoutId id="2147483945" r:id="rId9"/>
    <p:sldLayoutId id="2147483946" r:id="rId10"/>
    <p:sldLayoutId id="2147483947" r:id="rId11"/>
    <p:sldLayoutId id="2147483948" r:id="rId12"/>
  </p:sldLayoutIdLst>
  <p:transition advTm="10000"/>
  <p:hf hdr="0" ftr="0"/>
  <p:txStyles>
    <p:titleStyle>
      <a:lvl1pPr marL="460375" indent="-341313" algn="l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Century Schoolbook"/>
          <a:ea typeface="Century Schoolbook" panose="02040604050505020304" pitchFamily="18" charset="0"/>
          <a:cs typeface="Century Schoolbook"/>
        </a:defRPr>
      </a:lvl1pPr>
      <a:lvl2pPr marL="460375" indent="-341313" algn="l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Century Schoolbook" panose="02040604050505020304" pitchFamily="18" charset="0"/>
          <a:ea typeface="Century Schoolbook" panose="02040604050505020304" pitchFamily="18" charset="0"/>
          <a:cs typeface="Century Schoolbook" panose="02040604050505020304" pitchFamily="18" charset="0"/>
        </a:defRPr>
      </a:lvl2pPr>
      <a:lvl3pPr marL="460375" indent="-341313" algn="l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Century Schoolbook" panose="02040604050505020304" pitchFamily="18" charset="0"/>
          <a:ea typeface="Century Schoolbook" panose="02040604050505020304" pitchFamily="18" charset="0"/>
          <a:cs typeface="Century Schoolbook" panose="02040604050505020304" pitchFamily="18" charset="0"/>
        </a:defRPr>
      </a:lvl3pPr>
      <a:lvl4pPr marL="460375" indent="-341313" algn="l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Century Schoolbook" panose="02040604050505020304" pitchFamily="18" charset="0"/>
          <a:ea typeface="Century Schoolbook" panose="02040604050505020304" pitchFamily="18" charset="0"/>
          <a:cs typeface="Century Schoolbook" panose="02040604050505020304" pitchFamily="18" charset="0"/>
        </a:defRPr>
      </a:lvl4pPr>
      <a:lvl5pPr marL="460375" indent="-341313" algn="l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Century Schoolbook" panose="02040604050505020304" pitchFamily="18" charset="0"/>
          <a:ea typeface="Century Schoolbook" panose="02040604050505020304" pitchFamily="18" charset="0"/>
          <a:cs typeface="Century Schoolbook" panose="02040604050505020304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9pPr>
    </p:titleStyle>
    <p:bodyStyle>
      <a:lvl1pPr marL="461963" indent="-342900" algn="l" rtl="0" fontAlgn="base">
        <a:spcBef>
          <a:spcPct val="20000"/>
        </a:spcBef>
        <a:spcAft>
          <a:spcPct val="0"/>
        </a:spcAft>
        <a:buClr>
          <a:srgbClr val="9FA1A4"/>
        </a:buClr>
        <a:buSzPct val="100000"/>
        <a:buFont typeface="Wingdings" panose="05000000000000000000" pitchFamily="2" charset="2"/>
        <a:buChar char="§"/>
        <a:defRPr sz="1600" b="1">
          <a:solidFill>
            <a:srgbClr val="0081C6"/>
          </a:solidFill>
          <a:latin typeface="Century Schoolbook"/>
          <a:ea typeface="Century Schoolbook" panose="02040604050505020304" pitchFamily="18" charset="0"/>
          <a:cs typeface="Century Schoolbook"/>
        </a:defRPr>
      </a:lvl1pPr>
      <a:lvl2pPr marL="736600" indent="-285750" algn="l" rtl="0" fontAlgn="base">
        <a:spcBef>
          <a:spcPct val="20000"/>
        </a:spcBef>
        <a:spcAft>
          <a:spcPct val="0"/>
        </a:spcAft>
        <a:buClr>
          <a:srgbClr val="9FA1A4"/>
        </a:buClr>
        <a:buSzPct val="50000"/>
        <a:buFont typeface="Wingdings" panose="05000000000000000000" pitchFamily="2" charset="2"/>
        <a:buChar char=""/>
        <a:defRPr sz="1600">
          <a:solidFill>
            <a:srgbClr val="0081C6"/>
          </a:solidFill>
          <a:latin typeface="Century Schoolbook"/>
          <a:ea typeface="Century Schoolbook" panose="02040604050505020304" pitchFamily="18" charset="0"/>
          <a:cs typeface="Century Schoolbook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rgbClr val="F7F8ED"/>
        </a:buClr>
        <a:buFont typeface="Wingdings" panose="05000000000000000000" pitchFamily="2" charset="2"/>
        <a:buChar char="§"/>
        <a:defRPr sz="1600">
          <a:solidFill>
            <a:srgbClr val="0081C6"/>
          </a:solidFill>
          <a:latin typeface="Century Schoolbook"/>
          <a:ea typeface="Century Schoolbook" panose="02040604050505020304" pitchFamily="18" charset="0"/>
          <a:cs typeface="Century Schoolbook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rgbClr val="FBFBF6"/>
        </a:buClr>
        <a:buFont typeface="Wingdings" panose="05000000000000000000" pitchFamily="2" charset="2"/>
        <a:buChar char="§"/>
        <a:defRPr sz="1600">
          <a:solidFill>
            <a:srgbClr val="0081C6"/>
          </a:solidFill>
          <a:latin typeface="Century Schoolbook"/>
          <a:ea typeface="Century Schoolbook" panose="02040604050505020304" pitchFamily="18" charset="0"/>
          <a:cs typeface="Century Schoolbook"/>
        </a:defRPr>
      </a:lvl4pPr>
      <a:lvl5pPr marL="2114550" indent="-285750" algn="l" rtl="0" fontAlgn="base">
        <a:spcBef>
          <a:spcPct val="20000"/>
        </a:spcBef>
        <a:spcAft>
          <a:spcPct val="0"/>
        </a:spcAft>
        <a:buClr>
          <a:srgbClr val="9FA1A4"/>
        </a:buClr>
        <a:buFont typeface="Wingdings" panose="05000000000000000000" pitchFamily="2" charset="2"/>
        <a:buChar char="§"/>
        <a:defRPr sz="1600" b="1">
          <a:solidFill>
            <a:schemeClr val="tx1"/>
          </a:solidFill>
          <a:latin typeface="Century Schoolbook"/>
          <a:ea typeface="Century Schoolbook" panose="02040604050505020304" pitchFamily="18" charset="0"/>
          <a:cs typeface="Century Schoolbook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Times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Times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Times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Times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4">
            <a:extLst>
              <a:ext uri="{FF2B5EF4-FFF2-40B4-BE49-F238E27FC236}">
                <a16:creationId xmlns:a16="http://schemas.microsoft.com/office/drawing/2014/main" id="{7FD5D326-BC27-4EC2-90FB-E30DBFF06C3E}"/>
              </a:ext>
            </a:extLst>
          </p:cNvPr>
          <p:cNvSpPr/>
          <p:nvPr/>
        </p:nvSpPr>
        <p:spPr bwMode="auto">
          <a:xfrm>
            <a:off x="0" y="1295400"/>
            <a:ext cx="9144000" cy="4648200"/>
          </a:xfrm>
          <a:prstGeom prst="rect">
            <a:avLst/>
          </a:prstGeom>
          <a:solidFill>
            <a:schemeClr val="bg1">
              <a:lumMod val="95000"/>
              <a:alpha val="83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r" eaLnBrk="0" hangingPunct="0">
              <a:defRPr/>
            </a:pPr>
            <a:endParaRPr lang="en-US" sz="2400" dirty="0">
              <a:solidFill>
                <a:prstClr val="black"/>
              </a:solidFill>
              <a:latin typeface="Times" charset="0"/>
              <a:cs typeface="+mn-cs"/>
            </a:endParaRPr>
          </a:p>
        </p:txBody>
      </p:sp>
      <p:sp>
        <p:nvSpPr>
          <p:cNvPr id="9219" name="Rectangle 8">
            <a:extLst>
              <a:ext uri="{FF2B5EF4-FFF2-40B4-BE49-F238E27FC236}">
                <a16:creationId xmlns:a16="http://schemas.microsoft.com/office/drawing/2014/main" id="{A4F1077A-740C-459F-8492-F66CA62AF7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28600"/>
            <a:ext cx="9144000" cy="990600"/>
          </a:xfrm>
          <a:prstGeom prst="rect">
            <a:avLst/>
          </a:prstGeom>
          <a:solidFill>
            <a:srgbClr val="F89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9220" name="Rectangle 3">
            <a:extLst>
              <a:ext uri="{FF2B5EF4-FFF2-40B4-BE49-F238E27FC236}">
                <a16:creationId xmlns:a16="http://schemas.microsoft.com/office/drawing/2014/main" id="{75DA929E-40CB-478D-98F1-FE3D6818FFE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457200"/>
            <a:ext cx="73152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</a:t>
            </a:r>
          </a:p>
        </p:txBody>
      </p:sp>
      <p:sp>
        <p:nvSpPr>
          <p:cNvPr id="9221" name="Rectangle 4">
            <a:extLst>
              <a:ext uri="{FF2B5EF4-FFF2-40B4-BE49-F238E27FC236}">
                <a16:creationId xmlns:a16="http://schemas.microsoft.com/office/drawing/2014/main" id="{B1363227-004E-4421-8255-35D08FEAF1F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76400"/>
            <a:ext cx="7543800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</p:txBody>
      </p:sp>
      <p:pic>
        <p:nvPicPr>
          <p:cNvPr id="9222" name="Picture 2" descr="CSH_Color_tag.jpg">
            <a:extLst>
              <a:ext uri="{FF2B5EF4-FFF2-40B4-BE49-F238E27FC236}">
                <a16:creationId xmlns:a16="http://schemas.microsoft.com/office/drawing/2014/main" id="{1DA51F69-D8C0-4EE9-B9E0-F8BCFB527FA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6096000"/>
            <a:ext cx="1270000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4350BF-A312-488F-BD82-EFD9CAEDE5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12800" y="6248400"/>
            <a:ext cx="26670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100" i="1">
                <a:solidFill>
                  <a:srgbClr val="898989"/>
                </a:solidFill>
                <a:latin typeface="Century Schoolbook" panose="02040604050505020304" pitchFamily="18" charset="0"/>
                <a:ea typeface="Century Schoolbook" panose="02040604050505020304" pitchFamily="18" charset="0"/>
                <a:cs typeface="Century Schoolbook" panose="02040604050505020304" pitchFamily="18" charset="0"/>
              </a:defRPr>
            </a:lvl1pPr>
          </a:lstStyle>
          <a:p>
            <a:fld id="{824B5F25-C060-4432-9311-416F870C4E96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9224" name="Rectangle 11">
            <a:extLst>
              <a:ext uri="{FF2B5EF4-FFF2-40B4-BE49-F238E27FC236}">
                <a16:creationId xmlns:a16="http://schemas.microsoft.com/office/drawing/2014/main" id="{171ED24C-EFB8-4CF7-94DC-2F9FB16544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04800"/>
            <a:ext cx="6599238" cy="317500"/>
          </a:xfrm>
          <a:prstGeom prst="rect">
            <a:avLst/>
          </a:prstGeom>
          <a:solidFill>
            <a:schemeClr val="bg1">
              <a:alpha val="12941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9225" name="Rectangle 12">
            <a:extLst>
              <a:ext uri="{FF2B5EF4-FFF2-40B4-BE49-F238E27FC236}">
                <a16:creationId xmlns:a16="http://schemas.microsoft.com/office/drawing/2014/main" id="{D368B5F5-4C69-4659-ABA5-29E5C465AA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4600" y="533400"/>
            <a:ext cx="6629400" cy="152400"/>
          </a:xfrm>
          <a:prstGeom prst="rect">
            <a:avLst/>
          </a:prstGeom>
          <a:solidFill>
            <a:schemeClr val="bg1">
              <a:alpha val="25098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9226" name="Rectangle 13">
            <a:extLst>
              <a:ext uri="{FF2B5EF4-FFF2-40B4-BE49-F238E27FC236}">
                <a16:creationId xmlns:a16="http://schemas.microsoft.com/office/drawing/2014/main" id="{2D25BBE9-79CD-4EE8-B2E0-DCAD93E7A2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1066800"/>
            <a:ext cx="8305800" cy="152400"/>
          </a:xfrm>
          <a:prstGeom prst="rect">
            <a:avLst/>
          </a:prstGeom>
          <a:solidFill>
            <a:schemeClr val="bg1">
              <a:alpha val="901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9227" name="Rectangle 14">
            <a:extLst>
              <a:ext uri="{FF2B5EF4-FFF2-40B4-BE49-F238E27FC236}">
                <a16:creationId xmlns:a16="http://schemas.microsoft.com/office/drawing/2014/main" id="{B73468B0-AC07-4ED2-A4A3-6FC3E7B79F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143000"/>
            <a:ext cx="7620000" cy="762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9228" name="Rectangle 15">
            <a:extLst>
              <a:ext uri="{FF2B5EF4-FFF2-40B4-BE49-F238E27FC236}">
                <a16:creationId xmlns:a16="http://schemas.microsoft.com/office/drawing/2014/main" id="{513D7926-091B-44F3-9F66-DF665A0438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"/>
            <a:ext cx="7620000" cy="3048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9229" name="Rectangle 16">
            <a:extLst>
              <a:ext uri="{FF2B5EF4-FFF2-40B4-BE49-F238E27FC236}">
                <a16:creationId xmlns:a16="http://schemas.microsoft.com/office/drawing/2014/main" id="{558A1FA0-D1D6-47E8-BF2B-30D6CEC89E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9800" y="228600"/>
            <a:ext cx="3124200" cy="719138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9230" name="Rectangle 17">
            <a:extLst>
              <a:ext uri="{FF2B5EF4-FFF2-40B4-BE49-F238E27FC236}">
                <a16:creationId xmlns:a16="http://schemas.microsoft.com/office/drawing/2014/main" id="{C8079BDF-8B34-4BDF-9424-A0181E15FC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33800" y="838200"/>
            <a:ext cx="5410200" cy="381000"/>
          </a:xfrm>
          <a:prstGeom prst="rect">
            <a:avLst/>
          </a:prstGeom>
          <a:solidFill>
            <a:schemeClr val="bg1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9231" name="Rectangle 18">
            <a:extLst>
              <a:ext uri="{FF2B5EF4-FFF2-40B4-BE49-F238E27FC236}">
                <a16:creationId xmlns:a16="http://schemas.microsoft.com/office/drawing/2014/main" id="{29A1D11F-57A9-4F7D-9F9E-A1DA27D850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28600"/>
            <a:ext cx="5410200" cy="381000"/>
          </a:xfrm>
          <a:prstGeom prst="rect">
            <a:avLst/>
          </a:prstGeom>
          <a:solidFill>
            <a:schemeClr val="bg1">
              <a:alpha val="14902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sp>
        <p:nvSpPr>
          <p:cNvPr id="9232" name="Rectangle 21">
            <a:extLst>
              <a:ext uri="{FF2B5EF4-FFF2-40B4-BE49-F238E27FC236}">
                <a16:creationId xmlns:a16="http://schemas.microsoft.com/office/drawing/2014/main" id="{F11DB0BD-565E-4C6E-A686-B7BD65D52A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57800" y="990600"/>
            <a:ext cx="3886200" cy="228600"/>
          </a:xfrm>
          <a:prstGeom prst="rect">
            <a:avLst/>
          </a:prstGeom>
          <a:solidFill>
            <a:schemeClr val="bg1">
              <a:alpha val="14117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endParaRPr lang="en-US" altLang="en-US" sz="2400">
              <a:solidFill>
                <a:srgbClr val="000000"/>
              </a:solidFill>
              <a:latin typeface="Times" panose="02020603060405020304" pitchFamily="18" charset="0"/>
            </a:endParaRPr>
          </a:p>
        </p:txBody>
      </p:sp>
      <p:cxnSp>
        <p:nvCxnSpPr>
          <p:cNvPr id="9233" name="Straight Connector 28">
            <a:extLst>
              <a:ext uri="{FF2B5EF4-FFF2-40B4-BE49-F238E27FC236}">
                <a16:creationId xmlns:a16="http://schemas.microsoft.com/office/drawing/2014/main" id="{69030022-8204-4BF6-9253-CA3F8C6310B0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609600" y="0"/>
            <a:ext cx="0" cy="6629400"/>
          </a:xfrm>
          <a:prstGeom prst="line">
            <a:avLst/>
          </a:prstGeom>
          <a:noFill/>
          <a:ln w="3175" algn="ctr">
            <a:solidFill>
              <a:schemeClr val="bg2"/>
            </a:solidFill>
            <a:round/>
            <a:headEnd/>
            <a:tailEnd/>
          </a:ln>
        </p:spPr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</p:sldLayoutIdLst>
  <p:transition advTm="10000"/>
  <p:hf hdr="0" ftr="0"/>
  <p:txStyles>
    <p:titleStyle>
      <a:lvl1pPr marL="460375" indent="-341313" algn="l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Century Schoolbook"/>
          <a:ea typeface="Century Schoolbook" panose="02040604050505020304" pitchFamily="18" charset="0"/>
          <a:cs typeface="Century Schoolbook"/>
        </a:defRPr>
      </a:lvl1pPr>
      <a:lvl2pPr marL="460375" indent="-341313" algn="l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Century Schoolbook" panose="02040604050505020304" pitchFamily="18" charset="0"/>
          <a:ea typeface="Century Schoolbook" panose="02040604050505020304" pitchFamily="18" charset="0"/>
          <a:cs typeface="Century Schoolbook" panose="02040604050505020304" pitchFamily="18" charset="0"/>
        </a:defRPr>
      </a:lvl2pPr>
      <a:lvl3pPr marL="460375" indent="-341313" algn="l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Century Schoolbook" panose="02040604050505020304" pitchFamily="18" charset="0"/>
          <a:ea typeface="Century Schoolbook" panose="02040604050505020304" pitchFamily="18" charset="0"/>
          <a:cs typeface="Century Schoolbook" panose="02040604050505020304" pitchFamily="18" charset="0"/>
        </a:defRPr>
      </a:lvl3pPr>
      <a:lvl4pPr marL="460375" indent="-341313" algn="l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Century Schoolbook" panose="02040604050505020304" pitchFamily="18" charset="0"/>
          <a:ea typeface="Century Schoolbook" panose="02040604050505020304" pitchFamily="18" charset="0"/>
          <a:cs typeface="Century Schoolbook" panose="02040604050505020304" pitchFamily="18" charset="0"/>
        </a:defRPr>
      </a:lvl4pPr>
      <a:lvl5pPr marL="460375" indent="-341313" algn="l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Century Schoolbook" panose="02040604050505020304" pitchFamily="18" charset="0"/>
          <a:ea typeface="Century Schoolbook" panose="02040604050505020304" pitchFamily="18" charset="0"/>
          <a:cs typeface="Century Schoolbook" panose="02040604050505020304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9pPr>
    </p:titleStyle>
    <p:bodyStyle>
      <a:lvl1pPr marL="461963" indent="-342900" algn="l" rtl="0" fontAlgn="base">
        <a:spcBef>
          <a:spcPct val="20000"/>
        </a:spcBef>
        <a:spcAft>
          <a:spcPct val="0"/>
        </a:spcAft>
        <a:buClr>
          <a:srgbClr val="9FA1A4"/>
        </a:buClr>
        <a:buSzPct val="100000"/>
        <a:buFont typeface="Wingdings" panose="05000000000000000000" pitchFamily="2" charset="2"/>
        <a:buChar char="§"/>
        <a:defRPr sz="1600" b="1">
          <a:solidFill>
            <a:srgbClr val="0081C6"/>
          </a:solidFill>
          <a:latin typeface="Century Schoolbook"/>
          <a:ea typeface="Century Schoolbook" panose="02040604050505020304" pitchFamily="18" charset="0"/>
          <a:cs typeface="Century Schoolbook"/>
        </a:defRPr>
      </a:lvl1pPr>
      <a:lvl2pPr marL="736600" indent="-285750" algn="l" rtl="0" fontAlgn="base">
        <a:spcBef>
          <a:spcPct val="20000"/>
        </a:spcBef>
        <a:spcAft>
          <a:spcPct val="0"/>
        </a:spcAft>
        <a:buClr>
          <a:srgbClr val="9FA1A4"/>
        </a:buClr>
        <a:buSzPct val="50000"/>
        <a:buFont typeface="Wingdings" panose="05000000000000000000" pitchFamily="2" charset="2"/>
        <a:buChar char=""/>
        <a:defRPr sz="1600">
          <a:solidFill>
            <a:srgbClr val="0081C6"/>
          </a:solidFill>
          <a:latin typeface="Century Schoolbook"/>
          <a:ea typeface="Century Schoolbook" panose="02040604050505020304" pitchFamily="18" charset="0"/>
          <a:cs typeface="Century Schoolbook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rgbClr val="F2FBFD"/>
        </a:buClr>
        <a:buFont typeface="Wingdings" panose="05000000000000000000" pitchFamily="2" charset="2"/>
        <a:buChar char="§"/>
        <a:defRPr sz="1600">
          <a:solidFill>
            <a:srgbClr val="0081C6"/>
          </a:solidFill>
          <a:latin typeface="Century Schoolbook"/>
          <a:ea typeface="Century Schoolbook" panose="02040604050505020304" pitchFamily="18" charset="0"/>
          <a:cs typeface="Century Schoolbook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rgbClr val="F8FDFE"/>
        </a:buClr>
        <a:buFont typeface="Wingdings" panose="05000000000000000000" pitchFamily="2" charset="2"/>
        <a:buChar char="§"/>
        <a:defRPr sz="1600">
          <a:solidFill>
            <a:srgbClr val="0081C6"/>
          </a:solidFill>
          <a:latin typeface="Century Schoolbook"/>
          <a:ea typeface="Century Schoolbook" panose="02040604050505020304" pitchFamily="18" charset="0"/>
          <a:cs typeface="Century Schoolbook"/>
        </a:defRPr>
      </a:lvl4pPr>
      <a:lvl5pPr marL="2114550" indent="-285750" algn="l" rtl="0" fontAlgn="base">
        <a:spcBef>
          <a:spcPct val="20000"/>
        </a:spcBef>
        <a:spcAft>
          <a:spcPct val="0"/>
        </a:spcAft>
        <a:buClr>
          <a:srgbClr val="9FA1A4"/>
        </a:buClr>
        <a:buFont typeface="Wingdings" panose="05000000000000000000" pitchFamily="2" charset="2"/>
        <a:buChar char="§"/>
        <a:defRPr sz="1600" b="1">
          <a:solidFill>
            <a:schemeClr val="tx1"/>
          </a:solidFill>
          <a:latin typeface="Century Schoolbook"/>
          <a:ea typeface="Century Schoolbook" panose="02040604050505020304" pitchFamily="18" charset="0"/>
          <a:cs typeface="Century Schoolbook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Times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Times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Times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Times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Placeholder 1">
            <a:extLst>
              <a:ext uri="{FF2B5EF4-FFF2-40B4-BE49-F238E27FC236}">
                <a16:creationId xmlns:a16="http://schemas.microsoft.com/office/drawing/2014/main" id="{AD07855D-4791-4DD5-844E-35D1A02C0163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43" name="Text Placeholder 2">
            <a:extLst>
              <a:ext uri="{FF2B5EF4-FFF2-40B4-BE49-F238E27FC236}">
                <a16:creationId xmlns:a16="http://schemas.microsoft.com/office/drawing/2014/main" id="{E6A673CD-C28E-4E0E-974B-4D533A64206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B599B6-F0C6-46D0-AE30-F0D16FE4DC3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FAA0D92-84E5-4BB1-9DDF-EAD47A52C3A5}" type="datetime5">
              <a:rPr lang="en-US"/>
              <a:pPr>
                <a:defRPr/>
              </a:pPr>
              <a:t>10-Dec-20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C8BDD4-47AD-43B6-822F-02C4DBB3F07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724D09-9817-47C9-B7CC-27B66DBF27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84182E4B-B647-425F-BEB6-BA184F8755E8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5" r:id="rId1"/>
    <p:sldLayoutId id="2147483876" r:id="rId2"/>
    <p:sldLayoutId id="2147483877" r:id="rId3"/>
    <p:sldLayoutId id="2147483878" r:id="rId4"/>
    <p:sldLayoutId id="2147483879" r:id="rId5"/>
    <p:sldLayoutId id="2147483880" r:id="rId6"/>
    <p:sldLayoutId id="2147483881" r:id="rId7"/>
    <p:sldLayoutId id="2147483882" r:id="rId8"/>
    <p:sldLayoutId id="2147483883" r:id="rId9"/>
    <p:sldLayoutId id="2147483884" r:id="rId10"/>
    <p:sldLayoutId id="2147483885" r:id="rId11"/>
    <p:sldLayoutId id="2147483956" r:id="rId12"/>
    <p:sldLayoutId id="2147483957" r:id="rId13"/>
    <p:sldLayoutId id="2147483958" r:id="rId14"/>
  </p:sldLayoutIdLst>
  <p:hf hdr="0" ftr="0"/>
  <p:txStyles>
    <p:titleStyle>
      <a:lvl1pPr algn="ctr" defTabSz="457200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2pPr>
      <a:lvl3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3pPr>
      <a:lvl4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4pPr>
      <a:lvl5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9pPr>
    </p:titleStyle>
    <p:bodyStyle>
      <a:lvl1pPr marL="342900" indent="-342900" algn="l" defTabSz="457200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5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3" Type="http://schemas.openxmlformats.org/officeDocument/2006/relationships/image" Target="../media/image4.png"/><Relationship Id="rId7" Type="http://schemas.openxmlformats.org/officeDocument/2006/relationships/diagramQuickStyle" Target="../diagrams/quickStyle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5.xml"/><Relationship Id="rId6" Type="http://schemas.openxmlformats.org/officeDocument/2006/relationships/diagramLayout" Target="../diagrams/layout2.xml"/><Relationship Id="rId5" Type="http://schemas.openxmlformats.org/officeDocument/2006/relationships/diagramData" Target="../diagrams/data2.xml"/><Relationship Id="rId4" Type="http://schemas.openxmlformats.org/officeDocument/2006/relationships/image" Target="../media/image5.png"/><Relationship Id="rId9" Type="http://schemas.microsoft.com/office/2007/relationships/diagramDrawing" Target="../diagrams/drawing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65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65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65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65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65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6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5.xml"/><Relationship Id="rId5" Type="http://schemas.openxmlformats.org/officeDocument/2006/relationships/image" Target="../media/image14.emf"/><Relationship Id="rId4" Type="http://schemas.openxmlformats.org/officeDocument/2006/relationships/image" Target="../media/image13.emf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65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5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Title 1">
            <a:extLst>
              <a:ext uri="{FF2B5EF4-FFF2-40B4-BE49-F238E27FC236}">
                <a16:creationId xmlns:a16="http://schemas.microsoft.com/office/drawing/2014/main" id="{044E3755-C391-496C-AB06-D29AAC65226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" y="381000"/>
            <a:ext cx="5443538" cy="2895600"/>
          </a:xfrm>
        </p:spPr>
        <p:txBody>
          <a:bodyPr/>
          <a:lstStyle/>
          <a:p>
            <a:pPr marL="117475" indent="0"/>
            <a:r>
              <a:rPr lang="en-US" altLang="en-US" sz="3600" i="1">
                <a:latin typeface="Century Schoolbook" panose="02040604050505020304" pitchFamily="18" charset="0"/>
                <a:cs typeface="Century Schoolbook" panose="02040604050505020304" pitchFamily="18" charset="0"/>
              </a:rPr>
              <a:t>Identifying Potential Target Populations: High-Cost Homeless Beneficiaries</a:t>
            </a:r>
            <a:endParaRPr lang="en-US" altLang="en-US" sz="4000">
              <a:latin typeface="Century Schoolbook" panose="02040604050505020304" pitchFamily="18" charset="0"/>
              <a:cs typeface="Century Schoolbook" panose="02040604050505020304" pitchFamily="18" charset="0"/>
            </a:endParaRPr>
          </a:p>
        </p:txBody>
      </p:sp>
      <p:sp>
        <p:nvSpPr>
          <p:cNvPr id="86019" name="Subtitle 2">
            <a:extLst>
              <a:ext uri="{FF2B5EF4-FFF2-40B4-BE49-F238E27FC236}">
                <a16:creationId xmlns:a16="http://schemas.microsoft.com/office/drawing/2014/main" id="{C61F3D0A-C4EE-48C2-9807-8004150777F6}"/>
              </a:ext>
            </a:extLst>
          </p:cNvPr>
          <p:cNvSpPr>
            <a:spLocks noGrp="1"/>
          </p:cNvSpPr>
          <p:nvPr>
            <p:ph type="subTitle" sz="quarter" idx="1"/>
          </p:nvPr>
        </p:nvSpPr>
        <p:spPr>
          <a:xfrm>
            <a:off x="762000" y="3657600"/>
            <a:ext cx="4953000" cy="1447800"/>
          </a:xfrm>
        </p:spPr>
        <p:txBody>
          <a:bodyPr/>
          <a:lstStyle/>
          <a:p>
            <a:r>
              <a:rPr lang="en-US" altLang="en-US" sz="1800">
                <a:latin typeface="Century Schoolbook" panose="02040604050505020304" pitchFamily="18" charset="0"/>
                <a:cs typeface="Century Schoolbook" panose="02040604050505020304" pitchFamily="18" charset="0"/>
              </a:rPr>
              <a:t>Sharon Rapport, </a:t>
            </a:r>
          </a:p>
          <a:p>
            <a:r>
              <a:rPr lang="en-US" altLang="en-US" sz="1800">
                <a:latin typeface="Century Schoolbook" panose="02040604050505020304" pitchFamily="18" charset="0"/>
                <a:cs typeface="Century Schoolbook" panose="02040604050505020304" pitchFamily="18" charset="0"/>
              </a:rPr>
              <a:t>Associate Director, California Policy, CSH</a:t>
            </a:r>
          </a:p>
          <a:p>
            <a:endParaRPr lang="en-US" altLang="en-US" sz="1800">
              <a:latin typeface="Century Schoolbook" panose="02040604050505020304" pitchFamily="18" charset="0"/>
              <a:cs typeface="Century Schoolbook" panose="02040604050505020304" pitchFamily="18" charset="0"/>
            </a:endParaRPr>
          </a:p>
          <a:p>
            <a:r>
              <a:rPr lang="en-US" altLang="en-US" sz="1800">
                <a:latin typeface="Century Schoolbook" panose="02040604050505020304" pitchFamily="18" charset="0"/>
                <a:cs typeface="Century Schoolbook" panose="02040604050505020304" pitchFamily="18" charset="0"/>
              </a:rPr>
              <a:t>December 16, 2014</a:t>
            </a:r>
          </a:p>
        </p:txBody>
      </p:sp>
    </p:spTree>
  </p:cSld>
  <p:clrMapOvr>
    <a:masterClrMapping/>
  </p:clrMapOvr>
  <p:transition advClick="0">
    <p:cut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Title 1">
            <a:extLst>
              <a:ext uri="{FF2B5EF4-FFF2-40B4-BE49-F238E27FC236}">
                <a16:creationId xmlns:a16="http://schemas.microsoft.com/office/drawing/2014/main" id="{53263881-4A12-4F91-9BE0-3B14B314DC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" y="381000"/>
            <a:ext cx="5443538" cy="2895600"/>
          </a:xfrm>
        </p:spPr>
        <p:txBody>
          <a:bodyPr/>
          <a:lstStyle/>
          <a:p>
            <a:pPr marL="117475" indent="0"/>
            <a:r>
              <a:rPr lang="en-US" altLang="en-US" sz="3600" b="1" i="1">
                <a:latin typeface="Century Schoolbook" panose="02040604050505020304" pitchFamily="18" charset="0"/>
                <a:cs typeface="Century Schoolbook" panose="02040604050505020304" pitchFamily="18" charset="0"/>
              </a:rPr>
              <a:t>What to Fund</a:t>
            </a:r>
            <a:r>
              <a:rPr lang="en-US" altLang="en-US" sz="3600" i="1">
                <a:latin typeface="Century Schoolbook" panose="02040604050505020304" pitchFamily="18" charset="0"/>
                <a:cs typeface="Century Schoolbook" panose="02040604050505020304" pitchFamily="18" charset="0"/>
              </a:rPr>
              <a:t>: Evidence on Effective Models, Core Components of Models, Gaps in Funding</a:t>
            </a:r>
            <a:endParaRPr lang="en-US" altLang="en-US" sz="4000">
              <a:latin typeface="Century Schoolbook" panose="02040604050505020304" pitchFamily="18" charset="0"/>
              <a:cs typeface="Century Schoolbook" panose="02040604050505020304" pitchFamily="18" charset="0"/>
            </a:endParaRPr>
          </a:p>
        </p:txBody>
      </p:sp>
      <p:sp>
        <p:nvSpPr>
          <p:cNvPr id="87043" name="Subtitle 2">
            <a:extLst>
              <a:ext uri="{FF2B5EF4-FFF2-40B4-BE49-F238E27FC236}">
                <a16:creationId xmlns:a16="http://schemas.microsoft.com/office/drawing/2014/main" id="{43F44AB5-2D14-4167-A3B2-54E6D1C39CB9}"/>
              </a:ext>
            </a:extLst>
          </p:cNvPr>
          <p:cNvSpPr>
            <a:spLocks noGrp="1"/>
          </p:cNvSpPr>
          <p:nvPr>
            <p:ph type="subTitle" sz="quarter" idx="1"/>
          </p:nvPr>
        </p:nvSpPr>
        <p:spPr>
          <a:xfrm>
            <a:off x="762000" y="3657600"/>
            <a:ext cx="4953000" cy="1447800"/>
          </a:xfrm>
        </p:spPr>
        <p:txBody>
          <a:bodyPr/>
          <a:lstStyle/>
          <a:p>
            <a:r>
              <a:rPr lang="en-US" altLang="en-US" sz="1800">
                <a:latin typeface="Century Schoolbook" panose="02040604050505020304" pitchFamily="18" charset="0"/>
                <a:cs typeface="Century Schoolbook" panose="02040604050505020304" pitchFamily="18" charset="0"/>
              </a:rPr>
              <a:t>Sharon Rapport, </a:t>
            </a:r>
          </a:p>
          <a:p>
            <a:r>
              <a:rPr lang="en-US" altLang="en-US" sz="1800">
                <a:latin typeface="Century Schoolbook" panose="02040604050505020304" pitchFamily="18" charset="0"/>
                <a:cs typeface="Century Schoolbook" panose="02040604050505020304" pitchFamily="18" charset="0"/>
              </a:rPr>
              <a:t>Associate Director, California Policy, CSH</a:t>
            </a:r>
          </a:p>
          <a:p>
            <a:endParaRPr lang="en-US" altLang="en-US" sz="1800">
              <a:latin typeface="Century Schoolbook" panose="02040604050505020304" pitchFamily="18" charset="0"/>
              <a:cs typeface="Century Schoolbook" panose="02040604050505020304" pitchFamily="18" charset="0"/>
            </a:endParaRPr>
          </a:p>
          <a:p>
            <a:r>
              <a:rPr lang="en-US" altLang="en-US" sz="1800">
                <a:latin typeface="Century Schoolbook" panose="02040604050505020304" pitchFamily="18" charset="0"/>
                <a:cs typeface="Century Schoolbook" panose="02040604050505020304" pitchFamily="18" charset="0"/>
              </a:rPr>
              <a:t>December 16, 2014</a:t>
            </a:r>
          </a:p>
        </p:txBody>
      </p:sp>
    </p:spTree>
  </p:cSld>
  <p:clrMapOvr>
    <a:masterClrMapping/>
  </p:clrMapOvr>
  <p:transition advClick="0">
    <p:cut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Title 1">
            <a:extLst>
              <a:ext uri="{FF2B5EF4-FFF2-40B4-BE49-F238E27FC236}">
                <a16:creationId xmlns:a16="http://schemas.microsoft.com/office/drawing/2014/main" id="{A796E0F7-381C-4D7B-A779-FAE4F97B00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b="1">
                <a:latin typeface="Century Schoolbook" panose="02040604050505020304" pitchFamily="18" charset="0"/>
                <a:cs typeface="Century Schoolbook" panose="02040604050505020304" pitchFamily="18" charset="0"/>
              </a:rPr>
              <a:t>What Works: </a:t>
            </a:r>
            <a:r>
              <a:rPr lang="en-US" altLang="en-US">
                <a:latin typeface="Century Schoolbook" panose="02040604050505020304" pitchFamily="18" charset="0"/>
                <a:cs typeface="Century Schoolbook" panose="02040604050505020304" pitchFamily="18" charset="0"/>
              </a:rPr>
              <a:t>Housing for Homeless People</a:t>
            </a:r>
          </a:p>
        </p:txBody>
      </p:sp>
      <p:pic>
        <p:nvPicPr>
          <p:cNvPr id="4098" name="Picture 2" descr="Shelter 16%&#10;Transitional Housing 42%&#10;Rapid Rehousing 75%&#10;Supportive Housing 90%" title="Permanently Housed (Housing Stability)">
            <a:extLst>
              <a:ext uri="{FF2B5EF4-FFF2-40B4-BE49-F238E27FC236}">
                <a16:creationId xmlns:a16="http://schemas.microsoft.com/office/drawing/2014/main" id="{6A800A68-CA24-4642-8FDB-4831256E5C1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06413" y="1506538"/>
            <a:ext cx="8180387" cy="4437062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1000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Title 1">
            <a:extLst>
              <a:ext uri="{FF2B5EF4-FFF2-40B4-BE49-F238E27FC236}">
                <a16:creationId xmlns:a16="http://schemas.microsoft.com/office/drawing/2014/main" id="{726CD665-8C36-4569-AD78-4127BE92CA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457200"/>
            <a:ext cx="7315200" cy="533400"/>
          </a:xfrm>
        </p:spPr>
        <p:txBody>
          <a:bodyPr/>
          <a:lstStyle/>
          <a:p>
            <a:r>
              <a:rPr lang="en-US" altLang="en-US" b="1">
                <a:latin typeface="Century Schoolbook" panose="02040604050505020304" pitchFamily="18" charset="0"/>
                <a:cs typeface="Century Schoolbook" panose="02040604050505020304" pitchFamily="18" charset="0"/>
              </a:rPr>
              <a:t>Core Components:</a:t>
            </a:r>
            <a:r>
              <a:rPr lang="en-US" altLang="en-US">
                <a:latin typeface="Century Schoolbook" panose="02040604050505020304" pitchFamily="18" charset="0"/>
                <a:cs typeface="Century Schoolbook" panose="02040604050505020304" pitchFamily="18" charset="0"/>
              </a:rPr>
              <a:t> CMS Recognize as Fair Housing Compliant (Housing First)</a:t>
            </a:r>
          </a:p>
        </p:txBody>
      </p:sp>
      <p:graphicFrame>
        <p:nvGraphicFramePr>
          <p:cNvPr id="4" name="Diagram 3" descr="Core Components of Housing&#10;Provider-Owned Housing&#10;Integrated w/Others in Community Options for Beneficiary Privacy Independence in Choices No Coercion Choice in Services&#10;Has Own Lease/Rental Agreement&#10;Privacy (lockable unit, choice of roommates)&#10;Controls Own Schedule&#10;Visitors at Any Time&#10;Accessibility for People w/Disabilities" title="CC">
            <a:extLst>
              <a:ext uri="{FF2B5EF4-FFF2-40B4-BE49-F238E27FC236}">
                <a16:creationId xmlns:a16="http://schemas.microsoft.com/office/drawing/2014/main" id="{9C89B592-766E-4E63-B7A1-971FC98DE180}"/>
              </a:ext>
            </a:extLst>
          </p:cNvPr>
          <p:cNvGraphicFramePr/>
          <p:nvPr/>
        </p:nvGraphicFramePr>
        <p:xfrm>
          <a:off x="381000" y="1390488"/>
          <a:ext cx="8458200" cy="5308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9092" name="TextBox 4" descr="None">
            <a:extLst>
              <a:ext uri="{FF2B5EF4-FFF2-40B4-BE49-F238E27FC236}">
                <a16:creationId xmlns:a16="http://schemas.microsoft.com/office/drawing/2014/main" id="{5AEA7F56-034D-4967-92C5-6FFD92E426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" y="1447800"/>
            <a:ext cx="24384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6" name="TextBox 5" descr="A" title="A">
            <a:extLst>
              <a:ext uri="{FF2B5EF4-FFF2-40B4-BE49-F238E27FC236}">
                <a16:creationId xmlns:a16="http://schemas.microsoft.com/office/drawing/2014/main" id="{89A5051E-7223-4709-8415-2BD97AAAA2D7}"/>
              </a:ext>
            </a:extLst>
          </p:cNvPr>
          <p:cNvSpPr txBox="1"/>
          <p:nvPr/>
        </p:nvSpPr>
        <p:spPr>
          <a:xfrm>
            <a:off x="2079625" y="2124075"/>
            <a:ext cx="5029200" cy="17541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latin typeface="Century Schoolbook" panose="02040604050505020304" pitchFamily="18" charset="0"/>
                <a:cs typeface="+mn-cs"/>
              </a:rPr>
              <a:t>Integrated w/Others in Community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latin typeface="Century Schoolbook" panose="02040604050505020304" pitchFamily="18" charset="0"/>
                <a:cs typeface="+mn-cs"/>
              </a:rPr>
              <a:t>Options for Beneficiary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latin typeface="Century Schoolbook" panose="02040604050505020304" pitchFamily="18" charset="0"/>
                <a:cs typeface="+mn-cs"/>
              </a:rPr>
              <a:t>Privacy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latin typeface="Century Schoolbook" panose="02040604050505020304" pitchFamily="18" charset="0"/>
                <a:cs typeface="+mn-cs"/>
              </a:rPr>
              <a:t>Independence in Choices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latin typeface="Century Schoolbook" panose="02040604050505020304" pitchFamily="18" charset="0"/>
                <a:cs typeface="+mn-cs"/>
              </a:rPr>
              <a:t>No Coercion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latin typeface="Century Schoolbook" panose="02040604050505020304" pitchFamily="18" charset="0"/>
                <a:cs typeface="+mn-cs"/>
              </a:rPr>
              <a:t>Choice in Services</a:t>
            </a:r>
          </a:p>
        </p:txBody>
      </p:sp>
      <p:sp>
        <p:nvSpPr>
          <p:cNvPr id="7" name="TextBox 6" descr="A" title="A">
            <a:extLst>
              <a:ext uri="{FF2B5EF4-FFF2-40B4-BE49-F238E27FC236}">
                <a16:creationId xmlns:a16="http://schemas.microsoft.com/office/drawing/2014/main" id="{98D08456-B15B-4AFA-A621-D7A7A0F4E7B1}"/>
              </a:ext>
            </a:extLst>
          </p:cNvPr>
          <p:cNvSpPr txBox="1"/>
          <p:nvPr/>
        </p:nvSpPr>
        <p:spPr>
          <a:xfrm>
            <a:off x="1947863" y="4724400"/>
            <a:ext cx="5291137" cy="1477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latin typeface="Century Schoolbook" panose="02040604050505020304" pitchFamily="18" charset="0"/>
                <a:cs typeface="+mn-cs"/>
              </a:rPr>
              <a:t>Has Own Lease/Rental Agreement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latin typeface="Century Schoolbook" panose="02040604050505020304" pitchFamily="18" charset="0"/>
                <a:cs typeface="+mn-cs"/>
              </a:rPr>
              <a:t>Privacy (lockable unit, choice of roommates)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latin typeface="Century Schoolbook" panose="02040604050505020304" pitchFamily="18" charset="0"/>
                <a:cs typeface="+mn-cs"/>
              </a:rPr>
              <a:t>Controls Own Schedule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latin typeface="Century Schoolbook" panose="02040604050505020304" pitchFamily="18" charset="0"/>
                <a:cs typeface="+mn-cs"/>
              </a:rPr>
              <a:t>Visitors at Any Time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latin typeface="Century Schoolbook" panose="02040604050505020304" pitchFamily="18" charset="0"/>
                <a:cs typeface="+mn-cs"/>
              </a:rPr>
              <a:t>Accessibility for People w/Disabilities</a:t>
            </a:r>
          </a:p>
        </p:txBody>
      </p:sp>
    </p:spTree>
  </p:cSld>
  <p:clrMapOvr>
    <a:masterClrMapping/>
  </p:clrMapOvr>
  <p:transition advTm="1000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Title 1">
            <a:extLst>
              <a:ext uri="{FF2B5EF4-FFF2-40B4-BE49-F238E27FC236}">
                <a16:creationId xmlns:a16="http://schemas.microsoft.com/office/drawing/2014/main" id="{6F409438-8742-40C4-BDB6-17AFEE3CF7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457200"/>
            <a:ext cx="8001000" cy="533400"/>
          </a:xfrm>
        </p:spPr>
        <p:txBody>
          <a:bodyPr/>
          <a:lstStyle/>
          <a:p>
            <a:r>
              <a:rPr lang="en-US" altLang="en-US">
                <a:latin typeface="Century Schoolbook" panose="02040604050505020304" pitchFamily="18" charset="0"/>
                <a:cs typeface="Century Schoolbook" panose="02040604050505020304" pitchFamily="18" charset="0"/>
              </a:rPr>
              <a:t>Bridge Housing/Respite Care</a:t>
            </a:r>
          </a:p>
        </p:txBody>
      </p:sp>
      <p:pic>
        <p:nvPicPr>
          <p:cNvPr id="6149" name="Picture 5" title="None">
            <a:extLst>
              <a:ext uri="{FF2B5EF4-FFF2-40B4-BE49-F238E27FC236}">
                <a16:creationId xmlns:a16="http://schemas.microsoft.com/office/drawing/2014/main" id="{428FAFEC-2468-4B76-89AF-E60D1F2C52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8200" y="1585913"/>
            <a:ext cx="3344863" cy="22463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15673B-CB34-4BA9-98B4-50E5986555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" y="3751263"/>
            <a:ext cx="3962400" cy="592137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marL="119063" indent="0">
              <a:buFont typeface="Wingdings" charset="2"/>
              <a:buNone/>
              <a:defRPr/>
            </a:pPr>
            <a:r>
              <a:rPr lang="en-US" b="0" dirty="0">
                <a:solidFill>
                  <a:schemeClr val="tx1"/>
                </a:solidFill>
                <a:latin typeface="Century Schoolbook" panose="02040604050505020304" pitchFamily="18" charset="0"/>
              </a:rPr>
              <a:t>Bridge Subsidies: short to medium term rental payments</a:t>
            </a:r>
          </a:p>
        </p:txBody>
      </p:sp>
      <p:pic>
        <p:nvPicPr>
          <p:cNvPr id="2050" name="Picture 2" title="None">
            <a:extLst>
              <a:ext uri="{FF2B5EF4-FFF2-40B4-BE49-F238E27FC236}">
                <a16:creationId xmlns:a16="http://schemas.microsoft.com/office/drawing/2014/main" id="{864C10B4-1072-40B1-8D66-0C4A7AAB20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24400" y="1355725"/>
            <a:ext cx="3886200" cy="2987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06D961E-9D63-4EA8-B7C4-339DD61E85C1}"/>
              </a:ext>
            </a:extLst>
          </p:cNvPr>
          <p:cNvSpPr txBox="1"/>
          <p:nvPr/>
        </p:nvSpPr>
        <p:spPr>
          <a:xfrm>
            <a:off x="5537200" y="3803650"/>
            <a:ext cx="3048000" cy="64611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latin typeface="Century Schoolbook" panose="02040604050505020304" pitchFamily="18" charset="0"/>
              </a:rPr>
              <a:t>Respite/Recuperative Care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Century Schoolbook" panose="02040604050505020304" pitchFamily="18" charset="0"/>
            </a:endParaRPr>
          </a:p>
        </p:txBody>
      </p:sp>
      <p:graphicFrame>
        <p:nvGraphicFramePr>
          <p:cNvPr id="4" name="Diagram 3" descr="Bridge Subsidy&#10;Long-term subsidy">
            <a:extLst>
              <a:ext uri="{FF2B5EF4-FFF2-40B4-BE49-F238E27FC236}">
                <a16:creationId xmlns:a16="http://schemas.microsoft.com/office/drawing/2014/main" id="{7B443B6F-65B7-482B-9228-80DD3FB9354B}"/>
              </a:ext>
            </a:extLst>
          </p:cNvPr>
          <p:cNvGraphicFramePr/>
          <p:nvPr/>
        </p:nvGraphicFramePr>
        <p:xfrm>
          <a:off x="1828800" y="4876800"/>
          <a:ext cx="5232042" cy="838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</p:cSld>
  <p:clrMapOvr>
    <a:masterClrMapping/>
  </p:clrMapOvr>
  <p:transition advTm="1000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Title 1">
            <a:extLst>
              <a:ext uri="{FF2B5EF4-FFF2-40B4-BE49-F238E27FC236}">
                <a16:creationId xmlns:a16="http://schemas.microsoft.com/office/drawing/2014/main" id="{367737B2-DF64-4B19-AC17-19F48B64C1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81000"/>
            <a:ext cx="8686800" cy="762000"/>
          </a:xfrm>
        </p:spPr>
        <p:txBody>
          <a:bodyPr/>
          <a:lstStyle/>
          <a:p>
            <a:r>
              <a:rPr lang="en-US" altLang="en-US" b="1">
                <a:latin typeface="Century Schoolbook" panose="02040604050505020304" pitchFamily="18" charset="0"/>
                <a:cs typeface="Century Schoolbook" panose="02040604050505020304" pitchFamily="18" charset="0"/>
              </a:rPr>
              <a:t>Gaps in Funding:</a:t>
            </a:r>
            <a:r>
              <a:rPr lang="en-US" altLang="en-US">
                <a:latin typeface="Century Schoolbook" panose="02040604050505020304" pitchFamily="18" charset="0"/>
                <a:cs typeface="Century Schoolbook" panose="02040604050505020304" pitchFamily="18" charset="0"/>
              </a:rPr>
              <a:t> Rental Housing in California</a:t>
            </a:r>
          </a:p>
        </p:txBody>
      </p:sp>
      <p:pic>
        <p:nvPicPr>
          <p:cNvPr id="5122" name="Picture 2" title="Federal &amp; State Rental Housing Funding, 2010-13">
            <a:extLst>
              <a:ext uri="{FF2B5EF4-FFF2-40B4-BE49-F238E27FC236}">
                <a16:creationId xmlns:a16="http://schemas.microsoft.com/office/drawing/2014/main" id="{D9F1C9F1-F973-411B-9C27-1D92360D440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198438" y="1400175"/>
            <a:ext cx="8640762" cy="4799013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1000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Title 1">
            <a:extLst>
              <a:ext uri="{FF2B5EF4-FFF2-40B4-BE49-F238E27FC236}">
                <a16:creationId xmlns:a16="http://schemas.microsoft.com/office/drawing/2014/main" id="{212145A7-F515-4C3C-AD48-710C36B33A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b="1">
                <a:latin typeface="Century Schoolbook" panose="02040604050505020304" pitchFamily="18" charset="0"/>
                <a:cs typeface="Century Schoolbook" panose="02040604050505020304" pitchFamily="18" charset="0"/>
              </a:rPr>
              <a:t>Gaps in Funding:</a:t>
            </a:r>
            <a:r>
              <a:rPr lang="en-US" altLang="en-US">
                <a:latin typeface="Century Schoolbook" panose="02040604050505020304" pitchFamily="18" charset="0"/>
                <a:cs typeface="Century Schoolbook" panose="02040604050505020304" pitchFamily="18" charset="0"/>
              </a:rPr>
              <a:t> Housing Not an Entitlement</a:t>
            </a:r>
          </a:p>
        </p:txBody>
      </p:sp>
      <p:graphicFrame>
        <p:nvGraphicFramePr>
          <p:cNvPr id="2" name="Chart 3" descr="image of a pie chart showing the number of Californians with extremely low incomes (ELI) versus able to access housing can afford">
            <a:extLst>
              <a:ext uri="{FF2B5EF4-FFF2-40B4-BE49-F238E27FC236}">
                <a16:creationId xmlns:a16="http://schemas.microsoft.com/office/drawing/2014/main" id="{DB1F120D-8C1E-4C39-A3CA-C4D9BA67A37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74831252"/>
              </p:ext>
            </p:extLst>
          </p:nvPr>
        </p:nvGraphicFramePr>
        <p:xfrm>
          <a:off x="228600" y="1397000"/>
          <a:ext cx="8686800" cy="4546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 advTm="1000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Title 1">
            <a:extLst>
              <a:ext uri="{FF2B5EF4-FFF2-40B4-BE49-F238E27FC236}">
                <a16:creationId xmlns:a16="http://schemas.microsoft.com/office/drawing/2014/main" id="{FC19E890-8341-4AB2-A31D-D11E66A5CE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b="1">
                <a:latin typeface="Century Schoolbook" panose="02040604050505020304" pitchFamily="18" charset="0"/>
                <a:cs typeface="Century Schoolbook" panose="02040604050505020304" pitchFamily="18" charset="0"/>
              </a:rPr>
              <a:t>What Works:</a:t>
            </a:r>
            <a:r>
              <a:rPr lang="en-US" altLang="en-US">
                <a:latin typeface="Century Schoolbook" panose="02040604050505020304" pitchFamily="18" charset="0"/>
                <a:cs typeface="Century Schoolbook" panose="02040604050505020304" pitchFamily="18" charset="0"/>
              </a:rPr>
              <a:t> Services for Homeless People in Supportive Housing</a:t>
            </a:r>
          </a:p>
        </p:txBody>
      </p:sp>
      <p:sp>
        <p:nvSpPr>
          <p:cNvPr id="93187" name="Content Placeholder 2">
            <a:extLst>
              <a:ext uri="{FF2B5EF4-FFF2-40B4-BE49-F238E27FC236}">
                <a16:creationId xmlns:a16="http://schemas.microsoft.com/office/drawing/2014/main" id="{D3CF3519-5783-4A70-9A1A-CE602EE0F5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en-US">
              <a:latin typeface="Century Schoolbook" panose="02040604050505020304" pitchFamily="18" charset="0"/>
              <a:cs typeface="Century Schoolbook" panose="02040604050505020304" pitchFamily="18" charset="0"/>
            </a:endParaRPr>
          </a:p>
        </p:txBody>
      </p:sp>
      <p:pic>
        <p:nvPicPr>
          <p:cNvPr id="3074" name="Picture 2" title="Supportive Housing Services">
            <a:extLst>
              <a:ext uri="{FF2B5EF4-FFF2-40B4-BE49-F238E27FC236}">
                <a16:creationId xmlns:a16="http://schemas.microsoft.com/office/drawing/2014/main" id="{8EC803AA-9B0C-466A-9610-EEB4F454D0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4775" y="1371600"/>
            <a:ext cx="8886825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Title 1">
            <a:extLst>
              <a:ext uri="{FF2B5EF4-FFF2-40B4-BE49-F238E27FC236}">
                <a16:creationId xmlns:a16="http://schemas.microsoft.com/office/drawing/2014/main" id="{75DBB469-E612-4074-83DC-463E6C2CFA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b="1">
                <a:latin typeface="Century Schoolbook" panose="02040604050505020304" pitchFamily="18" charset="0"/>
                <a:cs typeface="Century Schoolbook" panose="02040604050505020304" pitchFamily="18" charset="0"/>
              </a:rPr>
              <a:t>Core Components:</a:t>
            </a:r>
            <a:r>
              <a:rPr lang="en-US" altLang="en-US">
                <a:latin typeface="Century Schoolbook" panose="02040604050505020304" pitchFamily="18" charset="0"/>
                <a:cs typeface="Century Schoolbook" panose="02040604050505020304" pitchFamily="18" charset="0"/>
              </a:rPr>
              <a:t> Services in Supportive Housing</a:t>
            </a:r>
          </a:p>
        </p:txBody>
      </p:sp>
      <p:graphicFrame>
        <p:nvGraphicFramePr>
          <p:cNvPr id="4" name="Diagram 3" descr="Housing-Based&#10;Face-to-Face &amp; Frequent&#10;Outreach &amp; Engagement&#10;•Delivered in Housing&#10;•Housing Retention&#10;•Housing Not Contingent on Participation&#10;•Low Ratios of Case Managers to Clients (1:20)&#10;•Intensive Services Decrease Over Time, Increase During Crises or Relapse&#10;•To Locate Beneficiary&#10;•To Form Trusting Relationships">
            <a:extLst>
              <a:ext uri="{FF2B5EF4-FFF2-40B4-BE49-F238E27FC236}">
                <a16:creationId xmlns:a16="http://schemas.microsoft.com/office/drawing/2014/main" id="{9D0954D9-CC46-409B-8E7D-73F8BD111BF4}"/>
              </a:ext>
            </a:extLst>
          </p:cNvPr>
          <p:cNvGraphicFramePr/>
          <p:nvPr/>
        </p:nvGraphicFramePr>
        <p:xfrm>
          <a:off x="152400" y="1447800"/>
          <a:ext cx="8826843" cy="4648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advTm="1000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Title 1">
            <a:extLst>
              <a:ext uri="{FF2B5EF4-FFF2-40B4-BE49-F238E27FC236}">
                <a16:creationId xmlns:a16="http://schemas.microsoft.com/office/drawing/2014/main" id="{89FEDD58-44E2-429E-BD95-9E24101062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b="1">
                <a:latin typeface="Century Schoolbook" panose="02040604050505020304" pitchFamily="18" charset="0"/>
                <a:cs typeface="Century Schoolbook" panose="02040604050505020304" pitchFamily="18" charset="0"/>
              </a:rPr>
              <a:t>Gaps in Funding:</a:t>
            </a:r>
            <a:r>
              <a:rPr lang="en-US" altLang="en-US">
                <a:latin typeface="Century Schoolbook" panose="02040604050505020304" pitchFamily="18" charset="0"/>
                <a:cs typeface="Century Schoolbook" panose="02040604050505020304" pitchFamily="18" charset="0"/>
              </a:rPr>
              <a:t> Services</a:t>
            </a:r>
          </a:p>
        </p:txBody>
      </p:sp>
      <p:graphicFrame>
        <p:nvGraphicFramePr>
          <p:cNvPr id="4" name="Diagram 3" descr="Homeless People with Serious Mental Illness&#10;Rehabilitation Option &amp; Mental Health Services Act:&#10;Billing for Rehab Option on per-minute basis (high admin. costs)&#10;No outreach or engagement&#10;SMI only&#10;People with Substance Use Disorders&#10;Block Grant &amp; Drug Medi-Cal: Ltd, mostly delivered in licensed facilities Inadequate resources &amp; providers&#10;People w/o Behavioral Health Conditions&#10;No current Medi-Cal funding for services outside of behavioral health systems">
            <a:extLst>
              <a:ext uri="{FF2B5EF4-FFF2-40B4-BE49-F238E27FC236}">
                <a16:creationId xmlns:a16="http://schemas.microsoft.com/office/drawing/2014/main" id="{F45D53F6-2FEB-4923-9BAB-C8E271E90FEE}"/>
              </a:ext>
            </a:extLst>
          </p:cNvPr>
          <p:cNvGraphicFramePr/>
          <p:nvPr/>
        </p:nvGraphicFramePr>
        <p:xfrm>
          <a:off x="152400" y="1295400"/>
          <a:ext cx="8686800" cy="4546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advTm="1000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Title 1">
            <a:extLst>
              <a:ext uri="{FF2B5EF4-FFF2-40B4-BE49-F238E27FC236}">
                <a16:creationId xmlns:a16="http://schemas.microsoft.com/office/drawing/2014/main" id="{81617B69-6615-4A49-BEAF-9C7DDB37A7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" y="381000"/>
            <a:ext cx="5443538" cy="2895600"/>
          </a:xfrm>
        </p:spPr>
        <p:txBody>
          <a:bodyPr/>
          <a:lstStyle/>
          <a:p>
            <a:pPr marL="117475" indent="0"/>
            <a:br>
              <a:rPr lang="en-US" altLang="en-US" sz="3600" i="1">
                <a:latin typeface="Century Schoolbook" panose="02040604050505020304" pitchFamily="18" charset="0"/>
                <a:cs typeface="Century Schoolbook" panose="02040604050505020304" pitchFamily="18" charset="0"/>
              </a:rPr>
            </a:br>
            <a:r>
              <a:rPr lang="en-US" altLang="en-US" sz="3600" i="1">
                <a:latin typeface="Century Schoolbook" panose="02040604050505020304" pitchFamily="18" charset="0"/>
                <a:cs typeface="Century Schoolbook" panose="02040604050505020304" pitchFamily="18" charset="0"/>
              </a:rPr>
              <a:t>Factors of Eligibility</a:t>
            </a:r>
            <a:endParaRPr lang="en-US" altLang="en-US" sz="4000">
              <a:latin typeface="Century Schoolbook" panose="02040604050505020304" pitchFamily="18" charset="0"/>
              <a:cs typeface="Century Schoolbook" panose="02040604050505020304" pitchFamily="18" charset="0"/>
            </a:endParaRPr>
          </a:p>
        </p:txBody>
      </p:sp>
      <p:sp>
        <p:nvSpPr>
          <p:cNvPr id="96259" name="Subtitle 2">
            <a:extLst>
              <a:ext uri="{FF2B5EF4-FFF2-40B4-BE49-F238E27FC236}">
                <a16:creationId xmlns:a16="http://schemas.microsoft.com/office/drawing/2014/main" id="{C5B11A09-C1A8-4A82-A8A2-0464B0B71C87}"/>
              </a:ext>
            </a:extLst>
          </p:cNvPr>
          <p:cNvSpPr>
            <a:spLocks noGrp="1"/>
          </p:cNvSpPr>
          <p:nvPr>
            <p:ph type="subTitle" sz="quarter" idx="1"/>
          </p:nvPr>
        </p:nvSpPr>
        <p:spPr>
          <a:xfrm>
            <a:off x="762000" y="3657600"/>
            <a:ext cx="4953000" cy="1447800"/>
          </a:xfrm>
        </p:spPr>
        <p:txBody>
          <a:bodyPr/>
          <a:lstStyle/>
          <a:p>
            <a:r>
              <a:rPr lang="en-US" altLang="en-US" sz="1800">
                <a:latin typeface="Century Schoolbook" panose="02040604050505020304" pitchFamily="18" charset="0"/>
                <a:cs typeface="Century Schoolbook" panose="02040604050505020304" pitchFamily="18" charset="0"/>
              </a:rPr>
              <a:t>Sharon Rapport, </a:t>
            </a:r>
          </a:p>
          <a:p>
            <a:r>
              <a:rPr lang="en-US" altLang="en-US" sz="1800">
                <a:latin typeface="Century Schoolbook" panose="02040604050505020304" pitchFamily="18" charset="0"/>
                <a:cs typeface="Century Schoolbook" panose="02040604050505020304" pitchFamily="18" charset="0"/>
              </a:rPr>
              <a:t>Associate Director, California Policy, CSH</a:t>
            </a:r>
          </a:p>
          <a:p>
            <a:endParaRPr lang="en-US" altLang="en-US" sz="1800">
              <a:latin typeface="Century Schoolbook" panose="02040604050505020304" pitchFamily="18" charset="0"/>
              <a:cs typeface="Century Schoolbook" panose="02040604050505020304" pitchFamily="18" charset="0"/>
            </a:endParaRPr>
          </a:p>
          <a:p>
            <a:r>
              <a:rPr lang="en-US" altLang="en-US" sz="1800">
                <a:latin typeface="Century Schoolbook" panose="02040604050505020304" pitchFamily="18" charset="0"/>
                <a:cs typeface="Century Schoolbook" panose="02040604050505020304" pitchFamily="18" charset="0"/>
              </a:rPr>
              <a:t>December 16, 2014</a:t>
            </a:r>
          </a:p>
        </p:txBody>
      </p:sp>
    </p:spTree>
  </p:cSld>
  <p:clrMapOvr>
    <a:masterClrMapping/>
  </p:clrMapOvr>
  <p:transition advClick="0">
    <p:cut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Title 1">
            <a:extLst>
              <a:ext uri="{FF2B5EF4-FFF2-40B4-BE49-F238E27FC236}">
                <a16:creationId xmlns:a16="http://schemas.microsoft.com/office/drawing/2014/main" id="{B637CF51-4D92-467B-9167-77F6CDCE59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>
                <a:latin typeface="Century Schoolbook" panose="02040604050505020304" pitchFamily="18" charset="0"/>
                <a:cs typeface="Century Schoolbook" panose="02040604050505020304" pitchFamily="18" charset="0"/>
              </a:rPr>
              <a:t>Factors</a:t>
            </a:r>
          </a:p>
        </p:txBody>
      </p:sp>
      <p:graphicFrame>
        <p:nvGraphicFramePr>
          <p:cNvPr id="4" name="Diagram 3" descr="Factors&#10;Return on Investment: Costs of Housing &amp; Services, Costs Avoided&#10;Need for Housing Stability to Improve Health Outcomes&#10;Health Conditions That Warrant Housing &amp; Housing-Based Services&#10;Systems Costs: Risk of Institutionalized Care">
            <a:extLst>
              <a:ext uri="{FF2B5EF4-FFF2-40B4-BE49-F238E27FC236}">
                <a16:creationId xmlns:a16="http://schemas.microsoft.com/office/drawing/2014/main" id="{11A995E0-984B-4EFF-B787-380BADC0F875}"/>
              </a:ext>
            </a:extLst>
          </p:cNvPr>
          <p:cNvGraphicFramePr/>
          <p:nvPr/>
        </p:nvGraphicFramePr>
        <p:xfrm>
          <a:off x="304800" y="1397000"/>
          <a:ext cx="8534400" cy="4699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advTm="10000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Title 1">
            <a:extLst>
              <a:ext uri="{FF2B5EF4-FFF2-40B4-BE49-F238E27FC236}">
                <a16:creationId xmlns:a16="http://schemas.microsoft.com/office/drawing/2014/main" id="{C789B064-C73F-450A-A7DD-5DDE8FDD4A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>
                <a:latin typeface="Century Schoolbook" panose="02040604050505020304" pitchFamily="18" charset="0"/>
                <a:cs typeface="Century Schoolbook" panose="02040604050505020304" pitchFamily="18" charset="0"/>
              </a:rPr>
              <a:t>Housing Stability Improves Health Conditions for  People Experiencing . . .</a:t>
            </a:r>
          </a:p>
        </p:txBody>
      </p:sp>
      <p:graphicFrame>
        <p:nvGraphicFramePr>
          <p:cNvPr id="4" name="Content Placeholder 3" descr="Chronic Homelessness&#10;Homelessness &amp; Combination of Conditions&#10;Homelessness &amp; History of Institutionalization (jail/prison, hospitalization, residential treatment)&#10;Discharge from Institutional Setting &amp; Recent/Repeated History of Homelessness">
            <a:extLst>
              <a:ext uri="{FF2B5EF4-FFF2-40B4-BE49-F238E27FC236}">
                <a16:creationId xmlns:a16="http://schemas.microsoft.com/office/drawing/2014/main" id="{174CE1A0-199C-49C3-A596-F549A69265CB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228600" y="1447800"/>
          <a:ext cx="8610600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advTm="1000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Title 1">
            <a:extLst>
              <a:ext uri="{FF2B5EF4-FFF2-40B4-BE49-F238E27FC236}">
                <a16:creationId xmlns:a16="http://schemas.microsoft.com/office/drawing/2014/main" id="{E1BF7B4A-6396-4D2E-88A1-34D1CD9C1C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>
                <a:latin typeface="Century Schoolbook" panose="02040604050505020304" pitchFamily="18" charset="0"/>
                <a:cs typeface="Century Schoolbook" panose="02040604050505020304" pitchFamily="18" charset="0"/>
              </a:rPr>
              <a:t>Combination of Factors Drive Costs: Data</a:t>
            </a:r>
          </a:p>
        </p:txBody>
      </p:sp>
      <p:graphicFrame>
        <p:nvGraphicFramePr>
          <p:cNvPr id="4" name="Content Placeholder 3" descr="Common Risk Factors for High-Costs:&#10;Homelessness +&#10;Admission to Hospitals Over Last 3 Years +&#10;Common Conditions/Combinations of Conditions:&#10;•&#10;Mental Illness (esp. psychoses)&#10;•&#10;Substance Use&#10;•&#10;HTN&#10;•&#10;Cardiovascular Conditions (dysrhythmias)&#10;•&#10;Respiratory Conditions&#10;•&#10;Liver Disease&#10;OR&#10;Homelessness + Specific High-Risk Conditions: HIV, Cirrhosis, Drug-Induced Mental Illness or Neurological Conditions">
            <a:extLst>
              <a:ext uri="{FF2B5EF4-FFF2-40B4-BE49-F238E27FC236}">
                <a16:creationId xmlns:a16="http://schemas.microsoft.com/office/drawing/2014/main" id="{D90A7126-1DD3-4A58-B01F-C8D3A9431BE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09461851"/>
              </p:ext>
            </p:extLst>
          </p:nvPr>
        </p:nvGraphicFramePr>
        <p:xfrm>
          <a:off x="228600" y="1371600"/>
          <a:ext cx="8686800" cy="5257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492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375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25780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b="1" dirty="0">
                          <a:solidFill>
                            <a:srgbClr val="FFFFFF"/>
                          </a:solidFill>
                          <a:effectLst/>
                          <a:latin typeface="Century Schoolbook" panose="02040604050505020304" pitchFamily="18" charset="0"/>
                          <a:ea typeface="Calibri"/>
                          <a:cs typeface="Times New Roman"/>
                        </a:rPr>
                        <a:t>Common Risk Factors for High-Costs:</a:t>
                      </a:r>
                      <a:endParaRPr lang="en-US" sz="2200" dirty="0">
                        <a:effectLst/>
                        <a:latin typeface="Century Schoolbook" panose="020406040505050203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Century Schoolbook" panose="02040604050505020304" pitchFamily="18" charset="0"/>
                          <a:ea typeface="Calibri"/>
                          <a:cs typeface="Times New Roman"/>
                        </a:rPr>
                        <a:t>Homelessness +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Century Schoolbook" panose="02040604050505020304" pitchFamily="18" charset="0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Century Schoolbook" panose="02040604050505020304" pitchFamily="18" charset="0"/>
                          <a:ea typeface="Calibri"/>
                          <a:cs typeface="Times New Roman"/>
                        </a:rPr>
                        <a:t>Admission to Hospitals Over Last 3 Years +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Century Schoolbook" panose="02040604050505020304" pitchFamily="18" charset="0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Century Schoolbook" panose="02040604050505020304" pitchFamily="18" charset="0"/>
                          <a:ea typeface="Calibri"/>
                          <a:cs typeface="Times New Roman"/>
                        </a:rPr>
                        <a:t>Common</a:t>
                      </a:r>
                      <a:r>
                        <a:rPr lang="en-US" sz="2000" b="1" baseline="0" dirty="0">
                          <a:solidFill>
                            <a:schemeClr val="tx1"/>
                          </a:solidFill>
                          <a:effectLst/>
                          <a:latin typeface="Century Schoolbook" panose="02040604050505020304" pitchFamily="18" charset="0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Century Schoolbook" panose="02040604050505020304" pitchFamily="18" charset="0"/>
                          <a:ea typeface="Calibri"/>
                          <a:cs typeface="Times New Roman"/>
                        </a:rPr>
                        <a:t>Conditions/Combinations</a:t>
                      </a:r>
                      <a:r>
                        <a:rPr lang="en-US" sz="2000" b="1" baseline="0" dirty="0">
                          <a:solidFill>
                            <a:schemeClr val="tx1"/>
                          </a:solidFill>
                          <a:effectLst/>
                          <a:latin typeface="Century Schoolbook" panose="02040604050505020304" pitchFamily="18" charset="0"/>
                          <a:ea typeface="Calibri"/>
                          <a:cs typeface="Times New Roman"/>
                        </a:rPr>
                        <a:t> of Conditions: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Century Schoolbook" panose="02040604050505020304" pitchFamily="18" charset="0"/>
                        <a:ea typeface="Calibri"/>
                        <a:cs typeface="Times New Roman"/>
                      </a:endParaRP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Century Schoolbook" panose="02040604050505020304" pitchFamily="18" charset="0"/>
                          <a:ea typeface="Calibri"/>
                          <a:cs typeface="Times New Roman"/>
                        </a:rPr>
                        <a:t>Mental Illness (esp. psychoses)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Century Schoolbook" panose="02040604050505020304" pitchFamily="18" charset="0"/>
                        <a:ea typeface="Calibri"/>
                        <a:cs typeface="Times New Roman"/>
                      </a:endParaRP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Century Schoolbook" panose="02040604050505020304" pitchFamily="18" charset="0"/>
                          <a:ea typeface="Calibri"/>
                          <a:cs typeface="Times New Roman"/>
                        </a:rPr>
                        <a:t>Substance Use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Century Schoolbook" panose="02040604050505020304" pitchFamily="18" charset="0"/>
                        <a:ea typeface="Calibri"/>
                        <a:cs typeface="Times New Roman"/>
                      </a:endParaRP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Century Schoolbook" panose="02040604050505020304" pitchFamily="18" charset="0"/>
                          <a:ea typeface="Calibri"/>
                          <a:cs typeface="Times New Roman"/>
                        </a:rPr>
                        <a:t>HTN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Century Schoolbook" panose="02040604050505020304" pitchFamily="18" charset="0"/>
                        <a:ea typeface="Calibri"/>
                        <a:cs typeface="Times New Roman"/>
                      </a:endParaRP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Century Schoolbook" panose="02040604050505020304" pitchFamily="18" charset="0"/>
                          <a:ea typeface="Calibri"/>
                          <a:cs typeface="Times New Roman"/>
                        </a:rPr>
                        <a:t>Cardiovascular Conditions (dysrhythmias)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Century Schoolbook" panose="02040604050505020304" pitchFamily="18" charset="0"/>
                        <a:ea typeface="Calibri"/>
                        <a:cs typeface="Times New Roman"/>
                      </a:endParaRP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Century Schoolbook" panose="02040604050505020304" pitchFamily="18" charset="0"/>
                          <a:ea typeface="Calibri"/>
                          <a:cs typeface="Times New Roman"/>
                        </a:rPr>
                        <a:t>Respiratory Conditions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Century Schoolbook" panose="02040604050505020304" pitchFamily="18" charset="0"/>
                          <a:ea typeface="Calibri"/>
                          <a:cs typeface="Times New Roman"/>
                        </a:rPr>
                        <a:t>Liver Disease </a:t>
                      </a:r>
                    </a:p>
                    <a:p>
                      <a:pPr marL="0" marR="0" lvl="0" indent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None/>
                      </a:pPr>
                      <a:r>
                        <a:rPr lang="en-US" sz="2400" b="1" i="1" u="sng" dirty="0">
                          <a:solidFill>
                            <a:schemeClr val="tx1"/>
                          </a:solidFill>
                          <a:effectLst/>
                          <a:latin typeface="Century Schoolbook" panose="02040604050505020304" pitchFamily="18" charset="0"/>
                          <a:ea typeface="Calibri"/>
                          <a:cs typeface="Times New Roman"/>
                        </a:rPr>
                        <a:t>OR</a:t>
                      </a:r>
                    </a:p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None/>
                      </a:pP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Century Schoolbook" panose="02040604050505020304" pitchFamily="18" charset="0"/>
                          <a:ea typeface="Calibri"/>
                          <a:cs typeface="Times New Roman"/>
                        </a:rPr>
                        <a:t>Homelessness + Specific High-Risk Conditions: HIV, Cirrhosis, Drug-Induced</a:t>
                      </a:r>
                      <a:r>
                        <a:rPr lang="en-US" sz="2000" b="1" baseline="0" dirty="0">
                          <a:solidFill>
                            <a:schemeClr val="tx1"/>
                          </a:solidFill>
                          <a:effectLst/>
                          <a:latin typeface="Century Schoolbook" panose="02040604050505020304" pitchFamily="18" charset="0"/>
                          <a:ea typeface="Calibri"/>
                          <a:cs typeface="Times New Roman"/>
                        </a:rPr>
                        <a:t> Mental Illness or Neurological Conditions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Century Schoolbook" panose="020406040505050203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  <p:transition advTm="10000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Title 1">
            <a:extLst>
              <a:ext uri="{FF2B5EF4-FFF2-40B4-BE49-F238E27FC236}">
                <a16:creationId xmlns:a16="http://schemas.microsoft.com/office/drawing/2014/main" id="{86343E99-C3AC-4462-BD8C-54CBAF846B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>
                <a:latin typeface="Century Schoolbook" panose="02040604050505020304" pitchFamily="18" charset="0"/>
                <a:cs typeface="Century Schoolbook" panose="02040604050505020304" pitchFamily="18" charset="0"/>
              </a:rPr>
              <a:t>Costs of Housing</a:t>
            </a:r>
          </a:p>
        </p:txBody>
      </p:sp>
      <p:graphicFrame>
        <p:nvGraphicFramePr>
          <p:cNvPr id="4" name="Content Placeholder 3" descr="Operating: Based on HUD Fair Market Rent&#10;•$687-857/month&#10;Operating + Capital: Based on $260,000 Development Costs, Affordable for 55 Years&#10;•$1,165/month">
            <a:extLst>
              <a:ext uri="{FF2B5EF4-FFF2-40B4-BE49-F238E27FC236}">
                <a16:creationId xmlns:a16="http://schemas.microsoft.com/office/drawing/2014/main" id="{3E08FD38-C39E-4A04-A115-66344D8F95B0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228600" y="1447800"/>
          <a:ext cx="8686800" cy="5029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advTm="1000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Title 1">
            <a:extLst>
              <a:ext uri="{FF2B5EF4-FFF2-40B4-BE49-F238E27FC236}">
                <a16:creationId xmlns:a16="http://schemas.microsoft.com/office/drawing/2014/main" id="{DAAEEEDA-2EFA-43B6-8FE8-0DD137B66A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>
                <a:latin typeface="Century Schoolbook" panose="02040604050505020304" pitchFamily="18" charset="0"/>
                <a:cs typeface="Century Schoolbook" panose="02040604050505020304" pitchFamily="18" charset="0"/>
              </a:rPr>
              <a:t>Costs of Services</a:t>
            </a:r>
          </a:p>
        </p:txBody>
      </p:sp>
      <p:sp>
        <p:nvSpPr>
          <p:cNvPr id="9" name="Rectangle 4" title="A">
            <a:extLst>
              <a:ext uri="{FF2B5EF4-FFF2-40B4-BE49-F238E27FC236}">
                <a16:creationId xmlns:a16="http://schemas.microsoft.com/office/drawing/2014/main" id="{0AF23E73-8B93-4F32-9233-3CCE86B976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95425" y="23939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>
              <a:defRPr/>
            </a:pPr>
            <a:br>
              <a:rPr lang="en-US" altLang="en-US" dirty="0"/>
            </a:br>
            <a:endParaRPr lang="en-US" altLang="en-US" dirty="0"/>
          </a:p>
        </p:txBody>
      </p:sp>
      <p:pic>
        <p:nvPicPr>
          <p:cNvPr id="3" name="Picture 2" descr="Table showing Comparison to Other Programs">
            <a:extLst>
              <a:ext uri="{FF2B5EF4-FFF2-40B4-BE49-F238E27FC236}">
                <a16:creationId xmlns:a16="http://schemas.microsoft.com/office/drawing/2014/main" id="{6D9ACED1-327F-47AB-8028-924681E623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37534"/>
            <a:ext cx="8248923" cy="3810000"/>
          </a:xfrm>
          <a:prstGeom prst="rect">
            <a:avLst/>
          </a:prstGeom>
        </p:spPr>
      </p:pic>
      <p:graphicFrame>
        <p:nvGraphicFramePr>
          <p:cNvPr id="13" name="Table 12" descr="Homeless &amp; High Acuity Needs&#10;$532&#10;Low-Acuity Needs or Receiving Other Benefits&#10;$266">
            <a:extLst>
              <a:ext uri="{FF2B5EF4-FFF2-40B4-BE49-F238E27FC236}">
                <a16:creationId xmlns:a16="http://schemas.microsoft.com/office/drawing/2014/main" id="{1E35D164-A65C-483B-B25E-7F098C109F47}"/>
              </a:ext>
            </a:extLst>
          </p:cNvPr>
          <p:cNvGraphicFramePr>
            <a:graphicFrameLocks noGrp="1"/>
          </p:cNvGraphicFramePr>
          <p:nvPr/>
        </p:nvGraphicFramePr>
        <p:xfrm>
          <a:off x="228600" y="5105400"/>
          <a:ext cx="6553200" cy="1600200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3276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76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00100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Century Schoolbook" panose="02040604050505020304" pitchFamily="18" charset="0"/>
                        </a:rPr>
                        <a:t>Homeless &amp; High Acuity</a:t>
                      </a:r>
                      <a:r>
                        <a:rPr lang="en-US" baseline="0" dirty="0">
                          <a:latin typeface="Century Schoolbook" panose="02040604050505020304" pitchFamily="18" charset="0"/>
                        </a:rPr>
                        <a:t> Needs</a:t>
                      </a:r>
                      <a:endParaRPr lang="en-US" dirty="0">
                        <a:latin typeface="Century Schoolbook" panose="020406040505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cell3D prstMaterial="dkEdge">
                      <a:bevel/>
                      <a:lightRig rig="flood" dir="t"/>
                    </a:cell3D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Century Schoolbook" panose="02040604050505020304" pitchFamily="18" charset="0"/>
                        </a:rPr>
                        <a:t>$532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cell3D prstMaterial="dkEdge">
                      <a:bevel/>
                      <a:lightRig rig="flood" dir="t"/>
                    </a:cell3D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00100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Century Schoolbook" panose="02040604050505020304" pitchFamily="18" charset="0"/>
                        </a:rPr>
                        <a:t>Low-Acuity Needs or Receiving</a:t>
                      </a:r>
                      <a:r>
                        <a:rPr lang="en-US" baseline="0" dirty="0">
                          <a:latin typeface="Century Schoolbook" panose="02040604050505020304" pitchFamily="18" charset="0"/>
                        </a:rPr>
                        <a:t> Other Benefits</a:t>
                      </a:r>
                      <a:endParaRPr lang="en-US" dirty="0">
                        <a:latin typeface="Century Schoolbook" panose="020406040505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Century Schoolbook" panose="02040604050505020304" pitchFamily="18" charset="0"/>
                        </a:rPr>
                        <a:t>$266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  <p:transition advTm="10000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Title 1">
            <a:extLst>
              <a:ext uri="{FF2B5EF4-FFF2-40B4-BE49-F238E27FC236}">
                <a16:creationId xmlns:a16="http://schemas.microsoft.com/office/drawing/2014/main" id="{46002870-5B05-4172-83DE-B8D2D6EF10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81000"/>
            <a:ext cx="8382000" cy="762000"/>
          </a:xfrm>
        </p:spPr>
        <p:txBody>
          <a:bodyPr/>
          <a:lstStyle/>
          <a:p>
            <a:r>
              <a:rPr lang="en-US" altLang="en-US" b="1">
                <a:latin typeface="Century Schoolbook" panose="02040604050505020304" pitchFamily="18" charset="0"/>
                <a:cs typeface="Century Schoolbook" panose="02040604050505020304" pitchFamily="18" charset="0"/>
              </a:rPr>
              <a:t>Evidence of Costs Avoided: </a:t>
            </a:r>
            <a:r>
              <a:rPr lang="en-US" altLang="en-US">
                <a:latin typeface="Century Schoolbook" panose="02040604050505020304" pitchFamily="18" charset="0"/>
                <a:cs typeface="Century Schoolbook" panose="02040604050505020304" pitchFamily="18" charset="0"/>
              </a:rPr>
              <a:t>in Massachusetts: Chronically Homeless Beneficiaries</a:t>
            </a:r>
          </a:p>
        </p:txBody>
      </p:sp>
      <p:sp>
        <p:nvSpPr>
          <p:cNvPr id="102403" name="Content Placeholder 2">
            <a:extLst>
              <a:ext uri="{FF2B5EF4-FFF2-40B4-BE49-F238E27FC236}">
                <a16:creationId xmlns:a16="http://schemas.microsoft.com/office/drawing/2014/main" id="{B0641574-80FC-4032-80F3-7A7EAACA6F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en-US">
              <a:latin typeface="Century Schoolbook" panose="02040604050505020304" pitchFamily="18" charset="0"/>
              <a:cs typeface="Century Schoolbook" panose="02040604050505020304" pitchFamily="18" charset="0"/>
            </a:endParaRPr>
          </a:p>
        </p:txBody>
      </p:sp>
      <p:pic>
        <p:nvPicPr>
          <p:cNvPr id="1026" name="Picture 2" title="Mean Costs Per Person Per Year">
            <a:extLst>
              <a:ext uri="{FF2B5EF4-FFF2-40B4-BE49-F238E27FC236}">
                <a16:creationId xmlns:a16="http://schemas.microsoft.com/office/drawing/2014/main" id="{4246A787-7C61-44E2-88CF-4E4296C748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1219200"/>
            <a:ext cx="8420100" cy="4905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Title 1">
            <a:extLst>
              <a:ext uri="{FF2B5EF4-FFF2-40B4-BE49-F238E27FC236}">
                <a16:creationId xmlns:a16="http://schemas.microsoft.com/office/drawing/2014/main" id="{8E9C6E4D-72D2-47B0-81B9-749022A1DF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>
                <a:latin typeface="Century Schoolbook" panose="02040604050505020304" pitchFamily="18" charset="0"/>
                <a:cs typeface="Century Schoolbook" panose="02040604050505020304" pitchFamily="18" charset="0"/>
              </a:rPr>
              <a:t>Costs of People Experiencing Homelessness</a:t>
            </a:r>
          </a:p>
        </p:txBody>
      </p:sp>
      <p:graphicFrame>
        <p:nvGraphicFramePr>
          <p:cNvPr id="2" name="Content Placeholder 3" descr="Costs of People Experiencing Homelessness&#10;0&#10;10,000&#10;20,000&#10;30,000&#10;28,436&#10;6,056&#10;Average Annual&#10;Costs: Still Homeless&#10;Average Annual Costs&#10;in Housing&#10;0&#10;5,000&#10;10,000&#10;15,000&#10;20,000&#10;25,000&#10;30,000&#10;35,000&#10;40,000&#10;45,000&#10;40,451&#10;24,170&#10;16,281&#10;17,277&#10;Average Public Costs--&#10;Homeless w/MI&#10;Average Public Costs--PSH&#10;Residents&#10;Public Cost Savings&#10;Per Units Costs of PSH&#10;Dennis Culhane Cost Study: Data Match on 4,679 People in New York&#10;Boston Rough Sleepers: 119 People Over 5 Years">
            <a:extLst>
              <a:ext uri="{FF2B5EF4-FFF2-40B4-BE49-F238E27FC236}">
                <a16:creationId xmlns:a16="http://schemas.microsoft.com/office/drawing/2014/main" id="{B8E629E1-A2D0-4D03-97F5-14CEE95A02BC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203200" y="1447800"/>
          <a:ext cx="8229600" cy="4495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" name="Chart 2" descr="5,000&#10;10,000&#10;15,000&#10;20,000&#10;25,000&#10;30,000&#10;35,000&#10;40,000&#10;45,000&#10;40,451&#10;24,170&#10;16,281&#10;17,277&#10;Average Public Costs--&#10;Homeless w/MI&#10;Average Public Costs--PSH&#10;Residents&#10;Public Cost Savings&#10;Per Units Costs of PSH">
            <a:extLst>
              <a:ext uri="{FF2B5EF4-FFF2-40B4-BE49-F238E27FC236}">
                <a16:creationId xmlns:a16="http://schemas.microsoft.com/office/drawing/2014/main" id="{AC7FA69F-5964-4611-B33B-2654DB912561}"/>
              </a:ext>
            </a:extLst>
          </p:cNvPr>
          <p:cNvGraphicFramePr>
            <a:graphicFrameLocks/>
          </p:cNvGraphicFramePr>
          <p:nvPr/>
        </p:nvGraphicFramePr>
        <p:xfrm>
          <a:off x="4114800" y="2895600"/>
          <a:ext cx="4876800" cy="330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E3CE0DB9-E9CC-4CC8-97AE-95D795C6C437}"/>
              </a:ext>
            </a:extLst>
          </p:cNvPr>
          <p:cNvSpPr txBox="1"/>
          <p:nvPr/>
        </p:nvSpPr>
        <p:spPr>
          <a:xfrm>
            <a:off x="914400" y="5692775"/>
            <a:ext cx="3657600" cy="923925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i="1" dirty="0">
                <a:latin typeface="Century Schoolbook" panose="02040604050505020304" pitchFamily="18" charset="0"/>
              </a:rPr>
              <a:t>Dennis Culhane Cost Study: Data Match on 4,679 People in New York</a:t>
            </a:r>
            <a:r>
              <a:rPr lang="en-US" dirty="0"/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A274CEA-8533-4FC0-A932-BAD78B3EFB16}"/>
              </a:ext>
            </a:extLst>
          </p:cNvPr>
          <p:cNvSpPr txBox="1"/>
          <p:nvPr/>
        </p:nvSpPr>
        <p:spPr>
          <a:xfrm>
            <a:off x="4724400" y="1295400"/>
            <a:ext cx="2971800" cy="646113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i="1" dirty="0">
                <a:latin typeface="Century Schoolbook" panose="02040604050505020304" pitchFamily="18" charset="0"/>
              </a:rPr>
              <a:t>Boston Rough Sleepers: 119 People Over 5 Years</a:t>
            </a:r>
          </a:p>
        </p:txBody>
      </p:sp>
    </p:spTree>
  </p:cSld>
  <p:clrMapOvr>
    <a:masterClrMapping/>
  </p:clrMapOvr>
  <p:transition advTm="10000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Title 1">
            <a:extLst>
              <a:ext uri="{FF2B5EF4-FFF2-40B4-BE49-F238E27FC236}">
                <a16:creationId xmlns:a16="http://schemas.microsoft.com/office/drawing/2014/main" id="{3C738C69-8BE3-468D-A098-C3AC5D907A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>
                <a:latin typeface="Century Schoolbook" panose="02040604050505020304" pitchFamily="18" charset="0"/>
                <a:cs typeface="Century Schoolbook" panose="02040604050505020304" pitchFamily="18" charset="0"/>
              </a:rPr>
              <a:t>Cost Savings</a:t>
            </a:r>
          </a:p>
        </p:txBody>
      </p:sp>
      <p:pic>
        <p:nvPicPr>
          <p:cNvPr id="2051" name="Picture 3" title="A">
            <a:extLst>
              <a:ext uri="{FF2B5EF4-FFF2-40B4-BE49-F238E27FC236}">
                <a16:creationId xmlns:a16="http://schemas.microsoft.com/office/drawing/2014/main" id="{83DDAA94-49F4-4F0C-96D7-F427C2CC5F0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/>
          <a:srcRect r="2334"/>
          <a:stretch/>
        </p:blipFill>
        <p:spPr bwMode="auto">
          <a:xfrm>
            <a:off x="0" y="1066800"/>
            <a:ext cx="5445125" cy="408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title="A">
            <a:extLst>
              <a:ext uri="{FF2B5EF4-FFF2-40B4-BE49-F238E27FC236}">
                <a16:creationId xmlns:a16="http://schemas.microsoft.com/office/drawing/2014/main" id="{9768DF64-CB73-4085-9768-4EAE4AB589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1325563"/>
            <a:ext cx="3506788" cy="101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6049067-0411-4DFE-AAD7-8782F5DC1A65}"/>
              </a:ext>
            </a:extLst>
          </p:cNvPr>
          <p:cNvSpPr txBox="1"/>
          <p:nvPr/>
        </p:nvSpPr>
        <p:spPr>
          <a:xfrm>
            <a:off x="1066800" y="2342414"/>
            <a:ext cx="7669427" cy="3985706"/>
          </a:xfrm>
          <a:prstGeom prst="rect">
            <a:avLst/>
          </a:prstGeom>
          <a:solidFill>
            <a:schemeClr val="bg2"/>
          </a:solidFill>
          <a:ln>
            <a:solidFill>
              <a:schemeClr val="accent3"/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50800" dist="38100" dir="5400000" algn="t" rotWithShape="0">
              <a:prstClr val="black">
                <a:alpha val="40000"/>
              </a:prstClr>
            </a:outerShdw>
            <a:softEdge rad="12700"/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300" b="1" dirty="0">
                <a:latin typeface="Century Schoolbook" panose="02040604050505020304" pitchFamily="18" charset="0"/>
                <a:cs typeface="+mn-cs"/>
              </a:rPr>
              <a:t>Costs Avoided Among People Experiencing Chronic Homelessness: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300" b="1" dirty="0">
                <a:latin typeface="Century Schoolbook" panose="02040604050505020304" pitchFamily="18" charset="0"/>
                <a:cs typeface="+mn-cs"/>
              </a:rPr>
              <a:t>All chronically homeless people (Chicago control-group study): </a:t>
            </a:r>
          </a:p>
          <a:p>
            <a:pPr marL="800100" lvl="1" indent="-3429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300" b="1" dirty="0">
                <a:latin typeface="Century Schoolbook" panose="02040604050505020304" pitchFamily="18" charset="0"/>
                <a:cs typeface="+mn-cs"/>
              </a:rPr>
              <a:t>$9,790/year in health cost reductions (not including costs of housing)</a:t>
            </a:r>
          </a:p>
          <a:p>
            <a:pPr marL="800100" lvl="1" indent="-3429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US" sz="2300" b="1" dirty="0">
              <a:latin typeface="Century Schoolbook" panose="02040604050505020304" pitchFamily="18" charset="0"/>
              <a:cs typeface="+mn-cs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300" b="1" dirty="0">
                <a:latin typeface="Century Schoolbook" panose="02040604050505020304" pitchFamily="18" charset="0"/>
                <a:cs typeface="+mn-cs"/>
              </a:rPr>
              <a:t>High-cost chronically homeless people with severe alcohol use (Seattle study):</a:t>
            </a:r>
          </a:p>
          <a:p>
            <a:pPr marL="800100" lvl="1" indent="-3429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300" b="1" dirty="0">
                <a:latin typeface="Century Schoolbook" panose="02040604050505020304" pitchFamily="18" charset="0"/>
                <a:cs typeface="+mn-cs"/>
              </a:rPr>
              <a:t>$45,864/year in health cost reductions (not including costs of housing)</a:t>
            </a:r>
            <a:endParaRPr lang="en-US" dirty="0">
              <a:latin typeface="+mn-lt"/>
              <a:cs typeface="+mn-cs"/>
            </a:endParaRPr>
          </a:p>
        </p:txBody>
      </p:sp>
    </p:spTree>
  </p:cSld>
  <p:clrMapOvr>
    <a:masterClrMapping/>
  </p:clrMapOvr>
  <p:transition advTm="10000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>
            <a:extLst>
              <a:ext uri="{FF2B5EF4-FFF2-40B4-BE49-F238E27FC236}">
                <a16:creationId xmlns:a16="http://schemas.microsoft.com/office/drawing/2014/main" id="{E720C43E-9BFC-4ED6-B777-2742A25C85A5}"/>
              </a:ext>
            </a:extLst>
          </p:cNvPr>
          <p:cNvSpPr txBox="1">
            <a:spLocks/>
          </p:cNvSpPr>
          <p:nvPr/>
        </p:nvSpPr>
        <p:spPr>
          <a:xfrm>
            <a:off x="584200" y="252413"/>
            <a:ext cx="8382000" cy="1004887"/>
          </a:xfrm>
          <a:prstGeom prst="rect">
            <a:avLst/>
          </a:prstGeom>
        </p:spPr>
        <p:txBody>
          <a:bodyPr/>
          <a:lstStyle/>
          <a:p>
            <a:pPr eaLnBrk="0" hangingPunct="0">
              <a:defRPr/>
            </a:pPr>
            <a:r>
              <a:rPr lang="en-US" sz="3200" kern="0" dirty="0">
                <a:solidFill>
                  <a:prstClr val="white"/>
                </a:solidFill>
                <a:latin typeface="Century Schoolbook" panose="02040604050505020304" pitchFamily="18" charset="0"/>
              </a:rPr>
              <a:t>10% of Highest-Cost Homeless People Were Extremely Expensive</a:t>
            </a:r>
          </a:p>
        </p:txBody>
      </p:sp>
      <p:sp>
        <p:nvSpPr>
          <p:cNvPr id="105476" name="Title 2">
            <a:extLst>
              <a:ext uri="{FF2B5EF4-FFF2-40B4-BE49-F238E27FC236}">
                <a16:creationId xmlns:a16="http://schemas.microsoft.com/office/drawing/2014/main" id="{98FA4EF3-1DCA-46F8-9A80-92C321C2AA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>
                <a:latin typeface="Century Schoolbook" panose="02040604050505020304" pitchFamily="18" charset="0"/>
                <a:cs typeface="Century Schoolbook" panose="02040604050505020304" pitchFamily="18" charset="0"/>
              </a:rPr>
              <a:t>.</a:t>
            </a:r>
          </a:p>
        </p:txBody>
      </p:sp>
      <p:pic>
        <p:nvPicPr>
          <p:cNvPr id="7" name="Picture 6" descr="Table showing Health home svcs $ per person">
            <a:extLst>
              <a:ext uri="{FF2B5EF4-FFF2-40B4-BE49-F238E27FC236}">
                <a16:creationId xmlns:a16="http://schemas.microsoft.com/office/drawing/2014/main" id="{6F5CF320-EB26-4E2F-9E6E-0E71DFAD2C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722" y="3532148"/>
            <a:ext cx="3481387" cy="2640052"/>
          </a:xfrm>
          <a:prstGeom prst="rect">
            <a:avLst/>
          </a:prstGeom>
        </p:spPr>
      </p:pic>
      <p:grpSp>
        <p:nvGrpSpPr>
          <p:cNvPr id="4" name="Group 3" descr="Source: 2,907 homeless GR recipients in LA County. Reported in Crisis Indicator, Economic Roundtable.&#10;">
            <a:extLst>
              <a:ext uri="{FF2B5EF4-FFF2-40B4-BE49-F238E27FC236}">
                <a16:creationId xmlns:a16="http://schemas.microsoft.com/office/drawing/2014/main" id="{F644D625-D125-4E72-9E04-9EDA65708B30}"/>
              </a:ext>
            </a:extLst>
          </p:cNvPr>
          <p:cNvGrpSpPr/>
          <p:nvPr/>
        </p:nvGrpSpPr>
        <p:grpSpPr>
          <a:xfrm>
            <a:off x="-12700" y="1265238"/>
            <a:ext cx="2019300" cy="2435225"/>
            <a:chOff x="-12700" y="1265238"/>
            <a:chExt cx="2019300" cy="2435225"/>
          </a:xfrm>
        </p:grpSpPr>
        <p:pic>
          <p:nvPicPr>
            <p:cNvPr id="105474" name="Picture 15" descr="Source: 2,907 homeless GR recipients in LA County. Reported in Crisis Indicator, Economic Roundtable">
              <a:extLst>
                <a:ext uri="{FF2B5EF4-FFF2-40B4-BE49-F238E27FC236}">
                  <a16:creationId xmlns:a16="http://schemas.microsoft.com/office/drawing/2014/main" id="{C78BA8AF-D584-4B2B-A7D6-C6383C1F333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lum bright="40000" contrast="-4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2700" y="1265238"/>
              <a:ext cx="2019300" cy="2390775"/>
            </a:xfrm>
            <a:prstGeom prst="rect">
              <a:avLst/>
            </a:prstGeom>
            <a:noFill/>
            <a:ln w="9525">
              <a:solidFill>
                <a:srgbClr val="C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5479" name="Text Box 7" descr="Source: 2,907 homeless GR recipients in LA County. Reported in Crisis Indicator, Economic Roundtable">
              <a:extLst>
                <a:ext uri="{FF2B5EF4-FFF2-40B4-BE49-F238E27FC236}">
                  <a16:creationId xmlns:a16="http://schemas.microsoft.com/office/drawing/2014/main" id="{7D0A886D-31A3-401C-9006-5705F5D267F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1438275"/>
              <a:ext cx="1831975" cy="22621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en-US" sz="1500" b="1" dirty="0">
                  <a:solidFill>
                    <a:srgbClr val="595959"/>
                  </a:solidFill>
                  <a:latin typeface="Century Schoolbook" panose="02040604050505020304" pitchFamily="18" charset="0"/>
                </a:rPr>
                <a:t>Source: 2,907 homeless GR recipients in LA County. </a:t>
              </a:r>
              <a:r>
                <a:rPr lang="en-US" altLang="en-US" sz="1500" b="1" i="1" dirty="0">
                  <a:solidFill>
                    <a:srgbClr val="595959"/>
                  </a:solidFill>
                  <a:latin typeface="Century Schoolbook" panose="02040604050505020304" pitchFamily="18" charset="0"/>
                </a:rPr>
                <a:t>Reported in Crisis Indicator, Economic Roundtable.</a:t>
              </a:r>
            </a:p>
            <a:p>
              <a:pPr>
                <a:spcBef>
                  <a:spcPct val="50000"/>
                </a:spcBef>
              </a:pPr>
              <a:endParaRPr lang="en-US" altLang="en-US" sz="1400" dirty="0">
                <a:solidFill>
                  <a:srgbClr val="595959"/>
                </a:solidFill>
                <a:latin typeface="Century Schoolbook" panose="02040604050505020304" pitchFamily="18" charset="0"/>
              </a:endParaRPr>
            </a:p>
          </p:txBody>
        </p:sp>
      </p:grpSp>
      <p:grpSp>
        <p:nvGrpSpPr>
          <p:cNvPr id="5" name="Group 4" descr="Monthly costs of $6,529 à Annual cost: $78,348&#10;10% of Highest-Cost Homeless People Were Extremely Expensive&#10;Average Monthly Costs in All Months by Decile for Homeless GR Recipients&#10;Hospitals: $3,452 per month annual cost: $41,424 More with jail medical &amp; mental health.">
            <a:extLst>
              <a:ext uri="{FF2B5EF4-FFF2-40B4-BE49-F238E27FC236}">
                <a16:creationId xmlns:a16="http://schemas.microsoft.com/office/drawing/2014/main" id="{FDC77254-7502-4A71-A585-2C9FED66B114}"/>
              </a:ext>
            </a:extLst>
          </p:cNvPr>
          <p:cNvGrpSpPr/>
          <p:nvPr/>
        </p:nvGrpSpPr>
        <p:grpSpPr>
          <a:xfrm>
            <a:off x="4572000" y="1395886"/>
            <a:ext cx="4387850" cy="4784725"/>
            <a:chOff x="4572000" y="1220788"/>
            <a:chExt cx="4387850" cy="4784725"/>
          </a:xfrm>
        </p:grpSpPr>
        <p:pic>
          <p:nvPicPr>
            <p:cNvPr id="105475" name="Picture 9" descr="Monthly costs of $6,529 à Annual cost: $78,348&#10;10% of Highest-Cost Homeless People Were Extremely Expensive&#10;Average Monthly Costs in All Months by Decile for Homeless GR Recipients&#10;Hospitals: $3,452 per month annual cost: $41,424 More with jail medical &amp; mental health.">
              <a:extLst>
                <a:ext uri="{FF2B5EF4-FFF2-40B4-BE49-F238E27FC236}">
                  <a16:creationId xmlns:a16="http://schemas.microsoft.com/office/drawing/2014/main" id="{E66C0BC2-CAE5-4250-A994-36D3AAAEACB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2000" y="1220788"/>
              <a:ext cx="4387850" cy="47847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3" name="Group 2" descr="Monthly cost of $6,529 and hospitals pe$3,452 per month annual cost">
              <a:extLst>
                <a:ext uri="{FF2B5EF4-FFF2-40B4-BE49-F238E27FC236}">
                  <a16:creationId xmlns:a16="http://schemas.microsoft.com/office/drawing/2014/main" id="{A0FA0051-6F33-43ED-B0D0-EB6BDF9DDA77}"/>
                </a:ext>
              </a:extLst>
            </p:cNvPr>
            <p:cNvGrpSpPr/>
            <p:nvPr/>
          </p:nvGrpSpPr>
          <p:grpSpPr>
            <a:xfrm>
              <a:off x="5127625" y="1465263"/>
              <a:ext cx="2225675" cy="2794000"/>
              <a:chOff x="5127625" y="1465263"/>
              <a:chExt cx="2225675" cy="2794000"/>
            </a:xfrm>
          </p:grpSpPr>
          <p:sp>
            <p:nvSpPr>
              <p:cNvPr id="13" name="Pentagon 12">
                <a:extLst>
                  <a:ext uri="{FF2B5EF4-FFF2-40B4-BE49-F238E27FC236}">
                    <a16:creationId xmlns:a16="http://schemas.microsoft.com/office/drawing/2014/main" id="{83B85AEF-2C27-4BFA-9FAB-23107F90FEA8}"/>
                  </a:ext>
                </a:extLst>
              </p:cNvPr>
              <p:cNvSpPr/>
              <p:nvPr/>
            </p:nvSpPr>
            <p:spPr>
              <a:xfrm>
                <a:off x="5280025" y="1465263"/>
                <a:ext cx="1920875" cy="609600"/>
              </a:xfrm>
              <a:prstGeom prst="homePlate">
                <a:avLst/>
              </a:prstGeom>
              <a:solidFill>
                <a:schemeClr val="accent3">
                  <a:lumMod val="20000"/>
                  <a:lumOff val="80000"/>
                </a:schemeClr>
              </a:solidFill>
              <a:ln w="19050">
                <a:noFill/>
              </a:ln>
            </p:spPr>
            <p:txBody>
              <a:bodyPr>
                <a:spAutoFit/>
              </a:bodyPr>
              <a:lstStyle/>
              <a:p>
                <a:pPr>
                  <a:lnSpc>
                    <a:spcPct val="80000"/>
                  </a:lnSpc>
                  <a:spcBef>
                    <a:spcPct val="50000"/>
                  </a:spcBef>
                  <a:defRPr/>
                </a:pPr>
                <a:r>
                  <a:rPr lang="en-US" sz="1400" dirty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Century Schoolbook" panose="02040604050505020304" pitchFamily="18" charset="0"/>
                  </a:rPr>
                  <a:t>Monthly costs of $6,529 </a:t>
                </a:r>
                <a:r>
                  <a:rPr lang="en-US" sz="1400" dirty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Century Schoolbook" panose="02040604050505020304" pitchFamily="18" charset="0"/>
                    <a:sym typeface="Wingdings" panose="05000000000000000000" pitchFamily="2" charset="2"/>
                  </a:rPr>
                  <a:t> </a:t>
                </a:r>
                <a:r>
                  <a:rPr lang="en-US" sz="1400" i="1" dirty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Century Schoolbook" panose="02040604050505020304" pitchFamily="18" charset="0"/>
                    <a:sym typeface="Wingdings" panose="05000000000000000000" pitchFamily="2" charset="2"/>
                  </a:rPr>
                  <a:t>A</a:t>
                </a:r>
                <a:r>
                  <a:rPr lang="en-US" sz="1400" i="1" dirty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Century Schoolbook" panose="02040604050505020304" pitchFamily="18" charset="0"/>
                  </a:rPr>
                  <a:t>nnual cost: $78,348</a:t>
                </a:r>
              </a:p>
            </p:txBody>
          </p:sp>
          <p:sp>
            <p:nvSpPr>
              <p:cNvPr id="19" name="Pentagon 18">
                <a:extLst>
                  <a:ext uri="{FF2B5EF4-FFF2-40B4-BE49-F238E27FC236}">
                    <a16:creationId xmlns:a16="http://schemas.microsoft.com/office/drawing/2014/main" id="{8B04E102-3A47-4CA7-82EF-C1F5CEBF4FDA}"/>
                  </a:ext>
                </a:extLst>
              </p:cNvPr>
              <p:cNvSpPr/>
              <p:nvPr/>
            </p:nvSpPr>
            <p:spPr>
              <a:xfrm>
                <a:off x="5127625" y="2665413"/>
                <a:ext cx="2225675" cy="1593850"/>
              </a:xfrm>
              <a:prstGeom prst="homePlate">
                <a:avLst/>
              </a:prstGeom>
              <a:solidFill>
                <a:schemeClr val="accent3">
                  <a:lumMod val="20000"/>
                  <a:lumOff val="80000"/>
                </a:schemeClr>
              </a:solidFill>
              <a:ln w="19050">
                <a:noFill/>
              </a:ln>
            </p:spPr>
            <p:txBody>
              <a:bodyPr>
                <a:spAutoFit/>
              </a:bodyPr>
              <a:lstStyle/>
              <a:p>
                <a:pPr>
                  <a:lnSpc>
                    <a:spcPct val="80000"/>
                  </a:lnSpc>
                  <a:spcBef>
                    <a:spcPct val="50000"/>
                  </a:spcBef>
                  <a:defRPr/>
                </a:pPr>
                <a:r>
                  <a:rPr lang="en-US" sz="1600" dirty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Century Schoolbook" panose="02040604050505020304" pitchFamily="18" charset="0"/>
                  </a:rPr>
                  <a:t>Hospitals: $3,452 per month </a:t>
                </a:r>
                <a:r>
                  <a:rPr lang="en-US" sz="1600" i="1" dirty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Century Schoolbook" panose="02040604050505020304" pitchFamily="18" charset="0"/>
                  </a:rPr>
                  <a:t>annual cost: $41,424</a:t>
                </a:r>
              </a:p>
              <a:p>
                <a:pPr>
                  <a:lnSpc>
                    <a:spcPct val="80000"/>
                  </a:lnSpc>
                  <a:spcBef>
                    <a:spcPct val="50000"/>
                  </a:spcBef>
                  <a:defRPr/>
                </a:pPr>
                <a:r>
                  <a:rPr lang="en-US" sz="1600" i="1" dirty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Century Schoolbook" panose="02040604050505020304" pitchFamily="18" charset="0"/>
                  </a:rPr>
                  <a:t>More with jail medical &amp; mental health. </a:t>
                </a:r>
              </a:p>
            </p:txBody>
          </p:sp>
        </p:grpSp>
      </p:grpSp>
      <p:sp>
        <p:nvSpPr>
          <p:cNvPr id="105478" name="Text Box 3">
            <a:extLst>
              <a:ext uri="{FF2B5EF4-FFF2-40B4-BE49-F238E27FC236}">
                <a16:creationId xmlns:a16="http://schemas.microsoft.com/office/drawing/2014/main" id="{C6A5132D-E84C-4261-A995-21C5E465BB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6525" y="6281020"/>
            <a:ext cx="2514600" cy="1277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1100">
                <a:solidFill>
                  <a:srgbClr val="595959"/>
                </a:solidFill>
              </a:rPr>
              <a:t>LA County CEO office’s Service Integration Branch (SIB) linked service and cost records across county departments for a representative sample of General Relief (GR) recipients to produce this exceptionally valuable data </a:t>
            </a:r>
          </a:p>
        </p:txBody>
      </p:sp>
      <p:sp>
        <p:nvSpPr>
          <p:cNvPr id="105482" name="Text Box 6">
            <a:extLst>
              <a:ext uri="{FF2B5EF4-FFF2-40B4-BE49-F238E27FC236}">
                <a16:creationId xmlns:a16="http://schemas.microsoft.com/office/drawing/2014/main" id="{43EA9FF4-BF76-41EE-ACC9-9E093430E8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1439863"/>
            <a:ext cx="1746250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dirty="0">
                <a:solidFill>
                  <a:srgbClr val="000000"/>
                </a:solidFill>
                <a:latin typeface="Century Schoolbook" panose="02040604050505020304" pitchFamily="18" charset="0"/>
              </a:rPr>
              <a:t>Average Monthly Costs in All Months by Decile for Homeless GR Recipients</a:t>
            </a:r>
          </a:p>
        </p:txBody>
      </p:sp>
      <p:sp>
        <p:nvSpPr>
          <p:cNvPr id="105477" name="Slide Number Placeholder 5">
            <a:extLst>
              <a:ext uri="{FF2B5EF4-FFF2-40B4-BE49-F238E27FC236}">
                <a16:creationId xmlns:a16="http://schemas.microsoft.com/office/drawing/2014/main" id="{9E734682-3B21-4A19-B1CE-3D5C4B5BBB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 bwMode="auto">
          <a:xfrm>
            <a:off x="7010400" y="617220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/>
            <a:fld id="{7BA172F4-7742-4FC4-B697-D2D1B68BF728}" type="slidenum">
              <a:rPr lang="en-US" altLang="en-US" i="0">
                <a:solidFill>
                  <a:srgbClr val="000000"/>
                </a:solidFill>
                <a:latin typeface="Berlin Sans FB" panose="020E0602020502020306" pitchFamily="34" charset="0"/>
              </a:rPr>
              <a:pPr algn="r"/>
              <a:t>20</a:t>
            </a:fld>
            <a:endParaRPr lang="en-US" altLang="en-US" i="0">
              <a:solidFill>
                <a:srgbClr val="000000"/>
              </a:solidFill>
              <a:latin typeface="Berlin Sans FB" panose="020E0602020502020306" pitchFamily="34" charset="0"/>
            </a:endParaRPr>
          </a:p>
        </p:txBody>
      </p:sp>
    </p:spTree>
  </p:cSld>
  <p:clrMapOvr>
    <a:masterClrMapping/>
  </p:clrMapOvr>
  <p:transition spd="slow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Title 1">
            <a:extLst>
              <a:ext uri="{FF2B5EF4-FFF2-40B4-BE49-F238E27FC236}">
                <a16:creationId xmlns:a16="http://schemas.microsoft.com/office/drawing/2014/main" id="{58ABED4A-A70C-40BD-978D-9E48FF6D84E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" y="381000"/>
            <a:ext cx="5443538" cy="2895600"/>
          </a:xfrm>
        </p:spPr>
        <p:txBody>
          <a:bodyPr/>
          <a:lstStyle/>
          <a:p>
            <a:pPr marL="117475" indent="0"/>
            <a:r>
              <a:rPr lang="en-US" altLang="en-US" sz="3600" i="1">
                <a:latin typeface="Century Schoolbook" panose="02040604050505020304" pitchFamily="18" charset="0"/>
                <a:cs typeface="Century Schoolbook" panose="02040604050505020304" pitchFamily="18" charset="0"/>
              </a:rPr>
              <a:t>Financial Modeling of Housing &amp; Services</a:t>
            </a:r>
            <a:endParaRPr lang="en-US" altLang="en-US" sz="4000">
              <a:latin typeface="Century Schoolbook" panose="02040604050505020304" pitchFamily="18" charset="0"/>
              <a:cs typeface="Century Schoolbook" panose="02040604050505020304" pitchFamily="18" charset="0"/>
            </a:endParaRPr>
          </a:p>
        </p:txBody>
      </p:sp>
      <p:sp>
        <p:nvSpPr>
          <p:cNvPr id="106499" name="Subtitle 2">
            <a:extLst>
              <a:ext uri="{FF2B5EF4-FFF2-40B4-BE49-F238E27FC236}">
                <a16:creationId xmlns:a16="http://schemas.microsoft.com/office/drawing/2014/main" id="{45BED599-B746-4F34-9FCC-7EE8A4FF3D5C}"/>
              </a:ext>
            </a:extLst>
          </p:cNvPr>
          <p:cNvSpPr>
            <a:spLocks noGrp="1"/>
          </p:cNvSpPr>
          <p:nvPr>
            <p:ph type="subTitle" sz="quarter" idx="1"/>
          </p:nvPr>
        </p:nvSpPr>
        <p:spPr>
          <a:xfrm>
            <a:off x="762000" y="3657600"/>
            <a:ext cx="4953000" cy="1447800"/>
          </a:xfrm>
        </p:spPr>
        <p:txBody>
          <a:bodyPr/>
          <a:lstStyle/>
          <a:p>
            <a:r>
              <a:rPr lang="en-US" altLang="en-US" sz="1800">
                <a:latin typeface="Century Schoolbook" panose="02040604050505020304" pitchFamily="18" charset="0"/>
                <a:cs typeface="Century Schoolbook" panose="02040604050505020304" pitchFamily="18" charset="0"/>
              </a:rPr>
              <a:t>Sharon Rapport, </a:t>
            </a:r>
          </a:p>
          <a:p>
            <a:r>
              <a:rPr lang="en-US" altLang="en-US" sz="1800">
                <a:latin typeface="Century Schoolbook" panose="02040604050505020304" pitchFamily="18" charset="0"/>
                <a:cs typeface="Century Schoolbook" panose="02040604050505020304" pitchFamily="18" charset="0"/>
              </a:rPr>
              <a:t>Associate Director, California Policy, CSH</a:t>
            </a:r>
          </a:p>
          <a:p>
            <a:endParaRPr lang="en-US" altLang="en-US" sz="1800">
              <a:latin typeface="Century Schoolbook" panose="02040604050505020304" pitchFamily="18" charset="0"/>
              <a:cs typeface="Century Schoolbook" panose="02040604050505020304" pitchFamily="18" charset="0"/>
            </a:endParaRPr>
          </a:p>
          <a:p>
            <a:r>
              <a:rPr lang="en-US" altLang="en-US" sz="1800">
                <a:latin typeface="Century Schoolbook" panose="02040604050505020304" pitchFamily="18" charset="0"/>
                <a:cs typeface="Century Schoolbook" panose="02040604050505020304" pitchFamily="18" charset="0"/>
              </a:rPr>
              <a:t>December 16, 2014</a:t>
            </a:r>
          </a:p>
        </p:txBody>
      </p:sp>
    </p:spTree>
  </p:cSld>
  <p:clrMapOvr>
    <a:masterClrMapping/>
  </p:clrMapOvr>
  <p:transition advClick="0">
    <p:cut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Title 1">
            <a:extLst>
              <a:ext uri="{FF2B5EF4-FFF2-40B4-BE49-F238E27FC236}">
                <a16:creationId xmlns:a16="http://schemas.microsoft.com/office/drawing/2014/main" id="{4AB091BF-3B0E-428B-A113-9B669FB933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>
                <a:latin typeface="Century Schoolbook" panose="02040604050505020304" pitchFamily="18" charset="0"/>
                <a:cs typeface="Century Schoolbook" panose="02040604050505020304" pitchFamily="18" charset="0"/>
              </a:rPr>
              <a:t>Potential Eligibility Criteria</a:t>
            </a:r>
          </a:p>
        </p:txBody>
      </p:sp>
      <p:graphicFrame>
        <p:nvGraphicFramePr>
          <p:cNvPr id="4" name="Content Placeholder 3" descr="Services&#10;•Chronically Homeless People&#10;•Supportive Housing Residents&#10;•Leaving Institutional Settings &amp; Homeless Upon Admission&#10;•Homeless &amp; Co-Morbidities&#10;Housing &amp; Services&#10;•Homeless &amp; Likely to Incur High Costs:&#10;•Admission to Hospital in Last 2-3 Years + Conditions Common to High-Cost Populations&#10;•Specific High-Risk Conditions&#10;•Tri-Morbidities">
            <a:extLst>
              <a:ext uri="{FF2B5EF4-FFF2-40B4-BE49-F238E27FC236}">
                <a16:creationId xmlns:a16="http://schemas.microsoft.com/office/drawing/2014/main" id="{B1D3B995-0FE2-4194-901C-517424E9174C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09600" y="1524000"/>
          <a:ext cx="7848600" cy="4648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advTm="10000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Title 1">
            <a:extLst>
              <a:ext uri="{FF2B5EF4-FFF2-40B4-BE49-F238E27FC236}">
                <a16:creationId xmlns:a16="http://schemas.microsoft.com/office/drawing/2014/main" id="{DEA78AA7-E3D3-41CB-B776-FBD91D209C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457200"/>
            <a:ext cx="8386763" cy="685800"/>
          </a:xfrm>
        </p:spPr>
        <p:txBody>
          <a:bodyPr/>
          <a:lstStyle/>
          <a:p>
            <a:r>
              <a:rPr lang="en-US" altLang="en-US" b="1">
                <a:latin typeface="Century Schoolbook" panose="02040604050505020304" pitchFamily="18" charset="0"/>
                <a:cs typeface="Century Schoolbook" panose="02040604050505020304" pitchFamily="18" charset="0"/>
              </a:rPr>
              <a:t>Numbers</a:t>
            </a:r>
            <a:r>
              <a:rPr lang="en-US" altLang="en-US">
                <a:latin typeface="Century Schoolbook" panose="02040604050505020304" pitchFamily="18" charset="0"/>
                <a:cs typeface="Century Schoolbook" panose="02040604050505020304" pitchFamily="18" charset="0"/>
              </a:rPr>
              <a:t>: Homeless &amp; Formerly Homeless Californians Needing Housing &amp; Services</a:t>
            </a:r>
          </a:p>
        </p:txBody>
      </p:sp>
      <p:pic>
        <p:nvPicPr>
          <p:cNvPr id="108549" name="Picture 2" descr="A">
            <a:extLst>
              <a:ext uri="{FF2B5EF4-FFF2-40B4-BE49-F238E27FC236}">
                <a16:creationId xmlns:a16="http://schemas.microsoft.com/office/drawing/2014/main" id="{DC4C9155-4800-4A8D-8893-E9D536BD13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144"/>
          <a:stretch>
            <a:fillRect/>
          </a:stretch>
        </p:blipFill>
        <p:spPr bwMode="auto">
          <a:xfrm>
            <a:off x="304800" y="1335088"/>
            <a:ext cx="3659188" cy="238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27C42E0-B782-4EB4-892B-8170093017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338263"/>
            <a:ext cx="4344988" cy="2247900"/>
          </a:xfrm>
        </p:spPr>
        <p:txBody>
          <a:bodyPr/>
          <a:lstStyle/>
          <a:p>
            <a:pPr marL="119063" indent="0">
              <a:buFont typeface="Wingdings" charset="2"/>
              <a:buNone/>
              <a:defRPr/>
            </a:pPr>
            <a:r>
              <a:rPr lang="en-US" sz="2000" dirty="0">
                <a:solidFill>
                  <a:schemeClr val="tx1"/>
                </a:solidFill>
                <a:latin typeface="Century Schoolbook" panose="02040604050505020304" pitchFamily="18" charset="0"/>
                <a:ea typeface="+mn-ea"/>
              </a:rPr>
              <a:t>People Experiencing Homelessness on a Single Night/During Year:</a:t>
            </a:r>
          </a:p>
          <a:p>
            <a:pPr marL="119063" indent="0" algn="ctr">
              <a:spcBef>
                <a:spcPts val="0"/>
              </a:spcBef>
              <a:buFont typeface="Wingdings" charset="2"/>
              <a:buNone/>
              <a:defRPr/>
            </a:pPr>
            <a:r>
              <a:rPr lang="en-US" sz="4400" dirty="0">
                <a:solidFill>
                  <a:schemeClr val="tx1"/>
                </a:solidFill>
                <a:ea typeface="+mn-ea"/>
              </a:rPr>
              <a:t>113,952/</a:t>
            </a:r>
          </a:p>
          <a:p>
            <a:pPr marL="119063" indent="0" algn="ctr">
              <a:spcBef>
                <a:spcPts val="0"/>
              </a:spcBef>
              <a:buFont typeface="Wingdings" charset="2"/>
              <a:buNone/>
              <a:defRPr/>
            </a:pPr>
            <a:r>
              <a:rPr lang="en-US" sz="4400" dirty="0">
                <a:solidFill>
                  <a:schemeClr val="tx1"/>
                </a:solidFill>
                <a:ea typeface="+mn-ea"/>
              </a:rPr>
              <a:t>~250,000</a:t>
            </a:r>
          </a:p>
          <a:p>
            <a:pPr>
              <a:buFont typeface="Wingdings" charset="2"/>
              <a:buChar char="§"/>
              <a:defRPr/>
            </a:pPr>
            <a:endParaRPr lang="en-US" dirty="0">
              <a:ea typeface="+mn-ea"/>
            </a:endParaRPr>
          </a:p>
        </p:txBody>
      </p:sp>
      <p:grpSp>
        <p:nvGrpSpPr>
          <p:cNvPr id="3" name="Group 2" descr="Chronically Homeless People: Single Night/&#10;During Year:&#10;28,200/&#10;~63,000&#10;">
            <a:extLst>
              <a:ext uri="{FF2B5EF4-FFF2-40B4-BE49-F238E27FC236}">
                <a16:creationId xmlns:a16="http://schemas.microsoft.com/office/drawing/2014/main" id="{6C790247-2041-46BC-AF91-CFC635E80845}"/>
              </a:ext>
            </a:extLst>
          </p:cNvPr>
          <p:cNvGrpSpPr/>
          <p:nvPr/>
        </p:nvGrpSpPr>
        <p:grpSpPr>
          <a:xfrm>
            <a:off x="4495800" y="1343025"/>
            <a:ext cx="4495800" cy="2354263"/>
            <a:chOff x="4495800" y="1343025"/>
            <a:chExt cx="4495800" cy="2354263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5E351104-4CD2-406F-924E-E91D2F9AAEA0}"/>
                </a:ext>
              </a:extLst>
            </p:cNvPr>
            <p:cNvSpPr/>
            <p:nvPr/>
          </p:nvSpPr>
          <p:spPr>
            <a:xfrm>
              <a:off x="4495800" y="1389063"/>
              <a:ext cx="2819400" cy="230822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marL="119063" fontAlgn="auto">
                <a:spcBef>
                  <a:spcPts val="0"/>
                </a:spcBef>
                <a:spcAft>
                  <a:spcPts val="0"/>
                </a:spcAft>
                <a:buFont typeface="Wingdings" charset="2"/>
                <a:buNone/>
                <a:defRPr/>
              </a:pPr>
              <a:r>
                <a:rPr lang="en-US" sz="2000" b="1" i="1" u="sng" kern="0" dirty="0">
                  <a:latin typeface="Century Schoolbook" panose="02040604050505020304" pitchFamily="18" charset="0"/>
                  <a:cs typeface="+mn-cs"/>
                </a:rPr>
                <a:t>Chronically</a:t>
              </a:r>
              <a:r>
                <a:rPr lang="en-US" sz="2000" b="1" kern="0" dirty="0">
                  <a:latin typeface="Century Schoolbook" panose="02040604050505020304" pitchFamily="18" charset="0"/>
                  <a:cs typeface="+mn-cs"/>
                </a:rPr>
                <a:t> Homeless People: Single Night/</a:t>
              </a:r>
            </a:p>
            <a:p>
              <a:pPr marL="119063" fontAlgn="auto">
                <a:spcBef>
                  <a:spcPts val="0"/>
                </a:spcBef>
                <a:spcAft>
                  <a:spcPts val="0"/>
                </a:spcAft>
                <a:buFont typeface="Wingdings" charset="2"/>
                <a:buNone/>
                <a:defRPr/>
              </a:pPr>
              <a:r>
                <a:rPr lang="en-US" sz="2000" b="1" kern="0" dirty="0">
                  <a:latin typeface="Century Schoolbook" panose="02040604050505020304" pitchFamily="18" charset="0"/>
                  <a:cs typeface="+mn-cs"/>
                </a:rPr>
                <a:t>During Year:</a:t>
              </a:r>
            </a:p>
            <a:p>
              <a:pPr marL="119063" algn="ctr" fontAlgn="auto">
                <a:spcBef>
                  <a:spcPts val="0"/>
                </a:spcBef>
                <a:spcAft>
                  <a:spcPts val="0"/>
                </a:spcAft>
                <a:buFont typeface="Wingdings" charset="2"/>
                <a:buNone/>
                <a:defRPr/>
              </a:pPr>
              <a:r>
                <a:rPr lang="en-US" sz="3200" b="1" kern="0" dirty="0">
                  <a:latin typeface="Century Schoolbook" panose="02040604050505020304" pitchFamily="18" charset="0"/>
                  <a:cs typeface="+mn-cs"/>
                </a:rPr>
                <a:t>28,200/</a:t>
              </a:r>
            </a:p>
            <a:p>
              <a:pPr marL="119063" algn="ctr" fontAlgn="auto">
                <a:spcBef>
                  <a:spcPts val="0"/>
                </a:spcBef>
                <a:spcAft>
                  <a:spcPts val="0"/>
                </a:spcAft>
                <a:buFont typeface="Wingdings" charset="2"/>
                <a:buNone/>
                <a:defRPr/>
              </a:pPr>
              <a:r>
                <a:rPr lang="en-US" sz="3200" b="1" kern="0" dirty="0">
                  <a:latin typeface="Century Schoolbook" panose="02040604050505020304" pitchFamily="18" charset="0"/>
                  <a:cs typeface="+mn-cs"/>
                </a:rPr>
                <a:t>~63,000</a:t>
              </a:r>
            </a:p>
          </p:txBody>
        </p:sp>
        <p:pic>
          <p:nvPicPr>
            <p:cNvPr id="108551" name="Picture 3" descr="A">
              <a:extLst>
                <a:ext uri="{FF2B5EF4-FFF2-40B4-BE49-F238E27FC236}">
                  <a16:creationId xmlns:a16="http://schemas.microsoft.com/office/drawing/2014/main" id="{74372C2C-5D0A-44D7-A0A5-03452B5EE50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53200" y="1343025"/>
              <a:ext cx="2438400" cy="1600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cxnSp>
        <p:nvCxnSpPr>
          <p:cNvPr id="108547" name="Straight Connector 5" descr="A">
            <a:extLst>
              <a:ext uri="{FF2B5EF4-FFF2-40B4-BE49-F238E27FC236}">
                <a16:creationId xmlns:a16="http://schemas.microsoft.com/office/drawing/2014/main" id="{59C2E50B-F1BB-4EDC-B27E-CB1C1057C983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04800" y="3870325"/>
            <a:ext cx="838200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grpSp>
        <p:nvGrpSpPr>
          <p:cNvPr id="2" name="Group 1" descr="Permanent* Supportive Housing Units in California:&#10;28,335">
            <a:extLst>
              <a:ext uri="{FF2B5EF4-FFF2-40B4-BE49-F238E27FC236}">
                <a16:creationId xmlns:a16="http://schemas.microsoft.com/office/drawing/2014/main" id="{06E965A4-EBE8-45D6-97FD-C5B695C158B6}"/>
              </a:ext>
            </a:extLst>
          </p:cNvPr>
          <p:cNvGrpSpPr/>
          <p:nvPr/>
        </p:nvGrpSpPr>
        <p:grpSpPr>
          <a:xfrm>
            <a:off x="95250" y="4371975"/>
            <a:ext cx="4029075" cy="1960563"/>
            <a:chOff x="95250" y="4371975"/>
            <a:chExt cx="4029075" cy="1960563"/>
          </a:xfrm>
        </p:grpSpPr>
        <p:pic>
          <p:nvPicPr>
            <p:cNvPr id="108553" name="Picture 4" descr="A">
              <a:extLst>
                <a:ext uri="{FF2B5EF4-FFF2-40B4-BE49-F238E27FC236}">
                  <a16:creationId xmlns:a16="http://schemas.microsoft.com/office/drawing/2014/main" id="{8BD6D11B-A691-4A50-AF4A-03D8C6DB279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4800" y="4419600"/>
              <a:ext cx="1295400" cy="885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8554" name="Picture 5" descr="A">
              <a:extLst>
                <a:ext uri="{FF2B5EF4-FFF2-40B4-BE49-F238E27FC236}">
                  <a16:creationId xmlns:a16="http://schemas.microsoft.com/office/drawing/2014/main" id="{454D8F57-1120-485A-8E34-D9CBA7B78DA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5988" y="4856163"/>
              <a:ext cx="1295400" cy="885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8555" name="Picture 6" descr="A">
              <a:extLst>
                <a:ext uri="{FF2B5EF4-FFF2-40B4-BE49-F238E27FC236}">
                  <a16:creationId xmlns:a16="http://schemas.microsoft.com/office/drawing/2014/main" id="{F0D41A21-BF72-4E16-B28B-047BF3C89EC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52600" y="4371975"/>
              <a:ext cx="1295400" cy="885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8556" name="Picture 7" descr="A">
              <a:extLst>
                <a:ext uri="{FF2B5EF4-FFF2-40B4-BE49-F238E27FC236}">
                  <a16:creationId xmlns:a16="http://schemas.microsoft.com/office/drawing/2014/main" id="{D05E91A5-C587-4009-AED7-D2FF0D3C429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00300" y="5243513"/>
              <a:ext cx="1295400" cy="885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8557" name="Picture 8" descr="A">
              <a:extLst>
                <a:ext uri="{FF2B5EF4-FFF2-40B4-BE49-F238E27FC236}">
                  <a16:creationId xmlns:a16="http://schemas.microsoft.com/office/drawing/2014/main" id="{E08D81D0-BADC-4AA4-8FA4-6B30F76D5A1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4500" y="5446713"/>
              <a:ext cx="1295400" cy="885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9591524C-16DA-445D-B426-1677EAD519D7}"/>
                </a:ext>
              </a:extLst>
            </p:cNvPr>
            <p:cNvSpPr/>
            <p:nvPr/>
          </p:nvSpPr>
          <p:spPr>
            <a:xfrm>
              <a:off x="95250" y="4551363"/>
              <a:ext cx="4029075" cy="138430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marL="119063" fontAlgn="auto">
                <a:spcBef>
                  <a:spcPts val="0"/>
                </a:spcBef>
                <a:spcAft>
                  <a:spcPts val="0"/>
                </a:spcAft>
                <a:buFont typeface="Wingdings" charset="2"/>
                <a:buNone/>
                <a:defRPr/>
              </a:pPr>
              <a:r>
                <a:rPr lang="en-US" sz="2000" b="1" kern="0" dirty="0">
                  <a:solidFill>
                    <a:schemeClr val="tx2">
                      <a:lumMod val="50000"/>
                    </a:schemeClr>
                  </a:solidFill>
                  <a:latin typeface="Century Schoolbook" panose="02040604050505020304" pitchFamily="18" charset="0"/>
                  <a:cs typeface="+mn-cs"/>
                </a:rPr>
                <a:t>Permanent* Supportive Housing Units in California:</a:t>
              </a:r>
            </a:p>
            <a:p>
              <a:pPr marL="119063" algn="ctr" fontAlgn="auto">
                <a:spcBef>
                  <a:spcPts val="0"/>
                </a:spcBef>
                <a:spcAft>
                  <a:spcPts val="0"/>
                </a:spcAft>
                <a:buFont typeface="Wingdings" charset="2"/>
                <a:buNone/>
                <a:defRPr/>
              </a:pPr>
              <a:r>
                <a:rPr lang="en-US" sz="4400" b="1" kern="0" dirty="0">
                  <a:latin typeface="Century Schoolbook" panose="02040604050505020304" pitchFamily="18" charset="0"/>
                  <a:cs typeface="+mn-cs"/>
                </a:rPr>
                <a:t>28,335</a:t>
              </a:r>
            </a:p>
          </p:txBody>
        </p:sp>
      </p:grpSp>
      <p:grpSp>
        <p:nvGrpSpPr>
          <p:cNvPr id="6" name="Group 5" descr="Units of Permanent Supportive Housing, Dedicated to Chronically Homeless People:&#10;12,835&#10;(+ 2,550/year in potential turn-over PSH units)&#10;">
            <a:extLst>
              <a:ext uri="{FF2B5EF4-FFF2-40B4-BE49-F238E27FC236}">
                <a16:creationId xmlns:a16="http://schemas.microsoft.com/office/drawing/2014/main" id="{24EFEAE1-B7DF-4F2A-9A94-E300A2098190}"/>
              </a:ext>
            </a:extLst>
          </p:cNvPr>
          <p:cNvGrpSpPr/>
          <p:nvPr/>
        </p:nvGrpSpPr>
        <p:grpSpPr>
          <a:xfrm>
            <a:off x="4246563" y="4054475"/>
            <a:ext cx="4602162" cy="2379663"/>
            <a:chOff x="4246563" y="4054475"/>
            <a:chExt cx="4602162" cy="2379663"/>
          </a:xfrm>
        </p:grpSpPr>
        <p:pic>
          <p:nvPicPr>
            <p:cNvPr id="108561" name="Picture 11" descr="A">
              <a:extLst>
                <a:ext uri="{FF2B5EF4-FFF2-40B4-BE49-F238E27FC236}">
                  <a16:creationId xmlns:a16="http://schemas.microsoft.com/office/drawing/2014/main" id="{D9AA0CE5-B4FA-4D4F-9091-E0C90082708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45025" y="4056063"/>
              <a:ext cx="1457325" cy="19272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8560" name="Picture 10" descr="A">
              <a:extLst>
                <a:ext uri="{FF2B5EF4-FFF2-40B4-BE49-F238E27FC236}">
                  <a16:creationId xmlns:a16="http://schemas.microsoft.com/office/drawing/2014/main" id="{D7B732B2-A31C-4CFF-8956-8B0BE0221D7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96000" y="4371975"/>
              <a:ext cx="1457325" cy="19272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8559" name="Picture 9" descr="A">
              <a:extLst>
                <a:ext uri="{FF2B5EF4-FFF2-40B4-BE49-F238E27FC236}">
                  <a16:creationId xmlns:a16="http://schemas.microsoft.com/office/drawing/2014/main" id="{45E281EB-2434-4950-B934-909A1C9308A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427" t="20934" r="10864"/>
            <a:stretch>
              <a:fillRect/>
            </a:stretch>
          </p:blipFill>
          <p:spPr bwMode="auto">
            <a:xfrm>
              <a:off x="7391400" y="4054475"/>
              <a:ext cx="1457325" cy="19288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6040FFF9-F770-4BBF-9F61-38E8CED455CE}"/>
                </a:ext>
              </a:extLst>
            </p:cNvPr>
            <p:cNvSpPr/>
            <p:nvPr/>
          </p:nvSpPr>
          <p:spPr>
            <a:xfrm>
              <a:off x="4246563" y="4064000"/>
              <a:ext cx="4572000" cy="237013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marL="119063" fontAlgn="auto">
                <a:spcBef>
                  <a:spcPts val="0"/>
                </a:spcBef>
                <a:spcAft>
                  <a:spcPts val="0"/>
                </a:spcAft>
                <a:buFont typeface="Wingdings" charset="2"/>
                <a:buNone/>
                <a:defRPr/>
              </a:pPr>
              <a:r>
                <a:rPr lang="en-US" sz="2000" b="1" kern="0" dirty="0">
                  <a:solidFill>
                    <a:schemeClr val="tx2">
                      <a:lumMod val="50000"/>
                    </a:schemeClr>
                  </a:solidFill>
                  <a:latin typeface="Century Schoolbook" panose="02040604050505020304" pitchFamily="18" charset="0"/>
                  <a:cs typeface="+mn-cs"/>
                </a:rPr>
                <a:t>Units of Permanent Supportive Housing, Dedicated to Chronically Homeless People:</a:t>
              </a:r>
            </a:p>
            <a:p>
              <a:pPr marL="119063"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4000" b="1" kern="0" dirty="0">
                  <a:latin typeface="Century Schoolbook" panose="02040604050505020304" pitchFamily="18" charset="0"/>
                  <a:cs typeface="+mn-cs"/>
                </a:rPr>
                <a:t>12,835</a:t>
              </a:r>
            </a:p>
            <a:p>
              <a:pPr marL="119063"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400" b="1" kern="0" dirty="0">
                  <a:latin typeface="Century Schoolbook" panose="02040604050505020304" pitchFamily="18" charset="0"/>
                  <a:cs typeface="+mn-cs"/>
                </a:rPr>
                <a:t>(+ 2,550/year in potential turn-over PSH units)</a:t>
              </a:r>
            </a:p>
          </p:txBody>
        </p:sp>
      </p:grpSp>
      <p:sp>
        <p:nvSpPr>
          <p:cNvPr id="108548" name="TextBox 13">
            <a:extLst>
              <a:ext uri="{FF2B5EF4-FFF2-40B4-BE49-F238E27FC236}">
                <a16:creationId xmlns:a16="http://schemas.microsoft.com/office/drawing/2014/main" id="{3E119744-5E04-48CF-893C-0F31B6A7BB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" y="6346825"/>
            <a:ext cx="63246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1400">
                <a:latin typeface="Century Schoolbook" panose="02040604050505020304" pitchFamily="18" charset="0"/>
              </a:rPr>
              <a:t>*Permanent housing unit: no limitation on length of stay in the unit. </a:t>
            </a:r>
          </a:p>
        </p:txBody>
      </p:sp>
    </p:spTree>
  </p:cSld>
  <p:clrMapOvr>
    <a:masterClrMapping/>
  </p:clrMapOvr>
  <p:transition advTm="10000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Title 1">
            <a:extLst>
              <a:ext uri="{FF2B5EF4-FFF2-40B4-BE49-F238E27FC236}">
                <a16:creationId xmlns:a16="http://schemas.microsoft.com/office/drawing/2014/main" id="{5CAB2DF5-68DC-46F8-88AB-98BE7ED9EC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>
                <a:latin typeface="Century Schoolbook" panose="02040604050505020304" pitchFamily="18" charset="0"/>
                <a:cs typeface="Century Schoolbook" panose="02040604050505020304" pitchFamily="18" charset="0"/>
              </a:rPr>
              <a:t>Financial Model for Services</a:t>
            </a:r>
          </a:p>
        </p:txBody>
      </p:sp>
      <p:graphicFrame>
        <p:nvGraphicFramePr>
          <p:cNvPr id="6" name="Table 5" descr="Number of People Served:&#10;Chronically Homeless Californians + Supportive Housing Residents&#10;41,035&#10;Number of People Served: Other Homeless People Who Need Services (Leaving Institutional Settings/Co-Morbidities)&#10;~20,000&#10;Monthly Medicaid Costs Avoided&#10;$816&#10;Monthly Costs of Services&#10;$266-$532&#10;Monthly Costs for All Beneficiaries&#10;~$24,000,000-32,000,000&#10;Net Monthly Savings for Chronically Homeless Beneficiaries&#10;$284&#10;Net Monthly Savings for Chronically Homeless Beneficiaries&#10;$11,653,940&#10;Return on Investment&#10;35%">
            <a:extLst>
              <a:ext uri="{FF2B5EF4-FFF2-40B4-BE49-F238E27FC236}">
                <a16:creationId xmlns:a16="http://schemas.microsoft.com/office/drawing/2014/main" id="{63496720-CAA1-49D4-A159-A670E7E48EA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5213255"/>
              </p:ext>
            </p:extLst>
          </p:nvPr>
        </p:nvGraphicFramePr>
        <p:xfrm>
          <a:off x="228600" y="1295400"/>
          <a:ext cx="8763000" cy="55612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34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149152"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bg1"/>
                          </a:solidFill>
                          <a:latin typeface="Century Schoolbook" panose="02040604050505020304" pitchFamily="18" charset="0"/>
                        </a:rPr>
                        <a:t>Number of People Served:</a:t>
                      </a:r>
                    </a:p>
                    <a:p>
                      <a:r>
                        <a:rPr lang="en-US" sz="2000" dirty="0">
                          <a:solidFill>
                            <a:schemeClr val="bg1"/>
                          </a:solidFill>
                          <a:latin typeface="Century Schoolbook" panose="02040604050505020304" pitchFamily="18" charset="0"/>
                        </a:rPr>
                        <a:t>Chronically Homeless Californians + Supportive Housing Residents</a:t>
                      </a:r>
                    </a:p>
                  </a:txBody>
                  <a:tcPr marT="45715" marB="45715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bg1"/>
                          </a:solidFill>
                          <a:latin typeface="Century Schoolbook" panose="02040604050505020304" pitchFamily="18" charset="0"/>
                        </a:rPr>
                        <a:t>41,035</a:t>
                      </a:r>
                    </a:p>
                  </a:txBody>
                  <a:tcPr marT="45715" marB="45715"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00959"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bg1"/>
                          </a:solidFill>
                          <a:latin typeface="Century Schoolbook" panose="02040604050505020304" pitchFamily="18" charset="0"/>
                        </a:rPr>
                        <a:t>Number of People Served: Other Homeless People Who Need Services 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  <a:latin typeface="Century Schoolbook" panose="02040604050505020304" pitchFamily="18" charset="0"/>
                        </a:rPr>
                        <a:t>(Leaving Institutional Settings/Co-Morbidities)</a:t>
                      </a:r>
                    </a:p>
                  </a:txBody>
                  <a:tcPr marT="45715" marB="45715"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solidFill>
                            <a:schemeClr val="bg1"/>
                          </a:solidFill>
                          <a:latin typeface="Century Schoolbook" panose="02040604050505020304" pitchFamily="18" charset="0"/>
                        </a:rPr>
                        <a:t>~20,000</a:t>
                      </a:r>
                    </a:p>
                  </a:txBody>
                  <a:tcPr marT="45715" marB="45715"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7053"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bg1"/>
                          </a:solidFill>
                          <a:latin typeface="Century Schoolbook" panose="02040604050505020304" pitchFamily="18" charset="0"/>
                        </a:rPr>
                        <a:t>Monthly Medicaid</a:t>
                      </a:r>
                      <a:r>
                        <a:rPr lang="en-US" sz="2000" baseline="0" dirty="0">
                          <a:solidFill>
                            <a:schemeClr val="bg1"/>
                          </a:solidFill>
                          <a:latin typeface="Century Schoolbook" panose="02040604050505020304" pitchFamily="18" charset="0"/>
                        </a:rPr>
                        <a:t> Costs Avoided</a:t>
                      </a:r>
                      <a:endParaRPr lang="en-US" sz="2000" dirty="0">
                        <a:solidFill>
                          <a:schemeClr val="bg1"/>
                        </a:solidFill>
                        <a:latin typeface="Century Schoolbook" panose="02040604050505020304" pitchFamily="18" charset="0"/>
                      </a:endParaRPr>
                    </a:p>
                  </a:txBody>
                  <a:tcPr marT="45715" marB="45715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solidFill>
                            <a:schemeClr val="bg1"/>
                          </a:solidFill>
                          <a:latin typeface="Century Schoolbook" panose="02040604050505020304" pitchFamily="18" charset="0"/>
                        </a:rPr>
                        <a:t>$816</a:t>
                      </a:r>
                    </a:p>
                  </a:txBody>
                  <a:tcPr marT="45715" marB="45715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147"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bg1"/>
                          </a:solidFill>
                          <a:latin typeface="Century Schoolbook" panose="02040604050505020304" pitchFamily="18" charset="0"/>
                        </a:rPr>
                        <a:t>Monthly Costs of Services</a:t>
                      </a:r>
                    </a:p>
                  </a:txBody>
                  <a:tcPr marT="45715" marB="45715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solidFill>
                            <a:schemeClr val="bg1"/>
                          </a:solidFill>
                          <a:latin typeface="Century Schoolbook" panose="02040604050505020304" pitchFamily="18" charset="0"/>
                        </a:rPr>
                        <a:t>$266-$532</a:t>
                      </a:r>
                    </a:p>
                  </a:txBody>
                  <a:tcPr marT="45715" marB="45715"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00959"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bg1"/>
                          </a:solidFill>
                          <a:latin typeface="Century Schoolbook" panose="02040604050505020304" pitchFamily="18" charset="0"/>
                        </a:rPr>
                        <a:t>Monthly</a:t>
                      </a:r>
                      <a:r>
                        <a:rPr lang="en-US" sz="2000" baseline="0" dirty="0">
                          <a:solidFill>
                            <a:schemeClr val="bg1"/>
                          </a:solidFill>
                          <a:latin typeface="Century Schoolbook" panose="02040604050505020304" pitchFamily="18" charset="0"/>
                        </a:rPr>
                        <a:t> Costs for All Beneficiaries</a:t>
                      </a:r>
                      <a:endParaRPr lang="en-US" sz="2000" dirty="0">
                        <a:solidFill>
                          <a:schemeClr val="bg1"/>
                        </a:solidFill>
                        <a:latin typeface="Century Schoolbook" panose="02040604050505020304" pitchFamily="18" charset="0"/>
                      </a:endParaRPr>
                    </a:p>
                  </a:txBody>
                  <a:tcPr marT="45715" marB="45715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solidFill>
                            <a:schemeClr val="bg1"/>
                          </a:solidFill>
                          <a:latin typeface="Century Schoolbook" panose="02040604050505020304" pitchFamily="18" charset="0"/>
                        </a:rPr>
                        <a:t>~$24,000,000-32,000,000</a:t>
                      </a:r>
                    </a:p>
                  </a:txBody>
                  <a:tcPr marT="45715" marB="45715">
                    <a:solidFill>
                      <a:schemeClr val="accent4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00959"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bg1"/>
                          </a:solidFill>
                          <a:latin typeface="Century Schoolbook" panose="02040604050505020304" pitchFamily="18" charset="0"/>
                        </a:rPr>
                        <a:t>Net Monthly Savings for Chronically Homeless Beneficiaries</a:t>
                      </a:r>
                    </a:p>
                  </a:txBody>
                  <a:tcPr marT="45715" marB="45715"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solidFill>
                            <a:schemeClr val="bg1"/>
                          </a:solidFill>
                          <a:latin typeface="Century Schoolbook" panose="02040604050505020304" pitchFamily="18" charset="0"/>
                        </a:rPr>
                        <a:t>$284</a:t>
                      </a:r>
                    </a:p>
                  </a:txBody>
                  <a:tcPr marT="45715" marB="45715">
                    <a:solidFill>
                      <a:schemeClr val="accent4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00959"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bg1"/>
                          </a:solidFill>
                          <a:latin typeface="Century Schoolbook" panose="02040604050505020304" pitchFamily="18" charset="0"/>
                        </a:rPr>
                        <a:t>Net Monthly Savings for Chronically Homeless Beneficiaries</a:t>
                      </a:r>
                    </a:p>
                  </a:txBody>
                  <a:tcPr marT="45715" marB="45715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solidFill>
                            <a:schemeClr val="bg1"/>
                          </a:solidFill>
                          <a:latin typeface="Century Schoolbook" panose="02040604050505020304" pitchFamily="18" charset="0"/>
                        </a:rPr>
                        <a:t>$11,653,940</a:t>
                      </a:r>
                    </a:p>
                  </a:txBody>
                  <a:tcPr marT="45715" marB="45715">
                    <a:solidFill>
                      <a:schemeClr val="accent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23825"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bg1"/>
                          </a:solidFill>
                          <a:latin typeface="Century Schoolbook" panose="02040604050505020304" pitchFamily="18" charset="0"/>
                        </a:rPr>
                        <a:t>Return</a:t>
                      </a:r>
                      <a:r>
                        <a:rPr lang="en-US" sz="2000" baseline="0" dirty="0">
                          <a:solidFill>
                            <a:schemeClr val="bg1"/>
                          </a:solidFill>
                          <a:latin typeface="Century Schoolbook" panose="02040604050505020304" pitchFamily="18" charset="0"/>
                        </a:rPr>
                        <a:t> on Investment</a:t>
                      </a:r>
                      <a:endParaRPr lang="en-US" sz="2000" dirty="0">
                        <a:solidFill>
                          <a:schemeClr val="bg1"/>
                        </a:solidFill>
                        <a:latin typeface="Century Schoolbook" panose="02040604050505020304" pitchFamily="18" charset="0"/>
                      </a:endParaRPr>
                    </a:p>
                  </a:txBody>
                  <a:tcPr marT="45715" marB="45715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solidFill>
                            <a:schemeClr val="bg1"/>
                          </a:solidFill>
                          <a:latin typeface="Century Schoolbook" panose="02040604050505020304" pitchFamily="18" charset="0"/>
                        </a:rPr>
                        <a:t>35%</a:t>
                      </a:r>
                    </a:p>
                  </a:txBody>
                  <a:tcPr marT="45715" marB="45715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</p:cSld>
  <p:clrMapOvr>
    <a:masterClrMapping/>
  </p:clrMapOvr>
  <p:transition advTm="10000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Title 1">
            <a:extLst>
              <a:ext uri="{FF2B5EF4-FFF2-40B4-BE49-F238E27FC236}">
                <a16:creationId xmlns:a16="http://schemas.microsoft.com/office/drawing/2014/main" id="{8ABDB835-C78A-4CAD-90F1-65EBD0E788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>
                <a:latin typeface="Century Schoolbook" panose="02040604050505020304" pitchFamily="18" charset="0"/>
                <a:cs typeface="Century Schoolbook" panose="02040604050505020304" pitchFamily="18" charset="0"/>
              </a:rPr>
              <a:t>Financial Model for Housing &amp; Services</a:t>
            </a:r>
          </a:p>
        </p:txBody>
      </p:sp>
      <p:graphicFrame>
        <p:nvGraphicFramePr>
          <p:cNvPr id="6" name="Table 5" descr="Number of People Served:&#10;•&#10;20% Highest-Cost Homeless Californians&#10;•&#10;30% Highest-Cost Homeless Californians&#10;22,790&#10;34,186&#10;Average Monthly Medicaid Costs Avoided&#10;•&#10;20% Highest-Cost&#10;•&#10;30% Highest-Cost (averaged costs among top 30%)&#10;$1,712&#10;$1,473&#10;Monthly Costs of Housing &amp; Services&#10;•&#10;With Capital &amp; Operating Costs&#10;•&#10;Highest-Cost 20%&#10;•&#10;Highest-Cost 30%/Other Servs. $ ($266 servs.)&#10;•&#10;With Operating Costs Only&#10;$1,697&#10;$1,431&#10;$1,304&#10;Net Monthly Savings (with only operating)&#10;•&#10;20% Highest-Cost&#10;•&#10;30% Highest-Cost (assuming same servs. costs)&#10;$408&#10;$169&#10;Net Monthly Savings for All Beneficiaries (highest 20%)&#10;$9,298,320">
            <a:extLst>
              <a:ext uri="{FF2B5EF4-FFF2-40B4-BE49-F238E27FC236}">
                <a16:creationId xmlns:a16="http://schemas.microsoft.com/office/drawing/2014/main" id="{8497ACA0-9ABC-4477-B447-5FC328C7C3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2198315"/>
              </p:ext>
            </p:extLst>
          </p:nvPr>
        </p:nvGraphicFramePr>
        <p:xfrm>
          <a:off x="228600" y="1295400"/>
          <a:ext cx="8763000" cy="53101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34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149368"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bg1"/>
                          </a:solidFill>
                          <a:latin typeface="Century Schoolbook" panose="02040604050505020304" pitchFamily="18" charset="0"/>
                        </a:rPr>
                        <a:t>Number of People Served: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Century Schoolbook" panose="02040604050505020304" pitchFamily="18" charset="0"/>
                        </a:rPr>
                        <a:t>20%</a:t>
                      </a:r>
                      <a:r>
                        <a:rPr lang="en-US" sz="2000" baseline="0" dirty="0">
                          <a:solidFill>
                            <a:schemeClr val="bg1"/>
                          </a:solidFill>
                          <a:latin typeface="Century Schoolbook" panose="02040604050505020304" pitchFamily="18" charset="0"/>
                        </a:rPr>
                        <a:t> Highest-Cost Homeless Californians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000" baseline="0" dirty="0">
                          <a:solidFill>
                            <a:schemeClr val="bg1"/>
                          </a:solidFill>
                          <a:latin typeface="Century Schoolbook" panose="02040604050505020304" pitchFamily="18" charset="0"/>
                        </a:rPr>
                        <a:t>30% Highest-Cost Homeless Californians</a:t>
                      </a:r>
                      <a:endParaRPr lang="en-US" sz="2000" dirty="0">
                        <a:solidFill>
                          <a:schemeClr val="bg1"/>
                        </a:solidFill>
                        <a:latin typeface="Century Schoolbook" panose="02040604050505020304" pitchFamily="18" charset="0"/>
                      </a:endParaRPr>
                    </a:p>
                  </a:txBody>
                  <a:tcPr marT="45723" marB="45723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>
                        <a:solidFill>
                          <a:schemeClr val="bg1"/>
                        </a:solidFill>
                        <a:latin typeface="Century Schoolbook" panose="02040604050505020304" pitchFamily="18" charset="0"/>
                      </a:endParaRPr>
                    </a:p>
                    <a:p>
                      <a:pPr algn="ctr"/>
                      <a:r>
                        <a:rPr lang="en-US" sz="2000" dirty="0">
                          <a:solidFill>
                            <a:schemeClr val="bg1"/>
                          </a:solidFill>
                          <a:latin typeface="Century Schoolbook" panose="02040604050505020304" pitchFamily="18" charset="0"/>
                        </a:rPr>
                        <a:t>22,790</a:t>
                      </a:r>
                    </a:p>
                    <a:p>
                      <a:pPr algn="ctr"/>
                      <a:r>
                        <a:rPr lang="en-US" sz="2000" dirty="0">
                          <a:solidFill>
                            <a:schemeClr val="bg1"/>
                          </a:solidFill>
                          <a:latin typeface="Century Schoolbook" panose="02040604050505020304" pitchFamily="18" charset="0"/>
                        </a:rPr>
                        <a:t>34,186</a:t>
                      </a:r>
                    </a:p>
                  </a:txBody>
                  <a:tcPr marT="45723" marB="45723"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05913"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bg1"/>
                          </a:solidFill>
                          <a:latin typeface="Century Schoolbook" panose="02040604050505020304" pitchFamily="18" charset="0"/>
                        </a:rPr>
                        <a:t>Average Monthly Medicaid</a:t>
                      </a:r>
                      <a:r>
                        <a:rPr lang="en-US" sz="2000" baseline="0" dirty="0">
                          <a:solidFill>
                            <a:schemeClr val="bg1"/>
                          </a:solidFill>
                          <a:latin typeface="Century Schoolbook" panose="02040604050505020304" pitchFamily="18" charset="0"/>
                        </a:rPr>
                        <a:t> Costs Avoided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000" baseline="0" dirty="0">
                          <a:solidFill>
                            <a:schemeClr val="bg1"/>
                          </a:solidFill>
                          <a:latin typeface="Century Schoolbook" panose="02040604050505020304" pitchFamily="18" charset="0"/>
                        </a:rPr>
                        <a:t>20% Highest-Cost 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000" baseline="0" dirty="0">
                          <a:solidFill>
                            <a:schemeClr val="bg1"/>
                          </a:solidFill>
                          <a:latin typeface="Century Schoolbook" panose="02040604050505020304" pitchFamily="18" charset="0"/>
                        </a:rPr>
                        <a:t>30% Highest-Cost </a:t>
                      </a:r>
                      <a:r>
                        <a:rPr lang="en-US" sz="1600" baseline="0" dirty="0">
                          <a:solidFill>
                            <a:schemeClr val="bg1"/>
                          </a:solidFill>
                          <a:latin typeface="Century Schoolbook" panose="02040604050505020304" pitchFamily="18" charset="0"/>
                        </a:rPr>
                        <a:t>(averaged costs among top 30%)</a:t>
                      </a:r>
                      <a:endParaRPr lang="en-US" sz="1600" dirty="0">
                        <a:solidFill>
                          <a:schemeClr val="bg1"/>
                        </a:solidFill>
                        <a:latin typeface="Century Schoolbook" panose="02040604050505020304" pitchFamily="18" charset="0"/>
                      </a:endParaRPr>
                    </a:p>
                  </a:txBody>
                  <a:tcPr marT="45723" marB="45723"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b="1" dirty="0">
                        <a:solidFill>
                          <a:schemeClr val="bg1"/>
                        </a:solidFill>
                        <a:latin typeface="Century Schoolbook" panose="02040604050505020304" pitchFamily="18" charset="0"/>
                      </a:endParaRPr>
                    </a:p>
                    <a:p>
                      <a:pPr algn="ctr"/>
                      <a:r>
                        <a:rPr lang="en-US" sz="2000" b="1" dirty="0">
                          <a:solidFill>
                            <a:schemeClr val="bg1"/>
                          </a:solidFill>
                          <a:latin typeface="Century Schoolbook" panose="02040604050505020304" pitchFamily="18" charset="0"/>
                        </a:rPr>
                        <a:t>$1,712</a:t>
                      </a:r>
                    </a:p>
                    <a:p>
                      <a:pPr algn="ctr"/>
                      <a:r>
                        <a:rPr lang="en-US" sz="2000" b="1" dirty="0">
                          <a:solidFill>
                            <a:schemeClr val="bg1"/>
                          </a:solidFill>
                          <a:latin typeface="Century Schoolbook" panose="02040604050505020304" pitchFamily="18" charset="0"/>
                        </a:rPr>
                        <a:t>$1,473</a:t>
                      </a:r>
                    </a:p>
                  </a:txBody>
                  <a:tcPr marT="45723" marB="45723"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15557"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bg1"/>
                          </a:solidFill>
                          <a:latin typeface="Century Schoolbook" panose="02040604050505020304" pitchFamily="18" charset="0"/>
                        </a:rPr>
                        <a:t>Monthly Costs of Housing &amp; Services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Century Schoolbook" panose="02040604050505020304" pitchFamily="18" charset="0"/>
                        </a:rPr>
                        <a:t>With Capital &amp;</a:t>
                      </a:r>
                      <a:r>
                        <a:rPr lang="en-US" sz="2000" baseline="0" dirty="0">
                          <a:solidFill>
                            <a:schemeClr val="bg1"/>
                          </a:solidFill>
                          <a:latin typeface="Century Schoolbook" panose="02040604050505020304" pitchFamily="18" charset="0"/>
                        </a:rPr>
                        <a:t> Operating </a:t>
                      </a:r>
                      <a:r>
                        <a:rPr lang="en-US" sz="2000" dirty="0">
                          <a:solidFill>
                            <a:schemeClr val="bg1"/>
                          </a:solidFill>
                          <a:latin typeface="Century Schoolbook" panose="02040604050505020304" pitchFamily="18" charset="0"/>
                        </a:rPr>
                        <a:t>Costs </a:t>
                      </a:r>
                    </a:p>
                    <a:p>
                      <a:pPr marL="800100" lvl="1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Century Schoolbook" panose="02040604050505020304" pitchFamily="18" charset="0"/>
                        </a:rPr>
                        <a:t>Highest-Cost 20%</a:t>
                      </a:r>
                    </a:p>
                    <a:p>
                      <a:pPr marL="800100" lvl="1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Century Schoolbook" panose="02040604050505020304" pitchFamily="18" charset="0"/>
                        </a:rPr>
                        <a:t>Highest-Cost 30%/</a:t>
                      </a:r>
                      <a:r>
                        <a:rPr lang="en-US" sz="2000" baseline="0" dirty="0">
                          <a:solidFill>
                            <a:schemeClr val="bg1"/>
                          </a:solidFill>
                          <a:latin typeface="Century Schoolbook" panose="02040604050505020304" pitchFamily="18" charset="0"/>
                        </a:rPr>
                        <a:t>Other Servs. $</a:t>
                      </a:r>
                      <a:r>
                        <a:rPr lang="en-US" sz="2000" dirty="0">
                          <a:solidFill>
                            <a:schemeClr val="bg1"/>
                          </a:solidFill>
                          <a:latin typeface="Century Schoolbook" panose="02040604050505020304" pitchFamily="18" charset="0"/>
                        </a:rPr>
                        <a:t> 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  <a:latin typeface="Century Schoolbook" panose="02040604050505020304" pitchFamily="18" charset="0"/>
                        </a:rPr>
                        <a:t>($266 servs.)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Century Schoolbook" panose="02040604050505020304" pitchFamily="18" charset="0"/>
                        </a:rPr>
                        <a:t>With Operating Costs Only</a:t>
                      </a:r>
                    </a:p>
                  </a:txBody>
                  <a:tcPr marT="45723" marB="45723"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b="1" dirty="0">
                        <a:solidFill>
                          <a:schemeClr val="bg1"/>
                        </a:solidFill>
                        <a:latin typeface="Century Schoolbook" panose="02040604050505020304" pitchFamily="18" charset="0"/>
                      </a:endParaRPr>
                    </a:p>
                    <a:p>
                      <a:pPr algn="ctr"/>
                      <a:endParaRPr lang="en-US" sz="2000" b="1" dirty="0">
                        <a:solidFill>
                          <a:schemeClr val="bg1"/>
                        </a:solidFill>
                        <a:latin typeface="Century Schoolbook" panose="02040604050505020304" pitchFamily="18" charset="0"/>
                      </a:endParaRPr>
                    </a:p>
                    <a:p>
                      <a:pPr algn="ctr"/>
                      <a:r>
                        <a:rPr lang="en-US" sz="2000" b="1" dirty="0">
                          <a:solidFill>
                            <a:schemeClr val="bg1"/>
                          </a:solidFill>
                          <a:latin typeface="Century Schoolbook" panose="02040604050505020304" pitchFamily="18" charset="0"/>
                        </a:rPr>
                        <a:t>$1,697</a:t>
                      </a:r>
                    </a:p>
                    <a:p>
                      <a:pPr algn="ctr"/>
                      <a:r>
                        <a:rPr lang="en-US" sz="2000" b="1" baseline="0" dirty="0">
                          <a:solidFill>
                            <a:schemeClr val="bg1"/>
                          </a:solidFill>
                          <a:latin typeface="Century Schoolbook" panose="02040604050505020304" pitchFamily="18" charset="0"/>
                        </a:rPr>
                        <a:t>$1,431 </a:t>
                      </a:r>
                    </a:p>
                    <a:p>
                      <a:pPr algn="ctr"/>
                      <a:r>
                        <a:rPr lang="en-US" sz="2000" b="1" dirty="0">
                          <a:solidFill>
                            <a:schemeClr val="bg1"/>
                          </a:solidFill>
                          <a:latin typeface="Century Schoolbook" panose="02040604050505020304" pitchFamily="18" charset="0"/>
                        </a:rPr>
                        <a:t>$1,304</a:t>
                      </a:r>
                    </a:p>
                  </a:txBody>
                  <a:tcPr marT="45723" marB="45723"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05913"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bg1"/>
                          </a:solidFill>
                          <a:latin typeface="Century Schoolbook" panose="02040604050505020304" pitchFamily="18" charset="0"/>
                        </a:rPr>
                        <a:t>Net Monthly Savings (with only operating)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Century Schoolbook" panose="02040604050505020304" pitchFamily="18" charset="0"/>
                        </a:rPr>
                        <a:t>20%</a:t>
                      </a:r>
                      <a:r>
                        <a:rPr lang="en-US" sz="2000" baseline="0" dirty="0">
                          <a:solidFill>
                            <a:schemeClr val="bg1"/>
                          </a:solidFill>
                          <a:latin typeface="Century Schoolbook" panose="02040604050505020304" pitchFamily="18" charset="0"/>
                        </a:rPr>
                        <a:t> Highest-Cost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000" baseline="0" dirty="0">
                          <a:solidFill>
                            <a:schemeClr val="bg1"/>
                          </a:solidFill>
                          <a:latin typeface="Century Schoolbook" panose="02040604050505020304" pitchFamily="18" charset="0"/>
                        </a:rPr>
                        <a:t>30% Highest-Cost (assuming same servs. costs)</a:t>
                      </a:r>
                      <a:endParaRPr lang="en-US" sz="2000" dirty="0">
                        <a:solidFill>
                          <a:schemeClr val="bg1"/>
                        </a:solidFill>
                        <a:latin typeface="Century Schoolbook" panose="02040604050505020304" pitchFamily="18" charset="0"/>
                      </a:endParaRPr>
                    </a:p>
                  </a:txBody>
                  <a:tcPr marT="45723" marB="45723"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b="1" dirty="0">
                        <a:solidFill>
                          <a:schemeClr val="bg1"/>
                        </a:solidFill>
                        <a:latin typeface="Century Schoolbook" panose="02040604050505020304" pitchFamily="18" charset="0"/>
                      </a:endParaRPr>
                    </a:p>
                    <a:p>
                      <a:pPr algn="ctr"/>
                      <a:r>
                        <a:rPr lang="en-US" sz="2000" b="1" dirty="0">
                          <a:solidFill>
                            <a:schemeClr val="bg1"/>
                          </a:solidFill>
                          <a:latin typeface="Century Schoolbook" panose="02040604050505020304" pitchFamily="18" charset="0"/>
                        </a:rPr>
                        <a:t>$408</a:t>
                      </a:r>
                    </a:p>
                    <a:p>
                      <a:pPr algn="ctr"/>
                      <a:r>
                        <a:rPr lang="en-US" sz="2000" b="1" dirty="0">
                          <a:solidFill>
                            <a:schemeClr val="bg1"/>
                          </a:solidFill>
                          <a:latin typeface="Century Schoolbook" panose="02040604050505020304" pitchFamily="18" charset="0"/>
                        </a:rPr>
                        <a:t>$169</a:t>
                      </a:r>
                    </a:p>
                  </a:txBody>
                  <a:tcPr marT="45723" marB="45723">
                    <a:solidFill>
                      <a:schemeClr val="accent4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3438"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bg1"/>
                          </a:solidFill>
                          <a:latin typeface="Century Schoolbook" panose="02040604050505020304" pitchFamily="18" charset="0"/>
                        </a:rPr>
                        <a:t>Net Monthly Savings for All Beneficiaries (highest 20%)</a:t>
                      </a:r>
                    </a:p>
                  </a:txBody>
                  <a:tcPr marT="45723" marB="45723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solidFill>
                            <a:schemeClr val="bg1"/>
                          </a:solidFill>
                          <a:latin typeface="Century Schoolbook" panose="02040604050505020304" pitchFamily="18" charset="0"/>
                        </a:rPr>
                        <a:t>$9,298,320</a:t>
                      </a:r>
                    </a:p>
                  </a:txBody>
                  <a:tcPr marT="45723" marB="45723">
                    <a:solidFill>
                      <a:schemeClr val="accent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  <p:transition advTm="10000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Title 1">
            <a:extLst>
              <a:ext uri="{FF2B5EF4-FFF2-40B4-BE49-F238E27FC236}">
                <a16:creationId xmlns:a16="http://schemas.microsoft.com/office/drawing/2014/main" id="{3C73A426-EFF2-4A5B-A8B5-31799507CA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" y="1600200"/>
            <a:ext cx="5519738" cy="2133600"/>
          </a:xfrm>
        </p:spPr>
        <p:txBody>
          <a:bodyPr/>
          <a:lstStyle/>
          <a:p>
            <a:pPr marL="117475" indent="0"/>
            <a:br>
              <a:rPr lang="en-US" altLang="en-US" sz="4000" i="1">
                <a:latin typeface="Century Schoolbook" panose="02040604050505020304" pitchFamily="18" charset="0"/>
                <a:cs typeface="Century Schoolbook" panose="02040604050505020304" pitchFamily="18" charset="0"/>
              </a:rPr>
            </a:br>
            <a:r>
              <a:rPr lang="en-US" altLang="en-US" sz="3200" i="1">
                <a:latin typeface="Century Schoolbook" panose="02040604050505020304" pitchFamily="18" charset="0"/>
                <a:cs typeface="Century Schoolbook" panose="02040604050505020304" pitchFamily="18" charset="0"/>
              </a:rPr>
              <a:t>Sharon.Rapport@csh.org</a:t>
            </a:r>
            <a:br>
              <a:rPr lang="en-US" altLang="en-US" sz="3200" i="1">
                <a:latin typeface="Century Schoolbook" panose="02040604050505020304" pitchFamily="18" charset="0"/>
                <a:cs typeface="Century Schoolbook" panose="02040604050505020304" pitchFamily="18" charset="0"/>
              </a:rPr>
            </a:br>
            <a:r>
              <a:rPr lang="en-US" altLang="en-US" sz="3200" i="1">
                <a:latin typeface="Century Schoolbook" panose="02040604050505020304" pitchFamily="18" charset="0"/>
                <a:cs typeface="Century Schoolbook" panose="02040604050505020304" pitchFamily="18" charset="0"/>
              </a:rPr>
              <a:t>(323) 243-7424 (c)</a:t>
            </a:r>
            <a:br>
              <a:rPr lang="en-US" altLang="en-US" sz="3200" i="1">
                <a:latin typeface="Century Schoolbook" panose="02040604050505020304" pitchFamily="18" charset="0"/>
                <a:cs typeface="Century Schoolbook" panose="02040604050505020304" pitchFamily="18" charset="0"/>
              </a:rPr>
            </a:br>
            <a:r>
              <a:rPr lang="en-US" altLang="en-US" sz="3200" i="1">
                <a:latin typeface="Century Schoolbook" panose="02040604050505020304" pitchFamily="18" charset="0"/>
                <a:cs typeface="Century Schoolbook" panose="02040604050505020304" pitchFamily="18" charset="0"/>
              </a:rPr>
              <a:t>(213) 623-4342, x18 (o)</a:t>
            </a:r>
            <a:br>
              <a:rPr lang="en-US" altLang="en-US" sz="3200" i="1">
                <a:latin typeface="Century Schoolbook" panose="02040604050505020304" pitchFamily="18" charset="0"/>
                <a:cs typeface="Century Schoolbook" panose="02040604050505020304" pitchFamily="18" charset="0"/>
              </a:rPr>
            </a:br>
            <a:endParaRPr lang="en-US" altLang="en-US" sz="3200">
              <a:latin typeface="Century Schoolbook" panose="02040604050505020304" pitchFamily="18" charset="0"/>
              <a:cs typeface="Century Schoolbook" panose="02040604050505020304" pitchFamily="18" charset="0"/>
            </a:endParaRPr>
          </a:p>
        </p:txBody>
      </p:sp>
      <p:sp>
        <p:nvSpPr>
          <p:cNvPr id="111619" name="Subtitle 2">
            <a:extLst>
              <a:ext uri="{FF2B5EF4-FFF2-40B4-BE49-F238E27FC236}">
                <a16:creationId xmlns:a16="http://schemas.microsoft.com/office/drawing/2014/main" id="{7F30B5EB-355F-4424-988D-2F2B4824937A}"/>
              </a:ext>
            </a:extLst>
          </p:cNvPr>
          <p:cNvSpPr>
            <a:spLocks noGrp="1"/>
          </p:cNvSpPr>
          <p:nvPr>
            <p:ph type="subTitle" sz="quarter" idx="1"/>
          </p:nvPr>
        </p:nvSpPr>
        <p:spPr>
          <a:xfrm>
            <a:off x="685800" y="3581400"/>
            <a:ext cx="4953000" cy="990600"/>
          </a:xfrm>
        </p:spPr>
        <p:txBody>
          <a:bodyPr/>
          <a:lstStyle/>
          <a:p>
            <a:r>
              <a:rPr lang="en-US" altLang="en-US" sz="1800">
                <a:latin typeface="Century Schoolbook" panose="02040604050505020304" pitchFamily="18" charset="0"/>
                <a:cs typeface="Century Schoolbook" panose="02040604050505020304" pitchFamily="18" charset="0"/>
              </a:rPr>
              <a:t>\</a:t>
            </a:r>
          </a:p>
        </p:txBody>
      </p:sp>
    </p:spTree>
  </p:cSld>
  <p:clrMapOvr>
    <a:masterClrMapping/>
  </p:clrMapOvr>
  <p:transition advClick="0"/>
</p:sld>
</file>

<file path=ppt/theme/theme1.xml><?xml version="1.0" encoding="utf-8"?>
<a:theme xmlns:a="http://schemas.openxmlformats.org/drawingml/2006/main" name="CSH2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E65100"/>
        </a:accent1>
        <a:accent2>
          <a:srgbClr val="309E47"/>
        </a:accent2>
        <a:accent3>
          <a:srgbClr val="FFFFFF"/>
        </a:accent3>
        <a:accent4>
          <a:srgbClr val="000000"/>
        </a:accent4>
        <a:accent5>
          <a:srgbClr val="F0B3AA"/>
        </a:accent5>
        <a:accent6>
          <a:srgbClr val="2A8F3F"/>
        </a:accent6>
        <a:hlink>
          <a:srgbClr val="9CCF00"/>
        </a:hlink>
        <a:folHlink>
          <a:srgbClr val="CF004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New Chapte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1_CSH2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E65100"/>
        </a:accent1>
        <a:accent2>
          <a:srgbClr val="309E47"/>
        </a:accent2>
        <a:accent3>
          <a:srgbClr val="FFFFFF"/>
        </a:accent3>
        <a:accent4>
          <a:srgbClr val="000000"/>
        </a:accent4>
        <a:accent5>
          <a:srgbClr val="F0B3AA"/>
        </a:accent5>
        <a:accent6>
          <a:srgbClr val="2A8F3F"/>
        </a:accent6>
        <a:hlink>
          <a:srgbClr val="9CCF00"/>
        </a:hlink>
        <a:folHlink>
          <a:srgbClr val="CF004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_CSH2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E65100"/>
        </a:accent1>
        <a:accent2>
          <a:srgbClr val="309E47"/>
        </a:accent2>
        <a:accent3>
          <a:srgbClr val="FFFFFF"/>
        </a:accent3>
        <a:accent4>
          <a:srgbClr val="000000"/>
        </a:accent4>
        <a:accent5>
          <a:srgbClr val="F0B3AA"/>
        </a:accent5>
        <a:accent6>
          <a:srgbClr val="2A8F3F"/>
        </a:accent6>
        <a:hlink>
          <a:srgbClr val="9CCF00"/>
        </a:hlink>
        <a:folHlink>
          <a:srgbClr val="CF004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11_CSH2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E65100"/>
        </a:accent1>
        <a:accent2>
          <a:srgbClr val="309E47"/>
        </a:accent2>
        <a:accent3>
          <a:srgbClr val="FFFFFF"/>
        </a:accent3>
        <a:accent4>
          <a:srgbClr val="000000"/>
        </a:accent4>
        <a:accent5>
          <a:srgbClr val="F0B3AA"/>
        </a:accent5>
        <a:accent6>
          <a:srgbClr val="2A8F3F"/>
        </a:accent6>
        <a:hlink>
          <a:srgbClr val="9CCF00"/>
        </a:hlink>
        <a:folHlink>
          <a:srgbClr val="CF004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3_CSH2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E65100"/>
        </a:accent1>
        <a:accent2>
          <a:srgbClr val="309E47"/>
        </a:accent2>
        <a:accent3>
          <a:srgbClr val="FFFFFF"/>
        </a:accent3>
        <a:accent4>
          <a:srgbClr val="000000"/>
        </a:accent4>
        <a:accent5>
          <a:srgbClr val="F0B3AA"/>
        </a:accent5>
        <a:accent6>
          <a:srgbClr val="2A8F3F"/>
        </a:accent6>
        <a:hlink>
          <a:srgbClr val="9CCF00"/>
        </a:hlink>
        <a:folHlink>
          <a:srgbClr val="CF004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9_CSH2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E65100"/>
        </a:accent1>
        <a:accent2>
          <a:srgbClr val="309E47"/>
        </a:accent2>
        <a:accent3>
          <a:srgbClr val="FFFFFF"/>
        </a:accent3>
        <a:accent4>
          <a:srgbClr val="000000"/>
        </a:accent4>
        <a:accent5>
          <a:srgbClr val="F0B3AA"/>
        </a:accent5>
        <a:accent6>
          <a:srgbClr val="2A8F3F"/>
        </a:accent6>
        <a:hlink>
          <a:srgbClr val="9CCF00"/>
        </a:hlink>
        <a:folHlink>
          <a:srgbClr val="CF004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4_CSH2">
  <a:themeElements>
    <a:clrScheme name="Apothecary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E65100"/>
        </a:accent1>
        <a:accent2>
          <a:srgbClr val="309E47"/>
        </a:accent2>
        <a:accent3>
          <a:srgbClr val="FFFFFF"/>
        </a:accent3>
        <a:accent4>
          <a:srgbClr val="000000"/>
        </a:accent4>
        <a:accent5>
          <a:srgbClr val="F0B3AA"/>
        </a:accent5>
        <a:accent6>
          <a:srgbClr val="2A8F3F"/>
        </a:accent6>
        <a:hlink>
          <a:srgbClr val="9CCF00"/>
        </a:hlink>
        <a:folHlink>
          <a:srgbClr val="CF004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5_CSH2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E65100"/>
        </a:accent1>
        <a:accent2>
          <a:srgbClr val="309E47"/>
        </a:accent2>
        <a:accent3>
          <a:srgbClr val="FFFFFF"/>
        </a:accent3>
        <a:accent4>
          <a:srgbClr val="000000"/>
        </a:accent4>
        <a:accent5>
          <a:srgbClr val="F0B3AA"/>
        </a:accent5>
        <a:accent6>
          <a:srgbClr val="2A8F3F"/>
        </a:accent6>
        <a:hlink>
          <a:srgbClr val="9CCF00"/>
        </a:hlink>
        <a:folHlink>
          <a:srgbClr val="CF004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2_Custom Design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DD778A44A894D44A57135C48A267F0A" ma:contentTypeVersion="0" ma:contentTypeDescription="Create a new document." ma:contentTypeScope="" ma:versionID="ff335c541625bd790cabe8a2ece69268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LongProperties xmlns="http://schemas.microsoft.com/office/2006/metadata/longProperties"/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5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C18180B-3FF8-446C-82A7-A397A340B6B9}"/>
</file>

<file path=customXml/itemProps2.xml><?xml version="1.0" encoding="utf-8"?>
<ds:datastoreItem xmlns:ds="http://schemas.openxmlformats.org/officeDocument/2006/customXml" ds:itemID="{4C38343D-FAC7-4B6B-93E5-CDB0FB51D455}">
  <ds:schemaRefs>
    <ds:schemaRef ds:uri="http://schemas.microsoft.com/office/2006/metadata/longProperties"/>
  </ds:schemaRefs>
</ds:datastoreItem>
</file>

<file path=customXml/itemProps3.xml><?xml version="1.0" encoding="utf-8"?>
<ds:datastoreItem xmlns:ds="http://schemas.openxmlformats.org/officeDocument/2006/customXml" ds:itemID="{DCAA7463-4BF1-4927-9B1A-AC35AF058505}">
  <ds:schemaRefs>
    <ds:schemaRef ds:uri="http://schemas.microsoft.com/sharepoint/events"/>
  </ds:schemaRefs>
</ds:datastoreItem>
</file>

<file path=customXml/itemProps4.xml><?xml version="1.0" encoding="utf-8"?>
<ds:datastoreItem xmlns:ds="http://schemas.openxmlformats.org/officeDocument/2006/customXml" ds:itemID="{5FB82CEA-D149-43E5-AE3C-24602982F381}">
  <ds:schemaRefs>
    <ds:schemaRef ds:uri="http://schemas.microsoft.com/sharepoint/v3/contenttype/forms"/>
  </ds:schemaRefs>
</ds:datastoreItem>
</file>

<file path=customXml/itemProps5.xml><?xml version="1.0" encoding="utf-8"?>
<ds:datastoreItem xmlns:ds="http://schemas.openxmlformats.org/officeDocument/2006/customXml" ds:itemID="{BD6400D0-8162-494B-A7DD-CAC2DC818736}"/>
</file>

<file path=docProps/app.xml><?xml version="1.0" encoding="utf-8"?>
<Properties xmlns="http://schemas.openxmlformats.org/officeDocument/2006/extended-properties" xmlns:vt="http://schemas.openxmlformats.org/officeDocument/2006/docPropsVTypes">
  <Template>CSH2</Template>
  <TotalTime>35990</TotalTime>
  <Words>1195</Words>
  <Application>Microsoft Office PowerPoint</Application>
  <PresentationFormat>On-screen Show (4:3)</PresentationFormat>
  <Paragraphs>213</Paragraphs>
  <Slides>26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10</vt:i4>
      </vt:variant>
      <vt:variant>
        <vt:lpstr>Slide Titles</vt:lpstr>
      </vt:variant>
      <vt:variant>
        <vt:i4>26</vt:i4>
      </vt:variant>
    </vt:vector>
  </HeadingPairs>
  <TitlesOfParts>
    <vt:vector size="44" baseType="lpstr">
      <vt:lpstr>Arial</vt:lpstr>
      <vt:lpstr>Berlin Sans FB</vt:lpstr>
      <vt:lpstr>Calibri</vt:lpstr>
      <vt:lpstr>Century Schoolbook</vt:lpstr>
      <vt:lpstr>Gill Sans MT</vt:lpstr>
      <vt:lpstr>Symbol</vt:lpstr>
      <vt:lpstr>Times</vt:lpstr>
      <vt:lpstr>Wingdings</vt:lpstr>
      <vt:lpstr>CSH2</vt:lpstr>
      <vt:lpstr>New Chapter</vt:lpstr>
      <vt:lpstr>1_CSH2</vt:lpstr>
      <vt:lpstr>2_CSH2</vt:lpstr>
      <vt:lpstr>11_CSH2</vt:lpstr>
      <vt:lpstr>3_CSH2</vt:lpstr>
      <vt:lpstr>9_CSH2</vt:lpstr>
      <vt:lpstr>4_CSH2</vt:lpstr>
      <vt:lpstr>5_CSH2</vt:lpstr>
      <vt:lpstr>2_Custom Design</vt:lpstr>
      <vt:lpstr>Identifying Potential Target Populations: High-Cost Homeless Beneficiaries</vt:lpstr>
      <vt:lpstr>What to Fund: Evidence on Effective Models, Core Components of Models, Gaps in Funding</vt:lpstr>
      <vt:lpstr>What Works: Housing for Homeless People</vt:lpstr>
      <vt:lpstr>Core Components: CMS Recognize as Fair Housing Compliant (Housing First)</vt:lpstr>
      <vt:lpstr>Bridge Housing/Respite Care</vt:lpstr>
      <vt:lpstr>Gaps in Funding: Rental Housing in California</vt:lpstr>
      <vt:lpstr>Gaps in Funding: Housing Not an Entitlement</vt:lpstr>
      <vt:lpstr>What Works: Services for Homeless People in Supportive Housing</vt:lpstr>
      <vt:lpstr>Core Components: Services in Supportive Housing</vt:lpstr>
      <vt:lpstr>Gaps in Funding: Services</vt:lpstr>
      <vt:lpstr> Factors of Eligibility</vt:lpstr>
      <vt:lpstr>Factors</vt:lpstr>
      <vt:lpstr>Housing Stability Improves Health Conditions for  People Experiencing . . .</vt:lpstr>
      <vt:lpstr>Combination of Factors Drive Costs: Data</vt:lpstr>
      <vt:lpstr>Costs of Housing</vt:lpstr>
      <vt:lpstr>Costs of Services</vt:lpstr>
      <vt:lpstr>Evidence of Costs Avoided: in Massachusetts: Chronically Homeless Beneficiaries</vt:lpstr>
      <vt:lpstr>Costs of People Experiencing Homelessness</vt:lpstr>
      <vt:lpstr>Cost Savings</vt:lpstr>
      <vt:lpstr>.</vt:lpstr>
      <vt:lpstr>Financial Modeling of Housing &amp; Services</vt:lpstr>
      <vt:lpstr>Potential Eligibility Criteria</vt:lpstr>
      <vt:lpstr>Numbers: Homeless &amp; Formerly Homeless Californians Needing Housing &amp; Services</vt:lpstr>
      <vt:lpstr>Financial Model for Services</vt:lpstr>
      <vt:lpstr>Financial Model for Housing &amp; Services</vt:lpstr>
      <vt:lpstr> Sharon.Rapport@csh.org (323) 243-7424 (c) (213) 623-4342, x18 (o) </vt:lpstr>
    </vt:vector>
  </TitlesOfParts>
  <Company>CorpSH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CSH - L.A. CARE Meeting</dc:title>
  <dc:creator>Susan Lee</dc:creator>
  <cp:keywords>1115, renewal</cp:keywords>
  <cp:lastModifiedBy>Jamie Bracht</cp:lastModifiedBy>
  <cp:revision>366</cp:revision>
  <cp:lastPrinted>2014-12-16T16:34:19Z</cp:lastPrinted>
  <dcterms:created xsi:type="dcterms:W3CDTF">2014-02-14T23:31:42Z</dcterms:created>
  <dcterms:modified xsi:type="dcterms:W3CDTF">2020-12-11T03:52:45Z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AGender">
    <vt:lpwstr/>
  </property>
  <property fmtid="{D5CDD505-2E9C-101B-9397-08002B2CF9AE}" pid="3" name="TAGEthnicity">
    <vt:lpwstr/>
  </property>
  <property fmtid="{D5CDD505-2E9C-101B-9397-08002B2CF9AE}" pid="4" name="PublishingContactName">
    <vt:lpwstr>Jonathan Palisoc</vt:lpwstr>
  </property>
  <property fmtid="{D5CDD505-2E9C-101B-9397-08002B2CF9AE}" pid="5" name="Abstract">
    <vt:lpwstr>CSH - L.A. CARE Meeting</vt:lpwstr>
  </property>
  <property fmtid="{D5CDD505-2E9C-101B-9397-08002B2CF9AE}" pid="6" name="TAGBusPart">
    <vt:lpwstr/>
  </property>
  <property fmtid="{D5CDD505-2E9C-101B-9397-08002B2CF9AE}" pid="7" name="Topics">
    <vt:lpwstr>130;#;#152;#</vt:lpwstr>
  </property>
  <property fmtid="{D5CDD505-2E9C-101B-9397-08002B2CF9AE}" pid="8" name="Language">
    <vt:lpwstr>English</vt:lpwstr>
  </property>
  <property fmtid="{D5CDD505-2E9C-101B-9397-08002B2CF9AE}" pid="9" name="Organization">
    <vt:lpwstr>76</vt:lpwstr>
  </property>
  <property fmtid="{D5CDD505-2E9C-101B-9397-08002B2CF9AE}" pid="10" name="Reading Level">
    <vt:lpwstr/>
  </property>
  <property fmtid="{D5CDD505-2E9C-101B-9397-08002B2CF9AE}" pid="11" name="TAGAge">
    <vt:lpwstr/>
  </property>
  <property fmtid="{D5CDD505-2E9C-101B-9397-08002B2CF9AE}" pid="12" name="xd_Signature">
    <vt:lpwstr/>
  </property>
  <property fmtid="{D5CDD505-2E9C-101B-9397-08002B2CF9AE}" pid="13" name="TemplateUrl">
    <vt:lpwstr/>
  </property>
  <property fmtid="{D5CDD505-2E9C-101B-9397-08002B2CF9AE}" pid="14" name="Order">
    <vt:lpwstr>702500.000000000</vt:lpwstr>
  </property>
  <property fmtid="{D5CDD505-2E9C-101B-9397-08002B2CF9AE}" pid="15" name="xd_ProgID">
    <vt:lpwstr/>
  </property>
  <property fmtid="{D5CDD505-2E9C-101B-9397-08002B2CF9AE}" pid="16" name="PublishingStartDate">
    <vt:lpwstr/>
  </property>
  <property fmtid="{D5CDD505-2E9C-101B-9397-08002B2CF9AE}" pid="17" name="PublishingExpirationDate">
    <vt:lpwstr/>
  </property>
  <property fmtid="{D5CDD505-2E9C-101B-9397-08002B2CF9AE}" pid="18" name="_SourceUrl">
    <vt:lpwstr/>
  </property>
  <property fmtid="{D5CDD505-2E9C-101B-9397-08002B2CF9AE}" pid="19" name="_SharedFileIndex">
    <vt:lpwstr/>
  </property>
  <property fmtid="{D5CDD505-2E9C-101B-9397-08002B2CF9AE}" pid="20" name="display_urn:schemas-microsoft-com:office:office#Editor">
    <vt:lpwstr>John SS01. Trapper</vt:lpwstr>
  </property>
  <property fmtid="{D5CDD505-2E9C-101B-9397-08002B2CF9AE}" pid="21" name="display_urn:schemas-microsoft-com:office:office#Author">
    <vt:lpwstr>John SS01. Trapper</vt:lpwstr>
  </property>
  <property fmtid="{D5CDD505-2E9C-101B-9397-08002B2CF9AE}" pid="22" name="_dlc_DocId">
    <vt:lpwstr>DHCSDOC-2129867196-1810</vt:lpwstr>
  </property>
  <property fmtid="{D5CDD505-2E9C-101B-9397-08002B2CF9AE}" pid="23" name="_dlc_DocIdItemGuid">
    <vt:lpwstr>ce0e770e-df25-4ef8-97cc-574358eb11ba</vt:lpwstr>
  </property>
  <property fmtid="{D5CDD505-2E9C-101B-9397-08002B2CF9AE}" pid="24" name="_dlc_DocIdUrl">
    <vt:lpwstr>http://dhcs2016prod:88/provgovpart/_layouts/15/DocIdRedir.aspx?ID=DHCSDOC-2129867196-1810, DHCSDOC-2129867196-1810</vt:lpwstr>
  </property>
  <property fmtid="{D5CDD505-2E9C-101B-9397-08002B2CF9AE}" pid="25" name="ContentTypeId">
    <vt:lpwstr>0x0101000DD778A44A894D44A57135C48A267F0A</vt:lpwstr>
  </property>
</Properties>
</file>