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xml" ContentType="application/vnd.openxmlformats-officedocument.presentationml.slideLayout+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charts/chart1.xml" ContentType="application/vnd.openxmlformats-officedocument.drawingml.char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5.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25"/>
  </p:notesMasterIdLst>
  <p:handoutMasterIdLst>
    <p:handoutMasterId r:id="rId26"/>
  </p:handoutMasterIdLst>
  <p:sldIdLst>
    <p:sldId id="256" r:id="rId6"/>
    <p:sldId id="335" r:id="rId7"/>
    <p:sldId id="305" r:id="rId8"/>
    <p:sldId id="322" r:id="rId9"/>
    <p:sldId id="324" r:id="rId10"/>
    <p:sldId id="325" r:id="rId11"/>
    <p:sldId id="314" r:id="rId12"/>
    <p:sldId id="315" r:id="rId13"/>
    <p:sldId id="320" r:id="rId14"/>
    <p:sldId id="323" r:id="rId15"/>
    <p:sldId id="326" r:id="rId16"/>
    <p:sldId id="327" r:id="rId17"/>
    <p:sldId id="340" r:id="rId18"/>
    <p:sldId id="341" r:id="rId19"/>
    <p:sldId id="342" r:id="rId20"/>
    <p:sldId id="328" r:id="rId21"/>
    <p:sldId id="330" r:id="rId22"/>
    <p:sldId id="332" r:id="rId23"/>
    <p:sldId id="329" r:id="rId24"/>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Candara" panose="020E0502030303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ndara" panose="020E0502030303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ndara" panose="020E0502030303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ndara" panose="020E0502030303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ndara" panose="020E0502030303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ndara" panose="020E0502030303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ndara" panose="020E0502030303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ndara" panose="020E0502030303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ndara" panose="020E0502030303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62" y="96"/>
      </p:cViewPr>
      <p:guideLst>
        <p:guide orient="horz" pos="2160"/>
        <p:guide pos="2880"/>
      </p:guideLst>
    </p:cSldViewPr>
  </p:slideViewPr>
  <p:notesTextViewPr>
    <p:cViewPr>
      <p:scale>
        <a:sx n="1" d="1"/>
        <a:sy n="1" d="1"/>
      </p:scale>
      <p:origin x="0" y="0"/>
    </p:cViewPr>
  </p:notesTextViewPr>
  <p:sorterViewPr>
    <p:cViewPr>
      <p:scale>
        <a:sx n="200" d="100"/>
        <a:sy n="200" d="100"/>
      </p:scale>
      <p:origin x="0" y="17880"/>
    </p:cViewPr>
  </p:sorterViewPr>
  <p:notesViewPr>
    <p:cSldViewPr>
      <p:cViewPr varScale="1">
        <p:scale>
          <a:sx n="63" d="100"/>
          <a:sy n="63" d="100"/>
        </p:scale>
        <p:origin x="-2184" y="-108"/>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29" Type="http://schemas.openxmlformats.org/officeDocument/2006/relationships/theme" Target="theme/theme1.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customXml" Target="../customXml/item5.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lgn="ctr">
              <a:defRPr sz="2400"/>
            </a:pPr>
            <a:r>
              <a:rPr lang="en-US" sz="2400" dirty="0"/>
              <a:t>Projected California Population </a:t>
            </a:r>
          </a:p>
          <a:p>
            <a:pPr algn="ctr">
              <a:defRPr sz="2400"/>
            </a:pPr>
            <a:r>
              <a:rPr lang="en-US" sz="2400" dirty="0"/>
              <a:t>(in millions)</a:t>
            </a:r>
          </a:p>
        </c:rich>
      </c:tx>
      <c:layout>
        <c:manualLayout>
          <c:xMode val="edge"/>
          <c:yMode val="edge"/>
          <c:x val="0.20973368942148812"/>
          <c:y val="3.5714243960039513E-2"/>
        </c:manualLayout>
      </c:layout>
      <c:overlay val="0"/>
    </c:title>
    <c:autoTitleDeleted val="0"/>
    <c:plotArea>
      <c:layout/>
      <c:lineChart>
        <c:grouping val="standard"/>
        <c:varyColors val="0"/>
        <c:ser>
          <c:idx val="0"/>
          <c:order val="0"/>
          <c:tx>
            <c:strRef>
              <c:f>Sheet1!$B$1</c:f>
              <c:strCache>
                <c:ptCount val="1"/>
                <c:pt idx="0">
                  <c:v>Number</c:v>
                </c:pt>
              </c:strCache>
            </c:strRef>
          </c:tx>
          <c:spPr>
            <a:ln w="44456">
              <a:solidFill>
                <a:schemeClr val="accent2"/>
              </a:solidFill>
            </a:ln>
          </c:spPr>
          <c:marker>
            <c:symbol val="none"/>
          </c:marker>
          <c:cat>
            <c:numRef>
              <c:f>Sheet1!$A$2:$A$6</c:f>
              <c:numCache>
                <c:formatCode>General</c:formatCode>
                <c:ptCount val="5"/>
                <c:pt idx="0">
                  <c:v>2010</c:v>
                </c:pt>
                <c:pt idx="1">
                  <c:v>2015</c:v>
                </c:pt>
                <c:pt idx="2">
                  <c:v>2020</c:v>
                </c:pt>
                <c:pt idx="3">
                  <c:v>2025</c:v>
                </c:pt>
                <c:pt idx="4">
                  <c:v>2030</c:v>
                </c:pt>
              </c:numCache>
            </c:numRef>
          </c:cat>
          <c:val>
            <c:numRef>
              <c:f>Sheet1!$B$2:$B$6</c:f>
              <c:numCache>
                <c:formatCode>General</c:formatCode>
                <c:ptCount val="5"/>
                <c:pt idx="0">
                  <c:v>37.309381999999999</c:v>
                </c:pt>
                <c:pt idx="1">
                  <c:v>38.801063287215101</c:v>
                </c:pt>
                <c:pt idx="2">
                  <c:v>40.643642999999898</c:v>
                </c:pt>
                <c:pt idx="3">
                  <c:v>42.451759571933103</c:v>
                </c:pt>
                <c:pt idx="4">
                  <c:v>44.279354013119502</c:v>
                </c:pt>
              </c:numCache>
            </c:numRef>
          </c:val>
          <c:smooth val="0"/>
          <c:extLst>
            <c:ext xmlns:c16="http://schemas.microsoft.com/office/drawing/2014/chart" uri="{C3380CC4-5D6E-409C-BE32-E72D297353CC}">
              <c16:uniqueId val="{00000000-0EB3-4C21-9E78-7F869735A19E}"/>
            </c:ext>
          </c:extLst>
        </c:ser>
        <c:dLbls>
          <c:showLegendKey val="0"/>
          <c:showVal val="0"/>
          <c:showCatName val="0"/>
          <c:showSerName val="0"/>
          <c:showPercent val="0"/>
          <c:showBubbleSize val="0"/>
        </c:dLbls>
        <c:smooth val="0"/>
        <c:axId val="202911112"/>
        <c:axId val="1"/>
      </c:lineChart>
      <c:catAx>
        <c:axId val="202911112"/>
        <c:scaling>
          <c:orientation val="minMax"/>
        </c:scaling>
        <c:delete val="0"/>
        <c:axPos val="b"/>
        <c:numFmt formatCode="General" sourceLinked="1"/>
        <c:majorTickMark val="out"/>
        <c:minorTickMark val="none"/>
        <c:tickLblPos val="nextTo"/>
        <c:crossAx val="1"/>
        <c:crosses val="autoZero"/>
        <c:auto val="1"/>
        <c:lblAlgn val="ctr"/>
        <c:lblOffset val="100"/>
        <c:noMultiLvlLbl val="0"/>
      </c:catAx>
      <c:valAx>
        <c:axId val="1"/>
        <c:scaling>
          <c:orientation val="minMax"/>
          <c:max val="50"/>
          <c:min val="30"/>
        </c:scaling>
        <c:delete val="0"/>
        <c:axPos val="l"/>
        <c:majorGridlines/>
        <c:numFmt formatCode="General" sourceLinked="1"/>
        <c:majorTickMark val="out"/>
        <c:minorTickMark val="none"/>
        <c:tickLblPos val="nextTo"/>
        <c:crossAx val="202911112"/>
        <c:crosses val="autoZero"/>
        <c:crossBetween val="between"/>
      </c:valAx>
      <c:spPr>
        <a:noFill/>
        <a:ln w="25403">
          <a:noFill/>
        </a:ln>
      </c:spPr>
    </c:plotArea>
    <c:plotVisOnly val="1"/>
    <c:dispBlanksAs val="gap"/>
    <c:showDLblsOverMax val="0"/>
  </c:chart>
  <c:txPr>
    <a:bodyPr/>
    <a:lstStyle/>
    <a:p>
      <a:pPr>
        <a:defRPr sz="2400">
          <a:latin typeface="Arial" panose="020B0604020202020204" pitchFamily="34" charset="0"/>
          <a:cs typeface="Arial" panose="020B0604020202020204" pitchFamily="34" charset="0"/>
        </a:defRPr>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74080E-EB69-4EA8-BC57-5E6B3C961B60}"/>
              </a:ext>
            </a:extLst>
          </p:cNvPr>
          <p:cNvSpPr>
            <a:spLocks noGrp="1"/>
          </p:cNvSpPr>
          <p:nvPr>
            <p:ph type="hdr" sz="quarter"/>
          </p:nvPr>
        </p:nvSpPr>
        <p:spPr>
          <a:xfrm>
            <a:off x="0" y="0"/>
            <a:ext cx="3038475" cy="465138"/>
          </a:xfrm>
          <a:prstGeom prst="rect">
            <a:avLst/>
          </a:prstGeom>
        </p:spPr>
        <p:txBody>
          <a:bodyPr vert="horz" lIns="93177" tIns="46589" rIns="93177" bIns="46589" rtlCol="0"/>
          <a:lstStyle>
            <a:lvl1pPr algn="l" fontAlgn="auto">
              <a:spcBef>
                <a:spcPts val="0"/>
              </a:spcBef>
              <a:spcAft>
                <a:spcPts val="0"/>
              </a:spcAft>
              <a:defRPr sz="1200" dirty="0">
                <a:latin typeface="+mn-lt"/>
                <a:cs typeface="+mn-cs"/>
              </a:defRPr>
            </a:lvl1pPr>
          </a:lstStyle>
          <a:p>
            <a:pPr>
              <a:defRPr/>
            </a:pPr>
            <a:endParaRPr lang="en-US"/>
          </a:p>
        </p:txBody>
      </p:sp>
      <p:sp>
        <p:nvSpPr>
          <p:cNvPr id="3" name="Date Placeholder 2">
            <a:extLst>
              <a:ext uri="{FF2B5EF4-FFF2-40B4-BE49-F238E27FC236}">
                <a16:creationId xmlns:a16="http://schemas.microsoft.com/office/drawing/2014/main" id="{0DCA6F25-D08E-4D40-812B-5FB03CEB2E02}"/>
              </a:ext>
            </a:extLst>
          </p:cNvPr>
          <p:cNvSpPr>
            <a:spLocks noGrp="1"/>
          </p:cNvSpPr>
          <p:nvPr>
            <p:ph type="dt" sz="quarter" idx="1"/>
          </p:nvPr>
        </p:nvSpPr>
        <p:spPr>
          <a:xfrm>
            <a:off x="3970338" y="0"/>
            <a:ext cx="3038475" cy="465138"/>
          </a:xfrm>
          <a:prstGeom prst="rect">
            <a:avLst/>
          </a:prstGeom>
        </p:spPr>
        <p:txBody>
          <a:bodyPr vert="horz" lIns="93177" tIns="46589" rIns="93177" bIns="46589" rtlCol="0"/>
          <a:lstStyle>
            <a:lvl1pPr algn="r" fontAlgn="auto">
              <a:spcBef>
                <a:spcPts val="0"/>
              </a:spcBef>
              <a:spcAft>
                <a:spcPts val="0"/>
              </a:spcAft>
              <a:defRPr sz="1200" smtClean="0">
                <a:latin typeface="+mn-lt"/>
                <a:cs typeface="+mn-cs"/>
              </a:defRPr>
            </a:lvl1pPr>
          </a:lstStyle>
          <a:p>
            <a:pPr>
              <a:defRPr/>
            </a:pPr>
            <a:fld id="{BE97D097-A50F-4065-AEAB-FA8368BAC929}" type="datetimeFigureOut">
              <a:rPr lang="en-US"/>
              <a:pPr>
                <a:defRPr/>
              </a:pPr>
              <a:t>12/4/2020</a:t>
            </a:fld>
            <a:endParaRPr lang="en-US" dirty="0"/>
          </a:p>
        </p:txBody>
      </p:sp>
      <p:sp>
        <p:nvSpPr>
          <p:cNvPr id="4" name="Footer Placeholder 3">
            <a:extLst>
              <a:ext uri="{FF2B5EF4-FFF2-40B4-BE49-F238E27FC236}">
                <a16:creationId xmlns:a16="http://schemas.microsoft.com/office/drawing/2014/main" id="{91347AB1-7645-41FE-BA83-A4A77DC05DCD}"/>
              </a:ext>
            </a:extLst>
          </p:cNvPr>
          <p:cNvSpPr>
            <a:spLocks noGrp="1"/>
          </p:cNvSpPr>
          <p:nvPr>
            <p:ph type="ftr" sz="quarter" idx="2"/>
          </p:nvPr>
        </p:nvSpPr>
        <p:spPr>
          <a:xfrm>
            <a:off x="0" y="8829675"/>
            <a:ext cx="3038475" cy="465138"/>
          </a:xfrm>
          <a:prstGeom prst="rect">
            <a:avLst/>
          </a:prstGeom>
        </p:spPr>
        <p:txBody>
          <a:bodyPr vert="horz" lIns="93177" tIns="46589" rIns="93177" bIns="46589" rtlCol="0" anchor="b"/>
          <a:lstStyle>
            <a:lvl1pPr algn="l" fontAlgn="auto">
              <a:spcBef>
                <a:spcPts val="0"/>
              </a:spcBef>
              <a:spcAft>
                <a:spcPts val="0"/>
              </a:spcAft>
              <a:defRPr sz="1200" dirty="0">
                <a:latin typeface="+mn-lt"/>
                <a:cs typeface="+mn-cs"/>
              </a:defRPr>
            </a:lvl1pPr>
          </a:lstStyle>
          <a:p>
            <a:pPr>
              <a:defRPr/>
            </a:pPr>
            <a:endParaRPr lang="en-US"/>
          </a:p>
        </p:txBody>
      </p:sp>
      <p:sp>
        <p:nvSpPr>
          <p:cNvPr id="5" name="Slide Number Placeholder 4">
            <a:extLst>
              <a:ext uri="{FF2B5EF4-FFF2-40B4-BE49-F238E27FC236}">
                <a16:creationId xmlns:a16="http://schemas.microsoft.com/office/drawing/2014/main" id="{FAA9B162-5A08-4011-A476-DA6D811EBDD6}"/>
              </a:ext>
            </a:extLst>
          </p:cNvPr>
          <p:cNvSpPr>
            <a:spLocks noGrp="1"/>
          </p:cNvSpPr>
          <p:nvPr>
            <p:ph type="sldNum" sz="quarter" idx="3"/>
          </p:nvPr>
        </p:nvSpPr>
        <p:spPr>
          <a:xfrm>
            <a:off x="3970338" y="8829675"/>
            <a:ext cx="3038475" cy="465138"/>
          </a:xfrm>
          <a:prstGeom prst="rect">
            <a:avLst/>
          </a:prstGeom>
        </p:spPr>
        <p:txBody>
          <a:bodyPr vert="horz" wrap="square" lIns="93177" tIns="46589" rIns="93177" bIns="46589" numCol="1" anchor="b" anchorCtr="0" compatLnSpc="1">
            <a:prstTxWarp prst="textNoShape">
              <a:avLst/>
            </a:prstTxWarp>
          </a:bodyPr>
          <a:lstStyle>
            <a:lvl1pPr algn="r">
              <a:defRPr sz="1200">
                <a:latin typeface="Calibri" panose="020F0502020204030204" pitchFamily="34" charset="0"/>
              </a:defRPr>
            </a:lvl1pPr>
          </a:lstStyle>
          <a:p>
            <a:fld id="{70C30AB2-69EC-469B-B7C9-808FFF36CEB2}" type="slidenum">
              <a:rPr lang="en-US" altLang="en-US"/>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32A923C-317B-4505-8551-72604AB1A2E3}"/>
              </a:ext>
            </a:extLst>
          </p:cNvPr>
          <p:cNvSpPr>
            <a:spLocks noGrp="1"/>
          </p:cNvSpPr>
          <p:nvPr>
            <p:ph type="hdr" sz="quarter"/>
          </p:nvPr>
        </p:nvSpPr>
        <p:spPr>
          <a:xfrm>
            <a:off x="0" y="0"/>
            <a:ext cx="3038475" cy="465138"/>
          </a:xfrm>
          <a:prstGeom prst="rect">
            <a:avLst/>
          </a:prstGeom>
        </p:spPr>
        <p:txBody>
          <a:bodyPr vert="horz" lIns="93177" tIns="46589" rIns="93177" bIns="46589" rtlCol="0"/>
          <a:lstStyle>
            <a:lvl1pPr algn="l" fontAlgn="auto">
              <a:spcBef>
                <a:spcPts val="0"/>
              </a:spcBef>
              <a:spcAft>
                <a:spcPts val="0"/>
              </a:spcAft>
              <a:defRPr sz="1200" dirty="0">
                <a:latin typeface="+mn-lt"/>
                <a:cs typeface="+mn-cs"/>
              </a:defRPr>
            </a:lvl1pPr>
          </a:lstStyle>
          <a:p>
            <a:pPr>
              <a:defRPr/>
            </a:pPr>
            <a:endParaRPr lang="en-US"/>
          </a:p>
        </p:txBody>
      </p:sp>
      <p:sp>
        <p:nvSpPr>
          <p:cNvPr id="3" name="Date Placeholder 2">
            <a:extLst>
              <a:ext uri="{FF2B5EF4-FFF2-40B4-BE49-F238E27FC236}">
                <a16:creationId xmlns:a16="http://schemas.microsoft.com/office/drawing/2014/main" id="{52781D4A-A61A-44F6-B5BA-4067B445229F}"/>
              </a:ext>
            </a:extLst>
          </p:cNvPr>
          <p:cNvSpPr>
            <a:spLocks noGrp="1"/>
          </p:cNvSpPr>
          <p:nvPr>
            <p:ph type="dt" idx="1"/>
          </p:nvPr>
        </p:nvSpPr>
        <p:spPr>
          <a:xfrm>
            <a:off x="3970338" y="0"/>
            <a:ext cx="3038475" cy="465138"/>
          </a:xfrm>
          <a:prstGeom prst="rect">
            <a:avLst/>
          </a:prstGeom>
        </p:spPr>
        <p:txBody>
          <a:bodyPr vert="horz" lIns="93177" tIns="46589" rIns="93177" bIns="46589" rtlCol="0"/>
          <a:lstStyle>
            <a:lvl1pPr algn="r" fontAlgn="auto">
              <a:spcBef>
                <a:spcPts val="0"/>
              </a:spcBef>
              <a:spcAft>
                <a:spcPts val="0"/>
              </a:spcAft>
              <a:defRPr sz="1200" smtClean="0">
                <a:latin typeface="+mn-lt"/>
                <a:cs typeface="+mn-cs"/>
              </a:defRPr>
            </a:lvl1pPr>
          </a:lstStyle>
          <a:p>
            <a:pPr>
              <a:defRPr/>
            </a:pPr>
            <a:fld id="{49B30007-13BC-400F-96F3-A052C19BDA82}" type="datetimeFigureOut">
              <a:rPr lang="en-US"/>
              <a:pPr>
                <a:defRPr/>
              </a:pPr>
              <a:t>12/4/2020</a:t>
            </a:fld>
            <a:endParaRPr lang="en-US" dirty="0"/>
          </a:p>
        </p:txBody>
      </p:sp>
      <p:sp>
        <p:nvSpPr>
          <p:cNvPr id="4" name="Slide Image Placeholder 3">
            <a:extLst>
              <a:ext uri="{FF2B5EF4-FFF2-40B4-BE49-F238E27FC236}">
                <a16:creationId xmlns:a16="http://schemas.microsoft.com/office/drawing/2014/main" id="{FE0A70C4-34A0-45F4-A50E-985944321679}"/>
              </a:ext>
            </a:extLst>
          </p:cNvPr>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dirty="0"/>
          </a:p>
        </p:txBody>
      </p:sp>
      <p:sp>
        <p:nvSpPr>
          <p:cNvPr id="6" name="Footer Placeholder 5">
            <a:extLst>
              <a:ext uri="{FF2B5EF4-FFF2-40B4-BE49-F238E27FC236}">
                <a16:creationId xmlns:a16="http://schemas.microsoft.com/office/drawing/2014/main" id="{A65A6FD1-9664-4639-8496-6FA723DCE793}"/>
              </a:ext>
            </a:extLst>
          </p:cNvPr>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fontAlgn="auto">
              <a:spcBef>
                <a:spcPts val="0"/>
              </a:spcBef>
              <a:spcAft>
                <a:spcPts val="0"/>
              </a:spcAft>
              <a:defRPr sz="1200" dirty="0">
                <a:latin typeface="+mn-lt"/>
                <a:cs typeface="+mn-cs"/>
              </a:defRPr>
            </a:lvl1pPr>
          </a:lstStyle>
          <a:p>
            <a:pPr>
              <a:defRPr/>
            </a:pPr>
            <a:endParaRPr lang="en-US"/>
          </a:p>
        </p:txBody>
      </p:sp>
      <p:sp>
        <p:nvSpPr>
          <p:cNvPr id="7" name="Slide Number Placeholder 6">
            <a:extLst>
              <a:ext uri="{FF2B5EF4-FFF2-40B4-BE49-F238E27FC236}">
                <a16:creationId xmlns:a16="http://schemas.microsoft.com/office/drawing/2014/main" id="{B44F1377-701B-4B00-BC33-B6734FFA603B}"/>
              </a:ext>
            </a:extLst>
          </p:cNvPr>
          <p:cNvSpPr>
            <a:spLocks noGrp="1"/>
          </p:cNvSpPr>
          <p:nvPr>
            <p:ph type="sldNum" sz="quarter" idx="5"/>
          </p:nvPr>
        </p:nvSpPr>
        <p:spPr>
          <a:xfrm>
            <a:off x="3970338" y="8829675"/>
            <a:ext cx="3038475" cy="465138"/>
          </a:xfrm>
          <a:prstGeom prst="rect">
            <a:avLst/>
          </a:prstGeom>
        </p:spPr>
        <p:txBody>
          <a:bodyPr vert="horz" wrap="square" lIns="93177" tIns="46589" rIns="93177" bIns="46589" numCol="1" anchor="b" anchorCtr="0" compatLnSpc="1">
            <a:prstTxWarp prst="textNoShape">
              <a:avLst/>
            </a:prstTxWarp>
          </a:bodyPr>
          <a:lstStyle>
            <a:lvl1pPr algn="r">
              <a:defRPr sz="1200">
                <a:latin typeface="Calibri" panose="020F0502020204030204" pitchFamily="34" charset="0"/>
              </a:defRPr>
            </a:lvl1pPr>
          </a:lstStyle>
          <a:p>
            <a:fld id="{490718BB-6FD0-47E0-B77A-24FA2DF2449C}"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ounded Rectangle 14">
            <a:extLst>
              <a:ext uri="{FF2B5EF4-FFF2-40B4-BE49-F238E27FC236}">
                <a16:creationId xmlns:a16="http://schemas.microsoft.com/office/drawing/2014/main" id="{587DD61C-86F7-48B3-AFA7-76081E48A0C4}"/>
              </a:ext>
            </a:extLst>
          </p:cNvPr>
          <p:cNvSpPr/>
          <p:nvPr/>
        </p:nvSpPr>
        <p:spPr>
          <a:xfrm>
            <a:off x="228600" y="228600"/>
            <a:ext cx="8696325" cy="6035675"/>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nvGrpSpPr>
          <p:cNvPr id="5" name="Group 9">
            <a:extLst>
              <a:ext uri="{FF2B5EF4-FFF2-40B4-BE49-F238E27FC236}">
                <a16:creationId xmlns:a16="http://schemas.microsoft.com/office/drawing/2014/main" id="{3E29CC16-CA70-4729-9A0C-D709DDFCAB9A}"/>
              </a:ext>
            </a:extLst>
          </p:cNvPr>
          <p:cNvGrpSpPr>
            <a:grpSpLocks noChangeAspect="1"/>
          </p:cNvGrpSpPr>
          <p:nvPr/>
        </p:nvGrpSpPr>
        <p:grpSpPr bwMode="auto">
          <a:xfrm>
            <a:off x="236538" y="5191125"/>
            <a:ext cx="8723312" cy="1331913"/>
            <a:chOff x="-3905250" y="4294188"/>
            <a:chExt cx="13011150" cy="1892300"/>
          </a:xfrm>
        </p:grpSpPr>
        <p:sp>
          <p:nvSpPr>
            <p:cNvPr id="6" name="Freeform 14">
              <a:extLst>
                <a:ext uri="{FF2B5EF4-FFF2-40B4-BE49-F238E27FC236}">
                  <a16:creationId xmlns:a16="http://schemas.microsoft.com/office/drawing/2014/main" id="{9AE8AFC9-24A8-4EA7-8129-E606A2ED31C2}"/>
                </a:ext>
              </a:extLst>
            </p:cNvPr>
            <p:cNvSpPr>
              <a:spLocks/>
            </p:cNvSpPr>
            <p:nvPr/>
          </p:nvSpPr>
          <p:spPr bwMode="hidden">
            <a:xfrm>
              <a:off x="4810125" y="4500563"/>
              <a:ext cx="4295775" cy="1016000"/>
            </a:xfrm>
            <a:custGeom>
              <a:avLst/>
              <a:gdLst>
                <a:gd name="T0" fmla="*/ 2700 w 2706"/>
                <a:gd name="T1" fmla="*/ 0 h 640"/>
                <a:gd name="T2" fmla="*/ 2700 w 2706"/>
                <a:gd name="T3" fmla="*/ 0 h 640"/>
                <a:gd name="T4" fmla="*/ 2586 w 2706"/>
                <a:gd name="T5" fmla="*/ 18 h 640"/>
                <a:gd name="T6" fmla="*/ 2470 w 2706"/>
                <a:gd name="T7" fmla="*/ 38 h 640"/>
                <a:gd name="T8" fmla="*/ 2352 w 2706"/>
                <a:gd name="T9" fmla="*/ 60 h 640"/>
                <a:gd name="T10" fmla="*/ 2230 w 2706"/>
                <a:gd name="T11" fmla="*/ 82 h 640"/>
                <a:gd name="T12" fmla="*/ 2106 w 2706"/>
                <a:gd name="T13" fmla="*/ 108 h 640"/>
                <a:gd name="T14" fmla="*/ 1978 w 2706"/>
                <a:gd name="T15" fmla="*/ 134 h 640"/>
                <a:gd name="T16" fmla="*/ 1848 w 2706"/>
                <a:gd name="T17" fmla="*/ 164 h 640"/>
                <a:gd name="T18" fmla="*/ 1714 w 2706"/>
                <a:gd name="T19" fmla="*/ 194 h 640"/>
                <a:gd name="T20" fmla="*/ 1714 w 2706"/>
                <a:gd name="T21" fmla="*/ 194 h 640"/>
                <a:gd name="T22" fmla="*/ 1472 w 2706"/>
                <a:gd name="T23" fmla="*/ 252 h 640"/>
                <a:gd name="T24" fmla="*/ 1236 w 2706"/>
                <a:gd name="T25" fmla="*/ 304 h 640"/>
                <a:gd name="T26" fmla="*/ 1010 w 2706"/>
                <a:gd name="T27" fmla="*/ 352 h 640"/>
                <a:gd name="T28" fmla="*/ 792 w 2706"/>
                <a:gd name="T29" fmla="*/ 398 h 640"/>
                <a:gd name="T30" fmla="*/ 584 w 2706"/>
                <a:gd name="T31" fmla="*/ 438 h 640"/>
                <a:gd name="T32" fmla="*/ 382 w 2706"/>
                <a:gd name="T33" fmla="*/ 474 h 640"/>
                <a:gd name="T34" fmla="*/ 188 w 2706"/>
                <a:gd name="T35" fmla="*/ 508 h 640"/>
                <a:gd name="T36" fmla="*/ 0 w 2706"/>
                <a:gd name="T37" fmla="*/ 538 h 640"/>
                <a:gd name="T38" fmla="*/ 0 w 2706"/>
                <a:gd name="T39" fmla="*/ 538 h 640"/>
                <a:gd name="T40" fmla="*/ 130 w 2706"/>
                <a:gd name="T41" fmla="*/ 556 h 640"/>
                <a:gd name="T42" fmla="*/ 254 w 2706"/>
                <a:gd name="T43" fmla="*/ 572 h 640"/>
                <a:gd name="T44" fmla="*/ 374 w 2706"/>
                <a:gd name="T45" fmla="*/ 586 h 640"/>
                <a:gd name="T46" fmla="*/ 492 w 2706"/>
                <a:gd name="T47" fmla="*/ 598 h 640"/>
                <a:gd name="T48" fmla="*/ 606 w 2706"/>
                <a:gd name="T49" fmla="*/ 610 h 640"/>
                <a:gd name="T50" fmla="*/ 716 w 2706"/>
                <a:gd name="T51" fmla="*/ 618 h 640"/>
                <a:gd name="T52" fmla="*/ 822 w 2706"/>
                <a:gd name="T53" fmla="*/ 626 h 640"/>
                <a:gd name="T54" fmla="*/ 926 w 2706"/>
                <a:gd name="T55" fmla="*/ 632 h 640"/>
                <a:gd name="T56" fmla="*/ 1028 w 2706"/>
                <a:gd name="T57" fmla="*/ 636 h 640"/>
                <a:gd name="T58" fmla="*/ 1126 w 2706"/>
                <a:gd name="T59" fmla="*/ 638 h 640"/>
                <a:gd name="T60" fmla="*/ 1220 w 2706"/>
                <a:gd name="T61" fmla="*/ 640 h 640"/>
                <a:gd name="T62" fmla="*/ 1312 w 2706"/>
                <a:gd name="T63" fmla="*/ 640 h 640"/>
                <a:gd name="T64" fmla="*/ 1402 w 2706"/>
                <a:gd name="T65" fmla="*/ 638 h 640"/>
                <a:gd name="T66" fmla="*/ 1490 w 2706"/>
                <a:gd name="T67" fmla="*/ 636 h 640"/>
                <a:gd name="T68" fmla="*/ 1574 w 2706"/>
                <a:gd name="T69" fmla="*/ 632 h 640"/>
                <a:gd name="T70" fmla="*/ 1656 w 2706"/>
                <a:gd name="T71" fmla="*/ 626 h 640"/>
                <a:gd name="T72" fmla="*/ 1734 w 2706"/>
                <a:gd name="T73" fmla="*/ 620 h 640"/>
                <a:gd name="T74" fmla="*/ 1812 w 2706"/>
                <a:gd name="T75" fmla="*/ 612 h 640"/>
                <a:gd name="T76" fmla="*/ 1886 w 2706"/>
                <a:gd name="T77" fmla="*/ 602 h 640"/>
                <a:gd name="T78" fmla="*/ 1960 w 2706"/>
                <a:gd name="T79" fmla="*/ 592 h 640"/>
                <a:gd name="T80" fmla="*/ 2030 w 2706"/>
                <a:gd name="T81" fmla="*/ 580 h 640"/>
                <a:gd name="T82" fmla="*/ 2100 w 2706"/>
                <a:gd name="T83" fmla="*/ 568 h 640"/>
                <a:gd name="T84" fmla="*/ 2166 w 2706"/>
                <a:gd name="T85" fmla="*/ 554 h 640"/>
                <a:gd name="T86" fmla="*/ 2232 w 2706"/>
                <a:gd name="T87" fmla="*/ 540 h 640"/>
                <a:gd name="T88" fmla="*/ 2296 w 2706"/>
                <a:gd name="T89" fmla="*/ 524 h 640"/>
                <a:gd name="T90" fmla="*/ 2358 w 2706"/>
                <a:gd name="T91" fmla="*/ 508 h 640"/>
                <a:gd name="T92" fmla="*/ 2418 w 2706"/>
                <a:gd name="T93" fmla="*/ 490 h 640"/>
                <a:gd name="T94" fmla="*/ 2478 w 2706"/>
                <a:gd name="T95" fmla="*/ 472 h 640"/>
                <a:gd name="T96" fmla="*/ 2592 w 2706"/>
                <a:gd name="T97" fmla="*/ 432 h 640"/>
                <a:gd name="T98" fmla="*/ 2702 w 2706"/>
                <a:gd name="T99" fmla="*/ 390 h 640"/>
                <a:gd name="T100" fmla="*/ 2702 w 2706"/>
                <a:gd name="T101" fmla="*/ 390 h 640"/>
                <a:gd name="T102" fmla="*/ 2706 w 2706"/>
                <a:gd name="T103" fmla="*/ 388 h 640"/>
                <a:gd name="T104" fmla="*/ 2706 w 2706"/>
                <a:gd name="T105" fmla="*/ 388 h 640"/>
                <a:gd name="T106" fmla="*/ 2706 w 2706"/>
                <a:gd name="T107" fmla="*/ 0 h 640"/>
                <a:gd name="T108" fmla="*/ 2706 w 2706"/>
                <a:gd name="T109" fmla="*/ 0 h 640"/>
                <a:gd name="T110" fmla="*/ 2700 w 2706"/>
                <a:gd name="T111" fmla="*/ 0 h 640"/>
                <a:gd name="T112" fmla="*/ 2700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18">
              <a:extLst>
                <a:ext uri="{FF2B5EF4-FFF2-40B4-BE49-F238E27FC236}">
                  <a16:creationId xmlns:a16="http://schemas.microsoft.com/office/drawing/2014/main" id="{76F6477E-7621-4671-B798-DC80879C0845}"/>
                </a:ext>
              </a:extLst>
            </p:cNvPr>
            <p:cNvSpPr>
              <a:spLocks/>
            </p:cNvSpPr>
            <p:nvPr/>
          </p:nvSpPr>
          <p:spPr bwMode="hidden">
            <a:xfrm>
              <a:off x="-309563" y="4318000"/>
              <a:ext cx="8280401" cy="1209675"/>
            </a:xfrm>
            <a:custGeom>
              <a:avLst/>
              <a:gdLst>
                <a:gd name="T0" fmla="*/ 5216 w 5216"/>
                <a:gd name="T1" fmla="*/ 714 h 762"/>
                <a:gd name="T2" fmla="*/ 4984 w 5216"/>
                <a:gd name="T3" fmla="*/ 686 h 762"/>
                <a:gd name="T4" fmla="*/ 4478 w 5216"/>
                <a:gd name="T5" fmla="*/ 610 h 762"/>
                <a:gd name="T6" fmla="*/ 3914 w 5216"/>
                <a:gd name="T7" fmla="*/ 508 h 762"/>
                <a:gd name="T8" fmla="*/ 3286 w 5216"/>
                <a:gd name="T9" fmla="*/ 374 h 762"/>
                <a:gd name="T10" fmla="*/ 2946 w 5216"/>
                <a:gd name="T11" fmla="*/ 296 h 762"/>
                <a:gd name="T12" fmla="*/ 2682 w 5216"/>
                <a:gd name="T13" fmla="*/ 236 h 762"/>
                <a:gd name="T14" fmla="*/ 2430 w 5216"/>
                <a:gd name="T15" fmla="*/ 184 h 762"/>
                <a:gd name="T16" fmla="*/ 2190 w 5216"/>
                <a:gd name="T17" fmla="*/ 140 h 762"/>
                <a:gd name="T18" fmla="*/ 1960 w 5216"/>
                <a:gd name="T19" fmla="*/ 102 h 762"/>
                <a:gd name="T20" fmla="*/ 1740 w 5216"/>
                <a:gd name="T21" fmla="*/ 72 h 762"/>
                <a:gd name="T22" fmla="*/ 1334 w 5216"/>
                <a:gd name="T23" fmla="*/ 28 h 762"/>
                <a:gd name="T24" fmla="*/ 970 w 5216"/>
                <a:gd name="T25" fmla="*/ 4 h 762"/>
                <a:gd name="T26" fmla="*/ 644 w 5216"/>
                <a:gd name="T27" fmla="*/ 0 h 762"/>
                <a:gd name="T28" fmla="*/ 358 w 5216"/>
                <a:gd name="T29" fmla="*/ 10 h 762"/>
                <a:gd name="T30" fmla="*/ 110 w 5216"/>
                <a:gd name="T31" fmla="*/ 32 h 762"/>
                <a:gd name="T32" fmla="*/ 0 w 5216"/>
                <a:gd name="T33" fmla="*/ 48 h 762"/>
                <a:gd name="T34" fmla="*/ 314 w 5216"/>
                <a:gd name="T35" fmla="*/ 86 h 762"/>
                <a:gd name="T36" fmla="*/ 652 w 5216"/>
                <a:gd name="T37" fmla="*/ 140 h 762"/>
                <a:gd name="T38" fmla="*/ 1014 w 5216"/>
                <a:gd name="T39" fmla="*/ 210 h 762"/>
                <a:gd name="T40" fmla="*/ 1402 w 5216"/>
                <a:gd name="T41" fmla="*/ 296 h 762"/>
                <a:gd name="T42" fmla="*/ 1756 w 5216"/>
                <a:gd name="T43" fmla="*/ 378 h 762"/>
                <a:gd name="T44" fmla="*/ 2408 w 5216"/>
                <a:gd name="T45" fmla="*/ 516 h 762"/>
                <a:gd name="T46" fmla="*/ 2708 w 5216"/>
                <a:gd name="T47" fmla="*/ 572 h 762"/>
                <a:gd name="T48" fmla="*/ 2992 w 5216"/>
                <a:gd name="T49" fmla="*/ 620 h 762"/>
                <a:gd name="T50" fmla="*/ 3260 w 5216"/>
                <a:gd name="T51" fmla="*/ 662 h 762"/>
                <a:gd name="T52" fmla="*/ 3512 w 5216"/>
                <a:gd name="T53" fmla="*/ 694 h 762"/>
                <a:gd name="T54" fmla="*/ 3750 w 5216"/>
                <a:gd name="T55" fmla="*/ 722 h 762"/>
                <a:gd name="T56" fmla="*/ 3974 w 5216"/>
                <a:gd name="T57" fmla="*/ 740 h 762"/>
                <a:gd name="T58" fmla="*/ 4184 w 5216"/>
                <a:gd name="T59" fmla="*/ 754 h 762"/>
                <a:gd name="T60" fmla="*/ 4384 w 5216"/>
                <a:gd name="T61" fmla="*/ 762 h 762"/>
                <a:gd name="T62" fmla="*/ 4570 w 5216"/>
                <a:gd name="T63" fmla="*/ 762 h 762"/>
                <a:gd name="T64" fmla="*/ 4746 w 5216"/>
                <a:gd name="T65" fmla="*/ 758 h 762"/>
                <a:gd name="T66" fmla="*/ 4912 w 5216"/>
                <a:gd name="T67" fmla="*/ 748 h 762"/>
                <a:gd name="T68" fmla="*/ 5068 w 5216"/>
                <a:gd name="T69" fmla="*/ 732 h 762"/>
                <a:gd name="T70" fmla="*/ 5216 w 5216"/>
                <a:gd name="T71" fmla="*/ 714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22">
              <a:extLst>
                <a:ext uri="{FF2B5EF4-FFF2-40B4-BE49-F238E27FC236}">
                  <a16:creationId xmlns:a16="http://schemas.microsoft.com/office/drawing/2014/main" id="{195F1200-7D5B-44E0-B0C1-4FAEF0D83A96}"/>
                </a:ext>
              </a:extLst>
            </p:cNvPr>
            <p:cNvSpPr>
              <a:spLocks/>
            </p:cNvSpPr>
            <p:nvPr/>
          </p:nvSpPr>
          <p:spPr bwMode="hidden">
            <a:xfrm>
              <a:off x="3175" y="4335463"/>
              <a:ext cx="8166100" cy="1101725"/>
            </a:xfrm>
            <a:custGeom>
              <a:avLst/>
              <a:gdLst>
                <a:gd name="T0" fmla="*/ 0 w 5144"/>
                <a:gd name="T1" fmla="*/ 70 h 694"/>
                <a:gd name="T2" fmla="*/ 0 w 5144"/>
                <a:gd name="T3" fmla="*/ 70 h 694"/>
                <a:gd name="T4" fmla="*/ 18 w 5144"/>
                <a:gd name="T5" fmla="*/ 66 h 694"/>
                <a:gd name="T6" fmla="*/ 72 w 5144"/>
                <a:gd name="T7" fmla="*/ 56 h 694"/>
                <a:gd name="T8" fmla="*/ 164 w 5144"/>
                <a:gd name="T9" fmla="*/ 42 h 694"/>
                <a:gd name="T10" fmla="*/ 224 w 5144"/>
                <a:gd name="T11" fmla="*/ 34 h 694"/>
                <a:gd name="T12" fmla="*/ 294 w 5144"/>
                <a:gd name="T13" fmla="*/ 26 h 694"/>
                <a:gd name="T14" fmla="*/ 372 w 5144"/>
                <a:gd name="T15" fmla="*/ 20 h 694"/>
                <a:gd name="T16" fmla="*/ 462 w 5144"/>
                <a:gd name="T17" fmla="*/ 14 h 694"/>
                <a:gd name="T18" fmla="*/ 560 w 5144"/>
                <a:gd name="T19" fmla="*/ 8 h 694"/>
                <a:gd name="T20" fmla="*/ 670 w 5144"/>
                <a:gd name="T21" fmla="*/ 4 h 694"/>
                <a:gd name="T22" fmla="*/ 790 w 5144"/>
                <a:gd name="T23" fmla="*/ 2 h 694"/>
                <a:gd name="T24" fmla="*/ 920 w 5144"/>
                <a:gd name="T25" fmla="*/ 0 h 694"/>
                <a:gd name="T26" fmla="*/ 1060 w 5144"/>
                <a:gd name="T27" fmla="*/ 2 h 694"/>
                <a:gd name="T28" fmla="*/ 1210 w 5144"/>
                <a:gd name="T29" fmla="*/ 6 h 694"/>
                <a:gd name="T30" fmla="*/ 1372 w 5144"/>
                <a:gd name="T31" fmla="*/ 14 h 694"/>
                <a:gd name="T32" fmla="*/ 1544 w 5144"/>
                <a:gd name="T33" fmla="*/ 24 h 694"/>
                <a:gd name="T34" fmla="*/ 1726 w 5144"/>
                <a:gd name="T35" fmla="*/ 40 h 694"/>
                <a:gd name="T36" fmla="*/ 1920 w 5144"/>
                <a:gd name="T37" fmla="*/ 58 h 694"/>
                <a:gd name="T38" fmla="*/ 2126 w 5144"/>
                <a:gd name="T39" fmla="*/ 80 h 694"/>
                <a:gd name="T40" fmla="*/ 2342 w 5144"/>
                <a:gd name="T41" fmla="*/ 106 h 694"/>
                <a:gd name="T42" fmla="*/ 2570 w 5144"/>
                <a:gd name="T43" fmla="*/ 138 h 694"/>
                <a:gd name="T44" fmla="*/ 2808 w 5144"/>
                <a:gd name="T45" fmla="*/ 174 h 694"/>
                <a:gd name="T46" fmla="*/ 3058 w 5144"/>
                <a:gd name="T47" fmla="*/ 216 h 694"/>
                <a:gd name="T48" fmla="*/ 3320 w 5144"/>
                <a:gd name="T49" fmla="*/ 266 h 694"/>
                <a:gd name="T50" fmla="*/ 3594 w 5144"/>
                <a:gd name="T51" fmla="*/ 320 h 694"/>
                <a:gd name="T52" fmla="*/ 3880 w 5144"/>
                <a:gd name="T53" fmla="*/ 380 h 694"/>
                <a:gd name="T54" fmla="*/ 4178 w 5144"/>
                <a:gd name="T55" fmla="*/ 448 h 694"/>
                <a:gd name="T56" fmla="*/ 4488 w 5144"/>
                <a:gd name="T57" fmla="*/ 522 h 694"/>
                <a:gd name="T58" fmla="*/ 4810 w 5144"/>
                <a:gd name="T59" fmla="*/ 604 h 694"/>
                <a:gd name="T60" fmla="*/ 5144 w 5144"/>
                <a:gd name="T61" fmla="*/ 694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 name="Freeform 26">
              <a:extLst>
                <a:ext uri="{FF2B5EF4-FFF2-40B4-BE49-F238E27FC236}">
                  <a16:creationId xmlns:a16="http://schemas.microsoft.com/office/drawing/2014/main" id="{518A4893-614B-4554-B145-DC38BE83447B}"/>
                </a:ext>
              </a:extLst>
            </p:cNvPr>
            <p:cNvSpPr>
              <a:spLocks/>
            </p:cNvSpPr>
            <p:nvPr/>
          </p:nvSpPr>
          <p:spPr bwMode="hidden">
            <a:xfrm>
              <a:off x="4156075" y="4316413"/>
              <a:ext cx="4940300" cy="927100"/>
            </a:xfrm>
            <a:custGeom>
              <a:avLst/>
              <a:gdLst>
                <a:gd name="T0" fmla="*/ 0 w 3112"/>
                <a:gd name="T1" fmla="*/ 584 h 584"/>
                <a:gd name="T2" fmla="*/ 0 w 3112"/>
                <a:gd name="T3" fmla="*/ 584 h 584"/>
                <a:gd name="T4" fmla="*/ 90 w 3112"/>
                <a:gd name="T5" fmla="*/ 560 h 584"/>
                <a:gd name="T6" fmla="*/ 336 w 3112"/>
                <a:gd name="T7" fmla="*/ 498 h 584"/>
                <a:gd name="T8" fmla="*/ 506 w 3112"/>
                <a:gd name="T9" fmla="*/ 456 h 584"/>
                <a:gd name="T10" fmla="*/ 702 w 3112"/>
                <a:gd name="T11" fmla="*/ 410 h 584"/>
                <a:gd name="T12" fmla="*/ 920 w 3112"/>
                <a:gd name="T13" fmla="*/ 360 h 584"/>
                <a:gd name="T14" fmla="*/ 1154 w 3112"/>
                <a:gd name="T15" fmla="*/ 306 h 584"/>
                <a:gd name="T16" fmla="*/ 1402 w 3112"/>
                <a:gd name="T17" fmla="*/ 254 h 584"/>
                <a:gd name="T18" fmla="*/ 1656 w 3112"/>
                <a:gd name="T19" fmla="*/ 202 h 584"/>
                <a:gd name="T20" fmla="*/ 1916 w 3112"/>
                <a:gd name="T21" fmla="*/ 154 h 584"/>
                <a:gd name="T22" fmla="*/ 2174 w 3112"/>
                <a:gd name="T23" fmla="*/ 108 h 584"/>
                <a:gd name="T24" fmla="*/ 2302 w 3112"/>
                <a:gd name="T25" fmla="*/ 88 h 584"/>
                <a:gd name="T26" fmla="*/ 2426 w 3112"/>
                <a:gd name="T27" fmla="*/ 68 h 584"/>
                <a:gd name="T28" fmla="*/ 2550 w 3112"/>
                <a:gd name="T29" fmla="*/ 52 h 584"/>
                <a:gd name="T30" fmla="*/ 2670 w 3112"/>
                <a:gd name="T31" fmla="*/ 36 h 584"/>
                <a:gd name="T32" fmla="*/ 2788 w 3112"/>
                <a:gd name="T33" fmla="*/ 24 h 584"/>
                <a:gd name="T34" fmla="*/ 2900 w 3112"/>
                <a:gd name="T35" fmla="*/ 14 h 584"/>
                <a:gd name="T36" fmla="*/ 3008 w 3112"/>
                <a:gd name="T37" fmla="*/ 6 h 584"/>
                <a:gd name="T38" fmla="*/ 3112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0" name="Freeform 10">
              <a:extLst>
                <a:ext uri="{FF2B5EF4-FFF2-40B4-BE49-F238E27FC236}">
                  <a16:creationId xmlns:a16="http://schemas.microsoft.com/office/drawing/2014/main" id="{83585C66-A1ED-46A5-9123-05738EFD515D}"/>
                </a:ext>
              </a:extLst>
            </p:cNvPr>
            <p:cNvSpPr>
              <a:spLocks/>
            </p:cNvSpPr>
            <p:nvPr/>
          </p:nvSpPr>
          <p:spPr bwMode="hidden">
            <a:xfrm>
              <a:off x="-3905250" y="4294188"/>
              <a:ext cx="13011150" cy="1892300"/>
            </a:xfrm>
            <a:custGeom>
              <a:avLst/>
              <a:gdLst>
                <a:gd name="T0" fmla="*/ 8192 w 8196"/>
                <a:gd name="T1" fmla="*/ 512 h 1192"/>
                <a:gd name="T2" fmla="*/ 8040 w 8196"/>
                <a:gd name="T3" fmla="*/ 570 h 1192"/>
                <a:gd name="T4" fmla="*/ 7878 w 8196"/>
                <a:gd name="T5" fmla="*/ 620 h 1192"/>
                <a:gd name="T6" fmla="*/ 7706 w 8196"/>
                <a:gd name="T7" fmla="*/ 666 h 1192"/>
                <a:gd name="T8" fmla="*/ 7522 w 8196"/>
                <a:gd name="T9" fmla="*/ 702 h 1192"/>
                <a:gd name="T10" fmla="*/ 7322 w 8196"/>
                <a:gd name="T11" fmla="*/ 730 h 1192"/>
                <a:gd name="T12" fmla="*/ 7106 w 8196"/>
                <a:gd name="T13" fmla="*/ 750 h 1192"/>
                <a:gd name="T14" fmla="*/ 6872 w 8196"/>
                <a:gd name="T15" fmla="*/ 762 h 1192"/>
                <a:gd name="T16" fmla="*/ 6618 w 8196"/>
                <a:gd name="T17" fmla="*/ 760 h 1192"/>
                <a:gd name="T18" fmla="*/ 6342 w 8196"/>
                <a:gd name="T19" fmla="*/ 750 h 1192"/>
                <a:gd name="T20" fmla="*/ 6042 w 8196"/>
                <a:gd name="T21" fmla="*/ 726 h 1192"/>
                <a:gd name="T22" fmla="*/ 5716 w 8196"/>
                <a:gd name="T23" fmla="*/ 690 h 1192"/>
                <a:gd name="T24" fmla="*/ 5364 w 8196"/>
                <a:gd name="T25" fmla="*/ 642 h 1192"/>
                <a:gd name="T26" fmla="*/ 4982 w 8196"/>
                <a:gd name="T27" fmla="*/ 578 h 1192"/>
                <a:gd name="T28" fmla="*/ 4568 w 8196"/>
                <a:gd name="T29" fmla="*/ 500 h 1192"/>
                <a:gd name="T30" fmla="*/ 4122 w 8196"/>
                <a:gd name="T31" fmla="*/ 406 h 1192"/>
                <a:gd name="T32" fmla="*/ 3640 w 8196"/>
                <a:gd name="T33" fmla="*/ 296 h 1192"/>
                <a:gd name="T34" fmla="*/ 3396 w 8196"/>
                <a:gd name="T35" fmla="*/ 240 h 1192"/>
                <a:gd name="T36" fmla="*/ 2934 w 8196"/>
                <a:gd name="T37" fmla="*/ 148 h 1192"/>
                <a:gd name="T38" fmla="*/ 2512 w 8196"/>
                <a:gd name="T39" fmla="*/ 82 h 1192"/>
                <a:gd name="T40" fmla="*/ 2126 w 8196"/>
                <a:gd name="T41" fmla="*/ 36 h 1192"/>
                <a:gd name="T42" fmla="*/ 1776 w 8196"/>
                <a:gd name="T43" fmla="*/ 10 h 1192"/>
                <a:gd name="T44" fmla="*/ 1462 w 8196"/>
                <a:gd name="T45" fmla="*/ 0 h 1192"/>
                <a:gd name="T46" fmla="*/ 1182 w 8196"/>
                <a:gd name="T47" fmla="*/ 4 h 1192"/>
                <a:gd name="T48" fmla="*/ 934 w 8196"/>
                <a:gd name="T49" fmla="*/ 20 h 1192"/>
                <a:gd name="T50" fmla="*/ 716 w 8196"/>
                <a:gd name="T51" fmla="*/ 44 h 1192"/>
                <a:gd name="T52" fmla="*/ 530 w 8196"/>
                <a:gd name="T53" fmla="*/ 74 h 1192"/>
                <a:gd name="T54" fmla="*/ 374 w 8196"/>
                <a:gd name="T55" fmla="*/ 108 h 1192"/>
                <a:gd name="T56" fmla="*/ 248 w 8196"/>
                <a:gd name="T57" fmla="*/ 144 h 1192"/>
                <a:gd name="T58" fmla="*/ 148 w 8196"/>
                <a:gd name="T59" fmla="*/ 176 h 1192"/>
                <a:gd name="T60" fmla="*/ 48 w 8196"/>
                <a:gd name="T61" fmla="*/ 216 h 1192"/>
                <a:gd name="T62" fmla="*/ 0 w 8196"/>
                <a:gd name="T63" fmla="*/ 240 h 1192"/>
                <a:gd name="T64" fmla="*/ 8192 w 8196"/>
                <a:gd name="T65" fmla="*/ 1192 h 1192"/>
                <a:gd name="T66" fmla="*/ 8196 w 8196"/>
                <a:gd name="T67" fmla="*/ 1186 h 1192"/>
                <a:gd name="T68" fmla="*/ 8196 w 8196"/>
                <a:gd name="T69" fmla="*/ 510 h 1192"/>
                <a:gd name="T70" fmla="*/ 8192 w 8196"/>
                <a:gd name="T71" fmla="*/ 512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1" name="Date Placeholder 3">
            <a:extLst>
              <a:ext uri="{FF2B5EF4-FFF2-40B4-BE49-F238E27FC236}">
                <a16:creationId xmlns:a16="http://schemas.microsoft.com/office/drawing/2014/main" id="{11CBF200-9A5F-4FDF-8A70-0BD2A23E3022}"/>
              </a:ext>
            </a:extLst>
          </p:cNvPr>
          <p:cNvSpPr>
            <a:spLocks noGrp="1"/>
          </p:cNvSpPr>
          <p:nvPr>
            <p:ph type="dt" sz="half" idx="10"/>
          </p:nvPr>
        </p:nvSpPr>
        <p:spPr/>
        <p:txBody>
          <a:bodyPr/>
          <a:lstStyle>
            <a:lvl1pPr>
              <a:defRPr/>
            </a:lvl1pPr>
          </a:lstStyle>
          <a:p>
            <a:pPr>
              <a:defRPr/>
            </a:pPr>
            <a:endParaRPr lang="en-US"/>
          </a:p>
        </p:txBody>
      </p:sp>
      <p:sp>
        <p:nvSpPr>
          <p:cNvPr id="12" name="Footer Placeholder 4">
            <a:extLst>
              <a:ext uri="{FF2B5EF4-FFF2-40B4-BE49-F238E27FC236}">
                <a16:creationId xmlns:a16="http://schemas.microsoft.com/office/drawing/2014/main" id="{9C3F4A57-1632-44DC-BBD8-E30F99358E5C}"/>
              </a:ext>
            </a:extLst>
          </p:cNvPr>
          <p:cNvSpPr>
            <a:spLocks noGrp="1"/>
          </p:cNvSpPr>
          <p:nvPr>
            <p:ph type="ftr" sz="quarter" idx="11"/>
          </p:nvPr>
        </p:nvSpPr>
        <p:spPr/>
        <p:txBody>
          <a:bodyPr/>
          <a:lstStyle>
            <a:lvl1pPr>
              <a:defRPr/>
            </a:lvl1pPr>
          </a:lstStyle>
          <a:p>
            <a:pPr>
              <a:defRPr/>
            </a:pPr>
            <a:endParaRPr lang="en-US"/>
          </a:p>
        </p:txBody>
      </p:sp>
      <p:sp>
        <p:nvSpPr>
          <p:cNvPr id="13" name="Slide Number Placeholder 5">
            <a:extLst>
              <a:ext uri="{FF2B5EF4-FFF2-40B4-BE49-F238E27FC236}">
                <a16:creationId xmlns:a16="http://schemas.microsoft.com/office/drawing/2014/main" id="{716FCCD5-17AD-4DC4-A613-64B4AB84C6A5}"/>
              </a:ext>
            </a:extLst>
          </p:cNvPr>
          <p:cNvSpPr>
            <a:spLocks noGrp="1"/>
          </p:cNvSpPr>
          <p:nvPr>
            <p:ph type="sldNum" sz="quarter" idx="12"/>
          </p:nvPr>
        </p:nvSpPr>
        <p:spPr/>
        <p:txBody>
          <a:bodyPr/>
          <a:lstStyle>
            <a:lvl1pPr>
              <a:defRPr/>
            </a:lvl1pPr>
          </a:lstStyle>
          <a:p>
            <a:fld id="{BB6E0046-A345-406A-8E96-4DE9BA232B56}" type="slidenum">
              <a:rPr lang="en-US" altLang="en-US"/>
              <a:pPr/>
              <a:t>‹#›</a:t>
            </a:fld>
            <a:endParaRPr lang="en-US" altLang="en-US"/>
          </a:p>
        </p:txBody>
      </p:sp>
    </p:spTree>
    <p:extLst>
      <p:ext uri="{BB962C8B-B14F-4D97-AF65-F5344CB8AC3E}">
        <p14:creationId xmlns:p14="http://schemas.microsoft.com/office/powerpoint/2010/main" val="26898241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p:cNvSpPr>
            <a:spLocks noGrp="1"/>
          </p:cNvSpPr>
          <p:nvPr>
            <p:ph type="title"/>
          </p:nvPr>
        </p:nvSpPr>
        <p:spPr/>
        <p:txBody>
          <a:bodyPr/>
          <a:lstStyle/>
          <a:p>
            <a:r>
              <a:rPr lang="en-US"/>
              <a:t>Click to edit Master title style</a:t>
            </a:r>
          </a:p>
        </p:txBody>
      </p:sp>
      <p:sp>
        <p:nvSpPr>
          <p:cNvPr id="4" name="Date Placeholder 3">
            <a:extLst>
              <a:ext uri="{FF2B5EF4-FFF2-40B4-BE49-F238E27FC236}">
                <a16:creationId xmlns:a16="http://schemas.microsoft.com/office/drawing/2014/main" id="{3B7B7F66-EFA3-4D75-A569-EFE846B691AA}"/>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84ED9B52-0E7B-408C-A4BD-39B8B7A1537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977D2E4-B882-4956-8BAC-7291F95DEEA3}"/>
              </a:ext>
            </a:extLst>
          </p:cNvPr>
          <p:cNvSpPr>
            <a:spLocks noGrp="1"/>
          </p:cNvSpPr>
          <p:nvPr>
            <p:ph type="sldNum" sz="quarter" idx="12"/>
          </p:nvPr>
        </p:nvSpPr>
        <p:spPr/>
        <p:txBody>
          <a:bodyPr/>
          <a:lstStyle>
            <a:lvl1pPr>
              <a:defRPr/>
            </a:lvl1pPr>
          </a:lstStyle>
          <a:p>
            <a:fld id="{E0323DAE-D708-42D3-A122-74BB295C8FBC}" type="slidenum">
              <a:rPr lang="en-US" altLang="en-US"/>
              <a:pPr/>
              <a:t>‹#›</a:t>
            </a:fld>
            <a:endParaRPr lang="en-US" altLang="en-US"/>
          </a:p>
        </p:txBody>
      </p:sp>
    </p:spTree>
    <p:extLst>
      <p:ext uri="{BB962C8B-B14F-4D97-AF65-F5344CB8AC3E}">
        <p14:creationId xmlns:p14="http://schemas.microsoft.com/office/powerpoint/2010/main" val="743262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ounded Rectangle 14">
            <a:extLst>
              <a:ext uri="{FF2B5EF4-FFF2-40B4-BE49-F238E27FC236}">
                <a16:creationId xmlns:a16="http://schemas.microsoft.com/office/drawing/2014/main" id="{E85E5C5F-372A-4663-9DC3-7AA2099DF086}"/>
              </a:ext>
            </a:extLst>
          </p:cNvPr>
          <p:cNvSpPr/>
          <p:nvPr/>
        </p:nvSpPr>
        <p:spPr>
          <a:xfrm>
            <a:off x="228600" y="228600"/>
            <a:ext cx="8696325" cy="473710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5" name="Freeform 14">
            <a:extLst>
              <a:ext uri="{FF2B5EF4-FFF2-40B4-BE49-F238E27FC236}">
                <a16:creationId xmlns:a16="http://schemas.microsoft.com/office/drawing/2014/main" id="{A07D18D6-997F-4C96-8D77-87649711D133}"/>
              </a:ext>
            </a:extLst>
          </p:cNvPr>
          <p:cNvSpPr>
            <a:spLocks/>
          </p:cNvSpPr>
          <p:nvPr/>
        </p:nvSpPr>
        <p:spPr bwMode="hidden">
          <a:xfrm>
            <a:off x="6046788" y="4203700"/>
            <a:ext cx="2876550" cy="714375"/>
          </a:xfrm>
          <a:custGeom>
            <a:avLst/>
            <a:gdLst>
              <a:gd name="T0" fmla="*/ 2700 w 2706"/>
              <a:gd name="T1" fmla="*/ 0 h 640"/>
              <a:gd name="T2" fmla="*/ 2700 w 2706"/>
              <a:gd name="T3" fmla="*/ 0 h 640"/>
              <a:gd name="T4" fmla="*/ 2586 w 2706"/>
              <a:gd name="T5" fmla="*/ 18 h 640"/>
              <a:gd name="T6" fmla="*/ 2470 w 2706"/>
              <a:gd name="T7" fmla="*/ 38 h 640"/>
              <a:gd name="T8" fmla="*/ 2352 w 2706"/>
              <a:gd name="T9" fmla="*/ 60 h 640"/>
              <a:gd name="T10" fmla="*/ 2230 w 2706"/>
              <a:gd name="T11" fmla="*/ 82 h 640"/>
              <a:gd name="T12" fmla="*/ 2106 w 2706"/>
              <a:gd name="T13" fmla="*/ 108 h 640"/>
              <a:gd name="T14" fmla="*/ 1978 w 2706"/>
              <a:gd name="T15" fmla="*/ 134 h 640"/>
              <a:gd name="T16" fmla="*/ 1848 w 2706"/>
              <a:gd name="T17" fmla="*/ 164 h 640"/>
              <a:gd name="T18" fmla="*/ 1714 w 2706"/>
              <a:gd name="T19" fmla="*/ 194 h 640"/>
              <a:gd name="T20" fmla="*/ 1714 w 2706"/>
              <a:gd name="T21" fmla="*/ 194 h 640"/>
              <a:gd name="T22" fmla="*/ 1472 w 2706"/>
              <a:gd name="T23" fmla="*/ 252 h 640"/>
              <a:gd name="T24" fmla="*/ 1236 w 2706"/>
              <a:gd name="T25" fmla="*/ 304 h 640"/>
              <a:gd name="T26" fmla="*/ 1010 w 2706"/>
              <a:gd name="T27" fmla="*/ 352 h 640"/>
              <a:gd name="T28" fmla="*/ 792 w 2706"/>
              <a:gd name="T29" fmla="*/ 398 h 640"/>
              <a:gd name="T30" fmla="*/ 584 w 2706"/>
              <a:gd name="T31" fmla="*/ 438 h 640"/>
              <a:gd name="T32" fmla="*/ 382 w 2706"/>
              <a:gd name="T33" fmla="*/ 474 h 640"/>
              <a:gd name="T34" fmla="*/ 188 w 2706"/>
              <a:gd name="T35" fmla="*/ 508 h 640"/>
              <a:gd name="T36" fmla="*/ 0 w 2706"/>
              <a:gd name="T37" fmla="*/ 538 h 640"/>
              <a:gd name="T38" fmla="*/ 0 w 2706"/>
              <a:gd name="T39" fmla="*/ 538 h 640"/>
              <a:gd name="T40" fmla="*/ 130 w 2706"/>
              <a:gd name="T41" fmla="*/ 556 h 640"/>
              <a:gd name="T42" fmla="*/ 254 w 2706"/>
              <a:gd name="T43" fmla="*/ 572 h 640"/>
              <a:gd name="T44" fmla="*/ 374 w 2706"/>
              <a:gd name="T45" fmla="*/ 586 h 640"/>
              <a:gd name="T46" fmla="*/ 492 w 2706"/>
              <a:gd name="T47" fmla="*/ 598 h 640"/>
              <a:gd name="T48" fmla="*/ 606 w 2706"/>
              <a:gd name="T49" fmla="*/ 610 h 640"/>
              <a:gd name="T50" fmla="*/ 716 w 2706"/>
              <a:gd name="T51" fmla="*/ 618 h 640"/>
              <a:gd name="T52" fmla="*/ 822 w 2706"/>
              <a:gd name="T53" fmla="*/ 626 h 640"/>
              <a:gd name="T54" fmla="*/ 926 w 2706"/>
              <a:gd name="T55" fmla="*/ 632 h 640"/>
              <a:gd name="T56" fmla="*/ 1028 w 2706"/>
              <a:gd name="T57" fmla="*/ 636 h 640"/>
              <a:gd name="T58" fmla="*/ 1126 w 2706"/>
              <a:gd name="T59" fmla="*/ 638 h 640"/>
              <a:gd name="T60" fmla="*/ 1220 w 2706"/>
              <a:gd name="T61" fmla="*/ 640 h 640"/>
              <a:gd name="T62" fmla="*/ 1312 w 2706"/>
              <a:gd name="T63" fmla="*/ 640 h 640"/>
              <a:gd name="T64" fmla="*/ 1402 w 2706"/>
              <a:gd name="T65" fmla="*/ 638 h 640"/>
              <a:gd name="T66" fmla="*/ 1490 w 2706"/>
              <a:gd name="T67" fmla="*/ 636 h 640"/>
              <a:gd name="T68" fmla="*/ 1574 w 2706"/>
              <a:gd name="T69" fmla="*/ 632 h 640"/>
              <a:gd name="T70" fmla="*/ 1656 w 2706"/>
              <a:gd name="T71" fmla="*/ 626 h 640"/>
              <a:gd name="T72" fmla="*/ 1734 w 2706"/>
              <a:gd name="T73" fmla="*/ 620 h 640"/>
              <a:gd name="T74" fmla="*/ 1812 w 2706"/>
              <a:gd name="T75" fmla="*/ 612 h 640"/>
              <a:gd name="T76" fmla="*/ 1886 w 2706"/>
              <a:gd name="T77" fmla="*/ 602 h 640"/>
              <a:gd name="T78" fmla="*/ 1960 w 2706"/>
              <a:gd name="T79" fmla="*/ 592 h 640"/>
              <a:gd name="T80" fmla="*/ 2030 w 2706"/>
              <a:gd name="T81" fmla="*/ 580 h 640"/>
              <a:gd name="T82" fmla="*/ 2100 w 2706"/>
              <a:gd name="T83" fmla="*/ 568 h 640"/>
              <a:gd name="T84" fmla="*/ 2166 w 2706"/>
              <a:gd name="T85" fmla="*/ 554 h 640"/>
              <a:gd name="T86" fmla="*/ 2232 w 2706"/>
              <a:gd name="T87" fmla="*/ 540 h 640"/>
              <a:gd name="T88" fmla="*/ 2296 w 2706"/>
              <a:gd name="T89" fmla="*/ 524 h 640"/>
              <a:gd name="T90" fmla="*/ 2358 w 2706"/>
              <a:gd name="T91" fmla="*/ 508 h 640"/>
              <a:gd name="T92" fmla="*/ 2418 w 2706"/>
              <a:gd name="T93" fmla="*/ 490 h 640"/>
              <a:gd name="T94" fmla="*/ 2478 w 2706"/>
              <a:gd name="T95" fmla="*/ 472 h 640"/>
              <a:gd name="T96" fmla="*/ 2592 w 2706"/>
              <a:gd name="T97" fmla="*/ 432 h 640"/>
              <a:gd name="T98" fmla="*/ 2702 w 2706"/>
              <a:gd name="T99" fmla="*/ 390 h 640"/>
              <a:gd name="T100" fmla="*/ 2702 w 2706"/>
              <a:gd name="T101" fmla="*/ 390 h 640"/>
              <a:gd name="T102" fmla="*/ 2706 w 2706"/>
              <a:gd name="T103" fmla="*/ 388 h 640"/>
              <a:gd name="T104" fmla="*/ 2706 w 2706"/>
              <a:gd name="T105" fmla="*/ 388 h 640"/>
              <a:gd name="T106" fmla="*/ 2706 w 2706"/>
              <a:gd name="T107" fmla="*/ 0 h 640"/>
              <a:gd name="T108" fmla="*/ 2706 w 2706"/>
              <a:gd name="T109" fmla="*/ 0 h 640"/>
              <a:gd name="T110" fmla="*/ 2700 w 2706"/>
              <a:gd name="T111" fmla="*/ 0 h 640"/>
              <a:gd name="T112" fmla="*/ 2700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 name="Freeform 18">
            <a:extLst>
              <a:ext uri="{FF2B5EF4-FFF2-40B4-BE49-F238E27FC236}">
                <a16:creationId xmlns:a16="http://schemas.microsoft.com/office/drawing/2014/main" id="{60E0D316-ABE2-4285-A000-D3C44CD36E64}"/>
              </a:ext>
            </a:extLst>
          </p:cNvPr>
          <p:cNvSpPr>
            <a:spLocks/>
          </p:cNvSpPr>
          <p:nvPr/>
        </p:nvSpPr>
        <p:spPr bwMode="hidden">
          <a:xfrm>
            <a:off x="2619375" y="4075113"/>
            <a:ext cx="5545138" cy="850900"/>
          </a:xfrm>
          <a:custGeom>
            <a:avLst/>
            <a:gdLst>
              <a:gd name="T0" fmla="*/ 5216 w 5216"/>
              <a:gd name="T1" fmla="*/ 714 h 762"/>
              <a:gd name="T2" fmla="*/ 4984 w 5216"/>
              <a:gd name="T3" fmla="*/ 686 h 762"/>
              <a:gd name="T4" fmla="*/ 4478 w 5216"/>
              <a:gd name="T5" fmla="*/ 610 h 762"/>
              <a:gd name="T6" fmla="*/ 3914 w 5216"/>
              <a:gd name="T7" fmla="*/ 508 h 762"/>
              <a:gd name="T8" fmla="*/ 3286 w 5216"/>
              <a:gd name="T9" fmla="*/ 374 h 762"/>
              <a:gd name="T10" fmla="*/ 2946 w 5216"/>
              <a:gd name="T11" fmla="*/ 296 h 762"/>
              <a:gd name="T12" fmla="*/ 2682 w 5216"/>
              <a:gd name="T13" fmla="*/ 236 h 762"/>
              <a:gd name="T14" fmla="*/ 2430 w 5216"/>
              <a:gd name="T15" fmla="*/ 184 h 762"/>
              <a:gd name="T16" fmla="*/ 2190 w 5216"/>
              <a:gd name="T17" fmla="*/ 140 h 762"/>
              <a:gd name="T18" fmla="*/ 1960 w 5216"/>
              <a:gd name="T19" fmla="*/ 102 h 762"/>
              <a:gd name="T20" fmla="*/ 1740 w 5216"/>
              <a:gd name="T21" fmla="*/ 72 h 762"/>
              <a:gd name="T22" fmla="*/ 1334 w 5216"/>
              <a:gd name="T23" fmla="*/ 28 h 762"/>
              <a:gd name="T24" fmla="*/ 970 w 5216"/>
              <a:gd name="T25" fmla="*/ 4 h 762"/>
              <a:gd name="T26" fmla="*/ 644 w 5216"/>
              <a:gd name="T27" fmla="*/ 0 h 762"/>
              <a:gd name="T28" fmla="*/ 358 w 5216"/>
              <a:gd name="T29" fmla="*/ 10 h 762"/>
              <a:gd name="T30" fmla="*/ 110 w 5216"/>
              <a:gd name="T31" fmla="*/ 32 h 762"/>
              <a:gd name="T32" fmla="*/ 0 w 5216"/>
              <a:gd name="T33" fmla="*/ 48 h 762"/>
              <a:gd name="T34" fmla="*/ 314 w 5216"/>
              <a:gd name="T35" fmla="*/ 86 h 762"/>
              <a:gd name="T36" fmla="*/ 652 w 5216"/>
              <a:gd name="T37" fmla="*/ 140 h 762"/>
              <a:gd name="T38" fmla="*/ 1014 w 5216"/>
              <a:gd name="T39" fmla="*/ 210 h 762"/>
              <a:gd name="T40" fmla="*/ 1402 w 5216"/>
              <a:gd name="T41" fmla="*/ 296 h 762"/>
              <a:gd name="T42" fmla="*/ 1756 w 5216"/>
              <a:gd name="T43" fmla="*/ 378 h 762"/>
              <a:gd name="T44" fmla="*/ 2408 w 5216"/>
              <a:gd name="T45" fmla="*/ 516 h 762"/>
              <a:gd name="T46" fmla="*/ 2708 w 5216"/>
              <a:gd name="T47" fmla="*/ 572 h 762"/>
              <a:gd name="T48" fmla="*/ 2992 w 5216"/>
              <a:gd name="T49" fmla="*/ 620 h 762"/>
              <a:gd name="T50" fmla="*/ 3260 w 5216"/>
              <a:gd name="T51" fmla="*/ 662 h 762"/>
              <a:gd name="T52" fmla="*/ 3512 w 5216"/>
              <a:gd name="T53" fmla="*/ 694 h 762"/>
              <a:gd name="T54" fmla="*/ 3750 w 5216"/>
              <a:gd name="T55" fmla="*/ 722 h 762"/>
              <a:gd name="T56" fmla="*/ 3974 w 5216"/>
              <a:gd name="T57" fmla="*/ 740 h 762"/>
              <a:gd name="T58" fmla="*/ 4184 w 5216"/>
              <a:gd name="T59" fmla="*/ 754 h 762"/>
              <a:gd name="T60" fmla="*/ 4384 w 5216"/>
              <a:gd name="T61" fmla="*/ 762 h 762"/>
              <a:gd name="T62" fmla="*/ 4570 w 5216"/>
              <a:gd name="T63" fmla="*/ 762 h 762"/>
              <a:gd name="T64" fmla="*/ 4746 w 5216"/>
              <a:gd name="T65" fmla="*/ 758 h 762"/>
              <a:gd name="T66" fmla="*/ 4912 w 5216"/>
              <a:gd name="T67" fmla="*/ 748 h 762"/>
              <a:gd name="T68" fmla="*/ 5068 w 5216"/>
              <a:gd name="T69" fmla="*/ 732 h 762"/>
              <a:gd name="T70" fmla="*/ 5216 w 5216"/>
              <a:gd name="T71" fmla="*/ 714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22">
            <a:extLst>
              <a:ext uri="{FF2B5EF4-FFF2-40B4-BE49-F238E27FC236}">
                <a16:creationId xmlns:a16="http://schemas.microsoft.com/office/drawing/2014/main" id="{4F75FC48-46AA-4545-A6CC-F34E11CE8CC4}"/>
              </a:ext>
            </a:extLst>
          </p:cNvPr>
          <p:cNvSpPr>
            <a:spLocks/>
          </p:cNvSpPr>
          <p:nvPr/>
        </p:nvSpPr>
        <p:spPr bwMode="hidden">
          <a:xfrm>
            <a:off x="2828925" y="4087813"/>
            <a:ext cx="5467350" cy="774700"/>
          </a:xfrm>
          <a:custGeom>
            <a:avLst/>
            <a:gdLst>
              <a:gd name="T0" fmla="*/ 0 w 5144"/>
              <a:gd name="T1" fmla="*/ 70 h 694"/>
              <a:gd name="T2" fmla="*/ 0 w 5144"/>
              <a:gd name="T3" fmla="*/ 70 h 694"/>
              <a:gd name="T4" fmla="*/ 18 w 5144"/>
              <a:gd name="T5" fmla="*/ 66 h 694"/>
              <a:gd name="T6" fmla="*/ 72 w 5144"/>
              <a:gd name="T7" fmla="*/ 56 h 694"/>
              <a:gd name="T8" fmla="*/ 164 w 5144"/>
              <a:gd name="T9" fmla="*/ 42 h 694"/>
              <a:gd name="T10" fmla="*/ 224 w 5144"/>
              <a:gd name="T11" fmla="*/ 34 h 694"/>
              <a:gd name="T12" fmla="*/ 294 w 5144"/>
              <a:gd name="T13" fmla="*/ 26 h 694"/>
              <a:gd name="T14" fmla="*/ 372 w 5144"/>
              <a:gd name="T15" fmla="*/ 20 h 694"/>
              <a:gd name="T16" fmla="*/ 462 w 5144"/>
              <a:gd name="T17" fmla="*/ 14 h 694"/>
              <a:gd name="T18" fmla="*/ 560 w 5144"/>
              <a:gd name="T19" fmla="*/ 8 h 694"/>
              <a:gd name="T20" fmla="*/ 670 w 5144"/>
              <a:gd name="T21" fmla="*/ 4 h 694"/>
              <a:gd name="T22" fmla="*/ 790 w 5144"/>
              <a:gd name="T23" fmla="*/ 2 h 694"/>
              <a:gd name="T24" fmla="*/ 920 w 5144"/>
              <a:gd name="T25" fmla="*/ 0 h 694"/>
              <a:gd name="T26" fmla="*/ 1060 w 5144"/>
              <a:gd name="T27" fmla="*/ 2 h 694"/>
              <a:gd name="T28" fmla="*/ 1210 w 5144"/>
              <a:gd name="T29" fmla="*/ 6 h 694"/>
              <a:gd name="T30" fmla="*/ 1372 w 5144"/>
              <a:gd name="T31" fmla="*/ 14 h 694"/>
              <a:gd name="T32" fmla="*/ 1544 w 5144"/>
              <a:gd name="T33" fmla="*/ 24 h 694"/>
              <a:gd name="T34" fmla="*/ 1726 w 5144"/>
              <a:gd name="T35" fmla="*/ 40 h 694"/>
              <a:gd name="T36" fmla="*/ 1920 w 5144"/>
              <a:gd name="T37" fmla="*/ 58 h 694"/>
              <a:gd name="T38" fmla="*/ 2126 w 5144"/>
              <a:gd name="T39" fmla="*/ 80 h 694"/>
              <a:gd name="T40" fmla="*/ 2342 w 5144"/>
              <a:gd name="T41" fmla="*/ 106 h 694"/>
              <a:gd name="T42" fmla="*/ 2570 w 5144"/>
              <a:gd name="T43" fmla="*/ 138 h 694"/>
              <a:gd name="T44" fmla="*/ 2808 w 5144"/>
              <a:gd name="T45" fmla="*/ 174 h 694"/>
              <a:gd name="T46" fmla="*/ 3058 w 5144"/>
              <a:gd name="T47" fmla="*/ 216 h 694"/>
              <a:gd name="T48" fmla="*/ 3320 w 5144"/>
              <a:gd name="T49" fmla="*/ 266 h 694"/>
              <a:gd name="T50" fmla="*/ 3594 w 5144"/>
              <a:gd name="T51" fmla="*/ 320 h 694"/>
              <a:gd name="T52" fmla="*/ 3880 w 5144"/>
              <a:gd name="T53" fmla="*/ 380 h 694"/>
              <a:gd name="T54" fmla="*/ 4178 w 5144"/>
              <a:gd name="T55" fmla="*/ 448 h 694"/>
              <a:gd name="T56" fmla="*/ 4488 w 5144"/>
              <a:gd name="T57" fmla="*/ 522 h 694"/>
              <a:gd name="T58" fmla="*/ 4810 w 5144"/>
              <a:gd name="T59" fmla="*/ 604 h 694"/>
              <a:gd name="T60" fmla="*/ 5144 w 5144"/>
              <a:gd name="T61" fmla="*/ 694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8" name="Freeform 26">
            <a:extLst>
              <a:ext uri="{FF2B5EF4-FFF2-40B4-BE49-F238E27FC236}">
                <a16:creationId xmlns:a16="http://schemas.microsoft.com/office/drawing/2014/main" id="{4DE0AF92-32B0-463E-B489-220006691D88}"/>
              </a:ext>
            </a:extLst>
          </p:cNvPr>
          <p:cNvSpPr>
            <a:spLocks/>
          </p:cNvSpPr>
          <p:nvPr/>
        </p:nvSpPr>
        <p:spPr bwMode="hidden">
          <a:xfrm>
            <a:off x="5610225" y="4073525"/>
            <a:ext cx="3306763" cy="652463"/>
          </a:xfrm>
          <a:custGeom>
            <a:avLst/>
            <a:gdLst>
              <a:gd name="T0" fmla="*/ 0 w 3112"/>
              <a:gd name="T1" fmla="*/ 584 h 584"/>
              <a:gd name="T2" fmla="*/ 0 w 3112"/>
              <a:gd name="T3" fmla="*/ 584 h 584"/>
              <a:gd name="T4" fmla="*/ 90 w 3112"/>
              <a:gd name="T5" fmla="*/ 560 h 584"/>
              <a:gd name="T6" fmla="*/ 336 w 3112"/>
              <a:gd name="T7" fmla="*/ 498 h 584"/>
              <a:gd name="T8" fmla="*/ 506 w 3112"/>
              <a:gd name="T9" fmla="*/ 456 h 584"/>
              <a:gd name="T10" fmla="*/ 702 w 3112"/>
              <a:gd name="T11" fmla="*/ 410 h 584"/>
              <a:gd name="T12" fmla="*/ 920 w 3112"/>
              <a:gd name="T13" fmla="*/ 360 h 584"/>
              <a:gd name="T14" fmla="*/ 1154 w 3112"/>
              <a:gd name="T15" fmla="*/ 306 h 584"/>
              <a:gd name="T16" fmla="*/ 1402 w 3112"/>
              <a:gd name="T17" fmla="*/ 254 h 584"/>
              <a:gd name="T18" fmla="*/ 1656 w 3112"/>
              <a:gd name="T19" fmla="*/ 202 h 584"/>
              <a:gd name="T20" fmla="*/ 1916 w 3112"/>
              <a:gd name="T21" fmla="*/ 154 h 584"/>
              <a:gd name="T22" fmla="*/ 2174 w 3112"/>
              <a:gd name="T23" fmla="*/ 108 h 584"/>
              <a:gd name="T24" fmla="*/ 2302 w 3112"/>
              <a:gd name="T25" fmla="*/ 88 h 584"/>
              <a:gd name="T26" fmla="*/ 2426 w 3112"/>
              <a:gd name="T27" fmla="*/ 68 h 584"/>
              <a:gd name="T28" fmla="*/ 2550 w 3112"/>
              <a:gd name="T29" fmla="*/ 52 h 584"/>
              <a:gd name="T30" fmla="*/ 2670 w 3112"/>
              <a:gd name="T31" fmla="*/ 36 h 584"/>
              <a:gd name="T32" fmla="*/ 2788 w 3112"/>
              <a:gd name="T33" fmla="*/ 24 h 584"/>
              <a:gd name="T34" fmla="*/ 2900 w 3112"/>
              <a:gd name="T35" fmla="*/ 14 h 584"/>
              <a:gd name="T36" fmla="*/ 3008 w 3112"/>
              <a:gd name="T37" fmla="*/ 6 h 584"/>
              <a:gd name="T38" fmla="*/ 3112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9" name="Freeform 10">
            <a:extLst>
              <a:ext uri="{FF2B5EF4-FFF2-40B4-BE49-F238E27FC236}">
                <a16:creationId xmlns:a16="http://schemas.microsoft.com/office/drawing/2014/main" id="{DCA6099A-B5D7-45C4-8A47-32C90DF62C5E}"/>
              </a:ext>
            </a:extLst>
          </p:cNvPr>
          <p:cNvSpPr>
            <a:spLocks/>
          </p:cNvSpPr>
          <p:nvPr/>
        </p:nvSpPr>
        <p:spPr bwMode="hidden">
          <a:xfrm>
            <a:off x="211138" y="4059238"/>
            <a:ext cx="8723312" cy="1328737"/>
          </a:xfrm>
          <a:custGeom>
            <a:avLst/>
            <a:gdLst>
              <a:gd name="T0" fmla="*/ 8192 w 8196"/>
              <a:gd name="T1" fmla="*/ 512 h 1192"/>
              <a:gd name="T2" fmla="*/ 8040 w 8196"/>
              <a:gd name="T3" fmla="*/ 570 h 1192"/>
              <a:gd name="T4" fmla="*/ 7878 w 8196"/>
              <a:gd name="T5" fmla="*/ 620 h 1192"/>
              <a:gd name="T6" fmla="*/ 7706 w 8196"/>
              <a:gd name="T7" fmla="*/ 666 h 1192"/>
              <a:gd name="T8" fmla="*/ 7522 w 8196"/>
              <a:gd name="T9" fmla="*/ 702 h 1192"/>
              <a:gd name="T10" fmla="*/ 7322 w 8196"/>
              <a:gd name="T11" fmla="*/ 730 h 1192"/>
              <a:gd name="T12" fmla="*/ 7106 w 8196"/>
              <a:gd name="T13" fmla="*/ 750 h 1192"/>
              <a:gd name="T14" fmla="*/ 6872 w 8196"/>
              <a:gd name="T15" fmla="*/ 762 h 1192"/>
              <a:gd name="T16" fmla="*/ 6618 w 8196"/>
              <a:gd name="T17" fmla="*/ 760 h 1192"/>
              <a:gd name="T18" fmla="*/ 6342 w 8196"/>
              <a:gd name="T19" fmla="*/ 750 h 1192"/>
              <a:gd name="T20" fmla="*/ 6042 w 8196"/>
              <a:gd name="T21" fmla="*/ 726 h 1192"/>
              <a:gd name="T22" fmla="*/ 5716 w 8196"/>
              <a:gd name="T23" fmla="*/ 690 h 1192"/>
              <a:gd name="T24" fmla="*/ 5364 w 8196"/>
              <a:gd name="T25" fmla="*/ 642 h 1192"/>
              <a:gd name="T26" fmla="*/ 4982 w 8196"/>
              <a:gd name="T27" fmla="*/ 578 h 1192"/>
              <a:gd name="T28" fmla="*/ 4568 w 8196"/>
              <a:gd name="T29" fmla="*/ 500 h 1192"/>
              <a:gd name="T30" fmla="*/ 4122 w 8196"/>
              <a:gd name="T31" fmla="*/ 406 h 1192"/>
              <a:gd name="T32" fmla="*/ 3640 w 8196"/>
              <a:gd name="T33" fmla="*/ 296 h 1192"/>
              <a:gd name="T34" fmla="*/ 3396 w 8196"/>
              <a:gd name="T35" fmla="*/ 240 h 1192"/>
              <a:gd name="T36" fmla="*/ 2934 w 8196"/>
              <a:gd name="T37" fmla="*/ 148 h 1192"/>
              <a:gd name="T38" fmla="*/ 2512 w 8196"/>
              <a:gd name="T39" fmla="*/ 82 h 1192"/>
              <a:gd name="T40" fmla="*/ 2126 w 8196"/>
              <a:gd name="T41" fmla="*/ 36 h 1192"/>
              <a:gd name="T42" fmla="*/ 1776 w 8196"/>
              <a:gd name="T43" fmla="*/ 10 h 1192"/>
              <a:gd name="T44" fmla="*/ 1462 w 8196"/>
              <a:gd name="T45" fmla="*/ 0 h 1192"/>
              <a:gd name="T46" fmla="*/ 1182 w 8196"/>
              <a:gd name="T47" fmla="*/ 4 h 1192"/>
              <a:gd name="T48" fmla="*/ 934 w 8196"/>
              <a:gd name="T49" fmla="*/ 20 h 1192"/>
              <a:gd name="T50" fmla="*/ 716 w 8196"/>
              <a:gd name="T51" fmla="*/ 44 h 1192"/>
              <a:gd name="T52" fmla="*/ 530 w 8196"/>
              <a:gd name="T53" fmla="*/ 74 h 1192"/>
              <a:gd name="T54" fmla="*/ 374 w 8196"/>
              <a:gd name="T55" fmla="*/ 108 h 1192"/>
              <a:gd name="T56" fmla="*/ 248 w 8196"/>
              <a:gd name="T57" fmla="*/ 144 h 1192"/>
              <a:gd name="T58" fmla="*/ 148 w 8196"/>
              <a:gd name="T59" fmla="*/ 176 h 1192"/>
              <a:gd name="T60" fmla="*/ 48 w 8196"/>
              <a:gd name="T61" fmla="*/ 216 h 1192"/>
              <a:gd name="T62" fmla="*/ 0 w 8196"/>
              <a:gd name="T63" fmla="*/ 240 h 1192"/>
              <a:gd name="T64" fmla="*/ 8192 w 8196"/>
              <a:gd name="T65" fmla="*/ 1192 h 1192"/>
              <a:gd name="T66" fmla="*/ 8196 w 8196"/>
              <a:gd name="T67" fmla="*/ 1186 h 1192"/>
              <a:gd name="T68" fmla="*/ 8196 w 8196"/>
              <a:gd name="T69" fmla="*/ 510 h 1192"/>
              <a:gd name="T70" fmla="*/ 8192 w 8196"/>
              <a:gd name="T71" fmla="*/ 512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667A81F6-1384-45E4-9BCF-02F33456CBB0}"/>
              </a:ext>
            </a:extLst>
          </p:cNvPr>
          <p:cNvSpPr>
            <a:spLocks noGrp="1"/>
          </p:cNvSpPr>
          <p:nvPr>
            <p:ph type="dt" sz="half" idx="10"/>
          </p:nvPr>
        </p:nvSpPr>
        <p:spPr/>
        <p:txBody>
          <a:bodyPr/>
          <a:lstStyle>
            <a:lvl1pPr>
              <a:defRPr/>
            </a:lvl1pPr>
          </a:lstStyle>
          <a:p>
            <a:pPr>
              <a:defRPr/>
            </a:pPr>
            <a:endParaRPr lang="en-US"/>
          </a:p>
        </p:txBody>
      </p:sp>
      <p:sp>
        <p:nvSpPr>
          <p:cNvPr id="11" name="Footer Placeholder 4">
            <a:extLst>
              <a:ext uri="{FF2B5EF4-FFF2-40B4-BE49-F238E27FC236}">
                <a16:creationId xmlns:a16="http://schemas.microsoft.com/office/drawing/2014/main" id="{BE6552EB-1678-4244-92A1-D1171AEC6174}"/>
              </a:ext>
            </a:extLst>
          </p:cNvPr>
          <p:cNvSpPr>
            <a:spLocks noGrp="1"/>
          </p:cNvSpPr>
          <p:nvPr>
            <p:ph type="ftr" sz="quarter" idx="11"/>
          </p:nvPr>
        </p:nvSpPr>
        <p:spPr/>
        <p:txBody>
          <a:bodyPr/>
          <a:lstStyle>
            <a:lvl1pPr>
              <a:defRPr/>
            </a:lvl1pPr>
          </a:lstStyle>
          <a:p>
            <a:pPr>
              <a:defRPr/>
            </a:pPr>
            <a:endParaRPr lang="en-US"/>
          </a:p>
        </p:txBody>
      </p:sp>
      <p:sp>
        <p:nvSpPr>
          <p:cNvPr id="12" name="Slide Number Placeholder 5">
            <a:extLst>
              <a:ext uri="{FF2B5EF4-FFF2-40B4-BE49-F238E27FC236}">
                <a16:creationId xmlns:a16="http://schemas.microsoft.com/office/drawing/2014/main" id="{0841FDC8-0DBA-492E-961B-6CBEF8B3AD00}"/>
              </a:ext>
            </a:extLst>
          </p:cNvPr>
          <p:cNvSpPr>
            <a:spLocks noGrp="1"/>
          </p:cNvSpPr>
          <p:nvPr>
            <p:ph type="sldNum" sz="quarter" idx="12"/>
          </p:nvPr>
        </p:nvSpPr>
        <p:spPr/>
        <p:txBody>
          <a:bodyPr/>
          <a:lstStyle>
            <a:lvl1pPr>
              <a:defRPr/>
            </a:lvl1pPr>
          </a:lstStyle>
          <a:p>
            <a:fld id="{15653B86-7A5B-4D9A-8245-060EEF7ABD3C}" type="slidenum">
              <a:rPr lang="en-US" altLang="en-US"/>
              <a:pPr/>
              <a:t>‹#›</a:t>
            </a:fld>
            <a:endParaRPr lang="en-US" altLang="en-US"/>
          </a:p>
        </p:txBody>
      </p:sp>
    </p:spTree>
    <p:extLst>
      <p:ext uri="{BB962C8B-B14F-4D97-AF65-F5344CB8AC3E}">
        <p14:creationId xmlns:p14="http://schemas.microsoft.com/office/powerpoint/2010/main" val="4215836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20915D5B-1AA4-406C-9A38-1443B3123347}"/>
              </a:ext>
            </a:extLst>
          </p:cNvPr>
          <p:cNvSpPr>
            <a:spLocks noGrp="1"/>
          </p:cNvSpPr>
          <p:nvPr>
            <p:ph type="dt" sz="half" idx="15"/>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E42AFEAC-7E87-4F2C-B830-22199DB5B333}"/>
              </a:ext>
            </a:extLst>
          </p:cNvPr>
          <p:cNvSpPr>
            <a:spLocks noGrp="1"/>
          </p:cNvSpPr>
          <p:nvPr>
            <p:ph type="ftr" sz="quarter" idx="16"/>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95E19828-157D-47D7-ADB9-DAC167FD50C8}"/>
              </a:ext>
            </a:extLst>
          </p:cNvPr>
          <p:cNvSpPr>
            <a:spLocks noGrp="1"/>
          </p:cNvSpPr>
          <p:nvPr>
            <p:ph type="sldNum" sz="quarter" idx="17"/>
          </p:nvPr>
        </p:nvSpPr>
        <p:spPr/>
        <p:txBody>
          <a:bodyPr/>
          <a:lstStyle>
            <a:lvl1pPr>
              <a:defRPr/>
            </a:lvl1pPr>
          </a:lstStyle>
          <a:p>
            <a:fld id="{0CDFECF5-1531-430A-93A8-961581EB0A2C}" type="slidenum">
              <a:rPr lang="en-US" altLang="en-US"/>
              <a:pPr/>
              <a:t>‹#›</a:t>
            </a:fld>
            <a:endParaRPr lang="en-US" altLang="en-US"/>
          </a:p>
        </p:txBody>
      </p:sp>
    </p:spTree>
    <p:extLst>
      <p:ext uri="{BB962C8B-B14F-4D97-AF65-F5344CB8AC3E}">
        <p14:creationId xmlns:p14="http://schemas.microsoft.com/office/powerpoint/2010/main" val="4193373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9396ECDD-B141-4BFC-8F82-7D28E2FBAFFA}"/>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13AE689A-AEAA-46C9-B2A4-CA042A1909EB}"/>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543B98B1-021F-4274-9807-9D582B9E737F}"/>
              </a:ext>
            </a:extLst>
          </p:cNvPr>
          <p:cNvSpPr>
            <a:spLocks noGrp="1"/>
          </p:cNvSpPr>
          <p:nvPr>
            <p:ph type="sldNum" sz="quarter" idx="12"/>
          </p:nvPr>
        </p:nvSpPr>
        <p:spPr/>
        <p:txBody>
          <a:bodyPr/>
          <a:lstStyle>
            <a:lvl1pPr>
              <a:defRPr/>
            </a:lvl1pPr>
          </a:lstStyle>
          <a:p>
            <a:fld id="{115A815E-AE2C-45A6-8D43-AA4477CFEA33}" type="slidenum">
              <a:rPr lang="en-US" altLang="en-US"/>
              <a:pPr/>
              <a:t>‹#›</a:t>
            </a:fld>
            <a:endParaRPr lang="en-US" altLang="en-US"/>
          </a:p>
        </p:txBody>
      </p:sp>
    </p:spTree>
    <p:extLst>
      <p:ext uri="{BB962C8B-B14F-4D97-AF65-F5344CB8AC3E}">
        <p14:creationId xmlns:p14="http://schemas.microsoft.com/office/powerpoint/2010/main" val="1367885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08CD2618-DBE1-4D46-9250-27C6347AEEE0}"/>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D7887CF-8F00-48B5-A25A-9DFC8C21433D}"/>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7B6CEF13-ABDC-4A88-A1CB-DF1983D7007D}"/>
              </a:ext>
            </a:extLst>
          </p:cNvPr>
          <p:cNvSpPr>
            <a:spLocks noGrp="1"/>
          </p:cNvSpPr>
          <p:nvPr>
            <p:ph type="sldNum" sz="quarter" idx="12"/>
          </p:nvPr>
        </p:nvSpPr>
        <p:spPr/>
        <p:txBody>
          <a:bodyPr/>
          <a:lstStyle>
            <a:lvl1pPr>
              <a:defRPr/>
            </a:lvl1pPr>
          </a:lstStyle>
          <a:p>
            <a:fld id="{CD80DC8B-0314-4945-B840-CCCA8FDD803E}" type="slidenum">
              <a:rPr lang="en-US" altLang="en-US"/>
              <a:pPr/>
              <a:t>‹#›</a:t>
            </a:fld>
            <a:endParaRPr lang="en-US" altLang="en-US"/>
          </a:p>
        </p:txBody>
      </p:sp>
    </p:spTree>
    <p:extLst>
      <p:ext uri="{BB962C8B-B14F-4D97-AF65-F5344CB8AC3E}">
        <p14:creationId xmlns:p14="http://schemas.microsoft.com/office/powerpoint/2010/main" val="3403859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ounded Rectangle 14">
            <a:extLst>
              <a:ext uri="{FF2B5EF4-FFF2-40B4-BE49-F238E27FC236}">
                <a16:creationId xmlns:a16="http://schemas.microsoft.com/office/drawing/2014/main" id="{D656B6F2-3214-4B1A-9EDF-689FFAD8FD47}"/>
              </a:ext>
            </a:extLst>
          </p:cNvPr>
          <p:cNvSpPr/>
          <p:nvPr/>
        </p:nvSpPr>
        <p:spPr>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nvGrpSpPr>
          <p:cNvPr id="3" name="Group 15">
            <a:extLst>
              <a:ext uri="{FF2B5EF4-FFF2-40B4-BE49-F238E27FC236}">
                <a16:creationId xmlns:a16="http://schemas.microsoft.com/office/drawing/2014/main" id="{DD71A16E-F0F2-4DC8-A8FC-C6630DD82701}"/>
              </a:ext>
            </a:extLst>
          </p:cNvPr>
          <p:cNvGrpSpPr>
            <a:grpSpLocks noChangeAspect="1"/>
          </p:cNvGrpSpPr>
          <p:nvPr/>
        </p:nvGrpSpPr>
        <p:grpSpPr bwMode="auto">
          <a:xfrm>
            <a:off x="211138" y="714375"/>
            <a:ext cx="8723312" cy="1330325"/>
            <a:chOff x="-3905251" y="4294188"/>
            <a:chExt cx="13027839" cy="1892300"/>
          </a:xfrm>
        </p:grpSpPr>
        <p:sp>
          <p:nvSpPr>
            <p:cNvPr id="4" name="Freeform 14">
              <a:extLst>
                <a:ext uri="{FF2B5EF4-FFF2-40B4-BE49-F238E27FC236}">
                  <a16:creationId xmlns:a16="http://schemas.microsoft.com/office/drawing/2014/main" id="{88760ED6-5504-4462-BA9D-F0382CE7580F}"/>
                </a:ext>
              </a:extLst>
            </p:cNvPr>
            <p:cNvSpPr>
              <a:spLocks/>
            </p:cNvSpPr>
            <p:nvPr/>
          </p:nvSpPr>
          <p:spPr bwMode="hidden">
            <a:xfrm>
              <a:off x="4810125" y="4500563"/>
              <a:ext cx="4295775" cy="1016000"/>
            </a:xfrm>
            <a:custGeom>
              <a:avLst/>
              <a:gdLst>
                <a:gd name="T0" fmla="*/ 2700 w 2706"/>
                <a:gd name="T1" fmla="*/ 0 h 640"/>
                <a:gd name="T2" fmla="*/ 2700 w 2706"/>
                <a:gd name="T3" fmla="*/ 0 h 640"/>
                <a:gd name="T4" fmla="*/ 2586 w 2706"/>
                <a:gd name="T5" fmla="*/ 18 h 640"/>
                <a:gd name="T6" fmla="*/ 2470 w 2706"/>
                <a:gd name="T7" fmla="*/ 38 h 640"/>
                <a:gd name="T8" fmla="*/ 2352 w 2706"/>
                <a:gd name="T9" fmla="*/ 60 h 640"/>
                <a:gd name="T10" fmla="*/ 2230 w 2706"/>
                <a:gd name="T11" fmla="*/ 82 h 640"/>
                <a:gd name="T12" fmla="*/ 2106 w 2706"/>
                <a:gd name="T13" fmla="*/ 108 h 640"/>
                <a:gd name="T14" fmla="*/ 1978 w 2706"/>
                <a:gd name="T15" fmla="*/ 134 h 640"/>
                <a:gd name="T16" fmla="*/ 1848 w 2706"/>
                <a:gd name="T17" fmla="*/ 164 h 640"/>
                <a:gd name="T18" fmla="*/ 1714 w 2706"/>
                <a:gd name="T19" fmla="*/ 194 h 640"/>
                <a:gd name="T20" fmla="*/ 1714 w 2706"/>
                <a:gd name="T21" fmla="*/ 194 h 640"/>
                <a:gd name="T22" fmla="*/ 1472 w 2706"/>
                <a:gd name="T23" fmla="*/ 252 h 640"/>
                <a:gd name="T24" fmla="*/ 1236 w 2706"/>
                <a:gd name="T25" fmla="*/ 304 h 640"/>
                <a:gd name="T26" fmla="*/ 1010 w 2706"/>
                <a:gd name="T27" fmla="*/ 352 h 640"/>
                <a:gd name="T28" fmla="*/ 792 w 2706"/>
                <a:gd name="T29" fmla="*/ 398 h 640"/>
                <a:gd name="T30" fmla="*/ 584 w 2706"/>
                <a:gd name="T31" fmla="*/ 438 h 640"/>
                <a:gd name="T32" fmla="*/ 382 w 2706"/>
                <a:gd name="T33" fmla="*/ 474 h 640"/>
                <a:gd name="T34" fmla="*/ 188 w 2706"/>
                <a:gd name="T35" fmla="*/ 508 h 640"/>
                <a:gd name="T36" fmla="*/ 0 w 2706"/>
                <a:gd name="T37" fmla="*/ 538 h 640"/>
                <a:gd name="T38" fmla="*/ 0 w 2706"/>
                <a:gd name="T39" fmla="*/ 538 h 640"/>
                <a:gd name="T40" fmla="*/ 130 w 2706"/>
                <a:gd name="T41" fmla="*/ 556 h 640"/>
                <a:gd name="T42" fmla="*/ 254 w 2706"/>
                <a:gd name="T43" fmla="*/ 572 h 640"/>
                <a:gd name="T44" fmla="*/ 374 w 2706"/>
                <a:gd name="T45" fmla="*/ 586 h 640"/>
                <a:gd name="T46" fmla="*/ 492 w 2706"/>
                <a:gd name="T47" fmla="*/ 598 h 640"/>
                <a:gd name="T48" fmla="*/ 606 w 2706"/>
                <a:gd name="T49" fmla="*/ 610 h 640"/>
                <a:gd name="T50" fmla="*/ 716 w 2706"/>
                <a:gd name="T51" fmla="*/ 618 h 640"/>
                <a:gd name="T52" fmla="*/ 822 w 2706"/>
                <a:gd name="T53" fmla="*/ 626 h 640"/>
                <a:gd name="T54" fmla="*/ 926 w 2706"/>
                <a:gd name="T55" fmla="*/ 632 h 640"/>
                <a:gd name="T56" fmla="*/ 1028 w 2706"/>
                <a:gd name="T57" fmla="*/ 636 h 640"/>
                <a:gd name="T58" fmla="*/ 1126 w 2706"/>
                <a:gd name="T59" fmla="*/ 638 h 640"/>
                <a:gd name="T60" fmla="*/ 1220 w 2706"/>
                <a:gd name="T61" fmla="*/ 640 h 640"/>
                <a:gd name="T62" fmla="*/ 1312 w 2706"/>
                <a:gd name="T63" fmla="*/ 640 h 640"/>
                <a:gd name="T64" fmla="*/ 1402 w 2706"/>
                <a:gd name="T65" fmla="*/ 638 h 640"/>
                <a:gd name="T66" fmla="*/ 1490 w 2706"/>
                <a:gd name="T67" fmla="*/ 636 h 640"/>
                <a:gd name="T68" fmla="*/ 1574 w 2706"/>
                <a:gd name="T69" fmla="*/ 632 h 640"/>
                <a:gd name="T70" fmla="*/ 1656 w 2706"/>
                <a:gd name="T71" fmla="*/ 626 h 640"/>
                <a:gd name="T72" fmla="*/ 1734 w 2706"/>
                <a:gd name="T73" fmla="*/ 620 h 640"/>
                <a:gd name="T74" fmla="*/ 1812 w 2706"/>
                <a:gd name="T75" fmla="*/ 612 h 640"/>
                <a:gd name="T76" fmla="*/ 1886 w 2706"/>
                <a:gd name="T77" fmla="*/ 602 h 640"/>
                <a:gd name="T78" fmla="*/ 1960 w 2706"/>
                <a:gd name="T79" fmla="*/ 592 h 640"/>
                <a:gd name="T80" fmla="*/ 2030 w 2706"/>
                <a:gd name="T81" fmla="*/ 580 h 640"/>
                <a:gd name="T82" fmla="*/ 2100 w 2706"/>
                <a:gd name="T83" fmla="*/ 568 h 640"/>
                <a:gd name="T84" fmla="*/ 2166 w 2706"/>
                <a:gd name="T85" fmla="*/ 554 h 640"/>
                <a:gd name="T86" fmla="*/ 2232 w 2706"/>
                <a:gd name="T87" fmla="*/ 540 h 640"/>
                <a:gd name="T88" fmla="*/ 2296 w 2706"/>
                <a:gd name="T89" fmla="*/ 524 h 640"/>
                <a:gd name="T90" fmla="*/ 2358 w 2706"/>
                <a:gd name="T91" fmla="*/ 508 h 640"/>
                <a:gd name="T92" fmla="*/ 2418 w 2706"/>
                <a:gd name="T93" fmla="*/ 490 h 640"/>
                <a:gd name="T94" fmla="*/ 2478 w 2706"/>
                <a:gd name="T95" fmla="*/ 472 h 640"/>
                <a:gd name="T96" fmla="*/ 2592 w 2706"/>
                <a:gd name="T97" fmla="*/ 432 h 640"/>
                <a:gd name="T98" fmla="*/ 2702 w 2706"/>
                <a:gd name="T99" fmla="*/ 390 h 640"/>
                <a:gd name="T100" fmla="*/ 2702 w 2706"/>
                <a:gd name="T101" fmla="*/ 390 h 640"/>
                <a:gd name="T102" fmla="*/ 2706 w 2706"/>
                <a:gd name="T103" fmla="*/ 388 h 640"/>
                <a:gd name="T104" fmla="*/ 2706 w 2706"/>
                <a:gd name="T105" fmla="*/ 388 h 640"/>
                <a:gd name="T106" fmla="*/ 2706 w 2706"/>
                <a:gd name="T107" fmla="*/ 0 h 640"/>
                <a:gd name="T108" fmla="*/ 2706 w 2706"/>
                <a:gd name="T109" fmla="*/ 0 h 640"/>
                <a:gd name="T110" fmla="*/ 2700 w 2706"/>
                <a:gd name="T111" fmla="*/ 0 h 640"/>
                <a:gd name="T112" fmla="*/ 2700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 name="Freeform 18">
              <a:extLst>
                <a:ext uri="{FF2B5EF4-FFF2-40B4-BE49-F238E27FC236}">
                  <a16:creationId xmlns:a16="http://schemas.microsoft.com/office/drawing/2014/main" id="{32D6EC95-5DD7-4629-898F-F52D6133579C}"/>
                </a:ext>
              </a:extLst>
            </p:cNvPr>
            <p:cNvSpPr>
              <a:spLocks/>
            </p:cNvSpPr>
            <p:nvPr/>
          </p:nvSpPr>
          <p:spPr bwMode="hidden">
            <a:xfrm>
              <a:off x="-309563" y="4318000"/>
              <a:ext cx="8280401" cy="1209675"/>
            </a:xfrm>
            <a:custGeom>
              <a:avLst/>
              <a:gdLst>
                <a:gd name="T0" fmla="*/ 5216 w 5216"/>
                <a:gd name="T1" fmla="*/ 714 h 762"/>
                <a:gd name="T2" fmla="*/ 4984 w 5216"/>
                <a:gd name="T3" fmla="*/ 686 h 762"/>
                <a:gd name="T4" fmla="*/ 4478 w 5216"/>
                <a:gd name="T5" fmla="*/ 610 h 762"/>
                <a:gd name="T6" fmla="*/ 3914 w 5216"/>
                <a:gd name="T7" fmla="*/ 508 h 762"/>
                <a:gd name="T8" fmla="*/ 3286 w 5216"/>
                <a:gd name="T9" fmla="*/ 374 h 762"/>
                <a:gd name="T10" fmla="*/ 2946 w 5216"/>
                <a:gd name="T11" fmla="*/ 296 h 762"/>
                <a:gd name="T12" fmla="*/ 2682 w 5216"/>
                <a:gd name="T13" fmla="*/ 236 h 762"/>
                <a:gd name="T14" fmla="*/ 2430 w 5216"/>
                <a:gd name="T15" fmla="*/ 184 h 762"/>
                <a:gd name="T16" fmla="*/ 2190 w 5216"/>
                <a:gd name="T17" fmla="*/ 140 h 762"/>
                <a:gd name="T18" fmla="*/ 1960 w 5216"/>
                <a:gd name="T19" fmla="*/ 102 h 762"/>
                <a:gd name="T20" fmla="*/ 1740 w 5216"/>
                <a:gd name="T21" fmla="*/ 72 h 762"/>
                <a:gd name="T22" fmla="*/ 1334 w 5216"/>
                <a:gd name="T23" fmla="*/ 28 h 762"/>
                <a:gd name="T24" fmla="*/ 970 w 5216"/>
                <a:gd name="T25" fmla="*/ 4 h 762"/>
                <a:gd name="T26" fmla="*/ 644 w 5216"/>
                <a:gd name="T27" fmla="*/ 0 h 762"/>
                <a:gd name="T28" fmla="*/ 358 w 5216"/>
                <a:gd name="T29" fmla="*/ 10 h 762"/>
                <a:gd name="T30" fmla="*/ 110 w 5216"/>
                <a:gd name="T31" fmla="*/ 32 h 762"/>
                <a:gd name="T32" fmla="*/ 0 w 5216"/>
                <a:gd name="T33" fmla="*/ 48 h 762"/>
                <a:gd name="T34" fmla="*/ 314 w 5216"/>
                <a:gd name="T35" fmla="*/ 86 h 762"/>
                <a:gd name="T36" fmla="*/ 652 w 5216"/>
                <a:gd name="T37" fmla="*/ 140 h 762"/>
                <a:gd name="T38" fmla="*/ 1014 w 5216"/>
                <a:gd name="T39" fmla="*/ 210 h 762"/>
                <a:gd name="T40" fmla="*/ 1402 w 5216"/>
                <a:gd name="T41" fmla="*/ 296 h 762"/>
                <a:gd name="T42" fmla="*/ 1756 w 5216"/>
                <a:gd name="T43" fmla="*/ 378 h 762"/>
                <a:gd name="T44" fmla="*/ 2408 w 5216"/>
                <a:gd name="T45" fmla="*/ 516 h 762"/>
                <a:gd name="T46" fmla="*/ 2708 w 5216"/>
                <a:gd name="T47" fmla="*/ 572 h 762"/>
                <a:gd name="T48" fmla="*/ 2992 w 5216"/>
                <a:gd name="T49" fmla="*/ 620 h 762"/>
                <a:gd name="T50" fmla="*/ 3260 w 5216"/>
                <a:gd name="T51" fmla="*/ 662 h 762"/>
                <a:gd name="T52" fmla="*/ 3512 w 5216"/>
                <a:gd name="T53" fmla="*/ 694 h 762"/>
                <a:gd name="T54" fmla="*/ 3750 w 5216"/>
                <a:gd name="T55" fmla="*/ 722 h 762"/>
                <a:gd name="T56" fmla="*/ 3974 w 5216"/>
                <a:gd name="T57" fmla="*/ 740 h 762"/>
                <a:gd name="T58" fmla="*/ 4184 w 5216"/>
                <a:gd name="T59" fmla="*/ 754 h 762"/>
                <a:gd name="T60" fmla="*/ 4384 w 5216"/>
                <a:gd name="T61" fmla="*/ 762 h 762"/>
                <a:gd name="T62" fmla="*/ 4570 w 5216"/>
                <a:gd name="T63" fmla="*/ 762 h 762"/>
                <a:gd name="T64" fmla="*/ 4746 w 5216"/>
                <a:gd name="T65" fmla="*/ 758 h 762"/>
                <a:gd name="T66" fmla="*/ 4912 w 5216"/>
                <a:gd name="T67" fmla="*/ 748 h 762"/>
                <a:gd name="T68" fmla="*/ 5068 w 5216"/>
                <a:gd name="T69" fmla="*/ 732 h 762"/>
                <a:gd name="T70" fmla="*/ 5216 w 5216"/>
                <a:gd name="T71" fmla="*/ 714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 name="Freeform 22">
              <a:extLst>
                <a:ext uri="{FF2B5EF4-FFF2-40B4-BE49-F238E27FC236}">
                  <a16:creationId xmlns:a16="http://schemas.microsoft.com/office/drawing/2014/main" id="{0BF236C2-FCF4-4694-8C02-50CC7CE1E657}"/>
                </a:ext>
              </a:extLst>
            </p:cNvPr>
            <p:cNvSpPr>
              <a:spLocks/>
            </p:cNvSpPr>
            <p:nvPr/>
          </p:nvSpPr>
          <p:spPr bwMode="hidden">
            <a:xfrm>
              <a:off x="3175" y="4335463"/>
              <a:ext cx="8166100" cy="1101725"/>
            </a:xfrm>
            <a:custGeom>
              <a:avLst/>
              <a:gdLst>
                <a:gd name="T0" fmla="*/ 0 w 5144"/>
                <a:gd name="T1" fmla="*/ 70 h 694"/>
                <a:gd name="T2" fmla="*/ 0 w 5144"/>
                <a:gd name="T3" fmla="*/ 70 h 694"/>
                <a:gd name="T4" fmla="*/ 18 w 5144"/>
                <a:gd name="T5" fmla="*/ 66 h 694"/>
                <a:gd name="T6" fmla="*/ 72 w 5144"/>
                <a:gd name="T7" fmla="*/ 56 h 694"/>
                <a:gd name="T8" fmla="*/ 164 w 5144"/>
                <a:gd name="T9" fmla="*/ 42 h 694"/>
                <a:gd name="T10" fmla="*/ 224 w 5144"/>
                <a:gd name="T11" fmla="*/ 34 h 694"/>
                <a:gd name="T12" fmla="*/ 294 w 5144"/>
                <a:gd name="T13" fmla="*/ 26 h 694"/>
                <a:gd name="T14" fmla="*/ 372 w 5144"/>
                <a:gd name="T15" fmla="*/ 20 h 694"/>
                <a:gd name="T16" fmla="*/ 462 w 5144"/>
                <a:gd name="T17" fmla="*/ 14 h 694"/>
                <a:gd name="T18" fmla="*/ 560 w 5144"/>
                <a:gd name="T19" fmla="*/ 8 h 694"/>
                <a:gd name="T20" fmla="*/ 670 w 5144"/>
                <a:gd name="T21" fmla="*/ 4 h 694"/>
                <a:gd name="T22" fmla="*/ 790 w 5144"/>
                <a:gd name="T23" fmla="*/ 2 h 694"/>
                <a:gd name="T24" fmla="*/ 920 w 5144"/>
                <a:gd name="T25" fmla="*/ 0 h 694"/>
                <a:gd name="T26" fmla="*/ 1060 w 5144"/>
                <a:gd name="T27" fmla="*/ 2 h 694"/>
                <a:gd name="T28" fmla="*/ 1210 w 5144"/>
                <a:gd name="T29" fmla="*/ 6 h 694"/>
                <a:gd name="T30" fmla="*/ 1372 w 5144"/>
                <a:gd name="T31" fmla="*/ 14 h 694"/>
                <a:gd name="T32" fmla="*/ 1544 w 5144"/>
                <a:gd name="T33" fmla="*/ 24 h 694"/>
                <a:gd name="T34" fmla="*/ 1726 w 5144"/>
                <a:gd name="T35" fmla="*/ 40 h 694"/>
                <a:gd name="T36" fmla="*/ 1920 w 5144"/>
                <a:gd name="T37" fmla="*/ 58 h 694"/>
                <a:gd name="T38" fmla="*/ 2126 w 5144"/>
                <a:gd name="T39" fmla="*/ 80 h 694"/>
                <a:gd name="T40" fmla="*/ 2342 w 5144"/>
                <a:gd name="T41" fmla="*/ 106 h 694"/>
                <a:gd name="T42" fmla="*/ 2570 w 5144"/>
                <a:gd name="T43" fmla="*/ 138 h 694"/>
                <a:gd name="T44" fmla="*/ 2808 w 5144"/>
                <a:gd name="T45" fmla="*/ 174 h 694"/>
                <a:gd name="T46" fmla="*/ 3058 w 5144"/>
                <a:gd name="T47" fmla="*/ 216 h 694"/>
                <a:gd name="T48" fmla="*/ 3320 w 5144"/>
                <a:gd name="T49" fmla="*/ 266 h 694"/>
                <a:gd name="T50" fmla="*/ 3594 w 5144"/>
                <a:gd name="T51" fmla="*/ 320 h 694"/>
                <a:gd name="T52" fmla="*/ 3880 w 5144"/>
                <a:gd name="T53" fmla="*/ 380 h 694"/>
                <a:gd name="T54" fmla="*/ 4178 w 5144"/>
                <a:gd name="T55" fmla="*/ 448 h 694"/>
                <a:gd name="T56" fmla="*/ 4488 w 5144"/>
                <a:gd name="T57" fmla="*/ 522 h 694"/>
                <a:gd name="T58" fmla="*/ 4810 w 5144"/>
                <a:gd name="T59" fmla="*/ 604 h 694"/>
                <a:gd name="T60" fmla="*/ 5144 w 5144"/>
                <a:gd name="T61" fmla="*/ 694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 name="Freeform 26">
              <a:extLst>
                <a:ext uri="{FF2B5EF4-FFF2-40B4-BE49-F238E27FC236}">
                  <a16:creationId xmlns:a16="http://schemas.microsoft.com/office/drawing/2014/main" id="{263BA385-288E-447C-B904-BF417817FA8D}"/>
                </a:ext>
              </a:extLst>
            </p:cNvPr>
            <p:cNvSpPr>
              <a:spLocks/>
            </p:cNvSpPr>
            <p:nvPr/>
          </p:nvSpPr>
          <p:spPr bwMode="hidden">
            <a:xfrm>
              <a:off x="4156075" y="4316413"/>
              <a:ext cx="4940300" cy="927100"/>
            </a:xfrm>
            <a:custGeom>
              <a:avLst/>
              <a:gdLst>
                <a:gd name="T0" fmla="*/ 0 w 3112"/>
                <a:gd name="T1" fmla="*/ 584 h 584"/>
                <a:gd name="T2" fmla="*/ 0 w 3112"/>
                <a:gd name="T3" fmla="*/ 584 h 584"/>
                <a:gd name="T4" fmla="*/ 90 w 3112"/>
                <a:gd name="T5" fmla="*/ 560 h 584"/>
                <a:gd name="T6" fmla="*/ 336 w 3112"/>
                <a:gd name="T7" fmla="*/ 498 h 584"/>
                <a:gd name="T8" fmla="*/ 506 w 3112"/>
                <a:gd name="T9" fmla="*/ 456 h 584"/>
                <a:gd name="T10" fmla="*/ 702 w 3112"/>
                <a:gd name="T11" fmla="*/ 410 h 584"/>
                <a:gd name="T12" fmla="*/ 920 w 3112"/>
                <a:gd name="T13" fmla="*/ 360 h 584"/>
                <a:gd name="T14" fmla="*/ 1154 w 3112"/>
                <a:gd name="T15" fmla="*/ 306 h 584"/>
                <a:gd name="T16" fmla="*/ 1402 w 3112"/>
                <a:gd name="T17" fmla="*/ 254 h 584"/>
                <a:gd name="T18" fmla="*/ 1656 w 3112"/>
                <a:gd name="T19" fmla="*/ 202 h 584"/>
                <a:gd name="T20" fmla="*/ 1916 w 3112"/>
                <a:gd name="T21" fmla="*/ 154 h 584"/>
                <a:gd name="T22" fmla="*/ 2174 w 3112"/>
                <a:gd name="T23" fmla="*/ 108 h 584"/>
                <a:gd name="T24" fmla="*/ 2302 w 3112"/>
                <a:gd name="T25" fmla="*/ 88 h 584"/>
                <a:gd name="T26" fmla="*/ 2426 w 3112"/>
                <a:gd name="T27" fmla="*/ 68 h 584"/>
                <a:gd name="T28" fmla="*/ 2550 w 3112"/>
                <a:gd name="T29" fmla="*/ 52 h 584"/>
                <a:gd name="T30" fmla="*/ 2670 w 3112"/>
                <a:gd name="T31" fmla="*/ 36 h 584"/>
                <a:gd name="T32" fmla="*/ 2788 w 3112"/>
                <a:gd name="T33" fmla="*/ 24 h 584"/>
                <a:gd name="T34" fmla="*/ 2900 w 3112"/>
                <a:gd name="T35" fmla="*/ 14 h 584"/>
                <a:gd name="T36" fmla="*/ 3008 w 3112"/>
                <a:gd name="T37" fmla="*/ 6 h 584"/>
                <a:gd name="T38" fmla="*/ 3112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8" name="Freeform 25">
              <a:extLst>
                <a:ext uri="{FF2B5EF4-FFF2-40B4-BE49-F238E27FC236}">
                  <a16:creationId xmlns:a16="http://schemas.microsoft.com/office/drawing/2014/main" id="{C21A8967-CD83-46F9-A794-D707E32B3CB8}"/>
                </a:ext>
              </a:extLst>
            </p:cNvPr>
            <p:cNvSpPr>
              <a:spLocks/>
            </p:cNvSpPr>
            <p:nvPr/>
          </p:nvSpPr>
          <p:spPr bwMode="hidden">
            <a:xfrm>
              <a:off x="-3905251" y="4294188"/>
              <a:ext cx="13027839" cy="1892300"/>
            </a:xfrm>
            <a:custGeom>
              <a:avLst/>
              <a:gdLst>
                <a:gd name="T0" fmla="*/ 8192 w 8196"/>
                <a:gd name="T1" fmla="*/ 512 h 1192"/>
                <a:gd name="T2" fmla="*/ 8040 w 8196"/>
                <a:gd name="T3" fmla="*/ 570 h 1192"/>
                <a:gd name="T4" fmla="*/ 7878 w 8196"/>
                <a:gd name="T5" fmla="*/ 620 h 1192"/>
                <a:gd name="T6" fmla="*/ 7706 w 8196"/>
                <a:gd name="T7" fmla="*/ 666 h 1192"/>
                <a:gd name="T8" fmla="*/ 7522 w 8196"/>
                <a:gd name="T9" fmla="*/ 702 h 1192"/>
                <a:gd name="T10" fmla="*/ 7322 w 8196"/>
                <a:gd name="T11" fmla="*/ 730 h 1192"/>
                <a:gd name="T12" fmla="*/ 7106 w 8196"/>
                <a:gd name="T13" fmla="*/ 750 h 1192"/>
                <a:gd name="T14" fmla="*/ 6872 w 8196"/>
                <a:gd name="T15" fmla="*/ 762 h 1192"/>
                <a:gd name="T16" fmla="*/ 6618 w 8196"/>
                <a:gd name="T17" fmla="*/ 760 h 1192"/>
                <a:gd name="T18" fmla="*/ 6342 w 8196"/>
                <a:gd name="T19" fmla="*/ 750 h 1192"/>
                <a:gd name="T20" fmla="*/ 6042 w 8196"/>
                <a:gd name="T21" fmla="*/ 726 h 1192"/>
                <a:gd name="T22" fmla="*/ 5716 w 8196"/>
                <a:gd name="T23" fmla="*/ 690 h 1192"/>
                <a:gd name="T24" fmla="*/ 5364 w 8196"/>
                <a:gd name="T25" fmla="*/ 642 h 1192"/>
                <a:gd name="T26" fmla="*/ 4982 w 8196"/>
                <a:gd name="T27" fmla="*/ 578 h 1192"/>
                <a:gd name="T28" fmla="*/ 4568 w 8196"/>
                <a:gd name="T29" fmla="*/ 500 h 1192"/>
                <a:gd name="T30" fmla="*/ 4122 w 8196"/>
                <a:gd name="T31" fmla="*/ 406 h 1192"/>
                <a:gd name="T32" fmla="*/ 3640 w 8196"/>
                <a:gd name="T33" fmla="*/ 296 h 1192"/>
                <a:gd name="T34" fmla="*/ 3396 w 8196"/>
                <a:gd name="T35" fmla="*/ 240 h 1192"/>
                <a:gd name="T36" fmla="*/ 2934 w 8196"/>
                <a:gd name="T37" fmla="*/ 148 h 1192"/>
                <a:gd name="T38" fmla="*/ 2512 w 8196"/>
                <a:gd name="T39" fmla="*/ 82 h 1192"/>
                <a:gd name="T40" fmla="*/ 2126 w 8196"/>
                <a:gd name="T41" fmla="*/ 36 h 1192"/>
                <a:gd name="T42" fmla="*/ 1776 w 8196"/>
                <a:gd name="T43" fmla="*/ 10 h 1192"/>
                <a:gd name="T44" fmla="*/ 1462 w 8196"/>
                <a:gd name="T45" fmla="*/ 0 h 1192"/>
                <a:gd name="T46" fmla="*/ 1182 w 8196"/>
                <a:gd name="T47" fmla="*/ 4 h 1192"/>
                <a:gd name="T48" fmla="*/ 934 w 8196"/>
                <a:gd name="T49" fmla="*/ 20 h 1192"/>
                <a:gd name="T50" fmla="*/ 716 w 8196"/>
                <a:gd name="T51" fmla="*/ 44 h 1192"/>
                <a:gd name="T52" fmla="*/ 530 w 8196"/>
                <a:gd name="T53" fmla="*/ 74 h 1192"/>
                <a:gd name="T54" fmla="*/ 374 w 8196"/>
                <a:gd name="T55" fmla="*/ 108 h 1192"/>
                <a:gd name="T56" fmla="*/ 248 w 8196"/>
                <a:gd name="T57" fmla="*/ 144 h 1192"/>
                <a:gd name="T58" fmla="*/ 148 w 8196"/>
                <a:gd name="T59" fmla="*/ 176 h 1192"/>
                <a:gd name="T60" fmla="*/ 48 w 8196"/>
                <a:gd name="T61" fmla="*/ 216 h 1192"/>
                <a:gd name="T62" fmla="*/ 0 w 8196"/>
                <a:gd name="T63" fmla="*/ 240 h 1192"/>
                <a:gd name="T64" fmla="*/ 8192 w 8196"/>
                <a:gd name="T65" fmla="*/ 1192 h 1192"/>
                <a:gd name="T66" fmla="*/ 8196 w 8196"/>
                <a:gd name="T67" fmla="*/ 1186 h 1192"/>
                <a:gd name="T68" fmla="*/ 8196 w 8196"/>
                <a:gd name="T69" fmla="*/ 510 h 1192"/>
                <a:gd name="T70" fmla="*/ 8192 w 8196"/>
                <a:gd name="T71" fmla="*/ 512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9" name="Date Placeholder 1">
            <a:extLst>
              <a:ext uri="{FF2B5EF4-FFF2-40B4-BE49-F238E27FC236}">
                <a16:creationId xmlns:a16="http://schemas.microsoft.com/office/drawing/2014/main" id="{C6A2E5BC-F378-41CC-9CCF-2A54623B102C}"/>
              </a:ext>
            </a:extLst>
          </p:cNvPr>
          <p:cNvSpPr>
            <a:spLocks noGrp="1"/>
          </p:cNvSpPr>
          <p:nvPr>
            <p:ph type="dt" sz="half" idx="10"/>
          </p:nvPr>
        </p:nvSpPr>
        <p:spPr/>
        <p:txBody>
          <a:bodyPr/>
          <a:lstStyle>
            <a:lvl1pPr>
              <a:defRPr/>
            </a:lvl1pPr>
          </a:lstStyle>
          <a:p>
            <a:pPr>
              <a:defRPr/>
            </a:pPr>
            <a:endParaRPr lang="en-US"/>
          </a:p>
        </p:txBody>
      </p:sp>
      <p:sp>
        <p:nvSpPr>
          <p:cNvPr id="10" name="Footer Placeholder 2">
            <a:extLst>
              <a:ext uri="{FF2B5EF4-FFF2-40B4-BE49-F238E27FC236}">
                <a16:creationId xmlns:a16="http://schemas.microsoft.com/office/drawing/2014/main" id="{2D12428C-5982-4E8F-997F-27ECBB9E3782}"/>
              </a:ext>
            </a:extLst>
          </p:cNvPr>
          <p:cNvSpPr>
            <a:spLocks noGrp="1"/>
          </p:cNvSpPr>
          <p:nvPr>
            <p:ph type="ftr" sz="quarter" idx="11"/>
          </p:nvPr>
        </p:nvSpPr>
        <p:spPr/>
        <p:txBody>
          <a:bodyPr/>
          <a:lstStyle>
            <a:lvl1pPr>
              <a:defRPr/>
            </a:lvl1pPr>
          </a:lstStyle>
          <a:p>
            <a:pPr>
              <a:defRPr/>
            </a:pPr>
            <a:endParaRPr lang="en-US"/>
          </a:p>
        </p:txBody>
      </p:sp>
      <p:sp>
        <p:nvSpPr>
          <p:cNvPr id="11" name="Slide Number Placeholder 3">
            <a:extLst>
              <a:ext uri="{FF2B5EF4-FFF2-40B4-BE49-F238E27FC236}">
                <a16:creationId xmlns:a16="http://schemas.microsoft.com/office/drawing/2014/main" id="{A461983D-EA6E-4C77-9D46-34E8F94CC5AA}"/>
              </a:ext>
            </a:extLst>
          </p:cNvPr>
          <p:cNvSpPr>
            <a:spLocks noGrp="1"/>
          </p:cNvSpPr>
          <p:nvPr>
            <p:ph type="sldNum" sz="quarter" idx="12"/>
          </p:nvPr>
        </p:nvSpPr>
        <p:spPr/>
        <p:txBody>
          <a:bodyPr/>
          <a:lstStyle>
            <a:lvl1pPr>
              <a:defRPr/>
            </a:lvl1pPr>
          </a:lstStyle>
          <a:p>
            <a:fld id="{6E050A0E-88F6-40DB-97C2-A2F2A5A20CD8}" type="slidenum">
              <a:rPr lang="en-US" altLang="en-US"/>
              <a:pPr/>
              <a:t>‹#›</a:t>
            </a:fld>
            <a:endParaRPr lang="en-US" altLang="en-US"/>
          </a:p>
        </p:txBody>
      </p:sp>
    </p:spTree>
    <p:extLst>
      <p:ext uri="{BB962C8B-B14F-4D97-AF65-F5344CB8AC3E}">
        <p14:creationId xmlns:p14="http://schemas.microsoft.com/office/powerpoint/2010/main" val="12676721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ounded Rectangle 14">
            <a:extLst>
              <a:ext uri="{FF2B5EF4-FFF2-40B4-BE49-F238E27FC236}">
                <a16:creationId xmlns:a16="http://schemas.microsoft.com/office/drawing/2014/main" id="{B487F1EA-FC8C-4126-BB8C-11750AB07AD0}"/>
              </a:ext>
            </a:extLst>
          </p:cNvPr>
          <p:cNvSpPr/>
          <p:nvPr/>
        </p:nvSpPr>
        <p:spPr>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nvGrpSpPr>
          <p:cNvPr id="6" name="Group 23">
            <a:extLst>
              <a:ext uri="{FF2B5EF4-FFF2-40B4-BE49-F238E27FC236}">
                <a16:creationId xmlns:a16="http://schemas.microsoft.com/office/drawing/2014/main" id="{2EC46E7D-188E-4D75-BA10-CD7260BB95E7}"/>
              </a:ext>
            </a:extLst>
          </p:cNvPr>
          <p:cNvGrpSpPr>
            <a:grpSpLocks noChangeAspect="1"/>
          </p:cNvGrpSpPr>
          <p:nvPr/>
        </p:nvGrpSpPr>
        <p:grpSpPr bwMode="auto">
          <a:xfrm>
            <a:off x="211138" y="714375"/>
            <a:ext cx="8723312" cy="1331913"/>
            <a:chOff x="-3905250" y="4294188"/>
            <a:chExt cx="13011150" cy="1892300"/>
          </a:xfrm>
        </p:grpSpPr>
        <p:sp>
          <p:nvSpPr>
            <p:cNvPr id="7" name="Freeform 14">
              <a:extLst>
                <a:ext uri="{FF2B5EF4-FFF2-40B4-BE49-F238E27FC236}">
                  <a16:creationId xmlns:a16="http://schemas.microsoft.com/office/drawing/2014/main" id="{05F73BFF-2174-4409-988D-85872D205AB2}"/>
                </a:ext>
              </a:extLst>
            </p:cNvPr>
            <p:cNvSpPr>
              <a:spLocks/>
            </p:cNvSpPr>
            <p:nvPr/>
          </p:nvSpPr>
          <p:spPr bwMode="hidden">
            <a:xfrm>
              <a:off x="4810125" y="4500563"/>
              <a:ext cx="4295775" cy="1016000"/>
            </a:xfrm>
            <a:custGeom>
              <a:avLst/>
              <a:gdLst>
                <a:gd name="T0" fmla="*/ 2700 w 2706"/>
                <a:gd name="T1" fmla="*/ 0 h 640"/>
                <a:gd name="T2" fmla="*/ 2700 w 2706"/>
                <a:gd name="T3" fmla="*/ 0 h 640"/>
                <a:gd name="T4" fmla="*/ 2586 w 2706"/>
                <a:gd name="T5" fmla="*/ 18 h 640"/>
                <a:gd name="T6" fmla="*/ 2470 w 2706"/>
                <a:gd name="T7" fmla="*/ 38 h 640"/>
                <a:gd name="T8" fmla="*/ 2352 w 2706"/>
                <a:gd name="T9" fmla="*/ 60 h 640"/>
                <a:gd name="T10" fmla="*/ 2230 w 2706"/>
                <a:gd name="T11" fmla="*/ 82 h 640"/>
                <a:gd name="T12" fmla="*/ 2106 w 2706"/>
                <a:gd name="T13" fmla="*/ 108 h 640"/>
                <a:gd name="T14" fmla="*/ 1978 w 2706"/>
                <a:gd name="T15" fmla="*/ 134 h 640"/>
                <a:gd name="T16" fmla="*/ 1848 w 2706"/>
                <a:gd name="T17" fmla="*/ 164 h 640"/>
                <a:gd name="T18" fmla="*/ 1714 w 2706"/>
                <a:gd name="T19" fmla="*/ 194 h 640"/>
                <a:gd name="T20" fmla="*/ 1714 w 2706"/>
                <a:gd name="T21" fmla="*/ 194 h 640"/>
                <a:gd name="T22" fmla="*/ 1472 w 2706"/>
                <a:gd name="T23" fmla="*/ 252 h 640"/>
                <a:gd name="T24" fmla="*/ 1236 w 2706"/>
                <a:gd name="T25" fmla="*/ 304 h 640"/>
                <a:gd name="T26" fmla="*/ 1010 w 2706"/>
                <a:gd name="T27" fmla="*/ 352 h 640"/>
                <a:gd name="T28" fmla="*/ 792 w 2706"/>
                <a:gd name="T29" fmla="*/ 398 h 640"/>
                <a:gd name="T30" fmla="*/ 584 w 2706"/>
                <a:gd name="T31" fmla="*/ 438 h 640"/>
                <a:gd name="T32" fmla="*/ 382 w 2706"/>
                <a:gd name="T33" fmla="*/ 474 h 640"/>
                <a:gd name="T34" fmla="*/ 188 w 2706"/>
                <a:gd name="T35" fmla="*/ 508 h 640"/>
                <a:gd name="T36" fmla="*/ 0 w 2706"/>
                <a:gd name="T37" fmla="*/ 538 h 640"/>
                <a:gd name="T38" fmla="*/ 0 w 2706"/>
                <a:gd name="T39" fmla="*/ 538 h 640"/>
                <a:gd name="T40" fmla="*/ 130 w 2706"/>
                <a:gd name="T41" fmla="*/ 556 h 640"/>
                <a:gd name="T42" fmla="*/ 254 w 2706"/>
                <a:gd name="T43" fmla="*/ 572 h 640"/>
                <a:gd name="T44" fmla="*/ 374 w 2706"/>
                <a:gd name="T45" fmla="*/ 586 h 640"/>
                <a:gd name="T46" fmla="*/ 492 w 2706"/>
                <a:gd name="T47" fmla="*/ 598 h 640"/>
                <a:gd name="T48" fmla="*/ 606 w 2706"/>
                <a:gd name="T49" fmla="*/ 610 h 640"/>
                <a:gd name="T50" fmla="*/ 716 w 2706"/>
                <a:gd name="T51" fmla="*/ 618 h 640"/>
                <a:gd name="T52" fmla="*/ 822 w 2706"/>
                <a:gd name="T53" fmla="*/ 626 h 640"/>
                <a:gd name="T54" fmla="*/ 926 w 2706"/>
                <a:gd name="T55" fmla="*/ 632 h 640"/>
                <a:gd name="T56" fmla="*/ 1028 w 2706"/>
                <a:gd name="T57" fmla="*/ 636 h 640"/>
                <a:gd name="T58" fmla="*/ 1126 w 2706"/>
                <a:gd name="T59" fmla="*/ 638 h 640"/>
                <a:gd name="T60" fmla="*/ 1220 w 2706"/>
                <a:gd name="T61" fmla="*/ 640 h 640"/>
                <a:gd name="T62" fmla="*/ 1312 w 2706"/>
                <a:gd name="T63" fmla="*/ 640 h 640"/>
                <a:gd name="T64" fmla="*/ 1402 w 2706"/>
                <a:gd name="T65" fmla="*/ 638 h 640"/>
                <a:gd name="T66" fmla="*/ 1490 w 2706"/>
                <a:gd name="T67" fmla="*/ 636 h 640"/>
                <a:gd name="T68" fmla="*/ 1574 w 2706"/>
                <a:gd name="T69" fmla="*/ 632 h 640"/>
                <a:gd name="T70" fmla="*/ 1656 w 2706"/>
                <a:gd name="T71" fmla="*/ 626 h 640"/>
                <a:gd name="T72" fmla="*/ 1734 w 2706"/>
                <a:gd name="T73" fmla="*/ 620 h 640"/>
                <a:gd name="T74" fmla="*/ 1812 w 2706"/>
                <a:gd name="T75" fmla="*/ 612 h 640"/>
                <a:gd name="T76" fmla="*/ 1886 w 2706"/>
                <a:gd name="T77" fmla="*/ 602 h 640"/>
                <a:gd name="T78" fmla="*/ 1960 w 2706"/>
                <a:gd name="T79" fmla="*/ 592 h 640"/>
                <a:gd name="T80" fmla="*/ 2030 w 2706"/>
                <a:gd name="T81" fmla="*/ 580 h 640"/>
                <a:gd name="T82" fmla="*/ 2100 w 2706"/>
                <a:gd name="T83" fmla="*/ 568 h 640"/>
                <a:gd name="T84" fmla="*/ 2166 w 2706"/>
                <a:gd name="T85" fmla="*/ 554 h 640"/>
                <a:gd name="T86" fmla="*/ 2232 w 2706"/>
                <a:gd name="T87" fmla="*/ 540 h 640"/>
                <a:gd name="T88" fmla="*/ 2296 w 2706"/>
                <a:gd name="T89" fmla="*/ 524 h 640"/>
                <a:gd name="T90" fmla="*/ 2358 w 2706"/>
                <a:gd name="T91" fmla="*/ 508 h 640"/>
                <a:gd name="T92" fmla="*/ 2418 w 2706"/>
                <a:gd name="T93" fmla="*/ 490 h 640"/>
                <a:gd name="T94" fmla="*/ 2478 w 2706"/>
                <a:gd name="T95" fmla="*/ 472 h 640"/>
                <a:gd name="T96" fmla="*/ 2592 w 2706"/>
                <a:gd name="T97" fmla="*/ 432 h 640"/>
                <a:gd name="T98" fmla="*/ 2702 w 2706"/>
                <a:gd name="T99" fmla="*/ 390 h 640"/>
                <a:gd name="T100" fmla="*/ 2702 w 2706"/>
                <a:gd name="T101" fmla="*/ 390 h 640"/>
                <a:gd name="T102" fmla="*/ 2706 w 2706"/>
                <a:gd name="T103" fmla="*/ 388 h 640"/>
                <a:gd name="T104" fmla="*/ 2706 w 2706"/>
                <a:gd name="T105" fmla="*/ 388 h 640"/>
                <a:gd name="T106" fmla="*/ 2706 w 2706"/>
                <a:gd name="T107" fmla="*/ 0 h 640"/>
                <a:gd name="T108" fmla="*/ 2706 w 2706"/>
                <a:gd name="T109" fmla="*/ 0 h 640"/>
                <a:gd name="T110" fmla="*/ 2700 w 2706"/>
                <a:gd name="T111" fmla="*/ 0 h 640"/>
                <a:gd name="T112" fmla="*/ 2700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18">
              <a:extLst>
                <a:ext uri="{FF2B5EF4-FFF2-40B4-BE49-F238E27FC236}">
                  <a16:creationId xmlns:a16="http://schemas.microsoft.com/office/drawing/2014/main" id="{04304C18-9079-416A-97D1-4C22EF8EDDFC}"/>
                </a:ext>
              </a:extLst>
            </p:cNvPr>
            <p:cNvSpPr>
              <a:spLocks/>
            </p:cNvSpPr>
            <p:nvPr/>
          </p:nvSpPr>
          <p:spPr bwMode="hidden">
            <a:xfrm>
              <a:off x="-309563" y="4318000"/>
              <a:ext cx="8280401" cy="1209675"/>
            </a:xfrm>
            <a:custGeom>
              <a:avLst/>
              <a:gdLst>
                <a:gd name="T0" fmla="*/ 5216 w 5216"/>
                <a:gd name="T1" fmla="*/ 714 h 762"/>
                <a:gd name="T2" fmla="*/ 4984 w 5216"/>
                <a:gd name="T3" fmla="*/ 686 h 762"/>
                <a:gd name="T4" fmla="*/ 4478 w 5216"/>
                <a:gd name="T5" fmla="*/ 610 h 762"/>
                <a:gd name="T6" fmla="*/ 3914 w 5216"/>
                <a:gd name="T7" fmla="*/ 508 h 762"/>
                <a:gd name="T8" fmla="*/ 3286 w 5216"/>
                <a:gd name="T9" fmla="*/ 374 h 762"/>
                <a:gd name="T10" fmla="*/ 2946 w 5216"/>
                <a:gd name="T11" fmla="*/ 296 h 762"/>
                <a:gd name="T12" fmla="*/ 2682 w 5216"/>
                <a:gd name="T13" fmla="*/ 236 h 762"/>
                <a:gd name="T14" fmla="*/ 2430 w 5216"/>
                <a:gd name="T15" fmla="*/ 184 h 762"/>
                <a:gd name="T16" fmla="*/ 2190 w 5216"/>
                <a:gd name="T17" fmla="*/ 140 h 762"/>
                <a:gd name="T18" fmla="*/ 1960 w 5216"/>
                <a:gd name="T19" fmla="*/ 102 h 762"/>
                <a:gd name="T20" fmla="*/ 1740 w 5216"/>
                <a:gd name="T21" fmla="*/ 72 h 762"/>
                <a:gd name="T22" fmla="*/ 1334 w 5216"/>
                <a:gd name="T23" fmla="*/ 28 h 762"/>
                <a:gd name="T24" fmla="*/ 970 w 5216"/>
                <a:gd name="T25" fmla="*/ 4 h 762"/>
                <a:gd name="T26" fmla="*/ 644 w 5216"/>
                <a:gd name="T27" fmla="*/ 0 h 762"/>
                <a:gd name="T28" fmla="*/ 358 w 5216"/>
                <a:gd name="T29" fmla="*/ 10 h 762"/>
                <a:gd name="T30" fmla="*/ 110 w 5216"/>
                <a:gd name="T31" fmla="*/ 32 h 762"/>
                <a:gd name="T32" fmla="*/ 0 w 5216"/>
                <a:gd name="T33" fmla="*/ 48 h 762"/>
                <a:gd name="T34" fmla="*/ 314 w 5216"/>
                <a:gd name="T35" fmla="*/ 86 h 762"/>
                <a:gd name="T36" fmla="*/ 652 w 5216"/>
                <a:gd name="T37" fmla="*/ 140 h 762"/>
                <a:gd name="T38" fmla="*/ 1014 w 5216"/>
                <a:gd name="T39" fmla="*/ 210 h 762"/>
                <a:gd name="T40" fmla="*/ 1402 w 5216"/>
                <a:gd name="T41" fmla="*/ 296 h 762"/>
                <a:gd name="T42" fmla="*/ 1756 w 5216"/>
                <a:gd name="T43" fmla="*/ 378 h 762"/>
                <a:gd name="T44" fmla="*/ 2408 w 5216"/>
                <a:gd name="T45" fmla="*/ 516 h 762"/>
                <a:gd name="T46" fmla="*/ 2708 w 5216"/>
                <a:gd name="T47" fmla="*/ 572 h 762"/>
                <a:gd name="T48" fmla="*/ 2992 w 5216"/>
                <a:gd name="T49" fmla="*/ 620 h 762"/>
                <a:gd name="T50" fmla="*/ 3260 w 5216"/>
                <a:gd name="T51" fmla="*/ 662 h 762"/>
                <a:gd name="T52" fmla="*/ 3512 w 5216"/>
                <a:gd name="T53" fmla="*/ 694 h 762"/>
                <a:gd name="T54" fmla="*/ 3750 w 5216"/>
                <a:gd name="T55" fmla="*/ 722 h 762"/>
                <a:gd name="T56" fmla="*/ 3974 w 5216"/>
                <a:gd name="T57" fmla="*/ 740 h 762"/>
                <a:gd name="T58" fmla="*/ 4184 w 5216"/>
                <a:gd name="T59" fmla="*/ 754 h 762"/>
                <a:gd name="T60" fmla="*/ 4384 w 5216"/>
                <a:gd name="T61" fmla="*/ 762 h 762"/>
                <a:gd name="T62" fmla="*/ 4570 w 5216"/>
                <a:gd name="T63" fmla="*/ 762 h 762"/>
                <a:gd name="T64" fmla="*/ 4746 w 5216"/>
                <a:gd name="T65" fmla="*/ 758 h 762"/>
                <a:gd name="T66" fmla="*/ 4912 w 5216"/>
                <a:gd name="T67" fmla="*/ 748 h 762"/>
                <a:gd name="T68" fmla="*/ 5068 w 5216"/>
                <a:gd name="T69" fmla="*/ 732 h 762"/>
                <a:gd name="T70" fmla="*/ 5216 w 5216"/>
                <a:gd name="T71" fmla="*/ 714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22">
              <a:extLst>
                <a:ext uri="{FF2B5EF4-FFF2-40B4-BE49-F238E27FC236}">
                  <a16:creationId xmlns:a16="http://schemas.microsoft.com/office/drawing/2014/main" id="{2B40D5A2-9B36-4869-A58A-DEBD80C1EDD8}"/>
                </a:ext>
              </a:extLst>
            </p:cNvPr>
            <p:cNvSpPr>
              <a:spLocks/>
            </p:cNvSpPr>
            <p:nvPr/>
          </p:nvSpPr>
          <p:spPr bwMode="hidden">
            <a:xfrm>
              <a:off x="3175" y="4335463"/>
              <a:ext cx="8166100" cy="1101725"/>
            </a:xfrm>
            <a:custGeom>
              <a:avLst/>
              <a:gdLst>
                <a:gd name="T0" fmla="*/ 0 w 5144"/>
                <a:gd name="T1" fmla="*/ 70 h 694"/>
                <a:gd name="T2" fmla="*/ 0 w 5144"/>
                <a:gd name="T3" fmla="*/ 70 h 694"/>
                <a:gd name="T4" fmla="*/ 18 w 5144"/>
                <a:gd name="T5" fmla="*/ 66 h 694"/>
                <a:gd name="T6" fmla="*/ 72 w 5144"/>
                <a:gd name="T7" fmla="*/ 56 h 694"/>
                <a:gd name="T8" fmla="*/ 164 w 5144"/>
                <a:gd name="T9" fmla="*/ 42 h 694"/>
                <a:gd name="T10" fmla="*/ 224 w 5144"/>
                <a:gd name="T11" fmla="*/ 34 h 694"/>
                <a:gd name="T12" fmla="*/ 294 w 5144"/>
                <a:gd name="T13" fmla="*/ 26 h 694"/>
                <a:gd name="T14" fmla="*/ 372 w 5144"/>
                <a:gd name="T15" fmla="*/ 20 h 694"/>
                <a:gd name="T16" fmla="*/ 462 w 5144"/>
                <a:gd name="T17" fmla="*/ 14 h 694"/>
                <a:gd name="T18" fmla="*/ 560 w 5144"/>
                <a:gd name="T19" fmla="*/ 8 h 694"/>
                <a:gd name="T20" fmla="*/ 670 w 5144"/>
                <a:gd name="T21" fmla="*/ 4 h 694"/>
                <a:gd name="T22" fmla="*/ 790 w 5144"/>
                <a:gd name="T23" fmla="*/ 2 h 694"/>
                <a:gd name="T24" fmla="*/ 920 w 5144"/>
                <a:gd name="T25" fmla="*/ 0 h 694"/>
                <a:gd name="T26" fmla="*/ 1060 w 5144"/>
                <a:gd name="T27" fmla="*/ 2 h 694"/>
                <a:gd name="T28" fmla="*/ 1210 w 5144"/>
                <a:gd name="T29" fmla="*/ 6 h 694"/>
                <a:gd name="T30" fmla="*/ 1372 w 5144"/>
                <a:gd name="T31" fmla="*/ 14 h 694"/>
                <a:gd name="T32" fmla="*/ 1544 w 5144"/>
                <a:gd name="T33" fmla="*/ 24 h 694"/>
                <a:gd name="T34" fmla="*/ 1726 w 5144"/>
                <a:gd name="T35" fmla="*/ 40 h 694"/>
                <a:gd name="T36" fmla="*/ 1920 w 5144"/>
                <a:gd name="T37" fmla="*/ 58 h 694"/>
                <a:gd name="T38" fmla="*/ 2126 w 5144"/>
                <a:gd name="T39" fmla="*/ 80 h 694"/>
                <a:gd name="T40" fmla="*/ 2342 w 5144"/>
                <a:gd name="T41" fmla="*/ 106 h 694"/>
                <a:gd name="T42" fmla="*/ 2570 w 5144"/>
                <a:gd name="T43" fmla="*/ 138 h 694"/>
                <a:gd name="T44" fmla="*/ 2808 w 5144"/>
                <a:gd name="T45" fmla="*/ 174 h 694"/>
                <a:gd name="T46" fmla="*/ 3058 w 5144"/>
                <a:gd name="T47" fmla="*/ 216 h 694"/>
                <a:gd name="T48" fmla="*/ 3320 w 5144"/>
                <a:gd name="T49" fmla="*/ 266 h 694"/>
                <a:gd name="T50" fmla="*/ 3594 w 5144"/>
                <a:gd name="T51" fmla="*/ 320 h 694"/>
                <a:gd name="T52" fmla="*/ 3880 w 5144"/>
                <a:gd name="T53" fmla="*/ 380 h 694"/>
                <a:gd name="T54" fmla="*/ 4178 w 5144"/>
                <a:gd name="T55" fmla="*/ 448 h 694"/>
                <a:gd name="T56" fmla="*/ 4488 w 5144"/>
                <a:gd name="T57" fmla="*/ 522 h 694"/>
                <a:gd name="T58" fmla="*/ 4810 w 5144"/>
                <a:gd name="T59" fmla="*/ 604 h 694"/>
                <a:gd name="T60" fmla="*/ 5144 w 5144"/>
                <a:gd name="T61" fmla="*/ 694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 name="Freeform 26">
              <a:extLst>
                <a:ext uri="{FF2B5EF4-FFF2-40B4-BE49-F238E27FC236}">
                  <a16:creationId xmlns:a16="http://schemas.microsoft.com/office/drawing/2014/main" id="{C81B262F-2788-489A-83EC-0A894DE805FD}"/>
                </a:ext>
              </a:extLst>
            </p:cNvPr>
            <p:cNvSpPr>
              <a:spLocks/>
            </p:cNvSpPr>
            <p:nvPr/>
          </p:nvSpPr>
          <p:spPr bwMode="hidden">
            <a:xfrm>
              <a:off x="4156075" y="4316413"/>
              <a:ext cx="4940300" cy="927100"/>
            </a:xfrm>
            <a:custGeom>
              <a:avLst/>
              <a:gdLst>
                <a:gd name="T0" fmla="*/ 0 w 3112"/>
                <a:gd name="T1" fmla="*/ 584 h 584"/>
                <a:gd name="T2" fmla="*/ 0 w 3112"/>
                <a:gd name="T3" fmla="*/ 584 h 584"/>
                <a:gd name="T4" fmla="*/ 90 w 3112"/>
                <a:gd name="T5" fmla="*/ 560 h 584"/>
                <a:gd name="T6" fmla="*/ 336 w 3112"/>
                <a:gd name="T7" fmla="*/ 498 h 584"/>
                <a:gd name="T8" fmla="*/ 506 w 3112"/>
                <a:gd name="T9" fmla="*/ 456 h 584"/>
                <a:gd name="T10" fmla="*/ 702 w 3112"/>
                <a:gd name="T11" fmla="*/ 410 h 584"/>
                <a:gd name="T12" fmla="*/ 920 w 3112"/>
                <a:gd name="T13" fmla="*/ 360 h 584"/>
                <a:gd name="T14" fmla="*/ 1154 w 3112"/>
                <a:gd name="T15" fmla="*/ 306 h 584"/>
                <a:gd name="T16" fmla="*/ 1402 w 3112"/>
                <a:gd name="T17" fmla="*/ 254 h 584"/>
                <a:gd name="T18" fmla="*/ 1656 w 3112"/>
                <a:gd name="T19" fmla="*/ 202 h 584"/>
                <a:gd name="T20" fmla="*/ 1916 w 3112"/>
                <a:gd name="T21" fmla="*/ 154 h 584"/>
                <a:gd name="T22" fmla="*/ 2174 w 3112"/>
                <a:gd name="T23" fmla="*/ 108 h 584"/>
                <a:gd name="T24" fmla="*/ 2302 w 3112"/>
                <a:gd name="T25" fmla="*/ 88 h 584"/>
                <a:gd name="T26" fmla="*/ 2426 w 3112"/>
                <a:gd name="T27" fmla="*/ 68 h 584"/>
                <a:gd name="T28" fmla="*/ 2550 w 3112"/>
                <a:gd name="T29" fmla="*/ 52 h 584"/>
                <a:gd name="T30" fmla="*/ 2670 w 3112"/>
                <a:gd name="T31" fmla="*/ 36 h 584"/>
                <a:gd name="T32" fmla="*/ 2788 w 3112"/>
                <a:gd name="T33" fmla="*/ 24 h 584"/>
                <a:gd name="T34" fmla="*/ 2900 w 3112"/>
                <a:gd name="T35" fmla="*/ 14 h 584"/>
                <a:gd name="T36" fmla="*/ 3008 w 3112"/>
                <a:gd name="T37" fmla="*/ 6 h 584"/>
                <a:gd name="T38" fmla="*/ 3112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1" name="Freeform 25">
              <a:extLst>
                <a:ext uri="{FF2B5EF4-FFF2-40B4-BE49-F238E27FC236}">
                  <a16:creationId xmlns:a16="http://schemas.microsoft.com/office/drawing/2014/main" id="{2AD70202-3EC5-48E5-A96B-3A0C6934866E}"/>
                </a:ext>
              </a:extLst>
            </p:cNvPr>
            <p:cNvSpPr>
              <a:spLocks/>
            </p:cNvSpPr>
            <p:nvPr/>
          </p:nvSpPr>
          <p:spPr bwMode="hidden">
            <a:xfrm>
              <a:off x="-3905250" y="4294188"/>
              <a:ext cx="13011150" cy="1892300"/>
            </a:xfrm>
            <a:custGeom>
              <a:avLst/>
              <a:gdLst>
                <a:gd name="T0" fmla="*/ 8192 w 8196"/>
                <a:gd name="T1" fmla="*/ 512 h 1192"/>
                <a:gd name="T2" fmla="*/ 8040 w 8196"/>
                <a:gd name="T3" fmla="*/ 570 h 1192"/>
                <a:gd name="T4" fmla="*/ 7878 w 8196"/>
                <a:gd name="T5" fmla="*/ 620 h 1192"/>
                <a:gd name="T6" fmla="*/ 7706 w 8196"/>
                <a:gd name="T7" fmla="*/ 666 h 1192"/>
                <a:gd name="T8" fmla="*/ 7522 w 8196"/>
                <a:gd name="T9" fmla="*/ 702 h 1192"/>
                <a:gd name="T10" fmla="*/ 7322 w 8196"/>
                <a:gd name="T11" fmla="*/ 730 h 1192"/>
                <a:gd name="T12" fmla="*/ 7106 w 8196"/>
                <a:gd name="T13" fmla="*/ 750 h 1192"/>
                <a:gd name="T14" fmla="*/ 6872 w 8196"/>
                <a:gd name="T15" fmla="*/ 762 h 1192"/>
                <a:gd name="T16" fmla="*/ 6618 w 8196"/>
                <a:gd name="T17" fmla="*/ 760 h 1192"/>
                <a:gd name="T18" fmla="*/ 6342 w 8196"/>
                <a:gd name="T19" fmla="*/ 750 h 1192"/>
                <a:gd name="T20" fmla="*/ 6042 w 8196"/>
                <a:gd name="T21" fmla="*/ 726 h 1192"/>
                <a:gd name="T22" fmla="*/ 5716 w 8196"/>
                <a:gd name="T23" fmla="*/ 690 h 1192"/>
                <a:gd name="T24" fmla="*/ 5364 w 8196"/>
                <a:gd name="T25" fmla="*/ 642 h 1192"/>
                <a:gd name="T26" fmla="*/ 4982 w 8196"/>
                <a:gd name="T27" fmla="*/ 578 h 1192"/>
                <a:gd name="T28" fmla="*/ 4568 w 8196"/>
                <a:gd name="T29" fmla="*/ 500 h 1192"/>
                <a:gd name="T30" fmla="*/ 4122 w 8196"/>
                <a:gd name="T31" fmla="*/ 406 h 1192"/>
                <a:gd name="T32" fmla="*/ 3640 w 8196"/>
                <a:gd name="T33" fmla="*/ 296 h 1192"/>
                <a:gd name="T34" fmla="*/ 3396 w 8196"/>
                <a:gd name="T35" fmla="*/ 240 h 1192"/>
                <a:gd name="T36" fmla="*/ 2934 w 8196"/>
                <a:gd name="T37" fmla="*/ 148 h 1192"/>
                <a:gd name="T38" fmla="*/ 2512 w 8196"/>
                <a:gd name="T39" fmla="*/ 82 h 1192"/>
                <a:gd name="T40" fmla="*/ 2126 w 8196"/>
                <a:gd name="T41" fmla="*/ 36 h 1192"/>
                <a:gd name="T42" fmla="*/ 1776 w 8196"/>
                <a:gd name="T43" fmla="*/ 10 h 1192"/>
                <a:gd name="T44" fmla="*/ 1462 w 8196"/>
                <a:gd name="T45" fmla="*/ 0 h 1192"/>
                <a:gd name="T46" fmla="*/ 1182 w 8196"/>
                <a:gd name="T47" fmla="*/ 4 h 1192"/>
                <a:gd name="T48" fmla="*/ 934 w 8196"/>
                <a:gd name="T49" fmla="*/ 20 h 1192"/>
                <a:gd name="T50" fmla="*/ 716 w 8196"/>
                <a:gd name="T51" fmla="*/ 44 h 1192"/>
                <a:gd name="T52" fmla="*/ 530 w 8196"/>
                <a:gd name="T53" fmla="*/ 74 h 1192"/>
                <a:gd name="T54" fmla="*/ 374 w 8196"/>
                <a:gd name="T55" fmla="*/ 108 h 1192"/>
                <a:gd name="T56" fmla="*/ 248 w 8196"/>
                <a:gd name="T57" fmla="*/ 144 h 1192"/>
                <a:gd name="T58" fmla="*/ 148 w 8196"/>
                <a:gd name="T59" fmla="*/ 176 h 1192"/>
                <a:gd name="T60" fmla="*/ 48 w 8196"/>
                <a:gd name="T61" fmla="*/ 216 h 1192"/>
                <a:gd name="T62" fmla="*/ 0 w 8196"/>
                <a:gd name="T63" fmla="*/ 240 h 1192"/>
                <a:gd name="T64" fmla="*/ 8192 w 8196"/>
                <a:gd name="T65" fmla="*/ 1192 h 1192"/>
                <a:gd name="T66" fmla="*/ 8196 w 8196"/>
                <a:gd name="T67" fmla="*/ 1186 h 1192"/>
                <a:gd name="T68" fmla="*/ 8196 w 8196"/>
                <a:gd name="T69" fmla="*/ 510 h 1192"/>
                <a:gd name="T70" fmla="*/ 8192 w 8196"/>
                <a:gd name="T71" fmla="*/ 512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4" name="Text Placeholder 3"/>
          <p:cNvSpPr>
            <a:spLocks noGrp="1"/>
          </p:cNvSpPr>
          <p:nvPr>
            <p:ph type="body" sz="half" idx="2"/>
          </p:nvPr>
        </p:nvSpPr>
        <p:spPr>
          <a:xfrm>
            <a:off x="914400" y="3581400"/>
            <a:ext cx="3352800" cy="1905001"/>
          </a:xfrm>
        </p:spPr>
        <p:txBody>
          <a:bodyPr>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Date Placeholder 4">
            <a:extLst>
              <a:ext uri="{FF2B5EF4-FFF2-40B4-BE49-F238E27FC236}">
                <a16:creationId xmlns:a16="http://schemas.microsoft.com/office/drawing/2014/main" id="{8EF0BB2E-F98C-462C-BEA2-09B1C65FFD41}"/>
              </a:ext>
            </a:extLst>
          </p:cNvPr>
          <p:cNvSpPr>
            <a:spLocks noGrp="1"/>
          </p:cNvSpPr>
          <p:nvPr>
            <p:ph type="dt" sz="half" idx="10"/>
          </p:nvPr>
        </p:nvSpPr>
        <p:spPr/>
        <p:txBody>
          <a:bodyPr/>
          <a:lstStyle>
            <a:lvl1pPr>
              <a:defRPr/>
            </a:lvl1pPr>
          </a:lstStyle>
          <a:p>
            <a:pPr>
              <a:defRPr/>
            </a:pPr>
            <a:endParaRPr lang="en-US"/>
          </a:p>
        </p:txBody>
      </p:sp>
      <p:sp>
        <p:nvSpPr>
          <p:cNvPr id="13" name="Footer Placeholder 5">
            <a:extLst>
              <a:ext uri="{FF2B5EF4-FFF2-40B4-BE49-F238E27FC236}">
                <a16:creationId xmlns:a16="http://schemas.microsoft.com/office/drawing/2014/main" id="{26F9AA54-DB73-43BB-A4FD-AE0D71CAC60B}"/>
              </a:ext>
            </a:extLst>
          </p:cNvPr>
          <p:cNvSpPr>
            <a:spLocks noGrp="1"/>
          </p:cNvSpPr>
          <p:nvPr>
            <p:ph type="ftr" sz="quarter" idx="11"/>
          </p:nvPr>
        </p:nvSpPr>
        <p:spPr/>
        <p:txBody>
          <a:bodyPr/>
          <a:lstStyle>
            <a:lvl1pPr>
              <a:defRPr/>
            </a:lvl1pPr>
          </a:lstStyle>
          <a:p>
            <a:pPr>
              <a:defRPr/>
            </a:pPr>
            <a:endParaRPr lang="en-US"/>
          </a:p>
        </p:txBody>
      </p:sp>
      <p:sp>
        <p:nvSpPr>
          <p:cNvPr id="14" name="Slide Number Placeholder 6">
            <a:extLst>
              <a:ext uri="{FF2B5EF4-FFF2-40B4-BE49-F238E27FC236}">
                <a16:creationId xmlns:a16="http://schemas.microsoft.com/office/drawing/2014/main" id="{B658CBEC-BDA3-4773-AC16-ACBCC1A86AAA}"/>
              </a:ext>
            </a:extLst>
          </p:cNvPr>
          <p:cNvSpPr>
            <a:spLocks noGrp="1"/>
          </p:cNvSpPr>
          <p:nvPr>
            <p:ph type="sldNum" sz="quarter" idx="12"/>
          </p:nvPr>
        </p:nvSpPr>
        <p:spPr/>
        <p:txBody>
          <a:bodyPr/>
          <a:lstStyle>
            <a:lvl1pPr>
              <a:defRPr/>
            </a:lvl1pPr>
          </a:lstStyle>
          <a:p>
            <a:fld id="{1AEA4EEA-4F84-49AC-829E-FC1AA1E37E8A}" type="slidenum">
              <a:rPr lang="en-US" altLang="en-US"/>
              <a:pPr/>
              <a:t>‹#›</a:t>
            </a:fld>
            <a:endParaRPr lang="en-US" altLang="en-US"/>
          </a:p>
        </p:txBody>
      </p:sp>
    </p:spTree>
    <p:extLst>
      <p:ext uri="{BB962C8B-B14F-4D97-AF65-F5344CB8AC3E}">
        <p14:creationId xmlns:p14="http://schemas.microsoft.com/office/powerpoint/2010/main" val="1387359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ounded Rectangle 14">
            <a:extLst>
              <a:ext uri="{FF2B5EF4-FFF2-40B4-BE49-F238E27FC236}">
                <a16:creationId xmlns:a16="http://schemas.microsoft.com/office/drawing/2014/main" id="{09553F8A-4E14-4DE7-9C24-71BD86B7F227}"/>
              </a:ext>
            </a:extLst>
          </p:cNvPr>
          <p:cNvSpPr/>
          <p:nvPr/>
        </p:nvSpPr>
        <p:spPr>
          <a:xfrm>
            <a:off x="228600" y="228600"/>
            <a:ext cx="8696325" cy="6035675"/>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nvGrpSpPr>
          <p:cNvPr id="6" name="Group 15">
            <a:extLst>
              <a:ext uri="{FF2B5EF4-FFF2-40B4-BE49-F238E27FC236}">
                <a16:creationId xmlns:a16="http://schemas.microsoft.com/office/drawing/2014/main" id="{4A5970A3-DA70-4A97-B4DD-62006F569A39}"/>
              </a:ext>
            </a:extLst>
          </p:cNvPr>
          <p:cNvGrpSpPr>
            <a:grpSpLocks noChangeAspect="1"/>
          </p:cNvGrpSpPr>
          <p:nvPr/>
        </p:nvGrpSpPr>
        <p:grpSpPr bwMode="auto">
          <a:xfrm>
            <a:off x="211138" y="5354638"/>
            <a:ext cx="8723312" cy="1330325"/>
            <a:chOff x="-3905250" y="4294188"/>
            <a:chExt cx="13011150" cy="1892300"/>
          </a:xfrm>
        </p:grpSpPr>
        <p:sp>
          <p:nvSpPr>
            <p:cNvPr id="7" name="Freeform 14">
              <a:extLst>
                <a:ext uri="{FF2B5EF4-FFF2-40B4-BE49-F238E27FC236}">
                  <a16:creationId xmlns:a16="http://schemas.microsoft.com/office/drawing/2014/main" id="{B5D36E67-8103-4B33-A002-751D761ADD1D}"/>
                </a:ext>
              </a:extLst>
            </p:cNvPr>
            <p:cNvSpPr>
              <a:spLocks/>
            </p:cNvSpPr>
            <p:nvPr/>
          </p:nvSpPr>
          <p:spPr bwMode="hidden">
            <a:xfrm>
              <a:off x="4810125" y="4500563"/>
              <a:ext cx="4295775" cy="1016000"/>
            </a:xfrm>
            <a:custGeom>
              <a:avLst/>
              <a:gdLst>
                <a:gd name="T0" fmla="*/ 2700 w 2706"/>
                <a:gd name="T1" fmla="*/ 0 h 640"/>
                <a:gd name="T2" fmla="*/ 2700 w 2706"/>
                <a:gd name="T3" fmla="*/ 0 h 640"/>
                <a:gd name="T4" fmla="*/ 2586 w 2706"/>
                <a:gd name="T5" fmla="*/ 18 h 640"/>
                <a:gd name="T6" fmla="*/ 2470 w 2706"/>
                <a:gd name="T7" fmla="*/ 38 h 640"/>
                <a:gd name="T8" fmla="*/ 2352 w 2706"/>
                <a:gd name="T9" fmla="*/ 60 h 640"/>
                <a:gd name="T10" fmla="*/ 2230 w 2706"/>
                <a:gd name="T11" fmla="*/ 82 h 640"/>
                <a:gd name="T12" fmla="*/ 2106 w 2706"/>
                <a:gd name="T13" fmla="*/ 108 h 640"/>
                <a:gd name="T14" fmla="*/ 1978 w 2706"/>
                <a:gd name="T15" fmla="*/ 134 h 640"/>
                <a:gd name="T16" fmla="*/ 1848 w 2706"/>
                <a:gd name="T17" fmla="*/ 164 h 640"/>
                <a:gd name="T18" fmla="*/ 1714 w 2706"/>
                <a:gd name="T19" fmla="*/ 194 h 640"/>
                <a:gd name="T20" fmla="*/ 1714 w 2706"/>
                <a:gd name="T21" fmla="*/ 194 h 640"/>
                <a:gd name="T22" fmla="*/ 1472 w 2706"/>
                <a:gd name="T23" fmla="*/ 252 h 640"/>
                <a:gd name="T24" fmla="*/ 1236 w 2706"/>
                <a:gd name="T25" fmla="*/ 304 h 640"/>
                <a:gd name="T26" fmla="*/ 1010 w 2706"/>
                <a:gd name="T27" fmla="*/ 352 h 640"/>
                <a:gd name="T28" fmla="*/ 792 w 2706"/>
                <a:gd name="T29" fmla="*/ 398 h 640"/>
                <a:gd name="T30" fmla="*/ 584 w 2706"/>
                <a:gd name="T31" fmla="*/ 438 h 640"/>
                <a:gd name="T32" fmla="*/ 382 w 2706"/>
                <a:gd name="T33" fmla="*/ 474 h 640"/>
                <a:gd name="T34" fmla="*/ 188 w 2706"/>
                <a:gd name="T35" fmla="*/ 508 h 640"/>
                <a:gd name="T36" fmla="*/ 0 w 2706"/>
                <a:gd name="T37" fmla="*/ 538 h 640"/>
                <a:gd name="T38" fmla="*/ 0 w 2706"/>
                <a:gd name="T39" fmla="*/ 538 h 640"/>
                <a:gd name="T40" fmla="*/ 130 w 2706"/>
                <a:gd name="T41" fmla="*/ 556 h 640"/>
                <a:gd name="T42" fmla="*/ 254 w 2706"/>
                <a:gd name="T43" fmla="*/ 572 h 640"/>
                <a:gd name="T44" fmla="*/ 374 w 2706"/>
                <a:gd name="T45" fmla="*/ 586 h 640"/>
                <a:gd name="T46" fmla="*/ 492 w 2706"/>
                <a:gd name="T47" fmla="*/ 598 h 640"/>
                <a:gd name="T48" fmla="*/ 606 w 2706"/>
                <a:gd name="T49" fmla="*/ 610 h 640"/>
                <a:gd name="T50" fmla="*/ 716 w 2706"/>
                <a:gd name="T51" fmla="*/ 618 h 640"/>
                <a:gd name="T52" fmla="*/ 822 w 2706"/>
                <a:gd name="T53" fmla="*/ 626 h 640"/>
                <a:gd name="T54" fmla="*/ 926 w 2706"/>
                <a:gd name="T55" fmla="*/ 632 h 640"/>
                <a:gd name="T56" fmla="*/ 1028 w 2706"/>
                <a:gd name="T57" fmla="*/ 636 h 640"/>
                <a:gd name="T58" fmla="*/ 1126 w 2706"/>
                <a:gd name="T59" fmla="*/ 638 h 640"/>
                <a:gd name="T60" fmla="*/ 1220 w 2706"/>
                <a:gd name="T61" fmla="*/ 640 h 640"/>
                <a:gd name="T62" fmla="*/ 1312 w 2706"/>
                <a:gd name="T63" fmla="*/ 640 h 640"/>
                <a:gd name="T64" fmla="*/ 1402 w 2706"/>
                <a:gd name="T65" fmla="*/ 638 h 640"/>
                <a:gd name="T66" fmla="*/ 1490 w 2706"/>
                <a:gd name="T67" fmla="*/ 636 h 640"/>
                <a:gd name="T68" fmla="*/ 1574 w 2706"/>
                <a:gd name="T69" fmla="*/ 632 h 640"/>
                <a:gd name="T70" fmla="*/ 1656 w 2706"/>
                <a:gd name="T71" fmla="*/ 626 h 640"/>
                <a:gd name="T72" fmla="*/ 1734 w 2706"/>
                <a:gd name="T73" fmla="*/ 620 h 640"/>
                <a:gd name="T74" fmla="*/ 1812 w 2706"/>
                <a:gd name="T75" fmla="*/ 612 h 640"/>
                <a:gd name="T76" fmla="*/ 1886 w 2706"/>
                <a:gd name="T77" fmla="*/ 602 h 640"/>
                <a:gd name="T78" fmla="*/ 1960 w 2706"/>
                <a:gd name="T79" fmla="*/ 592 h 640"/>
                <a:gd name="T80" fmla="*/ 2030 w 2706"/>
                <a:gd name="T81" fmla="*/ 580 h 640"/>
                <a:gd name="T82" fmla="*/ 2100 w 2706"/>
                <a:gd name="T83" fmla="*/ 568 h 640"/>
                <a:gd name="T84" fmla="*/ 2166 w 2706"/>
                <a:gd name="T85" fmla="*/ 554 h 640"/>
                <a:gd name="T86" fmla="*/ 2232 w 2706"/>
                <a:gd name="T87" fmla="*/ 540 h 640"/>
                <a:gd name="T88" fmla="*/ 2296 w 2706"/>
                <a:gd name="T89" fmla="*/ 524 h 640"/>
                <a:gd name="T90" fmla="*/ 2358 w 2706"/>
                <a:gd name="T91" fmla="*/ 508 h 640"/>
                <a:gd name="T92" fmla="*/ 2418 w 2706"/>
                <a:gd name="T93" fmla="*/ 490 h 640"/>
                <a:gd name="T94" fmla="*/ 2478 w 2706"/>
                <a:gd name="T95" fmla="*/ 472 h 640"/>
                <a:gd name="T96" fmla="*/ 2592 w 2706"/>
                <a:gd name="T97" fmla="*/ 432 h 640"/>
                <a:gd name="T98" fmla="*/ 2702 w 2706"/>
                <a:gd name="T99" fmla="*/ 390 h 640"/>
                <a:gd name="T100" fmla="*/ 2702 w 2706"/>
                <a:gd name="T101" fmla="*/ 390 h 640"/>
                <a:gd name="T102" fmla="*/ 2706 w 2706"/>
                <a:gd name="T103" fmla="*/ 388 h 640"/>
                <a:gd name="T104" fmla="*/ 2706 w 2706"/>
                <a:gd name="T105" fmla="*/ 388 h 640"/>
                <a:gd name="T106" fmla="*/ 2706 w 2706"/>
                <a:gd name="T107" fmla="*/ 0 h 640"/>
                <a:gd name="T108" fmla="*/ 2706 w 2706"/>
                <a:gd name="T109" fmla="*/ 0 h 640"/>
                <a:gd name="T110" fmla="*/ 2700 w 2706"/>
                <a:gd name="T111" fmla="*/ 0 h 640"/>
                <a:gd name="T112" fmla="*/ 2700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18">
              <a:extLst>
                <a:ext uri="{FF2B5EF4-FFF2-40B4-BE49-F238E27FC236}">
                  <a16:creationId xmlns:a16="http://schemas.microsoft.com/office/drawing/2014/main" id="{D49F24E0-F661-448B-BE74-89F60119BF2C}"/>
                </a:ext>
              </a:extLst>
            </p:cNvPr>
            <p:cNvSpPr>
              <a:spLocks/>
            </p:cNvSpPr>
            <p:nvPr/>
          </p:nvSpPr>
          <p:spPr bwMode="hidden">
            <a:xfrm>
              <a:off x="-309563" y="4318000"/>
              <a:ext cx="8280401" cy="1209675"/>
            </a:xfrm>
            <a:custGeom>
              <a:avLst/>
              <a:gdLst>
                <a:gd name="T0" fmla="*/ 5216 w 5216"/>
                <a:gd name="T1" fmla="*/ 714 h 762"/>
                <a:gd name="T2" fmla="*/ 4984 w 5216"/>
                <a:gd name="T3" fmla="*/ 686 h 762"/>
                <a:gd name="T4" fmla="*/ 4478 w 5216"/>
                <a:gd name="T5" fmla="*/ 610 h 762"/>
                <a:gd name="T6" fmla="*/ 3914 w 5216"/>
                <a:gd name="T7" fmla="*/ 508 h 762"/>
                <a:gd name="T8" fmla="*/ 3286 w 5216"/>
                <a:gd name="T9" fmla="*/ 374 h 762"/>
                <a:gd name="T10" fmla="*/ 2946 w 5216"/>
                <a:gd name="T11" fmla="*/ 296 h 762"/>
                <a:gd name="T12" fmla="*/ 2682 w 5216"/>
                <a:gd name="T13" fmla="*/ 236 h 762"/>
                <a:gd name="T14" fmla="*/ 2430 w 5216"/>
                <a:gd name="T15" fmla="*/ 184 h 762"/>
                <a:gd name="T16" fmla="*/ 2190 w 5216"/>
                <a:gd name="T17" fmla="*/ 140 h 762"/>
                <a:gd name="T18" fmla="*/ 1960 w 5216"/>
                <a:gd name="T19" fmla="*/ 102 h 762"/>
                <a:gd name="T20" fmla="*/ 1740 w 5216"/>
                <a:gd name="T21" fmla="*/ 72 h 762"/>
                <a:gd name="T22" fmla="*/ 1334 w 5216"/>
                <a:gd name="T23" fmla="*/ 28 h 762"/>
                <a:gd name="T24" fmla="*/ 970 w 5216"/>
                <a:gd name="T25" fmla="*/ 4 h 762"/>
                <a:gd name="T26" fmla="*/ 644 w 5216"/>
                <a:gd name="T27" fmla="*/ 0 h 762"/>
                <a:gd name="T28" fmla="*/ 358 w 5216"/>
                <a:gd name="T29" fmla="*/ 10 h 762"/>
                <a:gd name="T30" fmla="*/ 110 w 5216"/>
                <a:gd name="T31" fmla="*/ 32 h 762"/>
                <a:gd name="T32" fmla="*/ 0 w 5216"/>
                <a:gd name="T33" fmla="*/ 48 h 762"/>
                <a:gd name="T34" fmla="*/ 314 w 5216"/>
                <a:gd name="T35" fmla="*/ 86 h 762"/>
                <a:gd name="T36" fmla="*/ 652 w 5216"/>
                <a:gd name="T37" fmla="*/ 140 h 762"/>
                <a:gd name="T38" fmla="*/ 1014 w 5216"/>
                <a:gd name="T39" fmla="*/ 210 h 762"/>
                <a:gd name="T40" fmla="*/ 1402 w 5216"/>
                <a:gd name="T41" fmla="*/ 296 h 762"/>
                <a:gd name="T42" fmla="*/ 1756 w 5216"/>
                <a:gd name="T43" fmla="*/ 378 h 762"/>
                <a:gd name="T44" fmla="*/ 2408 w 5216"/>
                <a:gd name="T45" fmla="*/ 516 h 762"/>
                <a:gd name="T46" fmla="*/ 2708 w 5216"/>
                <a:gd name="T47" fmla="*/ 572 h 762"/>
                <a:gd name="T48" fmla="*/ 2992 w 5216"/>
                <a:gd name="T49" fmla="*/ 620 h 762"/>
                <a:gd name="T50" fmla="*/ 3260 w 5216"/>
                <a:gd name="T51" fmla="*/ 662 h 762"/>
                <a:gd name="T52" fmla="*/ 3512 w 5216"/>
                <a:gd name="T53" fmla="*/ 694 h 762"/>
                <a:gd name="T54" fmla="*/ 3750 w 5216"/>
                <a:gd name="T55" fmla="*/ 722 h 762"/>
                <a:gd name="T56" fmla="*/ 3974 w 5216"/>
                <a:gd name="T57" fmla="*/ 740 h 762"/>
                <a:gd name="T58" fmla="*/ 4184 w 5216"/>
                <a:gd name="T59" fmla="*/ 754 h 762"/>
                <a:gd name="T60" fmla="*/ 4384 w 5216"/>
                <a:gd name="T61" fmla="*/ 762 h 762"/>
                <a:gd name="T62" fmla="*/ 4570 w 5216"/>
                <a:gd name="T63" fmla="*/ 762 h 762"/>
                <a:gd name="T64" fmla="*/ 4746 w 5216"/>
                <a:gd name="T65" fmla="*/ 758 h 762"/>
                <a:gd name="T66" fmla="*/ 4912 w 5216"/>
                <a:gd name="T67" fmla="*/ 748 h 762"/>
                <a:gd name="T68" fmla="*/ 5068 w 5216"/>
                <a:gd name="T69" fmla="*/ 732 h 762"/>
                <a:gd name="T70" fmla="*/ 5216 w 5216"/>
                <a:gd name="T71" fmla="*/ 714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22">
              <a:extLst>
                <a:ext uri="{FF2B5EF4-FFF2-40B4-BE49-F238E27FC236}">
                  <a16:creationId xmlns:a16="http://schemas.microsoft.com/office/drawing/2014/main" id="{68C71329-C786-4D19-AF15-A4C5B773CB8C}"/>
                </a:ext>
              </a:extLst>
            </p:cNvPr>
            <p:cNvSpPr>
              <a:spLocks/>
            </p:cNvSpPr>
            <p:nvPr/>
          </p:nvSpPr>
          <p:spPr bwMode="hidden">
            <a:xfrm>
              <a:off x="3175" y="4335463"/>
              <a:ext cx="8166100" cy="1101725"/>
            </a:xfrm>
            <a:custGeom>
              <a:avLst/>
              <a:gdLst>
                <a:gd name="T0" fmla="*/ 0 w 5144"/>
                <a:gd name="T1" fmla="*/ 70 h 694"/>
                <a:gd name="T2" fmla="*/ 0 w 5144"/>
                <a:gd name="T3" fmla="*/ 70 h 694"/>
                <a:gd name="T4" fmla="*/ 18 w 5144"/>
                <a:gd name="T5" fmla="*/ 66 h 694"/>
                <a:gd name="T6" fmla="*/ 72 w 5144"/>
                <a:gd name="T7" fmla="*/ 56 h 694"/>
                <a:gd name="T8" fmla="*/ 164 w 5144"/>
                <a:gd name="T9" fmla="*/ 42 h 694"/>
                <a:gd name="T10" fmla="*/ 224 w 5144"/>
                <a:gd name="T11" fmla="*/ 34 h 694"/>
                <a:gd name="T12" fmla="*/ 294 w 5144"/>
                <a:gd name="T13" fmla="*/ 26 h 694"/>
                <a:gd name="T14" fmla="*/ 372 w 5144"/>
                <a:gd name="T15" fmla="*/ 20 h 694"/>
                <a:gd name="T16" fmla="*/ 462 w 5144"/>
                <a:gd name="T17" fmla="*/ 14 h 694"/>
                <a:gd name="T18" fmla="*/ 560 w 5144"/>
                <a:gd name="T19" fmla="*/ 8 h 694"/>
                <a:gd name="T20" fmla="*/ 670 w 5144"/>
                <a:gd name="T21" fmla="*/ 4 h 694"/>
                <a:gd name="T22" fmla="*/ 790 w 5144"/>
                <a:gd name="T23" fmla="*/ 2 h 694"/>
                <a:gd name="T24" fmla="*/ 920 w 5144"/>
                <a:gd name="T25" fmla="*/ 0 h 694"/>
                <a:gd name="T26" fmla="*/ 1060 w 5144"/>
                <a:gd name="T27" fmla="*/ 2 h 694"/>
                <a:gd name="T28" fmla="*/ 1210 w 5144"/>
                <a:gd name="T29" fmla="*/ 6 h 694"/>
                <a:gd name="T30" fmla="*/ 1372 w 5144"/>
                <a:gd name="T31" fmla="*/ 14 h 694"/>
                <a:gd name="T32" fmla="*/ 1544 w 5144"/>
                <a:gd name="T33" fmla="*/ 24 h 694"/>
                <a:gd name="T34" fmla="*/ 1726 w 5144"/>
                <a:gd name="T35" fmla="*/ 40 h 694"/>
                <a:gd name="T36" fmla="*/ 1920 w 5144"/>
                <a:gd name="T37" fmla="*/ 58 h 694"/>
                <a:gd name="T38" fmla="*/ 2126 w 5144"/>
                <a:gd name="T39" fmla="*/ 80 h 694"/>
                <a:gd name="T40" fmla="*/ 2342 w 5144"/>
                <a:gd name="T41" fmla="*/ 106 h 694"/>
                <a:gd name="T42" fmla="*/ 2570 w 5144"/>
                <a:gd name="T43" fmla="*/ 138 h 694"/>
                <a:gd name="T44" fmla="*/ 2808 w 5144"/>
                <a:gd name="T45" fmla="*/ 174 h 694"/>
                <a:gd name="T46" fmla="*/ 3058 w 5144"/>
                <a:gd name="T47" fmla="*/ 216 h 694"/>
                <a:gd name="T48" fmla="*/ 3320 w 5144"/>
                <a:gd name="T49" fmla="*/ 266 h 694"/>
                <a:gd name="T50" fmla="*/ 3594 w 5144"/>
                <a:gd name="T51" fmla="*/ 320 h 694"/>
                <a:gd name="T52" fmla="*/ 3880 w 5144"/>
                <a:gd name="T53" fmla="*/ 380 h 694"/>
                <a:gd name="T54" fmla="*/ 4178 w 5144"/>
                <a:gd name="T55" fmla="*/ 448 h 694"/>
                <a:gd name="T56" fmla="*/ 4488 w 5144"/>
                <a:gd name="T57" fmla="*/ 522 h 694"/>
                <a:gd name="T58" fmla="*/ 4810 w 5144"/>
                <a:gd name="T59" fmla="*/ 604 h 694"/>
                <a:gd name="T60" fmla="*/ 5144 w 5144"/>
                <a:gd name="T61" fmla="*/ 694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 name="Freeform 26">
              <a:extLst>
                <a:ext uri="{FF2B5EF4-FFF2-40B4-BE49-F238E27FC236}">
                  <a16:creationId xmlns:a16="http://schemas.microsoft.com/office/drawing/2014/main" id="{E38FF35B-13C4-4DA3-9E62-2A7C6A607ADB}"/>
                </a:ext>
              </a:extLst>
            </p:cNvPr>
            <p:cNvSpPr>
              <a:spLocks/>
            </p:cNvSpPr>
            <p:nvPr/>
          </p:nvSpPr>
          <p:spPr bwMode="hidden">
            <a:xfrm>
              <a:off x="4156075" y="4316413"/>
              <a:ext cx="4940300" cy="927100"/>
            </a:xfrm>
            <a:custGeom>
              <a:avLst/>
              <a:gdLst>
                <a:gd name="T0" fmla="*/ 0 w 3112"/>
                <a:gd name="T1" fmla="*/ 584 h 584"/>
                <a:gd name="T2" fmla="*/ 0 w 3112"/>
                <a:gd name="T3" fmla="*/ 584 h 584"/>
                <a:gd name="T4" fmla="*/ 90 w 3112"/>
                <a:gd name="T5" fmla="*/ 560 h 584"/>
                <a:gd name="T6" fmla="*/ 336 w 3112"/>
                <a:gd name="T7" fmla="*/ 498 h 584"/>
                <a:gd name="T8" fmla="*/ 506 w 3112"/>
                <a:gd name="T9" fmla="*/ 456 h 584"/>
                <a:gd name="T10" fmla="*/ 702 w 3112"/>
                <a:gd name="T11" fmla="*/ 410 h 584"/>
                <a:gd name="T12" fmla="*/ 920 w 3112"/>
                <a:gd name="T13" fmla="*/ 360 h 584"/>
                <a:gd name="T14" fmla="*/ 1154 w 3112"/>
                <a:gd name="T15" fmla="*/ 306 h 584"/>
                <a:gd name="T16" fmla="*/ 1402 w 3112"/>
                <a:gd name="T17" fmla="*/ 254 h 584"/>
                <a:gd name="T18" fmla="*/ 1656 w 3112"/>
                <a:gd name="T19" fmla="*/ 202 h 584"/>
                <a:gd name="T20" fmla="*/ 1916 w 3112"/>
                <a:gd name="T21" fmla="*/ 154 h 584"/>
                <a:gd name="T22" fmla="*/ 2174 w 3112"/>
                <a:gd name="T23" fmla="*/ 108 h 584"/>
                <a:gd name="T24" fmla="*/ 2302 w 3112"/>
                <a:gd name="T25" fmla="*/ 88 h 584"/>
                <a:gd name="T26" fmla="*/ 2426 w 3112"/>
                <a:gd name="T27" fmla="*/ 68 h 584"/>
                <a:gd name="T28" fmla="*/ 2550 w 3112"/>
                <a:gd name="T29" fmla="*/ 52 h 584"/>
                <a:gd name="T30" fmla="*/ 2670 w 3112"/>
                <a:gd name="T31" fmla="*/ 36 h 584"/>
                <a:gd name="T32" fmla="*/ 2788 w 3112"/>
                <a:gd name="T33" fmla="*/ 24 h 584"/>
                <a:gd name="T34" fmla="*/ 2900 w 3112"/>
                <a:gd name="T35" fmla="*/ 14 h 584"/>
                <a:gd name="T36" fmla="*/ 3008 w 3112"/>
                <a:gd name="T37" fmla="*/ 6 h 584"/>
                <a:gd name="T38" fmla="*/ 3112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1" name="Freeform 10">
              <a:extLst>
                <a:ext uri="{FF2B5EF4-FFF2-40B4-BE49-F238E27FC236}">
                  <a16:creationId xmlns:a16="http://schemas.microsoft.com/office/drawing/2014/main" id="{2F3107F4-3C01-488B-BDB5-C11C1B82A004}"/>
                </a:ext>
              </a:extLst>
            </p:cNvPr>
            <p:cNvSpPr>
              <a:spLocks/>
            </p:cNvSpPr>
            <p:nvPr/>
          </p:nvSpPr>
          <p:spPr bwMode="hidden">
            <a:xfrm>
              <a:off x="-3905250" y="4294188"/>
              <a:ext cx="13011150" cy="1892300"/>
            </a:xfrm>
            <a:custGeom>
              <a:avLst/>
              <a:gdLst>
                <a:gd name="T0" fmla="*/ 8192 w 8196"/>
                <a:gd name="T1" fmla="*/ 512 h 1192"/>
                <a:gd name="T2" fmla="*/ 8040 w 8196"/>
                <a:gd name="T3" fmla="*/ 570 h 1192"/>
                <a:gd name="T4" fmla="*/ 7878 w 8196"/>
                <a:gd name="T5" fmla="*/ 620 h 1192"/>
                <a:gd name="T6" fmla="*/ 7706 w 8196"/>
                <a:gd name="T7" fmla="*/ 666 h 1192"/>
                <a:gd name="T8" fmla="*/ 7522 w 8196"/>
                <a:gd name="T9" fmla="*/ 702 h 1192"/>
                <a:gd name="T10" fmla="*/ 7322 w 8196"/>
                <a:gd name="T11" fmla="*/ 730 h 1192"/>
                <a:gd name="T12" fmla="*/ 7106 w 8196"/>
                <a:gd name="T13" fmla="*/ 750 h 1192"/>
                <a:gd name="T14" fmla="*/ 6872 w 8196"/>
                <a:gd name="T15" fmla="*/ 762 h 1192"/>
                <a:gd name="T16" fmla="*/ 6618 w 8196"/>
                <a:gd name="T17" fmla="*/ 760 h 1192"/>
                <a:gd name="T18" fmla="*/ 6342 w 8196"/>
                <a:gd name="T19" fmla="*/ 750 h 1192"/>
                <a:gd name="T20" fmla="*/ 6042 w 8196"/>
                <a:gd name="T21" fmla="*/ 726 h 1192"/>
                <a:gd name="T22" fmla="*/ 5716 w 8196"/>
                <a:gd name="T23" fmla="*/ 690 h 1192"/>
                <a:gd name="T24" fmla="*/ 5364 w 8196"/>
                <a:gd name="T25" fmla="*/ 642 h 1192"/>
                <a:gd name="T26" fmla="*/ 4982 w 8196"/>
                <a:gd name="T27" fmla="*/ 578 h 1192"/>
                <a:gd name="T28" fmla="*/ 4568 w 8196"/>
                <a:gd name="T29" fmla="*/ 500 h 1192"/>
                <a:gd name="T30" fmla="*/ 4122 w 8196"/>
                <a:gd name="T31" fmla="*/ 406 h 1192"/>
                <a:gd name="T32" fmla="*/ 3640 w 8196"/>
                <a:gd name="T33" fmla="*/ 296 h 1192"/>
                <a:gd name="T34" fmla="*/ 3396 w 8196"/>
                <a:gd name="T35" fmla="*/ 240 h 1192"/>
                <a:gd name="T36" fmla="*/ 2934 w 8196"/>
                <a:gd name="T37" fmla="*/ 148 h 1192"/>
                <a:gd name="T38" fmla="*/ 2512 w 8196"/>
                <a:gd name="T39" fmla="*/ 82 h 1192"/>
                <a:gd name="T40" fmla="*/ 2126 w 8196"/>
                <a:gd name="T41" fmla="*/ 36 h 1192"/>
                <a:gd name="T42" fmla="*/ 1776 w 8196"/>
                <a:gd name="T43" fmla="*/ 10 h 1192"/>
                <a:gd name="T44" fmla="*/ 1462 w 8196"/>
                <a:gd name="T45" fmla="*/ 0 h 1192"/>
                <a:gd name="T46" fmla="*/ 1182 w 8196"/>
                <a:gd name="T47" fmla="*/ 4 h 1192"/>
                <a:gd name="T48" fmla="*/ 934 w 8196"/>
                <a:gd name="T49" fmla="*/ 20 h 1192"/>
                <a:gd name="T50" fmla="*/ 716 w 8196"/>
                <a:gd name="T51" fmla="*/ 44 h 1192"/>
                <a:gd name="T52" fmla="*/ 530 w 8196"/>
                <a:gd name="T53" fmla="*/ 74 h 1192"/>
                <a:gd name="T54" fmla="*/ 374 w 8196"/>
                <a:gd name="T55" fmla="*/ 108 h 1192"/>
                <a:gd name="T56" fmla="*/ 248 w 8196"/>
                <a:gd name="T57" fmla="*/ 144 h 1192"/>
                <a:gd name="T58" fmla="*/ 148 w 8196"/>
                <a:gd name="T59" fmla="*/ 176 h 1192"/>
                <a:gd name="T60" fmla="*/ 48 w 8196"/>
                <a:gd name="T61" fmla="*/ 216 h 1192"/>
                <a:gd name="T62" fmla="*/ 0 w 8196"/>
                <a:gd name="T63" fmla="*/ 240 h 1192"/>
                <a:gd name="T64" fmla="*/ 8192 w 8196"/>
                <a:gd name="T65" fmla="*/ 1192 h 1192"/>
                <a:gd name="T66" fmla="*/ 8196 w 8196"/>
                <a:gd name="T67" fmla="*/ 1186 h 1192"/>
                <a:gd name="T68" fmla="*/ 8196 w 8196"/>
                <a:gd name="T69" fmla="*/ 510 h 1192"/>
                <a:gd name="T70" fmla="*/ 8192 w 8196"/>
                <a:gd name="T71" fmla="*/ 512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rtlCol="0">
            <a:normAutofit/>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12" name="Date Placeholder 4">
            <a:extLst>
              <a:ext uri="{FF2B5EF4-FFF2-40B4-BE49-F238E27FC236}">
                <a16:creationId xmlns:a16="http://schemas.microsoft.com/office/drawing/2014/main" id="{CA5F9F9A-6B6C-40E4-AC3B-275904A8E01F}"/>
              </a:ext>
            </a:extLst>
          </p:cNvPr>
          <p:cNvSpPr>
            <a:spLocks noGrp="1"/>
          </p:cNvSpPr>
          <p:nvPr>
            <p:ph type="dt" sz="half" idx="10"/>
          </p:nvPr>
        </p:nvSpPr>
        <p:spPr/>
        <p:txBody>
          <a:bodyPr/>
          <a:lstStyle>
            <a:lvl1pPr>
              <a:defRPr/>
            </a:lvl1pPr>
          </a:lstStyle>
          <a:p>
            <a:pPr>
              <a:defRPr/>
            </a:pPr>
            <a:endParaRPr lang="en-US"/>
          </a:p>
        </p:txBody>
      </p:sp>
      <p:sp>
        <p:nvSpPr>
          <p:cNvPr id="13" name="Footer Placeholder 5">
            <a:extLst>
              <a:ext uri="{FF2B5EF4-FFF2-40B4-BE49-F238E27FC236}">
                <a16:creationId xmlns:a16="http://schemas.microsoft.com/office/drawing/2014/main" id="{FC35EFFF-7EE5-4E26-AE25-C75AA94E283E}"/>
              </a:ext>
            </a:extLst>
          </p:cNvPr>
          <p:cNvSpPr>
            <a:spLocks noGrp="1"/>
          </p:cNvSpPr>
          <p:nvPr>
            <p:ph type="ftr" sz="quarter" idx="11"/>
          </p:nvPr>
        </p:nvSpPr>
        <p:spPr/>
        <p:txBody>
          <a:bodyPr/>
          <a:lstStyle>
            <a:lvl1pPr>
              <a:defRPr/>
            </a:lvl1pPr>
          </a:lstStyle>
          <a:p>
            <a:pPr>
              <a:defRPr/>
            </a:pPr>
            <a:endParaRPr lang="en-US"/>
          </a:p>
        </p:txBody>
      </p:sp>
      <p:sp>
        <p:nvSpPr>
          <p:cNvPr id="14" name="Slide Number Placeholder 6">
            <a:extLst>
              <a:ext uri="{FF2B5EF4-FFF2-40B4-BE49-F238E27FC236}">
                <a16:creationId xmlns:a16="http://schemas.microsoft.com/office/drawing/2014/main" id="{9C331C6E-F886-4034-BD52-AA9A60CBE84F}"/>
              </a:ext>
            </a:extLst>
          </p:cNvPr>
          <p:cNvSpPr>
            <a:spLocks noGrp="1"/>
          </p:cNvSpPr>
          <p:nvPr>
            <p:ph type="sldNum" sz="quarter" idx="12"/>
          </p:nvPr>
        </p:nvSpPr>
        <p:spPr/>
        <p:txBody>
          <a:bodyPr/>
          <a:lstStyle>
            <a:lvl1pPr>
              <a:defRPr/>
            </a:lvl1pPr>
          </a:lstStyle>
          <a:p>
            <a:fld id="{0D81B6CB-4200-41E5-A79C-6CAC7AA34BFD}" type="slidenum">
              <a:rPr lang="en-US" altLang="en-US"/>
              <a:pPr/>
              <a:t>‹#›</a:t>
            </a:fld>
            <a:endParaRPr lang="en-US" altLang="en-US"/>
          </a:p>
        </p:txBody>
      </p:sp>
    </p:spTree>
    <p:extLst>
      <p:ext uri="{BB962C8B-B14F-4D97-AF65-F5344CB8AC3E}">
        <p14:creationId xmlns:p14="http://schemas.microsoft.com/office/powerpoint/2010/main" val="31189045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EB4C6D7-A6A3-4131-BB08-B997E273FDBB}"/>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5EF46C7A-B85C-486C-A2E6-49C0F240652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8D9AA09-5933-4379-AC22-379CBBD3E30F}"/>
              </a:ext>
            </a:extLst>
          </p:cNvPr>
          <p:cNvSpPr>
            <a:spLocks noGrp="1"/>
          </p:cNvSpPr>
          <p:nvPr>
            <p:ph type="sldNum" sz="quarter" idx="12"/>
          </p:nvPr>
        </p:nvSpPr>
        <p:spPr/>
        <p:txBody>
          <a:bodyPr/>
          <a:lstStyle>
            <a:lvl1pPr>
              <a:defRPr/>
            </a:lvl1pPr>
          </a:lstStyle>
          <a:p>
            <a:fld id="{061519B5-0516-4C1F-B113-E2FD9A8C1D3C}" type="slidenum">
              <a:rPr lang="en-US" altLang="en-US"/>
              <a:pPr/>
              <a:t>‹#›</a:t>
            </a:fld>
            <a:endParaRPr lang="en-US" altLang="en-US"/>
          </a:p>
        </p:txBody>
      </p:sp>
    </p:spTree>
    <p:extLst>
      <p:ext uri="{BB962C8B-B14F-4D97-AF65-F5344CB8AC3E}">
        <p14:creationId xmlns:p14="http://schemas.microsoft.com/office/powerpoint/2010/main" val="39724427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ounded Rectangle 14">
            <a:extLst>
              <a:ext uri="{FF2B5EF4-FFF2-40B4-BE49-F238E27FC236}">
                <a16:creationId xmlns:a16="http://schemas.microsoft.com/office/drawing/2014/main" id="{B48260DF-69DB-47F5-B246-52D20D926F2E}"/>
              </a:ext>
            </a:extLst>
          </p:cNvPr>
          <p:cNvSpPr/>
          <p:nvPr/>
        </p:nvSpPr>
        <p:spPr bwMode="hidden">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nvGrpSpPr>
          <p:cNvPr id="5" name="Group 15">
            <a:extLst>
              <a:ext uri="{FF2B5EF4-FFF2-40B4-BE49-F238E27FC236}">
                <a16:creationId xmlns:a16="http://schemas.microsoft.com/office/drawing/2014/main" id="{15FF8FC3-E185-40A7-A5BA-0A1941422CF8}"/>
              </a:ext>
            </a:extLst>
          </p:cNvPr>
          <p:cNvGrpSpPr>
            <a:grpSpLocks noChangeAspect="1"/>
          </p:cNvGrpSpPr>
          <p:nvPr/>
        </p:nvGrpSpPr>
        <p:grpSpPr bwMode="auto">
          <a:xfrm>
            <a:off x="211138" y="714375"/>
            <a:ext cx="8723312" cy="1331913"/>
            <a:chOff x="-3905250" y="4294188"/>
            <a:chExt cx="13011150" cy="1892300"/>
          </a:xfrm>
        </p:grpSpPr>
        <p:sp>
          <p:nvSpPr>
            <p:cNvPr id="6" name="Freeform 14">
              <a:extLst>
                <a:ext uri="{FF2B5EF4-FFF2-40B4-BE49-F238E27FC236}">
                  <a16:creationId xmlns:a16="http://schemas.microsoft.com/office/drawing/2014/main" id="{4E6D6AA1-CD38-4398-8648-DF60C5C178AA}"/>
                </a:ext>
              </a:extLst>
            </p:cNvPr>
            <p:cNvSpPr>
              <a:spLocks/>
            </p:cNvSpPr>
            <p:nvPr/>
          </p:nvSpPr>
          <p:spPr bwMode="hidden">
            <a:xfrm>
              <a:off x="4810125" y="4500563"/>
              <a:ext cx="4295775" cy="1016000"/>
            </a:xfrm>
            <a:custGeom>
              <a:avLst/>
              <a:gdLst>
                <a:gd name="T0" fmla="*/ 2700 w 2706"/>
                <a:gd name="T1" fmla="*/ 0 h 640"/>
                <a:gd name="T2" fmla="*/ 2700 w 2706"/>
                <a:gd name="T3" fmla="*/ 0 h 640"/>
                <a:gd name="T4" fmla="*/ 2586 w 2706"/>
                <a:gd name="T5" fmla="*/ 18 h 640"/>
                <a:gd name="T6" fmla="*/ 2470 w 2706"/>
                <a:gd name="T7" fmla="*/ 38 h 640"/>
                <a:gd name="T8" fmla="*/ 2352 w 2706"/>
                <a:gd name="T9" fmla="*/ 60 h 640"/>
                <a:gd name="T10" fmla="*/ 2230 w 2706"/>
                <a:gd name="T11" fmla="*/ 82 h 640"/>
                <a:gd name="T12" fmla="*/ 2106 w 2706"/>
                <a:gd name="T13" fmla="*/ 108 h 640"/>
                <a:gd name="T14" fmla="*/ 1978 w 2706"/>
                <a:gd name="T15" fmla="*/ 134 h 640"/>
                <a:gd name="T16" fmla="*/ 1848 w 2706"/>
                <a:gd name="T17" fmla="*/ 164 h 640"/>
                <a:gd name="T18" fmla="*/ 1714 w 2706"/>
                <a:gd name="T19" fmla="*/ 194 h 640"/>
                <a:gd name="T20" fmla="*/ 1714 w 2706"/>
                <a:gd name="T21" fmla="*/ 194 h 640"/>
                <a:gd name="T22" fmla="*/ 1472 w 2706"/>
                <a:gd name="T23" fmla="*/ 252 h 640"/>
                <a:gd name="T24" fmla="*/ 1236 w 2706"/>
                <a:gd name="T25" fmla="*/ 304 h 640"/>
                <a:gd name="T26" fmla="*/ 1010 w 2706"/>
                <a:gd name="T27" fmla="*/ 352 h 640"/>
                <a:gd name="T28" fmla="*/ 792 w 2706"/>
                <a:gd name="T29" fmla="*/ 398 h 640"/>
                <a:gd name="T30" fmla="*/ 584 w 2706"/>
                <a:gd name="T31" fmla="*/ 438 h 640"/>
                <a:gd name="T32" fmla="*/ 382 w 2706"/>
                <a:gd name="T33" fmla="*/ 474 h 640"/>
                <a:gd name="T34" fmla="*/ 188 w 2706"/>
                <a:gd name="T35" fmla="*/ 508 h 640"/>
                <a:gd name="T36" fmla="*/ 0 w 2706"/>
                <a:gd name="T37" fmla="*/ 538 h 640"/>
                <a:gd name="T38" fmla="*/ 0 w 2706"/>
                <a:gd name="T39" fmla="*/ 538 h 640"/>
                <a:gd name="T40" fmla="*/ 130 w 2706"/>
                <a:gd name="T41" fmla="*/ 556 h 640"/>
                <a:gd name="T42" fmla="*/ 254 w 2706"/>
                <a:gd name="T43" fmla="*/ 572 h 640"/>
                <a:gd name="T44" fmla="*/ 374 w 2706"/>
                <a:gd name="T45" fmla="*/ 586 h 640"/>
                <a:gd name="T46" fmla="*/ 492 w 2706"/>
                <a:gd name="T47" fmla="*/ 598 h 640"/>
                <a:gd name="T48" fmla="*/ 606 w 2706"/>
                <a:gd name="T49" fmla="*/ 610 h 640"/>
                <a:gd name="T50" fmla="*/ 716 w 2706"/>
                <a:gd name="T51" fmla="*/ 618 h 640"/>
                <a:gd name="T52" fmla="*/ 822 w 2706"/>
                <a:gd name="T53" fmla="*/ 626 h 640"/>
                <a:gd name="T54" fmla="*/ 926 w 2706"/>
                <a:gd name="T55" fmla="*/ 632 h 640"/>
                <a:gd name="T56" fmla="*/ 1028 w 2706"/>
                <a:gd name="T57" fmla="*/ 636 h 640"/>
                <a:gd name="T58" fmla="*/ 1126 w 2706"/>
                <a:gd name="T59" fmla="*/ 638 h 640"/>
                <a:gd name="T60" fmla="*/ 1220 w 2706"/>
                <a:gd name="T61" fmla="*/ 640 h 640"/>
                <a:gd name="T62" fmla="*/ 1312 w 2706"/>
                <a:gd name="T63" fmla="*/ 640 h 640"/>
                <a:gd name="T64" fmla="*/ 1402 w 2706"/>
                <a:gd name="T65" fmla="*/ 638 h 640"/>
                <a:gd name="T66" fmla="*/ 1490 w 2706"/>
                <a:gd name="T67" fmla="*/ 636 h 640"/>
                <a:gd name="T68" fmla="*/ 1574 w 2706"/>
                <a:gd name="T69" fmla="*/ 632 h 640"/>
                <a:gd name="T70" fmla="*/ 1656 w 2706"/>
                <a:gd name="T71" fmla="*/ 626 h 640"/>
                <a:gd name="T72" fmla="*/ 1734 w 2706"/>
                <a:gd name="T73" fmla="*/ 620 h 640"/>
                <a:gd name="T74" fmla="*/ 1812 w 2706"/>
                <a:gd name="T75" fmla="*/ 612 h 640"/>
                <a:gd name="T76" fmla="*/ 1886 w 2706"/>
                <a:gd name="T77" fmla="*/ 602 h 640"/>
                <a:gd name="T78" fmla="*/ 1960 w 2706"/>
                <a:gd name="T79" fmla="*/ 592 h 640"/>
                <a:gd name="T80" fmla="*/ 2030 w 2706"/>
                <a:gd name="T81" fmla="*/ 580 h 640"/>
                <a:gd name="T82" fmla="*/ 2100 w 2706"/>
                <a:gd name="T83" fmla="*/ 568 h 640"/>
                <a:gd name="T84" fmla="*/ 2166 w 2706"/>
                <a:gd name="T85" fmla="*/ 554 h 640"/>
                <a:gd name="T86" fmla="*/ 2232 w 2706"/>
                <a:gd name="T87" fmla="*/ 540 h 640"/>
                <a:gd name="T88" fmla="*/ 2296 w 2706"/>
                <a:gd name="T89" fmla="*/ 524 h 640"/>
                <a:gd name="T90" fmla="*/ 2358 w 2706"/>
                <a:gd name="T91" fmla="*/ 508 h 640"/>
                <a:gd name="T92" fmla="*/ 2418 w 2706"/>
                <a:gd name="T93" fmla="*/ 490 h 640"/>
                <a:gd name="T94" fmla="*/ 2478 w 2706"/>
                <a:gd name="T95" fmla="*/ 472 h 640"/>
                <a:gd name="T96" fmla="*/ 2592 w 2706"/>
                <a:gd name="T97" fmla="*/ 432 h 640"/>
                <a:gd name="T98" fmla="*/ 2702 w 2706"/>
                <a:gd name="T99" fmla="*/ 390 h 640"/>
                <a:gd name="T100" fmla="*/ 2702 w 2706"/>
                <a:gd name="T101" fmla="*/ 390 h 640"/>
                <a:gd name="T102" fmla="*/ 2706 w 2706"/>
                <a:gd name="T103" fmla="*/ 388 h 640"/>
                <a:gd name="T104" fmla="*/ 2706 w 2706"/>
                <a:gd name="T105" fmla="*/ 388 h 640"/>
                <a:gd name="T106" fmla="*/ 2706 w 2706"/>
                <a:gd name="T107" fmla="*/ 0 h 640"/>
                <a:gd name="T108" fmla="*/ 2706 w 2706"/>
                <a:gd name="T109" fmla="*/ 0 h 640"/>
                <a:gd name="T110" fmla="*/ 2700 w 2706"/>
                <a:gd name="T111" fmla="*/ 0 h 640"/>
                <a:gd name="T112" fmla="*/ 2700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18">
              <a:extLst>
                <a:ext uri="{FF2B5EF4-FFF2-40B4-BE49-F238E27FC236}">
                  <a16:creationId xmlns:a16="http://schemas.microsoft.com/office/drawing/2014/main" id="{D5FFF33B-4026-4A2A-9DF5-686DE8D84CB2}"/>
                </a:ext>
              </a:extLst>
            </p:cNvPr>
            <p:cNvSpPr>
              <a:spLocks/>
            </p:cNvSpPr>
            <p:nvPr/>
          </p:nvSpPr>
          <p:spPr bwMode="hidden">
            <a:xfrm>
              <a:off x="-309563" y="4318000"/>
              <a:ext cx="8280401" cy="1209675"/>
            </a:xfrm>
            <a:custGeom>
              <a:avLst/>
              <a:gdLst>
                <a:gd name="T0" fmla="*/ 5216 w 5216"/>
                <a:gd name="T1" fmla="*/ 714 h 762"/>
                <a:gd name="T2" fmla="*/ 4984 w 5216"/>
                <a:gd name="T3" fmla="*/ 686 h 762"/>
                <a:gd name="T4" fmla="*/ 4478 w 5216"/>
                <a:gd name="T5" fmla="*/ 610 h 762"/>
                <a:gd name="T6" fmla="*/ 3914 w 5216"/>
                <a:gd name="T7" fmla="*/ 508 h 762"/>
                <a:gd name="T8" fmla="*/ 3286 w 5216"/>
                <a:gd name="T9" fmla="*/ 374 h 762"/>
                <a:gd name="T10" fmla="*/ 2946 w 5216"/>
                <a:gd name="T11" fmla="*/ 296 h 762"/>
                <a:gd name="T12" fmla="*/ 2682 w 5216"/>
                <a:gd name="T13" fmla="*/ 236 h 762"/>
                <a:gd name="T14" fmla="*/ 2430 w 5216"/>
                <a:gd name="T15" fmla="*/ 184 h 762"/>
                <a:gd name="T16" fmla="*/ 2190 w 5216"/>
                <a:gd name="T17" fmla="*/ 140 h 762"/>
                <a:gd name="T18" fmla="*/ 1960 w 5216"/>
                <a:gd name="T19" fmla="*/ 102 h 762"/>
                <a:gd name="T20" fmla="*/ 1740 w 5216"/>
                <a:gd name="T21" fmla="*/ 72 h 762"/>
                <a:gd name="T22" fmla="*/ 1334 w 5216"/>
                <a:gd name="T23" fmla="*/ 28 h 762"/>
                <a:gd name="T24" fmla="*/ 970 w 5216"/>
                <a:gd name="T25" fmla="*/ 4 h 762"/>
                <a:gd name="T26" fmla="*/ 644 w 5216"/>
                <a:gd name="T27" fmla="*/ 0 h 762"/>
                <a:gd name="T28" fmla="*/ 358 w 5216"/>
                <a:gd name="T29" fmla="*/ 10 h 762"/>
                <a:gd name="T30" fmla="*/ 110 w 5216"/>
                <a:gd name="T31" fmla="*/ 32 h 762"/>
                <a:gd name="T32" fmla="*/ 0 w 5216"/>
                <a:gd name="T33" fmla="*/ 48 h 762"/>
                <a:gd name="T34" fmla="*/ 314 w 5216"/>
                <a:gd name="T35" fmla="*/ 86 h 762"/>
                <a:gd name="T36" fmla="*/ 652 w 5216"/>
                <a:gd name="T37" fmla="*/ 140 h 762"/>
                <a:gd name="T38" fmla="*/ 1014 w 5216"/>
                <a:gd name="T39" fmla="*/ 210 h 762"/>
                <a:gd name="T40" fmla="*/ 1402 w 5216"/>
                <a:gd name="T41" fmla="*/ 296 h 762"/>
                <a:gd name="T42" fmla="*/ 1756 w 5216"/>
                <a:gd name="T43" fmla="*/ 378 h 762"/>
                <a:gd name="T44" fmla="*/ 2408 w 5216"/>
                <a:gd name="T45" fmla="*/ 516 h 762"/>
                <a:gd name="T46" fmla="*/ 2708 w 5216"/>
                <a:gd name="T47" fmla="*/ 572 h 762"/>
                <a:gd name="T48" fmla="*/ 2992 w 5216"/>
                <a:gd name="T49" fmla="*/ 620 h 762"/>
                <a:gd name="T50" fmla="*/ 3260 w 5216"/>
                <a:gd name="T51" fmla="*/ 662 h 762"/>
                <a:gd name="T52" fmla="*/ 3512 w 5216"/>
                <a:gd name="T53" fmla="*/ 694 h 762"/>
                <a:gd name="T54" fmla="*/ 3750 w 5216"/>
                <a:gd name="T55" fmla="*/ 722 h 762"/>
                <a:gd name="T56" fmla="*/ 3974 w 5216"/>
                <a:gd name="T57" fmla="*/ 740 h 762"/>
                <a:gd name="T58" fmla="*/ 4184 w 5216"/>
                <a:gd name="T59" fmla="*/ 754 h 762"/>
                <a:gd name="T60" fmla="*/ 4384 w 5216"/>
                <a:gd name="T61" fmla="*/ 762 h 762"/>
                <a:gd name="T62" fmla="*/ 4570 w 5216"/>
                <a:gd name="T63" fmla="*/ 762 h 762"/>
                <a:gd name="T64" fmla="*/ 4746 w 5216"/>
                <a:gd name="T65" fmla="*/ 758 h 762"/>
                <a:gd name="T66" fmla="*/ 4912 w 5216"/>
                <a:gd name="T67" fmla="*/ 748 h 762"/>
                <a:gd name="T68" fmla="*/ 5068 w 5216"/>
                <a:gd name="T69" fmla="*/ 732 h 762"/>
                <a:gd name="T70" fmla="*/ 5216 w 5216"/>
                <a:gd name="T71" fmla="*/ 714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22">
              <a:extLst>
                <a:ext uri="{FF2B5EF4-FFF2-40B4-BE49-F238E27FC236}">
                  <a16:creationId xmlns:a16="http://schemas.microsoft.com/office/drawing/2014/main" id="{25CE95E4-F0E5-4EDA-ACF5-D144C965F91D}"/>
                </a:ext>
              </a:extLst>
            </p:cNvPr>
            <p:cNvSpPr>
              <a:spLocks/>
            </p:cNvSpPr>
            <p:nvPr/>
          </p:nvSpPr>
          <p:spPr bwMode="hidden">
            <a:xfrm>
              <a:off x="3175" y="4335463"/>
              <a:ext cx="8166100" cy="1101725"/>
            </a:xfrm>
            <a:custGeom>
              <a:avLst/>
              <a:gdLst>
                <a:gd name="T0" fmla="*/ 0 w 5144"/>
                <a:gd name="T1" fmla="*/ 70 h 694"/>
                <a:gd name="T2" fmla="*/ 0 w 5144"/>
                <a:gd name="T3" fmla="*/ 70 h 694"/>
                <a:gd name="T4" fmla="*/ 18 w 5144"/>
                <a:gd name="T5" fmla="*/ 66 h 694"/>
                <a:gd name="T6" fmla="*/ 72 w 5144"/>
                <a:gd name="T7" fmla="*/ 56 h 694"/>
                <a:gd name="T8" fmla="*/ 164 w 5144"/>
                <a:gd name="T9" fmla="*/ 42 h 694"/>
                <a:gd name="T10" fmla="*/ 224 w 5144"/>
                <a:gd name="T11" fmla="*/ 34 h 694"/>
                <a:gd name="T12" fmla="*/ 294 w 5144"/>
                <a:gd name="T13" fmla="*/ 26 h 694"/>
                <a:gd name="T14" fmla="*/ 372 w 5144"/>
                <a:gd name="T15" fmla="*/ 20 h 694"/>
                <a:gd name="T16" fmla="*/ 462 w 5144"/>
                <a:gd name="T17" fmla="*/ 14 h 694"/>
                <a:gd name="T18" fmla="*/ 560 w 5144"/>
                <a:gd name="T19" fmla="*/ 8 h 694"/>
                <a:gd name="T20" fmla="*/ 670 w 5144"/>
                <a:gd name="T21" fmla="*/ 4 h 694"/>
                <a:gd name="T22" fmla="*/ 790 w 5144"/>
                <a:gd name="T23" fmla="*/ 2 h 694"/>
                <a:gd name="T24" fmla="*/ 920 w 5144"/>
                <a:gd name="T25" fmla="*/ 0 h 694"/>
                <a:gd name="T26" fmla="*/ 1060 w 5144"/>
                <a:gd name="T27" fmla="*/ 2 h 694"/>
                <a:gd name="T28" fmla="*/ 1210 w 5144"/>
                <a:gd name="T29" fmla="*/ 6 h 694"/>
                <a:gd name="T30" fmla="*/ 1372 w 5144"/>
                <a:gd name="T31" fmla="*/ 14 h 694"/>
                <a:gd name="T32" fmla="*/ 1544 w 5144"/>
                <a:gd name="T33" fmla="*/ 24 h 694"/>
                <a:gd name="T34" fmla="*/ 1726 w 5144"/>
                <a:gd name="T35" fmla="*/ 40 h 694"/>
                <a:gd name="T36" fmla="*/ 1920 w 5144"/>
                <a:gd name="T37" fmla="*/ 58 h 694"/>
                <a:gd name="T38" fmla="*/ 2126 w 5144"/>
                <a:gd name="T39" fmla="*/ 80 h 694"/>
                <a:gd name="T40" fmla="*/ 2342 w 5144"/>
                <a:gd name="T41" fmla="*/ 106 h 694"/>
                <a:gd name="T42" fmla="*/ 2570 w 5144"/>
                <a:gd name="T43" fmla="*/ 138 h 694"/>
                <a:gd name="T44" fmla="*/ 2808 w 5144"/>
                <a:gd name="T45" fmla="*/ 174 h 694"/>
                <a:gd name="T46" fmla="*/ 3058 w 5144"/>
                <a:gd name="T47" fmla="*/ 216 h 694"/>
                <a:gd name="T48" fmla="*/ 3320 w 5144"/>
                <a:gd name="T49" fmla="*/ 266 h 694"/>
                <a:gd name="T50" fmla="*/ 3594 w 5144"/>
                <a:gd name="T51" fmla="*/ 320 h 694"/>
                <a:gd name="T52" fmla="*/ 3880 w 5144"/>
                <a:gd name="T53" fmla="*/ 380 h 694"/>
                <a:gd name="T54" fmla="*/ 4178 w 5144"/>
                <a:gd name="T55" fmla="*/ 448 h 694"/>
                <a:gd name="T56" fmla="*/ 4488 w 5144"/>
                <a:gd name="T57" fmla="*/ 522 h 694"/>
                <a:gd name="T58" fmla="*/ 4810 w 5144"/>
                <a:gd name="T59" fmla="*/ 604 h 694"/>
                <a:gd name="T60" fmla="*/ 5144 w 5144"/>
                <a:gd name="T61" fmla="*/ 694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 name="Freeform 26">
              <a:extLst>
                <a:ext uri="{FF2B5EF4-FFF2-40B4-BE49-F238E27FC236}">
                  <a16:creationId xmlns:a16="http://schemas.microsoft.com/office/drawing/2014/main" id="{05077D75-F378-458E-B69D-EE71152846DD}"/>
                </a:ext>
              </a:extLst>
            </p:cNvPr>
            <p:cNvSpPr>
              <a:spLocks/>
            </p:cNvSpPr>
            <p:nvPr/>
          </p:nvSpPr>
          <p:spPr bwMode="hidden">
            <a:xfrm>
              <a:off x="4156075" y="4316413"/>
              <a:ext cx="4940300" cy="927100"/>
            </a:xfrm>
            <a:custGeom>
              <a:avLst/>
              <a:gdLst>
                <a:gd name="T0" fmla="*/ 0 w 3112"/>
                <a:gd name="T1" fmla="*/ 584 h 584"/>
                <a:gd name="T2" fmla="*/ 0 w 3112"/>
                <a:gd name="T3" fmla="*/ 584 h 584"/>
                <a:gd name="T4" fmla="*/ 90 w 3112"/>
                <a:gd name="T5" fmla="*/ 560 h 584"/>
                <a:gd name="T6" fmla="*/ 336 w 3112"/>
                <a:gd name="T7" fmla="*/ 498 h 584"/>
                <a:gd name="T8" fmla="*/ 506 w 3112"/>
                <a:gd name="T9" fmla="*/ 456 h 584"/>
                <a:gd name="T10" fmla="*/ 702 w 3112"/>
                <a:gd name="T11" fmla="*/ 410 h 584"/>
                <a:gd name="T12" fmla="*/ 920 w 3112"/>
                <a:gd name="T13" fmla="*/ 360 h 584"/>
                <a:gd name="T14" fmla="*/ 1154 w 3112"/>
                <a:gd name="T15" fmla="*/ 306 h 584"/>
                <a:gd name="T16" fmla="*/ 1402 w 3112"/>
                <a:gd name="T17" fmla="*/ 254 h 584"/>
                <a:gd name="T18" fmla="*/ 1656 w 3112"/>
                <a:gd name="T19" fmla="*/ 202 h 584"/>
                <a:gd name="T20" fmla="*/ 1916 w 3112"/>
                <a:gd name="T21" fmla="*/ 154 h 584"/>
                <a:gd name="T22" fmla="*/ 2174 w 3112"/>
                <a:gd name="T23" fmla="*/ 108 h 584"/>
                <a:gd name="T24" fmla="*/ 2302 w 3112"/>
                <a:gd name="T25" fmla="*/ 88 h 584"/>
                <a:gd name="T26" fmla="*/ 2426 w 3112"/>
                <a:gd name="T27" fmla="*/ 68 h 584"/>
                <a:gd name="T28" fmla="*/ 2550 w 3112"/>
                <a:gd name="T29" fmla="*/ 52 h 584"/>
                <a:gd name="T30" fmla="*/ 2670 w 3112"/>
                <a:gd name="T31" fmla="*/ 36 h 584"/>
                <a:gd name="T32" fmla="*/ 2788 w 3112"/>
                <a:gd name="T33" fmla="*/ 24 h 584"/>
                <a:gd name="T34" fmla="*/ 2900 w 3112"/>
                <a:gd name="T35" fmla="*/ 14 h 584"/>
                <a:gd name="T36" fmla="*/ 3008 w 3112"/>
                <a:gd name="T37" fmla="*/ 6 h 584"/>
                <a:gd name="T38" fmla="*/ 3112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0" name="Freeform 25">
              <a:extLst>
                <a:ext uri="{FF2B5EF4-FFF2-40B4-BE49-F238E27FC236}">
                  <a16:creationId xmlns:a16="http://schemas.microsoft.com/office/drawing/2014/main" id="{5F20B8D7-6C9A-4E16-B044-D38ED43233D1}"/>
                </a:ext>
              </a:extLst>
            </p:cNvPr>
            <p:cNvSpPr>
              <a:spLocks/>
            </p:cNvSpPr>
            <p:nvPr/>
          </p:nvSpPr>
          <p:spPr bwMode="hidden">
            <a:xfrm>
              <a:off x="-3905250" y="4294188"/>
              <a:ext cx="13011150" cy="1892300"/>
            </a:xfrm>
            <a:custGeom>
              <a:avLst/>
              <a:gdLst>
                <a:gd name="T0" fmla="*/ 8192 w 8196"/>
                <a:gd name="T1" fmla="*/ 512 h 1192"/>
                <a:gd name="T2" fmla="*/ 8040 w 8196"/>
                <a:gd name="T3" fmla="*/ 570 h 1192"/>
                <a:gd name="T4" fmla="*/ 7878 w 8196"/>
                <a:gd name="T5" fmla="*/ 620 h 1192"/>
                <a:gd name="T6" fmla="*/ 7706 w 8196"/>
                <a:gd name="T7" fmla="*/ 666 h 1192"/>
                <a:gd name="T8" fmla="*/ 7522 w 8196"/>
                <a:gd name="T9" fmla="*/ 702 h 1192"/>
                <a:gd name="T10" fmla="*/ 7322 w 8196"/>
                <a:gd name="T11" fmla="*/ 730 h 1192"/>
                <a:gd name="T12" fmla="*/ 7106 w 8196"/>
                <a:gd name="T13" fmla="*/ 750 h 1192"/>
                <a:gd name="T14" fmla="*/ 6872 w 8196"/>
                <a:gd name="T15" fmla="*/ 762 h 1192"/>
                <a:gd name="T16" fmla="*/ 6618 w 8196"/>
                <a:gd name="T17" fmla="*/ 760 h 1192"/>
                <a:gd name="T18" fmla="*/ 6342 w 8196"/>
                <a:gd name="T19" fmla="*/ 750 h 1192"/>
                <a:gd name="T20" fmla="*/ 6042 w 8196"/>
                <a:gd name="T21" fmla="*/ 726 h 1192"/>
                <a:gd name="T22" fmla="*/ 5716 w 8196"/>
                <a:gd name="T23" fmla="*/ 690 h 1192"/>
                <a:gd name="T24" fmla="*/ 5364 w 8196"/>
                <a:gd name="T25" fmla="*/ 642 h 1192"/>
                <a:gd name="T26" fmla="*/ 4982 w 8196"/>
                <a:gd name="T27" fmla="*/ 578 h 1192"/>
                <a:gd name="T28" fmla="*/ 4568 w 8196"/>
                <a:gd name="T29" fmla="*/ 500 h 1192"/>
                <a:gd name="T30" fmla="*/ 4122 w 8196"/>
                <a:gd name="T31" fmla="*/ 406 h 1192"/>
                <a:gd name="T32" fmla="*/ 3640 w 8196"/>
                <a:gd name="T33" fmla="*/ 296 h 1192"/>
                <a:gd name="T34" fmla="*/ 3396 w 8196"/>
                <a:gd name="T35" fmla="*/ 240 h 1192"/>
                <a:gd name="T36" fmla="*/ 2934 w 8196"/>
                <a:gd name="T37" fmla="*/ 148 h 1192"/>
                <a:gd name="T38" fmla="*/ 2512 w 8196"/>
                <a:gd name="T39" fmla="*/ 82 h 1192"/>
                <a:gd name="T40" fmla="*/ 2126 w 8196"/>
                <a:gd name="T41" fmla="*/ 36 h 1192"/>
                <a:gd name="T42" fmla="*/ 1776 w 8196"/>
                <a:gd name="T43" fmla="*/ 10 h 1192"/>
                <a:gd name="T44" fmla="*/ 1462 w 8196"/>
                <a:gd name="T45" fmla="*/ 0 h 1192"/>
                <a:gd name="T46" fmla="*/ 1182 w 8196"/>
                <a:gd name="T47" fmla="*/ 4 h 1192"/>
                <a:gd name="T48" fmla="*/ 934 w 8196"/>
                <a:gd name="T49" fmla="*/ 20 h 1192"/>
                <a:gd name="T50" fmla="*/ 716 w 8196"/>
                <a:gd name="T51" fmla="*/ 44 h 1192"/>
                <a:gd name="T52" fmla="*/ 530 w 8196"/>
                <a:gd name="T53" fmla="*/ 74 h 1192"/>
                <a:gd name="T54" fmla="*/ 374 w 8196"/>
                <a:gd name="T55" fmla="*/ 108 h 1192"/>
                <a:gd name="T56" fmla="*/ 248 w 8196"/>
                <a:gd name="T57" fmla="*/ 144 h 1192"/>
                <a:gd name="T58" fmla="*/ 148 w 8196"/>
                <a:gd name="T59" fmla="*/ 176 h 1192"/>
                <a:gd name="T60" fmla="*/ 48 w 8196"/>
                <a:gd name="T61" fmla="*/ 216 h 1192"/>
                <a:gd name="T62" fmla="*/ 0 w 8196"/>
                <a:gd name="T63" fmla="*/ 240 h 1192"/>
                <a:gd name="T64" fmla="*/ 8192 w 8196"/>
                <a:gd name="T65" fmla="*/ 1192 h 1192"/>
                <a:gd name="T66" fmla="*/ 8196 w 8196"/>
                <a:gd name="T67" fmla="*/ 1186 h 1192"/>
                <a:gd name="T68" fmla="*/ 8196 w 8196"/>
                <a:gd name="T69" fmla="*/ 510 h 1192"/>
                <a:gd name="T70" fmla="*/ 8192 w 8196"/>
                <a:gd name="T71" fmla="*/ 512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Date Placeholder 3">
            <a:extLst>
              <a:ext uri="{FF2B5EF4-FFF2-40B4-BE49-F238E27FC236}">
                <a16:creationId xmlns:a16="http://schemas.microsoft.com/office/drawing/2014/main" id="{85206798-44B6-4380-B4F2-38B18ECBC13B}"/>
              </a:ext>
            </a:extLst>
          </p:cNvPr>
          <p:cNvSpPr>
            <a:spLocks noGrp="1"/>
          </p:cNvSpPr>
          <p:nvPr>
            <p:ph type="dt" sz="half" idx="10"/>
          </p:nvPr>
        </p:nvSpPr>
        <p:spPr/>
        <p:txBody>
          <a:bodyPr/>
          <a:lstStyle>
            <a:lvl1pPr>
              <a:defRPr/>
            </a:lvl1pPr>
          </a:lstStyle>
          <a:p>
            <a:pPr>
              <a:defRPr/>
            </a:pPr>
            <a:endParaRPr lang="en-US"/>
          </a:p>
        </p:txBody>
      </p:sp>
      <p:sp>
        <p:nvSpPr>
          <p:cNvPr id="12" name="Footer Placeholder 4">
            <a:extLst>
              <a:ext uri="{FF2B5EF4-FFF2-40B4-BE49-F238E27FC236}">
                <a16:creationId xmlns:a16="http://schemas.microsoft.com/office/drawing/2014/main" id="{4D0A65B2-6BAF-467F-81EF-5E7B9FE70774}"/>
              </a:ext>
            </a:extLst>
          </p:cNvPr>
          <p:cNvSpPr>
            <a:spLocks noGrp="1"/>
          </p:cNvSpPr>
          <p:nvPr>
            <p:ph type="ftr" sz="quarter" idx="11"/>
          </p:nvPr>
        </p:nvSpPr>
        <p:spPr/>
        <p:txBody>
          <a:bodyPr/>
          <a:lstStyle>
            <a:lvl1pPr>
              <a:defRPr/>
            </a:lvl1pPr>
          </a:lstStyle>
          <a:p>
            <a:pPr>
              <a:defRPr/>
            </a:pPr>
            <a:endParaRPr lang="en-US"/>
          </a:p>
        </p:txBody>
      </p:sp>
      <p:sp>
        <p:nvSpPr>
          <p:cNvPr id="13" name="Slide Number Placeholder 5">
            <a:extLst>
              <a:ext uri="{FF2B5EF4-FFF2-40B4-BE49-F238E27FC236}">
                <a16:creationId xmlns:a16="http://schemas.microsoft.com/office/drawing/2014/main" id="{BDFBDD82-8B6E-43FC-916B-AD3DF87414CF}"/>
              </a:ext>
            </a:extLst>
          </p:cNvPr>
          <p:cNvSpPr>
            <a:spLocks noGrp="1"/>
          </p:cNvSpPr>
          <p:nvPr>
            <p:ph type="sldNum" sz="quarter" idx="12"/>
          </p:nvPr>
        </p:nvSpPr>
        <p:spPr/>
        <p:txBody>
          <a:bodyPr/>
          <a:lstStyle>
            <a:lvl1pPr>
              <a:defRPr/>
            </a:lvl1pPr>
          </a:lstStyle>
          <a:p>
            <a:fld id="{96FCB669-E960-4323-B120-FCAF54781D3F}" type="slidenum">
              <a:rPr lang="en-US" altLang="en-US"/>
              <a:pPr/>
              <a:t>‹#›</a:t>
            </a:fld>
            <a:endParaRPr lang="en-US" altLang="en-US"/>
          </a:p>
        </p:txBody>
      </p:sp>
    </p:spTree>
    <p:extLst>
      <p:ext uri="{BB962C8B-B14F-4D97-AF65-F5344CB8AC3E}">
        <p14:creationId xmlns:p14="http://schemas.microsoft.com/office/powerpoint/2010/main" val="985292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ounded Rectangle 13">
            <a:extLst>
              <a:ext uri="{FF2B5EF4-FFF2-40B4-BE49-F238E27FC236}">
                <a16:creationId xmlns:a16="http://schemas.microsoft.com/office/drawing/2014/main" id="{49CB1FA7-DF98-424D-9366-E0B7E25F4F56}"/>
              </a:ext>
            </a:extLst>
          </p:cNvPr>
          <p:cNvSpPr/>
          <p:nvPr/>
        </p:nvSpPr>
        <p:spPr>
          <a:xfrm>
            <a:off x="228600" y="228600"/>
            <a:ext cx="8696325" cy="2468563"/>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endParaRPr>
          </a:p>
        </p:txBody>
      </p:sp>
      <p:grpSp>
        <p:nvGrpSpPr>
          <p:cNvPr id="1027" name="Group 15">
            <a:extLst>
              <a:ext uri="{FF2B5EF4-FFF2-40B4-BE49-F238E27FC236}">
                <a16:creationId xmlns:a16="http://schemas.microsoft.com/office/drawing/2014/main" id="{A57675D8-FDB4-4BBD-BBAF-FD5EDE2BBB58}"/>
              </a:ext>
            </a:extLst>
          </p:cNvPr>
          <p:cNvGrpSpPr>
            <a:grpSpLocks noChangeAspect="1"/>
          </p:cNvGrpSpPr>
          <p:nvPr/>
        </p:nvGrpSpPr>
        <p:grpSpPr bwMode="auto">
          <a:xfrm>
            <a:off x="211138" y="1679575"/>
            <a:ext cx="8723312" cy="1330325"/>
            <a:chOff x="-3905251" y="4294188"/>
            <a:chExt cx="13027839" cy="1892300"/>
          </a:xfrm>
        </p:grpSpPr>
        <p:sp>
          <p:nvSpPr>
            <p:cNvPr id="1033" name="Freeform 14">
              <a:extLst>
                <a:ext uri="{FF2B5EF4-FFF2-40B4-BE49-F238E27FC236}">
                  <a16:creationId xmlns:a16="http://schemas.microsoft.com/office/drawing/2014/main" id="{495ECD6C-3C6D-429C-AC56-39B1F54E50C1}"/>
                </a:ext>
              </a:extLst>
            </p:cNvPr>
            <p:cNvSpPr>
              <a:spLocks/>
            </p:cNvSpPr>
            <p:nvPr/>
          </p:nvSpPr>
          <p:spPr bwMode="hidden">
            <a:xfrm>
              <a:off x="4810125" y="4500563"/>
              <a:ext cx="4295775" cy="1016000"/>
            </a:xfrm>
            <a:custGeom>
              <a:avLst/>
              <a:gdLst>
                <a:gd name="T0" fmla="*/ 2700 w 2706"/>
                <a:gd name="T1" fmla="*/ 0 h 640"/>
                <a:gd name="T2" fmla="*/ 2700 w 2706"/>
                <a:gd name="T3" fmla="*/ 0 h 640"/>
                <a:gd name="T4" fmla="*/ 2586 w 2706"/>
                <a:gd name="T5" fmla="*/ 18 h 640"/>
                <a:gd name="T6" fmla="*/ 2470 w 2706"/>
                <a:gd name="T7" fmla="*/ 38 h 640"/>
                <a:gd name="T8" fmla="*/ 2352 w 2706"/>
                <a:gd name="T9" fmla="*/ 60 h 640"/>
                <a:gd name="T10" fmla="*/ 2230 w 2706"/>
                <a:gd name="T11" fmla="*/ 82 h 640"/>
                <a:gd name="T12" fmla="*/ 2106 w 2706"/>
                <a:gd name="T13" fmla="*/ 108 h 640"/>
                <a:gd name="T14" fmla="*/ 1978 w 2706"/>
                <a:gd name="T15" fmla="*/ 134 h 640"/>
                <a:gd name="T16" fmla="*/ 1848 w 2706"/>
                <a:gd name="T17" fmla="*/ 164 h 640"/>
                <a:gd name="T18" fmla="*/ 1714 w 2706"/>
                <a:gd name="T19" fmla="*/ 194 h 640"/>
                <a:gd name="T20" fmla="*/ 1714 w 2706"/>
                <a:gd name="T21" fmla="*/ 194 h 640"/>
                <a:gd name="T22" fmla="*/ 1472 w 2706"/>
                <a:gd name="T23" fmla="*/ 252 h 640"/>
                <a:gd name="T24" fmla="*/ 1236 w 2706"/>
                <a:gd name="T25" fmla="*/ 304 h 640"/>
                <a:gd name="T26" fmla="*/ 1010 w 2706"/>
                <a:gd name="T27" fmla="*/ 352 h 640"/>
                <a:gd name="T28" fmla="*/ 792 w 2706"/>
                <a:gd name="T29" fmla="*/ 398 h 640"/>
                <a:gd name="T30" fmla="*/ 584 w 2706"/>
                <a:gd name="T31" fmla="*/ 438 h 640"/>
                <a:gd name="T32" fmla="*/ 382 w 2706"/>
                <a:gd name="T33" fmla="*/ 474 h 640"/>
                <a:gd name="T34" fmla="*/ 188 w 2706"/>
                <a:gd name="T35" fmla="*/ 508 h 640"/>
                <a:gd name="T36" fmla="*/ 0 w 2706"/>
                <a:gd name="T37" fmla="*/ 538 h 640"/>
                <a:gd name="T38" fmla="*/ 0 w 2706"/>
                <a:gd name="T39" fmla="*/ 538 h 640"/>
                <a:gd name="T40" fmla="*/ 130 w 2706"/>
                <a:gd name="T41" fmla="*/ 556 h 640"/>
                <a:gd name="T42" fmla="*/ 254 w 2706"/>
                <a:gd name="T43" fmla="*/ 572 h 640"/>
                <a:gd name="T44" fmla="*/ 374 w 2706"/>
                <a:gd name="T45" fmla="*/ 586 h 640"/>
                <a:gd name="T46" fmla="*/ 492 w 2706"/>
                <a:gd name="T47" fmla="*/ 598 h 640"/>
                <a:gd name="T48" fmla="*/ 606 w 2706"/>
                <a:gd name="T49" fmla="*/ 610 h 640"/>
                <a:gd name="T50" fmla="*/ 716 w 2706"/>
                <a:gd name="T51" fmla="*/ 618 h 640"/>
                <a:gd name="T52" fmla="*/ 822 w 2706"/>
                <a:gd name="T53" fmla="*/ 626 h 640"/>
                <a:gd name="T54" fmla="*/ 926 w 2706"/>
                <a:gd name="T55" fmla="*/ 632 h 640"/>
                <a:gd name="T56" fmla="*/ 1028 w 2706"/>
                <a:gd name="T57" fmla="*/ 636 h 640"/>
                <a:gd name="T58" fmla="*/ 1126 w 2706"/>
                <a:gd name="T59" fmla="*/ 638 h 640"/>
                <a:gd name="T60" fmla="*/ 1220 w 2706"/>
                <a:gd name="T61" fmla="*/ 640 h 640"/>
                <a:gd name="T62" fmla="*/ 1312 w 2706"/>
                <a:gd name="T63" fmla="*/ 640 h 640"/>
                <a:gd name="T64" fmla="*/ 1402 w 2706"/>
                <a:gd name="T65" fmla="*/ 638 h 640"/>
                <a:gd name="T66" fmla="*/ 1490 w 2706"/>
                <a:gd name="T67" fmla="*/ 636 h 640"/>
                <a:gd name="T68" fmla="*/ 1574 w 2706"/>
                <a:gd name="T69" fmla="*/ 632 h 640"/>
                <a:gd name="T70" fmla="*/ 1656 w 2706"/>
                <a:gd name="T71" fmla="*/ 626 h 640"/>
                <a:gd name="T72" fmla="*/ 1734 w 2706"/>
                <a:gd name="T73" fmla="*/ 620 h 640"/>
                <a:gd name="T74" fmla="*/ 1812 w 2706"/>
                <a:gd name="T75" fmla="*/ 612 h 640"/>
                <a:gd name="T76" fmla="*/ 1886 w 2706"/>
                <a:gd name="T77" fmla="*/ 602 h 640"/>
                <a:gd name="T78" fmla="*/ 1960 w 2706"/>
                <a:gd name="T79" fmla="*/ 592 h 640"/>
                <a:gd name="T80" fmla="*/ 2030 w 2706"/>
                <a:gd name="T81" fmla="*/ 580 h 640"/>
                <a:gd name="T82" fmla="*/ 2100 w 2706"/>
                <a:gd name="T83" fmla="*/ 568 h 640"/>
                <a:gd name="T84" fmla="*/ 2166 w 2706"/>
                <a:gd name="T85" fmla="*/ 554 h 640"/>
                <a:gd name="T86" fmla="*/ 2232 w 2706"/>
                <a:gd name="T87" fmla="*/ 540 h 640"/>
                <a:gd name="T88" fmla="*/ 2296 w 2706"/>
                <a:gd name="T89" fmla="*/ 524 h 640"/>
                <a:gd name="T90" fmla="*/ 2358 w 2706"/>
                <a:gd name="T91" fmla="*/ 508 h 640"/>
                <a:gd name="T92" fmla="*/ 2418 w 2706"/>
                <a:gd name="T93" fmla="*/ 490 h 640"/>
                <a:gd name="T94" fmla="*/ 2478 w 2706"/>
                <a:gd name="T95" fmla="*/ 472 h 640"/>
                <a:gd name="T96" fmla="*/ 2592 w 2706"/>
                <a:gd name="T97" fmla="*/ 432 h 640"/>
                <a:gd name="T98" fmla="*/ 2702 w 2706"/>
                <a:gd name="T99" fmla="*/ 390 h 640"/>
                <a:gd name="T100" fmla="*/ 2702 w 2706"/>
                <a:gd name="T101" fmla="*/ 390 h 640"/>
                <a:gd name="T102" fmla="*/ 2706 w 2706"/>
                <a:gd name="T103" fmla="*/ 388 h 640"/>
                <a:gd name="T104" fmla="*/ 2706 w 2706"/>
                <a:gd name="T105" fmla="*/ 388 h 640"/>
                <a:gd name="T106" fmla="*/ 2706 w 2706"/>
                <a:gd name="T107" fmla="*/ 0 h 640"/>
                <a:gd name="T108" fmla="*/ 2706 w 2706"/>
                <a:gd name="T109" fmla="*/ 0 h 640"/>
                <a:gd name="T110" fmla="*/ 2700 w 2706"/>
                <a:gd name="T111" fmla="*/ 0 h 640"/>
                <a:gd name="T112" fmla="*/ 2700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4" name="Freeform 18">
              <a:extLst>
                <a:ext uri="{FF2B5EF4-FFF2-40B4-BE49-F238E27FC236}">
                  <a16:creationId xmlns:a16="http://schemas.microsoft.com/office/drawing/2014/main" id="{20617BB3-E433-4B17-9B54-EF877A68A832}"/>
                </a:ext>
              </a:extLst>
            </p:cNvPr>
            <p:cNvSpPr>
              <a:spLocks/>
            </p:cNvSpPr>
            <p:nvPr/>
          </p:nvSpPr>
          <p:spPr bwMode="hidden">
            <a:xfrm>
              <a:off x="-309563" y="4318000"/>
              <a:ext cx="8280401" cy="1209675"/>
            </a:xfrm>
            <a:custGeom>
              <a:avLst/>
              <a:gdLst>
                <a:gd name="T0" fmla="*/ 5216 w 5216"/>
                <a:gd name="T1" fmla="*/ 714 h 762"/>
                <a:gd name="T2" fmla="*/ 4984 w 5216"/>
                <a:gd name="T3" fmla="*/ 686 h 762"/>
                <a:gd name="T4" fmla="*/ 4478 w 5216"/>
                <a:gd name="T5" fmla="*/ 610 h 762"/>
                <a:gd name="T6" fmla="*/ 3914 w 5216"/>
                <a:gd name="T7" fmla="*/ 508 h 762"/>
                <a:gd name="T8" fmla="*/ 3286 w 5216"/>
                <a:gd name="T9" fmla="*/ 374 h 762"/>
                <a:gd name="T10" fmla="*/ 2946 w 5216"/>
                <a:gd name="T11" fmla="*/ 296 h 762"/>
                <a:gd name="T12" fmla="*/ 2682 w 5216"/>
                <a:gd name="T13" fmla="*/ 236 h 762"/>
                <a:gd name="T14" fmla="*/ 2430 w 5216"/>
                <a:gd name="T15" fmla="*/ 184 h 762"/>
                <a:gd name="T16" fmla="*/ 2190 w 5216"/>
                <a:gd name="T17" fmla="*/ 140 h 762"/>
                <a:gd name="T18" fmla="*/ 1960 w 5216"/>
                <a:gd name="T19" fmla="*/ 102 h 762"/>
                <a:gd name="T20" fmla="*/ 1740 w 5216"/>
                <a:gd name="T21" fmla="*/ 72 h 762"/>
                <a:gd name="T22" fmla="*/ 1334 w 5216"/>
                <a:gd name="T23" fmla="*/ 28 h 762"/>
                <a:gd name="T24" fmla="*/ 970 w 5216"/>
                <a:gd name="T25" fmla="*/ 4 h 762"/>
                <a:gd name="T26" fmla="*/ 644 w 5216"/>
                <a:gd name="T27" fmla="*/ 0 h 762"/>
                <a:gd name="T28" fmla="*/ 358 w 5216"/>
                <a:gd name="T29" fmla="*/ 10 h 762"/>
                <a:gd name="T30" fmla="*/ 110 w 5216"/>
                <a:gd name="T31" fmla="*/ 32 h 762"/>
                <a:gd name="T32" fmla="*/ 0 w 5216"/>
                <a:gd name="T33" fmla="*/ 48 h 762"/>
                <a:gd name="T34" fmla="*/ 314 w 5216"/>
                <a:gd name="T35" fmla="*/ 86 h 762"/>
                <a:gd name="T36" fmla="*/ 652 w 5216"/>
                <a:gd name="T37" fmla="*/ 140 h 762"/>
                <a:gd name="T38" fmla="*/ 1014 w 5216"/>
                <a:gd name="T39" fmla="*/ 210 h 762"/>
                <a:gd name="T40" fmla="*/ 1402 w 5216"/>
                <a:gd name="T41" fmla="*/ 296 h 762"/>
                <a:gd name="T42" fmla="*/ 1756 w 5216"/>
                <a:gd name="T43" fmla="*/ 378 h 762"/>
                <a:gd name="T44" fmla="*/ 2408 w 5216"/>
                <a:gd name="T45" fmla="*/ 516 h 762"/>
                <a:gd name="T46" fmla="*/ 2708 w 5216"/>
                <a:gd name="T47" fmla="*/ 572 h 762"/>
                <a:gd name="T48" fmla="*/ 2992 w 5216"/>
                <a:gd name="T49" fmla="*/ 620 h 762"/>
                <a:gd name="T50" fmla="*/ 3260 w 5216"/>
                <a:gd name="T51" fmla="*/ 662 h 762"/>
                <a:gd name="T52" fmla="*/ 3512 w 5216"/>
                <a:gd name="T53" fmla="*/ 694 h 762"/>
                <a:gd name="T54" fmla="*/ 3750 w 5216"/>
                <a:gd name="T55" fmla="*/ 722 h 762"/>
                <a:gd name="T56" fmla="*/ 3974 w 5216"/>
                <a:gd name="T57" fmla="*/ 740 h 762"/>
                <a:gd name="T58" fmla="*/ 4184 w 5216"/>
                <a:gd name="T59" fmla="*/ 754 h 762"/>
                <a:gd name="T60" fmla="*/ 4384 w 5216"/>
                <a:gd name="T61" fmla="*/ 762 h 762"/>
                <a:gd name="T62" fmla="*/ 4570 w 5216"/>
                <a:gd name="T63" fmla="*/ 762 h 762"/>
                <a:gd name="T64" fmla="*/ 4746 w 5216"/>
                <a:gd name="T65" fmla="*/ 758 h 762"/>
                <a:gd name="T66" fmla="*/ 4912 w 5216"/>
                <a:gd name="T67" fmla="*/ 748 h 762"/>
                <a:gd name="T68" fmla="*/ 5068 w 5216"/>
                <a:gd name="T69" fmla="*/ 732 h 762"/>
                <a:gd name="T70" fmla="*/ 5216 w 5216"/>
                <a:gd name="T71" fmla="*/ 714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5" name="Freeform 22">
              <a:extLst>
                <a:ext uri="{FF2B5EF4-FFF2-40B4-BE49-F238E27FC236}">
                  <a16:creationId xmlns:a16="http://schemas.microsoft.com/office/drawing/2014/main" id="{B6F5E7F7-E7BB-44D9-8211-F1ED5F7343E9}"/>
                </a:ext>
              </a:extLst>
            </p:cNvPr>
            <p:cNvSpPr>
              <a:spLocks/>
            </p:cNvSpPr>
            <p:nvPr/>
          </p:nvSpPr>
          <p:spPr bwMode="hidden">
            <a:xfrm>
              <a:off x="3175" y="4335463"/>
              <a:ext cx="8166100" cy="1101725"/>
            </a:xfrm>
            <a:custGeom>
              <a:avLst/>
              <a:gdLst>
                <a:gd name="T0" fmla="*/ 0 w 5144"/>
                <a:gd name="T1" fmla="*/ 70 h 694"/>
                <a:gd name="T2" fmla="*/ 0 w 5144"/>
                <a:gd name="T3" fmla="*/ 70 h 694"/>
                <a:gd name="T4" fmla="*/ 18 w 5144"/>
                <a:gd name="T5" fmla="*/ 66 h 694"/>
                <a:gd name="T6" fmla="*/ 72 w 5144"/>
                <a:gd name="T7" fmla="*/ 56 h 694"/>
                <a:gd name="T8" fmla="*/ 164 w 5144"/>
                <a:gd name="T9" fmla="*/ 42 h 694"/>
                <a:gd name="T10" fmla="*/ 224 w 5144"/>
                <a:gd name="T11" fmla="*/ 34 h 694"/>
                <a:gd name="T12" fmla="*/ 294 w 5144"/>
                <a:gd name="T13" fmla="*/ 26 h 694"/>
                <a:gd name="T14" fmla="*/ 372 w 5144"/>
                <a:gd name="T15" fmla="*/ 20 h 694"/>
                <a:gd name="T16" fmla="*/ 462 w 5144"/>
                <a:gd name="T17" fmla="*/ 14 h 694"/>
                <a:gd name="T18" fmla="*/ 560 w 5144"/>
                <a:gd name="T19" fmla="*/ 8 h 694"/>
                <a:gd name="T20" fmla="*/ 670 w 5144"/>
                <a:gd name="T21" fmla="*/ 4 h 694"/>
                <a:gd name="T22" fmla="*/ 790 w 5144"/>
                <a:gd name="T23" fmla="*/ 2 h 694"/>
                <a:gd name="T24" fmla="*/ 920 w 5144"/>
                <a:gd name="T25" fmla="*/ 0 h 694"/>
                <a:gd name="T26" fmla="*/ 1060 w 5144"/>
                <a:gd name="T27" fmla="*/ 2 h 694"/>
                <a:gd name="T28" fmla="*/ 1210 w 5144"/>
                <a:gd name="T29" fmla="*/ 6 h 694"/>
                <a:gd name="T30" fmla="*/ 1372 w 5144"/>
                <a:gd name="T31" fmla="*/ 14 h 694"/>
                <a:gd name="T32" fmla="*/ 1544 w 5144"/>
                <a:gd name="T33" fmla="*/ 24 h 694"/>
                <a:gd name="T34" fmla="*/ 1726 w 5144"/>
                <a:gd name="T35" fmla="*/ 40 h 694"/>
                <a:gd name="T36" fmla="*/ 1920 w 5144"/>
                <a:gd name="T37" fmla="*/ 58 h 694"/>
                <a:gd name="T38" fmla="*/ 2126 w 5144"/>
                <a:gd name="T39" fmla="*/ 80 h 694"/>
                <a:gd name="T40" fmla="*/ 2342 w 5144"/>
                <a:gd name="T41" fmla="*/ 106 h 694"/>
                <a:gd name="T42" fmla="*/ 2570 w 5144"/>
                <a:gd name="T43" fmla="*/ 138 h 694"/>
                <a:gd name="T44" fmla="*/ 2808 w 5144"/>
                <a:gd name="T45" fmla="*/ 174 h 694"/>
                <a:gd name="T46" fmla="*/ 3058 w 5144"/>
                <a:gd name="T47" fmla="*/ 216 h 694"/>
                <a:gd name="T48" fmla="*/ 3320 w 5144"/>
                <a:gd name="T49" fmla="*/ 266 h 694"/>
                <a:gd name="T50" fmla="*/ 3594 w 5144"/>
                <a:gd name="T51" fmla="*/ 320 h 694"/>
                <a:gd name="T52" fmla="*/ 3880 w 5144"/>
                <a:gd name="T53" fmla="*/ 380 h 694"/>
                <a:gd name="T54" fmla="*/ 4178 w 5144"/>
                <a:gd name="T55" fmla="*/ 448 h 694"/>
                <a:gd name="T56" fmla="*/ 4488 w 5144"/>
                <a:gd name="T57" fmla="*/ 522 h 694"/>
                <a:gd name="T58" fmla="*/ 4810 w 5144"/>
                <a:gd name="T59" fmla="*/ 604 h 694"/>
                <a:gd name="T60" fmla="*/ 5144 w 5144"/>
                <a:gd name="T61" fmla="*/ 694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36" name="Freeform 26">
              <a:extLst>
                <a:ext uri="{FF2B5EF4-FFF2-40B4-BE49-F238E27FC236}">
                  <a16:creationId xmlns:a16="http://schemas.microsoft.com/office/drawing/2014/main" id="{98C9BAD4-59D4-48AF-8258-6D058D4E2EF3}"/>
                </a:ext>
              </a:extLst>
            </p:cNvPr>
            <p:cNvSpPr>
              <a:spLocks/>
            </p:cNvSpPr>
            <p:nvPr/>
          </p:nvSpPr>
          <p:spPr bwMode="hidden">
            <a:xfrm>
              <a:off x="4156075" y="4316413"/>
              <a:ext cx="4940300" cy="927100"/>
            </a:xfrm>
            <a:custGeom>
              <a:avLst/>
              <a:gdLst>
                <a:gd name="T0" fmla="*/ 0 w 3112"/>
                <a:gd name="T1" fmla="*/ 584 h 584"/>
                <a:gd name="T2" fmla="*/ 0 w 3112"/>
                <a:gd name="T3" fmla="*/ 584 h 584"/>
                <a:gd name="T4" fmla="*/ 90 w 3112"/>
                <a:gd name="T5" fmla="*/ 560 h 584"/>
                <a:gd name="T6" fmla="*/ 336 w 3112"/>
                <a:gd name="T7" fmla="*/ 498 h 584"/>
                <a:gd name="T8" fmla="*/ 506 w 3112"/>
                <a:gd name="T9" fmla="*/ 456 h 584"/>
                <a:gd name="T10" fmla="*/ 702 w 3112"/>
                <a:gd name="T11" fmla="*/ 410 h 584"/>
                <a:gd name="T12" fmla="*/ 920 w 3112"/>
                <a:gd name="T13" fmla="*/ 360 h 584"/>
                <a:gd name="T14" fmla="*/ 1154 w 3112"/>
                <a:gd name="T15" fmla="*/ 306 h 584"/>
                <a:gd name="T16" fmla="*/ 1402 w 3112"/>
                <a:gd name="T17" fmla="*/ 254 h 584"/>
                <a:gd name="T18" fmla="*/ 1656 w 3112"/>
                <a:gd name="T19" fmla="*/ 202 h 584"/>
                <a:gd name="T20" fmla="*/ 1916 w 3112"/>
                <a:gd name="T21" fmla="*/ 154 h 584"/>
                <a:gd name="T22" fmla="*/ 2174 w 3112"/>
                <a:gd name="T23" fmla="*/ 108 h 584"/>
                <a:gd name="T24" fmla="*/ 2302 w 3112"/>
                <a:gd name="T25" fmla="*/ 88 h 584"/>
                <a:gd name="T26" fmla="*/ 2426 w 3112"/>
                <a:gd name="T27" fmla="*/ 68 h 584"/>
                <a:gd name="T28" fmla="*/ 2550 w 3112"/>
                <a:gd name="T29" fmla="*/ 52 h 584"/>
                <a:gd name="T30" fmla="*/ 2670 w 3112"/>
                <a:gd name="T31" fmla="*/ 36 h 584"/>
                <a:gd name="T32" fmla="*/ 2788 w 3112"/>
                <a:gd name="T33" fmla="*/ 24 h 584"/>
                <a:gd name="T34" fmla="*/ 2900 w 3112"/>
                <a:gd name="T35" fmla="*/ 14 h 584"/>
                <a:gd name="T36" fmla="*/ 3008 w 3112"/>
                <a:gd name="T37" fmla="*/ 6 h 584"/>
                <a:gd name="T38" fmla="*/ 3112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037" name="Freeform 10">
              <a:extLst>
                <a:ext uri="{FF2B5EF4-FFF2-40B4-BE49-F238E27FC236}">
                  <a16:creationId xmlns:a16="http://schemas.microsoft.com/office/drawing/2014/main" id="{CC898A21-2A21-4D57-ABB4-625B3770B242}"/>
                </a:ext>
              </a:extLst>
            </p:cNvPr>
            <p:cNvSpPr>
              <a:spLocks/>
            </p:cNvSpPr>
            <p:nvPr/>
          </p:nvSpPr>
          <p:spPr bwMode="hidden">
            <a:xfrm>
              <a:off x="-3905251" y="4294188"/>
              <a:ext cx="13027839" cy="1892300"/>
            </a:xfrm>
            <a:custGeom>
              <a:avLst/>
              <a:gdLst>
                <a:gd name="T0" fmla="*/ 8192 w 8196"/>
                <a:gd name="T1" fmla="*/ 512 h 1192"/>
                <a:gd name="T2" fmla="*/ 8040 w 8196"/>
                <a:gd name="T3" fmla="*/ 570 h 1192"/>
                <a:gd name="T4" fmla="*/ 7878 w 8196"/>
                <a:gd name="T5" fmla="*/ 620 h 1192"/>
                <a:gd name="T6" fmla="*/ 7706 w 8196"/>
                <a:gd name="T7" fmla="*/ 666 h 1192"/>
                <a:gd name="T8" fmla="*/ 7522 w 8196"/>
                <a:gd name="T9" fmla="*/ 702 h 1192"/>
                <a:gd name="T10" fmla="*/ 7322 w 8196"/>
                <a:gd name="T11" fmla="*/ 730 h 1192"/>
                <a:gd name="T12" fmla="*/ 7106 w 8196"/>
                <a:gd name="T13" fmla="*/ 750 h 1192"/>
                <a:gd name="T14" fmla="*/ 6872 w 8196"/>
                <a:gd name="T15" fmla="*/ 762 h 1192"/>
                <a:gd name="T16" fmla="*/ 6618 w 8196"/>
                <a:gd name="T17" fmla="*/ 760 h 1192"/>
                <a:gd name="T18" fmla="*/ 6342 w 8196"/>
                <a:gd name="T19" fmla="*/ 750 h 1192"/>
                <a:gd name="T20" fmla="*/ 6042 w 8196"/>
                <a:gd name="T21" fmla="*/ 726 h 1192"/>
                <a:gd name="T22" fmla="*/ 5716 w 8196"/>
                <a:gd name="T23" fmla="*/ 690 h 1192"/>
                <a:gd name="T24" fmla="*/ 5364 w 8196"/>
                <a:gd name="T25" fmla="*/ 642 h 1192"/>
                <a:gd name="T26" fmla="*/ 4982 w 8196"/>
                <a:gd name="T27" fmla="*/ 578 h 1192"/>
                <a:gd name="T28" fmla="*/ 4568 w 8196"/>
                <a:gd name="T29" fmla="*/ 500 h 1192"/>
                <a:gd name="T30" fmla="*/ 4122 w 8196"/>
                <a:gd name="T31" fmla="*/ 406 h 1192"/>
                <a:gd name="T32" fmla="*/ 3640 w 8196"/>
                <a:gd name="T33" fmla="*/ 296 h 1192"/>
                <a:gd name="T34" fmla="*/ 3396 w 8196"/>
                <a:gd name="T35" fmla="*/ 240 h 1192"/>
                <a:gd name="T36" fmla="*/ 2934 w 8196"/>
                <a:gd name="T37" fmla="*/ 148 h 1192"/>
                <a:gd name="T38" fmla="*/ 2512 w 8196"/>
                <a:gd name="T39" fmla="*/ 82 h 1192"/>
                <a:gd name="T40" fmla="*/ 2126 w 8196"/>
                <a:gd name="T41" fmla="*/ 36 h 1192"/>
                <a:gd name="T42" fmla="*/ 1776 w 8196"/>
                <a:gd name="T43" fmla="*/ 10 h 1192"/>
                <a:gd name="T44" fmla="*/ 1462 w 8196"/>
                <a:gd name="T45" fmla="*/ 0 h 1192"/>
                <a:gd name="T46" fmla="*/ 1182 w 8196"/>
                <a:gd name="T47" fmla="*/ 4 h 1192"/>
                <a:gd name="T48" fmla="*/ 934 w 8196"/>
                <a:gd name="T49" fmla="*/ 20 h 1192"/>
                <a:gd name="T50" fmla="*/ 716 w 8196"/>
                <a:gd name="T51" fmla="*/ 44 h 1192"/>
                <a:gd name="T52" fmla="*/ 530 w 8196"/>
                <a:gd name="T53" fmla="*/ 74 h 1192"/>
                <a:gd name="T54" fmla="*/ 374 w 8196"/>
                <a:gd name="T55" fmla="*/ 108 h 1192"/>
                <a:gd name="T56" fmla="*/ 248 w 8196"/>
                <a:gd name="T57" fmla="*/ 144 h 1192"/>
                <a:gd name="T58" fmla="*/ 148 w 8196"/>
                <a:gd name="T59" fmla="*/ 176 h 1192"/>
                <a:gd name="T60" fmla="*/ 48 w 8196"/>
                <a:gd name="T61" fmla="*/ 216 h 1192"/>
                <a:gd name="T62" fmla="*/ 0 w 8196"/>
                <a:gd name="T63" fmla="*/ 240 h 1192"/>
                <a:gd name="T64" fmla="*/ 8192 w 8196"/>
                <a:gd name="T65" fmla="*/ 1192 h 1192"/>
                <a:gd name="T66" fmla="*/ 8196 w 8196"/>
                <a:gd name="T67" fmla="*/ 1186 h 1192"/>
                <a:gd name="T68" fmla="*/ 8196 w 8196"/>
                <a:gd name="T69" fmla="*/ 510 h 1192"/>
                <a:gd name="T70" fmla="*/ 8192 w 8196"/>
                <a:gd name="T71" fmla="*/ 512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1028" name="Title Placeholder 1">
            <a:extLst>
              <a:ext uri="{FF2B5EF4-FFF2-40B4-BE49-F238E27FC236}">
                <a16:creationId xmlns:a16="http://schemas.microsoft.com/office/drawing/2014/main" id="{32AB4457-94F3-40CE-98FF-3CEF6FC4179A}"/>
              </a:ext>
            </a:extLst>
          </p:cNvPr>
          <p:cNvSpPr>
            <a:spLocks noGrp="1"/>
          </p:cNvSpPr>
          <p:nvPr>
            <p:ph type="title"/>
          </p:nvPr>
        </p:nvSpPr>
        <p:spPr bwMode="auto">
          <a:xfrm>
            <a:off x="457200" y="338138"/>
            <a:ext cx="8229600" cy="125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4" name="Date Placeholder 3">
            <a:extLst>
              <a:ext uri="{FF2B5EF4-FFF2-40B4-BE49-F238E27FC236}">
                <a16:creationId xmlns:a16="http://schemas.microsoft.com/office/drawing/2014/main" id="{F11F9203-F4F5-409E-8341-57061C5C02AE}"/>
              </a:ext>
            </a:extLst>
          </p:cNvPr>
          <p:cNvSpPr>
            <a:spLocks noGrp="1"/>
          </p:cNvSpPr>
          <p:nvPr>
            <p:ph type="dt" sz="half" idx="2"/>
          </p:nvPr>
        </p:nvSpPr>
        <p:spPr>
          <a:xfrm>
            <a:off x="5164138" y="6249988"/>
            <a:ext cx="3786187" cy="365125"/>
          </a:xfrm>
          <a:prstGeom prst="rect">
            <a:avLst/>
          </a:prstGeom>
        </p:spPr>
        <p:txBody>
          <a:bodyPr vert="horz" lIns="91440" tIns="45720" rIns="91440" bIns="45720" rtlCol="0" anchor="ctr"/>
          <a:lstStyle>
            <a:lvl1pPr algn="r" fontAlgn="auto">
              <a:spcBef>
                <a:spcPts val="0"/>
              </a:spcBef>
              <a:spcAft>
                <a:spcPts val="0"/>
              </a:spcAft>
              <a:defRPr sz="1000" dirty="0">
                <a:solidFill>
                  <a:schemeClr val="tx2"/>
                </a:solidFill>
                <a:latin typeface="+mn-lt"/>
                <a:cs typeface="+mn-cs"/>
              </a:defRPr>
            </a:lvl1pPr>
          </a:lstStyle>
          <a:p>
            <a:pPr>
              <a:defRPr/>
            </a:pPr>
            <a:endParaRPr lang="en-US"/>
          </a:p>
        </p:txBody>
      </p:sp>
      <p:sp>
        <p:nvSpPr>
          <p:cNvPr id="5" name="Footer Placeholder 4">
            <a:extLst>
              <a:ext uri="{FF2B5EF4-FFF2-40B4-BE49-F238E27FC236}">
                <a16:creationId xmlns:a16="http://schemas.microsoft.com/office/drawing/2014/main" id="{AD0AFF46-4A8D-4346-B426-AA7D0D29260C}"/>
              </a:ext>
            </a:extLst>
          </p:cNvPr>
          <p:cNvSpPr>
            <a:spLocks noGrp="1"/>
          </p:cNvSpPr>
          <p:nvPr>
            <p:ph type="ftr" sz="quarter" idx="3"/>
          </p:nvPr>
        </p:nvSpPr>
        <p:spPr>
          <a:xfrm>
            <a:off x="193675" y="6249988"/>
            <a:ext cx="3786188" cy="365125"/>
          </a:xfrm>
          <a:prstGeom prst="rect">
            <a:avLst/>
          </a:prstGeom>
        </p:spPr>
        <p:txBody>
          <a:bodyPr vert="horz" lIns="91440" tIns="45720" rIns="91440" bIns="45720" rtlCol="0" anchor="ctr"/>
          <a:lstStyle>
            <a:lvl1pPr algn="l" fontAlgn="auto">
              <a:spcBef>
                <a:spcPts val="0"/>
              </a:spcBef>
              <a:spcAft>
                <a:spcPts val="0"/>
              </a:spcAft>
              <a:defRPr sz="1000" dirty="0">
                <a:solidFill>
                  <a:schemeClr val="tx2"/>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BC846736-6F2D-4B93-B428-3F55A72F6422}"/>
              </a:ext>
            </a:extLst>
          </p:cNvPr>
          <p:cNvSpPr>
            <a:spLocks noGrp="1"/>
          </p:cNvSpPr>
          <p:nvPr>
            <p:ph type="sldNum" sz="quarter" idx="4"/>
          </p:nvPr>
        </p:nvSpPr>
        <p:spPr>
          <a:xfrm>
            <a:off x="3990975" y="6249988"/>
            <a:ext cx="1162050" cy="365125"/>
          </a:xfrm>
          <a:prstGeom prst="rect">
            <a:avLst/>
          </a:prstGeom>
        </p:spPr>
        <p:txBody>
          <a:bodyPr vert="horz" wrap="square" lIns="91440" tIns="45720" rIns="91440" bIns="45720" numCol="1" anchor="ctr" anchorCtr="0" compatLnSpc="1">
            <a:prstTxWarp prst="textNoShape">
              <a:avLst/>
            </a:prstTxWarp>
          </a:bodyPr>
          <a:lstStyle>
            <a:lvl1pPr algn="ctr">
              <a:defRPr sz="1000"/>
            </a:lvl1pPr>
          </a:lstStyle>
          <a:p>
            <a:fld id="{18142FF8-5E4D-4C64-8B32-1D2CBA135143}" type="slidenum">
              <a:rPr lang="en-US" altLang="en-US"/>
              <a:pPr/>
              <a:t>‹#›</a:t>
            </a:fld>
            <a:endParaRPr lang="en-US" altLang="en-US"/>
          </a:p>
        </p:txBody>
      </p:sp>
      <p:sp>
        <p:nvSpPr>
          <p:cNvPr id="1032" name="Text Placeholder 2">
            <a:extLst>
              <a:ext uri="{FF2B5EF4-FFF2-40B4-BE49-F238E27FC236}">
                <a16:creationId xmlns:a16="http://schemas.microsoft.com/office/drawing/2014/main" id="{A733E140-58F7-402E-85BA-586F61E672D9}"/>
              </a:ext>
            </a:extLst>
          </p:cNvPr>
          <p:cNvSpPr>
            <a:spLocks noGrp="1"/>
          </p:cNvSpPr>
          <p:nvPr>
            <p:ph type="body" idx="1"/>
          </p:nvPr>
        </p:nvSpPr>
        <p:spPr bwMode="auto">
          <a:xfrm>
            <a:off x="871538" y="2674938"/>
            <a:ext cx="7408862"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78" r:id="rId2"/>
    <p:sldLayoutId id="2147483684" r:id="rId3"/>
    <p:sldLayoutId id="2147483679" r:id="rId4"/>
    <p:sldLayoutId id="2147483680" r:id="rId5"/>
    <p:sldLayoutId id="2147483681" r:id="rId6"/>
    <p:sldLayoutId id="2147483685" r:id="rId7"/>
    <p:sldLayoutId id="2147483686" r:id="rId8"/>
    <p:sldLayoutId id="2147483687" r:id="rId9"/>
    <p:sldLayoutId id="2147483682" r:id="rId10"/>
    <p:sldLayoutId id="2147483688" r:id="rId11"/>
  </p:sldLayoutIdLst>
  <p:hf sldNum="0" hdr="0" ftr="0" dt="0"/>
  <p:txStyles>
    <p:titleStyle>
      <a:lvl1pPr algn="ctr" rtl="0" fontAlgn="base">
        <a:spcBef>
          <a:spcPct val="0"/>
        </a:spcBef>
        <a:spcAft>
          <a:spcPct val="0"/>
        </a:spcAft>
        <a:defRPr sz="4400" kern="1200">
          <a:solidFill>
            <a:schemeClr val="tx1"/>
          </a:solidFill>
          <a:latin typeface="Arial" panose="020B0604020202020204" pitchFamily="34" charset="0"/>
          <a:ea typeface="+mj-ea"/>
          <a:cs typeface="Arial" panose="020B0604020202020204" pitchFamily="34" charset="0"/>
        </a:defRPr>
      </a:lvl1pPr>
      <a:lvl2pPr algn="ctr" rtl="0" fontAlgn="base">
        <a:spcBef>
          <a:spcPct val="0"/>
        </a:spcBef>
        <a:spcAft>
          <a:spcPct val="0"/>
        </a:spcAft>
        <a:defRPr sz="4400">
          <a:solidFill>
            <a:schemeClr val="tx1"/>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1"/>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1"/>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1"/>
          </a:solidFill>
          <a:latin typeface="Arial" panose="020B0604020202020204" pitchFamily="34" charset="0"/>
          <a:cs typeface="Arial" panose="020B0604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3050" indent="-273050" algn="l" rtl="0" fontAlgn="base">
        <a:spcBef>
          <a:spcPct val="20000"/>
        </a:spcBef>
        <a:spcAft>
          <a:spcPct val="0"/>
        </a:spcAft>
        <a:buClr>
          <a:schemeClr val="accent1"/>
        </a:buClr>
        <a:buSzPct val="100000"/>
        <a:buFont typeface="Symbol" panose="05050102010706020507" pitchFamily="18" charset="2"/>
        <a:buChar char=""/>
        <a:defRPr sz="2400" kern="1200">
          <a:solidFill>
            <a:schemeClr val="tx1"/>
          </a:solidFill>
          <a:latin typeface="Arial" panose="020B0604020202020204" pitchFamily="34" charset="0"/>
          <a:ea typeface="+mn-ea"/>
          <a:cs typeface="Arial" panose="020B0604020202020204" pitchFamily="34" charset="0"/>
        </a:defRPr>
      </a:lvl1pPr>
      <a:lvl2pPr marL="576263" indent="-273050" algn="l" rtl="0" fontAlgn="base">
        <a:spcBef>
          <a:spcPct val="20000"/>
        </a:spcBef>
        <a:spcAft>
          <a:spcPct val="0"/>
        </a:spcAft>
        <a:buClr>
          <a:schemeClr val="accent1"/>
        </a:buClr>
        <a:buSzPct val="100000"/>
        <a:buFont typeface="Symbol" panose="05050102010706020507" pitchFamily="18" charset="2"/>
        <a:buChar char=""/>
        <a:defRPr sz="2200" kern="1200">
          <a:solidFill>
            <a:schemeClr val="tx1"/>
          </a:solidFill>
          <a:latin typeface="Arial" panose="020B0604020202020204" pitchFamily="34" charset="0"/>
          <a:ea typeface="+mn-ea"/>
          <a:cs typeface="Arial" panose="020B0604020202020204" pitchFamily="34" charset="0"/>
        </a:defRPr>
      </a:lvl2pPr>
      <a:lvl3pPr marL="855663" indent="-228600" algn="l" rtl="0" fontAlgn="base">
        <a:spcBef>
          <a:spcPct val="20000"/>
        </a:spcBef>
        <a:spcAft>
          <a:spcPct val="0"/>
        </a:spcAft>
        <a:buClr>
          <a:schemeClr val="accent1"/>
        </a:buClr>
        <a:buSzPct val="100000"/>
        <a:buFont typeface="Symbol" panose="05050102010706020507" pitchFamily="18" charset="2"/>
        <a:buChar char=""/>
        <a:defRPr sz="2000" kern="1200">
          <a:solidFill>
            <a:schemeClr val="tx1"/>
          </a:solidFill>
          <a:latin typeface="Arial" panose="020B0604020202020204" pitchFamily="34" charset="0"/>
          <a:ea typeface="+mn-ea"/>
          <a:cs typeface="Arial" panose="020B0604020202020204" pitchFamily="34" charset="0"/>
        </a:defRPr>
      </a:lvl3pPr>
      <a:lvl4pPr marL="1143000" indent="-228600" algn="l" rtl="0" fontAlgn="base">
        <a:spcBef>
          <a:spcPct val="20000"/>
        </a:spcBef>
        <a:spcAft>
          <a:spcPct val="0"/>
        </a:spcAft>
        <a:buClr>
          <a:schemeClr val="accent1"/>
        </a:buClr>
        <a:buSzPct val="100000"/>
        <a:buFont typeface="Symbol" panose="05050102010706020507" pitchFamily="18" charset="2"/>
        <a:buChar char=""/>
        <a:defRPr kern="1200">
          <a:solidFill>
            <a:schemeClr val="tx1"/>
          </a:solidFill>
          <a:latin typeface="Arial" panose="020B0604020202020204" pitchFamily="34" charset="0"/>
          <a:ea typeface="+mn-ea"/>
          <a:cs typeface="Arial" panose="020B0604020202020204" pitchFamily="34" charset="0"/>
        </a:defRPr>
      </a:lvl4pPr>
      <a:lvl5pPr marL="1462088" indent="-228600" algn="l" rtl="0" fontAlgn="base">
        <a:spcBef>
          <a:spcPct val="20000"/>
        </a:spcBef>
        <a:spcAft>
          <a:spcPct val="0"/>
        </a:spcAft>
        <a:buClr>
          <a:schemeClr val="accent1"/>
        </a:buClr>
        <a:buSzPct val="100000"/>
        <a:buFont typeface="Symbol" panose="05050102010706020507" pitchFamily="18" charset="2"/>
        <a:buChar char=""/>
        <a:defRPr sz="1600" kern="1200">
          <a:solidFill>
            <a:schemeClr val="tx1"/>
          </a:solidFill>
          <a:latin typeface="Arial" panose="020B0604020202020204" pitchFamily="34" charset="0"/>
          <a:ea typeface="+mn-ea"/>
          <a:cs typeface="Arial" panose="020B0604020202020204" pitchFamily="34" charset="0"/>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2EACE284-0DFA-4981-A4B4-6793FED54790}"/>
              </a:ext>
            </a:extLst>
          </p:cNvPr>
          <p:cNvSpPr>
            <a:spLocks noGrp="1"/>
          </p:cNvSpPr>
          <p:nvPr>
            <p:ph type="ctrTitle"/>
          </p:nvPr>
        </p:nvSpPr>
        <p:spPr>
          <a:xfrm>
            <a:off x="685800" y="1143000"/>
            <a:ext cx="7772400" cy="1779588"/>
          </a:xfrm>
        </p:spPr>
        <p:txBody>
          <a:bodyPr>
            <a:normAutofit fontScale="90000"/>
          </a:bodyPr>
          <a:lstStyle/>
          <a:p>
            <a:r>
              <a:rPr lang="en-US" altLang="en-US" sz="4000">
                <a:solidFill>
                  <a:schemeClr val="tx1"/>
                </a:solidFill>
              </a:rPr>
              <a:t>California’s 1115 Waiver Renewal: Demographics and Workforce Projections</a:t>
            </a:r>
          </a:p>
        </p:txBody>
      </p:sp>
      <p:sp>
        <p:nvSpPr>
          <p:cNvPr id="8195" name="Subtitle 2">
            <a:extLst>
              <a:ext uri="{FF2B5EF4-FFF2-40B4-BE49-F238E27FC236}">
                <a16:creationId xmlns:a16="http://schemas.microsoft.com/office/drawing/2014/main" id="{70FF261D-DE72-4FD2-902F-96EC7AB7A40D}"/>
              </a:ext>
            </a:extLst>
          </p:cNvPr>
          <p:cNvSpPr>
            <a:spLocks noGrp="1"/>
          </p:cNvSpPr>
          <p:nvPr>
            <p:ph type="subTitle" idx="1"/>
          </p:nvPr>
        </p:nvSpPr>
        <p:spPr>
          <a:xfrm>
            <a:off x="1371600" y="3276600"/>
            <a:ext cx="6629400" cy="1473200"/>
          </a:xfrm>
        </p:spPr>
        <p:txBody>
          <a:bodyPr>
            <a:normAutofit fontScale="85000" lnSpcReduction="20000"/>
          </a:bodyPr>
          <a:lstStyle/>
          <a:p>
            <a:r>
              <a:rPr lang="en-US" altLang="en-US" sz="2400">
                <a:solidFill>
                  <a:schemeClr val="tx1"/>
                </a:solidFill>
              </a:rPr>
              <a:t>Sunita Mutha, MD, Joanne Spetz, PhD, </a:t>
            </a:r>
          </a:p>
          <a:p>
            <a:r>
              <a:rPr lang="en-US" altLang="en-US" sz="2400">
                <a:solidFill>
                  <a:schemeClr val="tx1"/>
                </a:solidFill>
              </a:rPr>
              <a:t>Janet Coffman, PhD, and Margaret Fix, MPH</a:t>
            </a:r>
          </a:p>
          <a:p>
            <a:r>
              <a:rPr lang="en-US" altLang="en-US" sz="2400">
                <a:solidFill>
                  <a:schemeClr val="tx1"/>
                </a:solidFill>
              </a:rPr>
              <a:t>Center for the Health Professions at UCSF</a:t>
            </a:r>
            <a:br>
              <a:rPr lang="en-US" altLang="en-US" sz="2400">
                <a:solidFill>
                  <a:schemeClr val="tx1"/>
                </a:solidFill>
              </a:rPr>
            </a:br>
            <a:br>
              <a:rPr lang="en-US" altLang="en-US" sz="2400">
                <a:solidFill>
                  <a:schemeClr val="tx1"/>
                </a:solidFill>
              </a:rPr>
            </a:br>
            <a:r>
              <a:rPr lang="en-US" altLang="en-US" sz="2400">
                <a:solidFill>
                  <a:schemeClr val="tx1"/>
                </a:solidFill>
              </a:rPr>
              <a:t>December 11, 2014</a:t>
            </a:r>
          </a:p>
          <a:p>
            <a:endParaRPr lang="en-US" altLang="en-US" sz="2400">
              <a:solidFill>
                <a:schemeClr val="tx1"/>
              </a:solidFill>
            </a:endParaRPr>
          </a:p>
        </p:txBody>
      </p:sp>
      <p:pic>
        <p:nvPicPr>
          <p:cNvPr id="5" name="Picture 3" title="UCSF">
            <a:extLst>
              <a:ext uri="{FF2B5EF4-FFF2-40B4-BE49-F238E27FC236}">
                <a16:creationId xmlns:a16="http://schemas.microsoft.com/office/drawing/2014/main" id="{55D93B50-9144-4635-BB0D-2F7B1F65B8E9}"/>
              </a:ext>
            </a:extLst>
          </p:cNvPr>
          <p:cNvPicPr>
            <a:picLocks noChangeAspect="1" noChangeArrowheads="1"/>
          </p:cNvPicPr>
          <p:nvPr/>
        </p:nvPicPr>
        <p:blipFill>
          <a:blip r:embed="rId2"/>
          <a:srcRect/>
          <a:stretch>
            <a:fillRect/>
          </a:stretch>
        </p:blipFill>
        <p:spPr bwMode="auto">
          <a:xfrm>
            <a:off x="236538" y="5638800"/>
            <a:ext cx="1752600" cy="97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3">
            <a:extLst>
              <a:ext uri="{FF2B5EF4-FFF2-40B4-BE49-F238E27FC236}">
                <a16:creationId xmlns:a16="http://schemas.microsoft.com/office/drawing/2014/main" id="{A15F5A59-E213-46BB-ADD2-B6A4FA411899}"/>
              </a:ext>
            </a:extLst>
          </p:cNvPr>
          <p:cNvSpPr>
            <a:spLocks noGrp="1"/>
          </p:cNvSpPr>
          <p:nvPr>
            <p:ph type="title"/>
          </p:nvPr>
        </p:nvSpPr>
        <p:spPr>
          <a:xfrm>
            <a:off x="690563" y="2463800"/>
            <a:ext cx="7772400" cy="1524000"/>
          </a:xfrm>
        </p:spPr>
        <p:txBody>
          <a:bodyPr/>
          <a:lstStyle/>
          <a:p>
            <a:r>
              <a:rPr lang="en-US" altLang="en-US"/>
              <a:t>Population Projections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1676524-509D-477C-AB40-CA01D2F12A6D}"/>
              </a:ext>
            </a:extLst>
          </p:cNvPr>
          <p:cNvSpPr>
            <a:spLocks noGrp="1"/>
          </p:cNvSpPr>
          <p:nvPr>
            <p:ph type="title"/>
          </p:nvPr>
        </p:nvSpPr>
        <p:spPr/>
        <p:txBody>
          <a:bodyPr rtlCol="0">
            <a:normAutofit fontScale="90000"/>
          </a:bodyPr>
          <a:lstStyle/>
          <a:p>
            <a:pPr fontAlgn="auto">
              <a:spcAft>
                <a:spcPts val="0"/>
              </a:spcAft>
              <a:defRPr/>
            </a:pPr>
            <a:r>
              <a:rPr lang="en-US" dirty="0"/>
              <a:t>Overall Demographic Projections</a:t>
            </a:r>
          </a:p>
        </p:txBody>
      </p:sp>
      <p:graphicFrame>
        <p:nvGraphicFramePr>
          <p:cNvPr id="2" name="Chart 4" descr="graph of Projected California Population in millions">
            <a:extLst>
              <a:ext uri="{FF2B5EF4-FFF2-40B4-BE49-F238E27FC236}">
                <a16:creationId xmlns:a16="http://schemas.microsoft.com/office/drawing/2014/main" id="{8B3B8451-D44A-4753-AC54-DC6464B2D4BE}"/>
              </a:ext>
            </a:extLst>
          </p:cNvPr>
          <p:cNvGraphicFramePr>
            <a:graphicFrameLocks/>
          </p:cNvGraphicFramePr>
          <p:nvPr>
            <p:extLst>
              <p:ext uri="{D42A27DB-BD31-4B8C-83A1-F6EECF244321}">
                <p14:modId xmlns:p14="http://schemas.microsoft.com/office/powerpoint/2010/main" val="4212436968"/>
              </p:ext>
            </p:extLst>
          </p:nvPr>
        </p:nvGraphicFramePr>
        <p:xfrm>
          <a:off x="762000" y="1676400"/>
          <a:ext cx="7599363" cy="4267200"/>
        </p:xfrm>
        <a:graphic>
          <a:graphicData uri="http://schemas.openxmlformats.org/drawingml/2006/chart">
            <c:chart xmlns:c="http://schemas.openxmlformats.org/drawingml/2006/chart" xmlns:r="http://schemas.openxmlformats.org/officeDocument/2006/relationships" r:id="rId2"/>
          </a:graphicData>
        </a:graphic>
      </p:graphicFrame>
      <p:sp>
        <p:nvSpPr>
          <p:cNvPr id="10244" name="TextBox 5">
            <a:extLst>
              <a:ext uri="{FF2B5EF4-FFF2-40B4-BE49-F238E27FC236}">
                <a16:creationId xmlns:a16="http://schemas.microsoft.com/office/drawing/2014/main" id="{78105B44-3D61-4EC9-84C2-1335C72B8B54}"/>
              </a:ext>
            </a:extLst>
          </p:cNvPr>
          <p:cNvSpPr txBox="1">
            <a:spLocks noChangeArrowheads="1"/>
          </p:cNvSpPr>
          <p:nvPr/>
        </p:nvSpPr>
        <p:spPr bwMode="auto">
          <a:xfrm>
            <a:off x="838200" y="6248400"/>
            <a:ext cx="6477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ndara" panose="020E0502030303020204" pitchFamily="34" charset="0"/>
              </a:defRPr>
            </a:lvl1pPr>
            <a:lvl2pPr marL="742950" indent="-285750">
              <a:defRPr>
                <a:solidFill>
                  <a:schemeClr val="tx1"/>
                </a:solidFill>
                <a:latin typeface="Candara" panose="020E0502030303020204" pitchFamily="34" charset="0"/>
              </a:defRPr>
            </a:lvl2pPr>
            <a:lvl3pPr marL="1143000" indent="-228600">
              <a:defRPr>
                <a:solidFill>
                  <a:schemeClr val="tx1"/>
                </a:solidFill>
                <a:latin typeface="Candara" panose="020E0502030303020204" pitchFamily="34" charset="0"/>
              </a:defRPr>
            </a:lvl3pPr>
            <a:lvl4pPr marL="1600200" indent="-228600">
              <a:defRPr>
                <a:solidFill>
                  <a:schemeClr val="tx1"/>
                </a:solidFill>
                <a:latin typeface="Candara" panose="020E0502030303020204" pitchFamily="34" charset="0"/>
              </a:defRPr>
            </a:lvl4pPr>
            <a:lvl5pPr marL="2057400" indent="-228600">
              <a:defRPr>
                <a:solidFill>
                  <a:schemeClr val="tx1"/>
                </a:solidFill>
                <a:latin typeface="Candara" panose="020E0502030303020204" pitchFamily="34" charset="0"/>
              </a:defRPr>
            </a:lvl5pPr>
            <a:lvl6pPr marL="2514600" indent="-228600" fontAlgn="base">
              <a:spcBef>
                <a:spcPct val="0"/>
              </a:spcBef>
              <a:spcAft>
                <a:spcPct val="0"/>
              </a:spcAft>
              <a:defRPr>
                <a:solidFill>
                  <a:schemeClr val="tx1"/>
                </a:solidFill>
                <a:latin typeface="Candara" panose="020E0502030303020204" pitchFamily="34" charset="0"/>
              </a:defRPr>
            </a:lvl6pPr>
            <a:lvl7pPr marL="2971800" indent="-228600" fontAlgn="base">
              <a:spcBef>
                <a:spcPct val="0"/>
              </a:spcBef>
              <a:spcAft>
                <a:spcPct val="0"/>
              </a:spcAft>
              <a:defRPr>
                <a:solidFill>
                  <a:schemeClr val="tx1"/>
                </a:solidFill>
                <a:latin typeface="Candara" panose="020E0502030303020204" pitchFamily="34" charset="0"/>
              </a:defRPr>
            </a:lvl7pPr>
            <a:lvl8pPr marL="3429000" indent="-228600" fontAlgn="base">
              <a:spcBef>
                <a:spcPct val="0"/>
              </a:spcBef>
              <a:spcAft>
                <a:spcPct val="0"/>
              </a:spcAft>
              <a:defRPr>
                <a:solidFill>
                  <a:schemeClr val="tx1"/>
                </a:solidFill>
                <a:latin typeface="Candara" panose="020E0502030303020204" pitchFamily="34" charset="0"/>
              </a:defRPr>
            </a:lvl8pPr>
            <a:lvl9pPr marL="3886200" indent="-228600" fontAlgn="base">
              <a:spcBef>
                <a:spcPct val="0"/>
              </a:spcBef>
              <a:spcAft>
                <a:spcPct val="0"/>
              </a:spcAft>
              <a:defRPr>
                <a:solidFill>
                  <a:schemeClr val="tx1"/>
                </a:solidFill>
                <a:latin typeface="Candara" panose="020E0502030303020204" pitchFamily="34" charset="0"/>
              </a:defRPr>
            </a:lvl9pPr>
          </a:lstStyle>
          <a:p>
            <a:r>
              <a:rPr lang="en-US" altLang="en-US">
                <a:latin typeface="Arial" panose="020B0604020202020204" pitchFamily="34" charset="0"/>
              </a:rPr>
              <a:t>Source: California Department of Finance Demographic Unit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60">
            <a:extLst>
              <a:ext uri="{FF2B5EF4-FFF2-40B4-BE49-F238E27FC236}">
                <a16:creationId xmlns:a16="http://schemas.microsoft.com/office/drawing/2014/main" id="{5C38A6D4-C0DB-4BEE-8B32-9A9ABDAB648F}"/>
              </a:ext>
            </a:extLst>
          </p:cNvPr>
          <p:cNvSpPr>
            <a:spLocks noGrp="1" noChangeArrowheads="1"/>
          </p:cNvSpPr>
          <p:nvPr>
            <p:ph type="title"/>
          </p:nvPr>
        </p:nvSpPr>
        <p:spPr>
          <a:xfrm>
            <a:off x="304800" y="306388"/>
            <a:ext cx="8534400" cy="836612"/>
          </a:xfrm>
        </p:spPr>
        <p:txBody>
          <a:bodyPr/>
          <a:lstStyle/>
          <a:p>
            <a:r>
              <a:rPr lang="en-US" altLang="en-US" sz="3600"/>
              <a:t>Projected Population Growth by County, 2010-2030</a:t>
            </a:r>
          </a:p>
        </p:txBody>
      </p:sp>
      <p:pic>
        <p:nvPicPr>
          <p:cNvPr id="1026" name="Picture 2" title="Projected Population Growth by County, 2010-2030">
            <a:extLst>
              <a:ext uri="{FF2B5EF4-FFF2-40B4-BE49-F238E27FC236}">
                <a16:creationId xmlns:a16="http://schemas.microsoft.com/office/drawing/2014/main" id="{534784CD-C78E-4B18-BB18-A7D8E50BB3DA}"/>
              </a:ext>
            </a:extLst>
          </p:cNvPr>
          <p:cNvPicPr>
            <a:picLocks noChangeAspect="1" noChangeArrowheads="1"/>
          </p:cNvPicPr>
          <p:nvPr/>
        </p:nvPicPr>
        <p:blipFill>
          <a:blip r:embed="rId2"/>
          <a:srcRect/>
          <a:stretch>
            <a:fillRect/>
          </a:stretch>
        </p:blipFill>
        <p:spPr bwMode="auto">
          <a:xfrm>
            <a:off x="215900" y="1600200"/>
            <a:ext cx="8704263" cy="4648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14171-F205-4F8D-816F-CF71B8CA3BD2}"/>
              </a:ext>
            </a:extLst>
          </p:cNvPr>
          <p:cNvSpPr>
            <a:spLocks noGrp="1"/>
          </p:cNvSpPr>
          <p:nvPr>
            <p:ph type="title" idx="4294967295"/>
          </p:nvPr>
        </p:nvSpPr>
        <p:spPr>
          <a:xfrm>
            <a:off x="381000" y="338138"/>
            <a:ext cx="8763000" cy="1252537"/>
          </a:xfrm>
        </p:spPr>
        <p:txBody>
          <a:bodyPr rtlCol="0">
            <a:normAutofit fontScale="90000"/>
          </a:bodyPr>
          <a:lstStyle/>
          <a:p>
            <a:pPr fontAlgn="auto">
              <a:spcAft>
                <a:spcPts val="0"/>
              </a:spcAft>
              <a:defRPr/>
            </a:pPr>
            <a:r>
              <a:rPr lang="en-US" dirty="0"/>
              <a:t>Projected Population Growth </a:t>
            </a:r>
            <a:br>
              <a:rPr lang="en-US" dirty="0"/>
            </a:br>
            <a:r>
              <a:rPr lang="en-US" dirty="0"/>
              <a:t>vs. Primary Care HPSAs</a:t>
            </a:r>
          </a:p>
        </p:txBody>
      </p:sp>
      <p:grpSp>
        <p:nvGrpSpPr>
          <p:cNvPr id="12292" name="Group 71" descr="Image of the State of California broken up by color">
            <a:extLst>
              <a:ext uri="{FF2B5EF4-FFF2-40B4-BE49-F238E27FC236}">
                <a16:creationId xmlns:a16="http://schemas.microsoft.com/office/drawing/2014/main" id="{CC7C19A8-0DF4-49FA-8333-552A20A0251F}"/>
              </a:ext>
            </a:extLst>
          </p:cNvPr>
          <p:cNvGrpSpPr>
            <a:grpSpLocks/>
          </p:cNvGrpSpPr>
          <p:nvPr/>
        </p:nvGrpSpPr>
        <p:grpSpPr bwMode="auto">
          <a:xfrm>
            <a:off x="609600" y="1597025"/>
            <a:ext cx="3957638" cy="4594225"/>
            <a:chOff x="1597025" y="1597025"/>
            <a:chExt cx="3957638" cy="4594225"/>
          </a:xfrm>
        </p:grpSpPr>
        <p:sp>
          <p:nvSpPr>
            <p:cNvPr id="12295" name="Freeform 2">
              <a:extLst>
                <a:ext uri="{FF2B5EF4-FFF2-40B4-BE49-F238E27FC236}">
                  <a16:creationId xmlns:a16="http://schemas.microsoft.com/office/drawing/2014/main" id="{CB31A071-1AAC-45E6-B6F2-18C3D0272688}"/>
                </a:ext>
              </a:extLst>
            </p:cNvPr>
            <p:cNvSpPr>
              <a:spLocks/>
            </p:cNvSpPr>
            <p:nvPr/>
          </p:nvSpPr>
          <p:spPr bwMode="auto">
            <a:xfrm>
              <a:off x="1704975" y="1597025"/>
              <a:ext cx="268288" cy="312738"/>
            </a:xfrm>
            <a:custGeom>
              <a:avLst/>
              <a:gdLst>
                <a:gd name="T0" fmla="*/ 7985 w 168"/>
                <a:gd name="T1" fmla="*/ 0 h 197"/>
                <a:gd name="T2" fmla="*/ 268288 w 168"/>
                <a:gd name="T3" fmla="*/ 7938 h 197"/>
                <a:gd name="T4" fmla="*/ 186843 w 168"/>
                <a:gd name="T5" fmla="*/ 93663 h 197"/>
                <a:gd name="T6" fmla="*/ 204410 w 168"/>
                <a:gd name="T7" fmla="*/ 144463 h 197"/>
                <a:gd name="T8" fmla="*/ 178859 w 168"/>
                <a:gd name="T9" fmla="*/ 185738 h 197"/>
                <a:gd name="T10" fmla="*/ 209201 w 168"/>
                <a:gd name="T11" fmla="*/ 249238 h 197"/>
                <a:gd name="T12" fmla="*/ 196425 w 168"/>
                <a:gd name="T13" fmla="*/ 312738 h 197"/>
                <a:gd name="T14" fmla="*/ 145323 w 168"/>
                <a:gd name="T15" fmla="*/ 312738 h 197"/>
                <a:gd name="T16" fmla="*/ 145323 w 168"/>
                <a:gd name="T17" fmla="*/ 254000 h 197"/>
                <a:gd name="T18" fmla="*/ 51102 w 168"/>
                <a:gd name="T19" fmla="*/ 254000 h 197"/>
                <a:gd name="T20" fmla="*/ 0 w 168"/>
                <a:gd name="T21" fmla="*/ 101600 h 197"/>
                <a:gd name="T22" fmla="*/ 7985 w 168"/>
                <a:gd name="T23" fmla="*/ 0 h 19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68" h="197">
                  <a:moveTo>
                    <a:pt x="5" y="0"/>
                  </a:moveTo>
                  <a:lnTo>
                    <a:pt x="168" y="5"/>
                  </a:lnTo>
                  <a:lnTo>
                    <a:pt x="117" y="59"/>
                  </a:lnTo>
                  <a:lnTo>
                    <a:pt x="128" y="91"/>
                  </a:lnTo>
                  <a:lnTo>
                    <a:pt x="112" y="117"/>
                  </a:lnTo>
                  <a:lnTo>
                    <a:pt x="131" y="157"/>
                  </a:lnTo>
                  <a:lnTo>
                    <a:pt x="123" y="197"/>
                  </a:lnTo>
                  <a:lnTo>
                    <a:pt x="91" y="197"/>
                  </a:lnTo>
                  <a:lnTo>
                    <a:pt x="91" y="160"/>
                  </a:lnTo>
                  <a:lnTo>
                    <a:pt x="32" y="160"/>
                  </a:lnTo>
                  <a:lnTo>
                    <a:pt x="0" y="64"/>
                  </a:lnTo>
                  <a:lnTo>
                    <a:pt x="5" y="0"/>
                  </a:lnTo>
                  <a:close/>
                </a:path>
              </a:pathLst>
            </a:custGeom>
            <a:solidFill>
              <a:srgbClr val="0070C0"/>
            </a:solidFill>
            <a:ln w="9525">
              <a:solidFill>
                <a:schemeClr val="tx1"/>
              </a:solidFill>
              <a:round/>
              <a:headEnd/>
              <a:tailEnd/>
            </a:ln>
          </p:spPr>
          <p:txBody>
            <a:bodyPr wrap="none" anchor="ctr"/>
            <a:lstStyle/>
            <a:p>
              <a:endParaRPr lang="en-US"/>
            </a:p>
          </p:txBody>
        </p:sp>
        <p:sp>
          <p:nvSpPr>
            <p:cNvPr id="12296" name="Freeform 3">
              <a:extLst>
                <a:ext uri="{FF2B5EF4-FFF2-40B4-BE49-F238E27FC236}">
                  <a16:creationId xmlns:a16="http://schemas.microsoft.com/office/drawing/2014/main" id="{4D7678FF-AC19-42C4-9C7B-8AF4C1B99155}"/>
                </a:ext>
              </a:extLst>
            </p:cNvPr>
            <p:cNvSpPr>
              <a:spLocks/>
            </p:cNvSpPr>
            <p:nvPr/>
          </p:nvSpPr>
          <p:spPr bwMode="auto">
            <a:xfrm>
              <a:off x="1879600" y="1603375"/>
              <a:ext cx="825500" cy="484188"/>
            </a:xfrm>
            <a:custGeom>
              <a:avLst/>
              <a:gdLst>
                <a:gd name="T0" fmla="*/ 88900 w 520"/>
                <a:gd name="T1" fmla="*/ 0 h 306"/>
                <a:gd name="T2" fmla="*/ 812800 w 520"/>
                <a:gd name="T3" fmla="*/ 25317 h 306"/>
                <a:gd name="T4" fmla="*/ 825500 w 520"/>
                <a:gd name="T5" fmla="*/ 417731 h 306"/>
                <a:gd name="T6" fmla="*/ 454025 w 520"/>
                <a:gd name="T7" fmla="*/ 417731 h 306"/>
                <a:gd name="T8" fmla="*/ 431800 w 520"/>
                <a:gd name="T9" fmla="*/ 395578 h 306"/>
                <a:gd name="T10" fmla="*/ 431800 w 520"/>
                <a:gd name="T11" fmla="*/ 362350 h 306"/>
                <a:gd name="T12" fmla="*/ 406400 w 520"/>
                <a:gd name="T13" fmla="*/ 319627 h 306"/>
                <a:gd name="T14" fmla="*/ 377825 w 520"/>
                <a:gd name="T15" fmla="*/ 341780 h 306"/>
                <a:gd name="T16" fmla="*/ 355600 w 520"/>
                <a:gd name="T17" fmla="*/ 357603 h 306"/>
                <a:gd name="T18" fmla="*/ 322263 w 520"/>
                <a:gd name="T19" fmla="*/ 392414 h 306"/>
                <a:gd name="T20" fmla="*/ 288925 w 520"/>
                <a:gd name="T21" fmla="*/ 392414 h 306"/>
                <a:gd name="T22" fmla="*/ 266700 w 520"/>
                <a:gd name="T23" fmla="*/ 438301 h 306"/>
                <a:gd name="T24" fmla="*/ 284163 w 520"/>
                <a:gd name="T25" fmla="*/ 484188 h 306"/>
                <a:gd name="T26" fmla="*/ 254000 w 520"/>
                <a:gd name="T27" fmla="*/ 481023 h 306"/>
                <a:gd name="T28" fmla="*/ 228600 w 520"/>
                <a:gd name="T29" fmla="*/ 476276 h 306"/>
                <a:gd name="T30" fmla="*/ 200025 w 520"/>
                <a:gd name="T31" fmla="*/ 446212 h 306"/>
                <a:gd name="T32" fmla="*/ 174625 w 520"/>
                <a:gd name="T33" fmla="*/ 450959 h 306"/>
                <a:gd name="T34" fmla="*/ 149225 w 520"/>
                <a:gd name="T35" fmla="*/ 425642 h 306"/>
                <a:gd name="T36" fmla="*/ 98425 w 520"/>
                <a:gd name="T37" fmla="*/ 395578 h 306"/>
                <a:gd name="T38" fmla="*/ 93663 w 520"/>
                <a:gd name="T39" fmla="*/ 367097 h 306"/>
                <a:gd name="T40" fmla="*/ 80963 w 520"/>
                <a:gd name="T41" fmla="*/ 303804 h 306"/>
                <a:gd name="T42" fmla="*/ 17463 w 520"/>
                <a:gd name="T43" fmla="*/ 303804 h 306"/>
                <a:gd name="T44" fmla="*/ 34925 w 520"/>
                <a:gd name="T45" fmla="*/ 248423 h 306"/>
                <a:gd name="T46" fmla="*/ 0 w 520"/>
                <a:gd name="T47" fmla="*/ 172472 h 306"/>
                <a:gd name="T48" fmla="*/ 25400 w 520"/>
                <a:gd name="T49" fmla="*/ 134497 h 306"/>
                <a:gd name="T50" fmla="*/ 9525 w 520"/>
                <a:gd name="T51" fmla="*/ 75951 h 306"/>
                <a:gd name="T52" fmla="*/ 88900 w 520"/>
                <a:gd name="T53" fmla="*/ 0 h 30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520" h="306">
                  <a:moveTo>
                    <a:pt x="56" y="0"/>
                  </a:moveTo>
                  <a:lnTo>
                    <a:pt x="512" y="16"/>
                  </a:lnTo>
                  <a:lnTo>
                    <a:pt x="520" y="264"/>
                  </a:lnTo>
                  <a:lnTo>
                    <a:pt x="286" y="264"/>
                  </a:lnTo>
                  <a:lnTo>
                    <a:pt x="272" y="250"/>
                  </a:lnTo>
                  <a:lnTo>
                    <a:pt x="272" y="229"/>
                  </a:lnTo>
                  <a:lnTo>
                    <a:pt x="256" y="202"/>
                  </a:lnTo>
                  <a:lnTo>
                    <a:pt x="238" y="216"/>
                  </a:lnTo>
                  <a:lnTo>
                    <a:pt x="224" y="226"/>
                  </a:lnTo>
                  <a:lnTo>
                    <a:pt x="203" y="248"/>
                  </a:lnTo>
                  <a:lnTo>
                    <a:pt x="182" y="248"/>
                  </a:lnTo>
                  <a:lnTo>
                    <a:pt x="168" y="277"/>
                  </a:lnTo>
                  <a:lnTo>
                    <a:pt x="179" y="306"/>
                  </a:lnTo>
                  <a:lnTo>
                    <a:pt x="160" y="304"/>
                  </a:lnTo>
                  <a:lnTo>
                    <a:pt x="144" y="301"/>
                  </a:lnTo>
                  <a:lnTo>
                    <a:pt x="126" y="282"/>
                  </a:lnTo>
                  <a:lnTo>
                    <a:pt x="110" y="285"/>
                  </a:lnTo>
                  <a:lnTo>
                    <a:pt x="94" y="269"/>
                  </a:lnTo>
                  <a:lnTo>
                    <a:pt x="62" y="250"/>
                  </a:lnTo>
                  <a:lnTo>
                    <a:pt x="59" y="232"/>
                  </a:lnTo>
                  <a:lnTo>
                    <a:pt x="51" y="192"/>
                  </a:lnTo>
                  <a:lnTo>
                    <a:pt x="11" y="192"/>
                  </a:lnTo>
                  <a:lnTo>
                    <a:pt x="22" y="157"/>
                  </a:lnTo>
                  <a:lnTo>
                    <a:pt x="0" y="109"/>
                  </a:lnTo>
                  <a:lnTo>
                    <a:pt x="16" y="85"/>
                  </a:lnTo>
                  <a:lnTo>
                    <a:pt x="6" y="48"/>
                  </a:lnTo>
                  <a:lnTo>
                    <a:pt x="56" y="0"/>
                  </a:lnTo>
                  <a:close/>
                </a:path>
              </a:pathLst>
            </a:custGeom>
            <a:solidFill>
              <a:srgbClr val="0070C0"/>
            </a:solidFill>
            <a:ln w="9525">
              <a:solidFill>
                <a:schemeClr val="tx1"/>
              </a:solidFill>
              <a:round/>
              <a:headEnd/>
              <a:tailEnd/>
            </a:ln>
          </p:spPr>
          <p:txBody>
            <a:bodyPr wrap="none" anchor="ctr"/>
            <a:lstStyle/>
            <a:p>
              <a:endParaRPr lang="en-US"/>
            </a:p>
          </p:txBody>
        </p:sp>
        <p:sp>
          <p:nvSpPr>
            <p:cNvPr id="12297" name="Freeform 4">
              <a:extLst>
                <a:ext uri="{FF2B5EF4-FFF2-40B4-BE49-F238E27FC236}">
                  <a16:creationId xmlns:a16="http://schemas.microsoft.com/office/drawing/2014/main" id="{64F4D2A7-E236-4D66-A206-EC2D7FEB1D5A}"/>
                </a:ext>
              </a:extLst>
            </p:cNvPr>
            <p:cNvSpPr>
              <a:spLocks/>
            </p:cNvSpPr>
            <p:nvPr/>
          </p:nvSpPr>
          <p:spPr bwMode="auto">
            <a:xfrm>
              <a:off x="2697163" y="1627188"/>
              <a:ext cx="527050" cy="406400"/>
            </a:xfrm>
            <a:custGeom>
              <a:avLst/>
              <a:gdLst>
                <a:gd name="T0" fmla="*/ 7914 w 333"/>
                <a:gd name="T1" fmla="*/ 388938 h 256"/>
                <a:gd name="T2" fmla="*/ 0 w 333"/>
                <a:gd name="T3" fmla="*/ 0 h 256"/>
                <a:gd name="T4" fmla="*/ 523885 w 333"/>
                <a:gd name="T5" fmla="*/ 15875 h 256"/>
                <a:gd name="T6" fmla="*/ 527050 w 333"/>
                <a:gd name="T7" fmla="*/ 406400 h 256"/>
                <a:gd name="T8" fmla="*/ 7914 w 333"/>
                <a:gd name="T9" fmla="*/ 388938 h 25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3" h="256">
                  <a:moveTo>
                    <a:pt x="5" y="245"/>
                  </a:moveTo>
                  <a:lnTo>
                    <a:pt x="0" y="0"/>
                  </a:lnTo>
                  <a:lnTo>
                    <a:pt x="331" y="10"/>
                  </a:lnTo>
                  <a:lnTo>
                    <a:pt x="333" y="256"/>
                  </a:lnTo>
                  <a:lnTo>
                    <a:pt x="5" y="245"/>
                  </a:lnTo>
                  <a:close/>
                </a:path>
              </a:pathLst>
            </a:custGeom>
            <a:solidFill>
              <a:srgbClr val="0070C0"/>
            </a:solidFill>
            <a:ln w="9525">
              <a:solidFill>
                <a:schemeClr val="tx1"/>
              </a:solidFill>
              <a:round/>
              <a:headEnd/>
              <a:tailEnd/>
            </a:ln>
          </p:spPr>
          <p:txBody>
            <a:bodyPr wrap="none" anchor="ctr"/>
            <a:lstStyle/>
            <a:p>
              <a:endParaRPr lang="en-US"/>
            </a:p>
          </p:txBody>
        </p:sp>
        <p:sp>
          <p:nvSpPr>
            <p:cNvPr id="12298" name="Freeform 5">
              <a:extLst>
                <a:ext uri="{FF2B5EF4-FFF2-40B4-BE49-F238E27FC236}">
                  <a16:creationId xmlns:a16="http://schemas.microsoft.com/office/drawing/2014/main" id="{3DF0FC5B-26C6-4FD4-B0B8-B1BE1B8A7A92}"/>
                </a:ext>
              </a:extLst>
            </p:cNvPr>
            <p:cNvSpPr>
              <a:spLocks/>
            </p:cNvSpPr>
            <p:nvPr/>
          </p:nvSpPr>
          <p:spPr bwMode="auto">
            <a:xfrm>
              <a:off x="2730500" y="2012950"/>
              <a:ext cx="492125" cy="731838"/>
            </a:xfrm>
            <a:custGeom>
              <a:avLst/>
              <a:gdLst>
                <a:gd name="T0" fmla="*/ 0 w 310"/>
                <a:gd name="T1" fmla="*/ 0 h 462"/>
                <a:gd name="T2" fmla="*/ 492125 w 310"/>
                <a:gd name="T3" fmla="*/ 22177 h 462"/>
                <a:gd name="T4" fmla="*/ 492125 w 310"/>
                <a:gd name="T5" fmla="*/ 731838 h 462"/>
                <a:gd name="T6" fmla="*/ 436563 w 310"/>
                <a:gd name="T7" fmla="*/ 730254 h 462"/>
                <a:gd name="T8" fmla="*/ 457200 w 310"/>
                <a:gd name="T9" fmla="*/ 701741 h 462"/>
                <a:gd name="T10" fmla="*/ 449263 w 310"/>
                <a:gd name="T11" fmla="*/ 613033 h 462"/>
                <a:gd name="T12" fmla="*/ 390525 w 310"/>
                <a:gd name="T13" fmla="*/ 536998 h 462"/>
                <a:gd name="T14" fmla="*/ 334963 w 310"/>
                <a:gd name="T15" fmla="*/ 506901 h 462"/>
                <a:gd name="T16" fmla="*/ 296863 w 310"/>
                <a:gd name="T17" fmla="*/ 453043 h 462"/>
                <a:gd name="T18" fmla="*/ 233363 w 310"/>
                <a:gd name="T19" fmla="*/ 435618 h 462"/>
                <a:gd name="T20" fmla="*/ 182563 w 310"/>
                <a:gd name="T21" fmla="*/ 453043 h 462"/>
                <a:gd name="T22" fmla="*/ 161925 w 310"/>
                <a:gd name="T23" fmla="*/ 491060 h 462"/>
                <a:gd name="T24" fmla="*/ 111125 w 310"/>
                <a:gd name="T25" fmla="*/ 465715 h 462"/>
                <a:gd name="T26" fmla="*/ 98425 w 310"/>
                <a:gd name="T27" fmla="*/ 372255 h 462"/>
                <a:gd name="T28" fmla="*/ 4763 w 310"/>
                <a:gd name="T29" fmla="*/ 367503 h 462"/>
                <a:gd name="T30" fmla="*/ 0 w 310"/>
                <a:gd name="T31" fmla="*/ 0 h 4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310" h="462">
                  <a:moveTo>
                    <a:pt x="0" y="0"/>
                  </a:moveTo>
                  <a:lnTo>
                    <a:pt x="310" y="14"/>
                  </a:lnTo>
                  <a:lnTo>
                    <a:pt x="310" y="462"/>
                  </a:lnTo>
                  <a:lnTo>
                    <a:pt x="275" y="461"/>
                  </a:lnTo>
                  <a:lnTo>
                    <a:pt x="288" y="443"/>
                  </a:lnTo>
                  <a:lnTo>
                    <a:pt x="283" y="387"/>
                  </a:lnTo>
                  <a:lnTo>
                    <a:pt x="246" y="339"/>
                  </a:lnTo>
                  <a:lnTo>
                    <a:pt x="211" y="320"/>
                  </a:lnTo>
                  <a:lnTo>
                    <a:pt x="187" y="286"/>
                  </a:lnTo>
                  <a:lnTo>
                    <a:pt x="147" y="275"/>
                  </a:lnTo>
                  <a:lnTo>
                    <a:pt x="115" y="286"/>
                  </a:lnTo>
                  <a:lnTo>
                    <a:pt x="102" y="310"/>
                  </a:lnTo>
                  <a:lnTo>
                    <a:pt x="70" y="294"/>
                  </a:lnTo>
                  <a:lnTo>
                    <a:pt x="62" y="235"/>
                  </a:lnTo>
                  <a:lnTo>
                    <a:pt x="3" y="232"/>
                  </a:lnTo>
                  <a:lnTo>
                    <a:pt x="0" y="0"/>
                  </a:lnTo>
                  <a:close/>
                </a:path>
              </a:pathLst>
            </a:custGeom>
            <a:solidFill>
              <a:srgbClr val="00B0F0"/>
            </a:solidFill>
            <a:ln w="9525">
              <a:solidFill>
                <a:schemeClr val="tx1"/>
              </a:solidFill>
              <a:round/>
              <a:headEnd/>
              <a:tailEnd/>
            </a:ln>
          </p:spPr>
          <p:txBody>
            <a:bodyPr wrap="none" anchor="ctr"/>
            <a:lstStyle/>
            <a:p>
              <a:endParaRPr lang="en-US"/>
            </a:p>
          </p:txBody>
        </p:sp>
        <p:sp>
          <p:nvSpPr>
            <p:cNvPr id="12299" name="Freeform 6">
              <a:extLst>
                <a:ext uri="{FF2B5EF4-FFF2-40B4-BE49-F238E27FC236}">
                  <a16:creationId xmlns:a16="http://schemas.microsoft.com/office/drawing/2014/main" id="{5D852735-7FC9-4E3F-A008-47A8D7D8680B}"/>
                </a:ext>
              </a:extLst>
            </p:cNvPr>
            <p:cNvSpPr>
              <a:spLocks/>
            </p:cNvSpPr>
            <p:nvPr/>
          </p:nvSpPr>
          <p:spPr bwMode="auto">
            <a:xfrm>
              <a:off x="2085975" y="2020888"/>
              <a:ext cx="649288" cy="409575"/>
            </a:xfrm>
            <a:custGeom>
              <a:avLst/>
              <a:gdLst>
                <a:gd name="T0" fmla="*/ 246666 w 408"/>
                <a:gd name="T1" fmla="*/ 0 h 258"/>
                <a:gd name="T2" fmla="*/ 649288 w 408"/>
                <a:gd name="T3" fmla="*/ 0 h 258"/>
                <a:gd name="T4" fmla="*/ 649288 w 408"/>
                <a:gd name="T5" fmla="*/ 355600 h 258"/>
                <a:gd name="T6" fmla="*/ 428084 w 408"/>
                <a:gd name="T7" fmla="*/ 355600 h 258"/>
                <a:gd name="T8" fmla="*/ 343741 w 408"/>
                <a:gd name="T9" fmla="*/ 381000 h 258"/>
                <a:gd name="T10" fmla="*/ 165505 w 408"/>
                <a:gd name="T11" fmla="*/ 381000 h 258"/>
                <a:gd name="T12" fmla="*/ 135268 w 408"/>
                <a:gd name="T13" fmla="*/ 396875 h 258"/>
                <a:gd name="T14" fmla="*/ 76387 w 408"/>
                <a:gd name="T15" fmla="*/ 381000 h 258"/>
                <a:gd name="T16" fmla="*/ 68430 w 408"/>
                <a:gd name="T17" fmla="*/ 409575 h 258"/>
                <a:gd name="T18" fmla="*/ 0 w 408"/>
                <a:gd name="T19" fmla="*/ 409575 h 258"/>
                <a:gd name="T20" fmla="*/ 0 w 408"/>
                <a:gd name="T21" fmla="*/ 381000 h 258"/>
                <a:gd name="T22" fmla="*/ 25462 w 408"/>
                <a:gd name="T23" fmla="*/ 371475 h 258"/>
                <a:gd name="T24" fmla="*/ 152774 w 408"/>
                <a:gd name="T25" fmla="*/ 274638 h 258"/>
                <a:gd name="T26" fmla="*/ 132086 w 408"/>
                <a:gd name="T27" fmla="*/ 223838 h 258"/>
                <a:gd name="T28" fmla="*/ 170279 w 408"/>
                <a:gd name="T29" fmla="*/ 160338 h 258"/>
                <a:gd name="T30" fmla="*/ 183010 w 408"/>
                <a:gd name="T31" fmla="*/ 134938 h 258"/>
                <a:gd name="T32" fmla="*/ 190967 w 408"/>
                <a:gd name="T33" fmla="*/ 96838 h 258"/>
                <a:gd name="T34" fmla="*/ 211655 w 408"/>
                <a:gd name="T35" fmla="*/ 66675 h 258"/>
                <a:gd name="T36" fmla="*/ 221204 w 408"/>
                <a:gd name="T37" fmla="*/ 38100 h 258"/>
                <a:gd name="T38" fmla="*/ 246666 w 408"/>
                <a:gd name="T39" fmla="*/ 25400 h 258"/>
                <a:gd name="T40" fmla="*/ 246666 w 408"/>
                <a:gd name="T41" fmla="*/ 0 h 25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08" h="258">
                  <a:moveTo>
                    <a:pt x="155" y="0"/>
                  </a:moveTo>
                  <a:lnTo>
                    <a:pt x="408" y="0"/>
                  </a:lnTo>
                  <a:lnTo>
                    <a:pt x="408" y="224"/>
                  </a:lnTo>
                  <a:lnTo>
                    <a:pt x="269" y="224"/>
                  </a:lnTo>
                  <a:lnTo>
                    <a:pt x="216" y="240"/>
                  </a:lnTo>
                  <a:lnTo>
                    <a:pt x="104" y="240"/>
                  </a:lnTo>
                  <a:lnTo>
                    <a:pt x="85" y="250"/>
                  </a:lnTo>
                  <a:lnTo>
                    <a:pt x="48" y="240"/>
                  </a:lnTo>
                  <a:lnTo>
                    <a:pt x="43" y="258"/>
                  </a:lnTo>
                  <a:lnTo>
                    <a:pt x="0" y="258"/>
                  </a:lnTo>
                  <a:lnTo>
                    <a:pt x="0" y="240"/>
                  </a:lnTo>
                  <a:lnTo>
                    <a:pt x="16" y="234"/>
                  </a:lnTo>
                  <a:lnTo>
                    <a:pt x="96" y="173"/>
                  </a:lnTo>
                  <a:lnTo>
                    <a:pt x="83" y="141"/>
                  </a:lnTo>
                  <a:lnTo>
                    <a:pt x="107" y="101"/>
                  </a:lnTo>
                  <a:lnTo>
                    <a:pt x="115" y="85"/>
                  </a:lnTo>
                  <a:lnTo>
                    <a:pt x="120" y="61"/>
                  </a:lnTo>
                  <a:lnTo>
                    <a:pt x="133" y="42"/>
                  </a:lnTo>
                  <a:lnTo>
                    <a:pt x="139" y="24"/>
                  </a:lnTo>
                  <a:lnTo>
                    <a:pt x="155" y="16"/>
                  </a:lnTo>
                  <a:lnTo>
                    <a:pt x="155" y="0"/>
                  </a:lnTo>
                  <a:close/>
                </a:path>
              </a:pathLst>
            </a:custGeom>
            <a:solidFill>
              <a:srgbClr val="00B050"/>
            </a:solidFill>
            <a:ln w="9525">
              <a:solidFill>
                <a:schemeClr val="tx1"/>
              </a:solidFill>
              <a:round/>
              <a:headEnd/>
              <a:tailEnd/>
            </a:ln>
          </p:spPr>
          <p:txBody>
            <a:bodyPr wrap="none" anchor="ctr"/>
            <a:lstStyle/>
            <a:p>
              <a:endParaRPr lang="en-US"/>
            </a:p>
          </p:txBody>
        </p:sp>
        <p:sp>
          <p:nvSpPr>
            <p:cNvPr id="12300" name="Freeform 7">
              <a:extLst>
                <a:ext uri="{FF2B5EF4-FFF2-40B4-BE49-F238E27FC236}">
                  <a16:creationId xmlns:a16="http://schemas.microsoft.com/office/drawing/2014/main" id="{E1164624-562D-4140-882F-6F80DF317C52}"/>
                </a:ext>
              </a:extLst>
            </p:cNvPr>
            <p:cNvSpPr>
              <a:spLocks/>
            </p:cNvSpPr>
            <p:nvPr/>
          </p:nvSpPr>
          <p:spPr bwMode="auto">
            <a:xfrm>
              <a:off x="1895475" y="1914525"/>
              <a:ext cx="433388" cy="677863"/>
            </a:xfrm>
            <a:custGeom>
              <a:avLst/>
              <a:gdLst>
                <a:gd name="T0" fmla="*/ 387181 w 272"/>
                <a:gd name="T1" fmla="*/ 0 h 427"/>
                <a:gd name="T2" fmla="*/ 415861 w 272"/>
                <a:gd name="T3" fmla="*/ 38100 h 427"/>
                <a:gd name="T4" fmla="*/ 415861 w 272"/>
                <a:gd name="T5" fmla="*/ 80963 h 427"/>
                <a:gd name="T6" fmla="*/ 433388 w 272"/>
                <a:gd name="T7" fmla="*/ 106363 h 427"/>
                <a:gd name="T8" fmla="*/ 428608 w 272"/>
                <a:gd name="T9" fmla="*/ 131763 h 427"/>
                <a:gd name="T10" fmla="*/ 387181 w 272"/>
                <a:gd name="T11" fmla="*/ 195263 h 427"/>
                <a:gd name="T12" fmla="*/ 377621 w 272"/>
                <a:gd name="T13" fmla="*/ 241300 h 427"/>
                <a:gd name="T14" fmla="*/ 326634 w 272"/>
                <a:gd name="T15" fmla="*/ 322263 h 427"/>
                <a:gd name="T16" fmla="*/ 339381 w 272"/>
                <a:gd name="T17" fmla="*/ 381000 h 427"/>
                <a:gd name="T18" fmla="*/ 203947 w 272"/>
                <a:gd name="T19" fmla="*/ 487363 h 427"/>
                <a:gd name="T20" fmla="*/ 186421 w 272"/>
                <a:gd name="T21" fmla="*/ 520700 h 427"/>
                <a:gd name="T22" fmla="*/ 224661 w 272"/>
                <a:gd name="T23" fmla="*/ 546100 h 427"/>
                <a:gd name="T24" fmla="*/ 237407 w 272"/>
                <a:gd name="T25" fmla="*/ 677863 h 427"/>
                <a:gd name="T26" fmla="*/ 203947 w 272"/>
                <a:gd name="T27" fmla="*/ 660400 h 427"/>
                <a:gd name="T28" fmla="*/ 43020 w 272"/>
                <a:gd name="T29" fmla="*/ 677863 h 427"/>
                <a:gd name="T30" fmla="*/ 4780 w 272"/>
                <a:gd name="T31" fmla="*/ 642938 h 427"/>
                <a:gd name="T32" fmla="*/ 30273 w 272"/>
                <a:gd name="T33" fmla="*/ 258763 h 427"/>
                <a:gd name="T34" fmla="*/ 0 w 272"/>
                <a:gd name="T35" fmla="*/ 211138 h 427"/>
                <a:gd name="T36" fmla="*/ 38240 w 272"/>
                <a:gd name="T37" fmla="*/ 190500 h 427"/>
                <a:gd name="T38" fmla="*/ 71700 w 272"/>
                <a:gd name="T39" fmla="*/ 195263 h 427"/>
                <a:gd name="T40" fmla="*/ 84447 w 272"/>
                <a:gd name="T41" fmla="*/ 165100 h 427"/>
                <a:gd name="T42" fmla="*/ 84447 w 272"/>
                <a:gd name="T43" fmla="*/ 139700 h 427"/>
                <a:gd name="T44" fmla="*/ 89227 w 272"/>
                <a:gd name="T45" fmla="*/ 88900 h 427"/>
                <a:gd name="T46" fmla="*/ 132247 w 272"/>
                <a:gd name="T47" fmla="*/ 114300 h 427"/>
                <a:gd name="T48" fmla="*/ 157740 w 272"/>
                <a:gd name="T49" fmla="*/ 144463 h 427"/>
                <a:gd name="T50" fmla="*/ 183234 w 272"/>
                <a:gd name="T51" fmla="*/ 131763 h 427"/>
                <a:gd name="T52" fmla="*/ 221474 w 272"/>
                <a:gd name="T53" fmla="*/ 169863 h 427"/>
                <a:gd name="T54" fmla="*/ 254934 w 272"/>
                <a:gd name="T55" fmla="*/ 165100 h 427"/>
                <a:gd name="T56" fmla="*/ 254934 w 272"/>
                <a:gd name="T57" fmla="*/ 147638 h 427"/>
                <a:gd name="T58" fmla="*/ 246967 w 272"/>
                <a:gd name="T59" fmla="*/ 114300 h 427"/>
                <a:gd name="T60" fmla="*/ 275648 w 272"/>
                <a:gd name="T61" fmla="*/ 76200 h 427"/>
                <a:gd name="T62" fmla="*/ 305921 w 272"/>
                <a:gd name="T63" fmla="*/ 76200 h 427"/>
                <a:gd name="T64" fmla="*/ 387181 w 272"/>
                <a:gd name="T65" fmla="*/ 0 h 42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72" h="427">
                  <a:moveTo>
                    <a:pt x="243" y="0"/>
                  </a:moveTo>
                  <a:lnTo>
                    <a:pt x="261" y="24"/>
                  </a:lnTo>
                  <a:lnTo>
                    <a:pt x="261" y="51"/>
                  </a:lnTo>
                  <a:lnTo>
                    <a:pt x="272" y="67"/>
                  </a:lnTo>
                  <a:lnTo>
                    <a:pt x="269" y="83"/>
                  </a:lnTo>
                  <a:lnTo>
                    <a:pt x="243" y="123"/>
                  </a:lnTo>
                  <a:lnTo>
                    <a:pt x="237" y="152"/>
                  </a:lnTo>
                  <a:lnTo>
                    <a:pt x="205" y="203"/>
                  </a:lnTo>
                  <a:lnTo>
                    <a:pt x="213" y="240"/>
                  </a:lnTo>
                  <a:lnTo>
                    <a:pt x="128" y="307"/>
                  </a:lnTo>
                  <a:lnTo>
                    <a:pt x="117" y="328"/>
                  </a:lnTo>
                  <a:lnTo>
                    <a:pt x="141" y="344"/>
                  </a:lnTo>
                  <a:lnTo>
                    <a:pt x="149" y="427"/>
                  </a:lnTo>
                  <a:lnTo>
                    <a:pt x="128" y="416"/>
                  </a:lnTo>
                  <a:lnTo>
                    <a:pt x="27" y="427"/>
                  </a:lnTo>
                  <a:lnTo>
                    <a:pt x="3" y="405"/>
                  </a:lnTo>
                  <a:lnTo>
                    <a:pt x="19" y="163"/>
                  </a:lnTo>
                  <a:lnTo>
                    <a:pt x="0" y="133"/>
                  </a:lnTo>
                  <a:lnTo>
                    <a:pt x="24" y="120"/>
                  </a:lnTo>
                  <a:lnTo>
                    <a:pt x="45" y="123"/>
                  </a:lnTo>
                  <a:lnTo>
                    <a:pt x="53" y="104"/>
                  </a:lnTo>
                  <a:lnTo>
                    <a:pt x="53" y="88"/>
                  </a:lnTo>
                  <a:lnTo>
                    <a:pt x="56" y="56"/>
                  </a:lnTo>
                  <a:lnTo>
                    <a:pt x="83" y="72"/>
                  </a:lnTo>
                  <a:lnTo>
                    <a:pt x="99" y="91"/>
                  </a:lnTo>
                  <a:lnTo>
                    <a:pt x="115" y="83"/>
                  </a:lnTo>
                  <a:lnTo>
                    <a:pt x="139" y="107"/>
                  </a:lnTo>
                  <a:lnTo>
                    <a:pt x="160" y="104"/>
                  </a:lnTo>
                  <a:lnTo>
                    <a:pt x="160" y="93"/>
                  </a:lnTo>
                  <a:lnTo>
                    <a:pt x="155" y="72"/>
                  </a:lnTo>
                  <a:lnTo>
                    <a:pt x="173" y="48"/>
                  </a:lnTo>
                  <a:lnTo>
                    <a:pt x="192" y="48"/>
                  </a:lnTo>
                  <a:lnTo>
                    <a:pt x="243" y="0"/>
                  </a:lnTo>
                  <a:close/>
                </a:path>
              </a:pathLst>
            </a:custGeom>
            <a:solidFill>
              <a:srgbClr val="00B0F0"/>
            </a:solidFill>
            <a:ln w="9525">
              <a:solidFill>
                <a:schemeClr val="tx1"/>
              </a:solidFill>
              <a:round/>
              <a:headEnd/>
              <a:tailEnd/>
            </a:ln>
          </p:spPr>
          <p:txBody>
            <a:bodyPr wrap="none" anchor="ctr"/>
            <a:lstStyle/>
            <a:p>
              <a:endParaRPr lang="en-US"/>
            </a:p>
          </p:txBody>
        </p:sp>
        <p:sp>
          <p:nvSpPr>
            <p:cNvPr id="12301" name="Freeform 8">
              <a:extLst>
                <a:ext uri="{FF2B5EF4-FFF2-40B4-BE49-F238E27FC236}">
                  <a16:creationId xmlns:a16="http://schemas.microsoft.com/office/drawing/2014/main" id="{83B9B476-0CFC-44CB-AE4D-EB0351128DD2}"/>
                </a:ext>
              </a:extLst>
            </p:cNvPr>
            <p:cNvSpPr>
              <a:spLocks/>
            </p:cNvSpPr>
            <p:nvPr/>
          </p:nvSpPr>
          <p:spPr bwMode="auto">
            <a:xfrm>
              <a:off x="1597025" y="1851025"/>
              <a:ext cx="384175" cy="719138"/>
            </a:xfrm>
            <a:custGeom>
              <a:avLst/>
              <a:gdLst>
                <a:gd name="T0" fmla="*/ 152400 w 242"/>
                <a:gd name="T1" fmla="*/ 0 h 453"/>
                <a:gd name="T2" fmla="*/ 249238 w 242"/>
                <a:gd name="T3" fmla="*/ 0 h 453"/>
                <a:gd name="T4" fmla="*/ 249238 w 242"/>
                <a:gd name="T5" fmla="*/ 55563 h 453"/>
                <a:gd name="T6" fmla="*/ 304800 w 242"/>
                <a:gd name="T7" fmla="*/ 55563 h 453"/>
                <a:gd name="T8" fmla="*/ 358775 w 242"/>
                <a:gd name="T9" fmla="*/ 55563 h 453"/>
                <a:gd name="T10" fmla="*/ 384175 w 242"/>
                <a:gd name="T11" fmla="*/ 160338 h 453"/>
                <a:gd name="T12" fmla="*/ 384175 w 242"/>
                <a:gd name="T13" fmla="*/ 215900 h 453"/>
                <a:gd name="T14" fmla="*/ 371475 w 242"/>
                <a:gd name="T15" fmla="*/ 249238 h 453"/>
                <a:gd name="T16" fmla="*/ 333375 w 242"/>
                <a:gd name="T17" fmla="*/ 254000 h 453"/>
                <a:gd name="T18" fmla="*/ 295275 w 242"/>
                <a:gd name="T19" fmla="*/ 271463 h 453"/>
                <a:gd name="T20" fmla="*/ 325438 w 242"/>
                <a:gd name="T21" fmla="*/ 317500 h 453"/>
                <a:gd name="T22" fmla="*/ 300038 w 242"/>
                <a:gd name="T23" fmla="*/ 719138 h 453"/>
                <a:gd name="T24" fmla="*/ 173038 w 242"/>
                <a:gd name="T25" fmla="*/ 715963 h 453"/>
                <a:gd name="T26" fmla="*/ 147638 w 242"/>
                <a:gd name="T27" fmla="*/ 703263 h 453"/>
                <a:gd name="T28" fmla="*/ 122238 w 242"/>
                <a:gd name="T29" fmla="*/ 698500 h 453"/>
                <a:gd name="T30" fmla="*/ 114300 w 242"/>
                <a:gd name="T31" fmla="*/ 668338 h 453"/>
                <a:gd name="T32" fmla="*/ 20638 w 242"/>
                <a:gd name="T33" fmla="*/ 588963 h 453"/>
                <a:gd name="T34" fmla="*/ 25400 w 242"/>
                <a:gd name="T35" fmla="*/ 533400 h 453"/>
                <a:gd name="T36" fmla="*/ 0 w 242"/>
                <a:gd name="T37" fmla="*/ 487363 h 453"/>
                <a:gd name="T38" fmla="*/ 46038 w 242"/>
                <a:gd name="T39" fmla="*/ 368300 h 453"/>
                <a:gd name="T40" fmla="*/ 76200 w 242"/>
                <a:gd name="T41" fmla="*/ 381000 h 453"/>
                <a:gd name="T42" fmla="*/ 96838 w 242"/>
                <a:gd name="T43" fmla="*/ 309563 h 453"/>
                <a:gd name="T44" fmla="*/ 117475 w 242"/>
                <a:gd name="T45" fmla="*/ 292100 h 453"/>
                <a:gd name="T46" fmla="*/ 122238 w 242"/>
                <a:gd name="T47" fmla="*/ 241300 h 453"/>
                <a:gd name="T48" fmla="*/ 109538 w 242"/>
                <a:gd name="T49" fmla="*/ 173038 h 453"/>
                <a:gd name="T50" fmla="*/ 130175 w 242"/>
                <a:gd name="T51" fmla="*/ 147638 h 453"/>
                <a:gd name="T52" fmla="*/ 155575 w 242"/>
                <a:gd name="T53" fmla="*/ 42863 h 453"/>
                <a:gd name="T54" fmla="*/ 152400 w 242"/>
                <a:gd name="T55" fmla="*/ 0 h 45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42" h="453">
                  <a:moveTo>
                    <a:pt x="96" y="0"/>
                  </a:moveTo>
                  <a:lnTo>
                    <a:pt x="157" y="0"/>
                  </a:lnTo>
                  <a:lnTo>
                    <a:pt x="157" y="35"/>
                  </a:lnTo>
                  <a:lnTo>
                    <a:pt x="192" y="35"/>
                  </a:lnTo>
                  <a:lnTo>
                    <a:pt x="226" y="35"/>
                  </a:lnTo>
                  <a:lnTo>
                    <a:pt x="242" y="101"/>
                  </a:lnTo>
                  <a:lnTo>
                    <a:pt x="242" y="136"/>
                  </a:lnTo>
                  <a:lnTo>
                    <a:pt x="234" y="157"/>
                  </a:lnTo>
                  <a:lnTo>
                    <a:pt x="210" y="160"/>
                  </a:lnTo>
                  <a:lnTo>
                    <a:pt x="186" y="171"/>
                  </a:lnTo>
                  <a:lnTo>
                    <a:pt x="205" y="200"/>
                  </a:lnTo>
                  <a:lnTo>
                    <a:pt x="189" y="453"/>
                  </a:lnTo>
                  <a:lnTo>
                    <a:pt x="109" y="451"/>
                  </a:lnTo>
                  <a:lnTo>
                    <a:pt x="93" y="443"/>
                  </a:lnTo>
                  <a:lnTo>
                    <a:pt x="77" y="440"/>
                  </a:lnTo>
                  <a:lnTo>
                    <a:pt x="72" y="421"/>
                  </a:lnTo>
                  <a:lnTo>
                    <a:pt x="13" y="371"/>
                  </a:lnTo>
                  <a:lnTo>
                    <a:pt x="16" y="336"/>
                  </a:lnTo>
                  <a:lnTo>
                    <a:pt x="0" y="307"/>
                  </a:lnTo>
                  <a:lnTo>
                    <a:pt x="29" y="232"/>
                  </a:lnTo>
                  <a:lnTo>
                    <a:pt x="48" y="240"/>
                  </a:lnTo>
                  <a:lnTo>
                    <a:pt x="61" y="195"/>
                  </a:lnTo>
                  <a:lnTo>
                    <a:pt x="74" y="184"/>
                  </a:lnTo>
                  <a:lnTo>
                    <a:pt x="77" y="152"/>
                  </a:lnTo>
                  <a:lnTo>
                    <a:pt x="69" y="109"/>
                  </a:lnTo>
                  <a:lnTo>
                    <a:pt x="82" y="93"/>
                  </a:lnTo>
                  <a:lnTo>
                    <a:pt x="98" y="27"/>
                  </a:lnTo>
                  <a:lnTo>
                    <a:pt x="96" y="0"/>
                  </a:lnTo>
                  <a:close/>
                </a:path>
              </a:pathLst>
            </a:custGeom>
            <a:solidFill>
              <a:srgbClr val="0070C0"/>
            </a:solidFill>
            <a:ln w="9525">
              <a:solidFill>
                <a:schemeClr val="tx1"/>
              </a:solidFill>
              <a:round/>
              <a:headEnd/>
              <a:tailEnd/>
            </a:ln>
          </p:spPr>
          <p:txBody>
            <a:bodyPr wrap="none" anchor="ctr"/>
            <a:lstStyle/>
            <a:p>
              <a:endParaRPr lang="en-US"/>
            </a:p>
          </p:txBody>
        </p:sp>
        <p:sp>
          <p:nvSpPr>
            <p:cNvPr id="12302" name="Freeform 9">
              <a:extLst>
                <a:ext uri="{FF2B5EF4-FFF2-40B4-BE49-F238E27FC236}">
                  <a16:creationId xmlns:a16="http://schemas.microsoft.com/office/drawing/2014/main" id="{3181D42D-FD9F-40DB-872D-D478FB21349B}"/>
                </a:ext>
              </a:extLst>
            </p:cNvPr>
            <p:cNvSpPr>
              <a:spLocks/>
            </p:cNvSpPr>
            <p:nvPr/>
          </p:nvSpPr>
          <p:spPr bwMode="auto">
            <a:xfrm>
              <a:off x="2081213" y="2376488"/>
              <a:ext cx="644525" cy="300037"/>
            </a:xfrm>
            <a:custGeom>
              <a:avLst/>
              <a:gdLst>
                <a:gd name="T0" fmla="*/ 60325 w 406"/>
                <a:gd name="T1" fmla="*/ 228600 h 189"/>
                <a:gd name="T2" fmla="*/ 47625 w 406"/>
                <a:gd name="T3" fmla="*/ 206375 h 189"/>
                <a:gd name="T4" fmla="*/ 38100 w 406"/>
                <a:gd name="T5" fmla="*/ 79375 h 189"/>
                <a:gd name="T6" fmla="*/ 0 w 406"/>
                <a:gd name="T7" fmla="*/ 50800 h 189"/>
                <a:gd name="T8" fmla="*/ 76200 w 406"/>
                <a:gd name="T9" fmla="*/ 53975 h 189"/>
                <a:gd name="T10" fmla="*/ 80963 w 406"/>
                <a:gd name="T11" fmla="*/ 25400 h 189"/>
                <a:gd name="T12" fmla="*/ 149225 w 406"/>
                <a:gd name="T13" fmla="*/ 41275 h 189"/>
                <a:gd name="T14" fmla="*/ 177800 w 406"/>
                <a:gd name="T15" fmla="*/ 25400 h 189"/>
                <a:gd name="T16" fmla="*/ 355600 w 406"/>
                <a:gd name="T17" fmla="*/ 25400 h 189"/>
                <a:gd name="T18" fmla="*/ 441325 w 406"/>
                <a:gd name="T19" fmla="*/ 0 h 189"/>
                <a:gd name="T20" fmla="*/ 596900 w 406"/>
                <a:gd name="T21" fmla="*/ 3175 h 189"/>
                <a:gd name="T22" fmla="*/ 596900 w 406"/>
                <a:gd name="T23" fmla="*/ 53975 h 189"/>
                <a:gd name="T24" fmla="*/ 622300 w 406"/>
                <a:gd name="T25" fmla="*/ 50800 h 189"/>
                <a:gd name="T26" fmla="*/ 644525 w 406"/>
                <a:gd name="T27" fmla="*/ 63500 h 189"/>
                <a:gd name="T28" fmla="*/ 631825 w 406"/>
                <a:gd name="T29" fmla="*/ 130175 h 189"/>
                <a:gd name="T30" fmla="*/ 601663 w 406"/>
                <a:gd name="T31" fmla="*/ 127000 h 189"/>
                <a:gd name="T32" fmla="*/ 609600 w 406"/>
                <a:gd name="T33" fmla="*/ 155575 h 189"/>
                <a:gd name="T34" fmla="*/ 584200 w 406"/>
                <a:gd name="T35" fmla="*/ 168275 h 189"/>
                <a:gd name="T36" fmla="*/ 550863 w 406"/>
                <a:gd name="T37" fmla="*/ 165100 h 189"/>
                <a:gd name="T38" fmla="*/ 530225 w 406"/>
                <a:gd name="T39" fmla="*/ 223837 h 189"/>
                <a:gd name="T40" fmla="*/ 487363 w 406"/>
                <a:gd name="T41" fmla="*/ 236537 h 189"/>
                <a:gd name="T42" fmla="*/ 492125 w 406"/>
                <a:gd name="T43" fmla="*/ 266700 h 189"/>
                <a:gd name="T44" fmla="*/ 385763 w 406"/>
                <a:gd name="T45" fmla="*/ 266700 h 189"/>
                <a:gd name="T46" fmla="*/ 365125 w 406"/>
                <a:gd name="T47" fmla="*/ 300037 h 189"/>
                <a:gd name="T48" fmla="*/ 47625 w 406"/>
                <a:gd name="T49" fmla="*/ 295275 h 189"/>
                <a:gd name="T50" fmla="*/ 60325 w 406"/>
                <a:gd name="T51" fmla="*/ 228600 h 18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06" h="189">
                  <a:moveTo>
                    <a:pt x="38" y="144"/>
                  </a:moveTo>
                  <a:lnTo>
                    <a:pt x="30" y="130"/>
                  </a:lnTo>
                  <a:lnTo>
                    <a:pt x="24" y="50"/>
                  </a:lnTo>
                  <a:lnTo>
                    <a:pt x="0" y="32"/>
                  </a:lnTo>
                  <a:lnTo>
                    <a:pt x="48" y="34"/>
                  </a:lnTo>
                  <a:lnTo>
                    <a:pt x="51" y="16"/>
                  </a:lnTo>
                  <a:lnTo>
                    <a:pt x="94" y="26"/>
                  </a:lnTo>
                  <a:lnTo>
                    <a:pt x="112" y="16"/>
                  </a:lnTo>
                  <a:lnTo>
                    <a:pt x="224" y="16"/>
                  </a:lnTo>
                  <a:lnTo>
                    <a:pt x="278" y="0"/>
                  </a:lnTo>
                  <a:lnTo>
                    <a:pt x="376" y="2"/>
                  </a:lnTo>
                  <a:lnTo>
                    <a:pt x="376" y="34"/>
                  </a:lnTo>
                  <a:lnTo>
                    <a:pt x="392" y="32"/>
                  </a:lnTo>
                  <a:lnTo>
                    <a:pt x="406" y="40"/>
                  </a:lnTo>
                  <a:lnTo>
                    <a:pt x="398" y="82"/>
                  </a:lnTo>
                  <a:lnTo>
                    <a:pt x="379" y="80"/>
                  </a:lnTo>
                  <a:lnTo>
                    <a:pt x="384" y="98"/>
                  </a:lnTo>
                  <a:lnTo>
                    <a:pt x="368" y="106"/>
                  </a:lnTo>
                  <a:lnTo>
                    <a:pt x="347" y="104"/>
                  </a:lnTo>
                  <a:lnTo>
                    <a:pt x="334" y="141"/>
                  </a:lnTo>
                  <a:lnTo>
                    <a:pt x="307" y="149"/>
                  </a:lnTo>
                  <a:lnTo>
                    <a:pt x="310" y="168"/>
                  </a:lnTo>
                  <a:lnTo>
                    <a:pt x="243" y="168"/>
                  </a:lnTo>
                  <a:lnTo>
                    <a:pt x="230" y="189"/>
                  </a:lnTo>
                  <a:lnTo>
                    <a:pt x="30" y="186"/>
                  </a:lnTo>
                  <a:lnTo>
                    <a:pt x="38" y="144"/>
                  </a:lnTo>
                  <a:close/>
                </a:path>
              </a:pathLst>
            </a:custGeom>
            <a:solidFill>
              <a:srgbClr val="00B050"/>
            </a:solidFill>
            <a:ln w="9525">
              <a:solidFill>
                <a:schemeClr val="tx1"/>
              </a:solidFill>
              <a:round/>
              <a:headEnd/>
              <a:tailEnd/>
            </a:ln>
          </p:spPr>
          <p:txBody>
            <a:bodyPr wrap="none" anchor="ctr"/>
            <a:lstStyle/>
            <a:p>
              <a:endParaRPr lang="en-US"/>
            </a:p>
          </p:txBody>
        </p:sp>
        <p:sp>
          <p:nvSpPr>
            <p:cNvPr id="12303" name="Freeform 10">
              <a:extLst>
                <a:ext uri="{FF2B5EF4-FFF2-40B4-BE49-F238E27FC236}">
                  <a16:creationId xmlns:a16="http://schemas.microsoft.com/office/drawing/2014/main" id="{D04A57DE-1FD8-4D36-8812-B86FC92C4F09}"/>
                </a:ext>
              </a:extLst>
            </p:cNvPr>
            <p:cNvSpPr>
              <a:spLocks/>
            </p:cNvSpPr>
            <p:nvPr/>
          </p:nvSpPr>
          <p:spPr bwMode="auto">
            <a:xfrm>
              <a:off x="2676525" y="2376488"/>
              <a:ext cx="503238" cy="401637"/>
            </a:xfrm>
            <a:custGeom>
              <a:avLst/>
              <a:gdLst>
                <a:gd name="T0" fmla="*/ 3175 w 317"/>
                <a:gd name="T1" fmla="*/ 0 h 253"/>
                <a:gd name="T2" fmla="*/ 147638 w 317"/>
                <a:gd name="T3" fmla="*/ 3175 h 253"/>
                <a:gd name="T4" fmla="*/ 165100 w 317"/>
                <a:gd name="T5" fmla="*/ 104775 h 253"/>
                <a:gd name="T6" fmla="*/ 215900 w 317"/>
                <a:gd name="T7" fmla="*/ 127000 h 253"/>
                <a:gd name="T8" fmla="*/ 241300 w 317"/>
                <a:gd name="T9" fmla="*/ 84137 h 253"/>
                <a:gd name="T10" fmla="*/ 292100 w 317"/>
                <a:gd name="T11" fmla="*/ 76200 h 253"/>
                <a:gd name="T12" fmla="*/ 350838 w 317"/>
                <a:gd name="T13" fmla="*/ 88900 h 253"/>
                <a:gd name="T14" fmla="*/ 393700 w 317"/>
                <a:gd name="T15" fmla="*/ 152400 h 253"/>
                <a:gd name="T16" fmla="*/ 444500 w 317"/>
                <a:gd name="T17" fmla="*/ 177800 h 253"/>
                <a:gd name="T18" fmla="*/ 498475 w 317"/>
                <a:gd name="T19" fmla="*/ 244475 h 253"/>
                <a:gd name="T20" fmla="*/ 503238 w 317"/>
                <a:gd name="T21" fmla="*/ 338137 h 253"/>
                <a:gd name="T22" fmla="*/ 490538 w 317"/>
                <a:gd name="T23" fmla="*/ 363537 h 253"/>
                <a:gd name="T24" fmla="*/ 300038 w 317"/>
                <a:gd name="T25" fmla="*/ 350837 h 253"/>
                <a:gd name="T26" fmla="*/ 266700 w 317"/>
                <a:gd name="T27" fmla="*/ 355600 h 253"/>
                <a:gd name="T28" fmla="*/ 231775 w 317"/>
                <a:gd name="T29" fmla="*/ 355600 h 253"/>
                <a:gd name="T30" fmla="*/ 228600 w 317"/>
                <a:gd name="T31" fmla="*/ 330200 h 253"/>
                <a:gd name="T32" fmla="*/ 190500 w 317"/>
                <a:gd name="T33" fmla="*/ 342900 h 253"/>
                <a:gd name="T34" fmla="*/ 190500 w 317"/>
                <a:gd name="T35" fmla="*/ 384175 h 253"/>
                <a:gd name="T36" fmla="*/ 142875 w 317"/>
                <a:gd name="T37" fmla="*/ 401637 h 253"/>
                <a:gd name="T38" fmla="*/ 12700 w 317"/>
                <a:gd name="T39" fmla="*/ 266700 h 253"/>
                <a:gd name="T40" fmla="*/ 25400 w 317"/>
                <a:gd name="T41" fmla="*/ 228600 h 253"/>
                <a:gd name="T42" fmla="*/ 7938 w 317"/>
                <a:gd name="T43" fmla="*/ 193675 h 253"/>
                <a:gd name="T44" fmla="*/ 38100 w 317"/>
                <a:gd name="T45" fmla="*/ 173037 h 253"/>
                <a:gd name="T46" fmla="*/ 7938 w 317"/>
                <a:gd name="T47" fmla="*/ 122237 h 253"/>
                <a:gd name="T48" fmla="*/ 38100 w 317"/>
                <a:gd name="T49" fmla="*/ 122237 h 253"/>
                <a:gd name="T50" fmla="*/ 50800 w 317"/>
                <a:gd name="T51" fmla="*/ 58737 h 253"/>
                <a:gd name="T52" fmla="*/ 6350 w 317"/>
                <a:gd name="T53" fmla="*/ 44450 h 253"/>
                <a:gd name="T54" fmla="*/ 0 w 317"/>
                <a:gd name="T55" fmla="*/ 0 h 25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7" h="253">
                  <a:moveTo>
                    <a:pt x="2" y="0"/>
                  </a:moveTo>
                  <a:lnTo>
                    <a:pt x="93" y="2"/>
                  </a:lnTo>
                  <a:lnTo>
                    <a:pt x="104" y="66"/>
                  </a:lnTo>
                  <a:lnTo>
                    <a:pt x="136" y="80"/>
                  </a:lnTo>
                  <a:lnTo>
                    <a:pt x="152" y="53"/>
                  </a:lnTo>
                  <a:lnTo>
                    <a:pt x="184" y="48"/>
                  </a:lnTo>
                  <a:lnTo>
                    <a:pt x="221" y="56"/>
                  </a:lnTo>
                  <a:lnTo>
                    <a:pt x="248" y="96"/>
                  </a:lnTo>
                  <a:lnTo>
                    <a:pt x="280" y="112"/>
                  </a:lnTo>
                  <a:lnTo>
                    <a:pt x="314" y="154"/>
                  </a:lnTo>
                  <a:lnTo>
                    <a:pt x="317" y="213"/>
                  </a:lnTo>
                  <a:lnTo>
                    <a:pt x="309" y="229"/>
                  </a:lnTo>
                  <a:lnTo>
                    <a:pt x="189" y="221"/>
                  </a:lnTo>
                  <a:lnTo>
                    <a:pt x="168" y="224"/>
                  </a:lnTo>
                  <a:lnTo>
                    <a:pt x="146" y="224"/>
                  </a:lnTo>
                  <a:lnTo>
                    <a:pt x="144" y="208"/>
                  </a:lnTo>
                  <a:lnTo>
                    <a:pt x="120" y="216"/>
                  </a:lnTo>
                  <a:lnTo>
                    <a:pt x="120" y="242"/>
                  </a:lnTo>
                  <a:lnTo>
                    <a:pt x="90" y="253"/>
                  </a:lnTo>
                  <a:lnTo>
                    <a:pt x="8" y="168"/>
                  </a:lnTo>
                  <a:lnTo>
                    <a:pt x="16" y="144"/>
                  </a:lnTo>
                  <a:lnTo>
                    <a:pt x="5" y="122"/>
                  </a:lnTo>
                  <a:lnTo>
                    <a:pt x="24" y="109"/>
                  </a:lnTo>
                  <a:lnTo>
                    <a:pt x="5" y="77"/>
                  </a:lnTo>
                  <a:lnTo>
                    <a:pt x="24" y="77"/>
                  </a:lnTo>
                  <a:lnTo>
                    <a:pt x="32" y="37"/>
                  </a:lnTo>
                  <a:lnTo>
                    <a:pt x="4" y="28"/>
                  </a:lnTo>
                  <a:lnTo>
                    <a:pt x="0" y="0"/>
                  </a:lnTo>
                </a:path>
              </a:pathLst>
            </a:custGeom>
            <a:solidFill>
              <a:srgbClr val="0070C0"/>
            </a:solidFill>
            <a:ln w="9525">
              <a:solidFill>
                <a:schemeClr val="tx1"/>
              </a:solidFill>
              <a:round/>
              <a:headEnd/>
              <a:tailEnd/>
            </a:ln>
          </p:spPr>
          <p:txBody>
            <a:bodyPr wrap="none" anchor="ctr"/>
            <a:lstStyle/>
            <a:p>
              <a:endParaRPr lang="en-US"/>
            </a:p>
          </p:txBody>
        </p:sp>
        <p:sp>
          <p:nvSpPr>
            <p:cNvPr id="12304" name="Freeform 11">
              <a:extLst>
                <a:ext uri="{FF2B5EF4-FFF2-40B4-BE49-F238E27FC236}">
                  <a16:creationId xmlns:a16="http://schemas.microsoft.com/office/drawing/2014/main" id="{B7FAAE27-8E18-4B86-977F-FCD7BFC9108A}"/>
                </a:ext>
              </a:extLst>
            </p:cNvPr>
            <p:cNvSpPr>
              <a:spLocks/>
            </p:cNvSpPr>
            <p:nvPr/>
          </p:nvSpPr>
          <p:spPr bwMode="auto">
            <a:xfrm>
              <a:off x="1719263" y="2552700"/>
              <a:ext cx="441325" cy="598488"/>
            </a:xfrm>
            <a:custGeom>
              <a:avLst/>
              <a:gdLst>
                <a:gd name="T0" fmla="*/ 0 w 278"/>
                <a:gd name="T1" fmla="*/ 0 h 378"/>
                <a:gd name="T2" fmla="*/ 31750 w 278"/>
                <a:gd name="T3" fmla="*/ 3167 h 378"/>
                <a:gd name="T4" fmla="*/ 47625 w 278"/>
                <a:gd name="T5" fmla="*/ 9500 h 378"/>
                <a:gd name="T6" fmla="*/ 187325 w 278"/>
                <a:gd name="T7" fmla="*/ 9500 h 378"/>
                <a:gd name="T8" fmla="*/ 219075 w 278"/>
                <a:gd name="T9" fmla="*/ 34833 h 378"/>
                <a:gd name="T10" fmla="*/ 381000 w 278"/>
                <a:gd name="T11" fmla="*/ 22166 h 378"/>
                <a:gd name="T12" fmla="*/ 422275 w 278"/>
                <a:gd name="T13" fmla="*/ 44332 h 378"/>
                <a:gd name="T14" fmla="*/ 412750 w 278"/>
                <a:gd name="T15" fmla="*/ 120331 h 378"/>
                <a:gd name="T16" fmla="*/ 438150 w 278"/>
                <a:gd name="T17" fmla="*/ 161497 h 378"/>
                <a:gd name="T18" fmla="*/ 441325 w 278"/>
                <a:gd name="T19" fmla="*/ 224829 h 378"/>
                <a:gd name="T20" fmla="*/ 425450 w 278"/>
                <a:gd name="T21" fmla="*/ 246995 h 378"/>
                <a:gd name="T22" fmla="*/ 352425 w 278"/>
                <a:gd name="T23" fmla="*/ 265995 h 378"/>
                <a:gd name="T24" fmla="*/ 387350 w 278"/>
                <a:gd name="T25" fmla="*/ 386326 h 378"/>
                <a:gd name="T26" fmla="*/ 346075 w 278"/>
                <a:gd name="T27" fmla="*/ 427491 h 378"/>
                <a:gd name="T28" fmla="*/ 349250 w 278"/>
                <a:gd name="T29" fmla="*/ 474990 h 378"/>
                <a:gd name="T30" fmla="*/ 387350 w 278"/>
                <a:gd name="T31" fmla="*/ 506657 h 378"/>
                <a:gd name="T32" fmla="*/ 387350 w 278"/>
                <a:gd name="T33" fmla="*/ 538323 h 378"/>
                <a:gd name="T34" fmla="*/ 425450 w 278"/>
                <a:gd name="T35" fmla="*/ 560489 h 378"/>
                <a:gd name="T36" fmla="*/ 377825 w 278"/>
                <a:gd name="T37" fmla="*/ 585822 h 378"/>
                <a:gd name="T38" fmla="*/ 333375 w 278"/>
                <a:gd name="T39" fmla="*/ 573155 h 378"/>
                <a:gd name="T40" fmla="*/ 314325 w 278"/>
                <a:gd name="T41" fmla="*/ 585822 h 378"/>
                <a:gd name="T42" fmla="*/ 231775 w 278"/>
                <a:gd name="T43" fmla="*/ 585822 h 378"/>
                <a:gd name="T44" fmla="*/ 200025 w 278"/>
                <a:gd name="T45" fmla="*/ 598488 h 378"/>
                <a:gd name="T46" fmla="*/ 155575 w 278"/>
                <a:gd name="T47" fmla="*/ 592155 h 378"/>
                <a:gd name="T48" fmla="*/ 88900 w 278"/>
                <a:gd name="T49" fmla="*/ 516156 h 378"/>
                <a:gd name="T50" fmla="*/ 104775 w 278"/>
                <a:gd name="T51" fmla="*/ 484490 h 378"/>
                <a:gd name="T52" fmla="*/ 104775 w 278"/>
                <a:gd name="T53" fmla="*/ 427491 h 378"/>
                <a:gd name="T54" fmla="*/ 88900 w 278"/>
                <a:gd name="T55" fmla="*/ 414825 h 378"/>
                <a:gd name="T56" fmla="*/ 69850 w 278"/>
                <a:gd name="T57" fmla="*/ 272328 h 378"/>
                <a:gd name="T58" fmla="*/ 95250 w 278"/>
                <a:gd name="T59" fmla="*/ 240662 h 378"/>
                <a:gd name="T60" fmla="*/ 92075 w 278"/>
                <a:gd name="T61" fmla="*/ 170997 h 378"/>
                <a:gd name="T62" fmla="*/ 63500 w 278"/>
                <a:gd name="T63" fmla="*/ 126664 h 378"/>
                <a:gd name="T64" fmla="*/ 66675 w 278"/>
                <a:gd name="T65" fmla="*/ 85498 h 378"/>
                <a:gd name="T66" fmla="*/ 25400 w 278"/>
                <a:gd name="T67" fmla="*/ 22166 h 378"/>
                <a:gd name="T68" fmla="*/ 0 w 278"/>
                <a:gd name="T69" fmla="*/ 0 h 37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78" h="378">
                  <a:moveTo>
                    <a:pt x="0" y="0"/>
                  </a:moveTo>
                  <a:lnTo>
                    <a:pt x="20" y="2"/>
                  </a:lnTo>
                  <a:lnTo>
                    <a:pt x="30" y="6"/>
                  </a:lnTo>
                  <a:lnTo>
                    <a:pt x="118" y="6"/>
                  </a:lnTo>
                  <a:lnTo>
                    <a:pt x="138" y="22"/>
                  </a:lnTo>
                  <a:lnTo>
                    <a:pt x="240" y="14"/>
                  </a:lnTo>
                  <a:lnTo>
                    <a:pt x="266" y="28"/>
                  </a:lnTo>
                  <a:lnTo>
                    <a:pt x="260" y="76"/>
                  </a:lnTo>
                  <a:lnTo>
                    <a:pt x="276" y="102"/>
                  </a:lnTo>
                  <a:lnTo>
                    <a:pt x="278" y="142"/>
                  </a:lnTo>
                  <a:lnTo>
                    <a:pt x="268" y="156"/>
                  </a:lnTo>
                  <a:lnTo>
                    <a:pt x="222" y="168"/>
                  </a:lnTo>
                  <a:lnTo>
                    <a:pt x="244" y="244"/>
                  </a:lnTo>
                  <a:lnTo>
                    <a:pt x="218" y="270"/>
                  </a:lnTo>
                  <a:lnTo>
                    <a:pt x="220" y="300"/>
                  </a:lnTo>
                  <a:lnTo>
                    <a:pt x="244" y="320"/>
                  </a:lnTo>
                  <a:lnTo>
                    <a:pt x="244" y="340"/>
                  </a:lnTo>
                  <a:lnTo>
                    <a:pt x="268" y="354"/>
                  </a:lnTo>
                  <a:lnTo>
                    <a:pt x="238" y="370"/>
                  </a:lnTo>
                  <a:lnTo>
                    <a:pt x="210" y="362"/>
                  </a:lnTo>
                  <a:lnTo>
                    <a:pt x="198" y="370"/>
                  </a:lnTo>
                  <a:lnTo>
                    <a:pt x="146" y="370"/>
                  </a:lnTo>
                  <a:lnTo>
                    <a:pt x="126" y="378"/>
                  </a:lnTo>
                  <a:lnTo>
                    <a:pt x="98" y="374"/>
                  </a:lnTo>
                  <a:lnTo>
                    <a:pt x="56" y="326"/>
                  </a:lnTo>
                  <a:lnTo>
                    <a:pt x="66" y="306"/>
                  </a:lnTo>
                  <a:lnTo>
                    <a:pt x="66" y="270"/>
                  </a:lnTo>
                  <a:lnTo>
                    <a:pt x="56" y="262"/>
                  </a:lnTo>
                  <a:lnTo>
                    <a:pt x="44" y="172"/>
                  </a:lnTo>
                  <a:lnTo>
                    <a:pt x="60" y="152"/>
                  </a:lnTo>
                  <a:lnTo>
                    <a:pt x="58" y="108"/>
                  </a:lnTo>
                  <a:lnTo>
                    <a:pt x="40" y="80"/>
                  </a:lnTo>
                  <a:lnTo>
                    <a:pt x="42" y="54"/>
                  </a:lnTo>
                  <a:lnTo>
                    <a:pt x="16" y="14"/>
                  </a:lnTo>
                  <a:lnTo>
                    <a:pt x="0" y="0"/>
                  </a:lnTo>
                  <a:close/>
                </a:path>
              </a:pathLst>
            </a:custGeom>
            <a:solidFill>
              <a:srgbClr val="0070C0"/>
            </a:solidFill>
            <a:ln w="9525">
              <a:solidFill>
                <a:schemeClr val="tx1"/>
              </a:solidFill>
              <a:round/>
              <a:headEnd/>
              <a:tailEnd/>
            </a:ln>
          </p:spPr>
          <p:txBody>
            <a:bodyPr wrap="none" anchor="ctr"/>
            <a:lstStyle/>
            <a:p>
              <a:endParaRPr lang="en-US"/>
            </a:p>
          </p:txBody>
        </p:sp>
        <p:sp>
          <p:nvSpPr>
            <p:cNvPr id="12305" name="Freeform 12">
              <a:extLst>
                <a:ext uri="{FF2B5EF4-FFF2-40B4-BE49-F238E27FC236}">
                  <a16:creationId xmlns:a16="http://schemas.microsoft.com/office/drawing/2014/main" id="{82F60D9C-B409-452B-9BE8-EA76653734AF}"/>
                </a:ext>
              </a:extLst>
            </p:cNvPr>
            <p:cNvSpPr>
              <a:spLocks/>
            </p:cNvSpPr>
            <p:nvPr/>
          </p:nvSpPr>
          <p:spPr bwMode="auto">
            <a:xfrm>
              <a:off x="2133600" y="2667000"/>
              <a:ext cx="395288" cy="222250"/>
            </a:xfrm>
            <a:custGeom>
              <a:avLst/>
              <a:gdLst>
                <a:gd name="T0" fmla="*/ 3162 w 250"/>
                <a:gd name="T1" fmla="*/ 6350 h 140"/>
                <a:gd name="T2" fmla="*/ 322555 w 250"/>
                <a:gd name="T3" fmla="*/ 12700 h 140"/>
                <a:gd name="T4" fmla="*/ 369990 w 250"/>
                <a:gd name="T5" fmla="*/ 63500 h 140"/>
                <a:gd name="T6" fmla="*/ 351016 w 250"/>
                <a:gd name="T7" fmla="*/ 82550 h 140"/>
                <a:gd name="T8" fmla="*/ 354178 w 250"/>
                <a:gd name="T9" fmla="*/ 123825 h 140"/>
                <a:gd name="T10" fmla="*/ 335204 w 250"/>
                <a:gd name="T11" fmla="*/ 133350 h 140"/>
                <a:gd name="T12" fmla="*/ 351016 w 250"/>
                <a:gd name="T13" fmla="*/ 149225 h 140"/>
                <a:gd name="T14" fmla="*/ 379476 w 250"/>
                <a:gd name="T15" fmla="*/ 146050 h 140"/>
                <a:gd name="T16" fmla="*/ 395288 w 250"/>
                <a:gd name="T17" fmla="*/ 158750 h 140"/>
                <a:gd name="T18" fmla="*/ 392126 w 250"/>
                <a:gd name="T19" fmla="*/ 206375 h 140"/>
                <a:gd name="T20" fmla="*/ 338367 w 250"/>
                <a:gd name="T21" fmla="*/ 222250 h 140"/>
                <a:gd name="T22" fmla="*/ 335204 w 250"/>
                <a:gd name="T23" fmla="*/ 203200 h 140"/>
                <a:gd name="T24" fmla="*/ 290932 w 250"/>
                <a:gd name="T25" fmla="*/ 187325 h 140"/>
                <a:gd name="T26" fmla="*/ 287770 w 250"/>
                <a:gd name="T27" fmla="*/ 206375 h 140"/>
                <a:gd name="T28" fmla="*/ 82220 w 250"/>
                <a:gd name="T29" fmla="*/ 206375 h 140"/>
                <a:gd name="T30" fmla="*/ 56921 w 250"/>
                <a:gd name="T31" fmla="*/ 193675 h 140"/>
                <a:gd name="T32" fmla="*/ 56921 w 250"/>
                <a:gd name="T33" fmla="*/ 152400 h 140"/>
                <a:gd name="T34" fmla="*/ 75895 w 250"/>
                <a:gd name="T35" fmla="*/ 127000 h 140"/>
                <a:gd name="T36" fmla="*/ 56921 w 250"/>
                <a:gd name="T37" fmla="*/ 98425 h 140"/>
                <a:gd name="T38" fmla="*/ 28461 w 250"/>
                <a:gd name="T39" fmla="*/ 98425 h 140"/>
                <a:gd name="T40" fmla="*/ 22136 w 250"/>
                <a:gd name="T41" fmla="*/ 47625 h 140"/>
                <a:gd name="T42" fmla="*/ 0 w 250"/>
                <a:gd name="T43" fmla="*/ 0 h 1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50" h="140">
                  <a:moveTo>
                    <a:pt x="2" y="4"/>
                  </a:moveTo>
                  <a:lnTo>
                    <a:pt x="204" y="8"/>
                  </a:lnTo>
                  <a:lnTo>
                    <a:pt x="234" y="40"/>
                  </a:lnTo>
                  <a:lnTo>
                    <a:pt x="222" y="52"/>
                  </a:lnTo>
                  <a:lnTo>
                    <a:pt x="224" y="78"/>
                  </a:lnTo>
                  <a:lnTo>
                    <a:pt x="212" y="84"/>
                  </a:lnTo>
                  <a:lnTo>
                    <a:pt x="222" y="94"/>
                  </a:lnTo>
                  <a:lnTo>
                    <a:pt x="240" y="92"/>
                  </a:lnTo>
                  <a:lnTo>
                    <a:pt x="250" y="100"/>
                  </a:lnTo>
                  <a:lnTo>
                    <a:pt x="248" y="130"/>
                  </a:lnTo>
                  <a:lnTo>
                    <a:pt x="214" y="140"/>
                  </a:lnTo>
                  <a:lnTo>
                    <a:pt x="212" y="128"/>
                  </a:lnTo>
                  <a:lnTo>
                    <a:pt x="184" y="118"/>
                  </a:lnTo>
                  <a:lnTo>
                    <a:pt x="182" y="130"/>
                  </a:lnTo>
                  <a:lnTo>
                    <a:pt x="52" y="130"/>
                  </a:lnTo>
                  <a:lnTo>
                    <a:pt x="36" y="122"/>
                  </a:lnTo>
                  <a:lnTo>
                    <a:pt x="36" y="96"/>
                  </a:lnTo>
                  <a:lnTo>
                    <a:pt x="48" y="80"/>
                  </a:lnTo>
                  <a:lnTo>
                    <a:pt x="36" y="62"/>
                  </a:lnTo>
                  <a:lnTo>
                    <a:pt x="18" y="62"/>
                  </a:lnTo>
                  <a:lnTo>
                    <a:pt x="14" y="30"/>
                  </a:lnTo>
                  <a:lnTo>
                    <a:pt x="0" y="0"/>
                  </a:lnTo>
                </a:path>
              </a:pathLst>
            </a:custGeom>
            <a:solidFill>
              <a:srgbClr val="00B0F0"/>
            </a:solidFill>
            <a:ln w="9525">
              <a:solidFill>
                <a:schemeClr val="tx1"/>
              </a:solidFill>
              <a:round/>
              <a:headEnd/>
              <a:tailEnd/>
            </a:ln>
          </p:spPr>
          <p:txBody>
            <a:bodyPr wrap="none" anchor="ctr"/>
            <a:lstStyle/>
            <a:p>
              <a:endParaRPr lang="en-US"/>
            </a:p>
          </p:txBody>
        </p:sp>
        <p:sp>
          <p:nvSpPr>
            <p:cNvPr id="12306" name="Freeform 13">
              <a:extLst>
                <a:ext uri="{FF2B5EF4-FFF2-40B4-BE49-F238E27FC236}">
                  <a16:creationId xmlns:a16="http://schemas.microsoft.com/office/drawing/2014/main" id="{E2846074-5B94-4283-9D5B-8F666FF0E40E}"/>
                </a:ext>
              </a:extLst>
            </p:cNvPr>
            <p:cNvSpPr>
              <a:spLocks/>
            </p:cNvSpPr>
            <p:nvPr/>
          </p:nvSpPr>
          <p:spPr bwMode="auto">
            <a:xfrm>
              <a:off x="2449513" y="2517775"/>
              <a:ext cx="369887" cy="415925"/>
            </a:xfrm>
            <a:custGeom>
              <a:avLst/>
              <a:gdLst>
                <a:gd name="T0" fmla="*/ 243430 w 234"/>
                <a:gd name="T1" fmla="*/ 0 h 262"/>
                <a:gd name="T2" fmla="*/ 262398 w 234"/>
                <a:gd name="T3" fmla="*/ 31750 h 262"/>
                <a:gd name="T4" fmla="*/ 233946 w 234"/>
                <a:gd name="T5" fmla="*/ 47625 h 262"/>
                <a:gd name="T6" fmla="*/ 249753 w 234"/>
                <a:gd name="T7" fmla="*/ 85725 h 262"/>
                <a:gd name="T8" fmla="*/ 237107 w 234"/>
                <a:gd name="T9" fmla="*/ 123825 h 262"/>
                <a:gd name="T10" fmla="*/ 369887 w 234"/>
                <a:gd name="T11" fmla="*/ 263525 h 262"/>
                <a:gd name="T12" fmla="*/ 341434 w 234"/>
                <a:gd name="T13" fmla="*/ 292100 h 262"/>
                <a:gd name="T14" fmla="*/ 341434 w 234"/>
                <a:gd name="T15" fmla="*/ 327025 h 262"/>
                <a:gd name="T16" fmla="*/ 309820 w 234"/>
                <a:gd name="T17" fmla="*/ 304800 h 262"/>
                <a:gd name="T18" fmla="*/ 275044 w 234"/>
                <a:gd name="T19" fmla="*/ 342900 h 262"/>
                <a:gd name="T20" fmla="*/ 259237 w 234"/>
                <a:gd name="T21" fmla="*/ 384175 h 262"/>
                <a:gd name="T22" fmla="*/ 224461 w 234"/>
                <a:gd name="T23" fmla="*/ 406400 h 262"/>
                <a:gd name="T24" fmla="*/ 167556 w 234"/>
                <a:gd name="T25" fmla="*/ 415925 h 262"/>
                <a:gd name="T26" fmla="*/ 60067 w 234"/>
                <a:gd name="T27" fmla="*/ 400050 h 262"/>
                <a:gd name="T28" fmla="*/ 47421 w 234"/>
                <a:gd name="T29" fmla="*/ 384175 h 262"/>
                <a:gd name="T30" fmla="*/ 72713 w 234"/>
                <a:gd name="T31" fmla="*/ 349250 h 262"/>
                <a:gd name="T32" fmla="*/ 79036 w 234"/>
                <a:gd name="T33" fmla="*/ 327025 h 262"/>
                <a:gd name="T34" fmla="*/ 75874 w 234"/>
                <a:gd name="T35" fmla="*/ 304800 h 262"/>
                <a:gd name="T36" fmla="*/ 60067 w 234"/>
                <a:gd name="T37" fmla="*/ 292100 h 262"/>
                <a:gd name="T38" fmla="*/ 31614 w 234"/>
                <a:gd name="T39" fmla="*/ 295275 h 262"/>
                <a:gd name="T40" fmla="*/ 18969 w 234"/>
                <a:gd name="T41" fmla="*/ 279400 h 262"/>
                <a:gd name="T42" fmla="*/ 37937 w 234"/>
                <a:gd name="T43" fmla="*/ 269875 h 262"/>
                <a:gd name="T44" fmla="*/ 34776 w 234"/>
                <a:gd name="T45" fmla="*/ 225425 h 262"/>
                <a:gd name="T46" fmla="*/ 50583 w 234"/>
                <a:gd name="T47" fmla="*/ 206375 h 262"/>
                <a:gd name="T48" fmla="*/ 0 w 234"/>
                <a:gd name="T49" fmla="*/ 152400 h 262"/>
                <a:gd name="T50" fmla="*/ 18969 w 234"/>
                <a:gd name="T51" fmla="*/ 127000 h 262"/>
                <a:gd name="T52" fmla="*/ 126457 w 234"/>
                <a:gd name="T53" fmla="*/ 127000 h 262"/>
                <a:gd name="T54" fmla="*/ 123296 w 234"/>
                <a:gd name="T55" fmla="*/ 95250 h 262"/>
                <a:gd name="T56" fmla="*/ 164394 w 234"/>
                <a:gd name="T57" fmla="*/ 79375 h 262"/>
                <a:gd name="T58" fmla="*/ 183363 w 234"/>
                <a:gd name="T59" fmla="*/ 22225 h 262"/>
                <a:gd name="T60" fmla="*/ 224461 w 234"/>
                <a:gd name="T61" fmla="*/ 25400 h 262"/>
                <a:gd name="T62" fmla="*/ 243430 w 234"/>
                <a:gd name="T63" fmla="*/ 0 h 26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34" h="262">
                  <a:moveTo>
                    <a:pt x="154" y="0"/>
                  </a:moveTo>
                  <a:lnTo>
                    <a:pt x="166" y="20"/>
                  </a:lnTo>
                  <a:lnTo>
                    <a:pt x="148" y="30"/>
                  </a:lnTo>
                  <a:lnTo>
                    <a:pt x="158" y="54"/>
                  </a:lnTo>
                  <a:lnTo>
                    <a:pt x="150" y="78"/>
                  </a:lnTo>
                  <a:lnTo>
                    <a:pt x="234" y="166"/>
                  </a:lnTo>
                  <a:lnTo>
                    <a:pt x="216" y="184"/>
                  </a:lnTo>
                  <a:lnTo>
                    <a:pt x="216" y="206"/>
                  </a:lnTo>
                  <a:lnTo>
                    <a:pt x="196" y="192"/>
                  </a:lnTo>
                  <a:lnTo>
                    <a:pt x="174" y="216"/>
                  </a:lnTo>
                  <a:lnTo>
                    <a:pt x="164" y="242"/>
                  </a:lnTo>
                  <a:lnTo>
                    <a:pt x="142" y="256"/>
                  </a:lnTo>
                  <a:lnTo>
                    <a:pt x="106" y="262"/>
                  </a:lnTo>
                  <a:lnTo>
                    <a:pt x="38" y="252"/>
                  </a:lnTo>
                  <a:lnTo>
                    <a:pt x="30" y="242"/>
                  </a:lnTo>
                  <a:lnTo>
                    <a:pt x="46" y="220"/>
                  </a:lnTo>
                  <a:lnTo>
                    <a:pt x="50" y="206"/>
                  </a:lnTo>
                  <a:lnTo>
                    <a:pt x="48" y="192"/>
                  </a:lnTo>
                  <a:lnTo>
                    <a:pt x="38" y="184"/>
                  </a:lnTo>
                  <a:lnTo>
                    <a:pt x="20" y="186"/>
                  </a:lnTo>
                  <a:lnTo>
                    <a:pt x="12" y="176"/>
                  </a:lnTo>
                  <a:lnTo>
                    <a:pt x="24" y="170"/>
                  </a:lnTo>
                  <a:lnTo>
                    <a:pt x="22" y="142"/>
                  </a:lnTo>
                  <a:lnTo>
                    <a:pt x="32" y="130"/>
                  </a:lnTo>
                  <a:lnTo>
                    <a:pt x="0" y="96"/>
                  </a:lnTo>
                  <a:lnTo>
                    <a:pt x="12" y="80"/>
                  </a:lnTo>
                  <a:lnTo>
                    <a:pt x="80" y="80"/>
                  </a:lnTo>
                  <a:lnTo>
                    <a:pt x="78" y="60"/>
                  </a:lnTo>
                  <a:lnTo>
                    <a:pt x="104" y="50"/>
                  </a:lnTo>
                  <a:lnTo>
                    <a:pt x="116" y="14"/>
                  </a:lnTo>
                  <a:lnTo>
                    <a:pt x="142" y="16"/>
                  </a:lnTo>
                  <a:lnTo>
                    <a:pt x="154" y="0"/>
                  </a:lnTo>
                  <a:close/>
                </a:path>
              </a:pathLst>
            </a:custGeom>
            <a:solidFill>
              <a:srgbClr val="00B050"/>
            </a:solidFill>
            <a:ln w="9525">
              <a:solidFill>
                <a:schemeClr val="tx1"/>
              </a:solidFill>
              <a:round/>
              <a:headEnd/>
              <a:tailEnd/>
            </a:ln>
          </p:spPr>
          <p:txBody>
            <a:bodyPr wrap="none" anchor="ctr"/>
            <a:lstStyle/>
            <a:p>
              <a:endParaRPr lang="en-US"/>
            </a:p>
          </p:txBody>
        </p:sp>
        <p:sp>
          <p:nvSpPr>
            <p:cNvPr id="12307" name="Freeform 14">
              <a:extLst>
                <a:ext uri="{FF2B5EF4-FFF2-40B4-BE49-F238E27FC236}">
                  <a16:creationId xmlns:a16="http://schemas.microsoft.com/office/drawing/2014/main" id="{9F13B4A8-3745-4165-B8E2-58C34DE4B7BA}"/>
                </a:ext>
              </a:extLst>
            </p:cNvPr>
            <p:cNvSpPr>
              <a:spLocks/>
            </p:cNvSpPr>
            <p:nvPr/>
          </p:nvSpPr>
          <p:spPr bwMode="auto">
            <a:xfrm>
              <a:off x="2827338" y="2701925"/>
              <a:ext cx="393700" cy="184150"/>
            </a:xfrm>
            <a:custGeom>
              <a:avLst/>
              <a:gdLst>
                <a:gd name="T0" fmla="*/ 19050 w 248"/>
                <a:gd name="T1" fmla="*/ 184150 h 116"/>
                <a:gd name="T2" fmla="*/ 0 w 248"/>
                <a:gd name="T3" fmla="*/ 114300 h 116"/>
                <a:gd name="T4" fmla="*/ 15875 w 248"/>
                <a:gd name="T5" fmla="*/ 104775 h 116"/>
                <a:gd name="T6" fmla="*/ 6350 w 248"/>
                <a:gd name="T7" fmla="*/ 69850 h 116"/>
                <a:gd name="T8" fmla="*/ 38100 w 248"/>
                <a:gd name="T9" fmla="*/ 57150 h 116"/>
                <a:gd name="T10" fmla="*/ 41275 w 248"/>
                <a:gd name="T11" fmla="*/ 12700 h 116"/>
                <a:gd name="T12" fmla="*/ 79375 w 248"/>
                <a:gd name="T13" fmla="*/ 0 h 116"/>
                <a:gd name="T14" fmla="*/ 82550 w 248"/>
                <a:gd name="T15" fmla="*/ 28575 h 116"/>
                <a:gd name="T16" fmla="*/ 190500 w 248"/>
                <a:gd name="T17" fmla="*/ 25400 h 116"/>
                <a:gd name="T18" fmla="*/ 393700 w 248"/>
                <a:gd name="T19" fmla="*/ 41275 h 116"/>
                <a:gd name="T20" fmla="*/ 393700 w 248"/>
                <a:gd name="T21" fmla="*/ 168275 h 116"/>
                <a:gd name="T22" fmla="*/ 203200 w 248"/>
                <a:gd name="T23" fmla="*/ 168275 h 116"/>
                <a:gd name="T24" fmla="*/ 184150 w 248"/>
                <a:gd name="T25" fmla="*/ 130175 h 116"/>
                <a:gd name="T26" fmla="*/ 139700 w 248"/>
                <a:gd name="T27" fmla="*/ 130175 h 116"/>
                <a:gd name="T28" fmla="*/ 107950 w 248"/>
                <a:gd name="T29" fmla="*/ 158750 h 116"/>
                <a:gd name="T30" fmla="*/ 19050 w 248"/>
                <a:gd name="T31" fmla="*/ 184150 h 1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48" h="116">
                  <a:moveTo>
                    <a:pt x="12" y="116"/>
                  </a:moveTo>
                  <a:lnTo>
                    <a:pt x="0" y="72"/>
                  </a:lnTo>
                  <a:lnTo>
                    <a:pt x="10" y="66"/>
                  </a:lnTo>
                  <a:lnTo>
                    <a:pt x="4" y="44"/>
                  </a:lnTo>
                  <a:lnTo>
                    <a:pt x="24" y="36"/>
                  </a:lnTo>
                  <a:lnTo>
                    <a:pt x="26" y="8"/>
                  </a:lnTo>
                  <a:lnTo>
                    <a:pt x="50" y="0"/>
                  </a:lnTo>
                  <a:lnTo>
                    <a:pt x="52" y="18"/>
                  </a:lnTo>
                  <a:lnTo>
                    <a:pt x="120" y="16"/>
                  </a:lnTo>
                  <a:lnTo>
                    <a:pt x="248" y="26"/>
                  </a:lnTo>
                  <a:lnTo>
                    <a:pt x="248" y="106"/>
                  </a:lnTo>
                  <a:lnTo>
                    <a:pt x="128" y="106"/>
                  </a:lnTo>
                  <a:lnTo>
                    <a:pt x="116" y="82"/>
                  </a:lnTo>
                  <a:lnTo>
                    <a:pt x="88" y="82"/>
                  </a:lnTo>
                  <a:lnTo>
                    <a:pt x="68" y="100"/>
                  </a:lnTo>
                  <a:lnTo>
                    <a:pt x="12" y="116"/>
                  </a:lnTo>
                  <a:close/>
                </a:path>
              </a:pathLst>
            </a:custGeom>
            <a:solidFill>
              <a:srgbClr val="0070C0"/>
            </a:solidFill>
            <a:ln w="9525">
              <a:solidFill>
                <a:schemeClr val="tx1"/>
              </a:solidFill>
              <a:round/>
              <a:headEnd/>
              <a:tailEnd/>
            </a:ln>
          </p:spPr>
          <p:txBody>
            <a:bodyPr wrap="none" anchor="ctr"/>
            <a:lstStyle/>
            <a:p>
              <a:endParaRPr lang="en-US"/>
            </a:p>
          </p:txBody>
        </p:sp>
        <p:sp>
          <p:nvSpPr>
            <p:cNvPr id="12308" name="Freeform 15">
              <a:extLst>
                <a:ext uri="{FF2B5EF4-FFF2-40B4-BE49-F238E27FC236}">
                  <a16:creationId xmlns:a16="http://schemas.microsoft.com/office/drawing/2014/main" id="{D4C69E39-E389-4BC1-A7CF-4A30CEEC30E4}"/>
                </a:ext>
              </a:extLst>
            </p:cNvPr>
            <p:cNvSpPr>
              <a:spLocks/>
            </p:cNvSpPr>
            <p:nvPr/>
          </p:nvSpPr>
          <p:spPr bwMode="auto">
            <a:xfrm>
              <a:off x="2065338" y="2762250"/>
              <a:ext cx="277812" cy="447675"/>
            </a:xfrm>
            <a:custGeom>
              <a:avLst/>
              <a:gdLst>
                <a:gd name="T0" fmla="*/ 101023 w 176"/>
                <a:gd name="T1" fmla="*/ 0 h 282"/>
                <a:gd name="T2" fmla="*/ 123121 w 176"/>
                <a:gd name="T3" fmla="*/ 3175 h 282"/>
                <a:gd name="T4" fmla="*/ 142063 w 176"/>
                <a:gd name="T5" fmla="*/ 28575 h 282"/>
                <a:gd name="T6" fmla="*/ 123121 w 176"/>
                <a:gd name="T7" fmla="*/ 47625 h 282"/>
                <a:gd name="T8" fmla="*/ 123121 w 176"/>
                <a:gd name="T9" fmla="*/ 101600 h 282"/>
                <a:gd name="T10" fmla="*/ 110493 w 176"/>
                <a:gd name="T11" fmla="*/ 149225 h 282"/>
                <a:gd name="T12" fmla="*/ 129435 w 176"/>
                <a:gd name="T13" fmla="*/ 184150 h 282"/>
                <a:gd name="T14" fmla="*/ 154691 w 176"/>
                <a:gd name="T15" fmla="*/ 193675 h 282"/>
                <a:gd name="T16" fmla="*/ 205202 w 176"/>
                <a:gd name="T17" fmla="*/ 200025 h 282"/>
                <a:gd name="T18" fmla="*/ 230458 w 176"/>
                <a:gd name="T19" fmla="*/ 209550 h 282"/>
                <a:gd name="T20" fmla="*/ 211516 w 176"/>
                <a:gd name="T21" fmla="*/ 234950 h 282"/>
                <a:gd name="T22" fmla="*/ 233615 w 176"/>
                <a:gd name="T23" fmla="*/ 279400 h 282"/>
                <a:gd name="T24" fmla="*/ 277812 w 176"/>
                <a:gd name="T25" fmla="*/ 330200 h 282"/>
                <a:gd name="T26" fmla="*/ 239929 w 176"/>
                <a:gd name="T27" fmla="*/ 327025 h 282"/>
                <a:gd name="T28" fmla="*/ 236772 w 176"/>
                <a:gd name="T29" fmla="*/ 384175 h 282"/>
                <a:gd name="T30" fmla="*/ 255713 w 176"/>
                <a:gd name="T31" fmla="*/ 393700 h 282"/>
                <a:gd name="T32" fmla="*/ 214673 w 176"/>
                <a:gd name="T33" fmla="*/ 441325 h 282"/>
                <a:gd name="T34" fmla="*/ 183103 w 176"/>
                <a:gd name="T35" fmla="*/ 438150 h 282"/>
                <a:gd name="T36" fmla="*/ 167319 w 176"/>
                <a:gd name="T37" fmla="*/ 447675 h 282"/>
                <a:gd name="T38" fmla="*/ 72610 w 176"/>
                <a:gd name="T39" fmla="*/ 346075 h 282"/>
                <a:gd name="T40" fmla="*/ 41040 w 176"/>
                <a:gd name="T41" fmla="*/ 330200 h 282"/>
                <a:gd name="T42" fmla="*/ 44197 w 176"/>
                <a:gd name="T43" fmla="*/ 295275 h 282"/>
                <a:gd name="T44" fmla="*/ 0 w 176"/>
                <a:gd name="T45" fmla="*/ 266700 h 282"/>
                <a:gd name="T46" fmla="*/ 0 w 176"/>
                <a:gd name="T47" fmla="*/ 212725 h 282"/>
                <a:gd name="T48" fmla="*/ 41040 w 176"/>
                <a:gd name="T49" fmla="*/ 174625 h 282"/>
                <a:gd name="T50" fmla="*/ 6314 w 176"/>
                <a:gd name="T51" fmla="*/ 50800 h 282"/>
                <a:gd name="T52" fmla="*/ 78924 w 176"/>
                <a:gd name="T53" fmla="*/ 41275 h 282"/>
                <a:gd name="T54" fmla="*/ 101023 w 176"/>
                <a:gd name="T55" fmla="*/ 0 h 28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76" h="282">
                  <a:moveTo>
                    <a:pt x="64" y="0"/>
                  </a:moveTo>
                  <a:lnTo>
                    <a:pt x="78" y="2"/>
                  </a:lnTo>
                  <a:lnTo>
                    <a:pt x="90" y="18"/>
                  </a:lnTo>
                  <a:lnTo>
                    <a:pt x="78" y="30"/>
                  </a:lnTo>
                  <a:lnTo>
                    <a:pt x="78" y="64"/>
                  </a:lnTo>
                  <a:lnTo>
                    <a:pt x="70" y="94"/>
                  </a:lnTo>
                  <a:lnTo>
                    <a:pt x="82" y="116"/>
                  </a:lnTo>
                  <a:lnTo>
                    <a:pt x="98" y="122"/>
                  </a:lnTo>
                  <a:lnTo>
                    <a:pt x="130" y="126"/>
                  </a:lnTo>
                  <a:lnTo>
                    <a:pt x="146" y="132"/>
                  </a:lnTo>
                  <a:lnTo>
                    <a:pt x="134" y="148"/>
                  </a:lnTo>
                  <a:lnTo>
                    <a:pt x="148" y="176"/>
                  </a:lnTo>
                  <a:lnTo>
                    <a:pt x="176" y="208"/>
                  </a:lnTo>
                  <a:lnTo>
                    <a:pt x="152" y="206"/>
                  </a:lnTo>
                  <a:lnTo>
                    <a:pt x="150" y="242"/>
                  </a:lnTo>
                  <a:lnTo>
                    <a:pt x="162" y="248"/>
                  </a:lnTo>
                  <a:lnTo>
                    <a:pt x="136" y="278"/>
                  </a:lnTo>
                  <a:lnTo>
                    <a:pt x="116" y="276"/>
                  </a:lnTo>
                  <a:lnTo>
                    <a:pt x="106" y="282"/>
                  </a:lnTo>
                  <a:lnTo>
                    <a:pt x="46" y="218"/>
                  </a:lnTo>
                  <a:lnTo>
                    <a:pt x="26" y="208"/>
                  </a:lnTo>
                  <a:lnTo>
                    <a:pt x="28" y="186"/>
                  </a:lnTo>
                  <a:lnTo>
                    <a:pt x="0" y="168"/>
                  </a:lnTo>
                  <a:lnTo>
                    <a:pt x="0" y="134"/>
                  </a:lnTo>
                  <a:lnTo>
                    <a:pt x="26" y="110"/>
                  </a:lnTo>
                  <a:lnTo>
                    <a:pt x="4" y="32"/>
                  </a:lnTo>
                  <a:lnTo>
                    <a:pt x="50" y="26"/>
                  </a:lnTo>
                  <a:lnTo>
                    <a:pt x="64" y="0"/>
                  </a:lnTo>
                  <a:close/>
                </a:path>
              </a:pathLst>
            </a:custGeom>
            <a:solidFill>
              <a:srgbClr val="FFFF00"/>
            </a:solidFill>
            <a:ln w="9525">
              <a:solidFill>
                <a:schemeClr val="tx1"/>
              </a:solidFill>
              <a:round/>
              <a:headEnd/>
              <a:tailEnd/>
            </a:ln>
          </p:spPr>
          <p:txBody>
            <a:bodyPr wrap="none" anchor="ctr"/>
            <a:lstStyle/>
            <a:p>
              <a:endParaRPr lang="en-US"/>
            </a:p>
          </p:txBody>
        </p:sp>
        <p:sp>
          <p:nvSpPr>
            <p:cNvPr id="12309" name="Freeform 16">
              <a:extLst>
                <a:ext uri="{FF2B5EF4-FFF2-40B4-BE49-F238E27FC236}">
                  <a16:creationId xmlns:a16="http://schemas.microsoft.com/office/drawing/2014/main" id="{13D88A01-CBB0-4365-8465-73D343D6E059}"/>
                </a:ext>
              </a:extLst>
            </p:cNvPr>
            <p:cNvSpPr>
              <a:spLocks/>
            </p:cNvSpPr>
            <p:nvPr/>
          </p:nvSpPr>
          <p:spPr bwMode="auto">
            <a:xfrm>
              <a:off x="2151062" y="2855912"/>
              <a:ext cx="363538" cy="268288"/>
            </a:xfrm>
            <a:custGeom>
              <a:avLst/>
              <a:gdLst>
                <a:gd name="T0" fmla="*/ 12756 w 228"/>
                <a:gd name="T1" fmla="*/ 9469 h 170"/>
                <a:gd name="T2" fmla="*/ 35078 w 228"/>
                <a:gd name="T3" fmla="*/ 22094 h 170"/>
                <a:gd name="T4" fmla="*/ 248737 w 228"/>
                <a:gd name="T5" fmla="*/ 22094 h 170"/>
                <a:gd name="T6" fmla="*/ 248737 w 228"/>
                <a:gd name="T7" fmla="*/ 0 h 170"/>
                <a:gd name="T8" fmla="*/ 299759 w 228"/>
                <a:gd name="T9" fmla="*/ 22094 h 170"/>
                <a:gd name="T10" fmla="*/ 299759 w 228"/>
                <a:gd name="T11" fmla="*/ 41032 h 170"/>
                <a:gd name="T12" fmla="*/ 344404 w 228"/>
                <a:gd name="T13" fmla="*/ 25251 h 170"/>
                <a:gd name="T14" fmla="*/ 322082 w 228"/>
                <a:gd name="T15" fmla="*/ 50501 h 170"/>
                <a:gd name="T16" fmla="*/ 334838 w 228"/>
                <a:gd name="T17" fmla="*/ 72596 h 170"/>
                <a:gd name="T18" fmla="*/ 312515 w 228"/>
                <a:gd name="T19" fmla="*/ 94690 h 170"/>
                <a:gd name="T20" fmla="*/ 315704 w 228"/>
                <a:gd name="T21" fmla="*/ 157816 h 170"/>
                <a:gd name="T22" fmla="*/ 363538 w 228"/>
                <a:gd name="T23" fmla="*/ 211474 h 170"/>
                <a:gd name="T24" fmla="*/ 357160 w 228"/>
                <a:gd name="T25" fmla="*/ 268288 h 170"/>
                <a:gd name="T26" fmla="*/ 165824 w 228"/>
                <a:gd name="T27" fmla="*/ 249350 h 170"/>
                <a:gd name="T28" fmla="*/ 130746 w 228"/>
                <a:gd name="T29" fmla="*/ 198849 h 170"/>
                <a:gd name="T30" fmla="*/ 98857 w 228"/>
                <a:gd name="T31" fmla="*/ 145191 h 170"/>
                <a:gd name="T32" fmla="*/ 124368 w 228"/>
                <a:gd name="T33" fmla="*/ 123097 h 170"/>
                <a:gd name="T34" fmla="*/ 89290 w 228"/>
                <a:gd name="T35" fmla="*/ 110472 h 170"/>
                <a:gd name="T36" fmla="*/ 22323 w 228"/>
                <a:gd name="T37" fmla="*/ 104159 h 170"/>
                <a:gd name="T38" fmla="*/ 0 w 228"/>
                <a:gd name="T39" fmla="*/ 56814 h 170"/>
                <a:gd name="T40" fmla="*/ 12756 w 228"/>
                <a:gd name="T41" fmla="*/ 9469 h 17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170">
                  <a:moveTo>
                    <a:pt x="8" y="6"/>
                  </a:moveTo>
                  <a:lnTo>
                    <a:pt x="22" y="14"/>
                  </a:lnTo>
                  <a:lnTo>
                    <a:pt x="156" y="14"/>
                  </a:lnTo>
                  <a:lnTo>
                    <a:pt x="156" y="0"/>
                  </a:lnTo>
                  <a:lnTo>
                    <a:pt x="188" y="14"/>
                  </a:lnTo>
                  <a:lnTo>
                    <a:pt x="188" y="26"/>
                  </a:lnTo>
                  <a:lnTo>
                    <a:pt x="216" y="16"/>
                  </a:lnTo>
                  <a:lnTo>
                    <a:pt x="202" y="32"/>
                  </a:lnTo>
                  <a:lnTo>
                    <a:pt x="210" y="46"/>
                  </a:lnTo>
                  <a:lnTo>
                    <a:pt x="196" y="60"/>
                  </a:lnTo>
                  <a:lnTo>
                    <a:pt x="198" y="100"/>
                  </a:lnTo>
                  <a:lnTo>
                    <a:pt x="228" y="134"/>
                  </a:lnTo>
                  <a:lnTo>
                    <a:pt x="224" y="170"/>
                  </a:lnTo>
                  <a:lnTo>
                    <a:pt x="104" y="158"/>
                  </a:lnTo>
                  <a:lnTo>
                    <a:pt x="82" y="126"/>
                  </a:lnTo>
                  <a:lnTo>
                    <a:pt x="62" y="92"/>
                  </a:lnTo>
                  <a:lnTo>
                    <a:pt x="78" y="78"/>
                  </a:lnTo>
                  <a:lnTo>
                    <a:pt x="56" y="70"/>
                  </a:lnTo>
                  <a:lnTo>
                    <a:pt x="14" y="66"/>
                  </a:lnTo>
                  <a:lnTo>
                    <a:pt x="0" y="36"/>
                  </a:lnTo>
                  <a:lnTo>
                    <a:pt x="8" y="6"/>
                  </a:lnTo>
                  <a:close/>
                </a:path>
              </a:pathLst>
            </a:custGeom>
            <a:solidFill>
              <a:srgbClr val="FFFF00"/>
            </a:solidFill>
            <a:ln w="9525">
              <a:solidFill>
                <a:schemeClr val="tx1"/>
              </a:solidFill>
              <a:round/>
              <a:headEnd/>
              <a:tailEnd/>
            </a:ln>
          </p:spPr>
          <p:txBody>
            <a:bodyPr wrap="none" anchor="ctr"/>
            <a:lstStyle/>
            <a:p>
              <a:endParaRPr lang="en-US"/>
            </a:p>
          </p:txBody>
        </p:sp>
        <p:sp>
          <p:nvSpPr>
            <p:cNvPr id="12310" name="Freeform 17">
              <a:extLst>
                <a:ext uri="{FF2B5EF4-FFF2-40B4-BE49-F238E27FC236}">
                  <a16:creationId xmlns:a16="http://schemas.microsoft.com/office/drawing/2014/main" id="{6B70197B-B4B7-4831-A1B3-063FD1722115}"/>
                </a:ext>
              </a:extLst>
            </p:cNvPr>
            <p:cNvSpPr>
              <a:spLocks/>
            </p:cNvSpPr>
            <p:nvPr/>
          </p:nvSpPr>
          <p:spPr bwMode="auto">
            <a:xfrm>
              <a:off x="2611438" y="2771775"/>
              <a:ext cx="230187" cy="336550"/>
            </a:xfrm>
            <a:custGeom>
              <a:avLst/>
              <a:gdLst>
                <a:gd name="T0" fmla="*/ 214421 w 146"/>
                <a:gd name="T1" fmla="*/ 0 h 212"/>
                <a:gd name="T2" fmla="*/ 230187 w 146"/>
                <a:gd name="T3" fmla="*/ 34925 h 212"/>
                <a:gd name="T4" fmla="*/ 214421 w 146"/>
                <a:gd name="T5" fmla="*/ 44450 h 212"/>
                <a:gd name="T6" fmla="*/ 230187 w 146"/>
                <a:gd name="T7" fmla="*/ 114300 h 212"/>
                <a:gd name="T8" fmla="*/ 182888 w 146"/>
                <a:gd name="T9" fmla="*/ 127000 h 212"/>
                <a:gd name="T10" fmla="*/ 151356 w 146"/>
                <a:gd name="T11" fmla="*/ 168275 h 212"/>
                <a:gd name="T12" fmla="*/ 132436 w 146"/>
                <a:gd name="T13" fmla="*/ 161925 h 212"/>
                <a:gd name="T14" fmla="*/ 122977 w 146"/>
                <a:gd name="T15" fmla="*/ 187325 h 212"/>
                <a:gd name="T16" fmla="*/ 126130 w 146"/>
                <a:gd name="T17" fmla="*/ 282575 h 212"/>
                <a:gd name="T18" fmla="*/ 12613 w 146"/>
                <a:gd name="T19" fmla="*/ 336550 h 212"/>
                <a:gd name="T20" fmla="*/ 15766 w 146"/>
                <a:gd name="T21" fmla="*/ 301625 h 212"/>
                <a:gd name="T22" fmla="*/ 0 w 146"/>
                <a:gd name="T23" fmla="*/ 282575 h 212"/>
                <a:gd name="T24" fmla="*/ 15766 w 146"/>
                <a:gd name="T25" fmla="*/ 263525 h 212"/>
                <a:gd name="T26" fmla="*/ 3153 w 146"/>
                <a:gd name="T27" fmla="*/ 165100 h 212"/>
                <a:gd name="T28" fmla="*/ 63065 w 146"/>
                <a:gd name="T29" fmla="*/ 155575 h 212"/>
                <a:gd name="T30" fmla="*/ 107210 w 146"/>
                <a:gd name="T31" fmla="*/ 120650 h 212"/>
                <a:gd name="T32" fmla="*/ 110364 w 146"/>
                <a:gd name="T33" fmla="*/ 85725 h 212"/>
                <a:gd name="T34" fmla="*/ 148203 w 146"/>
                <a:gd name="T35" fmla="*/ 50800 h 212"/>
                <a:gd name="T36" fmla="*/ 179735 w 146"/>
                <a:gd name="T37" fmla="*/ 76200 h 212"/>
                <a:gd name="T38" fmla="*/ 182888 w 146"/>
                <a:gd name="T39" fmla="*/ 28575 h 212"/>
                <a:gd name="T40" fmla="*/ 214421 w 146"/>
                <a:gd name="T41" fmla="*/ 0 h 21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46" h="212">
                  <a:moveTo>
                    <a:pt x="136" y="0"/>
                  </a:moveTo>
                  <a:lnTo>
                    <a:pt x="146" y="22"/>
                  </a:lnTo>
                  <a:lnTo>
                    <a:pt x="136" y="28"/>
                  </a:lnTo>
                  <a:lnTo>
                    <a:pt x="146" y="72"/>
                  </a:lnTo>
                  <a:lnTo>
                    <a:pt x="116" y="80"/>
                  </a:lnTo>
                  <a:lnTo>
                    <a:pt x="96" y="106"/>
                  </a:lnTo>
                  <a:lnTo>
                    <a:pt x="84" y="102"/>
                  </a:lnTo>
                  <a:lnTo>
                    <a:pt x="78" y="118"/>
                  </a:lnTo>
                  <a:lnTo>
                    <a:pt x="80" y="178"/>
                  </a:lnTo>
                  <a:lnTo>
                    <a:pt x="8" y="212"/>
                  </a:lnTo>
                  <a:lnTo>
                    <a:pt x="10" y="190"/>
                  </a:lnTo>
                  <a:lnTo>
                    <a:pt x="0" y="178"/>
                  </a:lnTo>
                  <a:lnTo>
                    <a:pt x="10" y="166"/>
                  </a:lnTo>
                  <a:lnTo>
                    <a:pt x="2" y="104"/>
                  </a:lnTo>
                  <a:lnTo>
                    <a:pt x="40" y="98"/>
                  </a:lnTo>
                  <a:lnTo>
                    <a:pt x="68" y="76"/>
                  </a:lnTo>
                  <a:lnTo>
                    <a:pt x="70" y="54"/>
                  </a:lnTo>
                  <a:lnTo>
                    <a:pt x="94" y="32"/>
                  </a:lnTo>
                  <a:lnTo>
                    <a:pt x="114" y="48"/>
                  </a:lnTo>
                  <a:lnTo>
                    <a:pt x="116" y="18"/>
                  </a:lnTo>
                  <a:lnTo>
                    <a:pt x="136" y="0"/>
                  </a:lnTo>
                  <a:close/>
                </a:path>
              </a:pathLst>
            </a:custGeom>
            <a:solidFill>
              <a:srgbClr val="FFC000"/>
            </a:solidFill>
            <a:ln w="9525">
              <a:solidFill>
                <a:schemeClr val="tx1"/>
              </a:solidFill>
              <a:round/>
              <a:headEnd/>
              <a:tailEnd/>
            </a:ln>
          </p:spPr>
          <p:txBody>
            <a:bodyPr wrap="none" anchor="ctr"/>
            <a:lstStyle/>
            <a:p>
              <a:endParaRPr lang="en-US"/>
            </a:p>
          </p:txBody>
        </p:sp>
        <p:sp>
          <p:nvSpPr>
            <p:cNvPr id="12311" name="Freeform 18">
              <a:extLst>
                <a:ext uri="{FF2B5EF4-FFF2-40B4-BE49-F238E27FC236}">
                  <a16:creationId xmlns:a16="http://schemas.microsoft.com/office/drawing/2014/main" id="{C396B6C2-CDAC-44E9-8B18-5A041FC034F8}"/>
                </a:ext>
              </a:extLst>
            </p:cNvPr>
            <p:cNvSpPr>
              <a:spLocks/>
            </p:cNvSpPr>
            <p:nvPr/>
          </p:nvSpPr>
          <p:spPr bwMode="auto">
            <a:xfrm>
              <a:off x="2484438" y="2917825"/>
              <a:ext cx="212725" cy="285750"/>
            </a:xfrm>
            <a:custGeom>
              <a:avLst/>
              <a:gdLst>
                <a:gd name="T0" fmla="*/ 25400 w 134"/>
                <a:gd name="T1" fmla="*/ 0 h 180"/>
                <a:gd name="T2" fmla="*/ 130175 w 134"/>
                <a:gd name="T3" fmla="*/ 15875 h 180"/>
                <a:gd name="T4" fmla="*/ 142875 w 134"/>
                <a:gd name="T5" fmla="*/ 123825 h 180"/>
                <a:gd name="T6" fmla="*/ 123825 w 134"/>
                <a:gd name="T7" fmla="*/ 139700 h 180"/>
                <a:gd name="T8" fmla="*/ 142875 w 134"/>
                <a:gd name="T9" fmla="*/ 155575 h 180"/>
                <a:gd name="T10" fmla="*/ 136525 w 134"/>
                <a:gd name="T11" fmla="*/ 193675 h 180"/>
                <a:gd name="T12" fmla="*/ 212725 w 134"/>
                <a:gd name="T13" fmla="*/ 158750 h 180"/>
                <a:gd name="T14" fmla="*/ 206375 w 134"/>
                <a:gd name="T15" fmla="*/ 190500 h 180"/>
                <a:gd name="T16" fmla="*/ 187325 w 134"/>
                <a:gd name="T17" fmla="*/ 190500 h 180"/>
                <a:gd name="T18" fmla="*/ 177800 w 134"/>
                <a:gd name="T19" fmla="*/ 285750 h 180"/>
                <a:gd name="T20" fmla="*/ 127000 w 134"/>
                <a:gd name="T21" fmla="*/ 282575 h 180"/>
                <a:gd name="T22" fmla="*/ 101600 w 134"/>
                <a:gd name="T23" fmla="*/ 266700 h 180"/>
                <a:gd name="T24" fmla="*/ 88900 w 134"/>
                <a:gd name="T25" fmla="*/ 247650 h 180"/>
                <a:gd name="T26" fmla="*/ 92075 w 134"/>
                <a:gd name="T27" fmla="*/ 219075 h 180"/>
                <a:gd name="T28" fmla="*/ 63500 w 134"/>
                <a:gd name="T29" fmla="*/ 222250 h 180"/>
                <a:gd name="T30" fmla="*/ 63500 w 134"/>
                <a:gd name="T31" fmla="*/ 203200 h 180"/>
                <a:gd name="T32" fmla="*/ 44450 w 134"/>
                <a:gd name="T33" fmla="*/ 200025 h 180"/>
                <a:gd name="T34" fmla="*/ 47625 w 134"/>
                <a:gd name="T35" fmla="*/ 139700 h 180"/>
                <a:gd name="T36" fmla="*/ 6350 w 134"/>
                <a:gd name="T37" fmla="*/ 85725 h 180"/>
                <a:gd name="T38" fmla="*/ 0 w 134"/>
                <a:gd name="T39" fmla="*/ 19050 h 180"/>
                <a:gd name="T40" fmla="*/ 25400 w 134"/>
                <a:gd name="T41" fmla="*/ 0 h 18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34" h="180">
                  <a:moveTo>
                    <a:pt x="16" y="0"/>
                  </a:moveTo>
                  <a:lnTo>
                    <a:pt x="82" y="10"/>
                  </a:lnTo>
                  <a:lnTo>
                    <a:pt x="90" y="78"/>
                  </a:lnTo>
                  <a:lnTo>
                    <a:pt x="78" y="88"/>
                  </a:lnTo>
                  <a:lnTo>
                    <a:pt x="90" y="98"/>
                  </a:lnTo>
                  <a:lnTo>
                    <a:pt x="86" y="122"/>
                  </a:lnTo>
                  <a:lnTo>
                    <a:pt x="134" y="100"/>
                  </a:lnTo>
                  <a:lnTo>
                    <a:pt x="130" y="120"/>
                  </a:lnTo>
                  <a:lnTo>
                    <a:pt x="118" y="120"/>
                  </a:lnTo>
                  <a:lnTo>
                    <a:pt x="112" y="180"/>
                  </a:lnTo>
                  <a:lnTo>
                    <a:pt x="80" y="178"/>
                  </a:lnTo>
                  <a:lnTo>
                    <a:pt x="64" y="168"/>
                  </a:lnTo>
                  <a:lnTo>
                    <a:pt x="56" y="156"/>
                  </a:lnTo>
                  <a:lnTo>
                    <a:pt x="58" y="138"/>
                  </a:lnTo>
                  <a:lnTo>
                    <a:pt x="40" y="140"/>
                  </a:lnTo>
                  <a:lnTo>
                    <a:pt x="40" y="128"/>
                  </a:lnTo>
                  <a:lnTo>
                    <a:pt x="28" y="126"/>
                  </a:lnTo>
                  <a:lnTo>
                    <a:pt x="30" y="88"/>
                  </a:lnTo>
                  <a:lnTo>
                    <a:pt x="4" y="54"/>
                  </a:lnTo>
                  <a:lnTo>
                    <a:pt x="0" y="12"/>
                  </a:lnTo>
                  <a:lnTo>
                    <a:pt x="16" y="0"/>
                  </a:lnTo>
                  <a:close/>
                </a:path>
              </a:pathLst>
            </a:custGeom>
            <a:solidFill>
              <a:srgbClr val="FFC000"/>
            </a:solidFill>
            <a:ln w="9525">
              <a:solidFill>
                <a:schemeClr val="tx1"/>
              </a:solidFill>
              <a:round/>
              <a:headEnd/>
              <a:tailEnd/>
            </a:ln>
          </p:spPr>
          <p:txBody>
            <a:bodyPr wrap="none" anchor="ctr"/>
            <a:lstStyle/>
            <a:p>
              <a:endParaRPr lang="en-US"/>
            </a:p>
          </p:txBody>
        </p:sp>
        <p:sp>
          <p:nvSpPr>
            <p:cNvPr id="12312" name="Freeform 19">
              <a:extLst>
                <a:ext uri="{FF2B5EF4-FFF2-40B4-BE49-F238E27FC236}">
                  <a16:creationId xmlns:a16="http://schemas.microsoft.com/office/drawing/2014/main" id="{DE939476-C7FA-49B1-B458-C9C141EC4806}"/>
                </a:ext>
              </a:extLst>
            </p:cNvPr>
            <p:cNvSpPr>
              <a:spLocks/>
            </p:cNvSpPr>
            <p:nvPr/>
          </p:nvSpPr>
          <p:spPr bwMode="auto">
            <a:xfrm>
              <a:off x="2735263" y="2832100"/>
              <a:ext cx="485775" cy="234950"/>
            </a:xfrm>
            <a:custGeom>
              <a:avLst/>
              <a:gdLst>
                <a:gd name="T0" fmla="*/ 485775 w 306"/>
                <a:gd name="T1" fmla="*/ 34925 h 148"/>
                <a:gd name="T2" fmla="*/ 485775 w 306"/>
                <a:gd name="T3" fmla="*/ 107950 h 148"/>
                <a:gd name="T4" fmla="*/ 333375 w 306"/>
                <a:gd name="T5" fmla="*/ 88900 h 148"/>
                <a:gd name="T6" fmla="*/ 317500 w 306"/>
                <a:gd name="T7" fmla="*/ 104775 h 148"/>
                <a:gd name="T8" fmla="*/ 276225 w 306"/>
                <a:gd name="T9" fmla="*/ 104775 h 148"/>
                <a:gd name="T10" fmla="*/ 266700 w 306"/>
                <a:gd name="T11" fmla="*/ 88900 h 148"/>
                <a:gd name="T12" fmla="*/ 231775 w 306"/>
                <a:gd name="T13" fmla="*/ 98425 h 148"/>
                <a:gd name="T14" fmla="*/ 149225 w 306"/>
                <a:gd name="T15" fmla="*/ 158750 h 148"/>
                <a:gd name="T16" fmla="*/ 98425 w 306"/>
                <a:gd name="T17" fmla="*/ 209550 h 148"/>
                <a:gd name="T18" fmla="*/ 92075 w 306"/>
                <a:gd name="T19" fmla="*/ 234950 h 148"/>
                <a:gd name="T20" fmla="*/ 15875 w 306"/>
                <a:gd name="T21" fmla="*/ 234950 h 148"/>
                <a:gd name="T22" fmla="*/ 3175 w 306"/>
                <a:gd name="T23" fmla="*/ 219075 h 148"/>
                <a:gd name="T24" fmla="*/ 0 w 306"/>
                <a:gd name="T25" fmla="*/ 168275 h 148"/>
                <a:gd name="T26" fmla="*/ 0 w 306"/>
                <a:gd name="T27" fmla="*/ 123825 h 148"/>
                <a:gd name="T28" fmla="*/ 9525 w 306"/>
                <a:gd name="T29" fmla="*/ 98425 h 148"/>
                <a:gd name="T30" fmla="*/ 31750 w 306"/>
                <a:gd name="T31" fmla="*/ 104775 h 148"/>
                <a:gd name="T32" fmla="*/ 60325 w 306"/>
                <a:gd name="T33" fmla="*/ 66675 h 148"/>
                <a:gd name="T34" fmla="*/ 215900 w 306"/>
                <a:gd name="T35" fmla="*/ 25400 h 148"/>
                <a:gd name="T36" fmla="*/ 234950 w 306"/>
                <a:gd name="T37" fmla="*/ 0 h 148"/>
                <a:gd name="T38" fmla="*/ 276225 w 306"/>
                <a:gd name="T39" fmla="*/ 3175 h 148"/>
                <a:gd name="T40" fmla="*/ 295275 w 306"/>
                <a:gd name="T41" fmla="*/ 41275 h 148"/>
                <a:gd name="T42" fmla="*/ 485775 w 306"/>
                <a:gd name="T43" fmla="*/ 34925 h 14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06" h="148">
                  <a:moveTo>
                    <a:pt x="306" y="22"/>
                  </a:moveTo>
                  <a:lnTo>
                    <a:pt x="306" y="68"/>
                  </a:lnTo>
                  <a:lnTo>
                    <a:pt x="210" y="56"/>
                  </a:lnTo>
                  <a:lnTo>
                    <a:pt x="200" y="66"/>
                  </a:lnTo>
                  <a:lnTo>
                    <a:pt x="174" y="66"/>
                  </a:lnTo>
                  <a:lnTo>
                    <a:pt x="168" y="56"/>
                  </a:lnTo>
                  <a:lnTo>
                    <a:pt x="146" y="62"/>
                  </a:lnTo>
                  <a:lnTo>
                    <a:pt x="94" y="100"/>
                  </a:lnTo>
                  <a:lnTo>
                    <a:pt x="62" y="132"/>
                  </a:lnTo>
                  <a:lnTo>
                    <a:pt x="58" y="148"/>
                  </a:lnTo>
                  <a:lnTo>
                    <a:pt x="10" y="148"/>
                  </a:lnTo>
                  <a:lnTo>
                    <a:pt x="2" y="138"/>
                  </a:lnTo>
                  <a:lnTo>
                    <a:pt x="0" y="106"/>
                  </a:lnTo>
                  <a:lnTo>
                    <a:pt x="0" y="78"/>
                  </a:lnTo>
                  <a:lnTo>
                    <a:pt x="6" y="62"/>
                  </a:lnTo>
                  <a:lnTo>
                    <a:pt x="20" y="66"/>
                  </a:lnTo>
                  <a:lnTo>
                    <a:pt x="38" y="42"/>
                  </a:lnTo>
                  <a:lnTo>
                    <a:pt x="136" y="16"/>
                  </a:lnTo>
                  <a:lnTo>
                    <a:pt x="148" y="0"/>
                  </a:lnTo>
                  <a:lnTo>
                    <a:pt x="174" y="2"/>
                  </a:lnTo>
                  <a:lnTo>
                    <a:pt x="186" y="26"/>
                  </a:lnTo>
                  <a:lnTo>
                    <a:pt x="306" y="22"/>
                  </a:lnTo>
                  <a:close/>
                </a:path>
              </a:pathLst>
            </a:custGeom>
            <a:solidFill>
              <a:srgbClr val="00B0F0"/>
            </a:solidFill>
            <a:ln w="9525">
              <a:solidFill>
                <a:schemeClr val="tx1"/>
              </a:solidFill>
              <a:round/>
              <a:headEnd/>
              <a:tailEnd/>
            </a:ln>
          </p:spPr>
          <p:txBody>
            <a:bodyPr wrap="none" anchor="ctr"/>
            <a:lstStyle/>
            <a:p>
              <a:endParaRPr lang="en-US"/>
            </a:p>
          </p:txBody>
        </p:sp>
        <p:sp>
          <p:nvSpPr>
            <p:cNvPr id="12313" name="Freeform 20">
              <a:extLst>
                <a:ext uri="{FF2B5EF4-FFF2-40B4-BE49-F238E27FC236}">
                  <a16:creationId xmlns:a16="http://schemas.microsoft.com/office/drawing/2014/main" id="{DB8CAD1B-1104-4138-8E5C-EAF61743E7DC}"/>
                </a:ext>
              </a:extLst>
            </p:cNvPr>
            <p:cNvSpPr>
              <a:spLocks/>
            </p:cNvSpPr>
            <p:nvPr/>
          </p:nvSpPr>
          <p:spPr bwMode="auto">
            <a:xfrm>
              <a:off x="2660650" y="2921000"/>
              <a:ext cx="560388" cy="298450"/>
            </a:xfrm>
            <a:custGeom>
              <a:avLst/>
              <a:gdLst>
                <a:gd name="T0" fmla="*/ 560388 w 352"/>
                <a:gd name="T1" fmla="*/ 15875 h 188"/>
                <a:gd name="T2" fmla="*/ 560388 w 352"/>
                <a:gd name="T3" fmla="*/ 117475 h 188"/>
                <a:gd name="T4" fmla="*/ 496708 w 352"/>
                <a:gd name="T5" fmla="*/ 117475 h 188"/>
                <a:gd name="T6" fmla="*/ 480787 w 352"/>
                <a:gd name="T7" fmla="*/ 149225 h 188"/>
                <a:gd name="T8" fmla="*/ 445763 w 352"/>
                <a:gd name="T9" fmla="*/ 152400 h 188"/>
                <a:gd name="T10" fmla="*/ 401187 w 352"/>
                <a:gd name="T11" fmla="*/ 155575 h 188"/>
                <a:gd name="T12" fmla="*/ 391635 w 352"/>
                <a:gd name="T13" fmla="*/ 136525 h 188"/>
                <a:gd name="T14" fmla="*/ 385267 w 352"/>
                <a:gd name="T15" fmla="*/ 165100 h 188"/>
                <a:gd name="T16" fmla="*/ 337506 w 352"/>
                <a:gd name="T17" fmla="*/ 206375 h 188"/>
                <a:gd name="T18" fmla="*/ 315218 w 352"/>
                <a:gd name="T19" fmla="*/ 193675 h 188"/>
                <a:gd name="T20" fmla="*/ 289746 w 352"/>
                <a:gd name="T21" fmla="*/ 168275 h 188"/>
                <a:gd name="T22" fmla="*/ 251538 w 352"/>
                <a:gd name="T23" fmla="*/ 155575 h 188"/>
                <a:gd name="T24" fmla="*/ 226066 w 352"/>
                <a:gd name="T25" fmla="*/ 180975 h 188"/>
                <a:gd name="T26" fmla="*/ 200593 w 352"/>
                <a:gd name="T27" fmla="*/ 180975 h 188"/>
                <a:gd name="T28" fmla="*/ 149649 w 352"/>
                <a:gd name="T29" fmla="*/ 206375 h 188"/>
                <a:gd name="T30" fmla="*/ 149649 w 352"/>
                <a:gd name="T31" fmla="*/ 234950 h 188"/>
                <a:gd name="T32" fmla="*/ 124177 w 352"/>
                <a:gd name="T33" fmla="*/ 263525 h 188"/>
                <a:gd name="T34" fmla="*/ 124177 w 352"/>
                <a:gd name="T35" fmla="*/ 298450 h 188"/>
                <a:gd name="T36" fmla="*/ 0 w 352"/>
                <a:gd name="T37" fmla="*/ 282575 h 188"/>
                <a:gd name="T38" fmla="*/ 12736 w 352"/>
                <a:gd name="T39" fmla="*/ 187325 h 188"/>
                <a:gd name="T40" fmla="*/ 31840 w 352"/>
                <a:gd name="T41" fmla="*/ 187325 h 188"/>
                <a:gd name="T42" fmla="*/ 35024 w 352"/>
                <a:gd name="T43" fmla="*/ 149225 h 188"/>
                <a:gd name="T44" fmla="*/ 76417 w 352"/>
                <a:gd name="T45" fmla="*/ 133350 h 188"/>
                <a:gd name="T46" fmla="*/ 92337 w 352"/>
                <a:gd name="T47" fmla="*/ 146050 h 188"/>
                <a:gd name="T48" fmla="*/ 171937 w 352"/>
                <a:gd name="T49" fmla="*/ 146050 h 188"/>
                <a:gd name="T50" fmla="*/ 175121 w 352"/>
                <a:gd name="T51" fmla="*/ 120650 h 188"/>
                <a:gd name="T52" fmla="*/ 232434 w 352"/>
                <a:gd name="T53" fmla="*/ 60325 h 188"/>
                <a:gd name="T54" fmla="*/ 308850 w 352"/>
                <a:gd name="T55" fmla="*/ 9525 h 188"/>
                <a:gd name="T56" fmla="*/ 343874 w 352"/>
                <a:gd name="T57" fmla="*/ 3175 h 188"/>
                <a:gd name="T58" fmla="*/ 353427 w 352"/>
                <a:gd name="T59" fmla="*/ 19050 h 188"/>
                <a:gd name="T60" fmla="*/ 398003 w 352"/>
                <a:gd name="T61" fmla="*/ 19050 h 188"/>
                <a:gd name="T62" fmla="*/ 407555 w 352"/>
                <a:gd name="T63" fmla="*/ 0 h 188"/>
                <a:gd name="T64" fmla="*/ 560388 w 352"/>
                <a:gd name="T65" fmla="*/ 15875 h 18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52" h="188">
                  <a:moveTo>
                    <a:pt x="352" y="10"/>
                  </a:moveTo>
                  <a:lnTo>
                    <a:pt x="352" y="74"/>
                  </a:lnTo>
                  <a:lnTo>
                    <a:pt x="312" y="74"/>
                  </a:lnTo>
                  <a:lnTo>
                    <a:pt x="302" y="94"/>
                  </a:lnTo>
                  <a:lnTo>
                    <a:pt x="280" y="96"/>
                  </a:lnTo>
                  <a:lnTo>
                    <a:pt x="252" y="98"/>
                  </a:lnTo>
                  <a:lnTo>
                    <a:pt x="246" y="86"/>
                  </a:lnTo>
                  <a:lnTo>
                    <a:pt x="242" y="104"/>
                  </a:lnTo>
                  <a:lnTo>
                    <a:pt x="212" y="130"/>
                  </a:lnTo>
                  <a:lnTo>
                    <a:pt x="198" y="122"/>
                  </a:lnTo>
                  <a:lnTo>
                    <a:pt x="182" y="106"/>
                  </a:lnTo>
                  <a:lnTo>
                    <a:pt x="158" y="98"/>
                  </a:lnTo>
                  <a:lnTo>
                    <a:pt x="142" y="114"/>
                  </a:lnTo>
                  <a:lnTo>
                    <a:pt x="126" y="114"/>
                  </a:lnTo>
                  <a:lnTo>
                    <a:pt x="94" y="130"/>
                  </a:lnTo>
                  <a:lnTo>
                    <a:pt x="94" y="148"/>
                  </a:lnTo>
                  <a:lnTo>
                    <a:pt x="78" y="166"/>
                  </a:lnTo>
                  <a:lnTo>
                    <a:pt x="78" y="188"/>
                  </a:lnTo>
                  <a:lnTo>
                    <a:pt x="0" y="178"/>
                  </a:lnTo>
                  <a:lnTo>
                    <a:pt x="8" y="118"/>
                  </a:lnTo>
                  <a:lnTo>
                    <a:pt x="20" y="118"/>
                  </a:lnTo>
                  <a:lnTo>
                    <a:pt x="22" y="94"/>
                  </a:lnTo>
                  <a:lnTo>
                    <a:pt x="48" y="84"/>
                  </a:lnTo>
                  <a:lnTo>
                    <a:pt x="58" y="92"/>
                  </a:lnTo>
                  <a:lnTo>
                    <a:pt x="108" y="92"/>
                  </a:lnTo>
                  <a:lnTo>
                    <a:pt x="110" y="76"/>
                  </a:lnTo>
                  <a:lnTo>
                    <a:pt x="146" y="38"/>
                  </a:lnTo>
                  <a:lnTo>
                    <a:pt x="194" y="6"/>
                  </a:lnTo>
                  <a:lnTo>
                    <a:pt x="216" y="2"/>
                  </a:lnTo>
                  <a:lnTo>
                    <a:pt x="222" y="12"/>
                  </a:lnTo>
                  <a:lnTo>
                    <a:pt x="250" y="12"/>
                  </a:lnTo>
                  <a:lnTo>
                    <a:pt x="256" y="0"/>
                  </a:lnTo>
                  <a:lnTo>
                    <a:pt x="352" y="10"/>
                  </a:lnTo>
                  <a:close/>
                </a:path>
              </a:pathLst>
            </a:custGeom>
            <a:solidFill>
              <a:srgbClr val="00B050"/>
            </a:solidFill>
            <a:ln w="9525">
              <a:solidFill>
                <a:schemeClr val="tx1"/>
              </a:solidFill>
              <a:round/>
              <a:headEnd/>
              <a:tailEnd/>
            </a:ln>
          </p:spPr>
          <p:txBody>
            <a:bodyPr wrap="none" anchor="ctr"/>
            <a:lstStyle/>
            <a:p>
              <a:endParaRPr lang="en-US"/>
            </a:p>
          </p:txBody>
        </p:sp>
        <p:sp>
          <p:nvSpPr>
            <p:cNvPr id="12314" name="Freeform 21">
              <a:extLst>
                <a:ext uri="{FF2B5EF4-FFF2-40B4-BE49-F238E27FC236}">
                  <a16:creationId xmlns:a16="http://schemas.microsoft.com/office/drawing/2014/main" id="{C8782135-8F9B-4EC6-9F46-2984958A63AD}"/>
                </a:ext>
              </a:extLst>
            </p:cNvPr>
            <p:cNvSpPr>
              <a:spLocks/>
            </p:cNvSpPr>
            <p:nvPr/>
          </p:nvSpPr>
          <p:spPr bwMode="auto">
            <a:xfrm>
              <a:off x="2784475" y="3035300"/>
              <a:ext cx="479425" cy="295275"/>
            </a:xfrm>
            <a:custGeom>
              <a:avLst/>
              <a:gdLst>
                <a:gd name="T0" fmla="*/ 434975 w 302"/>
                <a:gd name="T1" fmla="*/ 0 h 186"/>
                <a:gd name="T2" fmla="*/ 434975 w 302"/>
                <a:gd name="T3" fmla="*/ 38100 h 186"/>
                <a:gd name="T4" fmla="*/ 479425 w 302"/>
                <a:gd name="T5" fmla="*/ 88900 h 186"/>
                <a:gd name="T6" fmla="*/ 447675 w 302"/>
                <a:gd name="T7" fmla="*/ 146050 h 186"/>
                <a:gd name="T8" fmla="*/ 387350 w 302"/>
                <a:gd name="T9" fmla="*/ 200025 h 186"/>
                <a:gd name="T10" fmla="*/ 330200 w 302"/>
                <a:gd name="T11" fmla="*/ 244475 h 186"/>
                <a:gd name="T12" fmla="*/ 203200 w 302"/>
                <a:gd name="T13" fmla="*/ 295275 h 186"/>
                <a:gd name="T14" fmla="*/ 130175 w 302"/>
                <a:gd name="T15" fmla="*/ 257175 h 186"/>
                <a:gd name="T16" fmla="*/ 76200 w 302"/>
                <a:gd name="T17" fmla="*/ 282575 h 186"/>
                <a:gd name="T18" fmla="*/ 38100 w 302"/>
                <a:gd name="T19" fmla="*/ 279400 h 186"/>
                <a:gd name="T20" fmla="*/ 41275 w 302"/>
                <a:gd name="T21" fmla="*/ 257175 h 186"/>
                <a:gd name="T22" fmla="*/ 15875 w 302"/>
                <a:gd name="T23" fmla="*/ 190500 h 186"/>
                <a:gd name="T24" fmla="*/ 0 w 302"/>
                <a:gd name="T25" fmla="*/ 177800 h 186"/>
                <a:gd name="T26" fmla="*/ 3175 w 302"/>
                <a:gd name="T27" fmla="*/ 136525 h 186"/>
                <a:gd name="T28" fmla="*/ 28575 w 302"/>
                <a:gd name="T29" fmla="*/ 120650 h 186"/>
                <a:gd name="T30" fmla="*/ 28575 w 302"/>
                <a:gd name="T31" fmla="*/ 88900 h 186"/>
                <a:gd name="T32" fmla="*/ 85725 w 302"/>
                <a:gd name="T33" fmla="*/ 63500 h 186"/>
                <a:gd name="T34" fmla="*/ 104775 w 302"/>
                <a:gd name="T35" fmla="*/ 66675 h 186"/>
                <a:gd name="T36" fmla="*/ 130175 w 302"/>
                <a:gd name="T37" fmla="*/ 41275 h 186"/>
                <a:gd name="T38" fmla="*/ 165100 w 302"/>
                <a:gd name="T39" fmla="*/ 53975 h 186"/>
                <a:gd name="T40" fmla="*/ 212725 w 302"/>
                <a:gd name="T41" fmla="*/ 98425 h 186"/>
                <a:gd name="T42" fmla="*/ 254000 w 302"/>
                <a:gd name="T43" fmla="*/ 53975 h 186"/>
                <a:gd name="T44" fmla="*/ 269875 w 302"/>
                <a:gd name="T45" fmla="*/ 22225 h 186"/>
                <a:gd name="T46" fmla="*/ 282575 w 302"/>
                <a:gd name="T47" fmla="*/ 41275 h 186"/>
                <a:gd name="T48" fmla="*/ 358775 w 302"/>
                <a:gd name="T49" fmla="*/ 34925 h 186"/>
                <a:gd name="T50" fmla="*/ 371475 w 302"/>
                <a:gd name="T51" fmla="*/ 3175 h 186"/>
                <a:gd name="T52" fmla="*/ 434975 w 302"/>
                <a:gd name="T53" fmla="*/ 0 h 18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2" h="186">
                  <a:moveTo>
                    <a:pt x="274" y="0"/>
                  </a:moveTo>
                  <a:lnTo>
                    <a:pt x="274" y="24"/>
                  </a:lnTo>
                  <a:lnTo>
                    <a:pt x="302" y="56"/>
                  </a:lnTo>
                  <a:lnTo>
                    <a:pt x="282" y="92"/>
                  </a:lnTo>
                  <a:lnTo>
                    <a:pt x="244" y="126"/>
                  </a:lnTo>
                  <a:lnTo>
                    <a:pt x="208" y="154"/>
                  </a:lnTo>
                  <a:lnTo>
                    <a:pt x="128" y="186"/>
                  </a:lnTo>
                  <a:lnTo>
                    <a:pt x="82" y="162"/>
                  </a:lnTo>
                  <a:lnTo>
                    <a:pt x="48" y="178"/>
                  </a:lnTo>
                  <a:lnTo>
                    <a:pt x="24" y="176"/>
                  </a:lnTo>
                  <a:lnTo>
                    <a:pt x="26" y="162"/>
                  </a:lnTo>
                  <a:lnTo>
                    <a:pt x="10" y="120"/>
                  </a:lnTo>
                  <a:lnTo>
                    <a:pt x="0" y="112"/>
                  </a:lnTo>
                  <a:lnTo>
                    <a:pt x="2" y="86"/>
                  </a:lnTo>
                  <a:lnTo>
                    <a:pt x="18" y="76"/>
                  </a:lnTo>
                  <a:lnTo>
                    <a:pt x="18" y="56"/>
                  </a:lnTo>
                  <a:lnTo>
                    <a:pt x="54" y="40"/>
                  </a:lnTo>
                  <a:lnTo>
                    <a:pt x="66" y="42"/>
                  </a:lnTo>
                  <a:lnTo>
                    <a:pt x="82" y="26"/>
                  </a:lnTo>
                  <a:lnTo>
                    <a:pt x="104" y="34"/>
                  </a:lnTo>
                  <a:lnTo>
                    <a:pt x="134" y="62"/>
                  </a:lnTo>
                  <a:lnTo>
                    <a:pt x="160" y="34"/>
                  </a:lnTo>
                  <a:lnTo>
                    <a:pt x="170" y="14"/>
                  </a:lnTo>
                  <a:lnTo>
                    <a:pt x="178" y="26"/>
                  </a:lnTo>
                  <a:lnTo>
                    <a:pt x="226" y="22"/>
                  </a:lnTo>
                  <a:lnTo>
                    <a:pt x="234" y="2"/>
                  </a:lnTo>
                  <a:lnTo>
                    <a:pt x="274" y="0"/>
                  </a:lnTo>
                  <a:close/>
                </a:path>
              </a:pathLst>
            </a:custGeom>
            <a:solidFill>
              <a:srgbClr val="00B050"/>
            </a:solidFill>
            <a:ln w="9525">
              <a:solidFill>
                <a:schemeClr val="tx1"/>
              </a:solidFill>
              <a:round/>
              <a:headEnd/>
              <a:tailEnd/>
            </a:ln>
          </p:spPr>
          <p:txBody>
            <a:bodyPr wrap="none" anchor="ctr"/>
            <a:lstStyle/>
            <a:p>
              <a:endParaRPr lang="en-US"/>
            </a:p>
          </p:txBody>
        </p:sp>
        <p:sp>
          <p:nvSpPr>
            <p:cNvPr id="12315" name="Freeform 22">
              <a:extLst>
                <a:ext uri="{FF2B5EF4-FFF2-40B4-BE49-F238E27FC236}">
                  <a16:creationId xmlns:a16="http://schemas.microsoft.com/office/drawing/2014/main" id="{1D51C765-1F98-4EAA-B59B-EC0592D5BCA4}"/>
                </a:ext>
              </a:extLst>
            </p:cNvPr>
            <p:cNvSpPr>
              <a:spLocks/>
            </p:cNvSpPr>
            <p:nvPr/>
          </p:nvSpPr>
          <p:spPr bwMode="auto">
            <a:xfrm>
              <a:off x="1874838" y="3116263"/>
              <a:ext cx="454025" cy="385762"/>
            </a:xfrm>
            <a:custGeom>
              <a:avLst/>
              <a:gdLst>
                <a:gd name="T0" fmla="*/ 0 w 286"/>
                <a:gd name="T1" fmla="*/ 31881 h 242"/>
                <a:gd name="T2" fmla="*/ 47625 w 286"/>
                <a:gd name="T3" fmla="*/ 35069 h 242"/>
                <a:gd name="T4" fmla="*/ 82550 w 286"/>
                <a:gd name="T5" fmla="*/ 22317 h 242"/>
                <a:gd name="T6" fmla="*/ 165100 w 286"/>
                <a:gd name="T7" fmla="*/ 19129 h 242"/>
                <a:gd name="T8" fmla="*/ 180975 w 286"/>
                <a:gd name="T9" fmla="*/ 6376 h 242"/>
                <a:gd name="T10" fmla="*/ 228600 w 286"/>
                <a:gd name="T11" fmla="*/ 22317 h 242"/>
                <a:gd name="T12" fmla="*/ 269875 w 286"/>
                <a:gd name="T13" fmla="*/ 0 h 242"/>
                <a:gd name="T14" fmla="*/ 320675 w 286"/>
                <a:gd name="T15" fmla="*/ 51010 h 242"/>
                <a:gd name="T16" fmla="*/ 361950 w 286"/>
                <a:gd name="T17" fmla="*/ 95643 h 242"/>
                <a:gd name="T18" fmla="*/ 352425 w 286"/>
                <a:gd name="T19" fmla="*/ 146653 h 242"/>
                <a:gd name="T20" fmla="*/ 387350 w 286"/>
                <a:gd name="T21" fmla="*/ 188099 h 242"/>
                <a:gd name="T22" fmla="*/ 412750 w 286"/>
                <a:gd name="T23" fmla="*/ 219980 h 242"/>
                <a:gd name="T24" fmla="*/ 428625 w 286"/>
                <a:gd name="T25" fmla="*/ 258237 h 242"/>
                <a:gd name="T26" fmla="*/ 438150 w 286"/>
                <a:gd name="T27" fmla="*/ 280554 h 242"/>
                <a:gd name="T28" fmla="*/ 431800 w 286"/>
                <a:gd name="T29" fmla="*/ 315623 h 242"/>
                <a:gd name="T30" fmla="*/ 454025 w 286"/>
                <a:gd name="T31" fmla="*/ 315623 h 242"/>
                <a:gd name="T32" fmla="*/ 454025 w 286"/>
                <a:gd name="T33" fmla="*/ 353881 h 242"/>
                <a:gd name="T34" fmla="*/ 431800 w 286"/>
                <a:gd name="T35" fmla="*/ 385762 h 242"/>
                <a:gd name="T36" fmla="*/ 393700 w 286"/>
                <a:gd name="T37" fmla="*/ 376198 h 242"/>
                <a:gd name="T38" fmla="*/ 352425 w 286"/>
                <a:gd name="T39" fmla="*/ 334752 h 242"/>
                <a:gd name="T40" fmla="*/ 311150 w 286"/>
                <a:gd name="T41" fmla="*/ 341128 h 242"/>
                <a:gd name="T42" fmla="*/ 273050 w 286"/>
                <a:gd name="T43" fmla="*/ 315623 h 242"/>
                <a:gd name="T44" fmla="*/ 244475 w 286"/>
                <a:gd name="T45" fmla="*/ 274178 h 242"/>
                <a:gd name="T46" fmla="*/ 177800 w 286"/>
                <a:gd name="T47" fmla="*/ 274178 h 242"/>
                <a:gd name="T48" fmla="*/ 171450 w 286"/>
                <a:gd name="T49" fmla="*/ 232732 h 242"/>
                <a:gd name="T50" fmla="*/ 114300 w 286"/>
                <a:gd name="T51" fmla="*/ 188099 h 242"/>
                <a:gd name="T52" fmla="*/ 76200 w 286"/>
                <a:gd name="T53" fmla="*/ 149841 h 242"/>
                <a:gd name="T54" fmla="*/ 57150 w 286"/>
                <a:gd name="T55" fmla="*/ 92455 h 242"/>
                <a:gd name="T56" fmla="*/ 0 w 286"/>
                <a:gd name="T57" fmla="*/ 31881 h 24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86" h="242">
                  <a:moveTo>
                    <a:pt x="0" y="20"/>
                  </a:moveTo>
                  <a:lnTo>
                    <a:pt x="30" y="22"/>
                  </a:lnTo>
                  <a:lnTo>
                    <a:pt x="52" y="14"/>
                  </a:lnTo>
                  <a:lnTo>
                    <a:pt x="104" y="12"/>
                  </a:lnTo>
                  <a:lnTo>
                    <a:pt x="114" y="4"/>
                  </a:lnTo>
                  <a:lnTo>
                    <a:pt x="144" y="14"/>
                  </a:lnTo>
                  <a:lnTo>
                    <a:pt x="170" y="0"/>
                  </a:lnTo>
                  <a:lnTo>
                    <a:pt x="202" y="32"/>
                  </a:lnTo>
                  <a:lnTo>
                    <a:pt x="228" y="60"/>
                  </a:lnTo>
                  <a:lnTo>
                    <a:pt x="222" y="92"/>
                  </a:lnTo>
                  <a:lnTo>
                    <a:pt x="244" y="118"/>
                  </a:lnTo>
                  <a:lnTo>
                    <a:pt x="260" y="138"/>
                  </a:lnTo>
                  <a:lnTo>
                    <a:pt x="270" y="162"/>
                  </a:lnTo>
                  <a:lnTo>
                    <a:pt x="276" y="176"/>
                  </a:lnTo>
                  <a:lnTo>
                    <a:pt x="272" y="198"/>
                  </a:lnTo>
                  <a:lnTo>
                    <a:pt x="286" y="198"/>
                  </a:lnTo>
                  <a:lnTo>
                    <a:pt x="286" y="222"/>
                  </a:lnTo>
                  <a:lnTo>
                    <a:pt x="272" y="242"/>
                  </a:lnTo>
                  <a:lnTo>
                    <a:pt x="248" y="236"/>
                  </a:lnTo>
                  <a:lnTo>
                    <a:pt x="222" y="210"/>
                  </a:lnTo>
                  <a:lnTo>
                    <a:pt x="196" y="214"/>
                  </a:lnTo>
                  <a:lnTo>
                    <a:pt x="172" y="198"/>
                  </a:lnTo>
                  <a:lnTo>
                    <a:pt x="154" y="172"/>
                  </a:lnTo>
                  <a:lnTo>
                    <a:pt x="112" y="172"/>
                  </a:lnTo>
                  <a:lnTo>
                    <a:pt x="108" y="146"/>
                  </a:lnTo>
                  <a:lnTo>
                    <a:pt x="72" y="118"/>
                  </a:lnTo>
                  <a:lnTo>
                    <a:pt x="48" y="94"/>
                  </a:lnTo>
                  <a:lnTo>
                    <a:pt x="36" y="58"/>
                  </a:lnTo>
                  <a:lnTo>
                    <a:pt x="0" y="20"/>
                  </a:lnTo>
                  <a:close/>
                </a:path>
              </a:pathLst>
            </a:custGeom>
            <a:solidFill>
              <a:srgbClr val="00B0F0"/>
            </a:solidFill>
            <a:ln w="9525">
              <a:solidFill>
                <a:schemeClr val="tx1"/>
              </a:solidFill>
              <a:round/>
              <a:headEnd/>
              <a:tailEnd/>
            </a:ln>
          </p:spPr>
          <p:txBody>
            <a:bodyPr wrap="none" anchor="ctr"/>
            <a:lstStyle/>
            <a:p>
              <a:endParaRPr lang="en-US"/>
            </a:p>
          </p:txBody>
        </p:sp>
        <p:sp>
          <p:nvSpPr>
            <p:cNvPr id="12316" name="Freeform 23">
              <a:extLst>
                <a:ext uri="{FF2B5EF4-FFF2-40B4-BE49-F238E27FC236}">
                  <a16:creationId xmlns:a16="http://schemas.microsoft.com/office/drawing/2014/main" id="{14F71BCF-F07E-46AF-9C94-269F83C3310C}"/>
                </a:ext>
              </a:extLst>
            </p:cNvPr>
            <p:cNvSpPr>
              <a:spLocks/>
            </p:cNvSpPr>
            <p:nvPr/>
          </p:nvSpPr>
          <p:spPr bwMode="auto">
            <a:xfrm>
              <a:off x="2224088" y="3136900"/>
              <a:ext cx="204787" cy="347663"/>
            </a:xfrm>
            <a:custGeom>
              <a:avLst/>
              <a:gdLst>
                <a:gd name="T0" fmla="*/ 56710 w 130"/>
                <a:gd name="T1" fmla="*/ 63791 h 218"/>
                <a:gd name="T2" fmla="*/ 110270 w 130"/>
                <a:gd name="T3" fmla="*/ 0 h 218"/>
                <a:gd name="T4" fmla="*/ 138625 w 130"/>
                <a:gd name="T5" fmla="*/ 0 h 218"/>
                <a:gd name="T6" fmla="*/ 195335 w 130"/>
                <a:gd name="T7" fmla="*/ 165858 h 218"/>
                <a:gd name="T8" fmla="*/ 182733 w 130"/>
                <a:gd name="T9" fmla="*/ 188185 h 218"/>
                <a:gd name="T10" fmla="*/ 182733 w 130"/>
                <a:gd name="T11" fmla="*/ 223270 h 218"/>
                <a:gd name="T12" fmla="*/ 204787 w 130"/>
                <a:gd name="T13" fmla="*/ 232839 h 218"/>
                <a:gd name="T14" fmla="*/ 201636 w 130"/>
                <a:gd name="T15" fmla="*/ 258355 h 218"/>
                <a:gd name="T16" fmla="*/ 170131 w 130"/>
                <a:gd name="T17" fmla="*/ 248786 h 218"/>
                <a:gd name="T18" fmla="*/ 135474 w 130"/>
                <a:gd name="T19" fmla="*/ 347663 h 218"/>
                <a:gd name="T20" fmla="*/ 97668 w 130"/>
                <a:gd name="T21" fmla="*/ 344473 h 218"/>
                <a:gd name="T22" fmla="*/ 100818 w 130"/>
                <a:gd name="T23" fmla="*/ 293440 h 218"/>
                <a:gd name="T24" fmla="*/ 78764 w 130"/>
                <a:gd name="T25" fmla="*/ 293440 h 218"/>
                <a:gd name="T26" fmla="*/ 91367 w 130"/>
                <a:gd name="T27" fmla="*/ 264734 h 218"/>
                <a:gd name="T28" fmla="*/ 59861 w 130"/>
                <a:gd name="T29" fmla="*/ 191374 h 218"/>
                <a:gd name="T30" fmla="*/ 0 w 130"/>
                <a:gd name="T31" fmla="*/ 124393 h 218"/>
                <a:gd name="T32" fmla="*/ 6301 w 130"/>
                <a:gd name="T33" fmla="*/ 70171 h 218"/>
                <a:gd name="T34" fmla="*/ 22054 w 130"/>
                <a:gd name="T35" fmla="*/ 60602 h 218"/>
                <a:gd name="T36" fmla="*/ 56710 w 130"/>
                <a:gd name="T37" fmla="*/ 63791 h 2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30" h="218">
                  <a:moveTo>
                    <a:pt x="36" y="40"/>
                  </a:moveTo>
                  <a:lnTo>
                    <a:pt x="70" y="0"/>
                  </a:lnTo>
                  <a:lnTo>
                    <a:pt x="88" y="0"/>
                  </a:lnTo>
                  <a:lnTo>
                    <a:pt x="124" y="104"/>
                  </a:lnTo>
                  <a:lnTo>
                    <a:pt x="116" y="118"/>
                  </a:lnTo>
                  <a:lnTo>
                    <a:pt x="116" y="140"/>
                  </a:lnTo>
                  <a:lnTo>
                    <a:pt x="130" y="146"/>
                  </a:lnTo>
                  <a:lnTo>
                    <a:pt x="128" y="162"/>
                  </a:lnTo>
                  <a:lnTo>
                    <a:pt x="108" y="156"/>
                  </a:lnTo>
                  <a:lnTo>
                    <a:pt x="86" y="218"/>
                  </a:lnTo>
                  <a:lnTo>
                    <a:pt x="62" y="216"/>
                  </a:lnTo>
                  <a:lnTo>
                    <a:pt x="64" y="184"/>
                  </a:lnTo>
                  <a:lnTo>
                    <a:pt x="50" y="184"/>
                  </a:lnTo>
                  <a:lnTo>
                    <a:pt x="58" y="166"/>
                  </a:lnTo>
                  <a:lnTo>
                    <a:pt x="38" y="120"/>
                  </a:lnTo>
                  <a:lnTo>
                    <a:pt x="0" y="78"/>
                  </a:lnTo>
                  <a:lnTo>
                    <a:pt x="4" y="44"/>
                  </a:lnTo>
                  <a:lnTo>
                    <a:pt x="14" y="38"/>
                  </a:lnTo>
                  <a:lnTo>
                    <a:pt x="36" y="40"/>
                  </a:lnTo>
                  <a:close/>
                </a:path>
              </a:pathLst>
            </a:custGeom>
            <a:solidFill>
              <a:srgbClr val="00B0F0"/>
            </a:solidFill>
            <a:ln w="9525">
              <a:solidFill>
                <a:schemeClr val="tx1"/>
              </a:solidFill>
              <a:round/>
              <a:headEnd/>
              <a:tailEnd/>
            </a:ln>
          </p:spPr>
          <p:txBody>
            <a:bodyPr wrap="none" anchor="ctr"/>
            <a:lstStyle/>
            <a:p>
              <a:endParaRPr lang="en-US"/>
            </a:p>
          </p:txBody>
        </p:sp>
        <p:sp>
          <p:nvSpPr>
            <p:cNvPr id="12317" name="Freeform 24">
              <a:extLst>
                <a:ext uri="{FF2B5EF4-FFF2-40B4-BE49-F238E27FC236}">
                  <a16:creationId xmlns:a16="http://schemas.microsoft.com/office/drawing/2014/main" id="{A56F2767-EDE5-4098-9FC1-BEC374CD28A5}"/>
                </a:ext>
              </a:extLst>
            </p:cNvPr>
            <p:cNvSpPr>
              <a:spLocks/>
            </p:cNvSpPr>
            <p:nvPr/>
          </p:nvSpPr>
          <p:spPr bwMode="auto">
            <a:xfrm>
              <a:off x="2300288" y="3092450"/>
              <a:ext cx="350837" cy="309563"/>
            </a:xfrm>
            <a:custGeom>
              <a:avLst/>
              <a:gdLst>
                <a:gd name="T0" fmla="*/ 9482 w 222"/>
                <a:gd name="T1" fmla="*/ 0 h 196"/>
                <a:gd name="T2" fmla="*/ 60053 w 222"/>
                <a:gd name="T3" fmla="*/ 6318 h 196"/>
                <a:gd name="T4" fmla="*/ 246534 w 222"/>
                <a:gd name="T5" fmla="*/ 25270 h 196"/>
                <a:gd name="T6" fmla="*/ 249695 w 222"/>
                <a:gd name="T7" fmla="*/ 47382 h 196"/>
                <a:gd name="T8" fmla="*/ 274980 w 222"/>
                <a:gd name="T9" fmla="*/ 44223 h 196"/>
                <a:gd name="T10" fmla="*/ 271820 w 222"/>
                <a:gd name="T11" fmla="*/ 69494 h 196"/>
                <a:gd name="T12" fmla="*/ 287623 w 222"/>
                <a:gd name="T13" fmla="*/ 101082 h 196"/>
                <a:gd name="T14" fmla="*/ 312909 w 222"/>
                <a:gd name="T15" fmla="*/ 110558 h 196"/>
                <a:gd name="T16" fmla="*/ 309748 w 222"/>
                <a:gd name="T17" fmla="*/ 145305 h 196"/>
                <a:gd name="T18" fmla="*/ 328712 w 222"/>
                <a:gd name="T19" fmla="*/ 157940 h 196"/>
                <a:gd name="T20" fmla="*/ 325551 w 222"/>
                <a:gd name="T21" fmla="*/ 176893 h 196"/>
                <a:gd name="T22" fmla="*/ 338194 w 222"/>
                <a:gd name="T23" fmla="*/ 195846 h 196"/>
                <a:gd name="T24" fmla="*/ 325551 w 222"/>
                <a:gd name="T25" fmla="*/ 224275 h 196"/>
                <a:gd name="T26" fmla="*/ 350837 w 222"/>
                <a:gd name="T27" fmla="*/ 252704 h 196"/>
                <a:gd name="T28" fmla="*/ 331873 w 222"/>
                <a:gd name="T29" fmla="*/ 306404 h 196"/>
                <a:gd name="T30" fmla="*/ 309748 w 222"/>
                <a:gd name="T31" fmla="*/ 309563 h 196"/>
                <a:gd name="T32" fmla="*/ 271820 w 222"/>
                <a:gd name="T33" fmla="*/ 309563 h 196"/>
                <a:gd name="T34" fmla="*/ 271820 w 222"/>
                <a:gd name="T35" fmla="*/ 208481 h 196"/>
                <a:gd name="T36" fmla="*/ 170677 w 222"/>
                <a:gd name="T37" fmla="*/ 208481 h 196"/>
                <a:gd name="T38" fmla="*/ 158035 w 222"/>
                <a:gd name="T39" fmla="*/ 224275 h 196"/>
                <a:gd name="T40" fmla="*/ 120106 w 222"/>
                <a:gd name="T41" fmla="*/ 205322 h 196"/>
                <a:gd name="T42" fmla="*/ 63214 w 222"/>
                <a:gd name="T43" fmla="*/ 41064 h 196"/>
                <a:gd name="T44" fmla="*/ 28446 w 222"/>
                <a:gd name="T45" fmla="*/ 44223 h 196"/>
                <a:gd name="T46" fmla="*/ 18964 w 222"/>
                <a:gd name="T47" fmla="*/ 60017 h 196"/>
                <a:gd name="T48" fmla="*/ 0 w 222"/>
                <a:gd name="T49" fmla="*/ 56859 h 196"/>
                <a:gd name="T50" fmla="*/ 9482 w 222"/>
                <a:gd name="T51" fmla="*/ 0 h 1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22" h="196">
                  <a:moveTo>
                    <a:pt x="6" y="0"/>
                  </a:moveTo>
                  <a:lnTo>
                    <a:pt x="38" y="4"/>
                  </a:lnTo>
                  <a:lnTo>
                    <a:pt x="156" y="16"/>
                  </a:lnTo>
                  <a:lnTo>
                    <a:pt x="158" y="30"/>
                  </a:lnTo>
                  <a:lnTo>
                    <a:pt x="174" y="28"/>
                  </a:lnTo>
                  <a:lnTo>
                    <a:pt x="172" y="44"/>
                  </a:lnTo>
                  <a:lnTo>
                    <a:pt x="182" y="64"/>
                  </a:lnTo>
                  <a:lnTo>
                    <a:pt x="198" y="70"/>
                  </a:lnTo>
                  <a:lnTo>
                    <a:pt x="196" y="92"/>
                  </a:lnTo>
                  <a:lnTo>
                    <a:pt x="208" y="100"/>
                  </a:lnTo>
                  <a:lnTo>
                    <a:pt x="206" y="112"/>
                  </a:lnTo>
                  <a:lnTo>
                    <a:pt x="214" y="124"/>
                  </a:lnTo>
                  <a:lnTo>
                    <a:pt x="206" y="142"/>
                  </a:lnTo>
                  <a:lnTo>
                    <a:pt x="222" y="160"/>
                  </a:lnTo>
                  <a:lnTo>
                    <a:pt x="210" y="194"/>
                  </a:lnTo>
                  <a:lnTo>
                    <a:pt x="196" y="196"/>
                  </a:lnTo>
                  <a:lnTo>
                    <a:pt x="172" y="196"/>
                  </a:lnTo>
                  <a:lnTo>
                    <a:pt x="172" y="132"/>
                  </a:lnTo>
                  <a:lnTo>
                    <a:pt x="108" y="132"/>
                  </a:lnTo>
                  <a:lnTo>
                    <a:pt x="100" y="142"/>
                  </a:lnTo>
                  <a:lnTo>
                    <a:pt x="76" y="130"/>
                  </a:lnTo>
                  <a:lnTo>
                    <a:pt x="40" y="26"/>
                  </a:lnTo>
                  <a:lnTo>
                    <a:pt x="18" y="28"/>
                  </a:lnTo>
                  <a:lnTo>
                    <a:pt x="12" y="38"/>
                  </a:lnTo>
                  <a:lnTo>
                    <a:pt x="0" y="36"/>
                  </a:lnTo>
                  <a:lnTo>
                    <a:pt x="6" y="0"/>
                  </a:lnTo>
                  <a:close/>
                </a:path>
              </a:pathLst>
            </a:custGeom>
            <a:solidFill>
              <a:srgbClr val="00B050"/>
            </a:solidFill>
            <a:ln w="9525">
              <a:solidFill>
                <a:schemeClr val="tx1"/>
              </a:solidFill>
              <a:round/>
              <a:headEnd/>
              <a:tailEnd/>
            </a:ln>
          </p:spPr>
          <p:txBody>
            <a:bodyPr wrap="none" anchor="ctr"/>
            <a:lstStyle/>
            <a:p>
              <a:endParaRPr lang="en-US"/>
            </a:p>
          </p:txBody>
        </p:sp>
        <p:sp>
          <p:nvSpPr>
            <p:cNvPr id="12318" name="Freeform 25">
              <a:extLst>
                <a:ext uri="{FF2B5EF4-FFF2-40B4-BE49-F238E27FC236}">
                  <a16:creationId xmlns:a16="http://schemas.microsoft.com/office/drawing/2014/main" id="{A80C04E7-10F4-44CA-B2AE-3865EC457F6F}"/>
                </a:ext>
              </a:extLst>
            </p:cNvPr>
            <p:cNvSpPr>
              <a:spLocks/>
            </p:cNvSpPr>
            <p:nvPr/>
          </p:nvSpPr>
          <p:spPr bwMode="auto">
            <a:xfrm>
              <a:off x="2530475" y="3197225"/>
              <a:ext cx="296863" cy="347663"/>
            </a:xfrm>
            <a:custGeom>
              <a:avLst/>
              <a:gdLst>
                <a:gd name="T0" fmla="*/ 82994 w 186"/>
                <a:gd name="T1" fmla="*/ 0 h 218"/>
                <a:gd name="T2" fmla="*/ 137259 w 186"/>
                <a:gd name="T3" fmla="*/ 6379 h 218"/>
                <a:gd name="T4" fmla="*/ 261750 w 186"/>
                <a:gd name="T5" fmla="*/ 22327 h 218"/>
                <a:gd name="T6" fmla="*/ 296863 w 186"/>
                <a:gd name="T7" fmla="*/ 92497 h 218"/>
                <a:gd name="T8" fmla="*/ 296863 w 186"/>
                <a:gd name="T9" fmla="*/ 226459 h 218"/>
                <a:gd name="T10" fmla="*/ 245790 w 186"/>
                <a:gd name="T11" fmla="*/ 248786 h 218"/>
                <a:gd name="T12" fmla="*/ 143643 w 186"/>
                <a:gd name="T13" fmla="*/ 245597 h 218"/>
                <a:gd name="T14" fmla="*/ 124491 w 186"/>
                <a:gd name="T15" fmla="*/ 232839 h 218"/>
                <a:gd name="T16" fmla="*/ 79802 w 186"/>
                <a:gd name="T17" fmla="*/ 293440 h 218"/>
                <a:gd name="T18" fmla="*/ 86186 w 186"/>
                <a:gd name="T19" fmla="*/ 312578 h 218"/>
                <a:gd name="T20" fmla="*/ 15960 w 186"/>
                <a:gd name="T21" fmla="*/ 347663 h 218"/>
                <a:gd name="T22" fmla="*/ 0 w 186"/>
                <a:gd name="T23" fmla="*/ 318957 h 218"/>
                <a:gd name="T24" fmla="*/ 82994 w 186"/>
                <a:gd name="T25" fmla="*/ 255166 h 218"/>
                <a:gd name="T26" fmla="*/ 79802 w 186"/>
                <a:gd name="T27" fmla="*/ 204132 h 218"/>
                <a:gd name="T28" fmla="*/ 105338 w 186"/>
                <a:gd name="T29" fmla="*/ 200943 h 218"/>
                <a:gd name="T30" fmla="*/ 118107 w 186"/>
                <a:gd name="T31" fmla="*/ 140341 h 218"/>
                <a:gd name="T32" fmla="*/ 95762 w 186"/>
                <a:gd name="T33" fmla="*/ 118014 h 218"/>
                <a:gd name="T34" fmla="*/ 108531 w 186"/>
                <a:gd name="T35" fmla="*/ 89308 h 218"/>
                <a:gd name="T36" fmla="*/ 95762 w 186"/>
                <a:gd name="T37" fmla="*/ 70171 h 218"/>
                <a:gd name="T38" fmla="*/ 98954 w 186"/>
                <a:gd name="T39" fmla="*/ 51033 h 218"/>
                <a:gd name="T40" fmla="*/ 79802 w 186"/>
                <a:gd name="T41" fmla="*/ 35085 h 218"/>
                <a:gd name="T42" fmla="*/ 82994 w 186"/>
                <a:gd name="T43" fmla="*/ 0 h 21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86" h="218">
                  <a:moveTo>
                    <a:pt x="52" y="0"/>
                  </a:moveTo>
                  <a:lnTo>
                    <a:pt x="86" y="4"/>
                  </a:lnTo>
                  <a:lnTo>
                    <a:pt x="164" y="14"/>
                  </a:lnTo>
                  <a:lnTo>
                    <a:pt x="186" y="58"/>
                  </a:lnTo>
                  <a:lnTo>
                    <a:pt x="186" y="142"/>
                  </a:lnTo>
                  <a:lnTo>
                    <a:pt x="154" y="156"/>
                  </a:lnTo>
                  <a:lnTo>
                    <a:pt x="90" y="154"/>
                  </a:lnTo>
                  <a:lnTo>
                    <a:pt x="78" y="146"/>
                  </a:lnTo>
                  <a:lnTo>
                    <a:pt x="50" y="184"/>
                  </a:lnTo>
                  <a:lnTo>
                    <a:pt x="54" y="196"/>
                  </a:lnTo>
                  <a:lnTo>
                    <a:pt x="10" y="218"/>
                  </a:lnTo>
                  <a:lnTo>
                    <a:pt x="0" y="200"/>
                  </a:lnTo>
                  <a:lnTo>
                    <a:pt x="52" y="160"/>
                  </a:lnTo>
                  <a:lnTo>
                    <a:pt x="50" y="128"/>
                  </a:lnTo>
                  <a:lnTo>
                    <a:pt x="66" y="126"/>
                  </a:lnTo>
                  <a:lnTo>
                    <a:pt x="74" y="88"/>
                  </a:lnTo>
                  <a:lnTo>
                    <a:pt x="60" y="74"/>
                  </a:lnTo>
                  <a:lnTo>
                    <a:pt x="68" y="56"/>
                  </a:lnTo>
                  <a:lnTo>
                    <a:pt x="60" y="44"/>
                  </a:lnTo>
                  <a:lnTo>
                    <a:pt x="62" y="32"/>
                  </a:lnTo>
                  <a:lnTo>
                    <a:pt x="50" y="22"/>
                  </a:lnTo>
                  <a:lnTo>
                    <a:pt x="52" y="0"/>
                  </a:lnTo>
                  <a:close/>
                </a:path>
              </a:pathLst>
            </a:custGeom>
            <a:solidFill>
              <a:srgbClr val="00B050"/>
            </a:solidFill>
            <a:ln w="9525">
              <a:solidFill>
                <a:schemeClr val="tx1"/>
              </a:solidFill>
              <a:round/>
              <a:headEnd/>
              <a:tailEnd/>
            </a:ln>
          </p:spPr>
          <p:txBody>
            <a:bodyPr wrap="none" anchor="ctr"/>
            <a:lstStyle/>
            <a:p>
              <a:endParaRPr lang="en-US"/>
            </a:p>
          </p:txBody>
        </p:sp>
        <p:sp>
          <p:nvSpPr>
            <p:cNvPr id="12319" name="Freeform 26">
              <a:extLst>
                <a:ext uri="{FF2B5EF4-FFF2-40B4-BE49-F238E27FC236}">
                  <a16:creationId xmlns:a16="http://schemas.microsoft.com/office/drawing/2014/main" id="{ED92C159-333F-4EB7-86C7-2F419E61BDBB}"/>
                </a:ext>
              </a:extLst>
            </p:cNvPr>
            <p:cNvSpPr>
              <a:spLocks/>
            </p:cNvSpPr>
            <p:nvPr/>
          </p:nvSpPr>
          <p:spPr bwMode="auto">
            <a:xfrm>
              <a:off x="2363788" y="3298825"/>
              <a:ext cx="247650" cy="220663"/>
            </a:xfrm>
            <a:custGeom>
              <a:avLst/>
              <a:gdLst>
                <a:gd name="T0" fmla="*/ 53975 w 156"/>
                <a:gd name="T1" fmla="*/ 0 h 138"/>
                <a:gd name="T2" fmla="*/ 95250 w 156"/>
                <a:gd name="T3" fmla="*/ 19188 h 138"/>
                <a:gd name="T4" fmla="*/ 104775 w 156"/>
                <a:gd name="T5" fmla="*/ 3198 h 138"/>
                <a:gd name="T6" fmla="*/ 209550 w 156"/>
                <a:gd name="T7" fmla="*/ 3198 h 138"/>
                <a:gd name="T8" fmla="*/ 209550 w 156"/>
                <a:gd name="T9" fmla="*/ 108732 h 138"/>
                <a:gd name="T10" fmla="*/ 247650 w 156"/>
                <a:gd name="T11" fmla="*/ 108732 h 138"/>
                <a:gd name="T12" fmla="*/ 247650 w 156"/>
                <a:gd name="T13" fmla="*/ 153505 h 138"/>
                <a:gd name="T14" fmla="*/ 180975 w 156"/>
                <a:gd name="T15" fmla="*/ 214267 h 138"/>
                <a:gd name="T16" fmla="*/ 130175 w 156"/>
                <a:gd name="T17" fmla="*/ 195079 h 138"/>
                <a:gd name="T18" fmla="*/ 79375 w 156"/>
                <a:gd name="T19" fmla="*/ 220663 h 138"/>
                <a:gd name="T20" fmla="*/ 47625 w 156"/>
                <a:gd name="T21" fmla="*/ 201475 h 138"/>
                <a:gd name="T22" fmla="*/ 3175 w 156"/>
                <a:gd name="T23" fmla="*/ 217465 h 138"/>
                <a:gd name="T24" fmla="*/ 0 w 156"/>
                <a:gd name="T25" fmla="*/ 188683 h 138"/>
                <a:gd name="T26" fmla="*/ 28575 w 156"/>
                <a:gd name="T27" fmla="*/ 86346 h 138"/>
                <a:gd name="T28" fmla="*/ 63500 w 156"/>
                <a:gd name="T29" fmla="*/ 95940 h 138"/>
                <a:gd name="T30" fmla="*/ 69850 w 156"/>
                <a:gd name="T31" fmla="*/ 67158 h 138"/>
                <a:gd name="T32" fmla="*/ 44450 w 156"/>
                <a:gd name="T33" fmla="*/ 60762 h 138"/>
                <a:gd name="T34" fmla="*/ 44450 w 156"/>
                <a:gd name="T35" fmla="*/ 22386 h 138"/>
                <a:gd name="T36" fmla="*/ 53975 w 156"/>
                <a:gd name="T37" fmla="*/ 0 h 13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56" h="138">
                  <a:moveTo>
                    <a:pt x="34" y="0"/>
                  </a:moveTo>
                  <a:lnTo>
                    <a:pt x="60" y="12"/>
                  </a:lnTo>
                  <a:lnTo>
                    <a:pt x="66" y="2"/>
                  </a:lnTo>
                  <a:lnTo>
                    <a:pt x="132" y="2"/>
                  </a:lnTo>
                  <a:lnTo>
                    <a:pt x="132" y="68"/>
                  </a:lnTo>
                  <a:lnTo>
                    <a:pt x="156" y="68"/>
                  </a:lnTo>
                  <a:lnTo>
                    <a:pt x="156" y="96"/>
                  </a:lnTo>
                  <a:lnTo>
                    <a:pt x="114" y="134"/>
                  </a:lnTo>
                  <a:lnTo>
                    <a:pt x="82" y="122"/>
                  </a:lnTo>
                  <a:lnTo>
                    <a:pt x="50" y="138"/>
                  </a:lnTo>
                  <a:lnTo>
                    <a:pt x="30" y="126"/>
                  </a:lnTo>
                  <a:lnTo>
                    <a:pt x="2" y="136"/>
                  </a:lnTo>
                  <a:lnTo>
                    <a:pt x="0" y="118"/>
                  </a:lnTo>
                  <a:lnTo>
                    <a:pt x="18" y="54"/>
                  </a:lnTo>
                  <a:lnTo>
                    <a:pt x="40" y="60"/>
                  </a:lnTo>
                  <a:lnTo>
                    <a:pt x="44" y="42"/>
                  </a:lnTo>
                  <a:lnTo>
                    <a:pt x="28" y="38"/>
                  </a:lnTo>
                  <a:lnTo>
                    <a:pt x="28" y="14"/>
                  </a:lnTo>
                  <a:lnTo>
                    <a:pt x="34" y="0"/>
                  </a:lnTo>
                  <a:close/>
                </a:path>
              </a:pathLst>
            </a:custGeom>
            <a:solidFill>
              <a:srgbClr val="00B0F0"/>
            </a:solidFill>
            <a:ln w="9525">
              <a:solidFill>
                <a:schemeClr val="tx1"/>
              </a:solidFill>
              <a:round/>
              <a:headEnd/>
              <a:tailEnd/>
            </a:ln>
          </p:spPr>
          <p:txBody>
            <a:bodyPr wrap="none" anchor="ctr"/>
            <a:lstStyle/>
            <a:p>
              <a:endParaRPr lang="en-US"/>
            </a:p>
          </p:txBody>
        </p:sp>
        <p:sp>
          <p:nvSpPr>
            <p:cNvPr id="12320" name="Freeform 27">
              <a:extLst>
                <a:ext uri="{FF2B5EF4-FFF2-40B4-BE49-F238E27FC236}">
                  <a16:creationId xmlns:a16="http://schemas.microsoft.com/office/drawing/2014/main" id="{344B29C8-84E0-4263-9268-A185EFA730F5}"/>
                </a:ext>
              </a:extLst>
            </p:cNvPr>
            <p:cNvSpPr>
              <a:spLocks/>
            </p:cNvSpPr>
            <p:nvPr/>
          </p:nvSpPr>
          <p:spPr bwMode="auto">
            <a:xfrm>
              <a:off x="2830513" y="3192463"/>
              <a:ext cx="358775" cy="228600"/>
            </a:xfrm>
            <a:custGeom>
              <a:avLst/>
              <a:gdLst>
                <a:gd name="T0" fmla="*/ 15875 w 226"/>
                <a:gd name="T1" fmla="*/ 228600 h 144"/>
                <a:gd name="T2" fmla="*/ 0 w 226"/>
                <a:gd name="T3" fmla="*/ 196850 h 144"/>
                <a:gd name="T4" fmla="*/ 3175 w 226"/>
                <a:gd name="T5" fmla="*/ 85725 h 144"/>
                <a:gd name="T6" fmla="*/ 41275 w 226"/>
                <a:gd name="T7" fmla="*/ 88900 h 144"/>
                <a:gd name="T8" fmla="*/ 92075 w 226"/>
                <a:gd name="T9" fmla="*/ 66675 h 144"/>
                <a:gd name="T10" fmla="*/ 161925 w 226"/>
                <a:gd name="T11" fmla="*/ 107950 h 144"/>
                <a:gd name="T12" fmla="*/ 301625 w 226"/>
                <a:gd name="T13" fmla="*/ 50800 h 144"/>
                <a:gd name="T14" fmla="*/ 358775 w 226"/>
                <a:gd name="T15" fmla="*/ 0 h 144"/>
                <a:gd name="T16" fmla="*/ 355600 w 226"/>
                <a:gd name="T17" fmla="*/ 104775 h 144"/>
                <a:gd name="T18" fmla="*/ 298450 w 226"/>
                <a:gd name="T19" fmla="*/ 101600 h 144"/>
                <a:gd name="T20" fmla="*/ 276225 w 226"/>
                <a:gd name="T21" fmla="*/ 117475 h 144"/>
                <a:gd name="T22" fmla="*/ 228600 w 226"/>
                <a:gd name="T23" fmla="*/ 114300 h 144"/>
                <a:gd name="T24" fmla="*/ 152400 w 226"/>
                <a:gd name="T25" fmla="*/ 142875 h 144"/>
                <a:gd name="T26" fmla="*/ 155575 w 226"/>
                <a:gd name="T27" fmla="*/ 184150 h 144"/>
                <a:gd name="T28" fmla="*/ 101600 w 226"/>
                <a:gd name="T29" fmla="*/ 190500 h 144"/>
                <a:gd name="T30" fmla="*/ 69850 w 226"/>
                <a:gd name="T31" fmla="*/ 190500 h 144"/>
                <a:gd name="T32" fmla="*/ 63500 w 226"/>
                <a:gd name="T33" fmla="*/ 222250 h 144"/>
                <a:gd name="T34" fmla="*/ 15875 w 226"/>
                <a:gd name="T35" fmla="*/ 228600 h 1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6" h="144">
                  <a:moveTo>
                    <a:pt x="10" y="144"/>
                  </a:moveTo>
                  <a:lnTo>
                    <a:pt x="0" y="124"/>
                  </a:lnTo>
                  <a:lnTo>
                    <a:pt x="2" y="54"/>
                  </a:lnTo>
                  <a:lnTo>
                    <a:pt x="26" y="56"/>
                  </a:lnTo>
                  <a:lnTo>
                    <a:pt x="58" y="42"/>
                  </a:lnTo>
                  <a:lnTo>
                    <a:pt x="102" y="68"/>
                  </a:lnTo>
                  <a:lnTo>
                    <a:pt x="190" y="32"/>
                  </a:lnTo>
                  <a:lnTo>
                    <a:pt x="226" y="0"/>
                  </a:lnTo>
                  <a:lnTo>
                    <a:pt x="224" y="66"/>
                  </a:lnTo>
                  <a:lnTo>
                    <a:pt x="188" y="64"/>
                  </a:lnTo>
                  <a:lnTo>
                    <a:pt x="174" y="74"/>
                  </a:lnTo>
                  <a:lnTo>
                    <a:pt x="144" y="72"/>
                  </a:lnTo>
                  <a:lnTo>
                    <a:pt x="96" y="90"/>
                  </a:lnTo>
                  <a:lnTo>
                    <a:pt x="98" y="116"/>
                  </a:lnTo>
                  <a:lnTo>
                    <a:pt x="64" y="120"/>
                  </a:lnTo>
                  <a:lnTo>
                    <a:pt x="44" y="120"/>
                  </a:lnTo>
                  <a:lnTo>
                    <a:pt x="40" y="140"/>
                  </a:lnTo>
                  <a:lnTo>
                    <a:pt x="10" y="144"/>
                  </a:lnTo>
                  <a:close/>
                </a:path>
              </a:pathLst>
            </a:custGeom>
            <a:solidFill>
              <a:srgbClr val="00B0F0"/>
            </a:solidFill>
            <a:ln w="9525">
              <a:solidFill>
                <a:schemeClr val="tx1"/>
              </a:solidFill>
              <a:round/>
              <a:headEnd/>
              <a:tailEnd/>
            </a:ln>
          </p:spPr>
          <p:txBody>
            <a:bodyPr wrap="none" anchor="ctr"/>
            <a:lstStyle/>
            <a:p>
              <a:endParaRPr lang="en-US"/>
            </a:p>
          </p:txBody>
        </p:sp>
        <p:sp>
          <p:nvSpPr>
            <p:cNvPr id="12321" name="Freeform 28">
              <a:extLst>
                <a:ext uri="{FF2B5EF4-FFF2-40B4-BE49-F238E27FC236}">
                  <a16:creationId xmlns:a16="http://schemas.microsoft.com/office/drawing/2014/main" id="{9964B8A8-EEAC-4D9D-94AB-0C36A4972E16}"/>
                </a:ext>
              </a:extLst>
            </p:cNvPr>
            <p:cNvSpPr>
              <a:spLocks/>
            </p:cNvSpPr>
            <p:nvPr/>
          </p:nvSpPr>
          <p:spPr bwMode="auto">
            <a:xfrm>
              <a:off x="3179763" y="3119438"/>
              <a:ext cx="207962" cy="274637"/>
            </a:xfrm>
            <a:custGeom>
              <a:avLst/>
              <a:gdLst>
                <a:gd name="T0" fmla="*/ 85075 w 132"/>
                <a:gd name="T1" fmla="*/ 0 h 172"/>
                <a:gd name="T2" fmla="*/ 195358 w 132"/>
                <a:gd name="T3" fmla="*/ 105384 h 172"/>
                <a:gd name="T4" fmla="*/ 179604 w 132"/>
                <a:gd name="T5" fmla="*/ 130932 h 172"/>
                <a:gd name="T6" fmla="*/ 179604 w 132"/>
                <a:gd name="T7" fmla="*/ 166060 h 172"/>
                <a:gd name="T8" fmla="*/ 207962 w 132"/>
                <a:gd name="T9" fmla="*/ 197994 h 172"/>
                <a:gd name="T10" fmla="*/ 201660 w 132"/>
                <a:gd name="T11" fmla="*/ 242702 h 172"/>
                <a:gd name="T12" fmla="*/ 163849 w 132"/>
                <a:gd name="T13" fmla="*/ 274637 h 172"/>
                <a:gd name="T14" fmla="*/ 157547 w 132"/>
                <a:gd name="T15" fmla="*/ 242702 h 172"/>
                <a:gd name="T16" fmla="*/ 116585 w 132"/>
                <a:gd name="T17" fmla="*/ 242702 h 172"/>
                <a:gd name="T18" fmla="*/ 91377 w 132"/>
                <a:gd name="T19" fmla="*/ 271444 h 172"/>
                <a:gd name="T20" fmla="*/ 0 w 132"/>
                <a:gd name="T21" fmla="*/ 233122 h 172"/>
                <a:gd name="T22" fmla="*/ 6302 w 132"/>
                <a:gd name="T23" fmla="*/ 102191 h 172"/>
                <a:gd name="T24" fmla="*/ 56717 w 132"/>
                <a:gd name="T25" fmla="*/ 57482 h 172"/>
                <a:gd name="T26" fmla="*/ 85075 w 132"/>
                <a:gd name="T27" fmla="*/ 0 h 17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2" h="172">
                  <a:moveTo>
                    <a:pt x="54" y="0"/>
                  </a:moveTo>
                  <a:lnTo>
                    <a:pt x="124" y="66"/>
                  </a:lnTo>
                  <a:lnTo>
                    <a:pt x="114" y="82"/>
                  </a:lnTo>
                  <a:lnTo>
                    <a:pt x="114" y="104"/>
                  </a:lnTo>
                  <a:lnTo>
                    <a:pt x="132" y="124"/>
                  </a:lnTo>
                  <a:lnTo>
                    <a:pt x="128" y="152"/>
                  </a:lnTo>
                  <a:lnTo>
                    <a:pt x="104" y="172"/>
                  </a:lnTo>
                  <a:lnTo>
                    <a:pt x="100" y="152"/>
                  </a:lnTo>
                  <a:lnTo>
                    <a:pt x="74" y="152"/>
                  </a:lnTo>
                  <a:lnTo>
                    <a:pt x="58" y="170"/>
                  </a:lnTo>
                  <a:lnTo>
                    <a:pt x="0" y="146"/>
                  </a:lnTo>
                  <a:lnTo>
                    <a:pt x="4" y="64"/>
                  </a:lnTo>
                  <a:lnTo>
                    <a:pt x="36" y="36"/>
                  </a:lnTo>
                  <a:lnTo>
                    <a:pt x="54" y="0"/>
                  </a:lnTo>
                  <a:close/>
                </a:path>
              </a:pathLst>
            </a:custGeom>
            <a:solidFill>
              <a:srgbClr val="0070C0"/>
            </a:solidFill>
            <a:ln w="9525">
              <a:solidFill>
                <a:schemeClr val="tx1"/>
              </a:solidFill>
              <a:round/>
              <a:headEnd/>
              <a:tailEnd/>
            </a:ln>
          </p:spPr>
          <p:txBody>
            <a:bodyPr wrap="none" anchor="ctr"/>
            <a:lstStyle/>
            <a:p>
              <a:endParaRPr lang="en-US"/>
            </a:p>
          </p:txBody>
        </p:sp>
        <p:sp>
          <p:nvSpPr>
            <p:cNvPr id="12322" name="Freeform 29">
              <a:extLst>
                <a:ext uri="{FF2B5EF4-FFF2-40B4-BE49-F238E27FC236}">
                  <a16:creationId xmlns:a16="http://schemas.microsoft.com/office/drawing/2014/main" id="{A0402D7F-756A-4B81-884A-9B4484BB1B29}"/>
                </a:ext>
              </a:extLst>
            </p:cNvPr>
            <p:cNvSpPr>
              <a:spLocks/>
            </p:cNvSpPr>
            <p:nvPr/>
          </p:nvSpPr>
          <p:spPr bwMode="auto">
            <a:xfrm>
              <a:off x="2065338" y="3390900"/>
              <a:ext cx="242887" cy="249238"/>
            </a:xfrm>
            <a:custGeom>
              <a:avLst/>
              <a:gdLst>
                <a:gd name="T0" fmla="*/ 15772 w 154"/>
                <a:gd name="T1" fmla="*/ 0 h 156"/>
                <a:gd name="T2" fmla="*/ 56779 w 154"/>
                <a:gd name="T3" fmla="*/ 0 h 156"/>
                <a:gd name="T4" fmla="*/ 82014 w 154"/>
                <a:gd name="T5" fmla="*/ 44735 h 156"/>
                <a:gd name="T6" fmla="*/ 123021 w 154"/>
                <a:gd name="T7" fmla="*/ 67103 h 156"/>
                <a:gd name="T8" fmla="*/ 164028 w 154"/>
                <a:gd name="T9" fmla="*/ 67103 h 156"/>
                <a:gd name="T10" fmla="*/ 201880 w 154"/>
                <a:gd name="T11" fmla="*/ 105447 h 156"/>
                <a:gd name="T12" fmla="*/ 227115 w 154"/>
                <a:gd name="T13" fmla="*/ 108642 h 156"/>
                <a:gd name="T14" fmla="*/ 214498 w 154"/>
                <a:gd name="T15" fmla="*/ 166159 h 156"/>
                <a:gd name="T16" fmla="*/ 242887 w 154"/>
                <a:gd name="T17" fmla="*/ 233261 h 156"/>
                <a:gd name="T18" fmla="*/ 192417 w 154"/>
                <a:gd name="T19" fmla="*/ 249238 h 156"/>
                <a:gd name="T20" fmla="*/ 129329 w 154"/>
                <a:gd name="T21" fmla="*/ 191722 h 156"/>
                <a:gd name="T22" fmla="*/ 113558 w 154"/>
                <a:gd name="T23" fmla="*/ 204503 h 156"/>
                <a:gd name="T24" fmla="*/ 63088 w 154"/>
                <a:gd name="T25" fmla="*/ 153377 h 156"/>
                <a:gd name="T26" fmla="*/ 28389 w 154"/>
                <a:gd name="T27" fmla="*/ 140596 h 156"/>
                <a:gd name="T28" fmla="*/ 9463 w 154"/>
                <a:gd name="T29" fmla="*/ 159768 h 156"/>
                <a:gd name="T30" fmla="*/ 0 w 154"/>
                <a:gd name="T31" fmla="*/ 140596 h 156"/>
                <a:gd name="T32" fmla="*/ 22081 w 154"/>
                <a:gd name="T33" fmla="*/ 76689 h 156"/>
                <a:gd name="T34" fmla="*/ 66242 w 154"/>
                <a:gd name="T35" fmla="*/ 102251 h 156"/>
                <a:gd name="T36" fmla="*/ 53624 w 154"/>
                <a:gd name="T37" fmla="*/ 60712 h 156"/>
                <a:gd name="T38" fmla="*/ 25235 w 154"/>
                <a:gd name="T39" fmla="*/ 41540 h 156"/>
                <a:gd name="T40" fmla="*/ 15772 w 154"/>
                <a:gd name="T41" fmla="*/ 0 h 15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54" h="156">
                  <a:moveTo>
                    <a:pt x="10" y="0"/>
                  </a:moveTo>
                  <a:lnTo>
                    <a:pt x="36" y="0"/>
                  </a:lnTo>
                  <a:lnTo>
                    <a:pt x="52" y="28"/>
                  </a:lnTo>
                  <a:lnTo>
                    <a:pt x="78" y="42"/>
                  </a:lnTo>
                  <a:lnTo>
                    <a:pt x="104" y="42"/>
                  </a:lnTo>
                  <a:lnTo>
                    <a:pt x="128" y="66"/>
                  </a:lnTo>
                  <a:lnTo>
                    <a:pt x="144" y="68"/>
                  </a:lnTo>
                  <a:lnTo>
                    <a:pt x="136" y="104"/>
                  </a:lnTo>
                  <a:lnTo>
                    <a:pt x="154" y="146"/>
                  </a:lnTo>
                  <a:lnTo>
                    <a:pt x="122" y="156"/>
                  </a:lnTo>
                  <a:lnTo>
                    <a:pt x="82" y="120"/>
                  </a:lnTo>
                  <a:lnTo>
                    <a:pt x="72" y="128"/>
                  </a:lnTo>
                  <a:lnTo>
                    <a:pt x="40" y="96"/>
                  </a:lnTo>
                  <a:lnTo>
                    <a:pt x="18" y="88"/>
                  </a:lnTo>
                  <a:lnTo>
                    <a:pt x="6" y="100"/>
                  </a:lnTo>
                  <a:lnTo>
                    <a:pt x="0" y="88"/>
                  </a:lnTo>
                  <a:lnTo>
                    <a:pt x="14" y="48"/>
                  </a:lnTo>
                  <a:lnTo>
                    <a:pt x="42" y="64"/>
                  </a:lnTo>
                  <a:lnTo>
                    <a:pt x="34" y="38"/>
                  </a:lnTo>
                  <a:lnTo>
                    <a:pt x="16" y="26"/>
                  </a:lnTo>
                  <a:lnTo>
                    <a:pt x="10" y="0"/>
                  </a:lnTo>
                  <a:close/>
                </a:path>
              </a:pathLst>
            </a:custGeom>
            <a:solidFill>
              <a:srgbClr val="0070C0"/>
            </a:solidFill>
            <a:ln w="9525">
              <a:solidFill>
                <a:schemeClr val="tx1"/>
              </a:solidFill>
              <a:round/>
              <a:headEnd/>
              <a:tailEnd/>
            </a:ln>
          </p:spPr>
          <p:txBody>
            <a:bodyPr wrap="none" anchor="ctr"/>
            <a:lstStyle/>
            <a:p>
              <a:endParaRPr lang="en-US"/>
            </a:p>
          </p:txBody>
        </p:sp>
        <p:sp>
          <p:nvSpPr>
            <p:cNvPr id="12323" name="Freeform 30">
              <a:extLst>
                <a:ext uri="{FF2B5EF4-FFF2-40B4-BE49-F238E27FC236}">
                  <a16:creationId xmlns:a16="http://schemas.microsoft.com/office/drawing/2014/main" id="{F26D99DD-575B-4021-86EB-784C401B0380}"/>
                </a:ext>
              </a:extLst>
            </p:cNvPr>
            <p:cNvSpPr>
              <a:spLocks/>
            </p:cNvSpPr>
            <p:nvPr/>
          </p:nvSpPr>
          <p:spPr bwMode="auto">
            <a:xfrm>
              <a:off x="2316163" y="3509963"/>
              <a:ext cx="309562" cy="190500"/>
            </a:xfrm>
            <a:custGeom>
              <a:avLst/>
              <a:gdLst>
                <a:gd name="T0" fmla="*/ 6318 w 196"/>
                <a:gd name="T1" fmla="*/ 92075 h 120"/>
                <a:gd name="T2" fmla="*/ 0 w 196"/>
                <a:gd name="T3" fmla="*/ 38100 h 120"/>
                <a:gd name="T4" fmla="*/ 123193 w 196"/>
                <a:gd name="T5" fmla="*/ 15875 h 120"/>
                <a:gd name="T6" fmla="*/ 217957 w 196"/>
                <a:gd name="T7" fmla="*/ 12700 h 120"/>
                <a:gd name="T8" fmla="*/ 233751 w 196"/>
                <a:gd name="T9" fmla="*/ 41275 h 120"/>
                <a:gd name="T10" fmla="*/ 300086 w 196"/>
                <a:gd name="T11" fmla="*/ 0 h 120"/>
                <a:gd name="T12" fmla="*/ 309562 w 196"/>
                <a:gd name="T13" fmla="*/ 28575 h 120"/>
                <a:gd name="T14" fmla="*/ 306403 w 196"/>
                <a:gd name="T15" fmla="*/ 139700 h 120"/>
                <a:gd name="T16" fmla="*/ 167416 w 196"/>
                <a:gd name="T17" fmla="*/ 190500 h 120"/>
                <a:gd name="T18" fmla="*/ 126352 w 196"/>
                <a:gd name="T19" fmla="*/ 165100 h 120"/>
                <a:gd name="T20" fmla="*/ 123193 w 196"/>
                <a:gd name="T21" fmla="*/ 142875 h 120"/>
                <a:gd name="T22" fmla="*/ 94764 w 196"/>
                <a:gd name="T23" fmla="*/ 146050 h 120"/>
                <a:gd name="T24" fmla="*/ 44223 w 196"/>
                <a:gd name="T25" fmla="*/ 85725 h 120"/>
                <a:gd name="T26" fmla="*/ 6318 w 196"/>
                <a:gd name="T27" fmla="*/ 92075 h 12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96" h="120">
                  <a:moveTo>
                    <a:pt x="4" y="58"/>
                  </a:moveTo>
                  <a:lnTo>
                    <a:pt x="0" y="24"/>
                  </a:lnTo>
                  <a:lnTo>
                    <a:pt x="78" y="10"/>
                  </a:lnTo>
                  <a:lnTo>
                    <a:pt x="138" y="8"/>
                  </a:lnTo>
                  <a:lnTo>
                    <a:pt x="148" y="26"/>
                  </a:lnTo>
                  <a:lnTo>
                    <a:pt x="190" y="0"/>
                  </a:lnTo>
                  <a:lnTo>
                    <a:pt x="196" y="18"/>
                  </a:lnTo>
                  <a:lnTo>
                    <a:pt x="194" y="88"/>
                  </a:lnTo>
                  <a:lnTo>
                    <a:pt x="106" y="120"/>
                  </a:lnTo>
                  <a:lnTo>
                    <a:pt x="80" y="104"/>
                  </a:lnTo>
                  <a:lnTo>
                    <a:pt x="78" y="90"/>
                  </a:lnTo>
                  <a:lnTo>
                    <a:pt x="60" y="92"/>
                  </a:lnTo>
                  <a:lnTo>
                    <a:pt x="28" y="54"/>
                  </a:lnTo>
                  <a:lnTo>
                    <a:pt x="4" y="58"/>
                  </a:lnTo>
                  <a:close/>
                </a:path>
              </a:pathLst>
            </a:custGeom>
            <a:solidFill>
              <a:srgbClr val="00B0F0"/>
            </a:solidFill>
            <a:ln w="9525">
              <a:solidFill>
                <a:schemeClr val="hlink"/>
              </a:solidFill>
              <a:round/>
              <a:headEnd/>
              <a:tailEnd/>
            </a:ln>
          </p:spPr>
          <p:txBody>
            <a:bodyPr wrap="none" anchor="ctr"/>
            <a:lstStyle/>
            <a:p>
              <a:endParaRPr lang="en-US"/>
            </a:p>
          </p:txBody>
        </p:sp>
        <p:sp>
          <p:nvSpPr>
            <p:cNvPr id="12324" name="Freeform 31">
              <a:extLst>
                <a:ext uri="{FF2B5EF4-FFF2-40B4-BE49-F238E27FC236}">
                  <a16:creationId xmlns:a16="http://schemas.microsoft.com/office/drawing/2014/main" id="{4B1FEACF-0220-4471-80CE-3B6D193E21E9}"/>
                </a:ext>
              </a:extLst>
            </p:cNvPr>
            <p:cNvSpPr>
              <a:spLocks/>
            </p:cNvSpPr>
            <p:nvPr/>
          </p:nvSpPr>
          <p:spPr bwMode="auto">
            <a:xfrm>
              <a:off x="2325688" y="3594100"/>
              <a:ext cx="325437" cy="219075"/>
            </a:xfrm>
            <a:custGeom>
              <a:avLst/>
              <a:gdLst>
                <a:gd name="T0" fmla="*/ 0 w 206"/>
                <a:gd name="T1" fmla="*/ 3175 h 138"/>
                <a:gd name="T2" fmla="*/ 34755 w 206"/>
                <a:gd name="T3" fmla="*/ 0 h 138"/>
                <a:gd name="T4" fmla="*/ 88468 w 206"/>
                <a:gd name="T5" fmla="*/ 63500 h 138"/>
                <a:gd name="T6" fmla="*/ 110585 w 206"/>
                <a:gd name="T7" fmla="*/ 60325 h 138"/>
                <a:gd name="T8" fmla="*/ 120064 w 206"/>
                <a:gd name="T9" fmla="*/ 85725 h 138"/>
                <a:gd name="T10" fmla="*/ 161139 w 206"/>
                <a:gd name="T11" fmla="*/ 101600 h 138"/>
                <a:gd name="T12" fmla="*/ 293841 w 206"/>
                <a:gd name="T13" fmla="*/ 53975 h 138"/>
                <a:gd name="T14" fmla="*/ 297001 w 206"/>
                <a:gd name="T15" fmla="*/ 180975 h 138"/>
                <a:gd name="T16" fmla="*/ 325437 w 206"/>
                <a:gd name="T17" fmla="*/ 219075 h 138"/>
                <a:gd name="T18" fmla="*/ 199054 w 206"/>
                <a:gd name="T19" fmla="*/ 219075 h 138"/>
                <a:gd name="T20" fmla="*/ 164298 w 206"/>
                <a:gd name="T21" fmla="*/ 219075 h 138"/>
                <a:gd name="T22" fmla="*/ 126383 w 206"/>
                <a:gd name="T23" fmla="*/ 219075 h 138"/>
                <a:gd name="T24" fmla="*/ 78990 w 206"/>
                <a:gd name="T25" fmla="*/ 196850 h 138"/>
                <a:gd name="T26" fmla="*/ 72670 w 206"/>
                <a:gd name="T27" fmla="*/ 136525 h 138"/>
                <a:gd name="T28" fmla="*/ 66351 w 206"/>
                <a:gd name="T29" fmla="*/ 104775 h 138"/>
                <a:gd name="T30" fmla="*/ 50553 w 206"/>
                <a:gd name="T31" fmla="*/ 79375 h 138"/>
                <a:gd name="T32" fmla="*/ 9479 w 206"/>
                <a:gd name="T33" fmla="*/ 47625 h 138"/>
                <a:gd name="T34" fmla="*/ 0 w 206"/>
                <a:gd name="T35" fmla="*/ 3175 h 13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06" h="138">
                  <a:moveTo>
                    <a:pt x="0" y="2"/>
                  </a:moveTo>
                  <a:lnTo>
                    <a:pt x="22" y="0"/>
                  </a:lnTo>
                  <a:lnTo>
                    <a:pt x="56" y="40"/>
                  </a:lnTo>
                  <a:lnTo>
                    <a:pt x="70" y="38"/>
                  </a:lnTo>
                  <a:lnTo>
                    <a:pt x="76" y="54"/>
                  </a:lnTo>
                  <a:lnTo>
                    <a:pt x="102" y="64"/>
                  </a:lnTo>
                  <a:lnTo>
                    <a:pt x="186" y="34"/>
                  </a:lnTo>
                  <a:lnTo>
                    <a:pt x="188" y="114"/>
                  </a:lnTo>
                  <a:lnTo>
                    <a:pt x="206" y="138"/>
                  </a:lnTo>
                  <a:lnTo>
                    <a:pt x="126" y="138"/>
                  </a:lnTo>
                  <a:lnTo>
                    <a:pt x="104" y="138"/>
                  </a:lnTo>
                  <a:lnTo>
                    <a:pt x="80" y="138"/>
                  </a:lnTo>
                  <a:lnTo>
                    <a:pt x="50" y="124"/>
                  </a:lnTo>
                  <a:lnTo>
                    <a:pt x="46" y="86"/>
                  </a:lnTo>
                  <a:lnTo>
                    <a:pt x="42" y="66"/>
                  </a:lnTo>
                  <a:lnTo>
                    <a:pt x="32" y="50"/>
                  </a:lnTo>
                  <a:lnTo>
                    <a:pt x="6" y="30"/>
                  </a:lnTo>
                  <a:lnTo>
                    <a:pt x="0" y="2"/>
                  </a:lnTo>
                  <a:close/>
                </a:path>
              </a:pathLst>
            </a:custGeom>
            <a:solidFill>
              <a:srgbClr val="0070C0"/>
            </a:solidFill>
            <a:ln w="9525">
              <a:solidFill>
                <a:schemeClr val="tx1"/>
              </a:solidFill>
              <a:round/>
              <a:headEnd/>
              <a:tailEnd/>
            </a:ln>
          </p:spPr>
          <p:txBody>
            <a:bodyPr wrap="none" anchor="ctr"/>
            <a:lstStyle/>
            <a:p>
              <a:endParaRPr lang="en-US"/>
            </a:p>
          </p:txBody>
        </p:sp>
        <p:sp>
          <p:nvSpPr>
            <p:cNvPr id="12325" name="Freeform 32">
              <a:extLst>
                <a:ext uri="{FF2B5EF4-FFF2-40B4-BE49-F238E27FC236}">
                  <a16:creationId xmlns:a16="http://schemas.microsoft.com/office/drawing/2014/main" id="{69A43095-5CAC-4234-BB2D-45FCF43DA61D}"/>
                </a:ext>
              </a:extLst>
            </p:cNvPr>
            <p:cNvSpPr>
              <a:spLocks/>
            </p:cNvSpPr>
            <p:nvPr/>
          </p:nvSpPr>
          <p:spPr bwMode="auto">
            <a:xfrm>
              <a:off x="2247900" y="3622675"/>
              <a:ext cx="77788" cy="80963"/>
            </a:xfrm>
            <a:custGeom>
              <a:avLst/>
              <a:gdLst>
                <a:gd name="T0" fmla="*/ 16206 w 48"/>
                <a:gd name="T1" fmla="*/ 80963 h 50"/>
                <a:gd name="T2" fmla="*/ 0 w 48"/>
                <a:gd name="T3" fmla="*/ 35624 h 50"/>
                <a:gd name="T4" fmla="*/ 6482 w 48"/>
                <a:gd name="T5" fmla="*/ 16193 h 50"/>
                <a:gd name="T6" fmla="*/ 51859 w 48"/>
                <a:gd name="T7" fmla="*/ 0 h 50"/>
                <a:gd name="T8" fmla="*/ 77788 w 48"/>
                <a:gd name="T9" fmla="*/ 25908 h 50"/>
                <a:gd name="T10" fmla="*/ 74547 w 48"/>
                <a:gd name="T11" fmla="*/ 74486 h 50"/>
                <a:gd name="T12" fmla="*/ 16206 w 48"/>
                <a:gd name="T13" fmla="*/ 80963 h 5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8" h="50">
                  <a:moveTo>
                    <a:pt x="10" y="50"/>
                  </a:moveTo>
                  <a:lnTo>
                    <a:pt x="0" y="22"/>
                  </a:lnTo>
                  <a:lnTo>
                    <a:pt x="4" y="10"/>
                  </a:lnTo>
                  <a:lnTo>
                    <a:pt x="32" y="0"/>
                  </a:lnTo>
                  <a:lnTo>
                    <a:pt x="48" y="16"/>
                  </a:lnTo>
                  <a:lnTo>
                    <a:pt x="46" y="46"/>
                  </a:lnTo>
                  <a:lnTo>
                    <a:pt x="10" y="50"/>
                  </a:lnTo>
                  <a:close/>
                </a:path>
              </a:pathLst>
            </a:custGeom>
            <a:solidFill>
              <a:srgbClr val="0070C0"/>
            </a:solidFill>
            <a:ln w="9525">
              <a:solidFill>
                <a:schemeClr val="tx1"/>
              </a:solidFill>
              <a:round/>
              <a:headEnd/>
              <a:tailEnd/>
            </a:ln>
          </p:spPr>
          <p:txBody>
            <a:bodyPr wrap="none" anchor="ctr"/>
            <a:lstStyle/>
            <a:p>
              <a:endParaRPr lang="en-US"/>
            </a:p>
          </p:txBody>
        </p:sp>
        <p:sp>
          <p:nvSpPr>
            <p:cNvPr id="12326" name="Freeform 33">
              <a:extLst>
                <a:ext uri="{FF2B5EF4-FFF2-40B4-BE49-F238E27FC236}">
                  <a16:creationId xmlns:a16="http://schemas.microsoft.com/office/drawing/2014/main" id="{0E8AD640-E0B2-4B51-803A-78B18640D344}"/>
                </a:ext>
              </a:extLst>
            </p:cNvPr>
            <p:cNvSpPr>
              <a:spLocks/>
            </p:cNvSpPr>
            <p:nvPr/>
          </p:nvSpPr>
          <p:spPr bwMode="auto">
            <a:xfrm>
              <a:off x="2241550" y="3700463"/>
              <a:ext cx="158750" cy="260350"/>
            </a:xfrm>
            <a:custGeom>
              <a:avLst/>
              <a:gdLst>
                <a:gd name="T0" fmla="*/ 22225 w 100"/>
                <a:gd name="T1" fmla="*/ 0 h 164"/>
                <a:gd name="T2" fmla="*/ 79375 w 100"/>
                <a:gd name="T3" fmla="*/ 0 h 164"/>
                <a:gd name="T4" fmla="*/ 82550 w 100"/>
                <a:gd name="T5" fmla="*/ 41275 h 164"/>
                <a:gd name="T6" fmla="*/ 101600 w 100"/>
                <a:gd name="T7" fmla="*/ 73025 h 164"/>
                <a:gd name="T8" fmla="*/ 158750 w 100"/>
                <a:gd name="T9" fmla="*/ 101600 h 164"/>
                <a:gd name="T10" fmla="*/ 127000 w 100"/>
                <a:gd name="T11" fmla="*/ 120650 h 164"/>
                <a:gd name="T12" fmla="*/ 127000 w 100"/>
                <a:gd name="T13" fmla="*/ 174625 h 164"/>
                <a:gd name="T14" fmla="*/ 146050 w 100"/>
                <a:gd name="T15" fmla="*/ 225425 h 164"/>
                <a:gd name="T16" fmla="*/ 66675 w 100"/>
                <a:gd name="T17" fmla="*/ 260350 h 164"/>
                <a:gd name="T18" fmla="*/ 38100 w 100"/>
                <a:gd name="T19" fmla="*/ 200025 h 164"/>
                <a:gd name="T20" fmla="*/ 38100 w 100"/>
                <a:gd name="T21" fmla="*/ 107950 h 164"/>
                <a:gd name="T22" fmla="*/ 0 w 100"/>
                <a:gd name="T23" fmla="*/ 63500 h 164"/>
                <a:gd name="T24" fmla="*/ 15875 w 100"/>
                <a:gd name="T25" fmla="*/ 38100 h 164"/>
                <a:gd name="T26" fmla="*/ 22225 w 100"/>
                <a:gd name="T27" fmla="*/ 0 h 16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00" h="164">
                  <a:moveTo>
                    <a:pt x="14" y="0"/>
                  </a:moveTo>
                  <a:lnTo>
                    <a:pt x="50" y="0"/>
                  </a:lnTo>
                  <a:lnTo>
                    <a:pt x="52" y="26"/>
                  </a:lnTo>
                  <a:lnTo>
                    <a:pt x="64" y="46"/>
                  </a:lnTo>
                  <a:lnTo>
                    <a:pt x="100" y="64"/>
                  </a:lnTo>
                  <a:lnTo>
                    <a:pt x="80" y="76"/>
                  </a:lnTo>
                  <a:lnTo>
                    <a:pt x="80" y="110"/>
                  </a:lnTo>
                  <a:lnTo>
                    <a:pt x="92" y="142"/>
                  </a:lnTo>
                  <a:lnTo>
                    <a:pt x="42" y="164"/>
                  </a:lnTo>
                  <a:lnTo>
                    <a:pt x="24" y="126"/>
                  </a:lnTo>
                  <a:lnTo>
                    <a:pt x="24" y="68"/>
                  </a:lnTo>
                  <a:lnTo>
                    <a:pt x="0" y="40"/>
                  </a:lnTo>
                  <a:lnTo>
                    <a:pt x="10" y="24"/>
                  </a:lnTo>
                  <a:lnTo>
                    <a:pt x="14" y="0"/>
                  </a:lnTo>
                  <a:close/>
                </a:path>
              </a:pathLst>
            </a:custGeom>
            <a:solidFill>
              <a:srgbClr val="00B0F0"/>
            </a:solidFill>
            <a:ln w="9525">
              <a:solidFill>
                <a:schemeClr val="tx1"/>
              </a:solidFill>
              <a:round/>
              <a:headEnd/>
              <a:tailEnd/>
            </a:ln>
          </p:spPr>
          <p:txBody>
            <a:bodyPr wrap="none" anchor="ctr"/>
            <a:lstStyle/>
            <a:p>
              <a:endParaRPr lang="en-US"/>
            </a:p>
          </p:txBody>
        </p:sp>
        <p:sp>
          <p:nvSpPr>
            <p:cNvPr id="12327" name="Freeform 34">
              <a:extLst>
                <a:ext uri="{FF2B5EF4-FFF2-40B4-BE49-F238E27FC236}">
                  <a16:creationId xmlns:a16="http://schemas.microsoft.com/office/drawing/2014/main" id="{D5A78297-D5C4-4F9E-91E5-76DAD1D9BBE6}"/>
                </a:ext>
              </a:extLst>
            </p:cNvPr>
            <p:cNvSpPr>
              <a:spLocks/>
            </p:cNvSpPr>
            <p:nvPr/>
          </p:nvSpPr>
          <p:spPr bwMode="auto">
            <a:xfrm>
              <a:off x="2608263" y="3425825"/>
              <a:ext cx="250825" cy="381000"/>
            </a:xfrm>
            <a:custGeom>
              <a:avLst/>
              <a:gdLst>
                <a:gd name="T0" fmla="*/ 50800 w 158"/>
                <a:gd name="T1" fmla="*/ 0 h 240"/>
                <a:gd name="T2" fmla="*/ 63500 w 158"/>
                <a:gd name="T3" fmla="*/ 19050 h 240"/>
                <a:gd name="T4" fmla="*/ 174625 w 158"/>
                <a:gd name="T5" fmla="*/ 15875 h 240"/>
                <a:gd name="T6" fmla="*/ 222250 w 158"/>
                <a:gd name="T7" fmla="*/ 0 h 240"/>
                <a:gd name="T8" fmla="*/ 250825 w 158"/>
                <a:gd name="T9" fmla="*/ 73025 h 240"/>
                <a:gd name="T10" fmla="*/ 250825 w 158"/>
                <a:gd name="T11" fmla="*/ 263525 h 240"/>
                <a:gd name="T12" fmla="*/ 168275 w 158"/>
                <a:gd name="T13" fmla="*/ 263525 h 240"/>
                <a:gd name="T14" fmla="*/ 44450 w 158"/>
                <a:gd name="T15" fmla="*/ 381000 h 240"/>
                <a:gd name="T16" fmla="*/ 15875 w 158"/>
                <a:gd name="T17" fmla="*/ 342900 h 240"/>
                <a:gd name="T18" fmla="*/ 12700 w 158"/>
                <a:gd name="T19" fmla="*/ 215900 h 240"/>
                <a:gd name="T20" fmla="*/ 19050 w 158"/>
                <a:gd name="T21" fmla="*/ 98425 h 240"/>
                <a:gd name="T22" fmla="*/ 0 w 158"/>
                <a:gd name="T23" fmla="*/ 63500 h 240"/>
                <a:gd name="T24" fmla="*/ 50800 w 158"/>
                <a:gd name="T25" fmla="*/ 0 h 2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58" h="240">
                  <a:moveTo>
                    <a:pt x="32" y="0"/>
                  </a:moveTo>
                  <a:lnTo>
                    <a:pt x="40" y="12"/>
                  </a:lnTo>
                  <a:lnTo>
                    <a:pt x="110" y="10"/>
                  </a:lnTo>
                  <a:lnTo>
                    <a:pt x="140" y="0"/>
                  </a:lnTo>
                  <a:lnTo>
                    <a:pt x="158" y="46"/>
                  </a:lnTo>
                  <a:lnTo>
                    <a:pt x="158" y="166"/>
                  </a:lnTo>
                  <a:lnTo>
                    <a:pt x="106" y="166"/>
                  </a:lnTo>
                  <a:lnTo>
                    <a:pt x="28" y="240"/>
                  </a:lnTo>
                  <a:lnTo>
                    <a:pt x="10" y="216"/>
                  </a:lnTo>
                  <a:lnTo>
                    <a:pt x="8" y="136"/>
                  </a:lnTo>
                  <a:lnTo>
                    <a:pt x="12" y="62"/>
                  </a:lnTo>
                  <a:lnTo>
                    <a:pt x="0" y="40"/>
                  </a:lnTo>
                  <a:lnTo>
                    <a:pt x="32" y="0"/>
                  </a:lnTo>
                  <a:close/>
                </a:path>
              </a:pathLst>
            </a:custGeom>
            <a:solidFill>
              <a:srgbClr val="FFC000"/>
            </a:solidFill>
            <a:ln w="9525">
              <a:solidFill>
                <a:schemeClr val="tx1"/>
              </a:solidFill>
              <a:round/>
              <a:headEnd/>
              <a:tailEnd/>
            </a:ln>
          </p:spPr>
          <p:txBody>
            <a:bodyPr wrap="none" anchor="ctr"/>
            <a:lstStyle/>
            <a:p>
              <a:endParaRPr lang="en-US"/>
            </a:p>
          </p:txBody>
        </p:sp>
        <p:sp>
          <p:nvSpPr>
            <p:cNvPr id="12328" name="Freeform 35">
              <a:extLst>
                <a:ext uri="{FF2B5EF4-FFF2-40B4-BE49-F238E27FC236}">
                  <a16:creationId xmlns:a16="http://schemas.microsoft.com/office/drawing/2014/main" id="{6B7B707D-6DA3-431B-B6EB-5462F2DC7378}"/>
                </a:ext>
              </a:extLst>
            </p:cNvPr>
            <p:cNvSpPr>
              <a:spLocks/>
            </p:cNvSpPr>
            <p:nvPr/>
          </p:nvSpPr>
          <p:spPr bwMode="auto">
            <a:xfrm>
              <a:off x="2836863" y="3327400"/>
              <a:ext cx="346075" cy="306388"/>
            </a:xfrm>
            <a:custGeom>
              <a:avLst/>
              <a:gdLst>
                <a:gd name="T0" fmla="*/ 133350 w 218"/>
                <a:gd name="T1" fmla="*/ 306388 h 192"/>
                <a:gd name="T2" fmla="*/ 19050 w 218"/>
                <a:gd name="T3" fmla="*/ 201067 h 192"/>
                <a:gd name="T4" fmla="*/ 19050 w 218"/>
                <a:gd name="T5" fmla="*/ 159577 h 192"/>
                <a:gd name="T6" fmla="*/ 0 w 218"/>
                <a:gd name="T7" fmla="*/ 121279 h 192"/>
                <a:gd name="T8" fmla="*/ 53975 w 218"/>
                <a:gd name="T9" fmla="*/ 121279 h 192"/>
                <a:gd name="T10" fmla="*/ 63500 w 218"/>
                <a:gd name="T11" fmla="*/ 89363 h 192"/>
                <a:gd name="T12" fmla="*/ 146050 w 218"/>
                <a:gd name="T13" fmla="*/ 82980 h 192"/>
                <a:gd name="T14" fmla="*/ 142875 w 218"/>
                <a:gd name="T15" fmla="*/ 38299 h 192"/>
                <a:gd name="T16" fmla="*/ 228600 w 218"/>
                <a:gd name="T17" fmla="*/ 12766 h 192"/>
                <a:gd name="T18" fmla="*/ 273050 w 218"/>
                <a:gd name="T19" fmla="*/ 15958 h 192"/>
                <a:gd name="T20" fmla="*/ 288925 w 218"/>
                <a:gd name="T21" fmla="*/ 0 h 192"/>
                <a:gd name="T22" fmla="*/ 342900 w 218"/>
                <a:gd name="T23" fmla="*/ 3192 h 192"/>
                <a:gd name="T24" fmla="*/ 346075 w 218"/>
                <a:gd name="T25" fmla="*/ 44682 h 192"/>
                <a:gd name="T26" fmla="*/ 307975 w 218"/>
                <a:gd name="T27" fmla="*/ 54256 h 192"/>
                <a:gd name="T28" fmla="*/ 266700 w 218"/>
                <a:gd name="T29" fmla="*/ 137236 h 192"/>
                <a:gd name="T30" fmla="*/ 241300 w 218"/>
                <a:gd name="T31" fmla="*/ 140428 h 192"/>
                <a:gd name="T32" fmla="*/ 241300 w 218"/>
                <a:gd name="T33" fmla="*/ 175535 h 192"/>
                <a:gd name="T34" fmla="*/ 203200 w 218"/>
                <a:gd name="T35" fmla="*/ 207450 h 192"/>
                <a:gd name="T36" fmla="*/ 184150 w 218"/>
                <a:gd name="T37" fmla="*/ 242557 h 192"/>
                <a:gd name="T38" fmla="*/ 133350 w 218"/>
                <a:gd name="T39" fmla="*/ 306388 h 19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8" h="192">
                  <a:moveTo>
                    <a:pt x="84" y="192"/>
                  </a:moveTo>
                  <a:lnTo>
                    <a:pt x="12" y="126"/>
                  </a:lnTo>
                  <a:lnTo>
                    <a:pt x="12" y="100"/>
                  </a:lnTo>
                  <a:lnTo>
                    <a:pt x="0" y="76"/>
                  </a:lnTo>
                  <a:lnTo>
                    <a:pt x="34" y="76"/>
                  </a:lnTo>
                  <a:lnTo>
                    <a:pt x="40" y="56"/>
                  </a:lnTo>
                  <a:lnTo>
                    <a:pt x="92" y="52"/>
                  </a:lnTo>
                  <a:lnTo>
                    <a:pt x="90" y="24"/>
                  </a:lnTo>
                  <a:lnTo>
                    <a:pt x="144" y="8"/>
                  </a:lnTo>
                  <a:lnTo>
                    <a:pt x="172" y="10"/>
                  </a:lnTo>
                  <a:lnTo>
                    <a:pt x="182" y="0"/>
                  </a:lnTo>
                  <a:lnTo>
                    <a:pt x="216" y="2"/>
                  </a:lnTo>
                  <a:lnTo>
                    <a:pt x="218" y="28"/>
                  </a:lnTo>
                  <a:lnTo>
                    <a:pt x="194" y="34"/>
                  </a:lnTo>
                  <a:lnTo>
                    <a:pt x="168" y="86"/>
                  </a:lnTo>
                  <a:lnTo>
                    <a:pt x="152" y="88"/>
                  </a:lnTo>
                  <a:lnTo>
                    <a:pt x="152" y="110"/>
                  </a:lnTo>
                  <a:lnTo>
                    <a:pt x="128" y="130"/>
                  </a:lnTo>
                  <a:lnTo>
                    <a:pt x="116" y="152"/>
                  </a:lnTo>
                  <a:lnTo>
                    <a:pt x="84" y="192"/>
                  </a:lnTo>
                  <a:close/>
                </a:path>
              </a:pathLst>
            </a:custGeom>
            <a:solidFill>
              <a:srgbClr val="00B0F0"/>
            </a:solidFill>
            <a:ln w="9525">
              <a:solidFill>
                <a:schemeClr val="tx1"/>
              </a:solidFill>
              <a:round/>
              <a:headEnd/>
              <a:tailEnd/>
            </a:ln>
          </p:spPr>
          <p:txBody>
            <a:bodyPr wrap="none" anchor="ctr"/>
            <a:lstStyle/>
            <a:p>
              <a:endParaRPr lang="en-US"/>
            </a:p>
          </p:txBody>
        </p:sp>
        <p:sp>
          <p:nvSpPr>
            <p:cNvPr id="12329" name="Freeform 36">
              <a:extLst>
                <a:ext uri="{FF2B5EF4-FFF2-40B4-BE49-F238E27FC236}">
                  <a16:creationId xmlns:a16="http://schemas.microsoft.com/office/drawing/2014/main" id="{8AD247A6-54FA-43D9-982C-07AA7D71251E}"/>
                </a:ext>
              </a:extLst>
            </p:cNvPr>
            <p:cNvSpPr>
              <a:spLocks/>
            </p:cNvSpPr>
            <p:nvPr/>
          </p:nvSpPr>
          <p:spPr bwMode="auto">
            <a:xfrm>
              <a:off x="2643188" y="3530600"/>
              <a:ext cx="427037" cy="441325"/>
            </a:xfrm>
            <a:custGeom>
              <a:avLst/>
              <a:gdLst>
                <a:gd name="T0" fmla="*/ 215100 w 270"/>
                <a:gd name="T1" fmla="*/ 0 h 278"/>
                <a:gd name="T2" fmla="*/ 427037 w 270"/>
                <a:gd name="T3" fmla="*/ 206375 h 278"/>
                <a:gd name="T4" fmla="*/ 189794 w 270"/>
                <a:gd name="T5" fmla="*/ 323850 h 278"/>
                <a:gd name="T6" fmla="*/ 192957 w 270"/>
                <a:gd name="T7" fmla="*/ 368300 h 278"/>
                <a:gd name="T8" fmla="*/ 91734 w 270"/>
                <a:gd name="T9" fmla="*/ 441325 h 278"/>
                <a:gd name="T10" fmla="*/ 22143 w 270"/>
                <a:gd name="T11" fmla="*/ 431800 h 278"/>
                <a:gd name="T12" fmla="*/ 25306 w 270"/>
                <a:gd name="T13" fmla="*/ 409575 h 278"/>
                <a:gd name="T14" fmla="*/ 3163 w 270"/>
                <a:gd name="T15" fmla="*/ 384175 h 278"/>
                <a:gd name="T16" fmla="*/ 31632 w 270"/>
                <a:gd name="T17" fmla="*/ 355600 h 278"/>
                <a:gd name="T18" fmla="*/ 12653 w 270"/>
                <a:gd name="T19" fmla="*/ 342900 h 278"/>
                <a:gd name="T20" fmla="*/ 15816 w 270"/>
                <a:gd name="T21" fmla="*/ 314325 h 278"/>
                <a:gd name="T22" fmla="*/ 0 w 270"/>
                <a:gd name="T23" fmla="*/ 301625 h 278"/>
                <a:gd name="T24" fmla="*/ 6326 w 270"/>
                <a:gd name="T25" fmla="*/ 273050 h 278"/>
                <a:gd name="T26" fmla="*/ 136019 w 270"/>
                <a:gd name="T27" fmla="*/ 158750 h 278"/>
                <a:gd name="T28" fmla="*/ 215100 w 270"/>
                <a:gd name="T29" fmla="*/ 155575 h 278"/>
                <a:gd name="T30" fmla="*/ 215100 w 270"/>
                <a:gd name="T31" fmla="*/ 0 h 27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70" h="278">
                  <a:moveTo>
                    <a:pt x="136" y="0"/>
                  </a:moveTo>
                  <a:lnTo>
                    <a:pt x="270" y="130"/>
                  </a:lnTo>
                  <a:lnTo>
                    <a:pt x="120" y="204"/>
                  </a:lnTo>
                  <a:lnTo>
                    <a:pt x="122" y="232"/>
                  </a:lnTo>
                  <a:lnTo>
                    <a:pt x="58" y="278"/>
                  </a:lnTo>
                  <a:lnTo>
                    <a:pt x="14" y="272"/>
                  </a:lnTo>
                  <a:lnTo>
                    <a:pt x="16" y="258"/>
                  </a:lnTo>
                  <a:lnTo>
                    <a:pt x="2" y="242"/>
                  </a:lnTo>
                  <a:lnTo>
                    <a:pt x="20" y="224"/>
                  </a:lnTo>
                  <a:lnTo>
                    <a:pt x="8" y="216"/>
                  </a:lnTo>
                  <a:lnTo>
                    <a:pt x="10" y="198"/>
                  </a:lnTo>
                  <a:lnTo>
                    <a:pt x="0" y="190"/>
                  </a:lnTo>
                  <a:lnTo>
                    <a:pt x="4" y="172"/>
                  </a:lnTo>
                  <a:lnTo>
                    <a:pt x="86" y="100"/>
                  </a:lnTo>
                  <a:lnTo>
                    <a:pt x="136" y="98"/>
                  </a:lnTo>
                  <a:lnTo>
                    <a:pt x="136" y="0"/>
                  </a:lnTo>
                  <a:close/>
                </a:path>
              </a:pathLst>
            </a:custGeom>
            <a:solidFill>
              <a:srgbClr val="FFFF00"/>
            </a:solidFill>
            <a:ln w="9525">
              <a:solidFill>
                <a:schemeClr val="tx1"/>
              </a:solidFill>
              <a:round/>
              <a:headEnd/>
              <a:tailEnd/>
            </a:ln>
          </p:spPr>
          <p:txBody>
            <a:bodyPr wrap="none" anchor="ctr"/>
            <a:lstStyle/>
            <a:p>
              <a:endParaRPr lang="en-US"/>
            </a:p>
          </p:txBody>
        </p:sp>
        <p:sp>
          <p:nvSpPr>
            <p:cNvPr id="12330" name="Freeform 37">
              <a:extLst>
                <a:ext uri="{FF2B5EF4-FFF2-40B4-BE49-F238E27FC236}">
                  <a16:creationId xmlns:a16="http://schemas.microsoft.com/office/drawing/2014/main" id="{14B272C5-37B8-4906-91B3-A28C0C6524B7}"/>
                </a:ext>
              </a:extLst>
            </p:cNvPr>
            <p:cNvSpPr>
              <a:spLocks/>
            </p:cNvSpPr>
            <p:nvPr/>
          </p:nvSpPr>
          <p:spPr bwMode="auto">
            <a:xfrm>
              <a:off x="2368550" y="3798888"/>
              <a:ext cx="387350" cy="282575"/>
            </a:xfrm>
            <a:custGeom>
              <a:avLst/>
              <a:gdLst>
                <a:gd name="T0" fmla="*/ 276225 w 244"/>
                <a:gd name="T1" fmla="*/ 12700 h 178"/>
                <a:gd name="T2" fmla="*/ 273050 w 244"/>
                <a:gd name="T3" fmla="*/ 38100 h 178"/>
                <a:gd name="T4" fmla="*/ 288925 w 244"/>
                <a:gd name="T5" fmla="*/ 50800 h 178"/>
                <a:gd name="T6" fmla="*/ 285750 w 244"/>
                <a:gd name="T7" fmla="*/ 79375 h 178"/>
                <a:gd name="T8" fmla="*/ 307975 w 244"/>
                <a:gd name="T9" fmla="*/ 92075 h 178"/>
                <a:gd name="T10" fmla="*/ 276225 w 244"/>
                <a:gd name="T11" fmla="*/ 114300 h 178"/>
                <a:gd name="T12" fmla="*/ 298450 w 244"/>
                <a:gd name="T13" fmla="*/ 139700 h 178"/>
                <a:gd name="T14" fmla="*/ 295275 w 244"/>
                <a:gd name="T15" fmla="*/ 165100 h 178"/>
                <a:gd name="T16" fmla="*/ 368300 w 244"/>
                <a:gd name="T17" fmla="*/ 171450 h 178"/>
                <a:gd name="T18" fmla="*/ 368300 w 244"/>
                <a:gd name="T19" fmla="*/ 203200 h 178"/>
                <a:gd name="T20" fmla="*/ 387350 w 244"/>
                <a:gd name="T21" fmla="*/ 219075 h 178"/>
                <a:gd name="T22" fmla="*/ 365125 w 244"/>
                <a:gd name="T23" fmla="*/ 228600 h 178"/>
                <a:gd name="T24" fmla="*/ 368300 w 244"/>
                <a:gd name="T25" fmla="*/ 269875 h 178"/>
                <a:gd name="T26" fmla="*/ 288925 w 244"/>
                <a:gd name="T27" fmla="*/ 257175 h 178"/>
                <a:gd name="T28" fmla="*/ 279400 w 244"/>
                <a:gd name="T29" fmla="*/ 241300 h 178"/>
                <a:gd name="T30" fmla="*/ 247650 w 244"/>
                <a:gd name="T31" fmla="*/ 254000 h 178"/>
                <a:gd name="T32" fmla="*/ 247650 w 244"/>
                <a:gd name="T33" fmla="*/ 279400 h 178"/>
                <a:gd name="T34" fmla="*/ 228600 w 244"/>
                <a:gd name="T35" fmla="*/ 282575 h 178"/>
                <a:gd name="T36" fmla="*/ 158750 w 244"/>
                <a:gd name="T37" fmla="*/ 209550 h 178"/>
                <a:gd name="T38" fmla="*/ 92075 w 244"/>
                <a:gd name="T39" fmla="*/ 180975 h 178"/>
                <a:gd name="T40" fmla="*/ 41275 w 244"/>
                <a:gd name="T41" fmla="*/ 130175 h 178"/>
                <a:gd name="T42" fmla="*/ 12700 w 244"/>
                <a:gd name="T43" fmla="*/ 123825 h 178"/>
                <a:gd name="T44" fmla="*/ 0 w 244"/>
                <a:gd name="T45" fmla="*/ 73025 h 178"/>
                <a:gd name="T46" fmla="*/ 0 w 244"/>
                <a:gd name="T47" fmla="*/ 19050 h 178"/>
                <a:gd name="T48" fmla="*/ 41275 w 244"/>
                <a:gd name="T49" fmla="*/ 0 h 178"/>
                <a:gd name="T50" fmla="*/ 79375 w 244"/>
                <a:gd name="T51" fmla="*/ 12700 h 178"/>
                <a:gd name="T52" fmla="*/ 123825 w 244"/>
                <a:gd name="T53" fmla="*/ 15875 h 178"/>
                <a:gd name="T54" fmla="*/ 152400 w 244"/>
                <a:gd name="T55" fmla="*/ 15875 h 178"/>
                <a:gd name="T56" fmla="*/ 276225 w 244"/>
                <a:gd name="T57" fmla="*/ 12700 h 17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44" h="178">
                  <a:moveTo>
                    <a:pt x="174" y="8"/>
                  </a:moveTo>
                  <a:lnTo>
                    <a:pt x="172" y="24"/>
                  </a:lnTo>
                  <a:lnTo>
                    <a:pt x="182" y="32"/>
                  </a:lnTo>
                  <a:lnTo>
                    <a:pt x="180" y="50"/>
                  </a:lnTo>
                  <a:lnTo>
                    <a:pt x="194" y="58"/>
                  </a:lnTo>
                  <a:lnTo>
                    <a:pt x="174" y="72"/>
                  </a:lnTo>
                  <a:lnTo>
                    <a:pt x="188" y="88"/>
                  </a:lnTo>
                  <a:lnTo>
                    <a:pt x="186" y="104"/>
                  </a:lnTo>
                  <a:lnTo>
                    <a:pt x="232" y="108"/>
                  </a:lnTo>
                  <a:lnTo>
                    <a:pt x="232" y="128"/>
                  </a:lnTo>
                  <a:lnTo>
                    <a:pt x="244" y="138"/>
                  </a:lnTo>
                  <a:lnTo>
                    <a:pt x="230" y="144"/>
                  </a:lnTo>
                  <a:lnTo>
                    <a:pt x="232" y="170"/>
                  </a:lnTo>
                  <a:lnTo>
                    <a:pt x="182" y="162"/>
                  </a:lnTo>
                  <a:lnTo>
                    <a:pt x="176" y="152"/>
                  </a:lnTo>
                  <a:lnTo>
                    <a:pt x="156" y="160"/>
                  </a:lnTo>
                  <a:lnTo>
                    <a:pt x="156" y="176"/>
                  </a:lnTo>
                  <a:lnTo>
                    <a:pt x="144" y="178"/>
                  </a:lnTo>
                  <a:lnTo>
                    <a:pt x="100" y="132"/>
                  </a:lnTo>
                  <a:lnTo>
                    <a:pt x="58" y="114"/>
                  </a:lnTo>
                  <a:lnTo>
                    <a:pt x="26" y="82"/>
                  </a:lnTo>
                  <a:lnTo>
                    <a:pt x="8" y="78"/>
                  </a:lnTo>
                  <a:lnTo>
                    <a:pt x="0" y="46"/>
                  </a:lnTo>
                  <a:lnTo>
                    <a:pt x="0" y="12"/>
                  </a:lnTo>
                  <a:lnTo>
                    <a:pt x="26" y="0"/>
                  </a:lnTo>
                  <a:lnTo>
                    <a:pt x="50" y="8"/>
                  </a:lnTo>
                  <a:lnTo>
                    <a:pt x="78" y="10"/>
                  </a:lnTo>
                  <a:lnTo>
                    <a:pt x="96" y="10"/>
                  </a:lnTo>
                  <a:lnTo>
                    <a:pt x="174" y="8"/>
                  </a:lnTo>
                  <a:close/>
                </a:path>
              </a:pathLst>
            </a:custGeom>
            <a:solidFill>
              <a:srgbClr val="00B0F0"/>
            </a:solidFill>
            <a:ln w="9525">
              <a:solidFill>
                <a:schemeClr val="tx1"/>
              </a:solidFill>
              <a:round/>
              <a:headEnd/>
              <a:tailEnd/>
            </a:ln>
          </p:spPr>
          <p:txBody>
            <a:bodyPr wrap="none" anchor="ctr"/>
            <a:lstStyle/>
            <a:p>
              <a:endParaRPr lang="en-US"/>
            </a:p>
          </p:txBody>
        </p:sp>
        <p:sp>
          <p:nvSpPr>
            <p:cNvPr id="12331" name="Freeform 38">
              <a:extLst>
                <a:ext uri="{FF2B5EF4-FFF2-40B4-BE49-F238E27FC236}">
                  <a16:creationId xmlns:a16="http://schemas.microsoft.com/office/drawing/2014/main" id="{4E6BF7DA-39DE-4C56-B665-DC70B2A4CD13}"/>
                </a:ext>
              </a:extLst>
            </p:cNvPr>
            <p:cNvSpPr>
              <a:spLocks/>
            </p:cNvSpPr>
            <p:nvPr/>
          </p:nvSpPr>
          <p:spPr bwMode="auto">
            <a:xfrm>
              <a:off x="2308225" y="3925888"/>
              <a:ext cx="288925" cy="176212"/>
            </a:xfrm>
            <a:custGeom>
              <a:avLst/>
              <a:gdLst>
                <a:gd name="T0" fmla="*/ 0 w 182"/>
                <a:gd name="T1" fmla="*/ 31466 h 112"/>
                <a:gd name="T2" fmla="*/ 79375 w 182"/>
                <a:gd name="T3" fmla="*/ 0 h 112"/>
                <a:gd name="T4" fmla="*/ 104775 w 182"/>
                <a:gd name="T5" fmla="*/ 0 h 112"/>
                <a:gd name="T6" fmla="*/ 155575 w 182"/>
                <a:gd name="T7" fmla="*/ 56640 h 112"/>
                <a:gd name="T8" fmla="*/ 215900 w 182"/>
                <a:gd name="T9" fmla="*/ 78666 h 112"/>
                <a:gd name="T10" fmla="*/ 288925 w 182"/>
                <a:gd name="T11" fmla="*/ 157332 h 112"/>
                <a:gd name="T12" fmla="*/ 228600 w 182"/>
                <a:gd name="T13" fmla="*/ 147892 h 112"/>
                <a:gd name="T14" fmla="*/ 203200 w 182"/>
                <a:gd name="T15" fmla="*/ 176212 h 112"/>
                <a:gd name="T16" fmla="*/ 161925 w 182"/>
                <a:gd name="T17" fmla="*/ 125866 h 112"/>
                <a:gd name="T18" fmla="*/ 114300 w 182"/>
                <a:gd name="T19" fmla="*/ 141599 h 112"/>
                <a:gd name="T20" fmla="*/ 47625 w 182"/>
                <a:gd name="T21" fmla="*/ 106986 h 112"/>
                <a:gd name="T22" fmla="*/ 9525 w 182"/>
                <a:gd name="T23" fmla="*/ 66080 h 112"/>
                <a:gd name="T24" fmla="*/ 0 w 182"/>
                <a:gd name="T25" fmla="*/ 31466 h 11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82" h="112">
                  <a:moveTo>
                    <a:pt x="0" y="20"/>
                  </a:moveTo>
                  <a:lnTo>
                    <a:pt x="50" y="0"/>
                  </a:lnTo>
                  <a:lnTo>
                    <a:pt x="66" y="0"/>
                  </a:lnTo>
                  <a:lnTo>
                    <a:pt x="98" y="36"/>
                  </a:lnTo>
                  <a:lnTo>
                    <a:pt x="136" y="50"/>
                  </a:lnTo>
                  <a:lnTo>
                    <a:pt x="182" y="100"/>
                  </a:lnTo>
                  <a:lnTo>
                    <a:pt x="144" y="94"/>
                  </a:lnTo>
                  <a:lnTo>
                    <a:pt x="128" y="112"/>
                  </a:lnTo>
                  <a:lnTo>
                    <a:pt x="102" y="80"/>
                  </a:lnTo>
                  <a:lnTo>
                    <a:pt x="72" y="90"/>
                  </a:lnTo>
                  <a:lnTo>
                    <a:pt x="30" y="68"/>
                  </a:lnTo>
                  <a:lnTo>
                    <a:pt x="6" y="42"/>
                  </a:lnTo>
                  <a:lnTo>
                    <a:pt x="0" y="20"/>
                  </a:lnTo>
                  <a:close/>
                </a:path>
              </a:pathLst>
            </a:custGeom>
            <a:solidFill>
              <a:srgbClr val="00B0F0"/>
            </a:solidFill>
            <a:ln w="9525">
              <a:solidFill>
                <a:schemeClr val="tx1"/>
              </a:solidFill>
              <a:round/>
              <a:headEnd/>
              <a:tailEnd/>
            </a:ln>
          </p:spPr>
          <p:txBody>
            <a:bodyPr wrap="none" anchor="ctr"/>
            <a:lstStyle/>
            <a:p>
              <a:endParaRPr lang="en-US"/>
            </a:p>
          </p:txBody>
        </p:sp>
        <p:sp>
          <p:nvSpPr>
            <p:cNvPr id="12332" name="Freeform 39">
              <a:extLst>
                <a:ext uri="{FF2B5EF4-FFF2-40B4-BE49-F238E27FC236}">
                  <a16:creationId xmlns:a16="http://schemas.microsoft.com/office/drawing/2014/main" id="{F0D21124-3588-4D41-90FF-C09FD8EB9A68}"/>
                </a:ext>
              </a:extLst>
            </p:cNvPr>
            <p:cNvSpPr>
              <a:spLocks/>
            </p:cNvSpPr>
            <p:nvPr/>
          </p:nvSpPr>
          <p:spPr bwMode="auto">
            <a:xfrm>
              <a:off x="2963863" y="3355975"/>
              <a:ext cx="547687" cy="368300"/>
            </a:xfrm>
            <a:custGeom>
              <a:avLst/>
              <a:gdLst>
                <a:gd name="T0" fmla="*/ 218442 w 346"/>
                <a:gd name="T1" fmla="*/ 0 h 232"/>
                <a:gd name="T2" fmla="*/ 310250 w 346"/>
                <a:gd name="T3" fmla="*/ 38100 h 232"/>
                <a:gd name="T4" fmla="*/ 332411 w 346"/>
                <a:gd name="T5" fmla="*/ 6350 h 232"/>
                <a:gd name="T6" fmla="*/ 373567 w 346"/>
                <a:gd name="T7" fmla="*/ 6350 h 232"/>
                <a:gd name="T8" fmla="*/ 386230 w 346"/>
                <a:gd name="T9" fmla="*/ 47625 h 232"/>
                <a:gd name="T10" fmla="*/ 386230 w 346"/>
                <a:gd name="T11" fmla="*/ 73025 h 232"/>
                <a:gd name="T12" fmla="*/ 402059 w 346"/>
                <a:gd name="T13" fmla="*/ 92075 h 232"/>
                <a:gd name="T14" fmla="*/ 386230 w 346"/>
                <a:gd name="T15" fmla="*/ 114300 h 232"/>
                <a:gd name="T16" fmla="*/ 421054 w 346"/>
                <a:gd name="T17" fmla="*/ 136525 h 232"/>
                <a:gd name="T18" fmla="*/ 446381 w 346"/>
                <a:gd name="T19" fmla="*/ 136525 h 232"/>
                <a:gd name="T20" fmla="*/ 474873 w 346"/>
                <a:gd name="T21" fmla="*/ 165100 h 232"/>
                <a:gd name="T22" fmla="*/ 500200 w 346"/>
                <a:gd name="T23" fmla="*/ 161925 h 232"/>
                <a:gd name="T24" fmla="*/ 512863 w 346"/>
                <a:gd name="T25" fmla="*/ 244475 h 232"/>
                <a:gd name="T26" fmla="*/ 547687 w 346"/>
                <a:gd name="T27" fmla="*/ 260350 h 232"/>
                <a:gd name="T28" fmla="*/ 547687 w 346"/>
                <a:gd name="T29" fmla="*/ 298450 h 232"/>
                <a:gd name="T30" fmla="*/ 535024 w 346"/>
                <a:gd name="T31" fmla="*/ 327025 h 232"/>
                <a:gd name="T32" fmla="*/ 506531 w 346"/>
                <a:gd name="T33" fmla="*/ 320675 h 232"/>
                <a:gd name="T34" fmla="*/ 459044 w 346"/>
                <a:gd name="T35" fmla="*/ 279400 h 232"/>
                <a:gd name="T36" fmla="*/ 440049 w 346"/>
                <a:gd name="T37" fmla="*/ 276225 h 232"/>
                <a:gd name="T38" fmla="*/ 417888 w 346"/>
                <a:gd name="T39" fmla="*/ 254000 h 232"/>
                <a:gd name="T40" fmla="*/ 379898 w 346"/>
                <a:gd name="T41" fmla="*/ 276225 h 232"/>
                <a:gd name="T42" fmla="*/ 367235 w 346"/>
                <a:gd name="T43" fmla="*/ 317500 h 232"/>
                <a:gd name="T44" fmla="*/ 262763 w 346"/>
                <a:gd name="T45" fmla="*/ 317500 h 232"/>
                <a:gd name="T46" fmla="*/ 218442 w 346"/>
                <a:gd name="T47" fmla="*/ 288925 h 232"/>
                <a:gd name="T48" fmla="*/ 120301 w 346"/>
                <a:gd name="T49" fmla="*/ 342900 h 232"/>
                <a:gd name="T50" fmla="*/ 132964 w 346"/>
                <a:gd name="T51" fmla="*/ 368300 h 232"/>
                <a:gd name="T52" fmla="*/ 88643 w 346"/>
                <a:gd name="T53" fmla="*/ 365125 h 232"/>
                <a:gd name="T54" fmla="*/ 0 w 346"/>
                <a:gd name="T55" fmla="*/ 276225 h 232"/>
                <a:gd name="T56" fmla="*/ 79146 w 346"/>
                <a:gd name="T57" fmla="*/ 174625 h 232"/>
                <a:gd name="T58" fmla="*/ 117135 w 346"/>
                <a:gd name="T59" fmla="*/ 142875 h 232"/>
                <a:gd name="T60" fmla="*/ 110804 w 346"/>
                <a:gd name="T61" fmla="*/ 107950 h 232"/>
                <a:gd name="T62" fmla="*/ 142462 w 346"/>
                <a:gd name="T63" fmla="*/ 101600 h 232"/>
                <a:gd name="T64" fmla="*/ 180452 w 346"/>
                <a:gd name="T65" fmla="*/ 25400 h 232"/>
                <a:gd name="T66" fmla="*/ 218442 w 346"/>
                <a:gd name="T67" fmla="*/ 0 h 23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46" h="232">
                  <a:moveTo>
                    <a:pt x="138" y="0"/>
                  </a:moveTo>
                  <a:lnTo>
                    <a:pt x="196" y="24"/>
                  </a:lnTo>
                  <a:lnTo>
                    <a:pt x="210" y="4"/>
                  </a:lnTo>
                  <a:lnTo>
                    <a:pt x="236" y="4"/>
                  </a:lnTo>
                  <a:lnTo>
                    <a:pt x="244" y="30"/>
                  </a:lnTo>
                  <a:lnTo>
                    <a:pt x="244" y="46"/>
                  </a:lnTo>
                  <a:lnTo>
                    <a:pt x="254" y="58"/>
                  </a:lnTo>
                  <a:lnTo>
                    <a:pt x="244" y="72"/>
                  </a:lnTo>
                  <a:lnTo>
                    <a:pt x="266" y="86"/>
                  </a:lnTo>
                  <a:lnTo>
                    <a:pt x="282" y="86"/>
                  </a:lnTo>
                  <a:lnTo>
                    <a:pt x="300" y="104"/>
                  </a:lnTo>
                  <a:lnTo>
                    <a:pt x="316" y="102"/>
                  </a:lnTo>
                  <a:lnTo>
                    <a:pt x="324" y="154"/>
                  </a:lnTo>
                  <a:lnTo>
                    <a:pt x="346" y="164"/>
                  </a:lnTo>
                  <a:lnTo>
                    <a:pt x="346" y="188"/>
                  </a:lnTo>
                  <a:lnTo>
                    <a:pt x="338" y="206"/>
                  </a:lnTo>
                  <a:lnTo>
                    <a:pt x="320" y="202"/>
                  </a:lnTo>
                  <a:lnTo>
                    <a:pt x="290" y="176"/>
                  </a:lnTo>
                  <a:lnTo>
                    <a:pt x="278" y="174"/>
                  </a:lnTo>
                  <a:lnTo>
                    <a:pt x="264" y="160"/>
                  </a:lnTo>
                  <a:lnTo>
                    <a:pt x="240" y="174"/>
                  </a:lnTo>
                  <a:lnTo>
                    <a:pt x="232" y="200"/>
                  </a:lnTo>
                  <a:lnTo>
                    <a:pt x="166" y="200"/>
                  </a:lnTo>
                  <a:lnTo>
                    <a:pt x="138" y="182"/>
                  </a:lnTo>
                  <a:lnTo>
                    <a:pt x="76" y="216"/>
                  </a:lnTo>
                  <a:lnTo>
                    <a:pt x="84" y="232"/>
                  </a:lnTo>
                  <a:lnTo>
                    <a:pt x="56" y="230"/>
                  </a:lnTo>
                  <a:lnTo>
                    <a:pt x="0" y="174"/>
                  </a:lnTo>
                  <a:lnTo>
                    <a:pt x="50" y="110"/>
                  </a:lnTo>
                  <a:lnTo>
                    <a:pt x="74" y="90"/>
                  </a:lnTo>
                  <a:lnTo>
                    <a:pt x="70" y="68"/>
                  </a:lnTo>
                  <a:lnTo>
                    <a:pt x="90" y="64"/>
                  </a:lnTo>
                  <a:lnTo>
                    <a:pt x="114" y="16"/>
                  </a:lnTo>
                  <a:lnTo>
                    <a:pt x="138" y="0"/>
                  </a:lnTo>
                  <a:close/>
                </a:path>
              </a:pathLst>
            </a:custGeom>
            <a:solidFill>
              <a:srgbClr val="0070C0"/>
            </a:solidFill>
            <a:ln w="9525">
              <a:solidFill>
                <a:schemeClr val="tx1"/>
              </a:solidFill>
              <a:round/>
              <a:headEnd/>
              <a:tailEnd/>
            </a:ln>
          </p:spPr>
          <p:txBody>
            <a:bodyPr wrap="none" anchor="ctr"/>
            <a:lstStyle/>
            <a:p>
              <a:endParaRPr lang="en-US"/>
            </a:p>
          </p:txBody>
        </p:sp>
        <p:sp>
          <p:nvSpPr>
            <p:cNvPr id="12333" name="Freeform 40">
              <a:extLst>
                <a:ext uri="{FF2B5EF4-FFF2-40B4-BE49-F238E27FC236}">
                  <a16:creationId xmlns:a16="http://schemas.microsoft.com/office/drawing/2014/main" id="{FFDB011F-B587-489D-9F53-E41FE3CB017F}"/>
                </a:ext>
              </a:extLst>
            </p:cNvPr>
            <p:cNvSpPr>
              <a:spLocks/>
            </p:cNvSpPr>
            <p:nvPr/>
          </p:nvSpPr>
          <p:spPr bwMode="auto">
            <a:xfrm>
              <a:off x="3348038" y="3225800"/>
              <a:ext cx="703262" cy="590550"/>
            </a:xfrm>
            <a:custGeom>
              <a:avLst/>
              <a:gdLst>
                <a:gd name="T0" fmla="*/ 22175 w 444"/>
                <a:gd name="T1" fmla="*/ 0 h 372"/>
                <a:gd name="T2" fmla="*/ 703262 w 444"/>
                <a:gd name="T3" fmla="*/ 590550 h 372"/>
                <a:gd name="T4" fmla="*/ 297778 w 444"/>
                <a:gd name="T5" fmla="*/ 590550 h 372"/>
                <a:gd name="T6" fmla="*/ 278771 w 444"/>
                <a:gd name="T7" fmla="*/ 546100 h 372"/>
                <a:gd name="T8" fmla="*/ 243924 w 444"/>
                <a:gd name="T9" fmla="*/ 546100 h 372"/>
                <a:gd name="T10" fmla="*/ 224917 w 444"/>
                <a:gd name="T11" fmla="*/ 485775 h 372"/>
                <a:gd name="T12" fmla="*/ 202742 w 444"/>
                <a:gd name="T13" fmla="*/ 473075 h 372"/>
                <a:gd name="T14" fmla="*/ 158392 w 444"/>
                <a:gd name="T15" fmla="*/ 473075 h 372"/>
                <a:gd name="T16" fmla="*/ 148889 w 444"/>
                <a:gd name="T17" fmla="*/ 454025 h 372"/>
                <a:gd name="T18" fmla="*/ 164728 w 444"/>
                <a:gd name="T19" fmla="*/ 431800 h 372"/>
                <a:gd name="T20" fmla="*/ 161560 w 444"/>
                <a:gd name="T21" fmla="*/ 387350 h 372"/>
                <a:gd name="T22" fmla="*/ 126714 w 444"/>
                <a:gd name="T23" fmla="*/ 371475 h 372"/>
                <a:gd name="T24" fmla="*/ 117210 w 444"/>
                <a:gd name="T25" fmla="*/ 292100 h 372"/>
                <a:gd name="T26" fmla="*/ 91868 w 444"/>
                <a:gd name="T27" fmla="*/ 292100 h 372"/>
                <a:gd name="T28" fmla="*/ 66525 w 444"/>
                <a:gd name="T29" fmla="*/ 266700 h 372"/>
                <a:gd name="T30" fmla="*/ 31678 w 444"/>
                <a:gd name="T31" fmla="*/ 266700 h 372"/>
                <a:gd name="T32" fmla="*/ 3168 w 444"/>
                <a:gd name="T33" fmla="*/ 244475 h 372"/>
                <a:gd name="T34" fmla="*/ 19007 w 444"/>
                <a:gd name="T35" fmla="*/ 215900 h 372"/>
                <a:gd name="T36" fmla="*/ 0 w 444"/>
                <a:gd name="T37" fmla="*/ 203200 h 372"/>
                <a:gd name="T38" fmla="*/ 0 w 444"/>
                <a:gd name="T39" fmla="*/ 158750 h 372"/>
                <a:gd name="T40" fmla="*/ 34846 w 444"/>
                <a:gd name="T41" fmla="*/ 136525 h 372"/>
                <a:gd name="T42" fmla="*/ 41182 w 444"/>
                <a:gd name="T43" fmla="*/ 85725 h 372"/>
                <a:gd name="T44" fmla="*/ 12671 w 444"/>
                <a:gd name="T45" fmla="*/ 60325 h 372"/>
                <a:gd name="T46" fmla="*/ 15839 w 444"/>
                <a:gd name="T47" fmla="*/ 22225 h 372"/>
                <a:gd name="T48" fmla="*/ 22175 w 444"/>
                <a:gd name="T49" fmla="*/ 0 h 37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44" h="372">
                  <a:moveTo>
                    <a:pt x="14" y="0"/>
                  </a:moveTo>
                  <a:lnTo>
                    <a:pt x="444" y="372"/>
                  </a:lnTo>
                  <a:lnTo>
                    <a:pt x="188" y="372"/>
                  </a:lnTo>
                  <a:lnTo>
                    <a:pt x="176" y="344"/>
                  </a:lnTo>
                  <a:lnTo>
                    <a:pt x="154" y="344"/>
                  </a:lnTo>
                  <a:lnTo>
                    <a:pt x="142" y="306"/>
                  </a:lnTo>
                  <a:lnTo>
                    <a:pt x="128" y="298"/>
                  </a:lnTo>
                  <a:lnTo>
                    <a:pt x="100" y="298"/>
                  </a:lnTo>
                  <a:lnTo>
                    <a:pt x="94" y="286"/>
                  </a:lnTo>
                  <a:lnTo>
                    <a:pt x="104" y="272"/>
                  </a:lnTo>
                  <a:lnTo>
                    <a:pt x="102" y="244"/>
                  </a:lnTo>
                  <a:lnTo>
                    <a:pt x="80" y="234"/>
                  </a:lnTo>
                  <a:lnTo>
                    <a:pt x="74" y="184"/>
                  </a:lnTo>
                  <a:lnTo>
                    <a:pt x="58" y="184"/>
                  </a:lnTo>
                  <a:lnTo>
                    <a:pt x="42" y="168"/>
                  </a:lnTo>
                  <a:lnTo>
                    <a:pt x="20" y="168"/>
                  </a:lnTo>
                  <a:lnTo>
                    <a:pt x="2" y="154"/>
                  </a:lnTo>
                  <a:lnTo>
                    <a:pt x="12" y="136"/>
                  </a:lnTo>
                  <a:lnTo>
                    <a:pt x="0" y="128"/>
                  </a:lnTo>
                  <a:lnTo>
                    <a:pt x="0" y="100"/>
                  </a:lnTo>
                  <a:lnTo>
                    <a:pt x="22" y="86"/>
                  </a:lnTo>
                  <a:lnTo>
                    <a:pt x="26" y="54"/>
                  </a:lnTo>
                  <a:lnTo>
                    <a:pt x="8" y="38"/>
                  </a:lnTo>
                  <a:lnTo>
                    <a:pt x="10" y="14"/>
                  </a:lnTo>
                  <a:lnTo>
                    <a:pt x="14" y="0"/>
                  </a:lnTo>
                  <a:close/>
                </a:path>
              </a:pathLst>
            </a:custGeom>
            <a:solidFill>
              <a:srgbClr val="00B0F0"/>
            </a:solidFill>
            <a:ln w="9525">
              <a:solidFill>
                <a:schemeClr val="tx1"/>
              </a:solidFill>
              <a:round/>
              <a:headEnd/>
              <a:tailEnd/>
            </a:ln>
          </p:spPr>
          <p:txBody>
            <a:bodyPr wrap="none" anchor="ctr"/>
            <a:lstStyle/>
            <a:p>
              <a:endParaRPr lang="en-US"/>
            </a:p>
          </p:txBody>
        </p:sp>
        <p:sp>
          <p:nvSpPr>
            <p:cNvPr id="12334" name="Freeform 41">
              <a:extLst>
                <a:ext uri="{FF2B5EF4-FFF2-40B4-BE49-F238E27FC236}">
                  <a16:creationId xmlns:a16="http://schemas.microsoft.com/office/drawing/2014/main" id="{136606CA-7828-4C46-B71D-2B24A68B275B}"/>
                </a:ext>
              </a:extLst>
            </p:cNvPr>
            <p:cNvSpPr>
              <a:spLocks/>
            </p:cNvSpPr>
            <p:nvPr/>
          </p:nvSpPr>
          <p:spPr bwMode="auto">
            <a:xfrm>
              <a:off x="3048000" y="3581400"/>
              <a:ext cx="415925" cy="342900"/>
            </a:xfrm>
            <a:custGeom>
              <a:avLst/>
              <a:gdLst>
                <a:gd name="T0" fmla="*/ 415925 w 262"/>
                <a:gd name="T1" fmla="*/ 63500 h 216"/>
                <a:gd name="T2" fmla="*/ 295275 w 262"/>
                <a:gd name="T3" fmla="*/ 184150 h 216"/>
                <a:gd name="T4" fmla="*/ 292100 w 262"/>
                <a:gd name="T5" fmla="*/ 231775 h 216"/>
                <a:gd name="T6" fmla="*/ 238125 w 262"/>
                <a:gd name="T7" fmla="*/ 254000 h 216"/>
                <a:gd name="T8" fmla="*/ 136525 w 262"/>
                <a:gd name="T9" fmla="*/ 342900 h 216"/>
                <a:gd name="T10" fmla="*/ 76200 w 262"/>
                <a:gd name="T11" fmla="*/ 301625 h 216"/>
                <a:gd name="T12" fmla="*/ 79375 w 262"/>
                <a:gd name="T13" fmla="*/ 269875 h 216"/>
                <a:gd name="T14" fmla="*/ 22225 w 262"/>
                <a:gd name="T15" fmla="*/ 174625 h 216"/>
                <a:gd name="T16" fmla="*/ 15875 w 262"/>
                <a:gd name="T17" fmla="*/ 123825 h 216"/>
                <a:gd name="T18" fmla="*/ 0 w 262"/>
                <a:gd name="T19" fmla="*/ 104775 h 216"/>
                <a:gd name="T20" fmla="*/ 44450 w 262"/>
                <a:gd name="T21" fmla="*/ 111125 h 216"/>
                <a:gd name="T22" fmla="*/ 31750 w 262"/>
                <a:gd name="T23" fmla="*/ 85725 h 216"/>
                <a:gd name="T24" fmla="*/ 127000 w 262"/>
                <a:gd name="T25" fmla="*/ 31750 h 216"/>
                <a:gd name="T26" fmla="*/ 171450 w 262"/>
                <a:gd name="T27" fmla="*/ 57150 h 216"/>
                <a:gd name="T28" fmla="*/ 279400 w 262"/>
                <a:gd name="T29" fmla="*/ 57150 h 216"/>
                <a:gd name="T30" fmla="*/ 292100 w 262"/>
                <a:gd name="T31" fmla="*/ 15875 h 216"/>
                <a:gd name="T32" fmla="*/ 330200 w 262"/>
                <a:gd name="T33" fmla="*/ 0 h 216"/>
                <a:gd name="T34" fmla="*/ 352425 w 262"/>
                <a:gd name="T35" fmla="*/ 22225 h 216"/>
                <a:gd name="T36" fmla="*/ 371475 w 262"/>
                <a:gd name="T37" fmla="*/ 22225 h 216"/>
                <a:gd name="T38" fmla="*/ 415925 w 262"/>
                <a:gd name="T39" fmla="*/ 63500 h 21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62" h="216">
                  <a:moveTo>
                    <a:pt x="262" y="40"/>
                  </a:moveTo>
                  <a:lnTo>
                    <a:pt x="186" y="116"/>
                  </a:lnTo>
                  <a:lnTo>
                    <a:pt x="184" y="146"/>
                  </a:lnTo>
                  <a:lnTo>
                    <a:pt x="150" y="160"/>
                  </a:lnTo>
                  <a:lnTo>
                    <a:pt x="86" y="216"/>
                  </a:lnTo>
                  <a:lnTo>
                    <a:pt x="48" y="190"/>
                  </a:lnTo>
                  <a:lnTo>
                    <a:pt x="50" y="170"/>
                  </a:lnTo>
                  <a:lnTo>
                    <a:pt x="14" y="110"/>
                  </a:lnTo>
                  <a:lnTo>
                    <a:pt x="10" y="78"/>
                  </a:lnTo>
                  <a:lnTo>
                    <a:pt x="0" y="66"/>
                  </a:lnTo>
                  <a:lnTo>
                    <a:pt x="28" y="70"/>
                  </a:lnTo>
                  <a:lnTo>
                    <a:pt x="20" y="54"/>
                  </a:lnTo>
                  <a:lnTo>
                    <a:pt x="80" y="20"/>
                  </a:lnTo>
                  <a:lnTo>
                    <a:pt x="108" y="36"/>
                  </a:lnTo>
                  <a:lnTo>
                    <a:pt x="176" y="36"/>
                  </a:lnTo>
                  <a:lnTo>
                    <a:pt x="184" y="10"/>
                  </a:lnTo>
                  <a:lnTo>
                    <a:pt x="208" y="0"/>
                  </a:lnTo>
                  <a:lnTo>
                    <a:pt x="222" y="14"/>
                  </a:lnTo>
                  <a:lnTo>
                    <a:pt x="234" y="14"/>
                  </a:lnTo>
                  <a:lnTo>
                    <a:pt x="262" y="40"/>
                  </a:lnTo>
                  <a:close/>
                </a:path>
              </a:pathLst>
            </a:custGeom>
            <a:solidFill>
              <a:srgbClr val="00B050"/>
            </a:solidFill>
            <a:ln w="9525">
              <a:solidFill>
                <a:schemeClr val="tx1"/>
              </a:solidFill>
              <a:round/>
              <a:headEnd/>
              <a:tailEnd/>
            </a:ln>
          </p:spPr>
          <p:txBody>
            <a:bodyPr wrap="none" anchor="ctr"/>
            <a:lstStyle/>
            <a:p>
              <a:endParaRPr lang="en-US"/>
            </a:p>
          </p:txBody>
        </p:sp>
        <p:sp>
          <p:nvSpPr>
            <p:cNvPr id="12335" name="Freeform 42">
              <a:extLst>
                <a:ext uri="{FF2B5EF4-FFF2-40B4-BE49-F238E27FC236}">
                  <a16:creationId xmlns:a16="http://schemas.microsoft.com/office/drawing/2014/main" id="{BC024D88-F761-44A4-A41D-52AF5DDDFB96}"/>
                </a:ext>
              </a:extLst>
            </p:cNvPr>
            <p:cNvSpPr>
              <a:spLocks/>
            </p:cNvSpPr>
            <p:nvPr/>
          </p:nvSpPr>
          <p:spPr bwMode="auto">
            <a:xfrm>
              <a:off x="2735263" y="3738563"/>
              <a:ext cx="455612" cy="420687"/>
            </a:xfrm>
            <a:custGeom>
              <a:avLst/>
              <a:gdLst>
                <a:gd name="T0" fmla="*/ 332217 w 288"/>
                <a:gd name="T1" fmla="*/ 0 h 266"/>
                <a:gd name="T2" fmla="*/ 338545 w 288"/>
                <a:gd name="T3" fmla="*/ 53772 h 266"/>
                <a:gd name="T4" fmla="*/ 395497 w 288"/>
                <a:gd name="T5" fmla="*/ 145501 h 266"/>
                <a:gd name="T6" fmla="*/ 392333 w 288"/>
                <a:gd name="T7" fmla="*/ 180294 h 266"/>
                <a:gd name="T8" fmla="*/ 455612 w 288"/>
                <a:gd name="T9" fmla="*/ 224577 h 266"/>
                <a:gd name="T10" fmla="*/ 348037 w 288"/>
                <a:gd name="T11" fmla="*/ 253045 h 266"/>
                <a:gd name="T12" fmla="*/ 316397 w 288"/>
                <a:gd name="T13" fmla="*/ 253045 h 266"/>
                <a:gd name="T14" fmla="*/ 278430 w 288"/>
                <a:gd name="T15" fmla="*/ 268860 h 266"/>
                <a:gd name="T16" fmla="*/ 117067 w 288"/>
                <a:gd name="T17" fmla="*/ 420687 h 266"/>
                <a:gd name="T18" fmla="*/ 75935 w 288"/>
                <a:gd name="T19" fmla="*/ 389056 h 266"/>
                <a:gd name="T20" fmla="*/ 34804 w 288"/>
                <a:gd name="T21" fmla="*/ 395383 h 266"/>
                <a:gd name="T22" fmla="*/ 3164 w 288"/>
                <a:gd name="T23" fmla="*/ 338447 h 266"/>
                <a:gd name="T24" fmla="*/ 3164 w 288"/>
                <a:gd name="T25" fmla="*/ 306817 h 266"/>
                <a:gd name="T26" fmla="*/ 0 w 288"/>
                <a:gd name="T27" fmla="*/ 284675 h 266"/>
                <a:gd name="T28" fmla="*/ 18984 w 288"/>
                <a:gd name="T29" fmla="*/ 275186 h 266"/>
                <a:gd name="T30" fmla="*/ 0 w 288"/>
                <a:gd name="T31" fmla="*/ 262534 h 266"/>
                <a:gd name="T32" fmla="*/ 6328 w 288"/>
                <a:gd name="T33" fmla="*/ 227740 h 266"/>
                <a:gd name="T34" fmla="*/ 101247 w 288"/>
                <a:gd name="T35" fmla="*/ 161316 h 266"/>
                <a:gd name="T36" fmla="*/ 98083 w 288"/>
                <a:gd name="T37" fmla="*/ 110707 h 266"/>
                <a:gd name="T38" fmla="*/ 332217 w 288"/>
                <a:gd name="T39" fmla="*/ 0 h 26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88" h="266">
                  <a:moveTo>
                    <a:pt x="210" y="0"/>
                  </a:moveTo>
                  <a:lnTo>
                    <a:pt x="214" y="34"/>
                  </a:lnTo>
                  <a:lnTo>
                    <a:pt x="250" y="92"/>
                  </a:lnTo>
                  <a:lnTo>
                    <a:pt x="248" y="114"/>
                  </a:lnTo>
                  <a:lnTo>
                    <a:pt x="288" y="142"/>
                  </a:lnTo>
                  <a:lnTo>
                    <a:pt x="220" y="160"/>
                  </a:lnTo>
                  <a:lnTo>
                    <a:pt x="200" y="160"/>
                  </a:lnTo>
                  <a:lnTo>
                    <a:pt x="176" y="170"/>
                  </a:lnTo>
                  <a:lnTo>
                    <a:pt x="74" y="266"/>
                  </a:lnTo>
                  <a:lnTo>
                    <a:pt x="48" y="246"/>
                  </a:lnTo>
                  <a:lnTo>
                    <a:pt x="22" y="250"/>
                  </a:lnTo>
                  <a:lnTo>
                    <a:pt x="2" y="214"/>
                  </a:lnTo>
                  <a:lnTo>
                    <a:pt x="2" y="194"/>
                  </a:lnTo>
                  <a:lnTo>
                    <a:pt x="0" y="180"/>
                  </a:lnTo>
                  <a:lnTo>
                    <a:pt x="12" y="174"/>
                  </a:lnTo>
                  <a:lnTo>
                    <a:pt x="0" y="166"/>
                  </a:lnTo>
                  <a:lnTo>
                    <a:pt x="4" y="144"/>
                  </a:lnTo>
                  <a:lnTo>
                    <a:pt x="64" y="102"/>
                  </a:lnTo>
                  <a:lnTo>
                    <a:pt x="62" y="70"/>
                  </a:lnTo>
                  <a:lnTo>
                    <a:pt x="210" y="0"/>
                  </a:lnTo>
                  <a:close/>
                </a:path>
              </a:pathLst>
            </a:custGeom>
            <a:solidFill>
              <a:srgbClr val="FFC000"/>
            </a:solidFill>
            <a:ln w="9525">
              <a:solidFill>
                <a:schemeClr val="tx1"/>
              </a:solidFill>
              <a:round/>
              <a:headEnd/>
              <a:tailEnd/>
            </a:ln>
          </p:spPr>
          <p:txBody>
            <a:bodyPr wrap="none" anchor="ctr"/>
            <a:lstStyle/>
            <a:p>
              <a:endParaRPr lang="en-US"/>
            </a:p>
          </p:txBody>
        </p:sp>
        <p:sp>
          <p:nvSpPr>
            <p:cNvPr id="12336" name="Freeform 43">
              <a:extLst>
                <a:ext uri="{FF2B5EF4-FFF2-40B4-BE49-F238E27FC236}">
                  <a16:creationId xmlns:a16="http://schemas.microsoft.com/office/drawing/2014/main" id="{C39DD8A6-2675-4E9B-960D-082EB44306EC}"/>
                </a:ext>
              </a:extLst>
            </p:cNvPr>
            <p:cNvSpPr>
              <a:spLocks/>
            </p:cNvSpPr>
            <p:nvPr/>
          </p:nvSpPr>
          <p:spPr bwMode="auto">
            <a:xfrm>
              <a:off x="2573338" y="4038600"/>
              <a:ext cx="407987" cy="381000"/>
            </a:xfrm>
            <a:custGeom>
              <a:avLst/>
              <a:gdLst>
                <a:gd name="T0" fmla="*/ 0 w 258"/>
                <a:gd name="T1" fmla="*/ 38100 h 240"/>
                <a:gd name="T2" fmla="*/ 44278 w 258"/>
                <a:gd name="T3" fmla="*/ 41275 h 240"/>
                <a:gd name="T4" fmla="*/ 47440 w 258"/>
                <a:gd name="T5" fmla="*/ 9525 h 240"/>
                <a:gd name="T6" fmla="*/ 75905 w 258"/>
                <a:gd name="T7" fmla="*/ 0 h 240"/>
                <a:gd name="T8" fmla="*/ 88555 w 258"/>
                <a:gd name="T9" fmla="*/ 15875 h 240"/>
                <a:gd name="T10" fmla="*/ 164460 w 258"/>
                <a:gd name="T11" fmla="*/ 28575 h 240"/>
                <a:gd name="T12" fmla="*/ 196087 w 258"/>
                <a:gd name="T13" fmla="*/ 98425 h 240"/>
                <a:gd name="T14" fmla="*/ 237202 w 258"/>
                <a:gd name="T15" fmla="*/ 92075 h 240"/>
                <a:gd name="T16" fmla="*/ 287805 w 258"/>
                <a:gd name="T17" fmla="*/ 123825 h 240"/>
                <a:gd name="T18" fmla="*/ 404824 w 258"/>
                <a:gd name="T19" fmla="*/ 244475 h 240"/>
                <a:gd name="T20" fmla="*/ 407987 w 258"/>
                <a:gd name="T21" fmla="*/ 327025 h 240"/>
                <a:gd name="T22" fmla="*/ 373197 w 258"/>
                <a:gd name="T23" fmla="*/ 358775 h 240"/>
                <a:gd name="T24" fmla="*/ 341571 w 258"/>
                <a:gd name="T25" fmla="*/ 339725 h 240"/>
                <a:gd name="T26" fmla="*/ 341571 w 258"/>
                <a:gd name="T27" fmla="*/ 381000 h 240"/>
                <a:gd name="T28" fmla="*/ 325757 w 258"/>
                <a:gd name="T29" fmla="*/ 368300 h 240"/>
                <a:gd name="T30" fmla="*/ 316269 w 258"/>
                <a:gd name="T31" fmla="*/ 352425 h 240"/>
                <a:gd name="T32" fmla="*/ 275154 w 258"/>
                <a:gd name="T33" fmla="*/ 346075 h 240"/>
                <a:gd name="T34" fmla="*/ 249853 w 258"/>
                <a:gd name="T35" fmla="*/ 355600 h 240"/>
                <a:gd name="T36" fmla="*/ 224551 w 258"/>
                <a:gd name="T37" fmla="*/ 355600 h 240"/>
                <a:gd name="T38" fmla="*/ 224551 w 258"/>
                <a:gd name="T39" fmla="*/ 330200 h 240"/>
                <a:gd name="T40" fmla="*/ 148646 w 258"/>
                <a:gd name="T41" fmla="*/ 244475 h 240"/>
                <a:gd name="T42" fmla="*/ 123345 w 258"/>
                <a:gd name="T43" fmla="*/ 244475 h 240"/>
                <a:gd name="T44" fmla="*/ 126508 w 258"/>
                <a:gd name="T45" fmla="*/ 225425 h 240"/>
                <a:gd name="T46" fmla="*/ 110694 w 258"/>
                <a:gd name="T47" fmla="*/ 174625 h 240"/>
                <a:gd name="T48" fmla="*/ 60091 w 258"/>
                <a:gd name="T49" fmla="*/ 155575 h 240"/>
                <a:gd name="T50" fmla="*/ 66416 w 258"/>
                <a:gd name="T51" fmla="*/ 127000 h 240"/>
                <a:gd name="T52" fmla="*/ 37952 w 258"/>
                <a:gd name="T53" fmla="*/ 88900 h 240"/>
                <a:gd name="T54" fmla="*/ 3163 w 258"/>
                <a:gd name="T55" fmla="*/ 69850 h 240"/>
                <a:gd name="T56" fmla="*/ 0 w 258"/>
                <a:gd name="T57" fmla="*/ 38100 h 24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58" h="240">
                  <a:moveTo>
                    <a:pt x="0" y="24"/>
                  </a:moveTo>
                  <a:lnTo>
                    <a:pt x="28" y="26"/>
                  </a:lnTo>
                  <a:lnTo>
                    <a:pt x="30" y="6"/>
                  </a:lnTo>
                  <a:lnTo>
                    <a:pt x="48" y="0"/>
                  </a:lnTo>
                  <a:lnTo>
                    <a:pt x="56" y="10"/>
                  </a:lnTo>
                  <a:lnTo>
                    <a:pt x="104" y="18"/>
                  </a:lnTo>
                  <a:lnTo>
                    <a:pt x="124" y="62"/>
                  </a:lnTo>
                  <a:lnTo>
                    <a:pt x="150" y="58"/>
                  </a:lnTo>
                  <a:lnTo>
                    <a:pt x="182" y="78"/>
                  </a:lnTo>
                  <a:lnTo>
                    <a:pt x="256" y="154"/>
                  </a:lnTo>
                  <a:lnTo>
                    <a:pt x="258" y="206"/>
                  </a:lnTo>
                  <a:lnTo>
                    <a:pt x="236" y="226"/>
                  </a:lnTo>
                  <a:lnTo>
                    <a:pt x="216" y="214"/>
                  </a:lnTo>
                  <a:lnTo>
                    <a:pt x="216" y="240"/>
                  </a:lnTo>
                  <a:lnTo>
                    <a:pt x="206" y="232"/>
                  </a:lnTo>
                  <a:lnTo>
                    <a:pt x="200" y="222"/>
                  </a:lnTo>
                  <a:lnTo>
                    <a:pt x="174" y="218"/>
                  </a:lnTo>
                  <a:lnTo>
                    <a:pt x="158" y="224"/>
                  </a:lnTo>
                  <a:lnTo>
                    <a:pt x="142" y="224"/>
                  </a:lnTo>
                  <a:lnTo>
                    <a:pt x="142" y="208"/>
                  </a:lnTo>
                  <a:lnTo>
                    <a:pt x="94" y="154"/>
                  </a:lnTo>
                  <a:lnTo>
                    <a:pt x="78" y="154"/>
                  </a:lnTo>
                  <a:lnTo>
                    <a:pt x="80" y="142"/>
                  </a:lnTo>
                  <a:lnTo>
                    <a:pt x="70" y="110"/>
                  </a:lnTo>
                  <a:lnTo>
                    <a:pt x="38" y="98"/>
                  </a:lnTo>
                  <a:lnTo>
                    <a:pt x="42" y="80"/>
                  </a:lnTo>
                  <a:lnTo>
                    <a:pt x="24" y="56"/>
                  </a:lnTo>
                  <a:lnTo>
                    <a:pt x="2" y="44"/>
                  </a:lnTo>
                  <a:lnTo>
                    <a:pt x="0" y="24"/>
                  </a:lnTo>
                  <a:close/>
                </a:path>
              </a:pathLst>
            </a:custGeom>
            <a:solidFill>
              <a:srgbClr val="00B050"/>
            </a:solidFill>
            <a:ln w="9525">
              <a:solidFill>
                <a:schemeClr val="tx1"/>
              </a:solidFill>
              <a:round/>
              <a:headEnd/>
              <a:tailEnd/>
            </a:ln>
          </p:spPr>
          <p:txBody>
            <a:bodyPr wrap="none" anchor="ctr"/>
            <a:lstStyle/>
            <a:p>
              <a:endParaRPr lang="en-US"/>
            </a:p>
          </p:txBody>
        </p:sp>
        <p:sp>
          <p:nvSpPr>
            <p:cNvPr id="12337" name="Freeform 44">
              <a:extLst>
                <a:ext uri="{FF2B5EF4-FFF2-40B4-BE49-F238E27FC236}">
                  <a16:creationId xmlns:a16="http://schemas.microsoft.com/office/drawing/2014/main" id="{E35D7D98-8BF7-48D8-BC7A-9D851A41A14A}"/>
                </a:ext>
              </a:extLst>
            </p:cNvPr>
            <p:cNvSpPr>
              <a:spLocks/>
            </p:cNvSpPr>
            <p:nvPr/>
          </p:nvSpPr>
          <p:spPr bwMode="auto">
            <a:xfrm>
              <a:off x="3000375" y="3679825"/>
              <a:ext cx="584200" cy="493713"/>
            </a:xfrm>
            <a:custGeom>
              <a:avLst/>
              <a:gdLst>
                <a:gd name="T0" fmla="*/ 463550 w 368"/>
                <a:gd name="T1" fmla="*/ 0 h 310"/>
                <a:gd name="T2" fmla="*/ 495300 w 368"/>
                <a:gd name="T3" fmla="*/ 3185 h 310"/>
                <a:gd name="T4" fmla="*/ 511175 w 368"/>
                <a:gd name="T5" fmla="*/ 19111 h 310"/>
                <a:gd name="T6" fmla="*/ 549275 w 368"/>
                <a:gd name="T7" fmla="*/ 19111 h 310"/>
                <a:gd name="T8" fmla="*/ 571500 w 368"/>
                <a:gd name="T9" fmla="*/ 35038 h 310"/>
                <a:gd name="T10" fmla="*/ 584200 w 368"/>
                <a:gd name="T11" fmla="*/ 92372 h 310"/>
                <a:gd name="T12" fmla="*/ 476250 w 368"/>
                <a:gd name="T13" fmla="*/ 197485 h 310"/>
                <a:gd name="T14" fmla="*/ 476250 w 368"/>
                <a:gd name="T15" fmla="*/ 280302 h 310"/>
                <a:gd name="T16" fmla="*/ 454025 w 368"/>
                <a:gd name="T17" fmla="*/ 299413 h 310"/>
                <a:gd name="T18" fmla="*/ 403225 w 368"/>
                <a:gd name="T19" fmla="*/ 299413 h 310"/>
                <a:gd name="T20" fmla="*/ 381000 w 368"/>
                <a:gd name="T21" fmla="*/ 315339 h 310"/>
                <a:gd name="T22" fmla="*/ 381000 w 368"/>
                <a:gd name="T23" fmla="*/ 340821 h 310"/>
                <a:gd name="T24" fmla="*/ 330200 w 368"/>
                <a:gd name="T25" fmla="*/ 347192 h 310"/>
                <a:gd name="T26" fmla="*/ 333375 w 368"/>
                <a:gd name="T27" fmla="*/ 375859 h 310"/>
                <a:gd name="T28" fmla="*/ 301625 w 368"/>
                <a:gd name="T29" fmla="*/ 372674 h 310"/>
                <a:gd name="T30" fmla="*/ 304800 w 368"/>
                <a:gd name="T31" fmla="*/ 404526 h 310"/>
                <a:gd name="T32" fmla="*/ 279400 w 368"/>
                <a:gd name="T33" fmla="*/ 439564 h 310"/>
                <a:gd name="T34" fmla="*/ 247650 w 368"/>
                <a:gd name="T35" fmla="*/ 439564 h 310"/>
                <a:gd name="T36" fmla="*/ 196850 w 368"/>
                <a:gd name="T37" fmla="*/ 458675 h 310"/>
                <a:gd name="T38" fmla="*/ 146050 w 368"/>
                <a:gd name="T39" fmla="*/ 458675 h 310"/>
                <a:gd name="T40" fmla="*/ 117475 w 368"/>
                <a:gd name="T41" fmla="*/ 477787 h 310"/>
                <a:gd name="T42" fmla="*/ 107950 w 368"/>
                <a:gd name="T43" fmla="*/ 493713 h 310"/>
                <a:gd name="T44" fmla="*/ 85725 w 368"/>
                <a:gd name="T45" fmla="*/ 493713 h 310"/>
                <a:gd name="T46" fmla="*/ 63500 w 368"/>
                <a:gd name="T47" fmla="*/ 474602 h 310"/>
                <a:gd name="T48" fmla="*/ 28575 w 368"/>
                <a:gd name="T49" fmla="*/ 407711 h 310"/>
                <a:gd name="T50" fmla="*/ 25400 w 368"/>
                <a:gd name="T51" fmla="*/ 375859 h 310"/>
                <a:gd name="T52" fmla="*/ 0 w 368"/>
                <a:gd name="T53" fmla="*/ 331265 h 310"/>
                <a:gd name="T54" fmla="*/ 53975 w 368"/>
                <a:gd name="T55" fmla="*/ 308969 h 310"/>
                <a:gd name="T56" fmla="*/ 92075 w 368"/>
                <a:gd name="T57" fmla="*/ 308969 h 310"/>
                <a:gd name="T58" fmla="*/ 187325 w 368"/>
                <a:gd name="T59" fmla="*/ 283487 h 310"/>
                <a:gd name="T60" fmla="*/ 292100 w 368"/>
                <a:gd name="T61" fmla="*/ 184744 h 310"/>
                <a:gd name="T62" fmla="*/ 342900 w 368"/>
                <a:gd name="T63" fmla="*/ 162448 h 310"/>
                <a:gd name="T64" fmla="*/ 346075 w 368"/>
                <a:gd name="T65" fmla="*/ 111484 h 310"/>
                <a:gd name="T66" fmla="*/ 463550 w 368"/>
                <a:gd name="T67" fmla="*/ 0 h 31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68" h="310">
                  <a:moveTo>
                    <a:pt x="292" y="0"/>
                  </a:moveTo>
                  <a:lnTo>
                    <a:pt x="312" y="2"/>
                  </a:lnTo>
                  <a:lnTo>
                    <a:pt x="322" y="12"/>
                  </a:lnTo>
                  <a:lnTo>
                    <a:pt x="346" y="12"/>
                  </a:lnTo>
                  <a:lnTo>
                    <a:pt x="360" y="22"/>
                  </a:lnTo>
                  <a:lnTo>
                    <a:pt x="368" y="58"/>
                  </a:lnTo>
                  <a:lnTo>
                    <a:pt x="300" y="124"/>
                  </a:lnTo>
                  <a:lnTo>
                    <a:pt x="300" y="176"/>
                  </a:lnTo>
                  <a:lnTo>
                    <a:pt x="286" y="188"/>
                  </a:lnTo>
                  <a:lnTo>
                    <a:pt x="254" y="188"/>
                  </a:lnTo>
                  <a:lnTo>
                    <a:pt x="240" y="198"/>
                  </a:lnTo>
                  <a:lnTo>
                    <a:pt x="240" y="214"/>
                  </a:lnTo>
                  <a:lnTo>
                    <a:pt x="208" y="218"/>
                  </a:lnTo>
                  <a:lnTo>
                    <a:pt x="210" y="236"/>
                  </a:lnTo>
                  <a:lnTo>
                    <a:pt x="190" y="234"/>
                  </a:lnTo>
                  <a:lnTo>
                    <a:pt x="192" y="254"/>
                  </a:lnTo>
                  <a:lnTo>
                    <a:pt x="176" y="276"/>
                  </a:lnTo>
                  <a:lnTo>
                    <a:pt x="156" y="276"/>
                  </a:lnTo>
                  <a:lnTo>
                    <a:pt x="124" y="288"/>
                  </a:lnTo>
                  <a:lnTo>
                    <a:pt x="92" y="288"/>
                  </a:lnTo>
                  <a:lnTo>
                    <a:pt x="74" y="300"/>
                  </a:lnTo>
                  <a:lnTo>
                    <a:pt x="68" y="310"/>
                  </a:lnTo>
                  <a:lnTo>
                    <a:pt x="54" y="310"/>
                  </a:lnTo>
                  <a:lnTo>
                    <a:pt x="40" y="298"/>
                  </a:lnTo>
                  <a:lnTo>
                    <a:pt x="18" y="256"/>
                  </a:lnTo>
                  <a:lnTo>
                    <a:pt x="16" y="236"/>
                  </a:lnTo>
                  <a:lnTo>
                    <a:pt x="0" y="208"/>
                  </a:lnTo>
                  <a:lnTo>
                    <a:pt x="34" y="194"/>
                  </a:lnTo>
                  <a:lnTo>
                    <a:pt x="58" y="194"/>
                  </a:lnTo>
                  <a:lnTo>
                    <a:pt x="118" y="178"/>
                  </a:lnTo>
                  <a:lnTo>
                    <a:pt x="184" y="116"/>
                  </a:lnTo>
                  <a:lnTo>
                    <a:pt x="216" y="102"/>
                  </a:lnTo>
                  <a:lnTo>
                    <a:pt x="218" y="70"/>
                  </a:lnTo>
                  <a:lnTo>
                    <a:pt x="292" y="0"/>
                  </a:lnTo>
                  <a:close/>
                </a:path>
              </a:pathLst>
            </a:custGeom>
            <a:solidFill>
              <a:srgbClr val="FF0000"/>
            </a:solidFill>
            <a:ln w="9525">
              <a:solidFill>
                <a:schemeClr val="tx1"/>
              </a:solidFill>
              <a:round/>
              <a:headEnd/>
              <a:tailEnd/>
            </a:ln>
          </p:spPr>
          <p:txBody>
            <a:bodyPr wrap="none" anchor="ctr"/>
            <a:lstStyle/>
            <a:p>
              <a:endParaRPr lang="en-US"/>
            </a:p>
          </p:txBody>
        </p:sp>
        <p:sp>
          <p:nvSpPr>
            <p:cNvPr id="12338" name="Freeform 45">
              <a:extLst>
                <a:ext uri="{FF2B5EF4-FFF2-40B4-BE49-F238E27FC236}">
                  <a16:creationId xmlns:a16="http://schemas.microsoft.com/office/drawing/2014/main" id="{7F3492EA-B542-46F0-AED6-BA80EDE9D3D3}"/>
                </a:ext>
              </a:extLst>
            </p:cNvPr>
            <p:cNvSpPr>
              <a:spLocks/>
            </p:cNvSpPr>
            <p:nvPr/>
          </p:nvSpPr>
          <p:spPr bwMode="auto">
            <a:xfrm>
              <a:off x="2851150" y="3770313"/>
              <a:ext cx="998538" cy="792162"/>
            </a:xfrm>
            <a:custGeom>
              <a:avLst/>
              <a:gdLst>
                <a:gd name="T0" fmla="*/ 737773 w 628"/>
                <a:gd name="T1" fmla="*/ 0 h 500"/>
                <a:gd name="T2" fmla="*/ 775934 w 628"/>
                <a:gd name="T3" fmla="*/ 3169 h 500"/>
                <a:gd name="T4" fmla="*/ 795014 w 628"/>
                <a:gd name="T5" fmla="*/ 47530 h 500"/>
                <a:gd name="T6" fmla="*/ 836355 w 628"/>
                <a:gd name="T7" fmla="*/ 50698 h 500"/>
                <a:gd name="T8" fmla="*/ 833175 w 628"/>
                <a:gd name="T9" fmla="*/ 69710 h 500"/>
                <a:gd name="T10" fmla="*/ 833175 w 628"/>
                <a:gd name="T11" fmla="*/ 107734 h 500"/>
                <a:gd name="T12" fmla="*/ 871336 w 628"/>
                <a:gd name="T13" fmla="*/ 145758 h 500"/>
                <a:gd name="T14" fmla="*/ 884056 w 628"/>
                <a:gd name="T15" fmla="*/ 167938 h 500"/>
                <a:gd name="T16" fmla="*/ 880876 w 628"/>
                <a:gd name="T17" fmla="*/ 212299 h 500"/>
                <a:gd name="T18" fmla="*/ 909496 w 628"/>
                <a:gd name="T19" fmla="*/ 221805 h 500"/>
                <a:gd name="T20" fmla="*/ 947657 w 628"/>
                <a:gd name="T21" fmla="*/ 224974 h 500"/>
                <a:gd name="T22" fmla="*/ 963557 w 628"/>
                <a:gd name="T23" fmla="*/ 247155 h 500"/>
                <a:gd name="T24" fmla="*/ 966737 w 628"/>
                <a:gd name="T25" fmla="*/ 288347 h 500"/>
                <a:gd name="T26" fmla="*/ 998538 w 628"/>
                <a:gd name="T27" fmla="*/ 323202 h 500"/>
                <a:gd name="T28" fmla="*/ 992178 w 628"/>
                <a:gd name="T29" fmla="*/ 399250 h 500"/>
                <a:gd name="T30" fmla="*/ 880876 w 628"/>
                <a:gd name="T31" fmla="*/ 383406 h 500"/>
                <a:gd name="T32" fmla="*/ 868156 w 628"/>
                <a:gd name="T33" fmla="*/ 402418 h 500"/>
                <a:gd name="T34" fmla="*/ 763214 w 628"/>
                <a:gd name="T35" fmla="*/ 399250 h 500"/>
                <a:gd name="T36" fmla="*/ 747313 w 628"/>
                <a:gd name="T37" fmla="*/ 437273 h 500"/>
                <a:gd name="T38" fmla="*/ 639192 w 628"/>
                <a:gd name="T39" fmla="*/ 434105 h 500"/>
                <a:gd name="T40" fmla="*/ 620111 w 628"/>
                <a:gd name="T41" fmla="*/ 475297 h 500"/>
                <a:gd name="T42" fmla="*/ 553330 w 628"/>
                <a:gd name="T43" fmla="*/ 475297 h 500"/>
                <a:gd name="T44" fmla="*/ 531070 w 628"/>
                <a:gd name="T45" fmla="*/ 525996 h 500"/>
                <a:gd name="T46" fmla="*/ 486549 w 628"/>
                <a:gd name="T47" fmla="*/ 560851 h 500"/>
                <a:gd name="T48" fmla="*/ 368887 w 628"/>
                <a:gd name="T49" fmla="*/ 560851 h 500"/>
                <a:gd name="T50" fmla="*/ 368887 w 628"/>
                <a:gd name="T51" fmla="*/ 684428 h 500"/>
                <a:gd name="T52" fmla="*/ 235324 w 628"/>
                <a:gd name="T53" fmla="*/ 792162 h 500"/>
                <a:gd name="T54" fmla="*/ 203524 w 628"/>
                <a:gd name="T55" fmla="*/ 773150 h 500"/>
                <a:gd name="T56" fmla="*/ 178083 w 628"/>
                <a:gd name="T57" fmla="*/ 776319 h 500"/>
                <a:gd name="T58" fmla="*/ 92222 w 628"/>
                <a:gd name="T59" fmla="*/ 681259 h 500"/>
                <a:gd name="T60" fmla="*/ 104942 w 628"/>
                <a:gd name="T61" fmla="*/ 655910 h 500"/>
                <a:gd name="T62" fmla="*/ 95402 w 628"/>
                <a:gd name="T63" fmla="*/ 621055 h 500"/>
                <a:gd name="T64" fmla="*/ 130382 w 628"/>
                <a:gd name="T65" fmla="*/ 595706 h 500"/>
                <a:gd name="T66" fmla="*/ 127202 w 628"/>
                <a:gd name="T67" fmla="*/ 506984 h 500"/>
                <a:gd name="T68" fmla="*/ 0 w 628"/>
                <a:gd name="T69" fmla="*/ 383406 h 500"/>
                <a:gd name="T70" fmla="*/ 155823 w 628"/>
                <a:gd name="T71" fmla="*/ 250323 h 500"/>
                <a:gd name="T72" fmla="*/ 171723 w 628"/>
                <a:gd name="T73" fmla="*/ 275672 h 500"/>
                <a:gd name="T74" fmla="*/ 181263 w 628"/>
                <a:gd name="T75" fmla="*/ 326371 h 500"/>
                <a:gd name="T76" fmla="*/ 213064 w 628"/>
                <a:gd name="T77" fmla="*/ 380238 h 500"/>
                <a:gd name="T78" fmla="*/ 235324 w 628"/>
                <a:gd name="T79" fmla="*/ 405587 h 500"/>
                <a:gd name="T80" fmla="*/ 263945 w 628"/>
                <a:gd name="T81" fmla="*/ 399250 h 500"/>
                <a:gd name="T82" fmla="*/ 267125 w 628"/>
                <a:gd name="T83" fmla="*/ 380238 h 500"/>
                <a:gd name="T84" fmla="*/ 295745 w 628"/>
                <a:gd name="T85" fmla="*/ 367563 h 500"/>
                <a:gd name="T86" fmla="*/ 352986 w 628"/>
                <a:gd name="T87" fmla="*/ 367563 h 500"/>
                <a:gd name="T88" fmla="*/ 400687 w 628"/>
                <a:gd name="T89" fmla="*/ 348551 h 500"/>
                <a:gd name="T90" fmla="*/ 432488 w 628"/>
                <a:gd name="T91" fmla="*/ 345383 h 500"/>
                <a:gd name="T92" fmla="*/ 457928 w 628"/>
                <a:gd name="T93" fmla="*/ 307359 h 500"/>
                <a:gd name="T94" fmla="*/ 454748 w 628"/>
                <a:gd name="T95" fmla="*/ 275672 h 500"/>
                <a:gd name="T96" fmla="*/ 483369 w 628"/>
                <a:gd name="T97" fmla="*/ 278841 h 500"/>
                <a:gd name="T98" fmla="*/ 480189 w 628"/>
                <a:gd name="T99" fmla="*/ 256660 h 500"/>
                <a:gd name="T100" fmla="*/ 531070 w 628"/>
                <a:gd name="T101" fmla="*/ 250323 h 500"/>
                <a:gd name="T102" fmla="*/ 531070 w 628"/>
                <a:gd name="T103" fmla="*/ 224974 h 500"/>
                <a:gd name="T104" fmla="*/ 550150 w 628"/>
                <a:gd name="T105" fmla="*/ 209131 h 500"/>
                <a:gd name="T106" fmla="*/ 604211 w 628"/>
                <a:gd name="T107" fmla="*/ 209131 h 500"/>
                <a:gd name="T108" fmla="*/ 626471 w 628"/>
                <a:gd name="T109" fmla="*/ 190119 h 500"/>
                <a:gd name="T110" fmla="*/ 626471 w 628"/>
                <a:gd name="T111" fmla="*/ 104565 h 500"/>
                <a:gd name="T112" fmla="*/ 737773 w 628"/>
                <a:gd name="T113" fmla="*/ 0 h 50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628" h="500">
                  <a:moveTo>
                    <a:pt x="464" y="0"/>
                  </a:moveTo>
                  <a:lnTo>
                    <a:pt x="488" y="2"/>
                  </a:lnTo>
                  <a:lnTo>
                    <a:pt x="500" y="30"/>
                  </a:lnTo>
                  <a:lnTo>
                    <a:pt x="526" y="32"/>
                  </a:lnTo>
                  <a:lnTo>
                    <a:pt x="524" y="44"/>
                  </a:lnTo>
                  <a:lnTo>
                    <a:pt x="524" y="68"/>
                  </a:lnTo>
                  <a:lnTo>
                    <a:pt x="548" y="92"/>
                  </a:lnTo>
                  <a:lnTo>
                    <a:pt x="556" y="106"/>
                  </a:lnTo>
                  <a:lnTo>
                    <a:pt x="554" y="134"/>
                  </a:lnTo>
                  <a:lnTo>
                    <a:pt x="572" y="140"/>
                  </a:lnTo>
                  <a:lnTo>
                    <a:pt x="596" y="142"/>
                  </a:lnTo>
                  <a:lnTo>
                    <a:pt x="606" y="156"/>
                  </a:lnTo>
                  <a:lnTo>
                    <a:pt x="608" y="182"/>
                  </a:lnTo>
                  <a:lnTo>
                    <a:pt x="628" y="204"/>
                  </a:lnTo>
                  <a:lnTo>
                    <a:pt x="624" y="252"/>
                  </a:lnTo>
                  <a:lnTo>
                    <a:pt x="554" y="242"/>
                  </a:lnTo>
                  <a:lnTo>
                    <a:pt x="546" y="254"/>
                  </a:lnTo>
                  <a:lnTo>
                    <a:pt x="480" y="252"/>
                  </a:lnTo>
                  <a:lnTo>
                    <a:pt x="470" y="276"/>
                  </a:lnTo>
                  <a:lnTo>
                    <a:pt x="402" y="274"/>
                  </a:lnTo>
                  <a:lnTo>
                    <a:pt x="390" y="300"/>
                  </a:lnTo>
                  <a:lnTo>
                    <a:pt x="348" y="300"/>
                  </a:lnTo>
                  <a:lnTo>
                    <a:pt x="334" y="332"/>
                  </a:lnTo>
                  <a:lnTo>
                    <a:pt x="306" y="354"/>
                  </a:lnTo>
                  <a:lnTo>
                    <a:pt x="232" y="354"/>
                  </a:lnTo>
                  <a:lnTo>
                    <a:pt x="232" y="432"/>
                  </a:lnTo>
                  <a:lnTo>
                    <a:pt x="148" y="500"/>
                  </a:lnTo>
                  <a:lnTo>
                    <a:pt x="128" y="488"/>
                  </a:lnTo>
                  <a:lnTo>
                    <a:pt x="112" y="490"/>
                  </a:lnTo>
                  <a:lnTo>
                    <a:pt x="58" y="430"/>
                  </a:lnTo>
                  <a:lnTo>
                    <a:pt x="66" y="414"/>
                  </a:lnTo>
                  <a:lnTo>
                    <a:pt x="60" y="392"/>
                  </a:lnTo>
                  <a:lnTo>
                    <a:pt x="82" y="376"/>
                  </a:lnTo>
                  <a:lnTo>
                    <a:pt x="80" y="320"/>
                  </a:lnTo>
                  <a:lnTo>
                    <a:pt x="0" y="242"/>
                  </a:lnTo>
                  <a:lnTo>
                    <a:pt x="98" y="158"/>
                  </a:lnTo>
                  <a:lnTo>
                    <a:pt x="108" y="174"/>
                  </a:lnTo>
                  <a:lnTo>
                    <a:pt x="114" y="206"/>
                  </a:lnTo>
                  <a:lnTo>
                    <a:pt x="134" y="240"/>
                  </a:lnTo>
                  <a:lnTo>
                    <a:pt x="148" y="256"/>
                  </a:lnTo>
                  <a:lnTo>
                    <a:pt x="166" y="252"/>
                  </a:lnTo>
                  <a:lnTo>
                    <a:pt x="168" y="240"/>
                  </a:lnTo>
                  <a:lnTo>
                    <a:pt x="186" y="232"/>
                  </a:lnTo>
                  <a:lnTo>
                    <a:pt x="222" y="232"/>
                  </a:lnTo>
                  <a:lnTo>
                    <a:pt x="252" y="220"/>
                  </a:lnTo>
                  <a:lnTo>
                    <a:pt x="272" y="218"/>
                  </a:lnTo>
                  <a:lnTo>
                    <a:pt x="288" y="194"/>
                  </a:lnTo>
                  <a:lnTo>
                    <a:pt x="286" y="174"/>
                  </a:lnTo>
                  <a:lnTo>
                    <a:pt x="304" y="176"/>
                  </a:lnTo>
                  <a:lnTo>
                    <a:pt x="302" y="162"/>
                  </a:lnTo>
                  <a:lnTo>
                    <a:pt x="334" y="158"/>
                  </a:lnTo>
                  <a:lnTo>
                    <a:pt x="334" y="142"/>
                  </a:lnTo>
                  <a:lnTo>
                    <a:pt x="346" y="132"/>
                  </a:lnTo>
                  <a:lnTo>
                    <a:pt x="380" y="132"/>
                  </a:lnTo>
                  <a:lnTo>
                    <a:pt x="394" y="120"/>
                  </a:lnTo>
                  <a:lnTo>
                    <a:pt x="394" y="66"/>
                  </a:lnTo>
                  <a:lnTo>
                    <a:pt x="464" y="0"/>
                  </a:lnTo>
                  <a:close/>
                </a:path>
              </a:pathLst>
            </a:custGeom>
            <a:solidFill>
              <a:srgbClr val="FFFF00"/>
            </a:solidFill>
            <a:ln w="9525">
              <a:solidFill>
                <a:schemeClr val="tx1"/>
              </a:solidFill>
              <a:round/>
              <a:headEnd/>
              <a:tailEnd/>
            </a:ln>
          </p:spPr>
          <p:txBody>
            <a:bodyPr wrap="none" anchor="ctr"/>
            <a:lstStyle/>
            <a:p>
              <a:endParaRPr lang="en-US"/>
            </a:p>
          </p:txBody>
        </p:sp>
        <p:sp>
          <p:nvSpPr>
            <p:cNvPr id="12339" name="Freeform 46">
              <a:extLst>
                <a:ext uri="{FF2B5EF4-FFF2-40B4-BE49-F238E27FC236}">
                  <a16:creationId xmlns:a16="http://schemas.microsoft.com/office/drawing/2014/main" id="{5E68D627-B983-4227-A971-EBE14ECF9228}"/>
                </a:ext>
              </a:extLst>
            </p:cNvPr>
            <p:cNvSpPr>
              <a:spLocks/>
            </p:cNvSpPr>
            <p:nvPr/>
          </p:nvSpPr>
          <p:spPr bwMode="auto">
            <a:xfrm>
              <a:off x="2443163" y="4073525"/>
              <a:ext cx="696912" cy="552450"/>
            </a:xfrm>
            <a:custGeom>
              <a:avLst/>
              <a:gdLst>
                <a:gd name="T0" fmla="*/ 66523 w 440"/>
                <a:gd name="T1" fmla="*/ 28575 h 348"/>
                <a:gd name="T2" fmla="*/ 91866 w 440"/>
                <a:gd name="T3" fmla="*/ 0 h 348"/>
                <a:gd name="T4" fmla="*/ 126711 w 440"/>
                <a:gd name="T5" fmla="*/ 6350 h 348"/>
                <a:gd name="T6" fmla="*/ 133047 w 440"/>
                <a:gd name="T7" fmla="*/ 38100 h 348"/>
                <a:gd name="T8" fmla="*/ 171060 w 440"/>
                <a:gd name="T9" fmla="*/ 53975 h 348"/>
                <a:gd name="T10" fmla="*/ 193235 w 440"/>
                <a:gd name="T11" fmla="*/ 92075 h 348"/>
                <a:gd name="T12" fmla="*/ 190067 w 440"/>
                <a:gd name="T13" fmla="*/ 120650 h 348"/>
                <a:gd name="T14" fmla="*/ 237584 w 440"/>
                <a:gd name="T15" fmla="*/ 136525 h 348"/>
                <a:gd name="T16" fmla="*/ 253423 w 440"/>
                <a:gd name="T17" fmla="*/ 190500 h 348"/>
                <a:gd name="T18" fmla="*/ 253423 w 440"/>
                <a:gd name="T19" fmla="*/ 212725 h 348"/>
                <a:gd name="T20" fmla="*/ 281933 w 440"/>
                <a:gd name="T21" fmla="*/ 212725 h 348"/>
                <a:gd name="T22" fmla="*/ 354792 w 440"/>
                <a:gd name="T23" fmla="*/ 295275 h 348"/>
                <a:gd name="T24" fmla="*/ 354792 w 440"/>
                <a:gd name="T25" fmla="*/ 320675 h 348"/>
                <a:gd name="T26" fmla="*/ 386469 w 440"/>
                <a:gd name="T27" fmla="*/ 320675 h 348"/>
                <a:gd name="T28" fmla="*/ 411812 w 440"/>
                <a:gd name="T29" fmla="*/ 314325 h 348"/>
                <a:gd name="T30" fmla="*/ 443489 w 440"/>
                <a:gd name="T31" fmla="*/ 314325 h 348"/>
                <a:gd name="T32" fmla="*/ 468832 w 440"/>
                <a:gd name="T33" fmla="*/ 352425 h 348"/>
                <a:gd name="T34" fmla="*/ 471999 w 440"/>
                <a:gd name="T35" fmla="*/ 307975 h 348"/>
                <a:gd name="T36" fmla="*/ 500510 w 440"/>
                <a:gd name="T37" fmla="*/ 320675 h 348"/>
                <a:gd name="T38" fmla="*/ 513181 w 440"/>
                <a:gd name="T39" fmla="*/ 349250 h 348"/>
                <a:gd name="T40" fmla="*/ 500510 w 440"/>
                <a:gd name="T41" fmla="*/ 384175 h 348"/>
                <a:gd name="T42" fmla="*/ 589207 w 440"/>
                <a:gd name="T43" fmla="*/ 473075 h 348"/>
                <a:gd name="T44" fmla="*/ 608214 w 440"/>
                <a:gd name="T45" fmla="*/ 473075 h 348"/>
                <a:gd name="T46" fmla="*/ 652563 w 440"/>
                <a:gd name="T47" fmla="*/ 488950 h 348"/>
                <a:gd name="T48" fmla="*/ 665234 w 440"/>
                <a:gd name="T49" fmla="*/ 533400 h 348"/>
                <a:gd name="T50" fmla="*/ 696912 w 440"/>
                <a:gd name="T51" fmla="*/ 552450 h 348"/>
                <a:gd name="T52" fmla="*/ 234416 w 440"/>
                <a:gd name="T53" fmla="*/ 552450 h 348"/>
                <a:gd name="T54" fmla="*/ 190067 w 440"/>
                <a:gd name="T55" fmla="*/ 508000 h 348"/>
                <a:gd name="T56" fmla="*/ 180564 w 440"/>
                <a:gd name="T57" fmla="*/ 454025 h 348"/>
                <a:gd name="T58" fmla="*/ 126711 w 440"/>
                <a:gd name="T59" fmla="*/ 406400 h 348"/>
                <a:gd name="T60" fmla="*/ 117208 w 440"/>
                <a:gd name="T61" fmla="*/ 371475 h 348"/>
                <a:gd name="T62" fmla="*/ 28510 w 440"/>
                <a:gd name="T63" fmla="*/ 314325 h 348"/>
                <a:gd name="T64" fmla="*/ 15839 w 440"/>
                <a:gd name="T65" fmla="*/ 285750 h 348"/>
                <a:gd name="T66" fmla="*/ 12671 w 440"/>
                <a:gd name="T67" fmla="*/ 187325 h 348"/>
                <a:gd name="T68" fmla="*/ 0 w 440"/>
                <a:gd name="T69" fmla="*/ 155575 h 348"/>
                <a:gd name="T70" fmla="*/ 19007 w 440"/>
                <a:gd name="T71" fmla="*/ 139700 h 348"/>
                <a:gd name="T72" fmla="*/ 44349 w 440"/>
                <a:gd name="T73" fmla="*/ 155575 h 348"/>
                <a:gd name="T74" fmla="*/ 79195 w 440"/>
                <a:gd name="T75" fmla="*/ 53975 h 348"/>
                <a:gd name="T76" fmla="*/ 63356 w 440"/>
                <a:gd name="T77" fmla="*/ 25400 h 34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440" h="348">
                  <a:moveTo>
                    <a:pt x="42" y="18"/>
                  </a:moveTo>
                  <a:lnTo>
                    <a:pt x="58" y="0"/>
                  </a:lnTo>
                  <a:lnTo>
                    <a:pt x="80" y="4"/>
                  </a:lnTo>
                  <a:lnTo>
                    <a:pt x="84" y="24"/>
                  </a:lnTo>
                  <a:lnTo>
                    <a:pt x="108" y="34"/>
                  </a:lnTo>
                  <a:lnTo>
                    <a:pt x="122" y="58"/>
                  </a:lnTo>
                  <a:lnTo>
                    <a:pt x="120" y="76"/>
                  </a:lnTo>
                  <a:lnTo>
                    <a:pt x="150" y="86"/>
                  </a:lnTo>
                  <a:lnTo>
                    <a:pt x="160" y="120"/>
                  </a:lnTo>
                  <a:lnTo>
                    <a:pt x="160" y="134"/>
                  </a:lnTo>
                  <a:lnTo>
                    <a:pt x="178" y="134"/>
                  </a:lnTo>
                  <a:lnTo>
                    <a:pt x="224" y="186"/>
                  </a:lnTo>
                  <a:lnTo>
                    <a:pt x="224" y="202"/>
                  </a:lnTo>
                  <a:lnTo>
                    <a:pt x="244" y="202"/>
                  </a:lnTo>
                  <a:lnTo>
                    <a:pt x="260" y="198"/>
                  </a:lnTo>
                  <a:lnTo>
                    <a:pt x="280" y="198"/>
                  </a:lnTo>
                  <a:lnTo>
                    <a:pt x="296" y="222"/>
                  </a:lnTo>
                  <a:lnTo>
                    <a:pt x="298" y="194"/>
                  </a:lnTo>
                  <a:lnTo>
                    <a:pt x="316" y="202"/>
                  </a:lnTo>
                  <a:lnTo>
                    <a:pt x="324" y="220"/>
                  </a:lnTo>
                  <a:lnTo>
                    <a:pt x="316" y="242"/>
                  </a:lnTo>
                  <a:lnTo>
                    <a:pt x="372" y="298"/>
                  </a:lnTo>
                  <a:lnTo>
                    <a:pt x="384" y="298"/>
                  </a:lnTo>
                  <a:lnTo>
                    <a:pt x="412" y="308"/>
                  </a:lnTo>
                  <a:lnTo>
                    <a:pt x="420" y="336"/>
                  </a:lnTo>
                  <a:lnTo>
                    <a:pt x="440" y="348"/>
                  </a:lnTo>
                  <a:lnTo>
                    <a:pt x="148" y="348"/>
                  </a:lnTo>
                  <a:lnTo>
                    <a:pt x="120" y="320"/>
                  </a:lnTo>
                  <a:lnTo>
                    <a:pt x="114" y="286"/>
                  </a:lnTo>
                  <a:lnTo>
                    <a:pt x="80" y="256"/>
                  </a:lnTo>
                  <a:lnTo>
                    <a:pt x="74" y="234"/>
                  </a:lnTo>
                  <a:lnTo>
                    <a:pt x="18" y="198"/>
                  </a:lnTo>
                  <a:lnTo>
                    <a:pt x="10" y="180"/>
                  </a:lnTo>
                  <a:lnTo>
                    <a:pt x="8" y="118"/>
                  </a:lnTo>
                  <a:lnTo>
                    <a:pt x="0" y="98"/>
                  </a:lnTo>
                  <a:lnTo>
                    <a:pt x="12" y="88"/>
                  </a:lnTo>
                  <a:lnTo>
                    <a:pt x="28" y="98"/>
                  </a:lnTo>
                  <a:lnTo>
                    <a:pt x="50" y="34"/>
                  </a:lnTo>
                  <a:lnTo>
                    <a:pt x="40" y="16"/>
                  </a:lnTo>
                </a:path>
              </a:pathLst>
            </a:custGeom>
            <a:solidFill>
              <a:srgbClr val="00B0F0"/>
            </a:solidFill>
            <a:ln w="9525">
              <a:solidFill>
                <a:schemeClr val="tx1"/>
              </a:solidFill>
              <a:round/>
              <a:headEnd/>
              <a:tailEnd/>
            </a:ln>
          </p:spPr>
          <p:txBody>
            <a:bodyPr wrap="none" anchor="ctr"/>
            <a:lstStyle/>
            <a:p>
              <a:endParaRPr lang="en-US"/>
            </a:p>
          </p:txBody>
        </p:sp>
        <p:sp>
          <p:nvSpPr>
            <p:cNvPr id="12340" name="Freeform 47">
              <a:extLst>
                <a:ext uri="{FF2B5EF4-FFF2-40B4-BE49-F238E27FC236}">
                  <a16:creationId xmlns:a16="http://schemas.microsoft.com/office/drawing/2014/main" id="{145EE314-FC78-411E-A646-0EC7221AE5C0}"/>
                </a:ext>
              </a:extLst>
            </p:cNvPr>
            <p:cNvSpPr>
              <a:spLocks/>
            </p:cNvSpPr>
            <p:nvPr/>
          </p:nvSpPr>
          <p:spPr bwMode="auto">
            <a:xfrm>
              <a:off x="3094038" y="4303713"/>
              <a:ext cx="319087" cy="319087"/>
            </a:xfrm>
            <a:custGeom>
              <a:avLst/>
              <a:gdLst>
                <a:gd name="T0" fmla="*/ 37911 w 202"/>
                <a:gd name="T1" fmla="*/ 319087 h 202"/>
                <a:gd name="T2" fmla="*/ 293813 w 202"/>
                <a:gd name="T3" fmla="*/ 319087 h 202"/>
                <a:gd name="T4" fmla="*/ 293813 w 202"/>
                <a:gd name="T5" fmla="*/ 104256 h 202"/>
                <a:gd name="T6" fmla="*/ 319087 w 202"/>
                <a:gd name="T7" fmla="*/ 104256 h 202"/>
                <a:gd name="T8" fmla="*/ 319087 w 202"/>
                <a:gd name="T9" fmla="*/ 28433 h 202"/>
                <a:gd name="T10" fmla="*/ 300131 w 202"/>
                <a:gd name="T11" fmla="*/ 28433 h 202"/>
                <a:gd name="T12" fmla="*/ 284335 w 202"/>
                <a:gd name="T13" fmla="*/ 0 h 202"/>
                <a:gd name="T14" fmla="*/ 246424 w 202"/>
                <a:gd name="T15" fmla="*/ 28433 h 202"/>
                <a:gd name="T16" fmla="*/ 126371 w 202"/>
                <a:gd name="T17" fmla="*/ 28433 h 202"/>
                <a:gd name="T18" fmla="*/ 123212 w 202"/>
                <a:gd name="T19" fmla="*/ 154805 h 202"/>
                <a:gd name="T20" fmla="*/ 0 w 202"/>
                <a:gd name="T21" fmla="*/ 255901 h 202"/>
                <a:gd name="T22" fmla="*/ 15796 w 202"/>
                <a:gd name="T23" fmla="*/ 303291 h 202"/>
                <a:gd name="T24" fmla="*/ 37911 w 202"/>
                <a:gd name="T25" fmla="*/ 319087 h 20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2" h="202">
                  <a:moveTo>
                    <a:pt x="24" y="202"/>
                  </a:moveTo>
                  <a:lnTo>
                    <a:pt x="186" y="202"/>
                  </a:lnTo>
                  <a:lnTo>
                    <a:pt x="186" y="66"/>
                  </a:lnTo>
                  <a:lnTo>
                    <a:pt x="202" y="66"/>
                  </a:lnTo>
                  <a:lnTo>
                    <a:pt x="202" y="18"/>
                  </a:lnTo>
                  <a:lnTo>
                    <a:pt x="190" y="18"/>
                  </a:lnTo>
                  <a:lnTo>
                    <a:pt x="180" y="0"/>
                  </a:lnTo>
                  <a:lnTo>
                    <a:pt x="156" y="18"/>
                  </a:lnTo>
                  <a:lnTo>
                    <a:pt x="80" y="18"/>
                  </a:lnTo>
                  <a:lnTo>
                    <a:pt x="78" y="98"/>
                  </a:lnTo>
                  <a:lnTo>
                    <a:pt x="0" y="162"/>
                  </a:lnTo>
                  <a:lnTo>
                    <a:pt x="10" y="192"/>
                  </a:lnTo>
                  <a:lnTo>
                    <a:pt x="24" y="202"/>
                  </a:lnTo>
                  <a:close/>
                </a:path>
              </a:pathLst>
            </a:custGeom>
            <a:solidFill>
              <a:srgbClr val="FFFF00"/>
            </a:solidFill>
            <a:ln w="9525">
              <a:solidFill>
                <a:schemeClr val="tx1"/>
              </a:solidFill>
              <a:round/>
              <a:headEnd/>
              <a:tailEnd/>
            </a:ln>
          </p:spPr>
          <p:txBody>
            <a:bodyPr wrap="none" anchor="ctr"/>
            <a:lstStyle/>
            <a:p>
              <a:endParaRPr lang="en-US"/>
            </a:p>
          </p:txBody>
        </p:sp>
        <p:sp>
          <p:nvSpPr>
            <p:cNvPr id="12341" name="Freeform 48">
              <a:extLst>
                <a:ext uri="{FF2B5EF4-FFF2-40B4-BE49-F238E27FC236}">
                  <a16:creationId xmlns:a16="http://schemas.microsoft.com/office/drawing/2014/main" id="{14D9D017-FC75-409D-A6AD-7BBAD3CA4695}"/>
                </a:ext>
              </a:extLst>
            </p:cNvPr>
            <p:cNvSpPr>
              <a:spLocks/>
            </p:cNvSpPr>
            <p:nvPr/>
          </p:nvSpPr>
          <p:spPr bwMode="auto">
            <a:xfrm>
              <a:off x="3373438" y="4152900"/>
              <a:ext cx="623887" cy="469900"/>
            </a:xfrm>
            <a:custGeom>
              <a:avLst/>
              <a:gdLst>
                <a:gd name="T0" fmla="*/ 12668 w 394"/>
                <a:gd name="T1" fmla="*/ 469900 h 296"/>
                <a:gd name="T2" fmla="*/ 12668 w 394"/>
                <a:gd name="T3" fmla="*/ 250825 h 296"/>
                <a:gd name="T4" fmla="*/ 41170 w 394"/>
                <a:gd name="T5" fmla="*/ 250825 h 296"/>
                <a:gd name="T6" fmla="*/ 41170 w 394"/>
                <a:gd name="T7" fmla="*/ 177800 h 296"/>
                <a:gd name="T8" fmla="*/ 0 w 394"/>
                <a:gd name="T9" fmla="*/ 142875 h 296"/>
                <a:gd name="T10" fmla="*/ 34836 w 394"/>
                <a:gd name="T11" fmla="*/ 92075 h 296"/>
                <a:gd name="T12" fmla="*/ 98175 w 394"/>
                <a:gd name="T13" fmla="*/ 92075 h 296"/>
                <a:gd name="T14" fmla="*/ 114010 w 394"/>
                <a:gd name="T15" fmla="*/ 50800 h 296"/>
                <a:gd name="T16" fmla="*/ 224853 w 394"/>
                <a:gd name="T17" fmla="*/ 50800 h 296"/>
                <a:gd name="T18" fmla="*/ 240687 w 394"/>
                <a:gd name="T19" fmla="*/ 12700 h 296"/>
                <a:gd name="T20" fmla="*/ 345196 w 394"/>
                <a:gd name="T21" fmla="*/ 22225 h 296"/>
                <a:gd name="T22" fmla="*/ 357864 w 394"/>
                <a:gd name="T23" fmla="*/ 0 h 296"/>
                <a:gd name="T24" fmla="*/ 471874 w 394"/>
                <a:gd name="T25" fmla="*/ 12700 h 296"/>
                <a:gd name="T26" fmla="*/ 484542 w 394"/>
                <a:gd name="T27" fmla="*/ 28575 h 296"/>
                <a:gd name="T28" fmla="*/ 475041 w 394"/>
                <a:gd name="T29" fmla="*/ 47625 h 296"/>
                <a:gd name="T30" fmla="*/ 503543 w 394"/>
                <a:gd name="T31" fmla="*/ 88900 h 296"/>
                <a:gd name="T32" fmla="*/ 532046 w 394"/>
                <a:gd name="T33" fmla="*/ 161925 h 296"/>
                <a:gd name="T34" fmla="*/ 560548 w 394"/>
                <a:gd name="T35" fmla="*/ 171450 h 296"/>
                <a:gd name="T36" fmla="*/ 557381 w 394"/>
                <a:gd name="T37" fmla="*/ 196850 h 296"/>
                <a:gd name="T38" fmla="*/ 576383 w 394"/>
                <a:gd name="T39" fmla="*/ 209550 h 296"/>
                <a:gd name="T40" fmla="*/ 573216 w 394"/>
                <a:gd name="T41" fmla="*/ 250825 h 296"/>
                <a:gd name="T42" fmla="*/ 598551 w 394"/>
                <a:gd name="T43" fmla="*/ 304800 h 296"/>
                <a:gd name="T44" fmla="*/ 598551 w 394"/>
                <a:gd name="T45" fmla="*/ 352425 h 296"/>
                <a:gd name="T46" fmla="*/ 623887 w 394"/>
                <a:gd name="T47" fmla="*/ 425450 h 296"/>
                <a:gd name="T48" fmla="*/ 623887 w 394"/>
                <a:gd name="T49" fmla="*/ 469900 h 296"/>
                <a:gd name="T50" fmla="*/ 12668 w 394"/>
                <a:gd name="T51" fmla="*/ 469900 h 2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94" h="296">
                  <a:moveTo>
                    <a:pt x="8" y="296"/>
                  </a:moveTo>
                  <a:lnTo>
                    <a:pt x="8" y="158"/>
                  </a:lnTo>
                  <a:lnTo>
                    <a:pt x="26" y="158"/>
                  </a:lnTo>
                  <a:lnTo>
                    <a:pt x="26" y="112"/>
                  </a:lnTo>
                  <a:lnTo>
                    <a:pt x="0" y="90"/>
                  </a:lnTo>
                  <a:lnTo>
                    <a:pt x="22" y="58"/>
                  </a:lnTo>
                  <a:lnTo>
                    <a:pt x="62" y="58"/>
                  </a:lnTo>
                  <a:lnTo>
                    <a:pt x="72" y="32"/>
                  </a:lnTo>
                  <a:lnTo>
                    <a:pt x="142" y="32"/>
                  </a:lnTo>
                  <a:lnTo>
                    <a:pt x="152" y="8"/>
                  </a:lnTo>
                  <a:lnTo>
                    <a:pt x="218" y="14"/>
                  </a:lnTo>
                  <a:lnTo>
                    <a:pt x="226" y="0"/>
                  </a:lnTo>
                  <a:lnTo>
                    <a:pt x="298" y="8"/>
                  </a:lnTo>
                  <a:lnTo>
                    <a:pt x="306" y="18"/>
                  </a:lnTo>
                  <a:lnTo>
                    <a:pt x="300" y="30"/>
                  </a:lnTo>
                  <a:lnTo>
                    <a:pt x="318" y="56"/>
                  </a:lnTo>
                  <a:lnTo>
                    <a:pt x="336" y="102"/>
                  </a:lnTo>
                  <a:lnTo>
                    <a:pt x="354" y="108"/>
                  </a:lnTo>
                  <a:lnTo>
                    <a:pt x="352" y="124"/>
                  </a:lnTo>
                  <a:lnTo>
                    <a:pt x="364" y="132"/>
                  </a:lnTo>
                  <a:lnTo>
                    <a:pt x="362" y="158"/>
                  </a:lnTo>
                  <a:lnTo>
                    <a:pt x="378" y="192"/>
                  </a:lnTo>
                  <a:lnTo>
                    <a:pt x="378" y="222"/>
                  </a:lnTo>
                  <a:lnTo>
                    <a:pt x="394" y="268"/>
                  </a:lnTo>
                  <a:lnTo>
                    <a:pt x="394" y="296"/>
                  </a:lnTo>
                  <a:lnTo>
                    <a:pt x="8" y="296"/>
                  </a:lnTo>
                  <a:close/>
                </a:path>
              </a:pathLst>
            </a:custGeom>
            <a:solidFill>
              <a:srgbClr val="FFC000"/>
            </a:solidFill>
            <a:ln w="9525">
              <a:solidFill>
                <a:schemeClr val="tx1"/>
              </a:solidFill>
              <a:round/>
              <a:headEnd/>
              <a:tailEnd/>
            </a:ln>
          </p:spPr>
          <p:txBody>
            <a:bodyPr wrap="none" anchor="ctr"/>
            <a:lstStyle/>
            <a:p>
              <a:endParaRPr lang="en-US"/>
            </a:p>
          </p:txBody>
        </p:sp>
        <p:sp>
          <p:nvSpPr>
            <p:cNvPr id="12342" name="Freeform 49">
              <a:extLst>
                <a:ext uri="{FF2B5EF4-FFF2-40B4-BE49-F238E27FC236}">
                  <a16:creationId xmlns:a16="http://schemas.microsoft.com/office/drawing/2014/main" id="{266AE836-26B2-4831-8AF1-0F4F3DB0674F}"/>
                </a:ext>
              </a:extLst>
            </p:cNvPr>
            <p:cNvSpPr>
              <a:spLocks/>
            </p:cNvSpPr>
            <p:nvPr/>
          </p:nvSpPr>
          <p:spPr bwMode="auto">
            <a:xfrm>
              <a:off x="3679825" y="3813175"/>
              <a:ext cx="1255713" cy="815975"/>
            </a:xfrm>
            <a:custGeom>
              <a:avLst/>
              <a:gdLst>
                <a:gd name="T0" fmla="*/ 368766 w 790"/>
                <a:gd name="T1" fmla="*/ 0 h 514"/>
                <a:gd name="T2" fmla="*/ 1255713 w 790"/>
                <a:gd name="T3" fmla="*/ 784225 h 514"/>
                <a:gd name="T4" fmla="*/ 832903 w 790"/>
                <a:gd name="T5" fmla="*/ 800100 h 514"/>
                <a:gd name="T6" fmla="*/ 448242 w 790"/>
                <a:gd name="T7" fmla="*/ 796925 h 514"/>
                <a:gd name="T8" fmla="*/ 384661 w 790"/>
                <a:gd name="T9" fmla="*/ 812800 h 514"/>
                <a:gd name="T10" fmla="*/ 314723 w 790"/>
                <a:gd name="T11" fmla="*/ 815975 h 514"/>
                <a:gd name="T12" fmla="*/ 317902 w 790"/>
                <a:gd name="T13" fmla="*/ 758825 h 514"/>
                <a:gd name="T14" fmla="*/ 289291 w 790"/>
                <a:gd name="T15" fmla="*/ 685800 h 514"/>
                <a:gd name="T16" fmla="*/ 292470 w 790"/>
                <a:gd name="T17" fmla="*/ 631825 h 514"/>
                <a:gd name="T18" fmla="*/ 267038 w 790"/>
                <a:gd name="T19" fmla="*/ 590550 h 514"/>
                <a:gd name="T20" fmla="*/ 270217 w 790"/>
                <a:gd name="T21" fmla="*/ 546100 h 514"/>
                <a:gd name="T22" fmla="*/ 251143 w 790"/>
                <a:gd name="T23" fmla="*/ 536575 h 514"/>
                <a:gd name="T24" fmla="*/ 251143 w 790"/>
                <a:gd name="T25" fmla="*/ 508000 h 514"/>
                <a:gd name="T26" fmla="*/ 225710 w 790"/>
                <a:gd name="T27" fmla="*/ 498475 h 514"/>
                <a:gd name="T28" fmla="*/ 190741 w 790"/>
                <a:gd name="T29" fmla="*/ 419100 h 514"/>
                <a:gd name="T30" fmla="*/ 168488 w 790"/>
                <a:gd name="T31" fmla="*/ 384175 h 514"/>
                <a:gd name="T32" fmla="*/ 178025 w 790"/>
                <a:gd name="T33" fmla="*/ 361950 h 514"/>
                <a:gd name="T34" fmla="*/ 162130 w 790"/>
                <a:gd name="T35" fmla="*/ 346075 h 514"/>
                <a:gd name="T36" fmla="*/ 168488 w 790"/>
                <a:gd name="T37" fmla="*/ 273050 h 514"/>
                <a:gd name="T38" fmla="*/ 133519 w 790"/>
                <a:gd name="T39" fmla="*/ 247650 h 514"/>
                <a:gd name="T40" fmla="*/ 133519 w 790"/>
                <a:gd name="T41" fmla="*/ 200025 h 514"/>
                <a:gd name="T42" fmla="*/ 114445 w 790"/>
                <a:gd name="T43" fmla="*/ 180975 h 514"/>
                <a:gd name="T44" fmla="*/ 79476 w 790"/>
                <a:gd name="T45" fmla="*/ 177800 h 514"/>
                <a:gd name="T46" fmla="*/ 47685 w 790"/>
                <a:gd name="T47" fmla="*/ 165100 h 514"/>
                <a:gd name="T48" fmla="*/ 50864 w 790"/>
                <a:gd name="T49" fmla="*/ 146050 h 514"/>
                <a:gd name="T50" fmla="*/ 54043 w 790"/>
                <a:gd name="T51" fmla="*/ 111125 h 514"/>
                <a:gd name="T52" fmla="*/ 0 w 790"/>
                <a:gd name="T53" fmla="*/ 60325 h 514"/>
                <a:gd name="T54" fmla="*/ 3179 w 790"/>
                <a:gd name="T55" fmla="*/ 3175 h 514"/>
                <a:gd name="T56" fmla="*/ 368766 w 790"/>
                <a:gd name="T57" fmla="*/ 0 h 51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790" h="514">
                  <a:moveTo>
                    <a:pt x="232" y="0"/>
                  </a:moveTo>
                  <a:lnTo>
                    <a:pt x="790" y="494"/>
                  </a:lnTo>
                  <a:lnTo>
                    <a:pt x="524" y="504"/>
                  </a:lnTo>
                  <a:lnTo>
                    <a:pt x="282" y="502"/>
                  </a:lnTo>
                  <a:lnTo>
                    <a:pt x="242" y="512"/>
                  </a:lnTo>
                  <a:lnTo>
                    <a:pt x="198" y="514"/>
                  </a:lnTo>
                  <a:lnTo>
                    <a:pt x="200" y="478"/>
                  </a:lnTo>
                  <a:lnTo>
                    <a:pt x="182" y="432"/>
                  </a:lnTo>
                  <a:lnTo>
                    <a:pt x="184" y="398"/>
                  </a:lnTo>
                  <a:lnTo>
                    <a:pt x="168" y="372"/>
                  </a:lnTo>
                  <a:lnTo>
                    <a:pt x="170" y="344"/>
                  </a:lnTo>
                  <a:lnTo>
                    <a:pt x="158" y="338"/>
                  </a:lnTo>
                  <a:lnTo>
                    <a:pt x="158" y="320"/>
                  </a:lnTo>
                  <a:lnTo>
                    <a:pt x="142" y="314"/>
                  </a:lnTo>
                  <a:lnTo>
                    <a:pt x="120" y="264"/>
                  </a:lnTo>
                  <a:lnTo>
                    <a:pt x="106" y="242"/>
                  </a:lnTo>
                  <a:lnTo>
                    <a:pt x="112" y="228"/>
                  </a:lnTo>
                  <a:lnTo>
                    <a:pt x="102" y="218"/>
                  </a:lnTo>
                  <a:lnTo>
                    <a:pt x="106" y="172"/>
                  </a:lnTo>
                  <a:lnTo>
                    <a:pt x="84" y="156"/>
                  </a:lnTo>
                  <a:lnTo>
                    <a:pt x="84" y="126"/>
                  </a:lnTo>
                  <a:lnTo>
                    <a:pt x="72" y="114"/>
                  </a:lnTo>
                  <a:lnTo>
                    <a:pt x="50" y="112"/>
                  </a:lnTo>
                  <a:lnTo>
                    <a:pt x="30" y="104"/>
                  </a:lnTo>
                  <a:lnTo>
                    <a:pt x="32" y="92"/>
                  </a:lnTo>
                  <a:lnTo>
                    <a:pt x="34" y="70"/>
                  </a:lnTo>
                  <a:lnTo>
                    <a:pt x="0" y="38"/>
                  </a:lnTo>
                  <a:lnTo>
                    <a:pt x="2" y="2"/>
                  </a:lnTo>
                  <a:lnTo>
                    <a:pt x="232" y="0"/>
                  </a:lnTo>
                  <a:close/>
                </a:path>
              </a:pathLst>
            </a:custGeom>
            <a:solidFill>
              <a:srgbClr val="00B0F0"/>
            </a:solidFill>
            <a:ln w="9525">
              <a:solidFill>
                <a:schemeClr val="tx1"/>
              </a:solidFill>
              <a:round/>
              <a:headEnd/>
              <a:tailEnd/>
            </a:ln>
          </p:spPr>
          <p:txBody>
            <a:bodyPr wrap="none" anchor="ctr"/>
            <a:lstStyle/>
            <a:p>
              <a:endParaRPr lang="en-US"/>
            </a:p>
          </p:txBody>
        </p:sp>
        <p:sp>
          <p:nvSpPr>
            <p:cNvPr id="12343" name="Freeform 50">
              <a:extLst>
                <a:ext uri="{FF2B5EF4-FFF2-40B4-BE49-F238E27FC236}">
                  <a16:creationId xmlns:a16="http://schemas.microsoft.com/office/drawing/2014/main" id="{37D24788-B06D-4118-B48E-FB4BFC02D5F2}"/>
                </a:ext>
              </a:extLst>
            </p:cNvPr>
            <p:cNvSpPr>
              <a:spLocks/>
            </p:cNvSpPr>
            <p:nvPr/>
          </p:nvSpPr>
          <p:spPr bwMode="auto">
            <a:xfrm>
              <a:off x="2678113" y="4625975"/>
              <a:ext cx="735012" cy="447675"/>
            </a:xfrm>
            <a:custGeom>
              <a:avLst/>
              <a:gdLst>
                <a:gd name="T0" fmla="*/ 456214 w 464"/>
                <a:gd name="T1" fmla="*/ 0 h 282"/>
                <a:gd name="T2" fmla="*/ 456214 w 464"/>
                <a:gd name="T3" fmla="*/ 85725 h 282"/>
                <a:gd name="T4" fmla="*/ 494232 w 464"/>
                <a:gd name="T5" fmla="*/ 85725 h 282"/>
                <a:gd name="T6" fmla="*/ 494232 w 464"/>
                <a:gd name="T7" fmla="*/ 139700 h 282"/>
                <a:gd name="T8" fmla="*/ 532250 w 464"/>
                <a:gd name="T9" fmla="*/ 177800 h 282"/>
                <a:gd name="T10" fmla="*/ 567100 w 464"/>
                <a:gd name="T11" fmla="*/ 177800 h 282"/>
                <a:gd name="T12" fmla="*/ 567100 w 464"/>
                <a:gd name="T13" fmla="*/ 215900 h 282"/>
                <a:gd name="T14" fmla="*/ 605118 w 464"/>
                <a:gd name="T15" fmla="*/ 215900 h 282"/>
                <a:gd name="T16" fmla="*/ 605118 w 464"/>
                <a:gd name="T17" fmla="*/ 263525 h 282"/>
                <a:gd name="T18" fmla="*/ 658976 w 464"/>
                <a:gd name="T19" fmla="*/ 263525 h 282"/>
                <a:gd name="T20" fmla="*/ 658976 w 464"/>
                <a:gd name="T21" fmla="*/ 301625 h 282"/>
                <a:gd name="T22" fmla="*/ 709667 w 464"/>
                <a:gd name="T23" fmla="*/ 301625 h 282"/>
                <a:gd name="T24" fmla="*/ 709667 w 464"/>
                <a:gd name="T25" fmla="*/ 346075 h 282"/>
                <a:gd name="T26" fmla="*/ 735012 w 464"/>
                <a:gd name="T27" fmla="*/ 346075 h 282"/>
                <a:gd name="T28" fmla="*/ 735012 w 464"/>
                <a:gd name="T29" fmla="*/ 447675 h 282"/>
                <a:gd name="T30" fmla="*/ 646304 w 464"/>
                <a:gd name="T31" fmla="*/ 390525 h 282"/>
                <a:gd name="T32" fmla="*/ 617790 w 464"/>
                <a:gd name="T33" fmla="*/ 390525 h 282"/>
                <a:gd name="T34" fmla="*/ 579772 w 464"/>
                <a:gd name="T35" fmla="*/ 368300 h 282"/>
                <a:gd name="T36" fmla="*/ 554427 w 464"/>
                <a:gd name="T37" fmla="*/ 368300 h 282"/>
                <a:gd name="T38" fmla="*/ 554427 w 464"/>
                <a:gd name="T39" fmla="*/ 349250 h 282"/>
                <a:gd name="T40" fmla="*/ 525914 w 464"/>
                <a:gd name="T41" fmla="*/ 349250 h 282"/>
                <a:gd name="T42" fmla="*/ 500569 w 464"/>
                <a:gd name="T43" fmla="*/ 342900 h 282"/>
                <a:gd name="T44" fmla="*/ 465719 w 464"/>
                <a:gd name="T45" fmla="*/ 342900 h 282"/>
                <a:gd name="T46" fmla="*/ 443542 w 464"/>
                <a:gd name="T47" fmla="*/ 381000 h 282"/>
                <a:gd name="T48" fmla="*/ 402356 w 464"/>
                <a:gd name="T49" fmla="*/ 381000 h 282"/>
                <a:gd name="T50" fmla="*/ 402356 w 464"/>
                <a:gd name="T51" fmla="*/ 434975 h 282"/>
                <a:gd name="T52" fmla="*/ 380179 w 464"/>
                <a:gd name="T53" fmla="*/ 403225 h 282"/>
                <a:gd name="T54" fmla="*/ 345329 w 464"/>
                <a:gd name="T55" fmla="*/ 387350 h 282"/>
                <a:gd name="T56" fmla="*/ 304143 w 464"/>
                <a:gd name="T57" fmla="*/ 393700 h 282"/>
                <a:gd name="T58" fmla="*/ 266125 w 464"/>
                <a:gd name="T59" fmla="*/ 406400 h 282"/>
                <a:gd name="T60" fmla="*/ 269293 w 464"/>
                <a:gd name="T61" fmla="*/ 377825 h 282"/>
                <a:gd name="T62" fmla="*/ 281966 w 464"/>
                <a:gd name="T63" fmla="*/ 342900 h 282"/>
                <a:gd name="T64" fmla="*/ 256621 w 464"/>
                <a:gd name="T65" fmla="*/ 304800 h 282"/>
                <a:gd name="T66" fmla="*/ 231275 w 464"/>
                <a:gd name="T67" fmla="*/ 301625 h 282"/>
                <a:gd name="T68" fmla="*/ 199594 w 464"/>
                <a:gd name="T69" fmla="*/ 288925 h 282"/>
                <a:gd name="T70" fmla="*/ 177417 w 464"/>
                <a:gd name="T71" fmla="*/ 250825 h 282"/>
                <a:gd name="T72" fmla="*/ 186921 w 464"/>
                <a:gd name="T73" fmla="*/ 228600 h 282"/>
                <a:gd name="T74" fmla="*/ 190089 w 464"/>
                <a:gd name="T75" fmla="*/ 171450 h 282"/>
                <a:gd name="T76" fmla="*/ 123558 w 464"/>
                <a:gd name="T77" fmla="*/ 152400 h 282"/>
                <a:gd name="T78" fmla="*/ 79204 w 464"/>
                <a:gd name="T79" fmla="*/ 92075 h 282"/>
                <a:gd name="T80" fmla="*/ 63363 w 464"/>
                <a:gd name="T81" fmla="*/ 69850 h 282"/>
                <a:gd name="T82" fmla="*/ 38018 w 464"/>
                <a:gd name="T83" fmla="*/ 63500 h 282"/>
                <a:gd name="T84" fmla="*/ 12673 w 464"/>
                <a:gd name="T85" fmla="*/ 41275 h 282"/>
                <a:gd name="T86" fmla="*/ 0 w 464"/>
                <a:gd name="T87" fmla="*/ 0 h 282"/>
                <a:gd name="T88" fmla="*/ 456214 w 464"/>
                <a:gd name="T89" fmla="*/ 0 h 28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464" h="282">
                  <a:moveTo>
                    <a:pt x="288" y="0"/>
                  </a:moveTo>
                  <a:lnTo>
                    <a:pt x="288" y="54"/>
                  </a:lnTo>
                  <a:lnTo>
                    <a:pt x="312" y="54"/>
                  </a:lnTo>
                  <a:lnTo>
                    <a:pt x="312" y="88"/>
                  </a:lnTo>
                  <a:lnTo>
                    <a:pt x="336" y="112"/>
                  </a:lnTo>
                  <a:lnTo>
                    <a:pt x="358" y="112"/>
                  </a:lnTo>
                  <a:lnTo>
                    <a:pt x="358" y="136"/>
                  </a:lnTo>
                  <a:lnTo>
                    <a:pt x="382" y="136"/>
                  </a:lnTo>
                  <a:lnTo>
                    <a:pt x="382" y="166"/>
                  </a:lnTo>
                  <a:lnTo>
                    <a:pt x="416" y="166"/>
                  </a:lnTo>
                  <a:lnTo>
                    <a:pt x="416" y="190"/>
                  </a:lnTo>
                  <a:lnTo>
                    <a:pt x="448" y="190"/>
                  </a:lnTo>
                  <a:lnTo>
                    <a:pt x="448" y="218"/>
                  </a:lnTo>
                  <a:lnTo>
                    <a:pt x="464" y="218"/>
                  </a:lnTo>
                  <a:lnTo>
                    <a:pt x="464" y="282"/>
                  </a:lnTo>
                  <a:lnTo>
                    <a:pt x="408" y="246"/>
                  </a:lnTo>
                  <a:lnTo>
                    <a:pt x="390" y="246"/>
                  </a:lnTo>
                  <a:lnTo>
                    <a:pt x="366" y="232"/>
                  </a:lnTo>
                  <a:lnTo>
                    <a:pt x="350" y="232"/>
                  </a:lnTo>
                  <a:lnTo>
                    <a:pt x="350" y="220"/>
                  </a:lnTo>
                  <a:lnTo>
                    <a:pt x="332" y="220"/>
                  </a:lnTo>
                  <a:lnTo>
                    <a:pt x="316" y="216"/>
                  </a:lnTo>
                  <a:lnTo>
                    <a:pt x="294" y="216"/>
                  </a:lnTo>
                  <a:lnTo>
                    <a:pt x="280" y="240"/>
                  </a:lnTo>
                  <a:lnTo>
                    <a:pt x="254" y="240"/>
                  </a:lnTo>
                  <a:lnTo>
                    <a:pt x="254" y="274"/>
                  </a:lnTo>
                  <a:lnTo>
                    <a:pt x="240" y="254"/>
                  </a:lnTo>
                  <a:lnTo>
                    <a:pt x="218" y="244"/>
                  </a:lnTo>
                  <a:lnTo>
                    <a:pt x="192" y="248"/>
                  </a:lnTo>
                  <a:lnTo>
                    <a:pt x="168" y="256"/>
                  </a:lnTo>
                  <a:lnTo>
                    <a:pt x="170" y="238"/>
                  </a:lnTo>
                  <a:lnTo>
                    <a:pt x="178" y="216"/>
                  </a:lnTo>
                  <a:lnTo>
                    <a:pt x="162" y="192"/>
                  </a:lnTo>
                  <a:lnTo>
                    <a:pt x="146" y="190"/>
                  </a:lnTo>
                  <a:lnTo>
                    <a:pt x="126" y="182"/>
                  </a:lnTo>
                  <a:lnTo>
                    <a:pt x="112" y="158"/>
                  </a:lnTo>
                  <a:lnTo>
                    <a:pt x="118" y="144"/>
                  </a:lnTo>
                  <a:lnTo>
                    <a:pt x="120" y="108"/>
                  </a:lnTo>
                  <a:lnTo>
                    <a:pt x="78" y="96"/>
                  </a:lnTo>
                  <a:lnTo>
                    <a:pt x="50" y="58"/>
                  </a:lnTo>
                  <a:lnTo>
                    <a:pt x="40" y="44"/>
                  </a:lnTo>
                  <a:lnTo>
                    <a:pt x="24" y="40"/>
                  </a:lnTo>
                  <a:lnTo>
                    <a:pt x="8" y="26"/>
                  </a:lnTo>
                  <a:lnTo>
                    <a:pt x="0" y="0"/>
                  </a:lnTo>
                  <a:lnTo>
                    <a:pt x="288" y="0"/>
                  </a:lnTo>
                  <a:close/>
                </a:path>
              </a:pathLst>
            </a:custGeom>
            <a:solidFill>
              <a:srgbClr val="00B0F0"/>
            </a:solidFill>
            <a:ln w="9525">
              <a:solidFill>
                <a:schemeClr val="tx1"/>
              </a:solidFill>
              <a:round/>
              <a:headEnd/>
              <a:tailEnd/>
            </a:ln>
          </p:spPr>
          <p:txBody>
            <a:bodyPr wrap="none" anchor="ctr"/>
            <a:lstStyle/>
            <a:p>
              <a:endParaRPr lang="en-US"/>
            </a:p>
          </p:txBody>
        </p:sp>
        <p:sp>
          <p:nvSpPr>
            <p:cNvPr id="12344" name="Freeform 51">
              <a:extLst>
                <a:ext uri="{FF2B5EF4-FFF2-40B4-BE49-F238E27FC236}">
                  <a16:creationId xmlns:a16="http://schemas.microsoft.com/office/drawing/2014/main" id="{AC9A71EB-3FE4-4FA9-B030-3E6B10897CE5}"/>
                </a:ext>
              </a:extLst>
            </p:cNvPr>
            <p:cNvSpPr>
              <a:spLocks/>
            </p:cNvSpPr>
            <p:nvPr/>
          </p:nvSpPr>
          <p:spPr bwMode="auto">
            <a:xfrm>
              <a:off x="3133725" y="4613275"/>
              <a:ext cx="1004888" cy="492125"/>
            </a:xfrm>
            <a:custGeom>
              <a:avLst/>
              <a:gdLst>
                <a:gd name="T0" fmla="*/ 0 w 632"/>
                <a:gd name="T1" fmla="*/ 9525 h 310"/>
                <a:gd name="T2" fmla="*/ 938107 w 632"/>
                <a:gd name="T3" fmla="*/ 9525 h 310"/>
                <a:gd name="T4" fmla="*/ 1004888 w 632"/>
                <a:gd name="T5" fmla="*/ 0 h 310"/>
                <a:gd name="T6" fmla="*/ 1004888 w 632"/>
                <a:gd name="T7" fmla="*/ 482600 h 310"/>
                <a:gd name="T8" fmla="*/ 375243 w 632"/>
                <a:gd name="T9" fmla="*/ 492125 h 310"/>
                <a:gd name="T10" fmla="*/ 356163 w 632"/>
                <a:gd name="T11" fmla="*/ 454025 h 310"/>
                <a:gd name="T12" fmla="*/ 279842 w 632"/>
                <a:gd name="T13" fmla="*/ 454025 h 310"/>
                <a:gd name="T14" fmla="*/ 279842 w 632"/>
                <a:gd name="T15" fmla="*/ 355600 h 310"/>
                <a:gd name="T16" fmla="*/ 251222 w 632"/>
                <a:gd name="T17" fmla="*/ 355600 h 310"/>
                <a:gd name="T18" fmla="*/ 251222 w 632"/>
                <a:gd name="T19" fmla="*/ 317500 h 310"/>
                <a:gd name="T20" fmla="*/ 203522 w 632"/>
                <a:gd name="T21" fmla="*/ 317500 h 310"/>
                <a:gd name="T22" fmla="*/ 203522 w 632"/>
                <a:gd name="T23" fmla="*/ 279400 h 310"/>
                <a:gd name="T24" fmla="*/ 146281 w 632"/>
                <a:gd name="T25" fmla="*/ 279400 h 310"/>
                <a:gd name="T26" fmla="*/ 146281 w 632"/>
                <a:gd name="T27" fmla="*/ 228600 h 310"/>
                <a:gd name="T28" fmla="*/ 111301 w 632"/>
                <a:gd name="T29" fmla="*/ 228600 h 310"/>
                <a:gd name="T30" fmla="*/ 111301 w 632"/>
                <a:gd name="T31" fmla="*/ 190500 h 310"/>
                <a:gd name="T32" fmla="*/ 79501 w 632"/>
                <a:gd name="T33" fmla="*/ 190500 h 310"/>
                <a:gd name="T34" fmla="*/ 38160 w 632"/>
                <a:gd name="T35" fmla="*/ 149225 h 310"/>
                <a:gd name="T36" fmla="*/ 38160 w 632"/>
                <a:gd name="T37" fmla="*/ 98425 h 310"/>
                <a:gd name="T38" fmla="*/ 0 w 632"/>
                <a:gd name="T39" fmla="*/ 98425 h 310"/>
                <a:gd name="T40" fmla="*/ 0 w 632"/>
                <a:gd name="T41" fmla="*/ 9525 h 31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32" h="310">
                  <a:moveTo>
                    <a:pt x="0" y="6"/>
                  </a:moveTo>
                  <a:lnTo>
                    <a:pt x="590" y="6"/>
                  </a:lnTo>
                  <a:lnTo>
                    <a:pt x="632" y="0"/>
                  </a:lnTo>
                  <a:lnTo>
                    <a:pt x="632" y="304"/>
                  </a:lnTo>
                  <a:lnTo>
                    <a:pt x="236" y="310"/>
                  </a:lnTo>
                  <a:lnTo>
                    <a:pt x="224" y="286"/>
                  </a:lnTo>
                  <a:lnTo>
                    <a:pt x="176" y="286"/>
                  </a:lnTo>
                  <a:lnTo>
                    <a:pt x="176" y="224"/>
                  </a:lnTo>
                  <a:lnTo>
                    <a:pt x="158" y="224"/>
                  </a:lnTo>
                  <a:lnTo>
                    <a:pt x="158" y="200"/>
                  </a:lnTo>
                  <a:lnTo>
                    <a:pt x="128" y="200"/>
                  </a:lnTo>
                  <a:lnTo>
                    <a:pt x="128" y="176"/>
                  </a:lnTo>
                  <a:lnTo>
                    <a:pt x="92" y="176"/>
                  </a:lnTo>
                  <a:lnTo>
                    <a:pt x="92" y="144"/>
                  </a:lnTo>
                  <a:lnTo>
                    <a:pt x="70" y="144"/>
                  </a:lnTo>
                  <a:lnTo>
                    <a:pt x="70" y="120"/>
                  </a:lnTo>
                  <a:lnTo>
                    <a:pt x="50" y="120"/>
                  </a:lnTo>
                  <a:lnTo>
                    <a:pt x="24" y="94"/>
                  </a:lnTo>
                  <a:lnTo>
                    <a:pt x="24" y="62"/>
                  </a:lnTo>
                  <a:lnTo>
                    <a:pt x="0" y="62"/>
                  </a:lnTo>
                  <a:lnTo>
                    <a:pt x="0" y="6"/>
                  </a:lnTo>
                  <a:close/>
                </a:path>
              </a:pathLst>
            </a:custGeom>
            <a:solidFill>
              <a:srgbClr val="FF0000"/>
            </a:solidFill>
            <a:ln w="9525">
              <a:solidFill>
                <a:schemeClr val="tx1"/>
              </a:solidFill>
              <a:round/>
              <a:headEnd/>
              <a:tailEnd/>
            </a:ln>
          </p:spPr>
          <p:txBody>
            <a:bodyPr wrap="none" anchor="ctr"/>
            <a:lstStyle/>
            <a:p>
              <a:endParaRPr lang="en-US"/>
            </a:p>
          </p:txBody>
        </p:sp>
        <p:sp>
          <p:nvSpPr>
            <p:cNvPr id="12345" name="Freeform 52">
              <a:extLst>
                <a:ext uri="{FF2B5EF4-FFF2-40B4-BE49-F238E27FC236}">
                  <a16:creationId xmlns:a16="http://schemas.microsoft.com/office/drawing/2014/main" id="{9D545FAF-0BDE-4157-A259-B42CE4639C7C}"/>
                </a:ext>
              </a:extLst>
            </p:cNvPr>
            <p:cNvSpPr>
              <a:spLocks/>
            </p:cNvSpPr>
            <p:nvPr/>
          </p:nvSpPr>
          <p:spPr bwMode="auto">
            <a:xfrm>
              <a:off x="4086225" y="4597400"/>
              <a:ext cx="1468438" cy="942975"/>
            </a:xfrm>
            <a:custGeom>
              <a:avLst/>
              <a:gdLst>
                <a:gd name="T0" fmla="*/ 54033 w 924"/>
                <a:gd name="T1" fmla="*/ 9525 h 594"/>
                <a:gd name="T2" fmla="*/ 470409 w 924"/>
                <a:gd name="T3" fmla="*/ 19050 h 594"/>
                <a:gd name="T4" fmla="*/ 848643 w 924"/>
                <a:gd name="T5" fmla="*/ 0 h 594"/>
                <a:gd name="T6" fmla="*/ 1245947 w 924"/>
                <a:gd name="T7" fmla="*/ 371475 h 594"/>
                <a:gd name="T8" fmla="*/ 1245947 w 924"/>
                <a:gd name="T9" fmla="*/ 425450 h 594"/>
                <a:gd name="T10" fmla="*/ 1271375 w 924"/>
                <a:gd name="T11" fmla="*/ 434975 h 594"/>
                <a:gd name="T12" fmla="*/ 1268196 w 924"/>
                <a:gd name="T13" fmla="*/ 463550 h 594"/>
                <a:gd name="T14" fmla="*/ 1296802 w 924"/>
                <a:gd name="T15" fmla="*/ 482600 h 594"/>
                <a:gd name="T16" fmla="*/ 1322230 w 924"/>
                <a:gd name="T17" fmla="*/ 495300 h 594"/>
                <a:gd name="T18" fmla="*/ 1331765 w 924"/>
                <a:gd name="T19" fmla="*/ 552450 h 594"/>
                <a:gd name="T20" fmla="*/ 1363550 w 924"/>
                <a:gd name="T21" fmla="*/ 571500 h 594"/>
                <a:gd name="T22" fmla="*/ 1360371 w 924"/>
                <a:gd name="T23" fmla="*/ 600075 h 594"/>
                <a:gd name="T24" fmla="*/ 1373085 w 924"/>
                <a:gd name="T25" fmla="*/ 625475 h 594"/>
                <a:gd name="T26" fmla="*/ 1455724 w 924"/>
                <a:gd name="T27" fmla="*/ 666750 h 594"/>
                <a:gd name="T28" fmla="*/ 1468438 w 924"/>
                <a:gd name="T29" fmla="*/ 704850 h 594"/>
                <a:gd name="T30" fmla="*/ 1392156 w 924"/>
                <a:gd name="T31" fmla="*/ 787400 h 594"/>
                <a:gd name="T32" fmla="*/ 1354014 w 924"/>
                <a:gd name="T33" fmla="*/ 809625 h 594"/>
                <a:gd name="T34" fmla="*/ 991672 w 924"/>
                <a:gd name="T35" fmla="*/ 815975 h 594"/>
                <a:gd name="T36" fmla="*/ 985316 w 924"/>
                <a:gd name="T37" fmla="*/ 844550 h 594"/>
                <a:gd name="T38" fmla="*/ 343271 w 924"/>
                <a:gd name="T39" fmla="*/ 854075 h 594"/>
                <a:gd name="T40" fmla="*/ 343271 w 924"/>
                <a:gd name="T41" fmla="*/ 879475 h 594"/>
                <a:gd name="T42" fmla="*/ 171636 w 924"/>
                <a:gd name="T43" fmla="*/ 879475 h 594"/>
                <a:gd name="T44" fmla="*/ 162100 w 924"/>
                <a:gd name="T45" fmla="*/ 857250 h 594"/>
                <a:gd name="T46" fmla="*/ 95353 w 924"/>
                <a:gd name="T47" fmla="*/ 857250 h 594"/>
                <a:gd name="T48" fmla="*/ 95353 w 924"/>
                <a:gd name="T49" fmla="*/ 889000 h 594"/>
                <a:gd name="T50" fmla="*/ 69926 w 924"/>
                <a:gd name="T51" fmla="*/ 889000 h 594"/>
                <a:gd name="T52" fmla="*/ 69926 w 924"/>
                <a:gd name="T53" fmla="*/ 914400 h 594"/>
                <a:gd name="T54" fmla="*/ 54033 w 924"/>
                <a:gd name="T55" fmla="*/ 942975 h 594"/>
                <a:gd name="T56" fmla="*/ 28606 w 924"/>
                <a:gd name="T57" fmla="*/ 914400 h 594"/>
                <a:gd name="T58" fmla="*/ 0 w 924"/>
                <a:gd name="T59" fmla="*/ 904875 h 594"/>
                <a:gd name="T60" fmla="*/ 38141 w 924"/>
                <a:gd name="T61" fmla="*/ 850900 h 594"/>
                <a:gd name="T62" fmla="*/ 38141 w 924"/>
                <a:gd name="T63" fmla="*/ 819150 h 594"/>
                <a:gd name="T64" fmla="*/ 54033 w 924"/>
                <a:gd name="T65" fmla="*/ 768350 h 594"/>
                <a:gd name="T66" fmla="*/ 47677 w 924"/>
                <a:gd name="T67" fmla="*/ 492125 h 594"/>
                <a:gd name="T68" fmla="*/ 54033 w 924"/>
                <a:gd name="T69" fmla="*/ 9525 h 59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924" h="594">
                  <a:moveTo>
                    <a:pt x="34" y="6"/>
                  </a:moveTo>
                  <a:lnTo>
                    <a:pt x="296" y="12"/>
                  </a:lnTo>
                  <a:lnTo>
                    <a:pt x="534" y="0"/>
                  </a:lnTo>
                  <a:lnTo>
                    <a:pt x="784" y="234"/>
                  </a:lnTo>
                  <a:lnTo>
                    <a:pt x="784" y="268"/>
                  </a:lnTo>
                  <a:lnTo>
                    <a:pt x="800" y="274"/>
                  </a:lnTo>
                  <a:lnTo>
                    <a:pt x="798" y="292"/>
                  </a:lnTo>
                  <a:lnTo>
                    <a:pt x="816" y="304"/>
                  </a:lnTo>
                  <a:lnTo>
                    <a:pt x="832" y="312"/>
                  </a:lnTo>
                  <a:lnTo>
                    <a:pt x="838" y="348"/>
                  </a:lnTo>
                  <a:lnTo>
                    <a:pt x="858" y="360"/>
                  </a:lnTo>
                  <a:lnTo>
                    <a:pt x="856" y="378"/>
                  </a:lnTo>
                  <a:lnTo>
                    <a:pt x="864" y="394"/>
                  </a:lnTo>
                  <a:lnTo>
                    <a:pt x="916" y="420"/>
                  </a:lnTo>
                  <a:lnTo>
                    <a:pt x="924" y="444"/>
                  </a:lnTo>
                  <a:lnTo>
                    <a:pt x="876" y="496"/>
                  </a:lnTo>
                  <a:lnTo>
                    <a:pt x="852" y="510"/>
                  </a:lnTo>
                  <a:lnTo>
                    <a:pt x="624" y="514"/>
                  </a:lnTo>
                  <a:lnTo>
                    <a:pt x="620" y="532"/>
                  </a:lnTo>
                  <a:lnTo>
                    <a:pt x="216" y="538"/>
                  </a:lnTo>
                  <a:lnTo>
                    <a:pt x="216" y="554"/>
                  </a:lnTo>
                  <a:lnTo>
                    <a:pt x="108" y="554"/>
                  </a:lnTo>
                  <a:lnTo>
                    <a:pt x="102" y="540"/>
                  </a:lnTo>
                  <a:lnTo>
                    <a:pt x="60" y="540"/>
                  </a:lnTo>
                  <a:lnTo>
                    <a:pt x="60" y="560"/>
                  </a:lnTo>
                  <a:lnTo>
                    <a:pt x="44" y="560"/>
                  </a:lnTo>
                  <a:lnTo>
                    <a:pt x="44" y="576"/>
                  </a:lnTo>
                  <a:lnTo>
                    <a:pt x="34" y="594"/>
                  </a:lnTo>
                  <a:lnTo>
                    <a:pt x="18" y="576"/>
                  </a:lnTo>
                  <a:lnTo>
                    <a:pt x="0" y="570"/>
                  </a:lnTo>
                  <a:lnTo>
                    <a:pt x="24" y="536"/>
                  </a:lnTo>
                  <a:lnTo>
                    <a:pt x="24" y="516"/>
                  </a:lnTo>
                  <a:lnTo>
                    <a:pt x="34" y="484"/>
                  </a:lnTo>
                  <a:lnTo>
                    <a:pt x="30" y="310"/>
                  </a:lnTo>
                  <a:lnTo>
                    <a:pt x="34" y="6"/>
                  </a:lnTo>
                  <a:close/>
                </a:path>
              </a:pathLst>
            </a:custGeom>
            <a:solidFill>
              <a:srgbClr val="00B050"/>
            </a:solidFill>
            <a:ln w="9525">
              <a:solidFill>
                <a:schemeClr val="tx1"/>
              </a:solidFill>
              <a:round/>
              <a:headEnd/>
              <a:tailEnd/>
            </a:ln>
          </p:spPr>
          <p:txBody>
            <a:bodyPr wrap="none" anchor="ctr"/>
            <a:lstStyle/>
            <a:p>
              <a:endParaRPr lang="en-US"/>
            </a:p>
          </p:txBody>
        </p:sp>
        <p:sp>
          <p:nvSpPr>
            <p:cNvPr id="12346" name="Freeform 53">
              <a:extLst>
                <a:ext uri="{FF2B5EF4-FFF2-40B4-BE49-F238E27FC236}">
                  <a16:creationId xmlns:a16="http://schemas.microsoft.com/office/drawing/2014/main" id="{99277741-5E6B-40CA-9B2F-B4BFFD8BA1F7}"/>
                </a:ext>
              </a:extLst>
            </p:cNvPr>
            <p:cNvSpPr>
              <a:spLocks/>
            </p:cNvSpPr>
            <p:nvPr/>
          </p:nvSpPr>
          <p:spPr bwMode="auto">
            <a:xfrm>
              <a:off x="4135438" y="5410200"/>
              <a:ext cx="1304925" cy="357188"/>
            </a:xfrm>
            <a:custGeom>
              <a:avLst/>
              <a:gdLst>
                <a:gd name="T0" fmla="*/ 1304925 w 822"/>
                <a:gd name="T1" fmla="*/ 0 h 224"/>
                <a:gd name="T2" fmla="*/ 1304925 w 822"/>
                <a:gd name="T3" fmla="*/ 44649 h 224"/>
                <a:gd name="T4" fmla="*/ 1282700 w 822"/>
                <a:gd name="T5" fmla="*/ 51027 h 224"/>
                <a:gd name="T6" fmla="*/ 1279525 w 822"/>
                <a:gd name="T7" fmla="*/ 258323 h 224"/>
                <a:gd name="T8" fmla="*/ 1212850 w 822"/>
                <a:gd name="T9" fmla="*/ 315729 h 224"/>
                <a:gd name="T10" fmla="*/ 196850 w 822"/>
                <a:gd name="T11" fmla="*/ 357188 h 224"/>
                <a:gd name="T12" fmla="*/ 133350 w 822"/>
                <a:gd name="T13" fmla="*/ 338053 h 224"/>
                <a:gd name="T14" fmla="*/ 133350 w 822"/>
                <a:gd name="T15" fmla="*/ 315729 h 224"/>
                <a:gd name="T16" fmla="*/ 76200 w 822"/>
                <a:gd name="T17" fmla="*/ 315729 h 224"/>
                <a:gd name="T18" fmla="*/ 76200 w 822"/>
                <a:gd name="T19" fmla="*/ 290215 h 224"/>
                <a:gd name="T20" fmla="*/ 114300 w 822"/>
                <a:gd name="T21" fmla="*/ 242378 h 224"/>
                <a:gd name="T22" fmla="*/ 92075 w 822"/>
                <a:gd name="T23" fmla="*/ 213675 h 224"/>
                <a:gd name="T24" fmla="*/ 57150 w 822"/>
                <a:gd name="T25" fmla="*/ 213675 h 224"/>
                <a:gd name="T26" fmla="*/ 0 w 822"/>
                <a:gd name="T27" fmla="*/ 127567 h 224"/>
                <a:gd name="T28" fmla="*/ 22225 w 822"/>
                <a:gd name="T29" fmla="*/ 102054 h 224"/>
                <a:gd name="T30" fmla="*/ 22225 w 822"/>
                <a:gd name="T31" fmla="*/ 76540 h 224"/>
                <a:gd name="T32" fmla="*/ 50800 w 822"/>
                <a:gd name="T33" fmla="*/ 76540 h 224"/>
                <a:gd name="T34" fmla="*/ 50800 w 822"/>
                <a:gd name="T35" fmla="*/ 44649 h 224"/>
                <a:gd name="T36" fmla="*/ 114300 w 822"/>
                <a:gd name="T37" fmla="*/ 44649 h 224"/>
                <a:gd name="T38" fmla="*/ 127000 w 822"/>
                <a:gd name="T39" fmla="*/ 66973 h 224"/>
                <a:gd name="T40" fmla="*/ 298450 w 822"/>
                <a:gd name="T41" fmla="*/ 66973 h 224"/>
                <a:gd name="T42" fmla="*/ 298450 w 822"/>
                <a:gd name="T43" fmla="*/ 41459 h 224"/>
                <a:gd name="T44" fmla="*/ 939800 w 822"/>
                <a:gd name="T45" fmla="*/ 31892 h 224"/>
                <a:gd name="T46" fmla="*/ 946150 w 822"/>
                <a:gd name="T47" fmla="*/ 3189 h 224"/>
                <a:gd name="T48" fmla="*/ 1304925 w 822"/>
                <a:gd name="T49" fmla="*/ 0 h 22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822" h="224">
                  <a:moveTo>
                    <a:pt x="822" y="0"/>
                  </a:moveTo>
                  <a:lnTo>
                    <a:pt x="822" y="28"/>
                  </a:lnTo>
                  <a:lnTo>
                    <a:pt x="808" y="32"/>
                  </a:lnTo>
                  <a:lnTo>
                    <a:pt x="806" y="162"/>
                  </a:lnTo>
                  <a:lnTo>
                    <a:pt x="764" y="198"/>
                  </a:lnTo>
                  <a:lnTo>
                    <a:pt x="124" y="224"/>
                  </a:lnTo>
                  <a:lnTo>
                    <a:pt x="84" y="212"/>
                  </a:lnTo>
                  <a:lnTo>
                    <a:pt x="84" y="198"/>
                  </a:lnTo>
                  <a:lnTo>
                    <a:pt x="48" y="198"/>
                  </a:lnTo>
                  <a:lnTo>
                    <a:pt x="48" y="182"/>
                  </a:lnTo>
                  <a:lnTo>
                    <a:pt x="72" y="152"/>
                  </a:lnTo>
                  <a:lnTo>
                    <a:pt x="58" y="134"/>
                  </a:lnTo>
                  <a:lnTo>
                    <a:pt x="36" y="134"/>
                  </a:lnTo>
                  <a:lnTo>
                    <a:pt x="0" y="80"/>
                  </a:lnTo>
                  <a:lnTo>
                    <a:pt x="14" y="64"/>
                  </a:lnTo>
                  <a:lnTo>
                    <a:pt x="14" y="48"/>
                  </a:lnTo>
                  <a:lnTo>
                    <a:pt x="32" y="48"/>
                  </a:lnTo>
                  <a:lnTo>
                    <a:pt x="32" y="28"/>
                  </a:lnTo>
                  <a:lnTo>
                    <a:pt x="72" y="28"/>
                  </a:lnTo>
                  <a:lnTo>
                    <a:pt x="80" y="42"/>
                  </a:lnTo>
                  <a:lnTo>
                    <a:pt x="188" y="42"/>
                  </a:lnTo>
                  <a:lnTo>
                    <a:pt x="188" y="26"/>
                  </a:lnTo>
                  <a:lnTo>
                    <a:pt x="592" y="20"/>
                  </a:lnTo>
                  <a:lnTo>
                    <a:pt x="596" y="2"/>
                  </a:lnTo>
                  <a:lnTo>
                    <a:pt x="822" y="0"/>
                  </a:lnTo>
                  <a:close/>
                </a:path>
              </a:pathLst>
            </a:custGeom>
            <a:solidFill>
              <a:srgbClr val="FFFF00"/>
            </a:solidFill>
            <a:ln w="9525">
              <a:solidFill>
                <a:schemeClr val="tx1"/>
              </a:solidFill>
              <a:round/>
              <a:headEnd/>
              <a:tailEnd/>
            </a:ln>
          </p:spPr>
          <p:txBody>
            <a:bodyPr wrap="none" anchor="ctr"/>
            <a:lstStyle/>
            <a:p>
              <a:endParaRPr lang="en-US"/>
            </a:p>
          </p:txBody>
        </p:sp>
        <p:sp>
          <p:nvSpPr>
            <p:cNvPr id="12347" name="Freeform 54">
              <a:extLst>
                <a:ext uri="{FF2B5EF4-FFF2-40B4-BE49-F238E27FC236}">
                  <a16:creationId xmlns:a16="http://schemas.microsoft.com/office/drawing/2014/main" id="{35A60FDE-F785-476A-BB0F-DF64F16DBD44}"/>
                </a:ext>
              </a:extLst>
            </p:cNvPr>
            <p:cNvSpPr>
              <a:spLocks/>
            </p:cNvSpPr>
            <p:nvPr/>
          </p:nvSpPr>
          <p:spPr bwMode="auto">
            <a:xfrm>
              <a:off x="2935288" y="4968875"/>
              <a:ext cx="490537" cy="361950"/>
            </a:xfrm>
            <a:custGeom>
              <a:avLst/>
              <a:gdLst>
                <a:gd name="T0" fmla="*/ 6330 w 310"/>
                <a:gd name="T1" fmla="*/ 63500 h 228"/>
                <a:gd name="T2" fmla="*/ 60130 w 310"/>
                <a:gd name="T3" fmla="*/ 47625 h 228"/>
                <a:gd name="T4" fmla="*/ 91778 w 310"/>
                <a:gd name="T5" fmla="*/ 47625 h 228"/>
                <a:gd name="T6" fmla="*/ 126590 w 310"/>
                <a:gd name="T7" fmla="*/ 60325 h 228"/>
                <a:gd name="T8" fmla="*/ 148743 w 310"/>
                <a:gd name="T9" fmla="*/ 88900 h 228"/>
                <a:gd name="T10" fmla="*/ 148743 w 310"/>
                <a:gd name="T11" fmla="*/ 38100 h 228"/>
                <a:gd name="T12" fmla="*/ 189885 w 310"/>
                <a:gd name="T13" fmla="*/ 38100 h 228"/>
                <a:gd name="T14" fmla="*/ 212039 w 310"/>
                <a:gd name="T15" fmla="*/ 0 h 228"/>
                <a:gd name="T16" fmla="*/ 237357 w 310"/>
                <a:gd name="T17" fmla="*/ 0 h 228"/>
                <a:gd name="T18" fmla="*/ 269004 w 310"/>
                <a:gd name="T19" fmla="*/ 9525 h 228"/>
                <a:gd name="T20" fmla="*/ 297487 w 310"/>
                <a:gd name="T21" fmla="*/ 9525 h 228"/>
                <a:gd name="T22" fmla="*/ 319640 w 310"/>
                <a:gd name="T23" fmla="*/ 25400 h 228"/>
                <a:gd name="T24" fmla="*/ 360782 w 310"/>
                <a:gd name="T25" fmla="*/ 50800 h 228"/>
                <a:gd name="T26" fmla="*/ 386100 w 310"/>
                <a:gd name="T27" fmla="*/ 50800 h 228"/>
                <a:gd name="T28" fmla="*/ 474713 w 310"/>
                <a:gd name="T29" fmla="*/ 101600 h 228"/>
                <a:gd name="T30" fmla="*/ 490537 w 310"/>
                <a:gd name="T31" fmla="*/ 133350 h 228"/>
                <a:gd name="T32" fmla="*/ 490537 w 310"/>
                <a:gd name="T33" fmla="*/ 361950 h 228"/>
                <a:gd name="T34" fmla="*/ 408253 w 310"/>
                <a:gd name="T35" fmla="*/ 327025 h 228"/>
                <a:gd name="T36" fmla="*/ 382935 w 310"/>
                <a:gd name="T37" fmla="*/ 339725 h 228"/>
                <a:gd name="T38" fmla="*/ 332299 w 310"/>
                <a:gd name="T39" fmla="*/ 327025 h 228"/>
                <a:gd name="T40" fmla="*/ 306981 w 310"/>
                <a:gd name="T41" fmla="*/ 330200 h 228"/>
                <a:gd name="T42" fmla="*/ 269004 w 310"/>
                <a:gd name="T43" fmla="*/ 307975 h 228"/>
                <a:gd name="T44" fmla="*/ 215203 w 310"/>
                <a:gd name="T45" fmla="*/ 298450 h 228"/>
                <a:gd name="T46" fmla="*/ 82284 w 310"/>
                <a:gd name="T47" fmla="*/ 314325 h 228"/>
                <a:gd name="T48" fmla="*/ 60130 w 310"/>
                <a:gd name="T49" fmla="*/ 263525 h 228"/>
                <a:gd name="T50" fmla="*/ 18989 w 310"/>
                <a:gd name="T51" fmla="*/ 266700 h 228"/>
                <a:gd name="T52" fmla="*/ 0 w 310"/>
                <a:gd name="T53" fmla="*/ 254000 h 228"/>
                <a:gd name="T54" fmla="*/ 6330 w 310"/>
                <a:gd name="T55" fmla="*/ 219075 h 228"/>
                <a:gd name="T56" fmla="*/ 18989 w 310"/>
                <a:gd name="T57" fmla="*/ 177800 h 228"/>
                <a:gd name="T58" fmla="*/ 18989 w 310"/>
                <a:gd name="T59" fmla="*/ 146050 h 228"/>
                <a:gd name="T60" fmla="*/ 28483 w 310"/>
                <a:gd name="T61" fmla="*/ 114300 h 228"/>
                <a:gd name="T62" fmla="*/ 6330 w 310"/>
                <a:gd name="T63" fmla="*/ 63500 h 22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310" h="228">
                  <a:moveTo>
                    <a:pt x="4" y="40"/>
                  </a:moveTo>
                  <a:lnTo>
                    <a:pt x="38" y="30"/>
                  </a:lnTo>
                  <a:lnTo>
                    <a:pt x="58" y="30"/>
                  </a:lnTo>
                  <a:lnTo>
                    <a:pt x="80" y="38"/>
                  </a:lnTo>
                  <a:lnTo>
                    <a:pt x="94" y="56"/>
                  </a:lnTo>
                  <a:lnTo>
                    <a:pt x="94" y="24"/>
                  </a:lnTo>
                  <a:lnTo>
                    <a:pt x="120" y="24"/>
                  </a:lnTo>
                  <a:lnTo>
                    <a:pt x="134" y="0"/>
                  </a:lnTo>
                  <a:lnTo>
                    <a:pt x="150" y="0"/>
                  </a:lnTo>
                  <a:lnTo>
                    <a:pt x="170" y="6"/>
                  </a:lnTo>
                  <a:lnTo>
                    <a:pt x="188" y="6"/>
                  </a:lnTo>
                  <a:lnTo>
                    <a:pt x="202" y="16"/>
                  </a:lnTo>
                  <a:lnTo>
                    <a:pt x="228" y="32"/>
                  </a:lnTo>
                  <a:lnTo>
                    <a:pt x="244" y="32"/>
                  </a:lnTo>
                  <a:lnTo>
                    <a:pt x="300" y="64"/>
                  </a:lnTo>
                  <a:lnTo>
                    <a:pt x="310" y="84"/>
                  </a:lnTo>
                  <a:lnTo>
                    <a:pt x="310" y="228"/>
                  </a:lnTo>
                  <a:lnTo>
                    <a:pt x="258" y="206"/>
                  </a:lnTo>
                  <a:lnTo>
                    <a:pt x="242" y="214"/>
                  </a:lnTo>
                  <a:lnTo>
                    <a:pt x="210" y="206"/>
                  </a:lnTo>
                  <a:lnTo>
                    <a:pt x="194" y="208"/>
                  </a:lnTo>
                  <a:lnTo>
                    <a:pt x="170" y="194"/>
                  </a:lnTo>
                  <a:lnTo>
                    <a:pt x="136" y="188"/>
                  </a:lnTo>
                  <a:lnTo>
                    <a:pt x="52" y="198"/>
                  </a:lnTo>
                  <a:lnTo>
                    <a:pt x="38" y="166"/>
                  </a:lnTo>
                  <a:lnTo>
                    <a:pt x="12" y="168"/>
                  </a:lnTo>
                  <a:lnTo>
                    <a:pt x="0" y="160"/>
                  </a:lnTo>
                  <a:lnTo>
                    <a:pt x="4" y="138"/>
                  </a:lnTo>
                  <a:lnTo>
                    <a:pt x="12" y="112"/>
                  </a:lnTo>
                  <a:lnTo>
                    <a:pt x="12" y="92"/>
                  </a:lnTo>
                  <a:lnTo>
                    <a:pt x="18" y="72"/>
                  </a:lnTo>
                  <a:lnTo>
                    <a:pt x="4" y="40"/>
                  </a:lnTo>
                  <a:close/>
                </a:path>
              </a:pathLst>
            </a:custGeom>
            <a:solidFill>
              <a:srgbClr val="00B0F0"/>
            </a:solidFill>
            <a:ln w="9525">
              <a:solidFill>
                <a:schemeClr val="tx1"/>
              </a:solidFill>
              <a:round/>
              <a:headEnd/>
              <a:tailEnd/>
            </a:ln>
          </p:spPr>
          <p:txBody>
            <a:bodyPr wrap="none" anchor="ctr"/>
            <a:lstStyle/>
            <a:p>
              <a:endParaRPr lang="en-US"/>
            </a:p>
          </p:txBody>
        </p:sp>
        <p:sp>
          <p:nvSpPr>
            <p:cNvPr id="12348" name="Freeform 55">
              <a:extLst>
                <a:ext uri="{FF2B5EF4-FFF2-40B4-BE49-F238E27FC236}">
                  <a16:creationId xmlns:a16="http://schemas.microsoft.com/office/drawing/2014/main" id="{043434E7-937E-46FC-9F55-C7D10FCC6E48}"/>
                </a:ext>
              </a:extLst>
            </p:cNvPr>
            <p:cNvSpPr>
              <a:spLocks/>
            </p:cNvSpPr>
            <p:nvPr/>
          </p:nvSpPr>
          <p:spPr bwMode="auto">
            <a:xfrm>
              <a:off x="3413125" y="5064125"/>
              <a:ext cx="347663" cy="400050"/>
            </a:xfrm>
            <a:custGeom>
              <a:avLst/>
              <a:gdLst>
                <a:gd name="T0" fmla="*/ 0 w 218"/>
                <a:gd name="T1" fmla="*/ 3175 h 252"/>
                <a:gd name="T2" fmla="*/ 73360 w 218"/>
                <a:gd name="T3" fmla="*/ 0 h 252"/>
                <a:gd name="T4" fmla="*/ 102066 w 218"/>
                <a:gd name="T5" fmla="*/ 41275 h 252"/>
                <a:gd name="T6" fmla="*/ 232839 w 218"/>
                <a:gd name="T7" fmla="*/ 38100 h 252"/>
                <a:gd name="T8" fmla="*/ 347663 w 218"/>
                <a:gd name="T9" fmla="*/ 282575 h 252"/>
                <a:gd name="T10" fmla="*/ 341284 w 218"/>
                <a:gd name="T11" fmla="*/ 301625 h 252"/>
                <a:gd name="T12" fmla="*/ 328526 w 218"/>
                <a:gd name="T13" fmla="*/ 352425 h 252"/>
                <a:gd name="T14" fmla="*/ 274303 w 218"/>
                <a:gd name="T15" fmla="*/ 352425 h 252"/>
                <a:gd name="T16" fmla="*/ 204132 w 218"/>
                <a:gd name="T17" fmla="*/ 400050 h 252"/>
                <a:gd name="T18" fmla="*/ 95687 w 218"/>
                <a:gd name="T19" fmla="*/ 361950 h 252"/>
                <a:gd name="T20" fmla="*/ 89308 w 218"/>
                <a:gd name="T21" fmla="*/ 333375 h 252"/>
                <a:gd name="T22" fmla="*/ 9569 w 218"/>
                <a:gd name="T23" fmla="*/ 260350 h 252"/>
                <a:gd name="T24" fmla="*/ 9569 w 218"/>
                <a:gd name="T25" fmla="*/ 28575 h 252"/>
                <a:gd name="T26" fmla="*/ 0 w 218"/>
                <a:gd name="T27" fmla="*/ 3175 h 2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18" h="252">
                  <a:moveTo>
                    <a:pt x="0" y="2"/>
                  </a:moveTo>
                  <a:lnTo>
                    <a:pt x="46" y="0"/>
                  </a:lnTo>
                  <a:lnTo>
                    <a:pt x="64" y="26"/>
                  </a:lnTo>
                  <a:lnTo>
                    <a:pt x="146" y="24"/>
                  </a:lnTo>
                  <a:lnTo>
                    <a:pt x="218" y="178"/>
                  </a:lnTo>
                  <a:lnTo>
                    <a:pt x="214" y="190"/>
                  </a:lnTo>
                  <a:lnTo>
                    <a:pt x="206" y="222"/>
                  </a:lnTo>
                  <a:lnTo>
                    <a:pt x="172" y="222"/>
                  </a:lnTo>
                  <a:lnTo>
                    <a:pt x="128" y="252"/>
                  </a:lnTo>
                  <a:lnTo>
                    <a:pt x="60" y="228"/>
                  </a:lnTo>
                  <a:lnTo>
                    <a:pt x="56" y="210"/>
                  </a:lnTo>
                  <a:lnTo>
                    <a:pt x="6" y="164"/>
                  </a:lnTo>
                  <a:lnTo>
                    <a:pt x="6" y="18"/>
                  </a:lnTo>
                  <a:lnTo>
                    <a:pt x="0" y="2"/>
                  </a:lnTo>
                  <a:close/>
                </a:path>
              </a:pathLst>
            </a:custGeom>
            <a:solidFill>
              <a:srgbClr val="00B0F0"/>
            </a:solidFill>
            <a:ln w="9525">
              <a:solidFill>
                <a:schemeClr val="tx1"/>
              </a:solidFill>
              <a:round/>
              <a:headEnd/>
              <a:tailEnd/>
            </a:ln>
          </p:spPr>
          <p:txBody>
            <a:bodyPr wrap="none" anchor="ctr"/>
            <a:lstStyle/>
            <a:p>
              <a:endParaRPr lang="en-US"/>
            </a:p>
          </p:txBody>
        </p:sp>
        <p:sp>
          <p:nvSpPr>
            <p:cNvPr id="12349" name="Freeform 56">
              <a:extLst>
                <a:ext uri="{FF2B5EF4-FFF2-40B4-BE49-F238E27FC236}">
                  <a16:creationId xmlns:a16="http://schemas.microsoft.com/office/drawing/2014/main" id="{EDA261CD-DB90-43F5-B737-9AAA9345BC70}"/>
                </a:ext>
              </a:extLst>
            </p:cNvPr>
            <p:cNvSpPr>
              <a:spLocks/>
            </p:cNvSpPr>
            <p:nvPr/>
          </p:nvSpPr>
          <p:spPr bwMode="auto">
            <a:xfrm>
              <a:off x="3616325" y="5092700"/>
              <a:ext cx="530225" cy="539750"/>
            </a:xfrm>
            <a:custGeom>
              <a:avLst/>
              <a:gdLst>
                <a:gd name="T0" fmla="*/ 25400 w 334"/>
                <a:gd name="T1" fmla="*/ 9525 h 340"/>
                <a:gd name="T2" fmla="*/ 517525 w 334"/>
                <a:gd name="T3" fmla="*/ 0 h 340"/>
                <a:gd name="T4" fmla="*/ 530225 w 334"/>
                <a:gd name="T5" fmla="*/ 276225 h 340"/>
                <a:gd name="T6" fmla="*/ 504825 w 334"/>
                <a:gd name="T7" fmla="*/ 327025 h 340"/>
                <a:gd name="T8" fmla="*/ 504825 w 334"/>
                <a:gd name="T9" fmla="*/ 355600 h 340"/>
                <a:gd name="T10" fmla="*/ 466725 w 334"/>
                <a:gd name="T11" fmla="*/ 415925 h 340"/>
                <a:gd name="T12" fmla="*/ 415925 w 334"/>
                <a:gd name="T13" fmla="*/ 415925 h 340"/>
                <a:gd name="T14" fmla="*/ 365125 w 334"/>
                <a:gd name="T15" fmla="*/ 463550 h 340"/>
                <a:gd name="T16" fmla="*/ 352425 w 334"/>
                <a:gd name="T17" fmla="*/ 527050 h 340"/>
                <a:gd name="T18" fmla="*/ 323850 w 334"/>
                <a:gd name="T19" fmla="*/ 527050 h 340"/>
                <a:gd name="T20" fmla="*/ 311150 w 334"/>
                <a:gd name="T21" fmla="*/ 508000 h 340"/>
                <a:gd name="T22" fmla="*/ 285750 w 334"/>
                <a:gd name="T23" fmla="*/ 539750 h 340"/>
                <a:gd name="T24" fmla="*/ 257175 w 334"/>
                <a:gd name="T25" fmla="*/ 539750 h 340"/>
                <a:gd name="T26" fmla="*/ 247650 w 334"/>
                <a:gd name="T27" fmla="*/ 520700 h 340"/>
                <a:gd name="T28" fmla="*/ 219075 w 334"/>
                <a:gd name="T29" fmla="*/ 527050 h 340"/>
                <a:gd name="T30" fmla="*/ 206375 w 334"/>
                <a:gd name="T31" fmla="*/ 492125 h 340"/>
                <a:gd name="T32" fmla="*/ 222250 w 334"/>
                <a:gd name="T33" fmla="*/ 479425 h 340"/>
                <a:gd name="T34" fmla="*/ 180975 w 334"/>
                <a:gd name="T35" fmla="*/ 396875 h 340"/>
                <a:gd name="T36" fmla="*/ 149225 w 334"/>
                <a:gd name="T37" fmla="*/ 384175 h 340"/>
                <a:gd name="T38" fmla="*/ 107950 w 334"/>
                <a:gd name="T39" fmla="*/ 384175 h 340"/>
                <a:gd name="T40" fmla="*/ 92075 w 334"/>
                <a:gd name="T41" fmla="*/ 396875 h 340"/>
                <a:gd name="T42" fmla="*/ 69850 w 334"/>
                <a:gd name="T43" fmla="*/ 412750 h 340"/>
                <a:gd name="T44" fmla="*/ 25400 w 334"/>
                <a:gd name="T45" fmla="*/ 393700 h 340"/>
                <a:gd name="T46" fmla="*/ 0 w 334"/>
                <a:gd name="T47" fmla="*/ 368300 h 340"/>
                <a:gd name="T48" fmla="*/ 69850 w 334"/>
                <a:gd name="T49" fmla="*/ 323850 h 340"/>
                <a:gd name="T50" fmla="*/ 127000 w 334"/>
                <a:gd name="T51" fmla="*/ 323850 h 340"/>
                <a:gd name="T52" fmla="*/ 142875 w 334"/>
                <a:gd name="T53" fmla="*/ 250825 h 340"/>
                <a:gd name="T54" fmla="*/ 25400 w 334"/>
                <a:gd name="T55" fmla="*/ 9525 h 34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34" h="340">
                  <a:moveTo>
                    <a:pt x="16" y="6"/>
                  </a:moveTo>
                  <a:lnTo>
                    <a:pt x="326" y="0"/>
                  </a:lnTo>
                  <a:lnTo>
                    <a:pt x="334" y="174"/>
                  </a:lnTo>
                  <a:lnTo>
                    <a:pt x="318" y="206"/>
                  </a:lnTo>
                  <a:lnTo>
                    <a:pt x="318" y="224"/>
                  </a:lnTo>
                  <a:lnTo>
                    <a:pt x="294" y="262"/>
                  </a:lnTo>
                  <a:lnTo>
                    <a:pt x="262" y="262"/>
                  </a:lnTo>
                  <a:lnTo>
                    <a:pt x="230" y="292"/>
                  </a:lnTo>
                  <a:lnTo>
                    <a:pt x="222" y="332"/>
                  </a:lnTo>
                  <a:lnTo>
                    <a:pt x="204" y="332"/>
                  </a:lnTo>
                  <a:lnTo>
                    <a:pt x="196" y="320"/>
                  </a:lnTo>
                  <a:lnTo>
                    <a:pt x="180" y="340"/>
                  </a:lnTo>
                  <a:lnTo>
                    <a:pt x="162" y="340"/>
                  </a:lnTo>
                  <a:lnTo>
                    <a:pt x="156" y="328"/>
                  </a:lnTo>
                  <a:lnTo>
                    <a:pt x="138" y="332"/>
                  </a:lnTo>
                  <a:lnTo>
                    <a:pt x="130" y="310"/>
                  </a:lnTo>
                  <a:lnTo>
                    <a:pt x="140" y="302"/>
                  </a:lnTo>
                  <a:lnTo>
                    <a:pt x="114" y="250"/>
                  </a:lnTo>
                  <a:lnTo>
                    <a:pt x="94" y="242"/>
                  </a:lnTo>
                  <a:lnTo>
                    <a:pt x="68" y="242"/>
                  </a:lnTo>
                  <a:lnTo>
                    <a:pt x="58" y="250"/>
                  </a:lnTo>
                  <a:lnTo>
                    <a:pt x="44" y="260"/>
                  </a:lnTo>
                  <a:lnTo>
                    <a:pt x="16" y="248"/>
                  </a:lnTo>
                  <a:lnTo>
                    <a:pt x="0" y="232"/>
                  </a:lnTo>
                  <a:lnTo>
                    <a:pt x="44" y="204"/>
                  </a:lnTo>
                  <a:lnTo>
                    <a:pt x="80" y="204"/>
                  </a:lnTo>
                  <a:lnTo>
                    <a:pt x="90" y="158"/>
                  </a:lnTo>
                  <a:lnTo>
                    <a:pt x="16" y="6"/>
                  </a:lnTo>
                  <a:close/>
                </a:path>
              </a:pathLst>
            </a:custGeom>
            <a:solidFill>
              <a:srgbClr val="00B0F0"/>
            </a:solidFill>
            <a:ln w="9525">
              <a:solidFill>
                <a:schemeClr val="tx1"/>
              </a:solidFill>
              <a:round/>
              <a:headEnd/>
              <a:tailEnd/>
            </a:ln>
          </p:spPr>
          <p:txBody>
            <a:bodyPr wrap="none" anchor="ctr"/>
            <a:lstStyle/>
            <a:p>
              <a:endParaRPr lang="en-US"/>
            </a:p>
          </p:txBody>
        </p:sp>
        <p:sp>
          <p:nvSpPr>
            <p:cNvPr id="12350" name="Freeform 57">
              <a:extLst>
                <a:ext uri="{FF2B5EF4-FFF2-40B4-BE49-F238E27FC236}">
                  <a16:creationId xmlns:a16="http://schemas.microsoft.com/office/drawing/2014/main" id="{FECBE0C8-8371-40EE-9FEC-658F2770112C}"/>
                </a:ext>
              </a:extLst>
            </p:cNvPr>
            <p:cNvSpPr>
              <a:spLocks/>
            </p:cNvSpPr>
            <p:nvPr/>
          </p:nvSpPr>
          <p:spPr bwMode="auto">
            <a:xfrm>
              <a:off x="3970338" y="5508625"/>
              <a:ext cx="280987" cy="269875"/>
            </a:xfrm>
            <a:custGeom>
              <a:avLst/>
              <a:gdLst>
                <a:gd name="T0" fmla="*/ 0 w 178"/>
                <a:gd name="T1" fmla="*/ 111125 h 170"/>
                <a:gd name="T2" fmla="*/ 12629 w 178"/>
                <a:gd name="T3" fmla="*/ 44450 h 170"/>
                <a:gd name="T4" fmla="*/ 66300 w 178"/>
                <a:gd name="T5" fmla="*/ 0 h 170"/>
                <a:gd name="T6" fmla="*/ 116815 w 178"/>
                <a:gd name="T7" fmla="*/ 0 h 170"/>
                <a:gd name="T8" fmla="*/ 142072 w 178"/>
                <a:gd name="T9" fmla="*/ 0 h 170"/>
                <a:gd name="T10" fmla="*/ 164172 w 178"/>
                <a:gd name="T11" fmla="*/ 25400 h 170"/>
                <a:gd name="T12" fmla="*/ 233630 w 178"/>
                <a:gd name="T13" fmla="*/ 114300 h 170"/>
                <a:gd name="T14" fmla="*/ 255730 w 178"/>
                <a:gd name="T15" fmla="*/ 114300 h 170"/>
                <a:gd name="T16" fmla="*/ 280987 w 178"/>
                <a:gd name="T17" fmla="*/ 146050 h 170"/>
                <a:gd name="T18" fmla="*/ 243101 w 178"/>
                <a:gd name="T19" fmla="*/ 180975 h 170"/>
                <a:gd name="T20" fmla="*/ 239944 w 178"/>
                <a:gd name="T21" fmla="*/ 225425 h 170"/>
                <a:gd name="T22" fmla="*/ 195744 w 178"/>
                <a:gd name="T23" fmla="*/ 269875 h 170"/>
                <a:gd name="T24" fmla="*/ 176801 w 178"/>
                <a:gd name="T25" fmla="*/ 247650 h 170"/>
                <a:gd name="T26" fmla="*/ 145229 w 178"/>
                <a:gd name="T27" fmla="*/ 247650 h 170"/>
                <a:gd name="T28" fmla="*/ 138915 w 178"/>
                <a:gd name="T29" fmla="*/ 206375 h 170"/>
                <a:gd name="T30" fmla="*/ 63143 w 178"/>
                <a:gd name="T31" fmla="*/ 174625 h 170"/>
                <a:gd name="T32" fmla="*/ 0 w 178"/>
                <a:gd name="T33" fmla="*/ 111125 h 17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78" h="170">
                  <a:moveTo>
                    <a:pt x="0" y="70"/>
                  </a:moveTo>
                  <a:lnTo>
                    <a:pt x="8" y="28"/>
                  </a:lnTo>
                  <a:lnTo>
                    <a:pt x="42" y="0"/>
                  </a:lnTo>
                  <a:lnTo>
                    <a:pt x="74" y="0"/>
                  </a:lnTo>
                  <a:lnTo>
                    <a:pt x="90" y="0"/>
                  </a:lnTo>
                  <a:lnTo>
                    <a:pt x="104" y="16"/>
                  </a:lnTo>
                  <a:lnTo>
                    <a:pt x="148" y="72"/>
                  </a:lnTo>
                  <a:lnTo>
                    <a:pt x="162" y="72"/>
                  </a:lnTo>
                  <a:lnTo>
                    <a:pt x="178" y="92"/>
                  </a:lnTo>
                  <a:lnTo>
                    <a:pt x="154" y="114"/>
                  </a:lnTo>
                  <a:lnTo>
                    <a:pt x="152" y="142"/>
                  </a:lnTo>
                  <a:lnTo>
                    <a:pt x="124" y="170"/>
                  </a:lnTo>
                  <a:lnTo>
                    <a:pt x="112" y="156"/>
                  </a:lnTo>
                  <a:lnTo>
                    <a:pt x="92" y="156"/>
                  </a:lnTo>
                  <a:lnTo>
                    <a:pt x="88" y="130"/>
                  </a:lnTo>
                  <a:lnTo>
                    <a:pt x="40" y="110"/>
                  </a:lnTo>
                  <a:lnTo>
                    <a:pt x="0" y="70"/>
                  </a:lnTo>
                  <a:close/>
                </a:path>
              </a:pathLst>
            </a:custGeom>
            <a:solidFill>
              <a:srgbClr val="0070C0"/>
            </a:solidFill>
            <a:ln w="9525">
              <a:solidFill>
                <a:schemeClr val="tx1"/>
              </a:solidFill>
              <a:round/>
              <a:headEnd/>
              <a:tailEnd/>
            </a:ln>
          </p:spPr>
          <p:txBody>
            <a:bodyPr wrap="none" anchor="ctr"/>
            <a:lstStyle/>
            <a:p>
              <a:endParaRPr lang="en-US"/>
            </a:p>
          </p:txBody>
        </p:sp>
        <p:sp>
          <p:nvSpPr>
            <p:cNvPr id="12351" name="Freeform 58">
              <a:extLst>
                <a:ext uri="{FF2B5EF4-FFF2-40B4-BE49-F238E27FC236}">
                  <a16:creationId xmlns:a16="http://schemas.microsoft.com/office/drawing/2014/main" id="{B9C13671-A780-48FC-93C5-739A1B169643}"/>
                </a:ext>
              </a:extLst>
            </p:cNvPr>
            <p:cNvSpPr>
              <a:spLocks/>
            </p:cNvSpPr>
            <p:nvPr/>
          </p:nvSpPr>
          <p:spPr bwMode="auto">
            <a:xfrm>
              <a:off x="4167188" y="5721350"/>
              <a:ext cx="628650" cy="469900"/>
            </a:xfrm>
            <a:custGeom>
              <a:avLst/>
              <a:gdLst>
                <a:gd name="T0" fmla="*/ 0 w 396"/>
                <a:gd name="T1" fmla="*/ 53975 h 296"/>
                <a:gd name="T2" fmla="*/ 44450 w 396"/>
                <a:gd name="T3" fmla="*/ 0 h 296"/>
                <a:gd name="T4" fmla="*/ 101600 w 396"/>
                <a:gd name="T5" fmla="*/ 0 h 296"/>
                <a:gd name="T6" fmla="*/ 98425 w 396"/>
                <a:gd name="T7" fmla="*/ 22225 h 296"/>
                <a:gd name="T8" fmla="*/ 168275 w 396"/>
                <a:gd name="T9" fmla="*/ 47625 h 296"/>
                <a:gd name="T10" fmla="*/ 619125 w 396"/>
                <a:gd name="T11" fmla="*/ 25400 h 296"/>
                <a:gd name="T12" fmla="*/ 628650 w 396"/>
                <a:gd name="T13" fmla="*/ 184150 h 296"/>
                <a:gd name="T14" fmla="*/ 612775 w 396"/>
                <a:gd name="T15" fmla="*/ 193675 h 296"/>
                <a:gd name="T16" fmla="*/ 619125 w 396"/>
                <a:gd name="T17" fmla="*/ 409575 h 296"/>
                <a:gd name="T18" fmla="*/ 206375 w 396"/>
                <a:gd name="T19" fmla="*/ 469900 h 296"/>
                <a:gd name="T20" fmla="*/ 203200 w 396"/>
                <a:gd name="T21" fmla="*/ 441325 h 296"/>
                <a:gd name="T22" fmla="*/ 222250 w 396"/>
                <a:gd name="T23" fmla="*/ 425450 h 296"/>
                <a:gd name="T24" fmla="*/ 200025 w 396"/>
                <a:gd name="T25" fmla="*/ 406400 h 296"/>
                <a:gd name="T26" fmla="*/ 190500 w 396"/>
                <a:gd name="T27" fmla="*/ 374650 h 296"/>
                <a:gd name="T28" fmla="*/ 158750 w 396"/>
                <a:gd name="T29" fmla="*/ 377825 h 296"/>
                <a:gd name="T30" fmla="*/ 146050 w 396"/>
                <a:gd name="T31" fmla="*/ 330200 h 296"/>
                <a:gd name="T32" fmla="*/ 161925 w 396"/>
                <a:gd name="T33" fmla="*/ 298450 h 296"/>
                <a:gd name="T34" fmla="*/ 101600 w 396"/>
                <a:gd name="T35" fmla="*/ 149225 h 296"/>
                <a:gd name="T36" fmla="*/ 0 w 396"/>
                <a:gd name="T37" fmla="*/ 53975 h 29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96" h="296">
                  <a:moveTo>
                    <a:pt x="0" y="34"/>
                  </a:moveTo>
                  <a:lnTo>
                    <a:pt x="28" y="0"/>
                  </a:lnTo>
                  <a:lnTo>
                    <a:pt x="64" y="0"/>
                  </a:lnTo>
                  <a:lnTo>
                    <a:pt x="62" y="14"/>
                  </a:lnTo>
                  <a:lnTo>
                    <a:pt x="106" y="30"/>
                  </a:lnTo>
                  <a:lnTo>
                    <a:pt x="390" y="16"/>
                  </a:lnTo>
                  <a:lnTo>
                    <a:pt x="396" y="116"/>
                  </a:lnTo>
                  <a:lnTo>
                    <a:pt x="386" y="122"/>
                  </a:lnTo>
                  <a:lnTo>
                    <a:pt x="390" y="258"/>
                  </a:lnTo>
                  <a:lnTo>
                    <a:pt x="130" y="296"/>
                  </a:lnTo>
                  <a:lnTo>
                    <a:pt x="128" y="278"/>
                  </a:lnTo>
                  <a:lnTo>
                    <a:pt x="140" y="268"/>
                  </a:lnTo>
                  <a:lnTo>
                    <a:pt x="126" y="256"/>
                  </a:lnTo>
                  <a:lnTo>
                    <a:pt x="120" y="236"/>
                  </a:lnTo>
                  <a:lnTo>
                    <a:pt x="100" y="238"/>
                  </a:lnTo>
                  <a:lnTo>
                    <a:pt x="92" y="208"/>
                  </a:lnTo>
                  <a:lnTo>
                    <a:pt x="102" y="188"/>
                  </a:lnTo>
                  <a:lnTo>
                    <a:pt x="64" y="94"/>
                  </a:lnTo>
                  <a:lnTo>
                    <a:pt x="0" y="34"/>
                  </a:lnTo>
                  <a:close/>
                </a:path>
              </a:pathLst>
            </a:custGeom>
            <a:solidFill>
              <a:srgbClr val="00B0F0"/>
            </a:solidFill>
            <a:ln w="9525">
              <a:solidFill>
                <a:schemeClr val="tx1"/>
              </a:solidFill>
              <a:round/>
              <a:headEnd/>
              <a:tailEnd/>
            </a:ln>
          </p:spPr>
          <p:txBody>
            <a:bodyPr wrap="none" anchor="ctr"/>
            <a:lstStyle/>
            <a:p>
              <a:endParaRPr lang="en-US"/>
            </a:p>
          </p:txBody>
        </p:sp>
        <p:sp>
          <p:nvSpPr>
            <p:cNvPr id="12352" name="Freeform 59">
              <a:extLst>
                <a:ext uri="{FF2B5EF4-FFF2-40B4-BE49-F238E27FC236}">
                  <a16:creationId xmlns:a16="http://schemas.microsoft.com/office/drawing/2014/main" id="{0B681527-3E79-442E-B9FF-60DA8442FEF5}"/>
                </a:ext>
              </a:extLst>
            </p:cNvPr>
            <p:cNvSpPr>
              <a:spLocks/>
            </p:cNvSpPr>
            <p:nvPr/>
          </p:nvSpPr>
          <p:spPr bwMode="auto">
            <a:xfrm>
              <a:off x="4778375" y="5724525"/>
              <a:ext cx="684213" cy="409575"/>
            </a:xfrm>
            <a:custGeom>
              <a:avLst/>
              <a:gdLst>
                <a:gd name="T0" fmla="*/ 9547 w 430"/>
                <a:gd name="T1" fmla="*/ 19050 h 258"/>
                <a:gd name="T2" fmla="*/ 566465 w 430"/>
                <a:gd name="T3" fmla="*/ 0 h 258"/>
                <a:gd name="T4" fmla="*/ 572829 w 430"/>
                <a:gd name="T5" fmla="*/ 63500 h 258"/>
                <a:gd name="T6" fmla="*/ 572829 w 430"/>
                <a:gd name="T7" fmla="*/ 95250 h 258"/>
                <a:gd name="T8" fmla="*/ 591924 w 430"/>
                <a:gd name="T9" fmla="*/ 104775 h 258"/>
                <a:gd name="T10" fmla="*/ 576012 w 430"/>
                <a:gd name="T11" fmla="*/ 133350 h 258"/>
                <a:gd name="T12" fmla="*/ 588741 w 430"/>
                <a:gd name="T13" fmla="*/ 187325 h 258"/>
                <a:gd name="T14" fmla="*/ 617383 w 430"/>
                <a:gd name="T15" fmla="*/ 193675 h 258"/>
                <a:gd name="T16" fmla="*/ 655572 w 430"/>
                <a:gd name="T17" fmla="*/ 184150 h 258"/>
                <a:gd name="T18" fmla="*/ 684213 w 430"/>
                <a:gd name="T19" fmla="*/ 212725 h 258"/>
                <a:gd name="T20" fmla="*/ 681031 w 430"/>
                <a:gd name="T21" fmla="*/ 295275 h 258"/>
                <a:gd name="T22" fmla="*/ 649207 w 430"/>
                <a:gd name="T23" fmla="*/ 301625 h 258"/>
                <a:gd name="T24" fmla="*/ 652389 w 430"/>
                <a:gd name="T25" fmla="*/ 330200 h 258"/>
                <a:gd name="T26" fmla="*/ 633295 w 430"/>
                <a:gd name="T27" fmla="*/ 346075 h 258"/>
                <a:gd name="T28" fmla="*/ 598289 w 430"/>
                <a:gd name="T29" fmla="*/ 320675 h 258"/>
                <a:gd name="T30" fmla="*/ 563282 w 430"/>
                <a:gd name="T31" fmla="*/ 349250 h 258"/>
                <a:gd name="T32" fmla="*/ 0 w 430"/>
                <a:gd name="T33" fmla="*/ 409575 h 258"/>
                <a:gd name="T34" fmla="*/ 3182 w 430"/>
                <a:gd name="T35" fmla="*/ 187325 h 258"/>
                <a:gd name="T36" fmla="*/ 19094 w 430"/>
                <a:gd name="T37" fmla="*/ 177800 h 258"/>
                <a:gd name="T38" fmla="*/ 9547 w 430"/>
                <a:gd name="T39" fmla="*/ 19050 h 2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430" h="258">
                  <a:moveTo>
                    <a:pt x="6" y="12"/>
                  </a:moveTo>
                  <a:lnTo>
                    <a:pt x="356" y="0"/>
                  </a:lnTo>
                  <a:lnTo>
                    <a:pt x="360" y="40"/>
                  </a:lnTo>
                  <a:lnTo>
                    <a:pt x="360" y="60"/>
                  </a:lnTo>
                  <a:lnTo>
                    <a:pt x="372" y="66"/>
                  </a:lnTo>
                  <a:lnTo>
                    <a:pt x="362" y="84"/>
                  </a:lnTo>
                  <a:lnTo>
                    <a:pt x="370" y="118"/>
                  </a:lnTo>
                  <a:lnTo>
                    <a:pt x="388" y="122"/>
                  </a:lnTo>
                  <a:lnTo>
                    <a:pt x="412" y="116"/>
                  </a:lnTo>
                  <a:lnTo>
                    <a:pt x="430" y="134"/>
                  </a:lnTo>
                  <a:lnTo>
                    <a:pt x="428" y="186"/>
                  </a:lnTo>
                  <a:lnTo>
                    <a:pt x="408" y="190"/>
                  </a:lnTo>
                  <a:lnTo>
                    <a:pt x="410" y="208"/>
                  </a:lnTo>
                  <a:lnTo>
                    <a:pt x="398" y="218"/>
                  </a:lnTo>
                  <a:lnTo>
                    <a:pt x="376" y="202"/>
                  </a:lnTo>
                  <a:lnTo>
                    <a:pt x="354" y="220"/>
                  </a:lnTo>
                  <a:lnTo>
                    <a:pt x="0" y="258"/>
                  </a:lnTo>
                  <a:lnTo>
                    <a:pt x="2" y="118"/>
                  </a:lnTo>
                  <a:lnTo>
                    <a:pt x="12" y="112"/>
                  </a:lnTo>
                  <a:lnTo>
                    <a:pt x="6" y="12"/>
                  </a:lnTo>
                  <a:close/>
                </a:path>
              </a:pathLst>
            </a:custGeom>
            <a:solidFill>
              <a:srgbClr val="FFC000"/>
            </a:solidFill>
            <a:ln w="9525">
              <a:solidFill>
                <a:schemeClr val="tx1"/>
              </a:solidFill>
              <a:round/>
              <a:headEnd/>
              <a:tailEnd/>
            </a:ln>
          </p:spPr>
          <p:txBody>
            <a:bodyPr wrap="none" anchor="ctr"/>
            <a:lstStyle/>
            <a:p>
              <a:endParaRPr lang="en-US"/>
            </a:p>
          </p:txBody>
        </p:sp>
      </p:grpSp>
      <p:pic>
        <p:nvPicPr>
          <p:cNvPr id="12291" name="Content Placeholder 6" descr="The federal Health Professional Shortage Area (HPSA) designation is given to areas that demonstrate a shortage of healthcare providers, on the basis of availability of primary care physicians.&#10;This designation is based on the MSSA boundary, its population to primary care physician ratio, and&#10;available access to healthcare.&#10;&#10;The data displayed in this map were created by the California Office of Statewide Health Planning and&#10;Development's (OSHPD) Healthcare Workforce Development Division (HWDD). To obtain more&#10;information about the federal designations shown on the&#10;map, see http://www.oshpd.ca.gov/HWDD/HPSA.html&#10;">
            <a:extLst>
              <a:ext uri="{FF2B5EF4-FFF2-40B4-BE49-F238E27FC236}">
                <a16:creationId xmlns:a16="http://schemas.microsoft.com/office/drawing/2014/main" id="{3CBF8371-183A-40AA-B50E-1FE83D110C8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19663" y="1589088"/>
            <a:ext cx="3736975"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TextBox 72">
            <a:extLst>
              <a:ext uri="{FF2B5EF4-FFF2-40B4-BE49-F238E27FC236}">
                <a16:creationId xmlns:a16="http://schemas.microsoft.com/office/drawing/2014/main" id="{B34AE5CD-A4BF-4446-9D23-817BA69913A4}"/>
              </a:ext>
            </a:extLst>
          </p:cNvPr>
          <p:cNvSpPr txBox="1">
            <a:spLocks noChangeArrowheads="1"/>
          </p:cNvSpPr>
          <p:nvPr/>
        </p:nvSpPr>
        <p:spPr bwMode="auto">
          <a:xfrm>
            <a:off x="954088" y="6324600"/>
            <a:ext cx="35925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ndara" panose="020E0502030303020204" pitchFamily="34" charset="0"/>
              </a:defRPr>
            </a:lvl1pPr>
            <a:lvl2pPr marL="742950" indent="-285750">
              <a:defRPr>
                <a:solidFill>
                  <a:schemeClr val="tx1"/>
                </a:solidFill>
                <a:latin typeface="Candara" panose="020E0502030303020204" pitchFamily="34" charset="0"/>
              </a:defRPr>
            </a:lvl2pPr>
            <a:lvl3pPr marL="1143000" indent="-228600">
              <a:defRPr>
                <a:solidFill>
                  <a:schemeClr val="tx1"/>
                </a:solidFill>
                <a:latin typeface="Candara" panose="020E0502030303020204" pitchFamily="34" charset="0"/>
              </a:defRPr>
            </a:lvl3pPr>
            <a:lvl4pPr marL="1600200" indent="-228600">
              <a:defRPr>
                <a:solidFill>
                  <a:schemeClr val="tx1"/>
                </a:solidFill>
                <a:latin typeface="Candara" panose="020E0502030303020204" pitchFamily="34" charset="0"/>
              </a:defRPr>
            </a:lvl4pPr>
            <a:lvl5pPr marL="2057400" indent="-228600">
              <a:defRPr>
                <a:solidFill>
                  <a:schemeClr val="tx1"/>
                </a:solidFill>
                <a:latin typeface="Candara" panose="020E0502030303020204" pitchFamily="34" charset="0"/>
              </a:defRPr>
            </a:lvl5pPr>
            <a:lvl6pPr marL="2514600" indent="-228600" fontAlgn="base">
              <a:spcBef>
                <a:spcPct val="0"/>
              </a:spcBef>
              <a:spcAft>
                <a:spcPct val="0"/>
              </a:spcAft>
              <a:defRPr>
                <a:solidFill>
                  <a:schemeClr val="tx1"/>
                </a:solidFill>
                <a:latin typeface="Candara" panose="020E0502030303020204" pitchFamily="34" charset="0"/>
              </a:defRPr>
            </a:lvl6pPr>
            <a:lvl7pPr marL="2971800" indent="-228600" fontAlgn="base">
              <a:spcBef>
                <a:spcPct val="0"/>
              </a:spcBef>
              <a:spcAft>
                <a:spcPct val="0"/>
              </a:spcAft>
              <a:defRPr>
                <a:solidFill>
                  <a:schemeClr val="tx1"/>
                </a:solidFill>
                <a:latin typeface="Candara" panose="020E0502030303020204" pitchFamily="34" charset="0"/>
              </a:defRPr>
            </a:lvl7pPr>
            <a:lvl8pPr marL="3429000" indent="-228600" fontAlgn="base">
              <a:spcBef>
                <a:spcPct val="0"/>
              </a:spcBef>
              <a:spcAft>
                <a:spcPct val="0"/>
              </a:spcAft>
              <a:defRPr>
                <a:solidFill>
                  <a:schemeClr val="tx1"/>
                </a:solidFill>
                <a:latin typeface="Candara" panose="020E0502030303020204" pitchFamily="34" charset="0"/>
              </a:defRPr>
            </a:lvl8pPr>
            <a:lvl9pPr marL="3886200" indent="-228600" fontAlgn="base">
              <a:spcBef>
                <a:spcPct val="0"/>
              </a:spcBef>
              <a:spcAft>
                <a:spcPct val="0"/>
              </a:spcAft>
              <a:defRPr>
                <a:solidFill>
                  <a:schemeClr val="tx1"/>
                </a:solidFill>
                <a:latin typeface="Candara" panose="020E0502030303020204" pitchFamily="34" charset="0"/>
              </a:defRPr>
            </a:lvl9pPr>
          </a:lstStyle>
          <a:p>
            <a:r>
              <a:rPr lang="en-US" altLang="en-US" sz="2000">
                <a:latin typeface="Arial" panose="020B0604020202020204" pitchFamily="34" charset="0"/>
              </a:rPr>
              <a:t>Population Growth 2010-2013</a:t>
            </a:r>
          </a:p>
        </p:txBody>
      </p:sp>
      <p:sp>
        <p:nvSpPr>
          <p:cNvPr id="12294" name="TextBox 73">
            <a:extLst>
              <a:ext uri="{FF2B5EF4-FFF2-40B4-BE49-F238E27FC236}">
                <a16:creationId xmlns:a16="http://schemas.microsoft.com/office/drawing/2014/main" id="{2514E1ED-5EDE-4364-B5B1-B55EB2734CBF}"/>
              </a:ext>
            </a:extLst>
          </p:cNvPr>
          <p:cNvSpPr txBox="1">
            <a:spLocks noChangeArrowheads="1"/>
          </p:cNvSpPr>
          <p:nvPr/>
        </p:nvSpPr>
        <p:spPr bwMode="auto">
          <a:xfrm>
            <a:off x="5910263" y="6324600"/>
            <a:ext cx="25939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ndara" panose="020E0502030303020204" pitchFamily="34" charset="0"/>
              </a:defRPr>
            </a:lvl1pPr>
            <a:lvl2pPr marL="742950" indent="-285750">
              <a:defRPr>
                <a:solidFill>
                  <a:schemeClr val="tx1"/>
                </a:solidFill>
                <a:latin typeface="Candara" panose="020E0502030303020204" pitchFamily="34" charset="0"/>
              </a:defRPr>
            </a:lvl2pPr>
            <a:lvl3pPr marL="1143000" indent="-228600">
              <a:defRPr>
                <a:solidFill>
                  <a:schemeClr val="tx1"/>
                </a:solidFill>
                <a:latin typeface="Candara" panose="020E0502030303020204" pitchFamily="34" charset="0"/>
              </a:defRPr>
            </a:lvl3pPr>
            <a:lvl4pPr marL="1600200" indent="-228600">
              <a:defRPr>
                <a:solidFill>
                  <a:schemeClr val="tx1"/>
                </a:solidFill>
                <a:latin typeface="Candara" panose="020E0502030303020204" pitchFamily="34" charset="0"/>
              </a:defRPr>
            </a:lvl4pPr>
            <a:lvl5pPr marL="2057400" indent="-228600">
              <a:defRPr>
                <a:solidFill>
                  <a:schemeClr val="tx1"/>
                </a:solidFill>
                <a:latin typeface="Candara" panose="020E0502030303020204" pitchFamily="34" charset="0"/>
              </a:defRPr>
            </a:lvl5pPr>
            <a:lvl6pPr marL="2514600" indent="-228600" fontAlgn="base">
              <a:spcBef>
                <a:spcPct val="0"/>
              </a:spcBef>
              <a:spcAft>
                <a:spcPct val="0"/>
              </a:spcAft>
              <a:defRPr>
                <a:solidFill>
                  <a:schemeClr val="tx1"/>
                </a:solidFill>
                <a:latin typeface="Candara" panose="020E0502030303020204" pitchFamily="34" charset="0"/>
              </a:defRPr>
            </a:lvl6pPr>
            <a:lvl7pPr marL="2971800" indent="-228600" fontAlgn="base">
              <a:spcBef>
                <a:spcPct val="0"/>
              </a:spcBef>
              <a:spcAft>
                <a:spcPct val="0"/>
              </a:spcAft>
              <a:defRPr>
                <a:solidFill>
                  <a:schemeClr val="tx1"/>
                </a:solidFill>
                <a:latin typeface="Candara" panose="020E0502030303020204" pitchFamily="34" charset="0"/>
              </a:defRPr>
            </a:lvl7pPr>
            <a:lvl8pPr marL="3429000" indent="-228600" fontAlgn="base">
              <a:spcBef>
                <a:spcPct val="0"/>
              </a:spcBef>
              <a:spcAft>
                <a:spcPct val="0"/>
              </a:spcAft>
              <a:defRPr>
                <a:solidFill>
                  <a:schemeClr val="tx1"/>
                </a:solidFill>
                <a:latin typeface="Candara" panose="020E0502030303020204" pitchFamily="34" charset="0"/>
              </a:defRPr>
            </a:lvl8pPr>
            <a:lvl9pPr marL="3886200" indent="-228600" fontAlgn="base">
              <a:spcBef>
                <a:spcPct val="0"/>
              </a:spcBef>
              <a:spcAft>
                <a:spcPct val="0"/>
              </a:spcAft>
              <a:defRPr>
                <a:solidFill>
                  <a:schemeClr val="tx1"/>
                </a:solidFill>
                <a:latin typeface="Candara" panose="020E0502030303020204" pitchFamily="34" charset="0"/>
              </a:defRPr>
            </a:lvl9pPr>
          </a:lstStyle>
          <a:p>
            <a:r>
              <a:rPr lang="en-US" altLang="en-US" sz="2000">
                <a:latin typeface="Arial" panose="020B0604020202020204" pitchFamily="34" charset="0"/>
              </a:rPr>
              <a:t>Primary Care HPSAs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le 1">
            <a:extLst>
              <a:ext uri="{FF2B5EF4-FFF2-40B4-BE49-F238E27FC236}">
                <a16:creationId xmlns:a16="http://schemas.microsoft.com/office/drawing/2014/main" id="{1C374C13-702B-49CE-B63E-8F3227AEB5AA}"/>
              </a:ext>
            </a:extLst>
          </p:cNvPr>
          <p:cNvSpPr>
            <a:spLocks noGrp="1"/>
          </p:cNvSpPr>
          <p:nvPr>
            <p:ph type="title"/>
          </p:nvPr>
        </p:nvSpPr>
        <p:spPr/>
        <p:txBody>
          <a:bodyPr/>
          <a:lstStyle/>
          <a:p>
            <a:r>
              <a:rPr lang="en-US" altLang="en-US"/>
              <a:t>Take-Aways</a:t>
            </a:r>
          </a:p>
        </p:txBody>
      </p:sp>
      <p:sp>
        <p:nvSpPr>
          <p:cNvPr id="3" name="Content Placeholder 2">
            <a:extLst>
              <a:ext uri="{FF2B5EF4-FFF2-40B4-BE49-F238E27FC236}">
                <a16:creationId xmlns:a16="http://schemas.microsoft.com/office/drawing/2014/main" id="{53F3780F-24FF-4671-ACD3-1BD70AD027C1}"/>
              </a:ext>
            </a:extLst>
          </p:cNvPr>
          <p:cNvSpPr>
            <a:spLocks noGrp="1"/>
          </p:cNvSpPr>
          <p:nvPr>
            <p:ph idx="1"/>
          </p:nvPr>
        </p:nvSpPr>
        <p:spPr>
          <a:xfrm>
            <a:off x="457200" y="2674938"/>
            <a:ext cx="8305800" cy="3451225"/>
          </a:xfrm>
        </p:spPr>
        <p:txBody>
          <a:bodyPr rtlCol="0">
            <a:normAutofit lnSpcReduction="10000"/>
          </a:bodyPr>
          <a:lstStyle/>
          <a:p>
            <a:pPr marL="274320" indent="-274320" fontAlgn="auto">
              <a:spcAft>
                <a:spcPts val="0"/>
              </a:spcAft>
              <a:defRPr/>
            </a:pPr>
            <a:r>
              <a:rPr lang="en-US" dirty="0"/>
              <a:t>Northern rural areas don’t expect much population growth, but have primary care shortages.</a:t>
            </a:r>
          </a:p>
          <a:p>
            <a:pPr marL="274320" indent="-274320" fontAlgn="auto">
              <a:spcAft>
                <a:spcPts val="0"/>
              </a:spcAft>
              <a:defRPr/>
            </a:pPr>
            <a:r>
              <a:rPr lang="en-US" dirty="0"/>
              <a:t>Central Valley and Imperial/Riverside expect a lot of population growth and have primary care shortages.</a:t>
            </a:r>
          </a:p>
          <a:p>
            <a:pPr marL="274320" indent="-274320" fontAlgn="auto">
              <a:spcAft>
                <a:spcPts val="0"/>
              </a:spcAft>
              <a:defRPr/>
            </a:pPr>
            <a:r>
              <a:rPr lang="en-US" dirty="0"/>
              <a:t>Lake/Colusa/Sutter/Yuba expect a lot of population growth, but primary care supply is mostly adequate for now.</a:t>
            </a:r>
          </a:p>
          <a:p>
            <a:pPr marL="274320" indent="-274320" fontAlgn="auto">
              <a:spcAft>
                <a:spcPts val="0"/>
              </a:spcAft>
              <a:defRPr/>
            </a:pPr>
            <a:r>
              <a:rPr lang="en-US" dirty="0"/>
              <a:t>County level data do not reveal other potentially important patterns.</a:t>
            </a:r>
          </a:p>
          <a:p>
            <a:pPr marL="274320" indent="-274320" fontAlgn="auto">
              <a:spcAft>
                <a:spcPts val="0"/>
              </a:spcAft>
              <a:defRPr/>
            </a:pP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3022D51C-9E78-4CCE-B077-140F4FF9FDC9}"/>
              </a:ext>
            </a:extLst>
          </p:cNvPr>
          <p:cNvSpPr>
            <a:spLocks noGrp="1"/>
          </p:cNvSpPr>
          <p:nvPr>
            <p:ph type="title" idx="4294967295"/>
          </p:nvPr>
        </p:nvSpPr>
        <p:spPr>
          <a:xfrm>
            <a:off x="381000" y="304800"/>
            <a:ext cx="8229600" cy="1157288"/>
          </a:xfrm>
        </p:spPr>
        <p:txBody>
          <a:bodyPr rtlCol="0">
            <a:normAutofit fontScale="90000"/>
          </a:bodyPr>
          <a:lstStyle/>
          <a:p>
            <a:pPr fontAlgn="auto">
              <a:spcAft>
                <a:spcPts val="0"/>
              </a:spcAft>
              <a:defRPr/>
            </a:pPr>
            <a:r>
              <a:rPr lang="en-US" sz="4000" dirty="0"/>
              <a:t>Racial/Ethnic Demographic Projections</a:t>
            </a:r>
          </a:p>
        </p:txBody>
      </p:sp>
      <p:sp>
        <p:nvSpPr>
          <p:cNvPr id="14338" name="TextBox 4">
            <a:extLst>
              <a:ext uri="{FF2B5EF4-FFF2-40B4-BE49-F238E27FC236}">
                <a16:creationId xmlns:a16="http://schemas.microsoft.com/office/drawing/2014/main" id="{2BFFED77-EF90-4ED6-A9AE-27943427FA41}"/>
              </a:ext>
            </a:extLst>
          </p:cNvPr>
          <p:cNvSpPr txBox="1">
            <a:spLocks noChangeArrowheads="1"/>
          </p:cNvSpPr>
          <p:nvPr/>
        </p:nvSpPr>
        <p:spPr bwMode="auto">
          <a:xfrm>
            <a:off x="1901825" y="1371600"/>
            <a:ext cx="54070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ndara" panose="020E0502030303020204" pitchFamily="34" charset="0"/>
              </a:defRPr>
            </a:lvl1pPr>
            <a:lvl2pPr marL="742950" indent="-285750">
              <a:defRPr>
                <a:solidFill>
                  <a:schemeClr val="tx1"/>
                </a:solidFill>
                <a:latin typeface="Candara" panose="020E0502030303020204" pitchFamily="34" charset="0"/>
              </a:defRPr>
            </a:lvl2pPr>
            <a:lvl3pPr marL="1143000" indent="-228600">
              <a:defRPr>
                <a:solidFill>
                  <a:schemeClr val="tx1"/>
                </a:solidFill>
                <a:latin typeface="Candara" panose="020E0502030303020204" pitchFamily="34" charset="0"/>
              </a:defRPr>
            </a:lvl3pPr>
            <a:lvl4pPr marL="1600200" indent="-228600">
              <a:defRPr>
                <a:solidFill>
                  <a:schemeClr val="tx1"/>
                </a:solidFill>
                <a:latin typeface="Candara" panose="020E0502030303020204" pitchFamily="34" charset="0"/>
              </a:defRPr>
            </a:lvl4pPr>
            <a:lvl5pPr marL="2057400" indent="-228600">
              <a:defRPr>
                <a:solidFill>
                  <a:schemeClr val="tx1"/>
                </a:solidFill>
                <a:latin typeface="Candara" panose="020E0502030303020204" pitchFamily="34" charset="0"/>
              </a:defRPr>
            </a:lvl5pPr>
            <a:lvl6pPr marL="2514600" indent="-228600" fontAlgn="base">
              <a:spcBef>
                <a:spcPct val="0"/>
              </a:spcBef>
              <a:spcAft>
                <a:spcPct val="0"/>
              </a:spcAft>
              <a:defRPr>
                <a:solidFill>
                  <a:schemeClr val="tx1"/>
                </a:solidFill>
                <a:latin typeface="Candara" panose="020E0502030303020204" pitchFamily="34" charset="0"/>
              </a:defRPr>
            </a:lvl6pPr>
            <a:lvl7pPr marL="2971800" indent="-228600" fontAlgn="base">
              <a:spcBef>
                <a:spcPct val="0"/>
              </a:spcBef>
              <a:spcAft>
                <a:spcPct val="0"/>
              </a:spcAft>
              <a:defRPr>
                <a:solidFill>
                  <a:schemeClr val="tx1"/>
                </a:solidFill>
                <a:latin typeface="Candara" panose="020E0502030303020204" pitchFamily="34" charset="0"/>
              </a:defRPr>
            </a:lvl7pPr>
            <a:lvl8pPr marL="3429000" indent="-228600" fontAlgn="base">
              <a:spcBef>
                <a:spcPct val="0"/>
              </a:spcBef>
              <a:spcAft>
                <a:spcPct val="0"/>
              </a:spcAft>
              <a:defRPr>
                <a:solidFill>
                  <a:schemeClr val="tx1"/>
                </a:solidFill>
                <a:latin typeface="Candara" panose="020E0502030303020204" pitchFamily="34" charset="0"/>
              </a:defRPr>
            </a:lvl8pPr>
            <a:lvl9pPr marL="3886200" indent="-228600" fontAlgn="base">
              <a:spcBef>
                <a:spcPct val="0"/>
              </a:spcBef>
              <a:spcAft>
                <a:spcPct val="0"/>
              </a:spcAft>
              <a:defRPr>
                <a:solidFill>
                  <a:schemeClr val="tx1"/>
                </a:solidFill>
                <a:latin typeface="Candara" panose="020E0502030303020204" pitchFamily="34" charset="0"/>
              </a:defRPr>
            </a:lvl9pPr>
          </a:lstStyle>
          <a:p>
            <a:pPr algn="ctr"/>
            <a:r>
              <a:rPr lang="en-US" altLang="en-US" sz="2400">
                <a:latin typeface="Arial" panose="020B0604020202020204" pitchFamily="34" charset="0"/>
              </a:rPr>
              <a:t>Number of Californians (in millions)</a:t>
            </a:r>
          </a:p>
        </p:txBody>
      </p:sp>
      <p:sp>
        <p:nvSpPr>
          <p:cNvPr id="8" name="Oval 7" title="None">
            <a:extLst>
              <a:ext uri="{FF2B5EF4-FFF2-40B4-BE49-F238E27FC236}">
                <a16:creationId xmlns:a16="http://schemas.microsoft.com/office/drawing/2014/main" id="{F2C7B486-4AC5-45BB-9FAB-4EA9C596CB57}"/>
              </a:ext>
            </a:extLst>
          </p:cNvPr>
          <p:cNvSpPr/>
          <p:nvPr/>
        </p:nvSpPr>
        <p:spPr>
          <a:xfrm>
            <a:off x="4895850" y="3810000"/>
            <a:ext cx="3581400" cy="609600"/>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C00000"/>
              </a:solidFill>
            </a:endParaRPr>
          </a:p>
        </p:txBody>
      </p:sp>
      <p:sp>
        <p:nvSpPr>
          <p:cNvPr id="9" name="Oval 8" title="None">
            <a:extLst>
              <a:ext uri="{FF2B5EF4-FFF2-40B4-BE49-F238E27FC236}">
                <a16:creationId xmlns:a16="http://schemas.microsoft.com/office/drawing/2014/main" id="{735DCD0E-C958-43CB-8C73-D4EAC69274C4}"/>
              </a:ext>
            </a:extLst>
          </p:cNvPr>
          <p:cNvSpPr/>
          <p:nvPr/>
        </p:nvSpPr>
        <p:spPr>
          <a:xfrm>
            <a:off x="4762500" y="5383213"/>
            <a:ext cx="3848100" cy="609600"/>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aphicFrame>
        <p:nvGraphicFramePr>
          <p:cNvPr id="6" name="Table 5" descr="2010 2020 2030&#10;White, not Hispanic/Latino 15.0 14.9 15.1&#10;Black, not Hispanic/Latino 2.2 2.3 2.3&#10;Am Indian, not Hispanic/&#10;Latino&#10;0.2 0.2 0.2&#10;Asian, not Hispanic/Latino 4.9 5.4 6.0&#10;Native Hawaiian and other&#10;Pacific Islander, not&#10;Hispanic/Latino&#10;0.1 0.2 0.2&#10;Hispanic or Latino 14.1 16.6 19.0&#10;Multi-Race, not&#10;Hispanic/Latino&#10;0.9 1.2 1.4">
            <a:extLst>
              <a:ext uri="{FF2B5EF4-FFF2-40B4-BE49-F238E27FC236}">
                <a16:creationId xmlns:a16="http://schemas.microsoft.com/office/drawing/2014/main" id="{9CFFEC46-8178-4EFD-AAB2-8D18977AA579}"/>
              </a:ext>
            </a:extLst>
          </p:cNvPr>
          <p:cNvGraphicFramePr>
            <a:graphicFrameLocks noGrp="1"/>
          </p:cNvGraphicFramePr>
          <p:nvPr/>
        </p:nvGraphicFramePr>
        <p:xfrm>
          <a:off x="457200" y="1809750"/>
          <a:ext cx="8305801" cy="4946652"/>
        </p:xfrm>
        <a:graphic>
          <a:graphicData uri="http://schemas.openxmlformats.org/drawingml/2006/table">
            <a:tbl>
              <a:tblPr firstRow="1" bandRow="1">
                <a:tableStyleId>{21E4AEA4-8DFA-4A89-87EB-49C32662AFE0}</a:tableStyleId>
              </a:tblPr>
              <a:tblGrid>
                <a:gridCol w="4092690">
                  <a:extLst>
                    <a:ext uri="{9D8B030D-6E8A-4147-A177-3AD203B41FA5}">
                      <a16:colId xmlns:a16="http://schemas.microsoft.com/office/drawing/2014/main" val="20000"/>
                    </a:ext>
                  </a:extLst>
                </a:gridCol>
                <a:gridCol w="1417235">
                  <a:extLst>
                    <a:ext uri="{9D8B030D-6E8A-4147-A177-3AD203B41FA5}">
                      <a16:colId xmlns:a16="http://schemas.microsoft.com/office/drawing/2014/main" val="20001"/>
                    </a:ext>
                  </a:extLst>
                </a:gridCol>
                <a:gridCol w="1333869">
                  <a:extLst>
                    <a:ext uri="{9D8B030D-6E8A-4147-A177-3AD203B41FA5}">
                      <a16:colId xmlns:a16="http://schemas.microsoft.com/office/drawing/2014/main" val="20002"/>
                    </a:ext>
                  </a:extLst>
                </a:gridCol>
                <a:gridCol w="1462007">
                  <a:extLst>
                    <a:ext uri="{9D8B030D-6E8A-4147-A177-3AD203B41FA5}">
                      <a16:colId xmlns:a16="http://schemas.microsoft.com/office/drawing/2014/main" val="20003"/>
                    </a:ext>
                  </a:extLst>
                </a:gridCol>
              </a:tblGrid>
              <a:tr h="442011">
                <a:tc>
                  <a:txBody>
                    <a:bodyPr/>
                    <a:lstStyle/>
                    <a:p>
                      <a:endParaRPr lang="en-US" sz="2300" dirty="0">
                        <a:latin typeface="Arial" panose="020B0604020202020204" pitchFamily="34" charset="0"/>
                        <a:cs typeface="Arial" panose="020B0604020202020204" pitchFamily="34" charset="0"/>
                      </a:endParaRPr>
                    </a:p>
                  </a:txBody>
                  <a:tcPr marT="45725" marB="45725"/>
                </a:tc>
                <a:tc>
                  <a:txBody>
                    <a:bodyPr/>
                    <a:lstStyle/>
                    <a:p>
                      <a:pPr algn="ctr"/>
                      <a:r>
                        <a:rPr lang="en-US" sz="2300" dirty="0">
                          <a:latin typeface="Arial" panose="020B0604020202020204" pitchFamily="34" charset="0"/>
                          <a:cs typeface="Arial" panose="020B0604020202020204" pitchFamily="34" charset="0"/>
                        </a:rPr>
                        <a:t>2010</a:t>
                      </a:r>
                    </a:p>
                  </a:txBody>
                  <a:tcPr marT="45725" marB="45725"/>
                </a:tc>
                <a:tc>
                  <a:txBody>
                    <a:bodyPr/>
                    <a:lstStyle/>
                    <a:p>
                      <a:pPr algn="ctr"/>
                      <a:r>
                        <a:rPr lang="en-US" sz="2300" dirty="0">
                          <a:latin typeface="Arial" panose="020B0604020202020204" pitchFamily="34" charset="0"/>
                          <a:cs typeface="Arial" panose="020B0604020202020204" pitchFamily="34" charset="0"/>
                        </a:rPr>
                        <a:t>2020</a:t>
                      </a:r>
                    </a:p>
                  </a:txBody>
                  <a:tcPr marT="45725" marB="45725"/>
                </a:tc>
                <a:tc>
                  <a:txBody>
                    <a:bodyPr/>
                    <a:lstStyle/>
                    <a:p>
                      <a:pPr algn="ctr"/>
                      <a:r>
                        <a:rPr lang="en-US" sz="2300" dirty="0">
                          <a:latin typeface="Arial" panose="020B0604020202020204" pitchFamily="34" charset="0"/>
                          <a:cs typeface="Arial" panose="020B0604020202020204" pitchFamily="34" charset="0"/>
                        </a:rPr>
                        <a:t>2030</a:t>
                      </a:r>
                    </a:p>
                  </a:txBody>
                  <a:tcPr marT="45725" marB="45725"/>
                </a:tc>
                <a:extLst>
                  <a:ext uri="{0D108BD9-81ED-4DB2-BD59-A6C34878D82A}">
                    <a16:rowId xmlns:a16="http://schemas.microsoft.com/office/drawing/2014/main" val="10000"/>
                  </a:ext>
                </a:extLst>
              </a:tr>
              <a:tr h="444091">
                <a:tc>
                  <a:txBody>
                    <a:bodyPr/>
                    <a:lstStyle/>
                    <a:p>
                      <a:r>
                        <a:rPr lang="en-US" sz="2300" dirty="0">
                          <a:latin typeface="Arial" panose="020B0604020202020204" pitchFamily="34" charset="0"/>
                          <a:cs typeface="Arial" panose="020B0604020202020204" pitchFamily="34" charset="0"/>
                        </a:rPr>
                        <a:t>White, not Hispanic/Latino</a:t>
                      </a:r>
                    </a:p>
                  </a:txBody>
                  <a:tcPr marT="45725" marB="45725"/>
                </a:tc>
                <a:tc>
                  <a:txBody>
                    <a:bodyPr/>
                    <a:lstStyle/>
                    <a:p>
                      <a:pPr algn="ctr"/>
                      <a:r>
                        <a:rPr lang="en-US" sz="2300" dirty="0">
                          <a:latin typeface="Arial" panose="020B0604020202020204" pitchFamily="34" charset="0"/>
                          <a:cs typeface="Arial" panose="020B0604020202020204" pitchFamily="34" charset="0"/>
                        </a:rPr>
                        <a:t>15.0</a:t>
                      </a:r>
                    </a:p>
                  </a:txBody>
                  <a:tcPr marT="45725" marB="45725"/>
                </a:tc>
                <a:tc>
                  <a:txBody>
                    <a:bodyPr/>
                    <a:lstStyle/>
                    <a:p>
                      <a:pPr algn="ctr"/>
                      <a:r>
                        <a:rPr lang="en-US" sz="2300" dirty="0">
                          <a:latin typeface="Arial" panose="020B0604020202020204" pitchFamily="34" charset="0"/>
                          <a:cs typeface="Arial" panose="020B0604020202020204" pitchFamily="34" charset="0"/>
                        </a:rPr>
                        <a:t>14.9</a:t>
                      </a:r>
                    </a:p>
                  </a:txBody>
                  <a:tcPr marT="45725" marB="45725"/>
                </a:tc>
                <a:tc>
                  <a:txBody>
                    <a:bodyPr/>
                    <a:lstStyle/>
                    <a:p>
                      <a:pPr algn="ctr"/>
                      <a:r>
                        <a:rPr lang="en-US" sz="2300" dirty="0">
                          <a:latin typeface="Arial" panose="020B0604020202020204" pitchFamily="34" charset="0"/>
                          <a:cs typeface="Arial" panose="020B0604020202020204" pitchFamily="34" charset="0"/>
                        </a:rPr>
                        <a:t>15.1</a:t>
                      </a:r>
                    </a:p>
                  </a:txBody>
                  <a:tcPr marT="45725" marB="45725"/>
                </a:tc>
                <a:extLst>
                  <a:ext uri="{0D108BD9-81ED-4DB2-BD59-A6C34878D82A}">
                    <a16:rowId xmlns:a16="http://schemas.microsoft.com/office/drawing/2014/main" val="10001"/>
                  </a:ext>
                </a:extLst>
              </a:tr>
              <a:tr h="444091">
                <a:tc>
                  <a:txBody>
                    <a:bodyPr/>
                    <a:lstStyle/>
                    <a:p>
                      <a:r>
                        <a:rPr lang="en-US" sz="2300" dirty="0">
                          <a:latin typeface="Arial" panose="020B0604020202020204" pitchFamily="34" charset="0"/>
                          <a:cs typeface="Arial" panose="020B0604020202020204" pitchFamily="34" charset="0"/>
                        </a:rPr>
                        <a:t>Black, not Hispanic/Latino</a:t>
                      </a:r>
                    </a:p>
                  </a:txBody>
                  <a:tcPr marT="45725" marB="45725"/>
                </a:tc>
                <a:tc>
                  <a:txBody>
                    <a:bodyPr/>
                    <a:lstStyle/>
                    <a:p>
                      <a:pPr algn="ctr"/>
                      <a:r>
                        <a:rPr lang="en-US" sz="2300" dirty="0">
                          <a:latin typeface="Arial" panose="020B0604020202020204" pitchFamily="34" charset="0"/>
                          <a:cs typeface="Arial" panose="020B0604020202020204" pitchFamily="34" charset="0"/>
                        </a:rPr>
                        <a:t>2.2</a:t>
                      </a:r>
                    </a:p>
                  </a:txBody>
                  <a:tcPr marT="45725" marB="45725"/>
                </a:tc>
                <a:tc>
                  <a:txBody>
                    <a:bodyPr/>
                    <a:lstStyle/>
                    <a:p>
                      <a:pPr algn="ctr"/>
                      <a:r>
                        <a:rPr lang="en-US" sz="2300" dirty="0">
                          <a:latin typeface="Arial" panose="020B0604020202020204" pitchFamily="34" charset="0"/>
                          <a:cs typeface="Arial" panose="020B0604020202020204" pitchFamily="34" charset="0"/>
                        </a:rPr>
                        <a:t>2.3</a:t>
                      </a:r>
                    </a:p>
                  </a:txBody>
                  <a:tcPr marT="45725" marB="45725"/>
                </a:tc>
                <a:tc>
                  <a:txBody>
                    <a:bodyPr/>
                    <a:lstStyle/>
                    <a:p>
                      <a:pPr algn="ctr"/>
                      <a:r>
                        <a:rPr lang="en-US" sz="2300" dirty="0">
                          <a:latin typeface="Arial" panose="020B0604020202020204" pitchFamily="34" charset="0"/>
                          <a:cs typeface="Arial" panose="020B0604020202020204" pitchFamily="34" charset="0"/>
                        </a:rPr>
                        <a:t>2.3</a:t>
                      </a:r>
                    </a:p>
                  </a:txBody>
                  <a:tcPr marT="45725" marB="45725"/>
                </a:tc>
                <a:extLst>
                  <a:ext uri="{0D108BD9-81ED-4DB2-BD59-A6C34878D82A}">
                    <a16:rowId xmlns:a16="http://schemas.microsoft.com/office/drawing/2014/main" val="10002"/>
                  </a:ext>
                </a:extLst>
              </a:tr>
              <a:tr h="792572">
                <a:tc>
                  <a:txBody>
                    <a:bodyPr/>
                    <a:lstStyle/>
                    <a:p>
                      <a:r>
                        <a:rPr lang="en-US" sz="2300" dirty="0">
                          <a:latin typeface="Arial" panose="020B0604020202020204" pitchFamily="34" charset="0"/>
                          <a:cs typeface="Arial" panose="020B0604020202020204" pitchFamily="34" charset="0"/>
                        </a:rPr>
                        <a:t>Am</a:t>
                      </a:r>
                      <a:r>
                        <a:rPr lang="en-US" sz="2300" baseline="0" dirty="0">
                          <a:latin typeface="Arial" panose="020B0604020202020204" pitchFamily="34" charset="0"/>
                          <a:cs typeface="Arial" panose="020B0604020202020204" pitchFamily="34" charset="0"/>
                        </a:rPr>
                        <a:t> Indian</a:t>
                      </a:r>
                      <a:r>
                        <a:rPr lang="en-US" sz="2300" dirty="0">
                          <a:latin typeface="Arial" panose="020B0604020202020204" pitchFamily="34" charset="0"/>
                          <a:cs typeface="Arial" panose="020B0604020202020204" pitchFamily="34" charset="0"/>
                        </a:rPr>
                        <a:t>, not Hispanic/</a:t>
                      </a:r>
                    </a:p>
                    <a:p>
                      <a:r>
                        <a:rPr lang="en-US" sz="2300" dirty="0">
                          <a:latin typeface="Arial" panose="020B0604020202020204" pitchFamily="34" charset="0"/>
                          <a:cs typeface="Arial" panose="020B0604020202020204" pitchFamily="34" charset="0"/>
                        </a:rPr>
                        <a:t>Latino</a:t>
                      </a:r>
                    </a:p>
                  </a:txBody>
                  <a:tcPr marT="45725" marB="45725"/>
                </a:tc>
                <a:tc>
                  <a:txBody>
                    <a:bodyPr/>
                    <a:lstStyle/>
                    <a:p>
                      <a:pPr algn="ctr"/>
                      <a:r>
                        <a:rPr lang="en-US" sz="2300" dirty="0">
                          <a:latin typeface="Arial" panose="020B0604020202020204" pitchFamily="34" charset="0"/>
                          <a:cs typeface="Arial" panose="020B0604020202020204" pitchFamily="34" charset="0"/>
                        </a:rPr>
                        <a:t>0.2</a:t>
                      </a:r>
                    </a:p>
                  </a:txBody>
                  <a:tcPr marT="45725" marB="45725"/>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300" dirty="0">
                          <a:latin typeface="Arial" panose="020B0604020202020204" pitchFamily="34" charset="0"/>
                          <a:cs typeface="Arial" panose="020B0604020202020204" pitchFamily="34" charset="0"/>
                        </a:rPr>
                        <a:t>0.2</a:t>
                      </a:r>
                    </a:p>
                    <a:p>
                      <a:pPr algn="ctr"/>
                      <a:endParaRPr lang="en-US" sz="2300" dirty="0">
                        <a:latin typeface="Arial" panose="020B0604020202020204" pitchFamily="34" charset="0"/>
                        <a:cs typeface="Arial" panose="020B0604020202020204" pitchFamily="34" charset="0"/>
                      </a:endParaRPr>
                    </a:p>
                  </a:txBody>
                  <a:tcPr marT="45725" marB="45725"/>
                </a:tc>
                <a:tc>
                  <a:txBody>
                    <a:bodyPr/>
                    <a:lstStyle/>
                    <a:p>
                      <a:pPr algn="ctr"/>
                      <a:r>
                        <a:rPr lang="en-US" sz="2300" dirty="0">
                          <a:latin typeface="Arial" panose="020B0604020202020204" pitchFamily="34" charset="0"/>
                          <a:cs typeface="Arial" panose="020B0604020202020204" pitchFamily="34" charset="0"/>
                        </a:rPr>
                        <a:t>0.2</a:t>
                      </a:r>
                    </a:p>
                  </a:txBody>
                  <a:tcPr marT="45725" marB="45725"/>
                </a:tc>
                <a:extLst>
                  <a:ext uri="{0D108BD9-81ED-4DB2-BD59-A6C34878D82A}">
                    <a16:rowId xmlns:a16="http://schemas.microsoft.com/office/drawing/2014/main" val="10003"/>
                  </a:ext>
                </a:extLst>
              </a:tr>
              <a:tr h="444091">
                <a:tc>
                  <a:txBody>
                    <a:bodyPr/>
                    <a:lstStyle/>
                    <a:p>
                      <a:r>
                        <a:rPr lang="en-US" sz="2300" dirty="0">
                          <a:latin typeface="Arial" panose="020B0604020202020204" pitchFamily="34" charset="0"/>
                          <a:cs typeface="Arial" panose="020B0604020202020204" pitchFamily="34" charset="0"/>
                        </a:rPr>
                        <a:t>Asian, not Hispanic/Latino</a:t>
                      </a:r>
                    </a:p>
                  </a:txBody>
                  <a:tcPr marT="45725" marB="45725"/>
                </a:tc>
                <a:tc>
                  <a:txBody>
                    <a:bodyPr/>
                    <a:lstStyle/>
                    <a:p>
                      <a:pPr algn="ctr"/>
                      <a:r>
                        <a:rPr lang="en-US" sz="2300" dirty="0">
                          <a:latin typeface="Arial" panose="020B0604020202020204" pitchFamily="34" charset="0"/>
                          <a:cs typeface="Arial" panose="020B0604020202020204" pitchFamily="34" charset="0"/>
                        </a:rPr>
                        <a:t>4.9</a:t>
                      </a:r>
                    </a:p>
                  </a:txBody>
                  <a:tcPr marT="45725" marB="45725"/>
                </a:tc>
                <a:tc>
                  <a:txBody>
                    <a:bodyPr/>
                    <a:lstStyle/>
                    <a:p>
                      <a:pPr algn="ctr"/>
                      <a:r>
                        <a:rPr lang="en-US" sz="2300" dirty="0">
                          <a:latin typeface="Arial" panose="020B0604020202020204" pitchFamily="34" charset="0"/>
                          <a:cs typeface="Arial" panose="020B0604020202020204" pitchFamily="34" charset="0"/>
                        </a:rPr>
                        <a:t>5.4</a:t>
                      </a:r>
                    </a:p>
                  </a:txBody>
                  <a:tcPr marT="45725" marB="45725"/>
                </a:tc>
                <a:tc>
                  <a:txBody>
                    <a:bodyPr/>
                    <a:lstStyle/>
                    <a:p>
                      <a:pPr algn="ctr"/>
                      <a:r>
                        <a:rPr lang="en-US" sz="2300" dirty="0">
                          <a:latin typeface="Arial" panose="020B0604020202020204" pitchFamily="34" charset="0"/>
                          <a:cs typeface="Arial" panose="020B0604020202020204" pitchFamily="34" charset="0"/>
                        </a:rPr>
                        <a:t>6.0</a:t>
                      </a:r>
                    </a:p>
                  </a:txBody>
                  <a:tcPr marT="45725" marB="45725"/>
                </a:tc>
                <a:extLst>
                  <a:ext uri="{0D108BD9-81ED-4DB2-BD59-A6C34878D82A}">
                    <a16:rowId xmlns:a16="http://schemas.microsoft.com/office/drawing/2014/main" val="10004"/>
                  </a:ext>
                </a:extLst>
              </a:tr>
              <a:tr h="1143133">
                <a:tc>
                  <a:txBody>
                    <a:bodyPr/>
                    <a:lstStyle/>
                    <a:p>
                      <a:r>
                        <a:rPr lang="en-US" sz="2300" dirty="0">
                          <a:latin typeface="Arial" panose="020B0604020202020204" pitchFamily="34" charset="0"/>
                          <a:cs typeface="Arial" panose="020B0604020202020204" pitchFamily="34" charset="0"/>
                        </a:rPr>
                        <a:t>Native Hawaiian and other Pacific Islander, not Hispanic/Latino</a:t>
                      </a:r>
                    </a:p>
                  </a:txBody>
                  <a:tcPr marT="45725" marB="45725"/>
                </a:tc>
                <a:tc>
                  <a:txBody>
                    <a:bodyPr/>
                    <a:lstStyle/>
                    <a:p>
                      <a:pPr algn="ctr"/>
                      <a:r>
                        <a:rPr lang="en-US" sz="2300" dirty="0">
                          <a:latin typeface="Arial" panose="020B0604020202020204" pitchFamily="34" charset="0"/>
                          <a:cs typeface="Arial" panose="020B0604020202020204" pitchFamily="34" charset="0"/>
                        </a:rPr>
                        <a:t>0.1</a:t>
                      </a:r>
                    </a:p>
                  </a:txBody>
                  <a:tcPr marT="45725" marB="45725"/>
                </a:tc>
                <a:tc>
                  <a:txBody>
                    <a:bodyPr/>
                    <a:lstStyle/>
                    <a:p>
                      <a:pPr algn="ctr"/>
                      <a:r>
                        <a:rPr lang="en-US" sz="2300" dirty="0">
                          <a:latin typeface="Arial" panose="020B0604020202020204" pitchFamily="34" charset="0"/>
                          <a:cs typeface="Arial" panose="020B0604020202020204" pitchFamily="34" charset="0"/>
                        </a:rPr>
                        <a:t>0.2</a:t>
                      </a:r>
                    </a:p>
                  </a:txBody>
                  <a:tcPr marT="45725" marB="45725"/>
                </a:tc>
                <a:tc>
                  <a:txBody>
                    <a:bodyPr/>
                    <a:lstStyle/>
                    <a:p>
                      <a:pPr algn="ctr"/>
                      <a:r>
                        <a:rPr lang="en-US" sz="2300" dirty="0">
                          <a:latin typeface="Arial" panose="020B0604020202020204" pitchFamily="34" charset="0"/>
                          <a:cs typeface="Arial" panose="020B0604020202020204" pitchFamily="34" charset="0"/>
                        </a:rPr>
                        <a:t>0.2</a:t>
                      </a:r>
                    </a:p>
                  </a:txBody>
                  <a:tcPr marT="45725" marB="45725"/>
                </a:tc>
                <a:extLst>
                  <a:ext uri="{0D108BD9-81ED-4DB2-BD59-A6C34878D82A}">
                    <a16:rowId xmlns:a16="http://schemas.microsoft.com/office/drawing/2014/main" val="10005"/>
                  </a:ext>
                </a:extLst>
              </a:tr>
              <a:tr h="444091">
                <a:tc>
                  <a:txBody>
                    <a:bodyPr/>
                    <a:lstStyle/>
                    <a:p>
                      <a:r>
                        <a:rPr lang="en-US" sz="2300" dirty="0">
                          <a:latin typeface="Arial" panose="020B0604020202020204" pitchFamily="34" charset="0"/>
                          <a:cs typeface="Arial" panose="020B0604020202020204" pitchFamily="34" charset="0"/>
                        </a:rPr>
                        <a:t>Hispanic or Latino</a:t>
                      </a:r>
                    </a:p>
                  </a:txBody>
                  <a:tcPr marT="45725" marB="45725"/>
                </a:tc>
                <a:tc>
                  <a:txBody>
                    <a:bodyPr/>
                    <a:lstStyle/>
                    <a:p>
                      <a:pPr algn="ctr"/>
                      <a:r>
                        <a:rPr lang="en-US" sz="2300" dirty="0">
                          <a:latin typeface="Arial" panose="020B0604020202020204" pitchFamily="34" charset="0"/>
                          <a:cs typeface="Arial" panose="020B0604020202020204" pitchFamily="34" charset="0"/>
                        </a:rPr>
                        <a:t>14.1</a:t>
                      </a:r>
                    </a:p>
                  </a:txBody>
                  <a:tcPr marT="45725" marB="45725"/>
                </a:tc>
                <a:tc>
                  <a:txBody>
                    <a:bodyPr/>
                    <a:lstStyle/>
                    <a:p>
                      <a:pPr algn="ctr"/>
                      <a:r>
                        <a:rPr lang="en-US" sz="2300" dirty="0">
                          <a:latin typeface="Arial" panose="020B0604020202020204" pitchFamily="34" charset="0"/>
                          <a:cs typeface="Arial" panose="020B0604020202020204" pitchFamily="34" charset="0"/>
                        </a:rPr>
                        <a:t>16.6</a:t>
                      </a:r>
                    </a:p>
                  </a:txBody>
                  <a:tcPr marT="45725" marB="45725"/>
                </a:tc>
                <a:tc>
                  <a:txBody>
                    <a:bodyPr/>
                    <a:lstStyle/>
                    <a:p>
                      <a:pPr algn="ctr"/>
                      <a:r>
                        <a:rPr lang="en-US" sz="2300" dirty="0">
                          <a:latin typeface="Arial" panose="020B0604020202020204" pitchFamily="34" charset="0"/>
                          <a:cs typeface="Arial" panose="020B0604020202020204" pitchFamily="34" charset="0"/>
                        </a:rPr>
                        <a:t>19.0</a:t>
                      </a:r>
                    </a:p>
                  </a:txBody>
                  <a:tcPr marT="45725" marB="45725"/>
                </a:tc>
                <a:extLst>
                  <a:ext uri="{0D108BD9-81ED-4DB2-BD59-A6C34878D82A}">
                    <a16:rowId xmlns:a16="http://schemas.microsoft.com/office/drawing/2014/main" val="10006"/>
                  </a:ext>
                </a:extLst>
              </a:tr>
              <a:tr h="792572">
                <a:tc>
                  <a:txBody>
                    <a:bodyPr/>
                    <a:lstStyle/>
                    <a:p>
                      <a:r>
                        <a:rPr lang="en-US" sz="2300" dirty="0">
                          <a:latin typeface="Arial" panose="020B0604020202020204" pitchFamily="34" charset="0"/>
                          <a:cs typeface="Arial" panose="020B0604020202020204" pitchFamily="34" charset="0"/>
                        </a:rPr>
                        <a:t>Multi-Race, not Hispanic/Latino</a:t>
                      </a:r>
                    </a:p>
                  </a:txBody>
                  <a:tcPr marT="45725" marB="45725"/>
                </a:tc>
                <a:tc>
                  <a:txBody>
                    <a:bodyPr/>
                    <a:lstStyle/>
                    <a:p>
                      <a:pPr algn="ctr"/>
                      <a:r>
                        <a:rPr lang="en-US" sz="2300" dirty="0">
                          <a:latin typeface="Arial" panose="020B0604020202020204" pitchFamily="34" charset="0"/>
                          <a:cs typeface="Arial" panose="020B0604020202020204" pitchFamily="34" charset="0"/>
                        </a:rPr>
                        <a:t>0.9</a:t>
                      </a:r>
                    </a:p>
                  </a:txBody>
                  <a:tcPr marT="45725" marB="45725"/>
                </a:tc>
                <a:tc>
                  <a:txBody>
                    <a:bodyPr/>
                    <a:lstStyle/>
                    <a:p>
                      <a:pPr algn="ctr"/>
                      <a:r>
                        <a:rPr lang="en-US" sz="2300" dirty="0">
                          <a:latin typeface="Arial" panose="020B0604020202020204" pitchFamily="34" charset="0"/>
                          <a:cs typeface="Arial" panose="020B0604020202020204" pitchFamily="34" charset="0"/>
                        </a:rPr>
                        <a:t>1.2</a:t>
                      </a:r>
                    </a:p>
                  </a:txBody>
                  <a:tcPr marT="45725" marB="45725"/>
                </a:tc>
                <a:tc>
                  <a:txBody>
                    <a:bodyPr/>
                    <a:lstStyle/>
                    <a:p>
                      <a:pPr algn="ctr"/>
                      <a:r>
                        <a:rPr lang="en-US" sz="2300" dirty="0">
                          <a:latin typeface="Arial" panose="020B0604020202020204" pitchFamily="34" charset="0"/>
                          <a:cs typeface="Arial" panose="020B0604020202020204" pitchFamily="34" charset="0"/>
                        </a:rPr>
                        <a:t>1.4</a:t>
                      </a:r>
                    </a:p>
                  </a:txBody>
                  <a:tcPr marT="45725" marB="45725"/>
                </a:tc>
                <a:extLst>
                  <a:ext uri="{0D108BD9-81ED-4DB2-BD59-A6C34878D82A}">
                    <a16:rowId xmlns:a16="http://schemas.microsoft.com/office/drawing/2014/main" val="10007"/>
                  </a:ext>
                </a:extLst>
              </a:tr>
            </a:tbl>
          </a:graphicData>
        </a:graphic>
      </p:graphicFrame>
      <p:sp>
        <p:nvSpPr>
          <p:cNvPr id="14386" name="TextBox 6">
            <a:extLst>
              <a:ext uri="{FF2B5EF4-FFF2-40B4-BE49-F238E27FC236}">
                <a16:creationId xmlns:a16="http://schemas.microsoft.com/office/drawing/2014/main" id="{EFBDF7D5-4B3D-4AFA-9A58-763A657DE650}"/>
              </a:ext>
            </a:extLst>
          </p:cNvPr>
          <p:cNvSpPr txBox="1">
            <a:spLocks noChangeArrowheads="1"/>
          </p:cNvSpPr>
          <p:nvPr/>
        </p:nvSpPr>
        <p:spPr bwMode="auto">
          <a:xfrm>
            <a:off x="2286000" y="6450013"/>
            <a:ext cx="6653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ndara" panose="020E0502030303020204" pitchFamily="34" charset="0"/>
              </a:defRPr>
            </a:lvl1pPr>
            <a:lvl2pPr marL="742950" indent="-285750">
              <a:defRPr>
                <a:solidFill>
                  <a:schemeClr val="tx1"/>
                </a:solidFill>
                <a:latin typeface="Candara" panose="020E0502030303020204" pitchFamily="34" charset="0"/>
              </a:defRPr>
            </a:lvl2pPr>
            <a:lvl3pPr marL="1143000" indent="-228600">
              <a:defRPr>
                <a:solidFill>
                  <a:schemeClr val="tx1"/>
                </a:solidFill>
                <a:latin typeface="Candara" panose="020E0502030303020204" pitchFamily="34" charset="0"/>
              </a:defRPr>
            </a:lvl3pPr>
            <a:lvl4pPr marL="1600200" indent="-228600">
              <a:defRPr>
                <a:solidFill>
                  <a:schemeClr val="tx1"/>
                </a:solidFill>
                <a:latin typeface="Candara" panose="020E0502030303020204" pitchFamily="34" charset="0"/>
              </a:defRPr>
            </a:lvl4pPr>
            <a:lvl5pPr marL="2057400" indent="-228600">
              <a:defRPr>
                <a:solidFill>
                  <a:schemeClr val="tx1"/>
                </a:solidFill>
                <a:latin typeface="Candara" panose="020E0502030303020204" pitchFamily="34" charset="0"/>
              </a:defRPr>
            </a:lvl5pPr>
            <a:lvl6pPr marL="2514600" indent="-228600" fontAlgn="base">
              <a:spcBef>
                <a:spcPct val="0"/>
              </a:spcBef>
              <a:spcAft>
                <a:spcPct val="0"/>
              </a:spcAft>
              <a:defRPr>
                <a:solidFill>
                  <a:schemeClr val="tx1"/>
                </a:solidFill>
                <a:latin typeface="Candara" panose="020E0502030303020204" pitchFamily="34" charset="0"/>
              </a:defRPr>
            </a:lvl6pPr>
            <a:lvl7pPr marL="2971800" indent="-228600" fontAlgn="base">
              <a:spcBef>
                <a:spcPct val="0"/>
              </a:spcBef>
              <a:spcAft>
                <a:spcPct val="0"/>
              </a:spcAft>
              <a:defRPr>
                <a:solidFill>
                  <a:schemeClr val="tx1"/>
                </a:solidFill>
                <a:latin typeface="Candara" panose="020E0502030303020204" pitchFamily="34" charset="0"/>
              </a:defRPr>
            </a:lvl7pPr>
            <a:lvl8pPr marL="3429000" indent="-228600" fontAlgn="base">
              <a:spcBef>
                <a:spcPct val="0"/>
              </a:spcBef>
              <a:spcAft>
                <a:spcPct val="0"/>
              </a:spcAft>
              <a:defRPr>
                <a:solidFill>
                  <a:schemeClr val="tx1"/>
                </a:solidFill>
                <a:latin typeface="Candara" panose="020E0502030303020204" pitchFamily="34" charset="0"/>
              </a:defRPr>
            </a:lvl8pPr>
            <a:lvl9pPr marL="3886200" indent="-228600" fontAlgn="base">
              <a:spcBef>
                <a:spcPct val="0"/>
              </a:spcBef>
              <a:spcAft>
                <a:spcPct val="0"/>
              </a:spcAft>
              <a:defRPr>
                <a:solidFill>
                  <a:schemeClr val="tx1"/>
                </a:solidFill>
                <a:latin typeface="Candara" panose="020E0502030303020204" pitchFamily="34" charset="0"/>
              </a:defRPr>
            </a:lvl9pPr>
          </a:lstStyle>
          <a:p>
            <a:pPr algn="r"/>
            <a:r>
              <a:rPr lang="en-US" altLang="en-US" sz="1600">
                <a:latin typeface="Arial" panose="020B0604020202020204" pitchFamily="34" charset="0"/>
              </a:rPr>
              <a:t>Source: California Department of Finance Demographic Unit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title="Age Demographic Projections">
            <a:extLst>
              <a:ext uri="{FF2B5EF4-FFF2-40B4-BE49-F238E27FC236}">
                <a16:creationId xmlns:a16="http://schemas.microsoft.com/office/drawing/2014/main" id="{06DE0CF1-9094-4E49-AFE0-5B28394DF283}"/>
              </a:ext>
            </a:extLst>
          </p:cNvPr>
          <p:cNvSpPr txBox="1">
            <a:spLocks/>
          </p:cNvSpPr>
          <p:nvPr/>
        </p:nvSpPr>
        <p:spPr>
          <a:xfrm>
            <a:off x="371475" y="322263"/>
            <a:ext cx="8229600" cy="1252537"/>
          </a:xfrm>
          <a:prstGeom prst="rect">
            <a:avLst/>
          </a:prstGeom>
        </p:spPr>
        <p:txBody>
          <a:bodyPr anchor="ctr">
            <a:normAutofit/>
          </a:bodyPr>
          <a:lstStyle/>
          <a:p>
            <a:pPr algn="ctr" fontAlgn="auto">
              <a:spcAft>
                <a:spcPts val="0"/>
              </a:spcAft>
              <a:defRPr/>
            </a:pPr>
            <a:endParaRPr lang="en-US" sz="4400" dirty="0">
              <a:latin typeface="Arial" panose="020B0604020202020204" pitchFamily="34" charset="0"/>
              <a:ea typeface="+mj-ea"/>
            </a:endParaRPr>
          </a:p>
        </p:txBody>
      </p:sp>
      <p:sp>
        <p:nvSpPr>
          <p:cNvPr id="15413" name="Title 3">
            <a:extLst>
              <a:ext uri="{FF2B5EF4-FFF2-40B4-BE49-F238E27FC236}">
                <a16:creationId xmlns:a16="http://schemas.microsoft.com/office/drawing/2014/main" id="{037BA51D-B768-43DC-8421-19B9DE6B7B39}"/>
              </a:ext>
            </a:extLst>
          </p:cNvPr>
          <p:cNvSpPr>
            <a:spLocks noGrp="1"/>
          </p:cNvSpPr>
          <p:nvPr>
            <p:ph type="title"/>
          </p:nvPr>
        </p:nvSpPr>
        <p:spPr>
          <a:xfrm>
            <a:off x="531813" y="334963"/>
            <a:ext cx="8229600" cy="1254125"/>
          </a:xfrm>
        </p:spPr>
        <p:txBody>
          <a:bodyPr/>
          <a:lstStyle/>
          <a:p>
            <a:r>
              <a:rPr lang="en-US" altLang="en-US"/>
              <a:t>Age Demographic Projections</a:t>
            </a:r>
          </a:p>
        </p:txBody>
      </p:sp>
      <p:sp>
        <p:nvSpPr>
          <p:cNvPr id="15363" name="TextBox 2">
            <a:extLst>
              <a:ext uri="{FF2B5EF4-FFF2-40B4-BE49-F238E27FC236}">
                <a16:creationId xmlns:a16="http://schemas.microsoft.com/office/drawing/2014/main" id="{A5EC4C47-CC47-49F2-B2C8-2FCBE185B725}"/>
              </a:ext>
            </a:extLst>
          </p:cNvPr>
          <p:cNvSpPr txBox="1">
            <a:spLocks noChangeArrowheads="1"/>
          </p:cNvSpPr>
          <p:nvPr/>
        </p:nvSpPr>
        <p:spPr bwMode="auto">
          <a:xfrm>
            <a:off x="1835150" y="1574800"/>
            <a:ext cx="54054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ndara" panose="020E0502030303020204" pitchFamily="34" charset="0"/>
              </a:defRPr>
            </a:lvl1pPr>
            <a:lvl2pPr marL="742950" indent="-285750">
              <a:defRPr>
                <a:solidFill>
                  <a:schemeClr val="tx1"/>
                </a:solidFill>
                <a:latin typeface="Candara" panose="020E0502030303020204" pitchFamily="34" charset="0"/>
              </a:defRPr>
            </a:lvl2pPr>
            <a:lvl3pPr marL="1143000" indent="-228600">
              <a:defRPr>
                <a:solidFill>
                  <a:schemeClr val="tx1"/>
                </a:solidFill>
                <a:latin typeface="Candara" panose="020E0502030303020204" pitchFamily="34" charset="0"/>
              </a:defRPr>
            </a:lvl3pPr>
            <a:lvl4pPr marL="1600200" indent="-228600">
              <a:defRPr>
                <a:solidFill>
                  <a:schemeClr val="tx1"/>
                </a:solidFill>
                <a:latin typeface="Candara" panose="020E0502030303020204" pitchFamily="34" charset="0"/>
              </a:defRPr>
            </a:lvl4pPr>
            <a:lvl5pPr marL="2057400" indent="-228600">
              <a:defRPr>
                <a:solidFill>
                  <a:schemeClr val="tx1"/>
                </a:solidFill>
                <a:latin typeface="Candara" panose="020E0502030303020204" pitchFamily="34" charset="0"/>
              </a:defRPr>
            </a:lvl5pPr>
            <a:lvl6pPr marL="2514600" indent="-228600" fontAlgn="base">
              <a:spcBef>
                <a:spcPct val="0"/>
              </a:spcBef>
              <a:spcAft>
                <a:spcPct val="0"/>
              </a:spcAft>
              <a:defRPr>
                <a:solidFill>
                  <a:schemeClr val="tx1"/>
                </a:solidFill>
                <a:latin typeface="Candara" panose="020E0502030303020204" pitchFamily="34" charset="0"/>
              </a:defRPr>
            </a:lvl6pPr>
            <a:lvl7pPr marL="2971800" indent="-228600" fontAlgn="base">
              <a:spcBef>
                <a:spcPct val="0"/>
              </a:spcBef>
              <a:spcAft>
                <a:spcPct val="0"/>
              </a:spcAft>
              <a:defRPr>
                <a:solidFill>
                  <a:schemeClr val="tx1"/>
                </a:solidFill>
                <a:latin typeface="Candara" panose="020E0502030303020204" pitchFamily="34" charset="0"/>
              </a:defRPr>
            </a:lvl7pPr>
            <a:lvl8pPr marL="3429000" indent="-228600" fontAlgn="base">
              <a:spcBef>
                <a:spcPct val="0"/>
              </a:spcBef>
              <a:spcAft>
                <a:spcPct val="0"/>
              </a:spcAft>
              <a:defRPr>
                <a:solidFill>
                  <a:schemeClr val="tx1"/>
                </a:solidFill>
                <a:latin typeface="Candara" panose="020E0502030303020204" pitchFamily="34" charset="0"/>
              </a:defRPr>
            </a:lvl8pPr>
            <a:lvl9pPr marL="3886200" indent="-228600" fontAlgn="base">
              <a:spcBef>
                <a:spcPct val="0"/>
              </a:spcBef>
              <a:spcAft>
                <a:spcPct val="0"/>
              </a:spcAft>
              <a:defRPr>
                <a:solidFill>
                  <a:schemeClr val="tx1"/>
                </a:solidFill>
                <a:latin typeface="Candara" panose="020E0502030303020204" pitchFamily="34" charset="0"/>
              </a:defRPr>
            </a:lvl9pPr>
          </a:lstStyle>
          <a:p>
            <a:pPr algn="ctr"/>
            <a:r>
              <a:rPr lang="en-US" altLang="en-US" sz="2400" b="1">
                <a:latin typeface="Arial" panose="020B0604020202020204" pitchFamily="34" charset="0"/>
              </a:rPr>
              <a:t>Number of Californians (in millions)</a:t>
            </a:r>
          </a:p>
        </p:txBody>
      </p:sp>
      <p:graphicFrame>
        <p:nvGraphicFramePr>
          <p:cNvPr id="7" name="Table 6" descr="2010 2020 2030&#10;Young adults (18 – 24)&#10;Mature retirees (75 – 84)&#10;Seniors (&gt;85 yrs)&#10;Pre-school (0 – 4 yrs) 2.5 2.7 2.8&#10;School age (5 – 17 yrs) 6.7 6.7 7.3&#10;3.9 3.9 4.0&#10;Working age adults (25 -&#10;64)&#10;19.8 21.2 21.8&#10;Young retirees (65 – 74) 2.3 3.6 4.6&#10;1.4 1.7 2.8&#10;0.6 0.7 1.0">
            <a:extLst>
              <a:ext uri="{FF2B5EF4-FFF2-40B4-BE49-F238E27FC236}">
                <a16:creationId xmlns:a16="http://schemas.microsoft.com/office/drawing/2014/main" id="{795C99DD-41D6-47F0-8AA5-8BB0DD2514F5}"/>
              </a:ext>
            </a:extLst>
          </p:cNvPr>
          <p:cNvGraphicFramePr>
            <a:graphicFrameLocks noGrp="1"/>
          </p:cNvGraphicFramePr>
          <p:nvPr/>
        </p:nvGraphicFramePr>
        <p:xfrm>
          <a:off x="533400" y="2133600"/>
          <a:ext cx="8229600" cy="4173616"/>
        </p:xfrm>
        <a:graphic>
          <a:graphicData uri="http://schemas.openxmlformats.org/drawingml/2006/table">
            <a:tbl>
              <a:tblPr firstRow="1" bandRow="1">
                <a:tableStyleId>{21E4AEA4-8DFA-4A89-87EB-49C32662AFE0}</a:tableStyleId>
              </a:tblPr>
              <a:tblGrid>
                <a:gridCol w="4055143">
                  <a:extLst>
                    <a:ext uri="{9D8B030D-6E8A-4147-A177-3AD203B41FA5}">
                      <a16:colId xmlns:a16="http://schemas.microsoft.com/office/drawing/2014/main" val="20000"/>
                    </a:ext>
                  </a:extLst>
                </a:gridCol>
                <a:gridCol w="1404232">
                  <a:extLst>
                    <a:ext uri="{9D8B030D-6E8A-4147-A177-3AD203B41FA5}">
                      <a16:colId xmlns:a16="http://schemas.microsoft.com/office/drawing/2014/main" val="20001"/>
                    </a:ext>
                  </a:extLst>
                </a:gridCol>
                <a:gridCol w="1321631">
                  <a:extLst>
                    <a:ext uri="{9D8B030D-6E8A-4147-A177-3AD203B41FA5}">
                      <a16:colId xmlns:a16="http://schemas.microsoft.com/office/drawing/2014/main" val="20002"/>
                    </a:ext>
                  </a:extLst>
                </a:gridCol>
                <a:gridCol w="1448594">
                  <a:extLst>
                    <a:ext uri="{9D8B030D-6E8A-4147-A177-3AD203B41FA5}">
                      <a16:colId xmlns:a16="http://schemas.microsoft.com/office/drawing/2014/main" val="20003"/>
                    </a:ext>
                  </a:extLst>
                </a:gridCol>
              </a:tblGrid>
              <a:tr h="457175">
                <a:tc>
                  <a:txBody>
                    <a:bodyPr/>
                    <a:lstStyle/>
                    <a:p>
                      <a:endParaRPr lang="en-US" sz="2400" dirty="0">
                        <a:latin typeface="Arial" panose="020B0604020202020204" pitchFamily="34" charset="0"/>
                        <a:cs typeface="Arial" panose="020B0604020202020204" pitchFamily="34" charset="0"/>
                      </a:endParaRPr>
                    </a:p>
                  </a:txBody>
                  <a:tcPr marT="45717" marB="45717"/>
                </a:tc>
                <a:tc>
                  <a:txBody>
                    <a:bodyPr/>
                    <a:lstStyle/>
                    <a:p>
                      <a:pPr algn="ctr"/>
                      <a:r>
                        <a:rPr lang="en-US" sz="2400" dirty="0">
                          <a:latin typeface="Arial" panose="020B0604020202020204" pitchFamily="34" charset="0"/>
                          <a:cs typeface="Arial" panose="020B0604020202020204" pitchFamily="34" charset="0"/>
                        </a:rPr>
                        <a:t>2010</a:t>
                      </a:r>
                    </a:p>
                  </a:txBody>
                  <a:tcPr marT="45717" marB="45717"/>
                </a:tc>
                <a:tc>
                  <a:txBody>
                    <a:bodyPr/>
                    <a:lstStyle/>
                    <a:p>
                      <a:pPr algn="ctr"/>
                      <a:r>
                        <a:rPr lang="en-US" sz="2400" dirty="0">
                          <a:latin typeface="Arial" panose="020B0604020202020204" pitchFamily="34" charset="0"/>
                          <a:cs typeface="Arial" panose="020B0604020202020204" pitchFamily="34" charset="0"/>
                        </a:rPr>
                        <a:t>2020</a:t>
                      </a:r>
                    </a:p>
                  </a:txBody>
                  <a:tcPr marT="45717" marB="45717"/>
                </a:tc>
                <a:tc>
                  <a:txBody>
                    <a:bodyPr/>
                    <a:lstStyle/>
                    <a:p>
                      <a:pPr algn="ctr"/>
                      <a:r>
                        <a:rPr lang="en-US" sz="2400" dirty="0">
                          <a:latin typeface="Arial" panose="020B0604020202020204" pitchFamily="34" charset="0"/>
                          <a:cs typeface="Arial" panose="020B0604020202020204" pitchFamily="34" charset="0"/>
                        </a:rPr>
                        <a:t>2030</a:t>
                      </a:r>
                    </a:p>
                  </a:txBody>
                  <a:tcPr marT="45717" marB="45717"/>
                </a:tc>
                <a:extLst>
                  <a:ext uri="{0D108BD9-81ED-4DB2-BD59-A6C34878D82A}">
                    <a16:rowId xmlns:a16="http://schemas.microsoft.com/office/drawing/2014/main" val="10000"/>
                  </a:ext>
                </a:extLst>
              </a:tr>
              <a:tr h="458779">
                <a:tc>
                  <a:txBody>
                    <a:bodyPr/>
                    <a:lstStyle/>
                    <a:p>
                      <a:pPr>
                        <a:spcBef>
                          <a:spcPts val="1000"/>
                        </a:spcBef>
                        <a:spcAft>
                          <a:spcPts val="1000"/>
                        </a:spcAft>
                      </a:pPr>
                      <a:r>
                        <a:rPr lang="en-US" sz="2400" dirty="0">
                          <a:latin typeface="Arial" panose="020B0604020202020204" pitchFamily="34" charset="0"/>
                          <a:cs typeface="Arial" panose="020B0604020202020204" pitchFamily="34" charset="0"/>
                        </a:rPr>
                        <a:t>Pre-school (0 – 4</a:t>
                      </a:r>
                      <a:r>
                        <a:rPr lang="en-US" sz="2400" baseline="0" dirty="0">
                          <a:latin typeface="Arial" panose="020B0604020202020204" pitchFamily="34" charset="0"/>
                          <a:cs typeface="Arial" panose="020B0604020202020204" pitchFamily="34" charset="0"/>
                        </a:rPr>
                        <a:t> yrs)</a:t>
                      </a:r>
                      <a:endParaRPr lang="en-US" sz="2400" dirty="0">
                        <a:latin typeface="Arial" panose="020B0604020202020204" pitchFamily="34" charset="0"/>
                        <a:cs typeface="Arial" panose="020B0604020202020204" pitchFamily="34" charset="0"/>
                      </a:endParaRPr>
                    </a:p>
                  </a:txBody>
                  <a:tcPr marT="45717" marB="45717"/>
                </a:tc>
                <a:tc>
                  <a:txBody>
                    <a:bodyPr/>
                    <a:lstStyle/>
                    <a:p>
                      <a:pPr algn="ctr">
                        <a:spcBef>
                          <a:spcPts val="1000"/>
                        </a:spcBef>
                        <a:spcAft>
                          <a:spcPts val="1000"/>
                        </a:spcAft>
                      </a:pPr>
                      <a:r>
                        <a:rPr lang="en-US" sz="2400" dirty="0">
                          <a:latin typeface="Arial" panose="020B0604020202020204" pitchFamily="34" charset="0"/>
                          <a:cs typeface="Arial" panose="020B0604020202020204" pitchFamily="34" charset="0"/>
                        </a:rPr>
                        <a:t>2.5</a:t>
                      </a:r>
                    </a:p>
                  </a:txBody>
                  <a:tcPr marT="45717" marB="45717"/>
                </a:tc>
                <a:tc>
                  <a:txBody>
                    <a:bodyPr/>
                    <a:lstStyle/>
                    <a:p>
                      <a:pPr algn="ctr">
                        <a:spcBef>
                          <a:spcPts val="1000"/>
                        </a:spcBef>
                        <a:spcAft>
                          <a:spcPts val="1000"/>
                        </a:spcAft>
                      </a:pPr>
                      <a:r>
                        <a:rPr lang="en-US" sz="2400" dirty="0">
                          <a:latin typeface="Arial" panose="020B0604020202020204" pitchFamily="34" charset="0"/>
                          <a:cs typeface="Arial" panose="020B0604020202020204" pitchFamily="34" charset="0"/>
                        </a:rPr>
                        <a:t>2.7</a:t>
                      </a:r>
                    </a:p>
                  </a:txBody>
                  <a:tcPr marT="45717" marB="45717"/>
                </a:tc>
                <a:tc>
                  <a:txBody>
                    <a:bodyPr/>
                    <a:lstStyle/>
                    <a:p>
                      <a:pPr algn="ctr">
                        <a:spcBef>
                          <a:spcPts val="1000"/>
                        </a:spcBef>
                        <a:spcAft>
                          <a:spcPts val="1000"/>
                        </a:spcAft>
                      </a:pPr>
                      <a:r>
                        <a:rPr lang="en-US" sz="2400" dirty="0">
                          <a:latin typeface="Arial" panose="020B0604020202020204" pitchFamily="34" charset="0"/>
                          <a:cs typeface="Arial" panose="020B0604020202020204" pitchFamily="34" charset="0"/>
                        </a:rPr>
                        <a:t>2.8</a:t>
                      </a:r>
                    </a:p>
                  </a:txBody>
                  <a:tcPr marT="45717" marB="45717"/>
                </a:tc>
                <a:extLst>
                  <a:ext uri="{0D108BD9-81ED-4DB2-BD59-A6C34878D82A}">
                    <a16:rowId xmlns:a16="http://schemas.microsoft.com/office/drawing/2014/main" val="10001"/>
                  </a:ext>
                </a:extLst>
              </a:tr>
              <a:tr h="474599">
                <a:tc>
                  <a:txBody>
                    <a:bodyPr/>
                    <a:lstStyle/>
                    <a:p>
                      <a:pPr>
                        <a:spcBef>
                          <a:spcPts val="1000"/>
                        </a:spcBef>
                        <a:spcAft>
                          <a:spcPts val="1000"/>
                        </a:spcAft>
                      </a:pPr>
                      <a:r>
                        <a:rPr lang="en-US" sz="2400" dirty="0">
                          <a:latin typeface="Arial" panose="020B0604020202020204" pitchFamily="34" charset="0"/>
                          <a:cs typeface="Arial" panose="020B0604020202020204" pitchFamily="34" charset="0"/>
                        </a:rPr>
                        <a:t>School age (5 – 17 yrs)</a:t>
                      </a:r>
                    </a:p>
                  </a:txBody>
                  <a:tcPr marT="45717" marB="45717"/>
                </a:tc>
                <a:tc>
                  <a:txBody>
                    <a:bodyPr/>
                    <a:lstStyle/>
                    <a:p>
                      <a:pPr algn="ctr">
                        <a:spcBef>
                          <a:spcPts val="1000"/>
                        </a:spcBef>
                        <a:spcAft>
                          <a:spcPts val="1000"/>
                        </a:spcAft>
                      </a:pPr>
                      <a:r>
                        <a:rPr lang="en-US" sz="2400" dirty="0">
                          <a:latin typeface="Arial" panose="020B0604020202020204" pitchFamily="34" charset="0"/>
                          <a:cs typeface="Arial" panose="020B0604020202020204" pitchFamily="34" charset="0"/>
                        </a:rPr>
                        <a:t>6.7</a:t>
                      </a:r>
                    </a:p>
                  </a:txBody>
                  <a:tcPr marT="45717" marB="45717"/>
                </a:tc>
                <a:tc>
                  <a:txBody>
                    <a:bodyPr/>
                    <a:lstStyle/>
                    <a:p>
                      <a:pPr algn="ctr">
                        <a:spcBef>
                          <a:spcPts val="1000"/>
                        </a:spcBef>
                        <a:spcAft>
                          <a:spcPts val="1000"/>
                        </a:spcAft>
                      </a:pPr>
                      <a:r>
                        <a:rPr lang="en-US" sz="2400" dirty="0">
                          <a:latin typeface="Arial" panose="020B0604020202020204" pitchFamily="34" charset="0"/>
                          <a:cs typeface="Arial" panose="020B0604020202020204" pitchFamily="34" charset="0"/>
                        </a:rPr>
                        <a:t>6.7</a:t>
                      </a:r>
                    </a:p>
                  </a:txBody>
                  <a:tcPr marT="45717" marB="45717"/>
                </a:tc>
                <a:tc>
                  <a:txBody>
                    <a:bodyPr/>
                    <a:lstStyle/>
                    <a:p>
                      <a:pPr algn="ctr">
                        <a:spcBef>
                          <a:spcPts val="1000"/>
                        </a:spcBef>
                        <a:spcAft>
                          <a:spcPts val="1000"/>
                        </a:spcAft>
                      </a:pPr>
                      <a:r>
                        <a:rPr lang="en-US" sz="2400" dirty="0">
                          <a:latin typeface="Arial" panose="020B0604020202020204" pitchFamily="34" charset="0"/>
                          <a:cs typeface="Arial" panose="020B0604020202020204" pitchFamily="34" charset="0"/>
                        </a:rPr>
                        <a:t>7.3</a:t>
                      </a:r>
                    </a:p>
                  </a:txBody>
                  <a:tcPr marT="45717" marB="45717"/>
                </a:tc>
                <a:extLst>
                  <a:ext uri="{0D108BD9-81ED-4DB2-BD59-A6C34878D82A}">
                    <a16:rowId xmlns:a16="http://schemas.microsoft.com/office/drawing/2014/main" val="10002"/>
                  </a:ext>
                </a:extLst>
              </a:tr>
              <a:tr h="474599">
                <a:tc>
                  <a:txBody>
                    <a:bodyPr/>
                    <a:lstStyle/>
                    <a:p>
                      <a:pPr>
                        <a:spcBef>
                          <a:spcPts val="1000"/>
                        </a:spcBef>
                        <a:spcAft>
                          <a:spcPts val="1000"/>
                        </a:spcAft>
                      </a:pPr>
                      <a:r>
                        <a:rPr lang="en-US" sz="2400" dirty="0">
                          <a:latin typeface="Arial" panose="020B0604020202020204" pitchFamily="34" charset="0"/>
                          <a:cs typeface="Arial" panose="020B0604020202020204" pitchFamily="34" charset="0"/>
                        </a:rPr>
                        <a:t>Young adults (18 – 24)</a:t>
                      </a:r>
                    </a:p>
                  </a:txBody>
                  <a:tcPr marT="45717" marB="45717"/>
                </a:tc>
                <a:tc>
                  <a:txBody>
                    <a:bodyPr/>
                    <a:lstStyle/>
                    <a:p>
                      <a:pPr algn="ctr">
                        <a:spcBef>
                          <a:spcPts val="1000"/>
                        </a:spcBef>
                        <a:spcAft>
                          <a:spcPts val="1000"/>
                        </a:spcAft>
                      </a:pPr>
                      <a:r>
                        <a:rPr lang="en-US" sz="2400" dirty="0">
                          <a:latin typeface="Arial" panose="020B0604020202020204" pitchFamily="34" charset="0"/>
                          <a:cs typeface="Arial" panose="020B0604020202020204" pitchFamily="34" charset="0"/>
                        </a:rPr>
                        <a:t>3.9</a:t>
                      </a:r>
                    </a:p>
                  </a:txBody>
                  <a:tcPr marT="45717" marB="45717"/>
                </a:tc>
                <a:tc>
                  <a:txBody>
                    <a:bodyPr/>
                    <a:lstStyle/>
                    <a:p>
                      <a:pPr algn="ctr">
                        <a:spcBef>
                          <a:spcPts val="1000"/>
                        </a:spcBef>
                        <a:spcAft>
                          <a:spcPts val="1000"/>
                        </a:spcAft>
                      </a:pPr>
                      <a:r>
                        <a:rPr lang="en-US" sz="2400" dirty="0">
                          <a:latin typeface="Arial" panose="020B0604020202020204" pitchFamily="34" charset="0"/>
                          <a:cs typeface="Arial" panose="020B0604020202020204" pitchFamily="34" charset="0"/>
                        </a:rPr>
                        <a:t>3.9</a:t>
                      </a:r>
                    </a:p>
                  </a:txBody>
                  <a:tcPr marT="45717" marB="45717"/>
                </a:tc>
                <a:tc>
                  <a:txBody>
                    <a:bodyPr/>
                    <a:lstStyle/>
                    <a:p>
                      <a:pPr algn="ctr">
                        <a:spcBef>
                          <a:spcPts val="1000"/>
                        </a:spcBef>
                        <a:spcAft>
                          <a:spcPts val="1000"/>
                        </a:spcAft>
                      </a:pPr>
                      <a:r>
                        <a:rPr lang="en-US" sz="2400" dirty="0">
                          <a:latin typeface="Arial" panose="020B0604020202020204" pitchFamily="34" charset="0"/>
                          <a:cs typeface="Arial" panose="020B0604020202020204" pitchFamily="34" charset="0"/>
                        </a:rPr>
                        <a:t>4.0</a:t>
                      </a:r>
                    </a:p>
                  </a:txBody>
                  <a:tcPr marT="45717" marB="45717"/>
                </a:tc>
                <a:extLst>
                  <a:ext uri="{0D108BD9-81ED-4DB2-BD59-A6C34878D82A}">
                    <a16:rowId xmlns:a16="http://schemas.microsoft.com/office/drawing/2014/main" val="10003"/>
                  </a:ext>
                </a:extLst>
              </a:tr>
              <a:tr h="822915">
                <a:tc>
                  <a:txBody>
                    <a:bodyPr/>
                    <a:lstStyle/>
                    <a:p>
                      <a:pPr>
                        <a:spcBef>
                          <a:spcPts val="1000"/>
                        </a:spcBef>
                        <a:spcAft>
                          <a:spcPts val="1000"/>
                        </a:spcAft>
                      </a:pPr>
                      <a:r>
                        <a:rPr lang="en-US" sz="2400" dirty="0">
                          <a:latin typeface="Arial" panose="020B0604020202020204" pitchFamily="34" charset="0"/>
                          <a:cs typeface="Arial" panose="020B0604020202020204" pitchFamily="34" charset="0"/>
                        </a:rPr>
                        <a:t>Working </a:t>
                      </a:r>
                      <a:r>
                        <a:rPr lang="en-US" sz="2400" baseline="0" dirty="0">
                          <a:latin typeface="Arial" panose="020B0604020202020204" pitchFamily="34" charset="0"/>
                          <a:cs typeface="Arial" panose="020B0604020202020204" pitchFamily="34" charset="0"/>
                        </a:rPr>
                        <a:t> age </a:t>
                      </a:r>
                      <a:r>
                        <a:rPr lang="en-US" sz="2400" dirty="0">
                          <a:latin typeface="Arial" panose="020B0604020202020204" pitchFamily="34" charset="0"/>
                          <a:cs typeface="Arial" panose="020B0604020202020204" pitchFamily="34" charset="0"/>
                        </a:rPr>
                        <a:t>adults</a:t>
                      </a:r>
                      <a:r>
                        <a:rPr lang="en-US" sz="2400" baseline="0" dirty="0">
                          <a:latin typeface="Arial" panose="020B0604020202020204" pitchFamily="34" charset="0"/>
                          <a:cs typeface="Arial" panose="020B0604020202020204" pitchFamily="34" charset="0"/>
                        </a:rPr>
                        <a:t> (25 - 64)</a:t>
                      </a:r>
                      <a:endParaRPr lang="en-US" sz="2400" dirty="0">
                        <a:latin typeface="Arial" panose="020B0604020202020204" pitchFamily="34" charset="0"/>
                        <a:cs typeface="Arial" panose="020B0604020202020204" pitchFamily="34" charset="0"/>
                      </a:endParaRPr>
                    </a:p>
                  </a:txBody>
                  <a:tcPr marT="45717" marB="45717"/>
                </a:tc>
                <a:tc>
                  <a:txBody>
                    <a:bodyPr/>
                    <a:lstStyle/>
                    <a:p>
                      <a:pPr algn="ctr">
                        <a:spcBef>
                          <a:spcPts val="1000"/>
                        </a:spcBef>
                        <a:spcAft>
                          <a:spcPts val="1000"/>
                        </a:spcAft>
                      </a:pPr>
                      <a:r>
                        <a:rPr lang="en-US" sz="2400" dirty="0">
                          <a:latin typeface="Arial" panose="020B0604020202020204" pitchFamily="34" charset="0"/>
                          <a:cs typeface="Arial" panose="020B0604020202020204" pitchFamily="34" charset="0"/>
                        </a:rPr>
                        <a:t>19.8</a:t>
                      </a:r>
                    </a:p>
                  </a:txBody>
                  <a:tcPr marT="45717" marB="45717"/>
                </a:tc>
                <a:tc>
                  <a:txBody>
                    <a:bodyPr/>
                    <a:lstStyle/>
                    <a:p>
                      <a:pPr marL="0" marR="0" indent="0" algn="ctr" defTabSz="914400" rtl="0" eaLnBrk="1" fontAlgn="auto" latinLnBrk="0" hangingPunct="1">
                        <a:lnSpc>
                          <a:spcPct val="100000"/>
                        </a:lnSpc>
                        <a:spcBef>
                          <a:spcPts val="1000"/>
                        </a:spcBef>
                        <a:spcAft>
                          <a:spcPts val="1000"/>
                        </a:spcAft>
                        <a:buClrTx/>
                        <a:buSzTx/>
                        <a:buFontTx/>
                        <a:buNone/>
                        <a:tabLst/>
                        <a:defRPr/>
                      </a:pPr>
                      <a:r>
                        <a:rPr lang="en-US" sz="2400" dirty="0">
                          <a:latin typeface="Arial" panose="020B0604020202020204" pitchFamily="34" charset="0"/>
                          <a:cs typeface="Arial" panose="020B0604020202020204" pitchFamily="34" charset="0"/>
                        </a:rPr>
                        <a:t>21.2</a:t>
                      </a:r>
                    </a:p>
                  </a:txBody>
                  <a:tcPr marT="45717" marB="45717"/>
                </a:tc>
                <a:tc>
                  <a:txBody>
                    <a:bodyPr/>
                    <a:lstStyle/>
                    <a:p>
                      <a:pPr algn="ctr">
                        <a:spcBef>
                          <a:spcPts val="1000"/>
                        </a:spcBef>
                        <a:spcAft>
                          <a:spcPts val="1000"/>
                        </a:spcAft>
                      </a:pPr>
                      <a:r>
                        <a:rPr lang="en-US" sz="2400" dirty="0">
                          <a:latin typeface="Arial" panose="020B0604020202020204" pitchFamily="34" charset="0"/>
                          <a:cs typeface="Arial" panose="020B0604020202020204" pitchFamily="34" charset="0"/>
                        </a:rPr>
                        <a:t>21.8</a:t>
                      </a:r>
                    </a:p>
                  </a:txBody>
                  <a:tcPr marT="45717" marB="45717"/>
                </a:tc>
                <a:extLst>
                  <a:ext uri="{0D108BD9-81ED-4DB2-BD59-A6C34878D82A}">
                    <a16:rowId xmlns:a16="http://schemas.microsoft.com/office/drawing/2014/main" val="10004"/>
                  </a:ext>
                </a:extLst>
              </a:tr>
              <a:tr h="553698">
                <a:tc>
                  <a:txBody>
                    <a:bodyPr/>
                    <a:lstStyle/>
                    <a:p>
                      <a:pPr>
                        <a:spcBef>
                          <a:spcPts val="1000"/>
                        </a:spcBef>
                        <a:spcAft>
                          <a:spcPts val="1000"/>
                        </a:spcAft>
                      </a:pPr>
                      <a:r>
                        <a:rPr lang="en-US" sz="2400" dirty="0">
                          <a:latin typeface="Arial" panose="020B0604020202020204" pitchFamily="34" charset="0"/>
                          <a:cs typeface="Arial" panose="020B0604020202020204" pitchFamily="34" charset="0"/>
                        </a:rPr>
                        <a:t>Young retirees (65 – 74)</a:t>
                      </a:r>
                    </a:p>
                  </a:txBody>
                  <a:tcPr marT="45717" marB="45717"/>
                </a:tc>
                <a:tc>
                  <a:txBody>
                    <a:bodyPr/>
                    <a:lstStyle/>
                    <a:p>
                      <a:pPr algn="ctr">
                        <a:spcBef>
                          <a:spcPts val="1000"/>
                        </a:spcBef>
                        <a:spcAft>
                          <a:spcPts val="1000"/>
                        </a:spcAft>
                      </a:pPr>
                      <a:r>
                        <a:rPr lang="en-US" sz="2400" dirty="0">
                          <a:latin typeface="Arial" panose="020B0604020202020204" pitchFamily="34" charset="0"/>
                          <a:cs typeface="Arial" panose="020B0604020202020204" pitchFamily="34" charset="0"/>
                        </a:rPr>
                        <a:t>2.3</a:t>
                      </a:r>
                    </a:p>
                  </a:txBody>
                  <a:tcPr marT="45717" marB="45717"/>
                </a:tc>
                <a:tc>
                  <a:txBody>
                    <a:bodyPr/>
                    <a:lstStyle/>
                    <a:p>
                      <a:pPr algn="ctr">
                        <a:spcBef>
                          <a:spcPts val="1000"/>
                        </a:spcBef>
                        <a:spcAft>
                          <a:spcPts val="1000"/>
                        </a:spcAft>
                      </a:pPr>
                      <a:r>
                        <a:rPr lang="en-US" sz="2400" dirty="0">
                          <a:latin typeface="Arial" panose="020B0604020202020204" pitchFamily="34" charset="0"/>
                          <a:cs typeface="Arial" panose="020B0604020202020204" pitchFamily="34" charset="0"/>
                        </a:rPr>
                        <a:t>3.6</a:t>
                      </a:r>
                    </a:p>
                  </a:txBody>
                  <a:tcPr marT="45717" marB="45717"/>
                </a:tc>
                <a:tc>
                  <a:txBody>
                    <a:bodyPr/>
                    <a:lstStyle/>
                    <a:p>
                      <a:pPr algn="ctr">
                        <a:spcBef>
                          <a:spcPts val="1000"/>
                        </a:spcBef>
                        <a:spcAft>
                          <a:spcPts val="1000"/>
                        </a:spcAft>
                      </a:pPr>
                      <a:r>
                        <a:rPr lang="en-US" sz="2400" dirty="0">
                          <a:latin typeface="Arial" panose="020B0604020202020204" pitchFamily="34" charset="0"/>
                          <a:cs typeface="Arial" panose="020B0604020202020204" pitchFamily="34" charset="0"/>
                        </a:rPr>
                        <a:t>4.6</a:t>
                      </a:r>
                    </a:p>
                  </a:txBody>
                  <a:tcPr marT="45717" marB="45717"/>
                </a:tc>
                <a:extLst>
                  <a:ext uri="{0D108BD9-81ED-4DB2-BD59-A6C34878D82A}">
                    <a16:rowId xmlns:a16="http://schemas.microsoft.com/office/drawing/2014/main" val="10005"/>
                  </a:ext>
                </a:extLst>
              </a:tr>
              <a:tr h="474599">
                <a:tc>
                  <a:txBody>
                    <a:bodyPr/>
                    <a:lstStyle/>
                    <a:p>
                      <a:pPr>
                        <a:spcBef>
                          <a:spcPts val="1000"/>
                        </a:spcBef>
                        <a:spcAft>
                          <a:spcPts val="1000"/>
                        </a:spcAft>
                      </a:pPr>
                      <a:r>
                        <a:rPr lang="en-US" sz="2400" dirty="0">
                          <a:latin typeface="Arial" panose="020B0604020202020204" pitchFamily="34" charset="0"/>
                          <a:cs typeface="Arial" panose="020B0604020202020204" pitchFamily="34" charset="0"/>
                        </a:rPr>
                        <a:t>Mature</a:t>
                      </a:r>
                      <a:r>
                        <a:rPr lang="en-US" sz="2400" baseline="0" dirty="0">
                          <a:latin typeface="Arial" panose="020B0604020202020204" pitchFamily="34" charset="0"/>
                          <a:cs typeface="Arial" panose="020B0604020202020204" pitchFamily="34" charset="0"/>
                        </a:rPr>
                        <a:t> retirees (75 – 84)</a:t>
                      </a:r>
                      <a:endParaRPr lang="en-US" sz="2400" dirty="0">
                        <a:latin typeface="Arial" panose="020B0604020202020204" pitchFamily="34" charset="0"/>
                        <a:cs typeface="Arial" panose="020B0604020202020204" pitchFamily="34" charset="0"/>
                      </a:endParaRPr>
                    </a:p>
                  </a:txBody>
                  <a:tcPr marT="45717" marB="45717"/>
                </a:tc>
                <a:tc>
                  <a:txBody>
                    <a:bodyPr/>
                    <a:lstStyle/>
                    <a:p>
                      <a:pPr algn="ctr">
                        <a:spcBef>
                          <a:spcPts val="1000"/>
                        </a:spcBef>
                        <a:spcAft>
                          <a:spcPts val="1000"/>
                        </a:spcAft>
                      </a:pPr>
                      <a:r>
                        <a:rPr lang="en-US" sz="2400" dirty="0">
                          <a:latin typeface="Arial" panose="020B0604020202020204" pitchFamily="34" charset="0"/>
                          <a:cs typeface="Arial" panose="020B0604020202020204" pitchFamily="34" charset="0"/>
                        </a:rPr>
                        <a:t>1.4</a:t>
                      </a:r>
                    </a:p>
                  </a:txBody>
                  <a:tcPr marT="45717" marB="45717"/>
                </a:tc>
                <a:tc>
                  <a:txBody>
                    <a:bodyPr/>
                    <a:lstStyle/>
                    <a:p>
                      <a:pPr algn="ctr">
                        <a:spcBef>
                          <a:spcPts val="1000"/>
                        </a:spcBef>
                        <a:spcAft>
                          <a:spcPts val="1000"/>
                        </a:spcAft>
                      </a:pPr>
                      <a:r>
                        <a:rPr lang="en-US" sz="2400" dirty="0">
                          <a:latin typeface="Arial" panose="020B0604020202020204" pitchFamily="34" charset="0"/>
                          <a:cs typeface="Arial" panose="020B0604020202020204" pitchFamily="34" charset="0"/>
                        </a:rPr>
                        <a:t>1.7</a:t>
                      </a:r>
                    </a:p>
                  </a:txBody>
                  <a:tcPr marT="45717" marB="45717"/>
                </a:tc>
                <a:tc>
                  <a:txBody>
                    <a:bodyPr/>
                    <a:lstStyle/>
                    <a:p>
                      <a:pPr algn="ctr">
                        <a:spcBef>
                          <a:spcPts val="1000"/>
                        </a:spcBef>
                        <a:spcAft>
                          <a:spcPts val="1000"/>
                        </a:spcAft>
                      </a:pPr>
                      <a:r>
                        <a:rPr lang="en-US" sz="2400" dirty="0">
                          <a:latin typeface="Arial" panose="020B0604020202020204" pitchFamily="34" charset="0"/>
                          <a:cs typeface="Arial" panose="020B0604020202020204" pitchFamily="34" charset="0"/>
                        </a:rPr>
                        <a:t>2.8</a:t>
                      </a:r>
                    </a:p>
                  </a:txBody>
                  <a:tcPr marT="45717" marB="45717"/>
                </a:tc>
                <a:extLst>
                  <a:ext uri="{0D108BD9-81ED-4DB2-BD59-A6C34878D82A}">
                    <a16:rowId xmlns:a16="http://schemas.microsoft.com/office/drawing/2014/main" val="10006"/>
                  </a:ext>
                </a:extLst>
              </a:tr>
              <a:tr h="457175">
                <a:tc>
                  <a:txBody>
                    <a:bodyPr/>
                    <a:lstStyle/>
                    <a:p>
                      <a:pPr>
                        <a:spcBef>
                          <a:spcPts val="1000"/>
                        </a:spcBef>
                        <a:spcAft>
                          <a:spcPts val="1000"/>
                        </a:spcAft>
                      </a:pPr>
                      <a:r>
                        <a:rPr lang="en-US" sz="2400" dirty="0">
                          <a:latin typeface="Arial" panose="020B0604020202020204" pitchFamily="34" charset="0"/>
                          <a:cs typeface="Arial" panose="020B0604020202020204" pitchFamily="34" charset="0"/>
                        </a:rPr>
                        <a:t>Seniors</a:t>
                      </a:r>
                      <a:r>
                        <a:rPr lang="en-US" sz="2400" baseline="0" dirty="0">
                          <a:latin typeface="Arial" panose="020B0604020202020204" pitchFamily="34" charset="0"/>
                          <a:cs typeface="Arial" panose="020B0604020202020204" pitchFamily="34" charset="0"/>
                        </a:rPr>
                        <a:t> (</a:t>
                      </a:r>
                      <a:r>
                        <a:rPr lang="en-US" sz="2400" u="sng" baseline="0" dirty="0">
                          <a:latin typeface="Arial" panose="020B0604020202020204" pitchFamily="34" charset="0"/>
                          <a:cs typeface="Arial" panose="020B0604020202020204" pitchFamily="34" charset="0"/>
                        </a:rPr>
                        <a:t>&gt;</a:t>
                      </a:r>
                      <a:r>
                        <a:rPr lang="en-US" sz="2400" baseline="0" dirty="0">
                          <a:latin typeface="Arial" panose="020B0604020202020204" pitchFamily="34" charset="0"/>
                          <a:cs typeface="Arial" panose="020B0604020202020204" pitchFamily="34" charset="0"/>
                        </a:rPr>
                        <a:t>85 yrs)</a:t>
                      </a:r>
                      <a:endParaRPr lang="en-US" sz="2400" dirty="0">
                        <a:latin typeface="Arial" panose="020B0604020202020204" pitchFamily="34" charset="0"/>
                        <a:cs typeface="Arial" panose="020B0604020202020204" pitchFamily="34" charset="0"/>
                      </a:endParaRPr>
                    </a:p>
                  </a:txBody>
                  <a:tcPr marT="45717" marB="45717"/>
                </a:tc>
                <a:tc>
                  <a:txBody>
                    <a:bodyPr/>
                    <a:lstStyle/>
                    <a:p>
                      <a:pPr algn="ctr">
                        <a:spcBef>
                          <a:spcPts val="1000"/>
                        </a:spcBef>
                        <a:spcAft>
                          <a:spcPts val="1000"/>
                        </a:spcAft>
                      </a:pPr>
                      <a:r>
                        <a:rPr lang="en-US" sz="2400" dirty="0">
                          <a:latin typeface="Arial" panose="020B0604020202020204" pitchFamily="34" charset="0"/>
                          <a:cs typeface="Arial" panose="020B0604020202020204" pitchFamily="34" charset="0"/>
                        </a:rPr>
                        <a:t>0.6</a:t>
                      </a:r>
                    </a:p>
                  </a:txBody>
                  <a:tcPr marT="45717" marB="45717"/>
                </a:tc>
                <a:tc>
                  <a:txBody>
                    <a:bodyPr/>
                    <a:lstStyle/>
                    <a:p>
                      <a:pPr algn="ctr">
                        <a:spcBef>
                          <a:spcPts val="1000"/>
                        </a:spcBef>
                        <a:spcAft>
                          <a:spcPts val="1000"/>
                        </a:spcAft>
                      </a:pPr>
                      <a:r>
                        <a:rPr lang="en-US" sz="2400" dirty="0">
                          <a:latin typeface="Arial" panose="020B0604020202020204" pitchFamily="34" charset="0"/>
                          <a:cs typeface="Arial" panose="020B0604020202020204" pitchFamily="34" charset="0"/>
                        </a:rPr>
                        <a:t>0.7</a:t>
                      </a:r>
                    </a:p>
                  </a:txBody>
                  <a:tcPr marT="45717" marB="45717"/>
                </a:tc>
                <a:tc>
                  <a:txBody>
                    <a:bodyPr/>
                    <a:lstStyle/>
                    <a:p>
                      <a:pPr algn="ctr">
                        <a:spcBef>
                          <a:spcPts val="1000"/>
                        </a:spcBef>
                        <a:spcAft>
                          <a:spcPts val="1000"/>
                        </a:spcAft>
                      </a:pPr>
                      <a:r>
                        <a:rPr lang="en-US" sz="2400" dirty="0">
                          <a:latin typeface="Arial" panose="020B0604020202020204" pitchFamily="34" charset="0"/>
                          <a:cs typeface="Arial" panose="020B0604020202020204" pitchFamily="34" charset="0"/>
                        </a:rPr>
                        <a:t>1.0</a:t>
                      </a:r>
                    </a:p>
                  </a:txBody>
                  <a:tcPr marT="45717" marB="45717"/>
                </a:tc>
                <a:extLst>
                  <a:ext uri="{0D108BD9-81ED-4DB2-BD59-A6C34878D82A}">
                    <a16:rowId xmlns:a16="http://schemas.microsoft.com/office/drawing/2014/main" val="10007"/>
                  </a:ext>
                </a:extLst>
              </a:tr>
            </a:tbl>
          </a:graphicData>
        </a:graphic>
      </p:graphicFrame>
      <p:sp>
        <p:nvSpPr>
          <p:cNvPr id="8" name="Oval 7" title="None">
            <a:extLst>
              <a:ext uri="{FF2B5EF4-FFF2-40B4-BE49-F238E27FC236}">
                <a16:creationId xmlns:a16="http://schemas.microsoft.com/office/drawing/2014/main" id="{2098FC63-55B3-47A4-84A0-786040815257}"/>
              </a:ext>
            </a:extLst>
          </p:cNvPr>
          <p:cNvSpPr/>
          <p:nvPr/>
        </p:nvSpPr>
        <p:spPr>
          <a:xfrm>
            <a:off x="4343400" y="4572000"/>
            <a:ext cx="4419600" cy="1981200"/>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364" name="TextBox 5">
            <a:extLst>
              <a:ext uri="{FF2B5EF4-FFF2-40B4-BE49-F238E27FC236}">
                <a16:creationId xmlns:a16="http://schemas.microsoft.com/office/drawing/2014/main" id="{87B7925D-541C-4908-B677-473FE3D62D97}"/>
              </a:ext>
            </a:extLst>
          </p:cNvPr>
          <p:cNvSpPr txBox="1">
            <a:spLocks noChangeArrowheads="1"/>
          </p:cNvSpPr>
          <p:nvPr/>
        </p:nvSpPr>
        <p:spPr bwMode="auto">
          <a:xfrm>
            <a:off x="792163" y="6462713"/>
            <a:ext cx="672941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ndara" panose="020E0502030303020204" pitchFamily="34" charset="0"/>
              </a:defRPr>
            </a:lvl1pPr>
            <a:lvl2pPr marL="742950" indent="-285750">
              <a:defRPr>
                <a:solidFill>
                  <a:schemeClr val="tx1"/>
                </a:solidFill>
                <a:latin typeface="Candara" panose="020E0502030303020204" pitchFamily="34" charset="0"/>
              </a:defRPr>
            </a:lvl2pPr>
            <a:lvl3pPr marL="1143000" indent="-228600">
              <a:defRPr>
                <a:solidFill>
                  <a:schemeClr val="tx1"/>
                </a:solidFill>
                <a:latin typeface="Candara" panose="020E0502030303020204" pitchFamily="34" charset="0"/>
              </a:defRPr>
            </a:lvl3pPr>
            <a:lvl4pPr marL="1600200" indent="-228600">
              <a:defRPr>
                <a:solidFill>
                  <a:schemeClr val="tx1"/>
                </a:solidFill>
                <a:latin typeface="Candara" panose="020E0502030303020204" pitchFamily="34" charset="0"/>
              </a:defRPr>
            </a:lvl4pPr>
            <a:lvl5pPr marL="2057400" indent="-228600">
              <a:defRPr>
                <a:solidFill>
                  <a:schemeClr val="tx1"/>
                </a:solidFill>
                <a:latin typeface="Candara" panose="020E0502030303020204" pitchFamily="34" charset="0"/>
              </a:defRPr>
            </a:lvl5pPr>
            <a:lvl6pPr marL="2514600" indent="-228600" fontAlgn="base">
              <a:spcBef>
                <a:spcPct val="0"/>
              </a:spcBef>
              <a:spcAft>
                <a:spcPct val="0"/>
              </a:spcAft>
              <a:defRPr>
                <a:solidFill>
                  <a:schemeClr val="tx1"/>
                </a:solidFill>
                <a:latin typeface="Candara" panose="020E0502030303020204" pitchFamily="34" charset="0"/>
              </a:defRPr>
            </a:lvl6pPr>
            <a:lvl7pPr marL="2971800" indent="-228600" fontAlgn="base">
              <a:spcBef>
                <a:spcPct val="0"/>
              </a:spcBef>
              <a:spcAft>
                <a:spcPct val="0"/>
              </a:spcAft>
              <a:defRPr>
                <a:solidFill>
                  <a:schemeClr val="tx1"/>
                </a:solidFill>
                <a:latin typeface="Candara" panose="020E0502030303020204" pitchFamily="34" charset="0"/>
              </a:defRPr>
            </a:lvl7pPr>
            <a:lvl8pPr marL="3429000" indent="-228600" fontAlgn="base">
              <a:spcBef>
                <a:spcPct val="0"/>
              </a:spcBef>
              <a:spcAft>
                <a:spcPct val="0"/>
              </a:spcAft>
              <a:defRPr>
                <a:solidFill>
                  <a:schemeClr val="tx1"/>
                </a:solidFill>
                <a:latin typeface="Candara" panose="020E0502030303020204" pitchFamily="34" charset="0"/>
              </a:defRPr>
            </a:lvl8pPr>
            <a:lvl9pPr marL="3886200" indent="-228600" fontAlgn="base">
              <a:spcBef>
                <a:spcPct val="0"/>
              </a:spcBef>
              <a:spcAft>
                <a:spcPct val="0"/>
              </a:spcAft>
              <a:defRPr>
                <a:solidFill>
                  <a:schemeClr val="tx1"/>
                </a:solidFill>
                <a:latin typeface="Candara" panose="020E0502030303020204" pitchFamily="34" charset="0"/>
              </a:defRPr>
            </a:lvl9pPr>
          </a:lstStyle>
          <a:p>
            <a:r>
              <a:rPr lang="en-US" altLang="en-US" sz="1600">
                <a:latin typeface="Arial" panose="020B0604020202020204" pitchFamily="34" charset="0"/>
              </a:rPr>
              <a:t>Source: California Department of Finance Demographic Unit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Title 1">
            <a:extLst>
              <a:ext uri="{FF2B5EF4-FFF2-40B4-BE49-F238E27FC236}">
                <a16:creationId xmlns:a16="http://schemas.microsoft.com/office/drawing/2014/main" id="{5DB3D181-1417-40F3-9837-51FBE79F60E4}"/>
              </a:ext>
            </a:extLst>
          </p:cNvPr>
          <p:cNvSpPr>
            <a:spLocks noGrp="1"/>
          </p:cNvSpPr>
          <p:nvPr>
            <p:ph type="title"/>
          </p:nvPr>
        </p:nvSpPr>
        <p:spPr>
          <a:xfrm>
            <a:off x="2311400" y="609600"/>
            <a:ext cx="1371600" cy="1252538"/>
          </a:xfrm>
        </p:spPr>
        <p:txBody>
          <a:bodyPr/>
          <a:lstStyle/>
          <a:p>
            <a:r>
              <a:rPr lang="en-US" altLang="en-US">
                <a:solidFill>
                  <a:schemeClr val="bg1"/>
                </a:solidFill>
              </a:rPr>
              <a:t>Map</a:t>
            </a:r>
          </a:p>
        </p:txBody>
      </p:sp>
      <p:pic>
        <p:nvPicPr>
          <p:cNvPr id="1026" name="Picture 2" title="CA 2010 Median Age: 35.2">
            <a:extLst>
              <a:ext uri="{FF2B5EF4-FFF2-40B4-BE49-F238E27FC236}">
                <a16:creationId xmlns:a16="http://schemas.microsoft.com/office/drawing/2014/main" id="{6E7F207E-DF8B-437F-BB9D-9043F08F6356}"/>
              </a:ext>
            </a:extLst>
          </p:cNvPr>
          <p:cNvPicPr>
            <a:picLocks noChangeAspect="1" noChangeArrowheads="1"/>
          </p:cNvPicPr>
          <p:nvPr/>
        </p:nvPicPr>
        <p:blipFill>
          <a:blip r:embed="rId2"/>
          <a:srcRect/>
          <a:stretch>
            <a:fillRect/>
          </a:stretch>
        </p:blipFill>
        <p:spPr bwMode="auto">
          <a:xfrm>
            <a:off x="76200" y="157163"/>
            <a:ext cx="4492625" cy="6472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title="CA Proj 2030 Median Age: 38.9">
            <a:extLst>
              <a:ext uri="{FF2B5EF4-FFF2-40B4-BE49-F238E27FC236}">
                <a16:creationId xmlns:a16="http://schemas.microsoft.com/office/drawing/2014/main" id="{2F3AF3C8-2637-4BE5-B491-C576137F5A3F}"/>
              </a:ext>
            </a:extLst>
          </p:cNvPr>
          <p:cNvPicPr>
            <a:picLocks noChangeAspect="1" noChangeArrowheads="1"/>
          </p:cNvPicPr>
          <p:nvPr/>
        </p:nvPicPr>
        <p:blipFill>
          <a:blip r:embed="rId3"/>
          <a:srcRect/>
          <a:stretch>
            <a:fillRect/>
          </a:stretch>
        </p:blipFill>
        <p:spPr bwMode="auto">
          <a:xfrm>
            <a:off x="4576763" y="157163"/>
            <a:ext cx="4546600" cy="6472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2" name="Rectangle 60">
            <a:extLst>
              <a:ext uri="{FF2B5EF4-FFF2-40B4-BE49-F238E27FC236}">
                <a16:creationId xmlns:a16="http://schemas.microsoft.com/office/drawing/2014/main" id="{2D1EDC4A-ED92-4D42-AEA0-A704E2E69FD7}"/>
              </a:ext>
            </a:extLst>
          </p:cNvPr>
          <p:cNvSpPr>
            <a:spLocks noGrp="1" noChangeArrowheads="1"/>
          </p:cNvSpPr>
          <p:nvPr>
            <p:ph type="title"/>
          </p:nvPr>
        </p:nvSpPr>
        <p:spPr/>
        <p:txBody>
          <a:bodyPr rtlCol="0">
            <a:normAutofit fontScale="90000"/>
          </a:bodyPr>
          <a:lstStyle/>
          <a:p>
            <a:pPr fontAlgn="auto">
              <a:spcAft>
                <a:spcPts val="0"/>
              </a:spcAft>
              <a:defRPr/>
            </a:pPr>
            <a:r>
              <a:rPr lang="en-US" altLang="en-US" dirty="0"/>
              <a:t>Percent of Population Over 65 Years, Projected, 2030</a:t>
            </a:r>
          </a:p>
        </p:txBody>
      </p:sp>
      <p:pic>
        <p:nvPicPr>
          <p:cNvPr id="2050" name="Picture 2" title="Percent of Population Over 65 Years, Projected, 2030">
            <a:extLst>
              <a:ext uri="{FF2B5EF4-FFF2-40B4-BE49-F238E27FC236}">
                <a16:creationId xmlns:a16="http://schemas.microsoft.com/office/drawing/2014/main" id="{B250EAC6-76B1-4E43-A1F2-675AE025A117}"/>
              </a:ext>
            </a:extLst>
          </p:cNvPr>
          <p:cNvPicPr>
            <a:picLocks noChangeAspect="1" noChangeArrowheads="1"/>
          </p:cNvPicPr>
          <p:nvPr/>
        </p:nvPicPr>
        <p:blipFill>
          <a:blip r:embed="rId2"/>
          <a:srcRect/>
          <a:stretch>
            <a:fillRect/>
          </a:stretch>
        </p:blipFill>
        <p:spPr bwMode="auto">
          <a:xfrm>
            <a:off x="249238" y="1524000"/>
            <a:ext cx="8688387" cy="480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8D52B-DD20-47D6-ABAA-D2A32F00A33B}"/>
              </a:ext>
            </a:extLst>
          </p:cNvPr>
          <p:cNvSpPr>
            <a:spLocks noGrp="1"/>
          </p:cNvSpPr>
          <p:nvPr>
            <p:ph type="title" idx="4294967295"/>
          </p:nvPr>
        </p:nvSpPr>
        <p:spPr>
          <a:xfrm>
            <a:off x="427038" y="350838"/>
            <a:ext cx="8229600" cy="1252537"/>
          </a:xfrm>
        </p:spPr>
        <p:txBody>
          <a:bodyPr rtlCol="0">
            <a:normAutofit fontScale="90000"/>
          </a:bodyPr>
          <a:lstStyle/>
          <a:p>
            <a:pPr fontAlgn="auto">
              <a:spcAft>
                <a:spcPts val="0"/>
              </a:spcAft>
              <a:defRPr/>
            </a:pPr>
            <a:r>
              <a:rPr lang="en-US" dirty="0"/>
              <a:t>Projected Population Share 65 and Older vs. Primary Care HPSAs</a:t>
            </a:r>
          </a:p>
        </p:txBody>
      </p:sp>
      <p:grpSp>
        <p:nvGrpSpPr>
          <p:cNvPr id="18436" name="Group 69" descr="Image of the State of California broken up by color">
            <a:extLst>
              <a:ext uri="{FF2B5EF4-FFF2-40B4-BE49-F238E27FC236}">
                <a16:creationId xmlns:a16="http://schemas.microsoft.com/office/drawing/2014/main" id="{8CE6716C-4C2B-4CEE-930E-A6D7EF831F65}"/>
              </a:ext>
            </a:extLst>
          </p:cNvPr>
          <p:cNvGrpSpPr>
            <a:grpSpLocks/>
          </p:cNvGrpSpPr>
          <p:nvPr/>
        </p:nvGrpSpPr>
        <p:grpSpPr bwMode="auto">
          <a:xfrm>
            <a:off x="630238" y="1597025"/>
            <a:ext cx="3865562" cy="4537075"/>
            <a:chOff x="1597025" y="1597025"/>
            <a:chExt cx="3957638" cy="4594225"/>
          </a:xfrm>
        </p:grpSpPr>
        <p:sp>
          <p:nvSpPr>
            <p:cNvPr id="18439" name="Freeform 2">
              <a:extLst>
                <a:ext uri="{FF2B5EF4-FFF2-40B4-BE49-F238E27FC236}">
                  <a16:creationId xmlns:a16="http://schemas.microsoft.com/office/drawing/2014/main" id="{66D170EF-34EB-477E-870C-8120C16B247C}"/>
                </a:ext>
              </a:extLst>
            </p:cNvPr>
            <p:cNvSpPr>
              <a:spLocks/>
            </p:cNvSpPr>
            <p:nvPr/>
          </p:nvSpPr>
          <p:spPr bwMode="auto">
            <a:xfrm>
              <a:off x="1704975" y="1597025"/>
              <a:ext cx="268288" cy="312738"/>
            </a:xfrm>
            <a:custGeom>
              <a:avLst/>
              <a:gdLst>
                <a:gd name="T0" fmla="*/ 7985 w 168"/>
                <a:gd name="T1" fmla="*/ 0 h 197"/>
                <a:gd name="T2" fmla="*/ 268288 w 168"/>
                <a:gd name="T3" fmla="*/ 7938 h 197"/>
                <a:gd name="T4" fmla="*/ 186843 w 168"/>
                <a:gd name="T5" fmla="*/ 93663 h 197"/>
                <a:gd name="T6" fmla="*/ 204410 w 168"/>
                <a:gd name="T7" fmla="*/ 144463 h 197"/>
                <a:gd name="T8" fmla="*/ 178859 w 168"/>
                <a:gd name="T9" fmla="*/ 185738 h 197"/>
                <a:gd name="T10" fmla="*/ 209201 w 168"/>
                <a:gd name="T11" fmla="*/ 249238 h 197"/>
                <a:gd name="T12" fmla="*/ 196425 w 168"/>
                <a:gd name="T13" fmla="*/ 312738 h 197"/>
                <a:gd name="T14" fmla="*/ 145323 w 168"/>
                <a:gd name="T15" fmla="*/ 312738 h 197"/>
                <a:gd name="T16" fmla="*/ 145323 w 168"/>
                <a:gd name="T17" fmla="*/ 254000 h 197"/>
                <a:gd name="T18" fmla="*/ 51102 w 168"/>
                <a:gd name="T19" fmla="*/ 254000 h 197"/>
                <a:gd name="T20" fmla="*/ 0 w 168"/>
                <a:gd name="T21" fmla="*/ 101600 h 197"/>
                <a:gd name="T22" fmla="*/ 7985 w 168"/>
                <a:gd name="T23" fmla="*/ 0 h 19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68" h="197">
                  <a:moveTo>
                    <a:pt x="5" y="0"/>
                  </a:moveTo>
                  <a:lnTo>
                    <a:pt x="168" y="5"/>
                  </a:lnTo>
                  <a:lnTo>
                    <a:pt x="117" y="59"/>
                  </a:lnTo>
                  <a:lnTo>
                    <a:pt x="128" y="91"/>
                  </a:lnTo>
                  <a:lnTo>
                    <a:pt x="112" y="117"/>
                  </a:lnTo>
                  <a:lnTo>
                    <a:pt x="131" y="157"/>
                  </a:lnTo>
                  <a:lnTo>
                    <a:pt x="123" y="197"/>
                  </a:lnTo>
                  <a:lnTo>
                    <a:pt x="91" y="197"/>
                  </a:lnTo>
                  <a:lnTo>
                    <a:pt x="91" y="160"/>
                  </a:lnTo>
                  <a:lnTo>
                    <a:pt x="32" y="160"/>
                  </a:lnTo>
                  <a:lnTo>
                    <a:pt x="0" y="64"/>
                  </a:lnTo>
                  <a:lnTo>
                    <a:pt x="5" y="0"/>
                  </a:lnTo>
                  <a:close/>
                </a:path>
              </a:pathLst>
            </a:custGeom>
            <a:solidFill>
              <a:srgbClr val="00B050"/>
            </a:solidFill>
            <a:ln w="9525">
              <a:solidFill>
                <a:schemeClr val="tx1"/>
              </a:solidFill>
              <a:round/>
              <a:headEnd/>
              <a:tailEnd/>
            </a:ln>
          </p:spPr>
          <p:txBody>
            <a:bodyPr wrap="none" anchor="ctr"/>
            <a:lstStyle/>
            <a:p>
              <a:endParaRPr lang="en-US"/>
            </a:p>
          </p:txBody>
        </p:sp>
        <p:sp>
          <p:nvSpPr>
            <p:cNvPr id="18440" name="Freeform 3">
              <a:extLst>
                <a:ext uri="{FF2B5EF4-FFF2-40B4-BE49-F238E27FC236}">
                  <a16:creationId xmlns:a16="http://schemas.microsoft.com/office/drawing/2014/main" id="{00120B86-B89F-46A9-A7D1-6D8A15C7AC85}"/>
                </a:ext>
              </a:extLst>
            </p:cNvPr>
            <p:cNvSpPr>
              <a:spLocks/>
            </p:cNvSpPr>
            <p:nvPr/>
          </p:nvSpPr>
          <p:spPr bwMode="auto">
            <a:xfrm>
              <a:off x="1879600" y="1603375"/>
              <a:ext cx="825500" cy="484188"/>
            </a:xfrm>
            <a:custGeom>
              <a:avLst/>
              <a:gdLst>
                <a:gd name="T0" fmla="*/ 88900 w 520"/>
                <a:gd name="T1" fmla="*/ 0 h 306"/>
                <a:gd name="T2" fmla="*/ 812800 w 520"/>
                <a:gd name="T3" fmla="*/ 25317 h 306"/>
                <a:gd name="T4" fmla="*/ 825500 w 520"/>
                <a:gd name="T5" fmla="*/ 417731 h 306"/>
                <a:gd name="T6" fmla="*/ 454025 w 520"/>
                <a:gd name="T7" fmla="*/ 417731 h 306"/>
                <a:gd name="T8" fmla="*/ 431800 w 520"/>
                <a:gd name="T9" fmla="*/ 395578 h 306"/>
                <a:gd name="T10" fmla="*/ 431800 w 520"/>
                <a:gd name="T11" fmla="*/ 362350 h 306"/>
                <a:gd name="T12" fmla="*/ 406400 w 520"/>
                <a:gd name="T13" fmla="*/ 319627 h 306"/>
                <a:gd name="T14" fmla="*/ 377825 w 520"/>
                <a:gd name="T15" fmla="*/ 341780 h 306"/>
                <a:gd name="T16" fmla="*/ 355600 w 520"/>
                <a:gd name="T17" fmla="*/ 357603 h 306"/>
                <a:gd name="T18" fmla="*/ 322263 w 520"/>
                <a:gd name="T19" fmla="*/ 392414 h 306"/>
                <a:gd name="T20" fmla="*/ 288925 w 520"/>
                <a:gd name="T21" fmla="*/ 392414 h 306"/>
                <a:gd name="T22" fmla="*/ 266700 w 520"/>
                <a:gd name="T23" fmla="*/ 438301 h 306"/>
                <a:gd name="T24" fmla="*/ 284163 w 520"/>
                <a:gd name="T25" fmla="*/ 484188 h 306"/>
                <a:gd name="T26" fmla="*/ 254000 w 520"/>
                <a:gd name="T27" fmla="*/ 481023 h 306"/>
                <a:gd name="T28" fmla="*/ 228600 w 520"/>
                <a:gd name="T29" fmla="*/ 476276 h 306"/>
                <a:gd name="T30" fmla="*/ 200025 w 520"/>
                <a:gd name="T31" fmla="*/ 446212 h 306"/>
                <a:gd name="T32" fmla="*/ 174625 w 520"/>
                <a:gd name="T33" fmla="*/ 450959 h 306"/>
                <a:gd name="T34" fmla="*/ 149225 w 520"/>
                <a:gd name="T35" fmla="*/ 425642 h 306"/>
                <a:gd name="T36" fmla="*/ 98425 w 520"/>
                <a:gd name="T37" fmla="*/ 395578 h 306"/>
                <a:gd name="T38" fmla="*/ 93663 w 520"/>
                <a:gd name="T39" fmla="*/ 367097 h 306"/>
                <a:gd name="T40" fmla="*/ 80963 w 520"/>
                <a:gd name="T41" fmla="*/ 303804 h 306"/>
                <a:gd name="T42" fmla="*/ 17463 w 520"/>
                <a:gd name="T43" fmla="*/ 303804 h 306"/>
                <a:gd name="T44" fmla="*/ 34925 w 520"/>
                <a:gd name="T45" fmla="*/ 248423 h 306"/>
                <a:gd name="T46" fmla="*/ 0 w 520"/>
                <a:gd name="T47" fmla="*/ 172472 h 306"/>
                <a:gd name="T48" fmla="*/ 25400 w 520"/>
                <a:gd name="T49" fmla="*/ 134497 h 306"/>
                <a:gd name="T50" fmla="*/ 9525 w 520"/>
                <a:gd name="T51" fmla="*/ 75951 h 306"/>
                <a:gd name="T52" fmla="*/ 88900 w 520"/>
                <a:gd name="T53" fmla="*/ 0 h 30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520" h="306">
                  <a:moveTo>
                    <a:pt x="56" y="0"/>
                  </a:moveTo>
                  <a:lnTo>
                    <a:pt x="512" y="16"/>
                  </a:lnTo>
                  <a:lnTo>
                    <a:pt x="520" y="264"/>
                  </a:lnTo>
                  <a:lnTo>
                    <a:pt x="286" y="264"/>
                  </a:lnTo>
                  <a:lnTo>
                    <a:pt x="272" y="250"/>
                  </a:lnTo>
                  <a:lnTo>
                    <a:pt x="272" y="229"/>
                  </a:lnTo>
                  <a:lnTo>
                    <a:pt x="256" y="202"/>
                  </a:lnTo>
                  <a:lnTo>
                    <a:pt x="238" y="216"/>
                  </a:lnTo>
                  <a:lnTo>
                    <a:pt x="224" y="226"/>
                  </a:lnTo>
                  <a:lnTo>
                    <a:pt x="203" y="248"/>
                  </a:lnTo>
                  <a:lnTo>
                    <a:pt x="182" y="248"/>
                  </a:lnTo>
                  <a:lnTo>
                    <a:pt x="168" y="277"/>
                  </a:lnTo>
                  <a:lnTo>
                    <a:pt x="179" y="306"/>
                  </a:lnTo>
                  <a:lnTo>
                    <a:pt x="160" y="304"/>
                  </a:lnTo>
                  <a:lnTo>
                    <a:pt x="144" y="301"/>
                  </a:lnTo>
                  <a:lnTo>
                    <a:pt x="126" y="282"/>
                  </a:lnTo>
                  <a:lnTo>
                    <a:pt x="110" y="285"/>
                  </a:lnTo>
                  <a:lnTo>
                    <a:pt x="94" y="269"/>
                  </a:lnTo>
                  <a:lnTo>
                    <a:pt x="62" y="250"/>
                  </a:lnTo>
                  <a:lnTo>
                    <a:pt x="59" y="232"/>
                  </a:lnTo>
                  <a:lnTo>
                    <a:pt x="51" y="192"/>
                  </a:lnTo>
                  <a:lnTo>
                    <a:pt x="11" y="192"/>
                  </a:lnTo>
                  <a:lnTo>
                    <a:pt x="22" y="157"/>
                  </a:lnTo>
                  <a:lnTo>
                    <a:pt x="0" y="109"/>
                  </a:lnTo>
                  <a:lnTo>
                    <a:pt x="16" y="85"/>
                  </a:lnTo>
                  <a:lnTo>
                    <a:pt x="6" y="48"/>
                  </a:lnTo>
                  <a:lnTo>
                    <a:pt x="56" y="0"/>
                  </a:lnTo>
                  <a:close/>
                </a:path>
              </a:pathLst>
            </a:custGeom>
            <a:solidFill>
              <a:srgbClr val="FFC000"/>
            </a:solidFill>
            <a:ln w="9525">
              <a:solidFill>
                <a:schemeClr val="tx1"/>
              </a:solidFill>
              <a:round/>
              <a:headEnd/>
              <a:tailEnd/>
            </a:ln>
          </p:spPr>
          <p:txBody>
            <a:bodyPr wrap="none" anchor="ctr"/>
            <a:lstStyle/>
            <a:p>
              <a:endParaRPr lang="en-US"/>
            </a:p>
          </p:txBody>
        </p:sp>
        <p:sp>
          <p:nvSpPr>
            <p:cNvPr id="18441" name="Freeform 4">
              <a:extLst>
                <a:ext uri="{FF2B5EF4-FFF2-40B4-BE49-F238E27FC236}">
                  <a16:creationId xmlns:a16="http://schemas.microsoft.com/office/drawing/2014/main" id="{8E5D1FF0-A59F-4B45-ACAB-994FBF62C31C}"/>
                </a:ext>
              </a:extLst>
            </p:cNvPr>
            <p:cNvSpPr>
              <a:spLocks/>
            </p:cNvSpPr>
            <p:nvPr/>
          </p:nvSpPr>
          <p:spPr bwMode="auto">
            <a:xfrm>
              <a:off x="2697163" y="1627188"/>
              <a:ext cx="527050" cy="406400"/>
            </a:xfrm>
            <a:custGeom>
              <a:avLst/>
              <a:gdLst>
                <a:gd name="T0" fmla="*/ 7914 w 333"/>
                <a:gd name="T1" fmla="*/ 388938 h 256"/>
                <a:gd name="T2" fmla="*/ 0 w 333"/>
                <a:gd name="T3" fmla="*/ 0 h 256"/>
                <a:gd name="T4" fmla="*/ 523885 w 333"/>
                <a:gd name="T5" fmla="*/ 15875 h 256"/>
                <a:gd name="T6" fmla="*/ 527050 w 333"/>
                <a:gd name="T7" fmla="*/ 406400 h 256"/>
                <a:gd name="T8" fmla="*/ 7914 w 333"/>
                <a:gd name="T9" fmla="*/ 388938 h 25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3" h="256">
                  <a:moveTo>
                    <a:pt x="5" y="245"/>
                  </a:moveTo>
                  <a:lnTo>
                    <a:pt x="0" y="0"/>
                  </a:lnTo>
                  <a:lnTo>
                    <a:pt x="331" y="10"/>
                  </a:lnTo>
                  <a:lnTo>
                    <a:pt x="333" y="256"/>
                  </a:lnTo>
                  <a:lnTo>
                    <a:pt x="5" y="245"/>
                  </a:lnTo>
                  <a:close/>
                </a:path>
              </a:pathLst>
            </a:custGeom>
            <a:solidFill>
              <a:srgbClr val="FFC000"/>
            </a:solidFill>
            <a:ln w="9525">
              <a:solidFill>
                <a:schemeClr val="tx1"/>
              </a:solidFill>
              <a:round/>
              <a:headEnd/>
              <a:tailEnd/>
            </a:ln>
          </p:spPr>
          <p:txBody>
            <a:bodyPr wrap="none" anchor="ctr"/>
            <a:lstStyle/>
            <a:p>
              <a:endParaRPr lang="en-US"/>
            </a:p>
          </p:txBody>
        </p:sp>
        <p:sp>
          <p:nvSpPr>
            <p:cNvPr id="18442" name="Freeform 5">
              <a:extLst>
                <a:ext uri="{FF2B5EF4-FFF2-40B4-BE49-F238E27FC236}">
                  <a16:creationId xmlns:a16="http://schemas.microsoft.com/office/drawing/2014/main" id="{4586C6E3-0259-4625-B88B-99F9175E3D8D}"/>
                </a:ext>
              </a:extLst>
            </p:cNvPr>
            <p:cNvSpPr>
              <a:spLocks/>
            </p:cNvSpPr>
            <p:nvPr/>
          </p:nvSpPr>
          <p:spPr bwMode="auto">
            <a:xfrm>
              <a:off x="2730500" y="2012950"/>
              <a:ext cx="492125" cy="731838"/>
            </a:xfrm>
            <a:custGeom>
              <a:avLst/>
              <a:gdLst>
                <a:gd name="T0" fmla="*/ 0 w 310"/>
                <a:gd name="T1" fmla="*/ 0 h 462"/>
                <a:gd name="T2" fmla="*/ 492125 w 310"/>
                <a:gd name="T3" fmla="*/ 22177 h 462"/>
                <a:gd name="T4" fmla="*/ 492125 w 310"/>
                <a:gd name="T5" fmla="*/ 731838 h 462"/>
                <a:gd name="T6" fmla="*/ 436563 w 310"/>
                <a:gd name="T7" fmla="*/ 730254 h 462"/>
                <a:gd name="T8" fmla="*/ 457200 w 310"/>
                <a:gd name="T9" fmla="*/ 701741 h 462"/>
                <a:gd name="T10" fmla="*/ 449263 w 310"/>
                <a:gd name="T11" fmla="*/ 613033 h 462"/>
                <a:gd name="T12" fmla="*/ 390525 w 310"/>
                <a:gd name="T13" fmla="*/ 536998 h 462"/>
                <a:gd name="T14" fmla="*/ 334963 w 310"/>
                <a:gd name="T15" fmla="*/ 506901 h 462"/>
                <a:gd name="T16" fmla="*/ 296863 w 310"/>
                <a:gd name="T17" fmla="*/ 453043 h 462"/>
                <a:gd name="T18" fmla="*/ 233363 w 310"/>
                <a:gd name="T19" fmla="*/ 435618 h 462"/>
                <a:gd name="T20" fmla="*/ 182563 w 310"/>
                <a:gd name="T21" fmla="*/ 453043 h 462"/>
                <a:gd name="T22" fmla="*/ 161925 w 310"/>
                <a:gd name="T23" fmla="*/ 491060 h 462"/>
                <a:gd name="T24" fmla="*/ 111125 w 310"/>
                <a:gd name="T25" fmla="*/ 465715 h 462"/>
                <a:gd name="T26" fmla="*/ 98425 w 310"/>
                <a:gd name="T27" fmla="*/ 372255 h 462"/>
                <a:gd name="T28" fmla="*/ 4763 w 310"/>
                <a:gd name="T29" fmla="*/ 367503 h 462"/>
                <a:gd name="T30" fmla="*/ 0 w 310"/>
                <a:gd name="T31" fmla="*/ 0 h 4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310" h="462">
                  <a:moveTo>
                    <a:pt x="0" y="0"/>
                  </a:moveTo>
                  <a:lnTo>
                    <a:pt x="310" y="14"/>
                  </a:lnTo>
                  <a:lnTo>
                    <a:pt x="310" y="462"/>
                  </a:lnTo>
                  <a:lnTo>
                    <a:pt x="275" y="461"/>
                  </a:lnTo>
                  <a:lnTo>
                    <a:pt x="288" y="443"/>
                  </a:lnTo>
                  <a:lnTo>
                    <a:pt x="283" y="387"/>
                  </a:lnTo>
                  <a:lnTo>
                    <a:pt x="246" y="339"/>
                  </a:lnTo>
                  <a:lnTo>
                    <a:pt x="211" y="320"/>
                  </a:lnTo>
                  <a:lnTo>
                    <a:pt x="187" y="286"/>
                  </a:lnTo>
                  <a:lnTo>
                    <a:pt x="147" y="275"/>
                  </a:lnTo>
                  <a:lnTo>
                    <a:pt x="115" y="286"/>
                  </a:lnTo>
                  <a:lnTo>
                    <a:pt x="102" y="310"/>
                  </a:lnTo>
                  <a:lnTo>
                    <a:pt x="70" y="294"/>
                  </a:lnTo>
                  <a:lnTo>
                    <a:pt x="62" y="235"/>
                  </a:lnTo>
                  <a:lnTo>
                    <a:pt x="3" y="232"/>
                  </a:lnTo>
                  <a:lnTo>
                    <a:pt x="0" y="0"/>
                  </a:lnTo>
                  <a:close/>
                </a:path>
              </a:pathLst>
            </a:custGeom>
            <a:solidFill>
              <a:srgbClr val="00B050"/>
            </a:solidFill>
            <a:ln w="9525">
              <a:solidFill>
                <a:schemeClr val="tx1"/>
              </a:solidFill>
              <a:round/>
              <a:headEnd/>
              <a:tailEnd/>
            </a:ln>
          </p:spPr>
          <p:txBody>
            <a:bodyPr wrap="none" anchor="ctr"/>
            <a:lstStyle/>
            <a:p>
              <a:endParaRPr lang="en-US"/>
            </a:p>
          </p:txBody>
        </p:sp>
        <p:sp>
          <p:nvSpPr>
            <p:cNvPr id="18443" name="Freeform 6">
              <a:extLst>
                <a:ext uri="{FF2B5EF4-FFF2-40B4-BE49-F238E27FC236}">
                  <a16:creationId xmlns:a16="http://schemas.microsoft.com/office/drawing/2014/main" id="{14A90C9E-D875-4D98-B307-AA145784606F}"/>
                </a:ext>
              </a:extLst>
            </p:cNvPr>
            <p:cNvSpPr>
              <a:spLocks/>
            </p:cNvSpPr>
            <p:nvPr/>
          </p:nvSpPr>
          <p:spPr bwMode="auto">
            <a:xfrm>
              <a:off x="2085975" y="2020888"/>
              <a:ext cx="649288" cy="409575"/>
            </a:xfrm>
            <a:custGeom>
              <a:avLst/>
              <a:gdLst>
                <a:gd name="T0" fmla="*/ 246666 w 408"/>
                <a:gd name="T1" fmla="*/ 0 h 258"/>
                <a:gd name="T2" fmla="*/ 649288 w 408"/>
                <a:gd name="T3" fmla="*/ 0 h 258"/>
                <a:gd name="T4" fmla="*/ 649288 w 408"/>
                <a:gd name="T5" fmla="*/ 355600 h 258"/>
                <a:gd name="T6" fmla="*/ 428084 w 408"/>
                <a:gd name="T7" fmla="*/ 355600 h 258"/>
                <a:gd name="T8" fmla="*/ 343741 w 408"/>
                <a:gd name="T9" fmla="*/ 381000 h 258"/>
                <a:gd name="T10" fmla="*/ 165505 w 408"/>
                <a:gd name="T11" fmla="*/ 381000 h 258"/>
                <a:gd name="T12" fmla="*/ 135268 w 408"/>
                <a:gd name="T13" fmla="*/ 396875 h 258"/>
                <a:gd name="T14" fmla="*/ 76387 w 408"/>
                <a:gd name="T15" fmla="*/ 381000 h 258"/>
                <a:gd name="T16" fmla="*/ 68430 w 408"/>
                <a:gd name="T17" fmla="*/ 409575 h 258"/>
                <a:gd name="T18" fmla="*/ 0 w 408"/>
                <a:gd name="T19" fmla="*/ 409575 h 258"/>
                <a:gd name="T20" fmla="*/ 0 w 408"/>
                <a:gd name="T21" fmla="*/ 381000 h 258"/>
                <a:gd name="T22" fmla="*/ 25462 w 408"/>
                <a:gd name="T23" fmla="*/ 371475 h 258"/>
                <a:gd name="T24" fmla="*/ 152774 w 408"/>
                <a:gd name="T25" fmla="*/ 274638 h 258"/>
                <a:gd name="T26" fmla="*/ 132086 w 408"/>
                <a:gd name="T27" fmla="*/ 223838 h 258"/>
                <a:gd name="T28" fmla="*/ 170279 w 408"/>
                <a:gd name="T29" fmla="*/ 160338 h 258"/>
                <a:gd name="T30" fmla="*/ 183010 w 408"/>
                <a:gd name="T31" fmla="*/ 134938 h 258"/>
                <a:gd name="T32" fmla="*/ 190967 w 408"/>
                <a:gd name="T33" fmla="*/ 96838 h 258"/>
                <a:gd name="T34" fmla="*/ 211655 w 408"/>
                <a:gd name="T35" fmla="*/ 66675 h 258"/>
                <a:gd name="T36" fmla="*/ 221204 w 408"/>
                <a:gd name="T37" fmla="*/ 38100 h 258"/>
                <a:gd name="T38" fmla="*/ 246666 w 408"/>
                <a:gd name="T39" fmla="*/ 25400 h 258"/>
                <a:gd name="T40" fmla="*/ 246666 w 408"/>
                <a:gd name="T41" fmla="*/ 0 h 25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08" h="258">
                  <a:moveTo>
                    <a:pt x="155" y="0"/>
                  </a:moveTo>
                  <a:lnTo>
                    <a:pt x="408" y="0"/>
                  </a:lnTo>
                  <a:lnTo>
                    <a:pt x="408" y="224"/>
                  </a:lnTo>
                  <a:lnTo>
                    <a:pt x="269" y="224"/>
                  </a:lnTo>
                  <a:lnTo>
                    <a:pt x="216" y="240"/>
                  </a:lnTo>
                  <a:lnTo>
                    <a:pt x="104" y="240"/>
                  </a:lnTo>
                  <a:lnTo>
                    <a:pt x="85" y="250"/>
                  </a:lnTo>
                  <a:lnTo>
                    <a:pt x="48" y="240"/>
                  </a:lnTo>
                  <a:lnTo>
                    <a:pt x="43" y="258"/>
                  </a:lnTo>
                  <a:lnTo>
                    <a:pt x="0" y="258"/>
                  </a:lnTo>
                  <a:lnTo>
                    <a:pt x="0" y="240"/>
                  </a:lnTo>
                  <a:lnTo>
                    <a:pt x="16" y="234"/>
                  </a:lnTo>
                  <a:lnTo>
                    <a:pt x="96" y="173"/>
                  </a:lnTo>
                  <a:lnTo>
                    <a:pt x="83" y="141"/>
                  </a:lnTo>
                  <a:lnTo>
                    <a:pt x="107" y="101"/>
                  </a:lnTo>
                  <a:lnTo>
                    <a:pt x="115" y="85"/>
                  </a:lnTo>
                  <a:lnTo>
                    <a:pt x="120" y="61"/>
                  </a:lnTo>
                  <a:lnTo>
                    <a:pt x="133" y="42"/>
                  </a:lnTo>
                  <a:lnTo>
                    <a:pt x="139" y="24"/>
                  </a:lnTo>
                  <a:lnTo>
                    <a:pt x="155" y="16"/>
                  </a:lnTo>
                  <a:lnTo>
                    <a:pt x="155" y="0"/>
                  </a:lnTo>
                  <a:close/>
                </a:path>
              </a:pathLst>
            </a:custGeom>
            <a:solidFill>
              <a:srgbClr val="FFFF00"/>
            </a:solidFill>
            <a:ln w="9525">
              <a:solidFill>
                <a:schemeClr val="tx1"/>
              </a:solidFill>
              <a:round/>
              <a:headEnd/>
              <a:tailEnd/>
            </a:ln>
          </p:spPr>
          <p:txBody>
            <a:bodyPr wrap="none" anchor="ctr"/>
            <a:lstStyle/>
            <a:p>
              <a:endParaRPr lang="en-US"/>
            </a:p>
          </p:txBody>
        </p:sp>
        <p:sp>
          <p:nvSpPr>
            <p:cNvPr id="18444" name="Freeform 7">
              <a:extLst>
                <a:ext uri="{FF2B5EF4-FFF2-40B4-BE49-F238E27FC236}">
                  <a16:creationId xmlns:a16="http://schemas.microsoft.com/office/drawing/2014/main" id="{F9C68793-7FF2-4BC4-A68C-7EF2E2E19C09}"/>
                </a:ext>
              </a:extLst>
            </p:cNvPr>
            <p:cNvSpPr>
              <a:spLocks/>
            </p:cNvSpPr>
            <p:nvPr/>
          </p:nvSpPr>
          <p:spPr bwMode="auto">
            <a:xfrm>
              <a:off x="1895475" y="1914525"/>
              <a:ext cx="433388" cy="677863"/>
            </a:xfrm>
            <a:custGeom>
              <a:avLst/>
              <a:gdLst>
                <a:gd name="T0" fmla="*/ 387181 w 272"/>
                <a:gd name="T1" fmla="*/ 0 h 427"/>
                <a:gd name="T2" fmla="*/ 415861 w 272"/>
                <a:gd name="T3" fmla="*/ 38100 h 427"/>
                <a:gd name="T4" fmla="*/ 415861 w 272"/>
                <a:gd name="T5" fmla="*/ 80963 h 427"/>
                <a:gd name="T6" fmla="*/ 433388 w 272"/>
                <a:gd name="T7" fmla="*/ 106363 h 427"/>
                <a:gd name="T8" fmla="*/ 428608 w 272"/>
                <a:gd name="T9" fmla="*/ 131763 h 427"/>
                <a:gd name="T10" fmla="*/ 387181 w 272"/>
                <a:gd name="T11" fmla="*/ 195263 h 427"/>
                <a:gd name="T12" fmla="*/ 377621 w 272"/>
                <a:gd name="T13" fmla="*/ 241300 h 427"/>
                <a:gd name="T14" fmla="*/ 326634 w 272"/>
                <a:gd name="T15" fmla="*/ 322263 h 427"/>
                <a:gd name="T16" fmla="*/ 339381 w 272"/>
                <a:gd name="T17" fmla="*/ 381000 h 427"/>
                <a:gd name="T18" fmla="*/ 203947 w 272"/>
                <a:gd name="T19" fmla="*/ 487363 h 427"/>
                <a:gd name="T20" fmla="*/ 186421 w 272"/>
                <a:gd name="T21" fmla="*/ 520700 h 427"/>
                <a:gd name="T22" fmla="*/ 224661 w 272"/>
                <a:gd name="T23" fmla="*/ 546100 h 427"/>
                <a:gd name="T24" fmla="*/ 237407 w 272"/>
                <a:gd name="T25" fmla="*/ 677863 h 427"/>
                <a:gd name="T26" fmla="*/ 203947 w 272"/>
                <a:gd name="T27" fmla="*/ 660400 h 427"/>
                <a:gd name="T28" fmla="*/ 43020 w 272"/>
                <a:gd name="T29" fmla="*/ 677863 h 427"/>
                <a:gd name="T30" fmla="*/ 4780 w 272"/>
                <a:gd name="T31" fmla="*/ 642938 h 427"/>
                <a:gd name="T32" fmla="*/ 30273 w 272"/>
                <a:gd name="T33" fmla="*/ 258763 h 427"/>
                <a:gd name="T34" fmla="*/ 0 w 272"/>
                <a:gd name="T35" fmla="*/ 211138 h 427"/>
                <a:gd name="T36" fmla="*/ 38240 w 272"/>
                <a:gd name="T37" fmla="*/ 190500 h 427"/>
                <a:gd name="T38" fmla="*/ 71700 w 272"/>
                <a:gd name="T39" fmla="*/ 195263 h 427"/>
                <a:gd name="T40" fmla="*/ 84447 w 272"/>
                <a:gd name="T41" fmla="*/ 165100 h 427"/>
                <a:gd name="T42" fmla="*/ 84447 w 272"/>
                <a:gd name="T43" fmla="*/ 139700 h 427"/>
                <a:gd name="T44" fmla="*/ 89227 w 272"/>
                <a:gd name="T45" fmla="*/ 88900 h 427"/>
                <a:gd name="T46" fmla="*/ 132247 w 272"/>
                <a:gd name="T47" fmla="*/ 114300 h 427"/>
                <a:gd name="T48" fmla="*/ 157740 w 272"/>
                <a:gd name="T49" fmla="*/ 144463 h 427"/>
                <a:gd name="T50" fmla="*/ 183234 w 272"/>
                <a:gd name="T51" fmla="*/ 131763 h 427"/>
                <a:gd name="T52" fmla="*/ 221474 w 272"/>
                <a:gd name="T53" fmla="*/ 169863 h 427"/>
                <a:gd name="T54" fmla="*/ 254934 w 272"/>
                <a:gd name="T55" fmla="*/ 165100 h 427"/>
                <a:gd name="T56" fmla="*/ 254934 w 272"/>
                <a:gd name="T57" fmla="*/ 147638 h 427"/>
                <a:gd name="T58" fmla="*/ 246967 w 272"/>
                <a:gd name="T59" fmla="*/ 114300 h 427"/>
                <a:gd name="T60" fmla="*/ 275648 w 272"/>
                <a:gd name="T61" fmla="*/ 76200 h 427"/>
                <a:gd name="T62" fmla="*/ 305921 w 272"/>
                <a:gd name="T63" fmla="*/ 76200 h 427"/>
                <a:gd name="T64" fmla="*/ 387181 w 272"/>
                <a:gd name="T65" fmla="*/ 0 h 42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72" h="427">
                  <a:moveTo>
                    <a:pt x="243" y="0"/>
                  </a:moveTo>
                  <a:lnTo>
                    <a:pt x="261" y="24"/>
                  </a:lnTo>
                  <a:lnTo>
                    <a:pt x="261" y="51"/>
                  </a:lnTo>
                  <a:lnTo>
                    <a:pt x="272" y="67"/>
                  </a:lnTo>
                  <a:lnTo>
                    <a:pt x="269" y="83"/>
                  </a:lnTo>
                  <a:lnTo>
                    <a:pt x="243" y="123"/>
                  </a:lnTo>
                  <a:lnTo>
                    <a:pt x="237" y="152"/>
                  </a:lnTo>
                  <a:lnTo>
                    <a:pt x="205" y="203"/>
                  </a:lnTo>
                  <a:lnTo>
                    <a:pt x="213" y="240"/>
                  </a:lnTo>
                  <a:lnTo>
                    <a:pt x="128" y="307"/>
                  </a:lnTo>
                  <a:lnTo>
                    <a:pt x="117" y="328"/>
                  </a:lnTo>
                  <a:lnTo>
                    <a:pt x="141" y="344"/>
                  </a:lnTo>
                  <a:lnTo>
                    <a:pt x="149" y="427"/>
                  </a:lnTo>
                  <a:lnTo>
                    <a:pt x="128" y="416"/>
                  </a:lnTo>
                  <a:lnTo>
                    <a:pt x="27" y="427"/>
                  </a:lnTo>
                  <a:lnTo>
                    <a:pt x="3" y="405"/>
                  </a:lnTo>
                  <a:lnTo>
                    <a:pt x="19" y="163"/>
                  </a:lnTo>
                  <a:lnTo>
                    <a:pt x="0" y="133"/>
                  </a:lnTo>
                  <a:lnTo>
                    <a:pt x="24" y="120"/>
                  </a:lnTo>
                  <a:lnTo>
                    <a:pt x="45" y="123"/>
                  </a:lnTo>
                  <a:lnTo>
                    <a:pt x="53" y="104"/>
                  </a:lnTo>
                  <a:lnTo>
                    <a:pt x="53" y="88"/>
                  </a:lnTo>
                  <a:lnTo>
                    <a:pt x="56" y="56"/>
                  </a:lnTo>
                  <a:lnTo>
                    <a:pt x="83" y="72"/>
                  </a:lnTo>
                  <a:lnTo>
                    <a:pt x="99" y="91"/>
                  </a:lnTo>
                  <a:lnTo>
                    <a:pt x="115" y="83"/>
                  </a:lnTo>
                  <a:lnTo>
                    <a:pt x="139" y="107"/>
                  </a:lnTo>
                  <a:lnTo>
                    <a:pt x="160" y="104"/>
                  </a:lnTo>
                  <a:lnTo>
                    <a:pt x="160" y="93"/>
                  </a:lnTo>
                  <a:lnTo>
                    <a:pt x="155" y="72"/>
                  </a:lnTo>
                  <a:lnTo>
                    <a:pt x="173" y="48"/>
                  </a:lnTo>
                  <a:lnTo>
                    <a:pt x="192" y="48"/>
                  </a:lnTo>
                  <a:lnTo>
                    <a:pt x="243" y="0"/>
                  </a:lnTo>
                  <a:close/>
                </a:path>
              </a:pathLst>
            </a:custGeom>
            <a:solidFill>
              <a:srgbClr val="FFC000"/>
            </a:solidFill>
            <a:ln w="9525">
              <a:solidFill>
                <a:schemeClr val="tx1"/>
              </a:solidFill>
              <a:round/>
              <a:headEnd/>
              <a:tailEnd/>
            </a:ln>
          </p:spPr>
          <p:txBody>
            <a:bodyPr wrap="none" anchor="ctr"/>
            <a:lstStyle/>
            <a:p>
              <a:endParaRPr lang="en-US"/>
            </a:p>
          </p:txBody>
        </p:sp>
        <p:sp>
          <p:nvSpPr>
            <p:cNvPr id="18445" name="Freeform 8">
              <a:extLst>
                <a:ext uri="{FF2B5EF4-FFF2-40B4-BE49-F238E27FC236}">
                  <a16:creationId xmlns:a16="http://schemas.microsoft.com/office/drawing/2014/main" id="{43C24960-6460-44A5-8BB7-27C20E035F34}"/>
                </a:ext>
              </a:extLst>
            </p:cNvPr>
            <p:cNvSpPr>
              <a:spLocks/>
            </p:cNvSpPr>
            <p:nvPr/>
          </p:nvSpPr>
          <p:spPr bwMode="auto">
            <a:xfrm>
              <a:off x="1597025" y="1851025"/>
              <a:ext cx="384175" cy="719138"/>
            </a:xfrm>
            <a:custGeom>
              <a:avLst/>
              <a:gdLst>
                <a:gd name="T0" fmla="*/ 152400 w 242"/>
                <a:gd name="T1" fmla="*/ 0 h 453"/>
                <a:gd name="T2" fmla="*/ 249238 w 242"/>
                <a:gd name="T3" fmla="*/ 0 h 453"/>
                <a:gd name="T4" fmla="*/ 249238 w 242"/>
                <a:gd name="T5" fmla="*/ 55563 h 453"/>
                <a:gd name="T6" fmla="*/ 304800 w 242"/>
                <a:gd name="T7" fmla="*/ 55563 h 453"/>
                <a:gd name="T8" fmla="*/ 358775 w 242"/>
                <a:gd name="T9" fmla="*/ 55563 h 453"/>
                <a:gd name="T10" fmla="*/ 384175 w 242"/>
                <a:gd name="T11" fmla="*/ 160338 h 453"/>
                <a:gd name="T12" fmla="*/ 384175 w 242"/>
                <a:gd name="T13" fmla="*/ 215900 h 453"/>
                <a:gd name="T14" fmla="*/ 371475 w 242"/>
                <a:gd name="T15" fmla="*/ 249238 h 453"/>
                <a:gd name="T16" fmla="*/ 333375 w 242"/>
                <a:gd name="T17" fmla="*/ 254000 h 453"/>
                <a:gd name="T18" fmla="*/ 295275 w 242"/>
                <a:gd name="T19" fmla="*/ 271463 h 453"/>
                <a:gd name="T20" fmla="*/ 325438 w 242"/>
                <a:gd name="T21" fmla="*/ 317500 h 453"/>
                <a:gd name="T22" fmla="*/ 300038 w 242"/>
                <a:gd name="T23" fmla="*/ 719138 h 453"/>
                <a:gd name="T24" fmla="*/ 173038 w 242"/>
                <a:gd name="T25" fmla="*/ 715963 h 453"/>
                <a:gd name="T26" fmla="*/ 147638 w 242"/>
                <a:gd name="T27" fmla="*/ 703263 h 453"/>
                <a:gd name="T28" fmla="*/ 122238 w 242"/>
                <a:gd name="T29" fmla="*/ 698500 h 453"/>
                <a:gd name="T30" fmla="*/ 114300 w 242"/>
                <a:gd name="T31" fmla="*/ 668338 h 453"/>
                <a:gd name="T32" fmla="*/ 20638 w 242"/>
                <a:gd name="T33" fmla="*/ 588963 h 453"/>
                <a:gd name="T34" fmla="*/ 25400 w 242"/>
                <a:gd name="T35" fmla="*/ 533400 h 453"/>
                <a:gd name="T36" fmla="*/ 0 w 242"/>
                <a:gd name="T37" fmla="*/ 487363 h 453"/>
                <a:gd name="T38" fmla="*/ 46038 w 242"/>
                <a:gd name="T39" fmla="*/ 368300 h 453"/>
                <a:gd name="T40" fmla="*/ 76200 w 242"/>
                <a:gd name="T41" fmla="*/ 381000 h 453"/>
                <a:gd name="T42" fmla="*/ 96838 w 242"/>
                <a:gd name="T43" fmla="*/ 309563 h 453"/>
                <a:gd name="T44" fmla="*/ 117475 w 242"/>
                <a:gd name="T45" fmla="*/ 292100 h 453"/>
                <a:gd name="T46" fmla="*/ 122238 w 242"/>
                <a:gd name="T47" fmla="*/ 241300 h 453"/>
                <a:gd name="T48" fmla="*/ 109538 w 242"/>
                <a:gd name="T49" fmla="*/ 173038 h 453"/>
                <a:gd name="T50" fmla="*/ 130175 w 242"/>
                <a:gd name="T51" fmla="*/ 147638 h 453"/>
                <a:gd name="T52" fmla="*/ 155575 w 242"/>
                <a:gd name="T53" fmla="*/ 42863 h 453"/>
                <a:gd name="T54" fmla="*/ 152400 w 242"/>
                <a:gd name="T55" fmla="*/ 0 h 45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42" h="453">
                  <a:moveTo>
                    <a:pt x="96" y="0"/>
                  </a:moveTo>
                  <a:lnTo>
                    <a:pt x="157" y="0"/>
                  </a:lnTo>
                  <a:lnTo>
                    <a:pt x="157" y="35"/>
                  </a:lnTo>
                  <a:lnTo>
                    <a:pt x="192" y="35"/>
                  </a:lnTo>
                  <a:lnTo>
                    <a:pt x="226" y="35"/>
                  </a:lnTo>
                  <a:lnTo>
                    <a:pt x="242" y="101"/>
                  </a:lnTo>
                  <a:lnTo>
                    <a:pt x="242" y="136"/>
                  </a:lnTo>
                  <a:lnTo>
                    <a:pt x="234" y="157"/>
                  </a:lnTo>
                  <a:lnTo>
                    <a:pt x="210" y="160"/>
                  </a:lnTo>
                  <a:lnTo>
                    <a:pt x="186" y="171"/>
                  </a:lnTo>
                  <a:lnTo>
                    <a:pt x="205" y="200"/>
                  </a:lnTo>
                  <a:lnTo>
                    <a:pt x="189" y="453"/>
                  </a:lnTo>
                  <a:lnTo>
                    <a:pt x="109" y="451"/>
                  </a:lnTo>
                  <a:lnTo>
                    <a:pt x="93" y="443"/>
                  </a:lnTo>
                  <a:lnTo>
                    <a:pt x="77" y="440"/>
                  </a:lnTo>
                  <a:lnTo>
                    <a:pt x="72" y="421"/>
                  </a:lnTo>
                  <a:lnTo>
                    <a:pt x="13" y="371"/>
                  </a:lnTo>
                  <a:lnTo>
                    <a:pt x="16" y="336"/>
                  </a:lnTo>
                  <a:lnTo>
                    <a:pt x="0" y="307"/>
                  </a:lnTo>
                  <a:lnTo>
                    <a:pt x="29" y="232"/>
                  </a:lnTo>
                  <a:lnTo>
                    <a:pt x="48" y="240"/>
                  </a:lnTo>
                  <a:lnTo>
                    <a:pt x="61" y="195"/>
                  </a:lnTo>
                  <a:lnTo>
                    <a:pt x="74" y="184"/>
                  </a:lnTo>
                  <a:lnTo>
                    <a:pt x="77" y="152"/>
                  </a:lnTo>
                  <a:lnTo>
                    <a:pt x="69" y="109"/>
                  </a:lnTo>
                  <a:lnTo>
                    <a:pt x="82" y="93"/>
                  </a:lnTo>
                  <a:lnTo>
                    <a:pt x="98" y="27"/>
                  </a:lnTo>
                  <a:lnTo>
                    <a:pt x="96" y="0"/>
                  </a:lnTo>
                  <a:close/>
                </a:path>
              </a:pathLst>
            </a:custGeom>
            <a:solidFill>
              <a:srgbClr val="00B050"/>
            </a:solidFill>
            <a:ln w="9525">
              <a:solidFill>
                <a:schemeClr val="tx1"/>
              </a:solidFill>
              <a:round/>
              <a:headEnd/>
              <a:tailEnd/>
            </a:ln>
          </p:spPr>
          <p:txBody>
            <a:bodyPr wrap="none" anchor="ctr"/>
            <a:lstStyle/>
            <a:p>
              <a:endParaRPr lang="en-US"/>
            </a:p>
          </p:txBody>
        </p:sp>
        <p:sp>
          <p:nvSpPr>
            <p:cNvPr id="18446" name="Freeform 9">
              <a:extLst>
                <a:ext uri="{FF2B5EF4-FFF2-40B4-BE49-F238E27FC236}">
                  <a16:creationId xmlns:a16="http://schemas.microsoft.com/office/drawing/2014/main" id="{F30549DA-6D2E-4849-8B2B-627317D14272}"/>
                </a:ext>
              </a:extLst>
            </p:cNvPr>
            <p:cNvSpPr>
              <a:spLocks/>
            </p:cNvSpPr>
            <p:nvPr/>
          </p:nvSpPr>
          <p:spPr bwMode="auto">
            <a:xfrm>
              <a:off x="2081213" y="2376488"/>
              <a:ext cx="644525" cy="300037"/>
            </a:xfrm>
            <a:custGeom>
              <a:avLst/>
              <a:gdLst>
                <a:gd name="T0" fmla="*/ 60325 w 406"/>
                <a:gd name="T1" fmla="*/ 228600 h 189"/>
                <a:gd name="T2" fmla="*/ 47625 w 406"/>
                <a:gd name="T3" fmla="*/ 206375 h 189"/>
                <a:gd name="T4" fmla="*/ 38100 w 406"/>
                <a:gd name="T5" fmla="*/ 79375 h 189"/>
                <a:gd name="T6" fmla="*/ 0 w 406"/>
                <a:gd name="T7" fmla="*/ 50800 h 189"/>
                <a:gd name="T8" fmla="*/ 76200 w 406"/>
                <a:gd name="T9" fmla="*/ 53975 h 189"/>
                <a:gd name="T10" fmla="*/ 80963 w 406"/>
                <a:gd name="T11" fmla="*/ 25400 h 189"/>
                <a:gd name="T12" fmla="*/ 149225 w 406"/>
                <a:gd name="T13" fmla="*/ 41275 h 189"/>
                <a:gd name="T14" fmla="*/ 177800 w 406"/>
                <a:gd name="T15" fmla="*/ 25400 h 189"/>
                <a:gd name="T16" fmla="*/ 355600 w 406"/>
                <a:gd name="T17" fmla="*/ 25400 h 189"/>
                <a:gd name="T18" fmla="*/ 441325 w 406"/>
                <a:gd name="T19" fmla="*/ 0 h 189"/>
                <a:gd name="T20" fmla="*/ 596900 w 406"/>
                <a:gd name="T21" fmla="*/ 3175 h 189"/>
                <a:gd name="T22" fmla="*/ 596900 w 406"/>
                <a:gd name="T23" fmla="*/ 53975 h 189"/>
                <a:gd name="T24" fmla="*/ 622300 w 406"/>
                <a:gd name="T25" fmla="*/ 50800 h 189"/>
                <a:gd name="T26" fmla="*/ 644525 w 406"/>
                <a:gd name="T27" fmla="*/ 63500 h 189"/>
                <a:gd name="T28" fmla="*/ 631825 w 406"/>
                <a:gd name="T29" fmla="*/ 130175 h 189"/>
                <a:gd name="T30" fmla="*/ 601663 w 406"/>
                <a:gd name="T31" fmla="*/ 127000 h 189"/>
                <a:gd name="T32" fmla="*/ 609600 w 406"/>
                <a:gd name="T33" fmla="*/ 155575 h 189"/>
                <a:gd name="T34" fmla="*/ 584200 w 406"/>
                <a:gd name="T35" fmla="*/ 168275 h 189"/>
                <a:gd name="T36" fmla="*/ 550863 w 406"/>
                <a:gd name="T37" fmla="*/ 165100 h 189"/>
                <a:gd name="T38" fmla="*/ 530225 w 406"/>
                <a:gd name="T39" fmla="*/ 223837 h 189"/>
                <a:gd name="T40" fmla="*/ 487363 w 406"/>
                <a:gd name="T41" fmla="*/ 236537 h 189"/>
                <a:gd name="T42" fmla="*/ 492125 w 406"/>
                <a:gd name="T43" fmla="*/ 266700 h 189"/>
                <a:gd name="T44" fmla="*/ 385763 w 406"/>
                <a:gd name="T45" fmla="*/ 266700 h 189"/>
                <a:gd name="T46" fmla="*/ 365125 w 406"/>
                <a:gd name="T47" fmla="*/ 300037 h 189"/>
                <a:gd name="T48" fmla="*/ 47625 w 406"/>
                <a:gd name="T49" fmla="*/ 295275 h 189"/>
                <a:gd name="T50" fmla="*/ 60325 w 406"/>
                <a:gd name="T51" fmla="*/ 228600 h 18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06" h="189">
                  <a:moveTo>
                    <a:pt x="38" y="144"/>
                  </a:moveTo>
                  <a:lnTo>
                    <a:pt x="30" y="130"/>
                  </a:lnTo>
                  <a:lnTo>
                    <a:pt x="24" y="50"/>
                  </a:lnTo>
                  <a:lnTo>
                    <a:pt x="0" y="32"/>
                  </a:lnTo>
                  <a:lnTo>
                    <a:pt x="48" y="34"/>
                  </a:lnTo>
                  <a:lnTo>
                    <a:pt x="51" y="16"/>
                  </a:lnTo>
                  <a:lnTo>
                    <a:pt x="94" y="26"/>
                  </a:lnTo>
                  <a:lnTo>
                    <a:pt x="112" y="16"/>
                  </a:lnTo>
                  <a:lnTo>
                    <a:pt x="224" y="16"/>
                  </a:lnTo>
                  <a:lnTo>
                    <a:pt x="278" y="0"/>
                  </a:lnTo>
                  <a:lnTo>
                    <a:pt x="376" y="2"/>
                  </a:lnTo>
                  <a:lnTo>
                    <a:pt x="376" y="34"/>
                  </a:lnTo>
                  <a:lnTo>
                    <a:pt x="392" y="32"/>
                  </a:lnTo>
                  <a:lnTo>
                    <a:pt x="406" y="40"/>
                  </a:lnTo>
                  <a:lnTo>
                    <a:pt x="398" y="82"/>
                  </a:lnTo>
                  <a:lnTo>
                    <a:pt x="379" y="80"/>
                  </a:lnTo>
                  <a:lnTo>
                    <a:pt x="384" y="98"/>
                  </a:lnTo>
                  <a:lnTo>
                    <a:pt x="368" y="106"/>
                  </a:lnTo>
                  <a:lnTo>
                    <a:pt x="347" y="104"/>
                  </a:lnTo>
                  <a:lnTo>
                    <a:pt x="334" y="141"/>
                  </a:lnTo>
                  <a:lnTo>
                    <a:pt x="307" y="149"/>
                  </a:lnTo>
                  <a:lnTo>
                    <a:pt x="310" y="168"/>
                  </a:lnTo>
                  <a:lnTo>
                    <a:pt x="243" y="168"/>
                  </a:lnTo>
                  <a:lnTo>
                    <a:pt x="230" y="189"/>
                  </a:lnTo>
                  <a:lnTo>
                    <a:pt x="30" y="186"/>
                  </a:lnTo>
                  <a:lnTo>
                    <a:pt x="38" y="144"/>
                  </a:lnTo>
                  <a:close/>
                </a:path>
              </a:pathLst>
            </a:custGeom>
            <a:solidFill>
              <a:srgbClr val="FFFF00"/>
            </a:solidFill>
            <a:ln w="9525">
              <a:solidFill>
                <a:schemeClr val="tx1"/>
              </a:solidFill>
              <a:round/>
              <a:headEnd/>
              <a:tailEnd/>
            </a:ln>
          </p:spPr>
          <p:txBody>
            <a:bodyPr wrap="none" anchor="ctr"/>
            <a:lstStyle/>
            <a:p>
              <a:endParaRPr lang="en-US"/>
            </a:p>
          </p:txBody>
        </p:sp>
        <p:sp>
          <p:nvSpPr>
            <p:cNvPr id="18447" name="Freeform 10">
              <a:extLst>
                <a:ext uri="{FF2B5EF4-FFF2-40B4-BE49-F238E27FC236}">
                  <a16:creationId xmlns:a16="http://schemas.microsoft.com/office/drawing/2014/main" id="{827103F6-FF4A-486C-9AF7-5E39671C0A2E}"/>
                </a:ext>
              </a:extLst>
            </p:cNvPr>
            <p:cNvSpPr>
              <a:spLocks/>
            </p:cNvSpPr>
            <p:nvPr/>
          </p:nvSpPr>
          <p:spPr bwMode="auto">
            <a:xfrm>
              <a:off x="2676525" y="2376488"/>
              <a:ext cx="503238" cy="401637"/>
            </a:xfrm>
            <a:custGeom>
              <a:avLst/>
              <a:gdLst>
                <a:gd name="T0" fmla="*/ 3175 w 317"/>
                <a:gd name="T1" fmla="*/ 0 h 253"/>
                <a:gd name="T2" fmla="*/ 147638 w 317"/>
                <a:gd name="T3" fmla="*/ 3175 h 253"/>
                <a:gd name="T4" fmla="*/ 165100 w 317"/>
                <a:gd name="T5" fmla="*/ 104775 h 253"/>
                <a:gd name="T6" fmla="*/ 215900 w 317"/>
                <a:gd name="T7" fmla="*/ 127000 h 253"/>
                <a:gd name="T8" fmla="*/ 241300 w 317"/>
                <a:gd name="T9" fmla="*/ 84137 h 253"/>
                <a:gd name="T10" fmla="*/ 292100 w 317"/>
                <a:gd name="T11" fmla="*/ 76200 h 253"/>
                <a:gd name="T12" fmla="*/ 350838 w 317"/>
                <a:gd name="T13" fmla="*/ 88900 h 253"/>
                <a:gd name="T14" fmla="*/ 393700 w 317"/>
                <a:gd name="T15" fmla="*/ 152400 h 253"/>
                <a:gd name="T16" fmla="*/ 444500 w 317"/>
                <a:gd name="T17" fmla="*/ 177800 h 253"/>
                <a:gd name="T18" fmla="*/ 498475 w 317"/>
                <a:gd name="T19" fmla="*/ 244475 h 253"/>
                <a:gd name="T20" fmla="*/ 503238 w 317"/>
                <a:gd name="T21" fmla="*/ 338137 h 253"/>
                <a:gd name="T22" fmla="*/ 490538 w 317"/>
                <a:gd name="T23" fmla="*/ 363537 h 253"/>
                <a:gd name="T24" fmla="*/ 300038 w 317"/>
                <a:gd name="T25" fmla="*/ 350837 h 253"/>
                <a:gd name="T26" fmla="*/ 266700 w 317"/>
                <a:gd name="T27" fmla="*/ 355600 h 253"/>
                <a:gd name="T28" fmla="*/ 231775 w 317"/>
                <a:gd name="T29" fmla="*/ 355600 h 253"/>
                <a:gd name="T30" fmla="*/ 228600 w 317"/>
                <a:gd name="T31" fmla="*/ 330200 h 253"/>
                <a:gd name="T32" fmla="*/ 190500 w 317"/>
                <a:gd name="T33" fmla="*/ 342900 h 253"/>
                <a:gd name="T34" fmla="*/ 190500 w 317"/>
                <a:gd name="T35" fmla="*/ 384175 h 253"/>
                <a:gd name="T36" fmla="*/ 142875 w 317"/>
                <a:gd name="T37" fmla="*/ 401637 h 253"/>
                <a:gd name="T38" fmla="*/ 12700 w 317"/>
                <a:gd name="T39" fmla="*/ 266700 h 253"/>
                <a:gd name="T40" fmla="*/ 25400 w 317"/>
                <a:gd name="T41" fmla="*/ 228600 h 253"/>
                <a:gd name="T42" fmla="*/ 7938 w 317"/>
                <a:gd name="T43" fmla="*/ 193675 h 253"/>
                <a:gd name="T44" fmla="*/ 38100 w 317"/>
                <a:gd name="T45" fmla="*/ 173037 h 253"/>
                <a:gd name="T46" fmla="*/ 7938 w 317"/>
                <a:gd name="T47" fmla="*/ 122237 h 253"/>
                <a:gd name="T48" fmla="*/ 38100 w 317"/>
                <a:gd name="T49" fmla="*/ 122237 h 253"/>
                <a:gd name="T50" fmla="*/ 50800 w 317"/>
                <a:gd name="T51" fmla="*/ 58737 h 253"/>
                <a:gd name="T52" fmla="*/ 6350 w 317"/>
                <a:gd name="T53" fmla="*/ 44450 h 253"/>
                <a:gd name="T54" fmla="*/ 0 w 317"/>
                <a:gd name="T55" fmla="*/ 0 h 25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7" h="253">
                  <a:moveTo>
                    <a:pt x="2" y="0"/>
                  </a:moveTo>
                  <a:lnTo>
                    <a:pt x="93" y="2"/>
                  </a:lnTo>
                  <a:lnTo>
                    <a:pt x="104" y="66"/>
                  </a:lnTo>
                  <a:lnTo>
                    <a:pt x="136" y="80"/>
                  </a:lnTo>
                  <a:lnTo>
                    <a:pt x="152" y="53"/>
                  </a:lnTo>
                  <a:lnTo>
                    <a:pt x="184" y="48"/>
                  </a:lnTo>
                  <a:lnTo>
                    <a:pt x="221" y="56"/>
                  </a:lnTo>
                  <a:lnTo>
                    <a:pt x="248" y="96"/>
                  </a:lnTo>
                  <a:lnTo>
                    <a:pt x="280" y="112"/>
                  </a:lnTo>
                  <a:lnTo>
                    <a:pt x="314" y="154"/>
                  </a:lnTo>
                  <a:lnTo>
                    <a:pt x="317" y="213"/>
                  </a:lnTo>
                  <a:lnTo>
                    <a:pt x="309" y="229"/>
                  </a:lnTo>
                  <a:lnTo>
                    <a:pt x="189" y="221"/>
                  </a:lnTo>
                  <a:lnTo>
                    <a:pt x="168" y="224"/>
                  </a:lnTo>
                  <a:lnTo>
                    <a:pt x="146" y="224"/>
                  </a:lnTo>
                  <a:lnTo>
                    <a:pt x="144" y="208"/>
                  </a:lnTo>
                  <a:lnTo>
                    <a:pt x="120" y="216"/>
                  </a:lnTo>
                  <a:lnTo>
                    <a:pt x="120" y="242"/>
                  </a:lnTo>
                  <a:lnTo>
                    <a:pt x="90" y="253"/>
                  </a:lnTo>
                  <a:lnTo>
                    <a:pt x="8" y="168"/>
                  </a:lnTo>
                  <a:lnTo>
                    <a:pt x="16" y="144"/>
                  </a:lnTo>
                  <a:lnTo>
                    <a:pt x="5" y="122"/>
                  </a:lnTo>
                  <a:lnTo>
                    <a:pt x="24" y="109"/>
                  </a:lnTo>
                  <a:lnTo>
                    <a:pt x="5" y="77"/>
                  </a:lnTo>
                  <a:lnTo>
                    <a:pt x="24" y="77"/>
                  </a:lnTo>
                  <a:lnTo>
                    <a:pt x="32" y="37"/>
                  </a:lnTo>
                  <a:lnTo>
                    <a:pt x="4" y="28"/>
                  </a:lnTo>
                  <a:lnTo>
                    <a:pt x="0" y="0"/>
                  </a:lnTo>
                </a:path>
              </a:pathLst>
            </a:custGeom>
            <a:solidFill>
              <a:srgbClr val="FF0000"/>
            </a:solidFill>
            <a:ln w="9525">
              <a:solidFill>
                <a:schemeClr val="tx1"/>
              </a:solidFill>
              <a:round/>
              <a:headEnd/>
              <a:tailEnd/>
            </a:ln>
          </p:spPr>
          <p:txBody>
            <a:bodyPr wrap="none" anchor="ctr"/>
            <a:lstStyle/>
            <a:p>
              <a:endParaRPr lang="en-US"/>
            </a:p>
          </p:txBody>
        </p:sp>
        <p:sp>
          <p:nvSpPr>
            <p:cNvPr id="18448" name="Freeform 11">
              <a:extLst>
                <a:ext uri="{FF2B5EF4-FFF2-40B4-BE49-F238E27FC236}">
                  <a16:creationId xmlns:a16="http://schemas.microsoft.com/office/drawing/2014/main" id="{266A0BD3-2548-4FAD-950B-98FA81838A64}"/>
                </a:ext>
              </a:extLst>
            </p:cNvPr>
            <p:cNvSpPr>
              <a:spLocks/>
            </p:cNvSpPr>
            <p:nvPr/>
          </p:nvSpPr>
          <p:spPr bwMode="auto">
            <a:xfrm>
              <a:off x="1719263" y="2552700"/>
              <a:ext cx="441325" cy="598488"/>
            </a:xfrm>
            <a:custGeom>
              <a:avLst/>
              <a:gdLst>
                <a:gd name="T0" fmla="*/ 0 w 278"/>
                <a:gd name="T1" fmla="*/ 0 h 378"/>
                <a:gd name="T2" fmla="*/ 31750 w 278"/>
                <a:gd name="T3" fmla="*/ 3167 h 378"/>
                <a:gd name="T4" fmla="*/ 47625 w 278"/>
                <a:gd name="T5" fmla="*/ 9500 h 378"/>
                <a:gd name="T6" fmla="*/ 187325 w 278"/>
                <a:gd name="T7" fmla="*/ 9500 h 378"/>
                <a:gd name="T8" fmla="*/ 219075 w 278"/>
                <a:gd name="T9" fmla="*/ 34833 h 378"/>
                <a:gd name="T10" fmla="*/ 381000 w 278"/>
                <a:gd name="T11" fmla="*/ 22166 h 378"/>
                <a:gd name="T12" fmla="*/ 422275 w 278"/>
                <a:gd name="T13" fmla="*/ 44332 h 378"/>
                <a:gd name="T14" fmla="*/ 412750 w 278"/>
                <a:gd name="T15" fmla="*/ 120331 h 378"/>
                <a:gd name="T16" fmla="*/ 438150 w 278"/>
                <a:gd name="T17" fmla="*/ 161497 h 378"/>
                <a:gd name="T18" fmla="*/ 441325 w 278"/>
                <a:gd name="T19" fmla="*/ 224829 h 378"/>
                <a:gd name="T20" fmla="*/ 425450 w 278"/>
                <a:gd name="T21" fmla="*/ 246995 h 378"/>
                <a:gd name="T22" fmla="*/ 352425 w 278"/>
                <a:gd name="T23" fmla="*/ 265995 h 378"/>
                <a:gd name="T24" fmla="*/ 387350 w 278"/>
                <a:gd name="T25" fmla="*/ 386326 h 378"/>
                <a:gd name="T26" fmla="*/ 346075 w 278"/>
                <a:gd name="T27" fmla="*/ 427491 h 378"/>
                <a:gd name="T28" fmla="*/ 349250 w 278"/>
                <a:gd name="T29" fmla="*/ 474990 h 378"/>
                <a:gd name="T30" fmla="*/ 387350 w 278"/>
                <a:gd name="T31" fmla="*/ 506657 h 378"/>
                <a:gd name="T32" fmla="*/ 387350 w 278"/>
                <a:gd name="T33" fmla="*/ 538323 h 378"/>
                <a:gd name="T34" fmla="*/ 425450 w 278"/>
                <a:gd name="T35" fmla="*/ 560489 h 378"/>
                <a:gd name="T36" fmla="*/ 377825 w 278"/>
                <a:gd name="T37" fmla="*/ 585822 h 378"/>
                <a:gd name="T38" fmla="*/ 333375 w 278"/>
                <a:gd name="T39" fmla="*/ 573155 h 378"/>
                <a:gd name="T40" fmla="*/ 314325 w 278"/>
                <a:gd name="T41" fmla="*/ 585822 h 378"/>
                <a:gd name="T42" fmla="*/ 231775 w 278"/>
                <a:gd name="T43" fmla="*/ 585822 h 378"/>
                <a:gd name="T44" fmla="*/ 200025 w 278"/>
                <a:gd name="T45" fmla="*/ 598488 h 378"/>
                <a:gd name="T46" fmla="*/ 155575 w 278"/>
                <a:gd name="T47" fmla="*/ 592155 h 378"/>
                <a:gd name="T48" fmla="*/ 88900 w 278"/>
                <a:gd name="T49" fmla="*/ 516156 h 378"/>
                <a:gd name="T50" fmla="*/ 104775 w 278"/>
                <a:gd name="T51" fmla="*/ 484490 h 378"/>
                <a:gd name="T52" fmla="*/ 104775 w 278"/>
                <a:gd name="T53" fmla="*/ 427491 h 378"/>
                <a:gd name="T54" fmla="*/ 88900 w 278"/>
                <a:gd name="T55" fmla="*/ 414825 h 378"/>
                <a:gd name="T56" fmla="*/ 69850 w 278"/>
                <a:gd name="T57" fmla="*/ 272328 h 378"/>
                <a:gd name="T58" fmla="*/ 95250 w 278"/>
                <a:gd name="T59" fmla="*/ 240662 h 378"/>
                <a:gd name="T60" fmla="*/ 92075 w 278"/>
                <a:gd name="T61" fmla="*/ 170997 h 378"/>
                <a:gd name="T62" fmla="*/ 63500 w 278"/>
                <a:gd name="T63" fmla="*/ 126664 h 378"/>
                <a:gd name="T64" fmla="*/ 66675 w 278"/>
                <a:gd name="T65" fmla="*/ 85498 h 378"/>
                <a:gd name="T66" fmla="*/ 25400 w 278"/>
                <a:gd name="T67" fmla="*/ 22166 h 378"/>
                <a:gd name="T68" fmla="*/ 0 w 278"/>
                <a:gd name="T69" fmla="*/ 0 h 37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78" h="378">
                  <a:moveTo>
                    <a:pt x="0" y="0"/>
                  </a:moveTo>
                  <a:lnTo>
                    <a:pt x="20" y="2"/>
                  </a:lnTo>
                  <a:lnTo>
                    <a:pt x="30" y="6"/>
                  </a:lnTo>
                  <a:lnTo>
                    <a:pt x="118" y="6"/>
                  </a:lnTo>
                  <a:lnTo>
                    <a:pt x="138" y="22"/>
                  </a:lnTo>
                  <a:lnTo>
                    <a:pt x="240" y="14"/>
                  </a:lnTo>
                  <a:lnTo>
                    <a:pt x="266" y="28"/>
                  </a:lnTo>
                  <a:lnTo>
                    <a:pt x="260" y="76"/>
                  </a:lnTo>
                  <a:lnTo>
                    <a:pt x="276" y="102"/>
                  </a:lnTo>
                  <a:lnTo>
                    <a:pt x="278" y="142"/>
                  </a:lnTo>
                  <a:lnTo>
                    <a:pt x="268" y="156"/>
                  </a:lnTo>
                  <a:lnTo>
                    <a:pt x="222" y="168"/>
                  </a:lnTo>
                  <a:lnTo>
                    <a:pt x="244" y="244"/>
                  </a:lnTo>
                  <a:lnTo>
                    <a:pt x="218" y="270"/>
                  </a:lnTo>
                  <a:lnTo>
                    <a:pt x="220" y="300"/>
                  </a:lnTo>
                  <a:lnTo>
                    <a:pt x="244" y="320"/>
                  </a:lnTo>
                  <a:lnTo>
                    <a:pt x="244" y="340"/>
                  </a:lnTo>
                  <a:lnTo>
                    <a:pt x="268" y="354"/>
                  </a:lnTo>
                  <a:lnTo>
                    <a:pt x="238" y="370"/>
                  </a:lnTo>
                  <a:lnTo>
                    <a:pt x="210" y="362"/>
                  </a:lnTo>
                  <a:lnTo>
                    <a:pt x="198" y="370"/>
                  </a:lnTo>
                  <a:lnTo>
                    <a:pt x="146" y="370"/>
                  </a:lnTo>
                  <a:lnTo>
                    <a:pt x="126" y="378"/>
                  </a:lnTo>
                  <a:lnTo>
                    <a:pt x="98" y="374"/>
                  </a:lnTo>
                  <a:lnTo>
                    <a:pt x="56" y="326"/>
                  </a:lnTo>
                  <a:lnTo>
                    <a:pt x="66" y="306"/>
                  </a:lnTo>
                  <a:lnTo>
                    <a:pt x="66" y="270"/>
                  </a:lnTo>
                  <a:lnTo>
                    <a:pt x="56" y="262"/>
                  </a:lnTo>
                  <a:lnTo>
                    <a:pt x="44" y="172"/>
                  </a:lnTo>
                  <a:lnTo>
                    <a:pt x="60" y="152"/>
                  </a:lnTo>
                  <a:lnTo>
                    <a:pt x="58" y="108"/>
                  </a:lnTo>
                  <a:lnTo>
                    <a:pt x="40" y="80"/>
                  </a:lnTo>
                  <a:lnTo>
                    <a:pt x="42" y="54"/>
                  </a:lnTo>
                  <a:lnTo>
                    <a:pt x="16" y="14"/>
                  </a:lnTo>
                  <a:lnTo>
                    <a:pt x="0" y="0"/>
                  </a:lnTo>
                  <a:close/>
                </a:path>
              </a:pathLst>
            </a:custGeom>
            <a:solidFill>
              <a:srgbClr val="FFFF00"/>
            </a:solidFill>
            <a:ln w="9525">
              <a:solidFill>
                <a:schemeClr val="tx1"/>
              </a:solidFill>
              <a:round/>
              <a:headEnd/>
              <a:tailEnd/>
            </a:ln>
          </p:spPr>
          <p:txBody>
            <a:bodyPr wrap="none" anchor="ctr"/>
            <a:lstStyle/>
            <a:p>
              <a:endParaRPr lang="en-US"/>
            </a:p>
          </p:txBody>
        </p:sp>
        <p:sp>
          <p:nvSpPr>
            <p:cNvPr id="18449" name="Freeform 12">
              <a:extLst>
                <a:ext uri="{FF2B5EF4-FFF2-40B4-BE49-F238E27FC236}">
                  <a16:creationId xmlns:a16="http://schemas.microsoft.com/office/drawing/2014/main" id="{51DB9D9B-F20E-43A7-9247-B90B1B950B79}"/>
                </a:ext>
              </a:extLst>
            </p:cNvPr>
            <p:cNvSpPr>
              <a:spLocks/>
            </p:cNvSpPr>
            <p:nvPr/>
          </p:nvSpPr>
          <p:spPr bwMode="auto">
            <a:xfrm>
              <a:off x="2133600" y="2667000"/>
              <a:ext cx="395288" cy="222250"/>
            </a:xfrm>
            <a:custGeom>
              <a:avLst/>
              <a:gdLst>
                <a:gd name="T0" fmla="*/ 3162 w 250"/>
                <a:gd name="T1" fmla="*/ 6350 h 140"/>
                <a:gd name="T2" fmla="*/ 322555 w 250"/>
                <a:gd name="T3" fmla="*/ 12700 h 140"/>
                <a:gd name="T4" fmla="*/ 369990 w 250"/>
                <a:gd name="T5" fmla="*/ 63500 h 140"/>
                <a:gd name="T6" fmla="*/ 351016 w 250"/>
                <a:gd name="T7" fmla="*/ 82550 h 140"/>
                <a:gd name="T8" fmla="*/ 354178 w 250"/>
                <a:gd name="T9" fmla="*/ 123825 h 140"/>
                <a:gd name="T10" fmla="*/ 335204 w 250"/>
                <a:gd name="T11" fmla="*/ 133350 h 140"/>
                <a:gd name="T12" fmla="*/ 351016 w 250"/>
                <a:gd name="T13" fmla="*/ 149225 h 140"/>
                <a:gd name="T14" fmla="*/ 379476 w 250"/>
                <a:gd name="T15" fmla="*/ 146050 h 140"/>
                <a:gd name="T16" fmla="*/ 395288 w 250"/>
                <a:gd name="T17" fmla="*/ 158750 h 140"/>
                <a:gd name="T18" fmla="*/ 392126 w 250"/>
                <a:gd name="T19" fmla="*/ 206375 h 140"/>
                <a:gd name="T20" fmla="*/ 338367 w 250"/>
                <a:gd name="T21" fmla="*/ 222250 h 140"/>
                <a:gd name="T22" fmla="*/ 335204 w 250"/>
                <a:gd name="T23" fmla="*/ 203200 h 140"/>
                <a:gd name="T24" fmla="*/ 290932 w 250"/>
                <a:gd name="T25" fmla="*/ 187325 h 140"/>
                <a:gd name="T26" fmla="*/ 287770 w 250"/>
                <a:gd name="T27" fmla="*/ 206375 h 140"/>
                <a:gd name="T28" fmla="*/ 82220 w 250"/>
                <a:gd name="T29" fmla="*/ 206375 h 140"/>
                <a:gd name="T30" fmla="*/ 56921 w 250"/>
                <a:gd name="T31" fmla="*/ 193675 h 140"/>
                <a:gd name="T32" fmla="*/ 56921 w 250"/>
                <a:gd name="T33" fmla="*/ 152400 h 140"/>
                <a:gd name="T34" fmla="*/ 75895 w 250"/>
                <a:gd name="T35" fmla="*/ 127000 h 140"/>
                <a:gd name="T36" fmla="*/ 56921 w 250"/>
                <a:gd name="T37" fmla="*/ 98425 h 140"/>
                <a:gd name="T38" fmla="*/ 28461 w 250"/>
                <a:gd name="T39" fmla="*/ 98425 h 140"/>
                <a:gd name="T40" fmla="*/ 22136 w 250"/>
                <a:gd name="T41" fmla="*/ 47625 h 140"/>
                <a:gd name="T42" fmla="*/ 0 w 250"/>
                <a:gd name="T43" fmla="*/ 0 h 1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50" h="140">
                  <a:moveTo>
                    <a:pt x="2" y="4"/>
                  </a:moveTo>
                  <a:lnTo>
                    <a:pt x="204" y="8"/>
                  </a:lnTo>
                  <a:lnTo>
                    <a:pt x="234" y="40"/>
                  </a:lnTo>
                  <a:lnTo>
                    <a:pt x="222" y="52"/>
                  </a:lnTo>
                  <a:lnTo>
                    <a:pt x="224" y="78"/>
                  </a:lnTo>
                  <a:lnTo>
                    <a:pt x="212" y="84"/>
                  </a:lnTo>
                  <a:lnTo>
                    <a:pt x="222" y="94"/>
                  </a:lnTo>
                  <a:lnTo>
                    <a:pt x="240" y="92"/>
                  </a:lnTo>
                  <a:lnTo>
                    <a:pt x="250" y="100"/>
                  </a:lnTo>
                  <a:lnTo>
                    <a:pt x="248" y="130"/>
                  </a:lnTo>
                  <a:lnTo>
                    <a:pt x="214" y="140"/>
                  </a:lnTo>
                  <a:lnTo>
                    <a:pt x="212" y="128"/>
                  </a:lnTo>
                  <a:lnTo>
                    <a:pt x="184" y="118"/>
                  </a:lnTo>
                  <a:lnTo>
                    <a:pt x="182" y="130"/>
                  </a:lnTo>
                  <a:lnTo>
                    <a:pt x="52" y="130"/>
                  </a:lnTo>
                  <a:lnTo>
                    <a:pt x="36" y="122"/>
                  </a:lnTo>
                  <a:lnTo>
                    <a:pt x="36" y="96"/>
                  </a:lnTo>
                  <a:lnTo>
                    <a:pt x="48" y="80"/>
                  </a:lnTo>
                  <a:lnTo>
                    <a:pt x="36" y="62"/>
                  </a:lnTo>
                  <a:lnTo>
                    <a:pt x="18" y="62"/>
                  </a:lnTo>
                  <a:lnTo>
                    <a:pt x="14" y="30"/>
                  </a:lnTo>
                  <a:lnTo>
                    <a:pt x="0" y="0"/>
                  </a:lnTo>
                </a:path>
              </a:pathLst>
            </a:custGeom>
            <a:solidFill>
              <a:srgbClr val="00B050"/>
            </a:solidFill>
            <a:ln w="9525">
              <a:solidFill>
                <a:schemeClr val="tx1"/>
              </a:solidFill>
              <a:round/>
              <a:headEnd/>
              <a:tailEnd/>
            </a:ln>
          </p:spPr>
          <p:txBody>
            <a:bodyPr wrap="none" anchor="ctr"/>
            <a:lstStyle/>
            <a:p>
              <a:endParaRPr lang="en-US"/>
            </a:p>
          </p:txBody>
        </p:sp>
        <p:sp>
          <p:nvSpPr>
            <p:cNvPr id="18450" name="Freeform 13">
              <a:extLst>
                <a:ext uri="{FF2B5EF4-FFF2-40B4-BE49-F238E27FC236}">
                  <a16:creationId xmlns:a16="http://schemas.microsoft.com/office/drawing/2014/main" id="{C5D0A3C5-2C2A-4EAD-AD98-205835C94161}"/>
                </a:ext>
              </a:extLst>
            </p:cNvPr>
            <p:cNvSpPr>
              <a:spLocks/>
            </p:cNvSpPr>
            <p:nvPr/>
          </p:nvSpPr>
          <p:spPr bwMode="auto">
            <a:xfrm>
              <a:off x="2449513" y="2517775"/>
              <a:ext cx="369887" cy="415925"/>
            </a:xfrm>
            <a:custGeom>
              <a:avLst/>
              <a:gdLst>
                <a:gd name="T0" fmla="*/ 243430 w 234"/>
                <a:gd name="T1" fmla="*/ 0 h 262"/>
                <a:gd name="T2" fmla="*/ 262398 w 234"/>
                <a:gd name="T3" fmla="*/ 31750 h 262"/>
                <a:gd name="T4" fmla="*/ 233946 w 234"/>
                <a:gd name="T5" fmla="*/ 47625 h 262"/>
                <a:gd name="T6" fmla="*/ 249753 w 234"/>
                <a:gd name="T7" fmla="*/ 85725 h 262"/>
                <a:gd name="T8" fmla="*/ 237107 w 234"/>
                <a:gd name="T9" fmla="*/ 123825 h 262"/>
                <a:gd name="T10" fmla="*/ 369887 w 234"/>
                <a:gd name="T11" fmla="*/ 263525 h 262"/>
                <a:gd name="T12" fmla="*/ 341434 w 234"/>
                <a:gd name="T13" fmla="*/ 292100 h 262"/>
                <a:gd name="T14" fmla="*/ 341434 w 234"/>
                <a:gd name="T15" fmla="*/ 327025 h 262"/>
                <a:gd name="T16" fmla="*/ 309820 w 234"/>
                <a:gd name="T17" fmla="*/ 304800 h 262"/>
                <a:gd name="T18" fmla="*/ 275044 w 234"/>
                <a:gd name="T19" fmla="*/ 342900 h 262"/>
                <a:gd name="T20" fmla="*/ 259237 w 234"/>
                <a:gd name="T21" fmla="*/ 384175 h 262"/>
                <a:gd name="T22" fmla="*/ 224461 w 234"/>
                <a:gd name="T23" fmla="*/ 406400 h 262"/>
                <a:gd name="T24" fmla="*/ 167556 w 234"/>
                <a:gd name="T25" fmla="*/ 415925 h 262"/>
                <a:gd name="T26" fmla="*/ 60067 w 234"/>
                <a:gd name="T27" fmla="*/ 400050 h 262"/>
                <a:gd name="T28" fmla="*/ 47421 w 234"/>
                <a:gd name="T29" fmla="*/ 384175 h 262"/>
                <a:gd name="T30" fmla="*/ 72713 w 234"/>
                <a:gd name="T31" fmla="*/ 349250 h 262"/>
                <a:gd name="T32" fmla="*/ 79036 w 234"/>
                <a:gd name="T33" fmla="*/ 327025 h 262"/>
                <a:gd name="T34" fmla="*/ 75874 w 234"/>
                <a:gd name="T35" fmla="*/ 304800 h 262"/>
                <a:gd name="T36" fmla="*/ 60067 w 234"/>
                <a:gd name="T37" fmla="*/ 292100 h 262"/>
                <a:gd name="T38" fmla="*/ 31614 w 234"/>
                <a:gd name="T39" fmla="*/ 295275 h 262"/>
                <a:gd name="T40" fmla="*/ 18969 w 234"/>
                <a:gd name="T41" fmla="*/ 279400 h 262"/>
                <a:gd name="T42" fmla="*/ 37937 w 234"/>
                <a:gd name="T43" fmla="*/ 269875 h 262"/>
                <a:gd name="T44" fmla="*/ 34776 w 234"/>
                <a:gd name="T45" fmla="*/ 225425 h 262"/>
                <a:gd name="T46" fmla="*/ 50583 w 234"/>
                <a:gd name="T47" fmla="*/ 206375 h 262"/>
                <a:gd name="T48" fmla="*/ 0 w 234"/>
                <a:gd name="T49" fmla="*/ 152400 h 262"/>
                <a:gd name="T50" fmla="*/ 18969 w 234"/>
                <a:gd name="T51" fmla="*/ 127000 h 262"/>
                <a:gd name="T52" fmla="*/ 126457 w 234"/>
                <a:gd name="T53" fmla="*/ 127000 h 262"/>
                <a:gd name="T54" fmla="*/ 123296 w 234"/>
                <a:gd name="T55" fmla="*/ 95250 h 262"/>
                <a:gd name="T56" fmla="*/ 164394 w 234"/>
                <a:gd name="T57" fmla="*/ 79375 h 262"/>
                <a:gd name="T58" fmla="*/ 183363 w 234"/>
                <a:gd name="T59" fmla="*/ 22225 h 262"/>
                <a:gd name="T60" fmla="*/ 224461 w 234"/>
                <a:gd name="T61" fmla="*/ 25400 h 262"/>
                <a:gd name="T62" fmla="*/ 243430 w 234"/>
                <a:gd name="T63" fmla="*/ 0 h 26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34" h="262">
                  <a:moveTo>
                    <a:pt x="154" y="0"/>
                  </a:moveTo>
                  <a:lnTo>
                    <a:pt x="166" y="20"/>
                  </a:lnTo>
                  <a:lnTo>
                    <a:pt x="148" y="30"/>
                  </a:lnTo>
                  <a:lnTo>
                    <a:pt x="158" y="54"/>
                  </a:lnTo>
                  <a:lnTo>
                    <a:pt x="150" y="78"/>
                  </a:lnTo>
                  <a:lnTo>
                    <a:pt x="234" y="166"/>
                  </a:lnTo>
                  <a:lnTo>
                    <a:pt x="216" y="184"/>
                  </a:lnTo>
                  <a:lnTo>
                    <a:pt x="216" y="206"/>
                  </a:lnTo>
                  <a:lnTo>
                    <a:pt x="196" y="192"/>
                  </a:lnTo>
                  <a:lnTo>
                    <a:pt x="174" y="216"/>
                  </a:lnTo>
                  <a:lnTo>
                    <a:pt x="164" y="242"/>
                  </a:lnTo>
                  <a:lnTo>
                    <a:pt x="142" y="256"/>
                  </a:lnTo>
                  <a:lnTo>
                    <a:pt x="106" y="262"/>
                  </a:lnTo>
                  <a:lnTo>
                    <a:pt x="38" y="252"/>
                  </a:lnTo>
                  <a:lnTo>
                    <a:pt x="30" y="242"/>
                  </a:lnTo>
                  <a:lnTo>
                    <a:pt x="46" y="220"/>
                  </a:lnTo>
                  <a:lnTo>
                    <a:pt x="50" y="206"/>
                  </a:lnTo>
                  <a:lnTo>
                    <a:pt x="48" y="192"/>
                  </a:lnTo>
                  <a:lnTo>
                    <a:pt x="38" y="184"/>
                  </a:lnTo>
                  <a:lnTo>
                    <a:pt x="20" y="186"/>
                  </a:lnTo>
                  <a:lnTo>
                    <a:pt x="12" y="176"/>
                  </a:lnTo>
                  <a:lnTo>
                    <a:pt x="24" y="170"/>
                  </a:lnTo>
                  <a:lnTo>
                    <a:pt x="22" y="142"/>
                  </a:lnTo>
                  <a:lnTo>
                    <a:pt x="32" y="130"/>
                  </a:lnTo>
                  <a:lnTo>
                    <a:pt x="0" y="96"/>
                  </a:lnTo>
                  <a:lnTo>
                    <a:pt x="12" y="80"/>
                  </a:lnTo>
                  <a:lnTo>
                    <a:pt x="80" y="80"/>
                  </a:lnTo>
                  <a:lnTo>
                    <a:pt x="78" y="60"/>
                  </a:lnTo>
                  <a:lnTo>
                    <a:pt x="104" y="50"/>
                  </a:lnTo>
                  <a:lnTo>
                    <a:pt x="116" y="14"/>
                  </a:lnTo>
                  <a:lnTo>
                    <a:pt x="142" y="16"/>
                  </a:lnTo>
                  <a:lnTo>
                    <a:pt x="154" y="0"/>
                  </a:lnTo>
                  <a:close/>
                </a:path>
              </a:pathLst>
            </a:custGeom>
            <a:solidFill>
              <a:srgbClr val="00B050"/>
            </a:solidFill>
            <a:ln w="9525">
              <a:solidFill>
                <a:schemeClr val="tx1"/>
              </a:solidFill>
              <a:round/>
              <a:headEnd/>
              <a:tailEnd/>
            </a:ln>
          </p:spPr>
          <p:txBody>
            <a:bodyPr wrap="none" anchor="ctr"/>
            <a:lstStyle/>
            <a:p>
              <a:endParaRPr lang="en-US"/>
            </a:p>
          </p:txBody>
        </p:sp>
        <p:sp>
          <p:nvSpPr>
            <p:cNvPr id="18451" name="Freeform 14">
              <a:extLst>
                <a:ext uri="{FF2B5EF4-FFF2-40B4-BE49-F238E27FC236}">
                  <a16:creationId xmlns:a16="http://schemas.microsoft.com/office/drawing/2014/main" id="{F1DC6C05-F06A-44D6-8715-2615CC672BE1}"/>
                </a:ext>
              </a:extLst>
            </p:cNvPr>
            <p:cNvSpPr>
              <a:spLocks/>
            </p:cNvSpPr>
            <p:nvPr/>
          </p:nvSpPr>
          <p:spPr bwMode="auto">
            <a:xfrm>
              <a:off x="2827338" y="2701925"/>
              <a:ext cx="393700" cy="184150"/>
            </a:xfrm>
            <a:custGeom>
              <a:avLst/>
              <a:gdLst>
                <a:gd name="T0" fmla="*/ 19050 w 248"/>
                <a:gd name="T1" fmla="*/ 184150 h 116"/>
                <a:gd name="T2" fmla="*/ 0 w 248"/>
                <a:gd name="T3" fmla="*/ 114300 h 116"/>
                <a:gd name="T4" fmla="*/ 15875 w 248"/>
                <a:gd name="T5" fmla="*/ 104775 h 116"/>
                <a:gd name="T6" fmla="*/ 6350 w 248"/>
                <a:gd name="T7" fmla="*/ 69850 h 116"/>
                <a:gd name="T8" fmla="*/ 38100 w 248"/>
                <a:gd name="T9" fmla="*/ 57150 h 116"/>
                <a:gd name="T10" fmla="*/ 41275 w 248"/>
                <a:gd name="T11" fmla="*/ 12700 h 116"/>
                <a:gd name="T12" fmla="*/ 79375 w 248"/>
                <a:gd name="T13" fmla="*/ 0 h 116"/>
                <a:gd name="T14" fmla="*/ 82550 w 248"/>
                <a:gd name="T15" fmla="*/ 28575 h 116"/>
                <a:gd name="T16" fmla="*/ 190500 w 248"/>
                <a:gd name="T17" fmla="*/ 25400 h 116"/>
                <a:gd name="T18" fmla="*/ 393700 w 248"/>
                <a:gd name="T19" fmla="*/ 41275 h 116"/>
                <a:gd name="T20" fmla="*/ 393700 w 248"/>
                <a:gd name="T21" fmla="*/ 168275 h 116"/>
                <a:gd name="T22" fmla="*/ 203200 w 248"/>
                <a:gd name="T23" fmla="*/ 168275 h 116"/>
                <a:gd name="T24" fmla="*/ 184150 w 248"/>
                <a:gd name="T25" fmla="*/ 130175 h 116"/>
                <a:gd name="T26" fmla="*/ 139700 w 248"/>
                <a:gd name="T27" fmla="*/ 130175 h 116"/>
                <a:gd name="T28" fmla="*/ 107950 w 248"/>
                <a:gd name="T29" fmla="*/ 158750 h 116"/>
                <a:gd name="T30" fmla="*/ 19050 w 248"/>
                <a:gd name="T31" fmla="*/ 184150 h 1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48" h="116">
                  <a:moveTo>
                    <a:pt x="12" y="116"/>
                  </a:moveTo>
                  <a:lnTo>
                    <a:pt x="0" y="72"/>
                  </a:lnTo>
                  <a:lnTo>
                    <a:pt x="10" y="66"/>
                  </a:lnTo>
                  <a:lnTo>
                    <a:pt x="4" y="44"/>
                  </a:lnTo>
                  <a:lnTo>
                    <a:pt x="24" y="36"/>
                  </a:lnTo>
                  <a:lnTo>
                    <a:pt x="26" y="8"/>
                  </a:lnTo>
                  <a:lnTo>
                    <a:pt x="50" y="0"/>
                  </a:lnTo>
                  <a:lnTo>
                    <a:pt x="52" y="18"/>
                  </a:lnTo>
                  <a:lnTo>
                    <a:pt x="120" y="16"/>
                  </a:lnTo>
                  <a:lnTo>
                    <a:pt x="248" y="26"/>
                  </a:lnTo>
                  <a:lnTo>
                    <a:pt x="248" y="106"/>
                  </a:lnTo>
                  <a:lnTo>
                    <a:pt x="128" y="106"/>
                  </a:lnTo>
                  <a:lnTo>
                    <a:pt x="116" y="82"/>
                  </a:lnTo>
                  <a:lnTo>
                    <a:pt x="88" y="82"/>
                  </a:lnTo>
                  <a:lnTo>
                    <a:pt x="68" y="100"/>
                  </a:lnTo>
                  <a:lnTo>
                    <a:pt x="12" y="116"/>
                  </a:lnTo>
                  <a:close/>
                </a:path>
              </a:pathLst>
            </a:custGeom>
            <a:solidFill>
              <a:srgbClr val="FF0000"/>
            </a:solidFill>
            <a:ln w="9525">
              <a:solidFill>
                <a:schemeClr val="tx1"/>
              </a:solidFill>
              <a:round/>
              <a:headEnd/>
              <a:tailEnd/>
            </a:ln>
          </p:spPr>
          <p:txBody>
            <a:bodyPr wrap="none" anchor="ctr"/>
            <a:lstStyle/>
            <a:p>
              <a:endParaRPr lang="en-US"/>
            </a:p>
          </p:txBody>
        </p:sp>
        <p:sp>
          <p:nvSpPr>
            <p:cNvPr id="18452" name="Freeform 15">
              <a:extLst>
                <a:ext uri="{FF2B5EF4-FFF2-40B4-BE49-F238E27FC236}">
                  <a16:creationId xmlns:a16="http://schemas.microsoft.com/office/drawing/2014/main" id="{F2518C05-E3E9-4F16-B92F-B2F724F3A87E}"/>
                </a:ext>
              </a:extLst>
            </p:cNvPr>
            <p:cNvSpPr>
              <a:spLocks/>
            </p:cNvSpPr>
            <p:nvPr/>
          </p:nvSpPr>
          <p:spPr bwMode="auto">
            <a:xfrm>
              <a:off x="2065338" y="2762250"/>
              <a:ext cx="277812" cy="447675"/>
            </a:xfrm>
            <a:custGeom>
              <a:avLst/>
              <a:gdLst>
                <a:gd name="T0" fmla="*/ 101023 w 176"/>
                <a:gd name="T1" fmla="*/ 0 h 282"/>
                <a:gd name="T2" fmla="*/ 123121 w 176"/>
                <a:gd name="T3" fmla="*/ 3175 h 282"/>
                <a:gd name="T4" fmla="*/ 142063 w 176"/>
                <a:gd name="T5" fmla="*/ 28575 h 282"/>
                <a:gd name="T6" fmla="*/ 123121 w 176"/>
                <a:gd name="T7" fmla="*/ 47625 h 282"/>
                <a:gd name="T8" fmla="*/ 123121 w 176"/>
                <a:gd name="T9" fmla="*/ 101600 h 282"/>
                <a:gd name="T10" fmla="*/ 110493 w 176"/>
                <a:gd name="T11" fmla="*/ 149225 h 282"/>
                <a:gd name="T12" fmla="*/ 129435 w 176"/>
                <a:gd name="T13" fmla="*/ 184150 h 282"/>
                <a:gd name="T14" fmla="*/ 154691 w 176"/>
                <a:gd name="T15" fmla="*/ 193675 h 282"/>
                <a:gd name="T16" fmla="*/ 205202 w 176"/>
                <a:gd name="T17" fmla="*/ 200025 h 282"/>
                <a:gd name="T18" fmla="*/ 230458 w 176"/>
                <a:gd name="T19" fmla="*/ 209550 h 282"/>
                <a:gd name="T20" fmla="*/ 211516 w 176"/>
                <a:gd name="T21" fmla="*/ 234950 h 282"/>
                <a:gd name="T22" fmla="*/ 233615 w 176"/>
                <a:gd name="T23" fmla="*/ 279400 h 282"/>
                <a:gd name="T24" fmla="*/ 277812 w 176"/>
                <a:gd name="T25" fmla="*/ 330200 h 282"/>
                <a:gd name="T26" fmla="*/ 239929 w 176"/>
                <a:gd name="T27" fmla="*/ 327025 h 282"/>
                <a:gd name="T28" fmla="*/ 236772 w 176"/>
                <a:gd name="T29" fmla="*/ 384175 h 282"/>
                <a:gd name="T30" fmla="*/ 255713 w 176"/>
                <a:gd name="T31" fmla="*/ 393700 h 282"/>
                <a:gd name="T32" fmla="*/ 214673 w 176"/>
                <a:gd name="T33" fmla="*/ 441325 h 282"/>
                <a:gd name="T34" fmla="*/ 183103 w 176"/>
                <a:gd name="T35" fmla="*/ 438150 h 282"/>
                <a:gd name="T36" fmla="*/ 167319 w 176"/>
                <a:gd name="T37" fmla="*/ 447675 h 282"/>
                <a:gd name="T38" fmla="*/ 72610 w 176"/>
                <a:gd name="T39" fmla="*/ 346075 h 282"/>
                <a:gd name="T40" fmla="*/ 41040 w 176"/>
                <a:gd name="T41" fmla="*/ 330200 h 282"/>
                <a:gd name="T42" fmla="*/ 44197 w 176"/>
                <a:gd name="T43" fmla="*/ 295275 h 282"/>
                <a:gd name="T44" fmla="*/ 0 w 176"/>
                <a:gd name="T45" fmla="*/ 266700 h 282"/>
                <a:gd name="T46" fmla="*/ 0 w 176"/>
                <a:gd name="T47" fmla="*/ 212725 h 282"/>
                <a:gd name="T48" fmla="*/ 41040 w 176"/>
                <a:gd name="T49" fmla="*/ 174625 h 282"/>
                <a:gd name="T50" fmla="*/ 6314 w 176"/>
                <a:gd name="T51" fmla="*/ 50800 h 282"/>
                <a:gd name="T52" fmla="*/ 78924 w 176"/>
                <a:gd name="T53" fmla="*/ 41275 h 282"/>
                <a:gd name="T54" fmla="*/ 101023 w 176"/>
                <a:gd name="T55" fmla="*/ 0 h 28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76" h="282">
                  <a:moveTo>
                    <a:pt x="64" y="0"/>
                  </a:moveTo>
                  <a:lnTo>
                    <a:pt x="78" y="2"/>
                  </a:lnTo>
                  <a:lnTo>
                    <a:pt x="90" y="18"/>
                  </a:lnTo>
                  <a:lnTo>
                    <a:pt x="78" y="30"/>
                  </a:lnTo>
                  <a:lnTo>
                    <a:pt x="78" y="64"/>
                  </a:lnTo>
                  <a:lnTo>
                    <a:pt x="70" y="94"/>
                  </a:lnTo>
                  <a:lnTo>
                    <a:pt x="82" y="116"/>
                  </a:lnTo>
                  <a:lnTo>
                    <a:pt x="98" y="122"/>
                  </a:lnTo>
                  <a:lnTo>
                    <a:pt x="130" y="126"/>
                  </a:lnTo>
                  <a:lnTo>
                    <a:pt x="146" y="132"/>
                  </a:lnTo>
                  <a:lnTo>
                    <a:pt x="134" y="148"/>
                  </a:lnTo>
                  <a:lnTo>
                    <a:pt x="148" y="176"/>
                  </a:lnTo>
                  <a:lnTo>
                    <a:pt x="176" y="208"/>
                  </a:lnTo>
                  <a:lnTo>
                    <a:pt x="152" y="206"/>
                  </a:lnTo>
                  <a:lnTo>
                    <a:pt x="150" y="242"/>
                  </a:lnTo>
                  <a:lnTo>
                    <a:pt x="162" y="248"/>
                  </a:lnTo>
                  <a:lnTo>
                    <a:pt x="136" y="278"/>
                  </a:lnTo>
                  <a:lnTo>
                    <a:pt x="116" y="276"/>
                  </a:lnTo>
                  <a:lnTo>
                    <a:pt x="106" y="282"/>
                  </a:lnTo>
                  <a:lnTo>
                    <a:pt x="46" y="218"/>
                  </a:lnTo>
                  <a:lnTo>
                    <a:pt x="26" y="208"/>
                  </a:lnTo>
                  <a:lnTo>
                    <a:pt x="28" y="186"/>
                  </a:lnTo>
                  <a:lnTo>
                    <a:pt x="0" y="168"/>
                  </a:lnTo>
                  <a:lnTo>
                    <a:pt x="0" y="134"/>
                  </a:lnTo>
                  <a:lnTo>
                    <a:pt x="26" y="110"/>
                  </a:lnTo>
                  <a:lnTo>
                    <a:pt x="4" y="32"/>
                  </a:lnTo>
                  <a:lnTo>
                    <a:pt x="50" y="26"/>
                  </a:lnTo>
                  <a:lnTo>
                    <a:pt x="64" y="0"/>
                  </a:lnTo>
                  <a:close/>
                </a:path>
              </a:pathLst>
            </a:custGeom>
            <a:solidFill>
              <a:srgbClr val="FFFF00"/>
            </a:solidFill>
            <a:ln w="9525">
              <a:solidFill>
                <a:schemeClr val="tx1"/>
              </a:solidFill>
              <a:round/>
              <a:headEnd/>
              <a:tailEnd/>
            </a:ln>
          </p:spPr>
          <p:txBody>
            <a:bodyPr wrap="none" anchor="ctr"/>
            <a:lstStyle/>
            <a:p>
              <a:endParaRPr lang="en-US"/>
            </a:p>
          </p:txBody>
        </p:sp>
        <p:sp>
          <p:nvSpPr>
            <p:cNvPr id="18453" name="Freeform 16">
              <a:extLst>
                <a:ext uri="{FF2B5EF4-FFF2-40B4-BE49-F238E27FC236}">
                  <a16:creationId xmlns:a16="http://schemas.microsoft.com/office/drawing/2014/main" id="{FA0390AF-DA34-4910-97A8-534E497A117A}"/>
                </a:ext>
              </a:extLst>
            </p:cNvPr>
            <p:cNvSpPr>
              <a:spLocks/>
            </p:cNvSpPr>
            <p:nvPr/>
          </p:nvSpPr>
          <p:spPr bwMode="auto">
            <a:xfrm>
              <a:off x="2151062" y="2855912"/>
              <a:ext cx="363538" cy="268288"/>
            </a:xfrm>
            <a:custGeom>
              <a:avLst/>
              <a:gdLst>
                <a:gd name="T0" fmla="*/ 12756 w 228"/>
                <a:gd name="T1" fmla="*/ 9469 h 170"/>
                <a:gd name="T2" fmla="*/ 35078 w 228"/>
                <a:gd name="T3" fmla="*/ 22094 h 170"/>
                <a:gd name="T4" fmla="*/ 248737 w 228"/>
                <a:gd name="T5" fmla="*/ 22094 h 170"/>
                <a:gd name="T6" fmla="*/ 248737 w 228"/>
                <a:gd name="T7" fmla="*/ 0 h 170"/>
                <a:gd name="T8" fmla="*/ 299759 w 228"/>
                <a:gd name="T9" fmla="*/ 22094 h 170"/>
                <a:gd name="T10" fmla="*/ 299759 w 228"/>
                <a:gd name="T11" fmla="*/ 41032 h 170"/>
                <a:gd name="T12" fmla="*/ 344404 w 228"/>
                <a:gd name="T13" fmla="*/ 25251 h 170"/>
                <a:gd name="T14" fmla="*/ 322082 w 228"/>
                <a:gd name="T15" fmla="*/ 50501 h 170"/>
                <a:gd name="T16" fmla="*/ 334838 w 228"/>
                <a:gd name="T17" fmla="*/ 72596 h 170"/>
                <a:gd name="T18" fmla="*/ 312515 w 228"/>
                <a:gd name="T19" fmla="*/ 94690 h 170"/>
                <a:gd name="T20" fmla="*/ 315704 w 228"/>
                <a:gd name="T21" fmla="*/ 157816 h 170"/>
                <a:gd name="T22" fmla="*/ 363538 w 228"/>
                <a:gd name="T23" fmla="*/ 211474 h 170"/>
                <a:gd name="T24" fmla="*/ 357160 w 228"/>
                <a:gd name="T25" fmla="*/ 268288 h 170"/>
                <a:gd name="T26" fmla="*/ 165824 w 228"/>
                <a:gd name="T27" fmla="*/ 249350 h 170"/>
                <a:gd name="T28" fmla="*/ 130746 w 228"/>
                <a:gd name="T29" fmla="*/ 198849 h 170"/>
                <a:gd name="T30" fmla="*/ 98857 w 228"/>
                <a:gd name="T31" fmla="*/ 145191 h 170"/>
                <a:gd name="T32" fmla="*/ 124368 w 228"/>
                <a:gd name="T33" fmla="*/ 123097 h 170"/>
                <a:gd name="T34" fmla="*/ 89290 w 228"/>
                <a:gd name="T35" fmla="*/ 110472 h 170"/>
                <a:gd name="T36" fmla="*/ 22323 w 228"/>
                <a:gd name="T37" fmla="*/ 104159 h 170"/>
                <a:gd name="T38" fmla="*/ 0 w 228"/>
                <a:gd name="T39" fmla="*/ 56814 h 170"/>
                <a:gd name="T40" fmla="*/ 12756 w 228"/>
                <a:gd name="T41" fmla="*/ 9469 h 17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170">
                  <a:moveTo>
                    <a:pt x="8" y="6"/>
                  </a:moveTo>
                  <a:lnTo>
                    <a:pt x="22" y="14"/>
                  </a:lnTo>
                  <a:lnTo>
                    <a:pt x="156" y="14"/>
                  </a:lnTo>
                  <a:lnTo>
                    <a:pt x="156" y="0"/>
                  </a:lnTo>
                  <a:lnTo>
                    <a:pt x="188" y="14"/>
                  </a:lnTo>
                  <a:lnTo>
                    <a:pt x="188" y="26"/>
                  </a:lnTo>
                  <a:lnTo>
                    <a:pt x="216" y="16"/>
                  </a:lnTo>
                  <a:lnTo>
                    <a:pt x="202" y="32"/>
                  </a:lnTo>
                  <a:lnTo>
                    <a:pt x="210" y="46"/>
                  </a:lnTo>
                  <a:lnTo>
                    <a:pt x="196" y="60"/>
                  </a:lnTo>
                  <a:lnTo>
                    <a:pt x="198" y="100"/>
                  </a:lnTo>
                  <a:lnTo>
                    <a:pt x="228" y="134"/>
                  </a:lnTo>
                  <a:lnTo>
                    <a:pt x="224" y="170"/>
                  </a:lnTo>
                  <a:lnTo>
                    <a:pt x="104" y="158"/>
                  </a:lnTo>
                  <a:lnTo>
                    <a:pt x="82" y="126"/>
                  </a:lnTo>
                  <a:lnTo>
                    <a:pt x="62" y="92"/>
                  </a:lnTo>
                  <a:lnTo>
                    <a:pt x="78" y="78"/>
                  </a:lnTo>
                  <a:lnTo>
                    <a:pt x="56" y="70"/>
                  </a:lnTo>
                  <a:lnTo>
                    <a:pt x="14" y="66"/>
                  </a:lnTo>
                  <a:lnTo>
                    <a:pt x="0" y="36"/>
                  </a:lnTo>
                  <a:lnTo>
                    <a:pt x="8" y="6"/>
                  </a:lnTo>
                  <a:close/>
                </a:path>
              </a:pathLst>
            </a:custGeom>
            <a:solidFill>
              <a:srgbClr val="00B0F0"/>
            </a:solidFill>
            <a:ln w="9525">
              <a:solidFill>
                <a:schemeClr val="tx1"/>
              </a:solidFill>
              <a:round/>
              <a:headEnd/>
              <a:tailEnd/>
            </a:ln>
          </p:spPr>
          <p:txBody>
            <a:bodyPr wrap="none" anchor="ctr"/>
            <a:lstStyle/>
            <a:p>
              <a:endParaRPr lang="en-US"/>
            </a:p>
          </p:txBody>
        </p:sp>
        <p:sp>
          <p:nvSpPr>
            <p:cNvPr id="18454" name="Freeform 17">
              <a:extLst>
                <a:ext uri="{FF2B5EF4-FFF2-40B4-BE49-F238E27FC236}">
                  <a16:creationId xmlns:a16="http://schemas.microsoft.com/office/drawing/2014/main" id="{CC7B5527-C225-4565-9550-C40913813996}"/>
                </a:ext>
              </a:extLst>
            </p:cNvPr>
            <p:cNvSpPr>
              <a:spLocks/>
            </p:cNvSpPr>
            <p:nvPr/>
          </p:nvSpPr>
          <p:spPr bwMode="auto">
            <a:xfrm>
              <a:off x="2611438" y="2771775"/>
              <a:ext cx="230187" cy="336550"/>
            </a:xfrm>
            <a:custGeom>
              <a:avLst/>
              <a:gdLst>
                <a:gd name="T0" fmla="*/ 214421 w 146"/>
                <a:gd name="T1" fmla="*/ 0 h 212"/>
                <a:gd name="T2" fmla="*/ 230187 w 146"/>
                <a:gd name="T3" fmla="*/ 34925 h 212"/>
                <a:gd name="T4" fmla="*/ 214421 w 146"/>
                <a:gd name="T5" fmla="*/ 44450 h 212"/>
                <a:gd name="T6" fmla="*/ 230187 w 146"/>
                <a:gd name="T7" fmla="*/ 114300 h 212"/>
                <a:gd name="T8" fmla="*/ 182888 w 146"/>
                <a:gd name="T9" fmla="*/ 127000 h 212"/>
                <a:gd name="T10" fmla="*/ 151356 w 146"/>
                <a:gd name="T11" fmla="*/ 168275 h 212"/>
                <a:gd name="T12" fmla="*/ 132436 w 146"/>
                <a:gd name="T13" fmla="*/ 161925 h 212"/>
                <a:gd name="T14" fmla="*/ 122977 w 146"/>
                <a:gd name="T15" fmla="*/ 187325 h 212"/>
                <a:gd name="T16" fmla="*/ 126130 w 146"/>
                <a:gd name="T17" fmla="*/ 282575 h 212"/>
                <a:gd name="T18" fmla="*/ 12613 w 146"/>
                <a:gd name="T19" fmla="*/ 336550 h 212"/>
                <a:gd name="T20" fmla="*/ 15766 w 146"/>
                <a:gd name="T21" fmla="*/ 301625 h 212"/>
                <a:gd name="T22" fmla="*/ 0 w 146"/>
                <a:gd name="T23" fmla="*/ 282575 h 212"/>
                <a:gd name="T24" fmla="*/ 15766 w 146"/>
                <a:gd name="T25" fmla="*/ 263525 h 212"/>
                <a:gd name="T26" fmla="*/ 3153 w 146"/>
                <a:gd name="T27" fmla="*/ 165100 h 212"/>
                <a:gd name="T28" fmla="*/ 63065 w 146"/>
                <a:gd name="T29" fmla="*/ 155575 h 212"/>
                <a:gd name="T30" fmla="*/ 107210 w 146"/>
                <a:gd name="T31" fmla="*/ 120650 h 212"/>
                <a:gd name="T32" fmla="*/ 110364 w 146"/>
                <a:gd name="T33" fmla="*/ 85725 h 212"/>
                <a:gd name="T34" fmla="*/ 148203 w 146"/>
                <a:gd name="T35" fmla="*/ 50800 h 212"/>
                <a:gd name="T36" fmla="*/ 179735 w 146"/>
                <a:gd name="T37" fmla="*/ 76200 h 212"/>
                <a:gd name="T38" fmla="*/ 182888 w 146"/>
                <a:gd name="T39" fmla="*/ 28575 h 212"/>
                <a:gd name="T40" fmla="*/ 214421 w 146"/>
                <a:gd name="T41" fmla="*/ 0 h 21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46" h="212">
                  <a:moveTo>
                    <a:pt x="136" y="0"/>
                  </a:moveTo>
                  <a:lnTo>
                    <a:pt x="146" y="22"/>
                  </a:lnTo>
                  <a:lnTo>
                    <a:pt x="136" y="28"/>
                  </a:lnTo>
                  <a:lnTo>
                    <a:pt x="146" y="72"/>
                  </a:lnTo>
                  <a:lnTo>
                    <a:pt x="116" y="80"/>
                  </a:lnTo>
                  <a:lnTo>
                    <a:pt x="96" y="106"/>
                  </a:lnTo>
                  <a:lnTo>
                    <a:pt x="84" y="102"/>
                  </a:lnTo>
                  <a:lnTo>
                    <a:pt x="78" y="118"/>
                  </a:lnTo>
                  <a:lnTo>
                    <a:pt x="80" y="178"/>
                  </a:lnTo>
                  <a:lnTo>
                    <a:pt x="8" y="212"/>
                  </a:lnTo>
                  <a:lnTo>
                    <a:pt x="10" y="190"/>
                  </a:lnTo>
                  <a:lnTo>
                    <a:pt x="0" y="178"/>
                  </a:lnTo>
                  <a:lnTo>
                    <a:pt x="10" y="166"/>
                  </a:lnTo>
                  <a:lnTo>
                    <a:pt x="2" y="104"/>
                  </a:lnTo>
                  <a:lnTo>
                    <a:pt x="40" y="98"/>
                  </a:lnTo>
                  <a:lnTo>
                    <a:pt x="68" y="76"/>
                  </a:lnTo>
                  <a:lnTo>
                    <a:pt x="70" y="54"/>
                  </a:lnTo>
                  <a:lnTo>
                    <a:pt x="94" y="32"/>
                  </a:lnTo>
                  <a:lnTo>
                    <a:pt x="114" y="48"/>
                  </a:lnTo>
                  <a:lnTo>
                    <a:pt x="116" y="18"/>
                  </a:lnTo>
                  <a:lnTo>
                    <a:pt x="136" y="0"/>
                  </a:lnTo>
                  <a:close/>
                </a:path>
              </a:pathLst>
            </a:custGeom>
            <a:solidFill>
              <a:srgbClr val="00B0F0"/>
            </a:solidFill>
            <a:ln w="9525">
              <a:solidFill>
                <a:schemeClr val="tx1"/>
              </a:solidFill>
              <a:round/>
              <a:headEnd/>
              <a:tailEnd/>
            </a:ln>
          </p:spPr>
          <p:txBody>
            <a:bodyPr wrap="none" anchor="ctr"/>
            <a:lstStyle/>
            <a:p>
              <a:endParaRPr lang="en-US"/>
            </a:p>
          </p:txBody>
        </p:sp>
        <p:sp>
          <p:nvSpPr>
            <p:cNvPr id="18455" name="Freeform 18">
              <a:extLst>
                <a:ext uri="{FF2B5EF4-FFF2-40B4-BE49-F238E27FC236}">
                  <a16:creationId xmlns:a16="http://schemas.microsoft.com/office/drawing/2014/main" id="{29E400DA-FB66-421A-A70C-DA007084A64A}"/>
                </a:ext>
              </a:extLst>
            </p:cNvPr>
            <p:cNvSpPr>
              <a:spLocks/>
            </p:cNvSpPr>
            <p:nvPr/>
          </p:nvSpPr>
          <p:spPr bwMode="auto">
            <a:xfrm>
              <a:off x="2484438" y="2917825"/>
              <a:ext cx="212725" cy="285750"/>
            </a:xfrm>
            <a:custGeom>
              <a:avLst/>
              <a:gdLst>
                <a:gd name="T0" fmla="*/ 25400 w 134"/>
                <a:gd name="T1" fmla="*/ 0 h 180"/>
                <a:gd name="T2" fmla="*/ 130175 w 134"/>
                <a:gd name="T3" fmla="*/ 15875 h 180"/>
                <a:gd name="T4" fmla="*/ 142875 w 134"/>
                <a:gd name="T5" fmla="*/ 123825 h 180"/>
                <a:gd name="T6" fmla="*/ 123825 w 134"/>
                <a:gd name="T7" fmla="*/ 139700 h 180"/>
                <a:gd name="T8" fmla="*/ 142875 w 134"/>
                <a:gd name="T9" fmla="*/ 155575 h 180"/>
                <a:gd name="T10" fmla="*/ 136525 w 134"/>
                <a:gd name="T11" fmla="*/ 193675 h 180"/>
                <a:gd name="T12" fmla="*/ 212725 w 134"/>
                <a:gd name="T13" fmla="*/ 158750 h 180"/>
                <a:gd name="T14" fmla="*/ 206375 w 134"/>
                <a:gd name="T15" fmla="*/ 190500 h 180"/>
                <a:gd name="T16" fmla="*/ 187325 w 134"/>
                <a:gd name="T17" fmla="*/ 190500 h 180"/>
                <a:gd name="T18" fmla="*/ 177800 w 134"/>
                <a:gd name="T19" fmla="*/ 285750 h 180"/>
                <a:gd name="T20" fmla="*/ 127000 w 134"/>
                <a:gd name="T21" fmla="*/ 282575 h 180"/>
                <a:gd name="T22" fmla="*/ 101600 w 134"/>
                <a:gd name="T23" fmla="*/ 266700 h 180"/>
                <a:gd name="T24" fmla="*/ 88900 w 134"/>
                <a:gd name="T25" fmla="*/ 247650 h 180"/>
                <a:gd name="T26" fmla="*/ 92075 w 134"/>
                <a:gd name="T27" fmla="*/ 219075 h 180"/>
                <a:gd name="T28" fmla="*/ 63500 w 134"/>
                <a:gd name="T29" fmla="*/ 222250 h 180"/>
                <a:gd name="T30" fmla="*/ 63500 w 134"/>
                <a:gd name="T31" fmla="*/ 203200 h 180"/>
                <a:gd name="T32" fmla="*/ 44450 w 134"/>
                <a:gd name="T33" fmla="*/ 200025 h 180"/>
                <a:gd name="T34" fmla="*/ 47625 w 134"/>
                <a:gd name="T35" fmla="*/ 139700 h 180"/>
                <a:gd name="T36" fmla="*/ 6350 w 134"/>
                <a:gd name="T37" fmla="*/ 85725 h 180"/>
                <a:gd name="T38" fmla="*/ 0 w 134"/>
                <a:gd name="T39" fmla="*/ 19050 h 180"/>
                <a:gd name="T40" fmla="*/ 25400 w 134"/>
                <a:gd name="T41" fmla="*/ 0 h 18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34" h="180">
                  <a:moveTo>
                    <a:pt x="16" y="0"/>
                  </a:moveTo>
                  <a:lnTo>
                    <a:pt x="82" y="10"/>
                  </a:lnTo>
                  <a:lnTo>
                    <a:pt x="90" y="78"/>
                  </a:lnTo>
                  <a:lnTo>
                    <a:pt x="78" y="88"/>
                  </a:lnTo>
                  <a:lnTo>
                    <a:pt x="90" y="98"/>
                  </a:lnTo>
                  <a:lnTo>
                    <a:pt x="86" y="122"/>
                  </a:lnTo>
                  <a:lnTo>
                    <a:pt x="134" y="100"/>
                  </a:lnTo>
                  <a:lnTo>
                    <a:pt x="130" y="120"/>
                  </a:lnTo>
                  <a:lnTo>
                    <a:pt x="118" y="120"/>
                  </a:lnTo>
                  <a:lnTo>
                    <a:pt x="112" y="180"/>
                  </a:lnTo>
                  <a:lnTo>
                    <a:pt x="80" y="178"/>
                  </a:lnTo>
                  <a:lnTo>
                    <a:pt x="64" y="168"/>
                  </a:lnTo>
                  <a:lnTo>
                    <a:pt x="56" y="156"/>
                  </a:lnTo>
                  <a:lnTo>
                    <a:pt x="58" y="138"/>
                  </a:lnTo>
                  <a:lnTo>
                    <a:pt x="40" y="140"/>
                  </a:lnTo>
                  <a:lnTo>
                    <a:pt x="40" y="128"/>
                  </a:lnTo>
                  <a:lnTo>
                    <a:pt x="28" y="126"/>
                  </a:lnTo>
                  <a:lnTo>
                    <a:pt x="30" y="88"/>
                  </a:lnTo>
                  <a:lnTo>
                    <a:pt x="4" y="54"/>
                  </a:lnTo>
                  <a:lnTo>
                    <a:pt x="0" y="12"/>
                  </a:lnTo>
                  <a:lnTo>
                    <a:pt x="16" y="0"/>
                  </a:lnTo>
                  <a:close/>
                </a:path>
              </a:pathLst>
            </a:custGeom>
            <a:solidFill>
              <a:srgbClr val="00B0F0"/>
            </a:solidFill>
            <a:ln w="9525">
              <a:solidFill>
                <a:schemeClr val="tx1"/>
              </a:solidFill>
              <a:round/>
              <a:headEnd/>
              <a:tailEnd/>
            </a:ln>
          </p:spPr>
          <p:txBody>
            <a:bodyPr wrap="none" anchor="ctr"/>
            <a:lstStyle/>
            <a:p>
              <a:endParaRPr lang="en-US"/>
            </a:p>
          </p:txBody>
        </p:sp>
        <p:sp>
          <p:nvSpPr>
            <p:cNvPr id="18456" name="Freeform 19">
              <a:extLst>
                <a:ext uri="{FF2B5EF4-FFF2-40B4-BE49-F238E27FC236}">
                  <a16:creationId xmlns:a16="http://schemas.microsoft.com/office/drawing/2014/main" id="{45DD391E-D400-4224-BE94-687A613165FD}"/>
                </a:ext>
              </a:extLst>
            </p:cNvPr>
            <p:cNvSpPr>
              <a:spLocks/>
            </p:cNvSpPr>
            <p:nvPr/>
          </p:nvSpPr>
          <p:spPr bwMode="auto">
            <a:xfrm>
              <a:off x="2735263" y="2832100"/>
              <a:ext cx="485775" cy="234950"/>
            </a:xfrm>
            <a:custGeom>
              <a:avLst/>
              <a:gdLst>
                <a:gd name="T0" fmla="*/ 485775 w 306"/>
                <a:gd name="T1" fmla="*/ 34925 h 148"/>
                <a:gd name="T2" fmla="*/ 485775 w 306"/>
                <a:gd name="T3" fmla="*/ 107950 h 148"/>
                <a:gd name="T4" fmla="*/ 333375 w 306"/>
                <a:gd name="T5" fmla="*/ 88900 h 148"/>
                <a:gd name="T6" fmla="*/ 317500 w 306"/>
                <a:gd name="T7" fmla="*/ 104775 h 148"/>
                <a:gd name="T8" fmla="*/ 276225 w 306"/>
                <a:gd name="T9" fmla="*/ 104775 h 148"/>
                <a:gd name="T10" fmla="*/ 266700 w 306"/>
                <a:gd name="T11" fmla="*/ 88900 h 148"/>
                <a:gd name="T12" fmla="*/ 231775 w 306"/>
                <a:gd name="T13" fmla="*/ 98425 h 148"/>
                <a:gd name="T14" fmla="*/ 149225 w 306"/>
                <a:gd name="T15" fmla="*/ 158750 h 148"/>
                <a:gd name="T16" fmla="*/ 98425 w 306"/>
                <a:gd name="T17" fmla="*/ 209550 h 148"/>
                <a:gd name="T18" fmla="*/ 92075 w 306"/>
                <a:gd name="T19" fmla="*/ 234950 h 148"/>
                <a:gd name="T20" fmla="*/ 15875 w 306"/>
                <a:gd name="T21" fmla="*/ 234950 h 148"/>
                <a:gd name="T22" fmla="*/ 3175 w 306"/>
                <a:gd name="T23" fmla="*/ 219075 h 148"/>
                <a:gd name="T24" fmla="*/ 0 w 306"/>
                <a:gd name="T25" fmla="*/ 168275 h 148"/>
                <a:gd name="T26" fmla="*/ 0 w 306"/>
                <a:gd name="T27" fmla="*/ 123825 h 148"/>
                <a:gd name="T28" fmla="*/ 9525 w 306"/>
                <a:gd name="T29" fmla="*/ 98425 h 148"/>
                <a:gd name="T30" fmla="*/ 31750 w 306"/>
                <a:gd name="T31" fmla="*/ 104775 h 148"/>
                <a:gd name="T32" fmla="*/ 60325 w 306"/>
                <a:gd name="T33" fmla="*/ 66675 h 148"/>
                <a:gd name="T34" fmla="*/ 215900 w 306"/>
                <a:gd name="T35" fmla="*/ 25400 h 148"/>
                <a:gd name="T36" fmla="*/ 234950 w 306"/>
                <a:gd name="T37" fmla="*/ 0 h 148"/>
                <a:gd name="T38" fmla="*/ 276225 w 306"/>
                <a:gd name="T39" fmla="*/ 3175 h 148"/>
                <a:gd name="T40" fmla="*/ 295275 w 306"/>
                <a:gd name="T41" fmla="*/ 41275 h 148"/>
                <a:gd name="T42" fmla="*/ 485775 w 306"/>
                <a:gd name="T43" fmla="*/ 34925 h 14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06" h="148">
                  <a:moveTo>
                    <a:pt x="306" y="22"/>
                  </a:moveTo>
                  <a:lnTo>
                    <a:pt x="306" y="68"/>
                  </a:lnTo>
                  <a:lnTo>
                    <a:pt x="210" y="56"/>
                  </a:lnTo>
                  <a:lnTo>
                    <a:pt x="200" y="66"/>
                  </a:lnTo>
                  <a:lnTo>
                    <a:pt x="174" y="66"/>
                  </a:lnTo>
                  <a:lnTo>
                    <a:pt x="168" y="56"/>
                  </a:lnTo>
                  <a:lnTo>
                    <a:pt x="146" y="62"/>
                  </a:lnTo>
                  <a:lnTo>
                    <a:pt x="94" y="100"/>
                  </a:lnTo>
                  <a:lnTo>
                    <a:pt x="62" y="132"/>
                  </a:lnTo>
                  <a:lnTo>
                    <a:pt x="58" y="148"/>
                  </a:lnTo>
                  <a:lnTo>
                    <a:pt x="10" y="148"/>
                  </a:lnTo>
                  <a:lnTo>
                    <a:pt x="2" y="138"/>
                  </a:lnTo>
                  <a:lnTo>
                    <a:pt x="0" y="106"/>
                  </a:lnTo>
                  <a:lnTo>
                    <a:pt x="0" y="78"/>
                  </a:lnTo>
                  <a:lnTo>
                    <a:pt x="6" y="62"/>
                  </a:lnTo>
                  <a:lnTo>
                    <a:pt x="20" y="66"/>
                  </a:lnTo>
                  <a:lnTo>
                    <a:pt x="38" y="42"/>
                  </a:lnTo>
                  <a:lnTo>
                    <a:pt x="136" y="16"/>
                  </a:lnTo>
                  <a:lnTo>
                    <a:pt x="148" y="0"/>
                  </a:lnTo>
                  <a:lnTo>
                    <a:pt x="174" y="2"/>
                  </a:lnTo>
                  <a:lnTo>
                    <a:pt x="186" y="26"/>
                  </a:lnTo>
                  <a:lnTo>
                    <a:pt x="306" y="22"/>
                  </a:lnTo>
                  <a:close/>
                </a:path>
              </a:pathLst>
            </a:custGeom>
            <a:solidFill>
              <a:srgbClr val="FFC000"/>
            </a:solidFill>
            <a:ln w="9525">
              <a:solidFill>
                <a:schemeClr val="tx1"/>
              </a:solidFill>
              <a:round/>
              <a:headEnd/>
              <a:tailEnd/>
            </a:ln>
          </p:spPr>
          <p:txBody>
            <a:bodyPr wrap="none" anchor="ctr"/>
            <a:lstStyle/>
            <a:p>
              <a:endParaRPr lang="en-US"/>
            </a:p>
          </p:txBody>
        </p:sp>
        <p:sp>
          <p:nvSpPr>
            <p:cNvPr id="18457" name="Freeform 20">
              <a:extLst>
                <a:ext uri="{FF2B5EF4-FFF2-40B4-BE49-F238E27FC236}">
                  <a16:creationId xmlns:a16="http://schemas.microsoft.com/office/drawing/2014/main" id="{9C155DD0-BF61-45FC-BA57-35FD7874D850}"/>
                </a:ext>
              </a:extLst>
            </p:cNvPr>
            <p:cNvSpPr>
              <a:spLocks/>
            </p:cNvSpPr>
            <p:nvPr/>
          </p:nvSpPr>
          <p:spPr bwMode="auto">
            <a:xfrm>
              <a:off x="2660650" y="2921000"/>
              <a:ext cx="560388" cy="298450"/>
            </a:xfrm>
            <a:custGeom>
              <a:avLst/>
              <a:gdLst>
                <a:gd name="T0" fmla="*/ 560388 w 352"/>
                <a:gd name="T1" fmla="*/ 15875 h 188"/>
                <a:gd name="T2" fmla="*/ 560388 w 352"/>
                <a:gd name="T3" fmla="*/ 117475 h 188"/>
                <a:gd name="T4" fmla="*/ 496708 w 352"/>
                <a:gd name="T5" fmla="*/ 117475 h 188"/>
                <a:gd name="T6" fmla="*/ 480787 w 352"/>
                <a:gd name="T7" fmla="*/ 149225 h 188"/>
                <a:gd name="T8" fmla="*/ 445763 w 352"/>
                <a:gd name="T9" fmla="*/ 152400 h 188"/>
                <a:gd name="T10" fmla="*/ 401187 w 352"/>
                <a:gd name="T11" fmla="*/ 155575 h 188"/>
                <a:gd name="T12" fmla="*/ 391635 w 352"/>
                <a:gd name="T13" fmla="*/ 136525 h 188"/>
                <a:gd name="T14" fmla="*/ 385267 w 352"/>
                <a:gd name="T15" fmla="*/ 165100 h 188"/>
                <a:gd name="T16" fmla="*/ 337506 w 352"/>
                <a:gd name="T17" fmla="*/ 206375 h 188"/>
                <a:gd name="T18" fmla="*/ 315218 w 352"/>
                <a:gd name="T19" fmla="*/ 193675 h 188"/>
                <a:gd name="T20" fmla="*/ 289746 w 352"/>
                <a:gd name="T21" fmla="*/ 168275 h 188"/>
                <a:gd name="T22" fmla="*/ 251538 w 352"/>
                <a:gd name="T23" fmla="*/ 155575 h 188"/>
                <a:gd name="T24" fmla="*/ 226066 w 352"/>
                <a:gd name="T25" fmla="*/ 180975 h 188"/>
                <a:gd name="T26" fmla="*/ 200593 w 352"/>
                <a:gd name="T27" fmla="*/ 180975 h 188"/>
                <a:gd name="T28" fmla="*/ 149649 w 352"/>
                <a:gd name="T29" fmla="*/ 206375 h 188"/>
                <a:gd name="T30" fmla="*/ 149649 w 352"/>
                <a:gd name="T31" fmla="*/ 234950 h 188"/>
                <a:gd name="T32" fmla="*/ 124177 w 352"/>
                <a:gd name="T33" fmla="*/ 263525 h 188"/>
                <a:gd name="T34" fmla="*/ 124177 w 352"/>
                <a:gd name="T35" fmla="*/ 298450 h 188"/>
                <a:gd name="T36" fmla="*/ 0 w 352"/>
                <a:gd name="T37" fmla="*/ 282575 h 188"/>
                <a:gd name="T38" fmla="*/ 12736 w 352"/>
                <a:gd name="T39" fmla="*/ 187325 h 188"/>
                <a:gd name="T40" fmla="*/ 31840 w 352"/>
                <a:gd name="T41" fmla="*/ 187325 h 188"/>
                <a:gd name="T42" fmla="*/ 35024 w 352"/>
                <a:gd name="T43" fmla="*/ 149225 h 188"/>
                <a:gd name="T44" fmla="*/ 76417 w 352"/>
                <a:gd name="T45" fmla="*/ 133350 h 188"/>
                <a:gd name="T46" fmla="*/ 92337 w 352"/>
                <a:gd name="T47" fmla="*/ 146050 h 188"/>
                <a:gd name="T48" fmla="*/ 171937 w 352"/>
                <a:gd name="T49" fmla="*/ 146050 h 188"/>
                <a:gd name="T50" fmla="*/ 175121 w 352"/>
                <a:gd name="T51" fmla="*/ 120650 h 188"/>
                <a:gd name="T52" fmla="*/ 232434 w 352"/>
                <a:gd name="T53" fmla="*/ 60325 h 188"/>
                <a:gd name="T54" fmla="*/ 308850 w 352"/>
                <a:gd name="T55" fmla="*/ 9525 h 188"/>
                <a:gd name="T56" fmla="*/ 343874 w 352"/>
                <a:gd name="T57" fmla="*/ 3175 h 188"/>
                <a:gd name="T58" fmla="*/ 353427 w 352"/>
                <a:gd name="T59" fmla="*/ 19050 h 188"/>
                <a:gd name="T60" fmla="*/ 398003 w 352"/>
                <a:gd name="T61" fmla="*/ 19050 h 188"/>
                <a:gd name="T62" fmla="*/ 407555 w 352"/>
                <a:gd name="T63" fmla="*/ 0 h 188"/>
                <a:gd name="T64" fmla="*/ 560388 w 352"/>
                <a:gd name="T65" fmla="*/ 15875 h 18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52" h="188">
                  <a:moveTo>
                    <a:pt x="352" y="10"/>
                  </a:moveTo>
                  <a:lnTo>
                    <a:pt x="352" y="74"/>
                  </a:lnTo>
                  <a:lnTo>
                    <a:pt x="312" y="74"/>
                  </a:lnTo>
                  <a:lnTo>
                    <a:pt x="302" y="94"/>
                  </a:lnTo>
                  <a:lnTo>
                    <a:pt x="280" y="96"/>
                  </a:lnTo>
                  <a:lnTo>
                    <a:pt x="252" y="98"/>
                  </a:lnTo>
                  <a:lnTo>
                    <a:pt x="246" y="86"/>
                  </a:lnTo>
                  <a:lnTo>
                    <a:pt x="242" y="104"/>
                  </a:lnTo>
                  <a:lnTo>
                    <a:pt x="212" y="130"/>
                  </a:lnTo>
                  <a:lnTo>
                    <a:pt x="198" y="122"/>
                  </a:lnTo>
                  <a:lnTo>
                    <a:pt x="182" y="106"/>
                  </a:lnTo>
                  <a:lnTo>
                    <a:pt x="158" y="98"/>
                  </a:lnTo>
                  <a:lnTo>
                    <a:pt x="142" y="114"/>
                  </a:lnTo>
                  <a:lnTo>
                    <a:pt x="126" y="114"/>
                  </a:lnTo>
                  <a:lnTo>
                    <a:pt x="94" y="130"/>
                  </a:lnTo>
                  <a:lnTo>
                    <a:pt x="94" y="148"/>
                  </a:lnTo>
                  <a:lnTo>
                    <a:pt x="78" y="166"/>
                  </a:lnTo>
                  <a:lnTo>
                    <a:pt x="78" y="188"/>
                  </a:lnTo>
                  <a:lnTo>
                    <a:pt x="0" y="178"/>
                  </a:lnTo>
                  <a:lnTo>
                    <a:pt x="8" y="118"/>
                  </a:lnTo>
                  <a:lnTo>
                    <a:pt x="20" y="118"/>
                  </a:lnTo>
                  <a:lnTo>
                    <a:pt x="22" y="94"/>
                  </a:lnTo>
                  <a:lnTo>
                    <a:pt x="48" y="84"/>
                  </a:lnTo>
                  <a:lnTo>
                    <a:pt x="58" y="92"/>
                  </a:lnTo>
                  <a:lnTo>
                    <a:pt x="108" y="92"/>
                  </a:lnTo>
                  <a:lnTo>
                    <a:pt x="110" y="76"/>
                  </a:lnTo>
                  <a:lnTo>
                    <a:pt x="146" y="38"/>
                  </a:lnTo>
                  <a:lnTo>
                    <a:pt x="194" y="6"/>
                  </a:lnTo>
                  <a:lnTo>
                    <a:pt x="216" y="2"/>
                  </a:lnTo>
                  <a:lnTo>
                    <a:pt x="222" y="12"/>
                  </a:lnTo>
                  <a:lnTo>
                    <a:pt x="250" y="12"/>
                  </a:lnTo>
                  <a:lnTo>
                    <a:pt x="256" y="0"/>
                  </a:lnTo>
                  <a:lnTo>
                    <a:pt x="352" y="10"/>
                  </a:lnTo>
                  <a:close/>
                </a:path>
              </a:pathLst>
            </a:custGeom>
            <a:solidFill>
              <a:srgbClr val="00B050"/>
            </a:solidFill>
            <a:ln w="9525">
              <a:solidFill>
                <a:schemeClr val="tx1"/>
              </a:solidFill>
              <a:round/>
              <a:headEnd/>
              <a:tailEnd/>
            </a:ln>
          </p:spPr>
          <p:txBody>
            <a:bodyPr wrap="none" anchor="ctr"/>
            <a:lstStyle/>
            <a:p>
              <a:endParaRPr lang="en-US"/>
            </a:p>
          </p:txBody>
        </p:sp>
        <p:sp>
          <p:nvSpPr>
            <p:cNvPr id="18458" name="Freeform 21">
              <a:extLst>
                <a:ext uri="{FF2B5EF4-FFF2-40B4-BE49-F238E27FC236}">
                  <a16:creationId xmlns:a16="http://schemas.microsoft.com/office/drawing/2014/main" id="{611E60E9-8C35-40A0-8028-A4F5400ED027}"/>
                </a:ext>
              </a:extLst>
            </p:cNvPr>
            <p:cNvSpPr>
              <a:spLocks/>
            </p:cNvSpPr>
            <p:nvPr/>
          </p:nvSpPr>
          <p:spPr bwMode="auto">
            <a:xfrm>
              <a:off x="2784475" y="3035300"/>
              <a:ext cx="479425" cy="295275"/>
            </a:xfrm>
            <a:custGeom>
              <a:avLst/>
              <a:gdLst>
                <a:gd name="T0" fmla="*/ 434975 w 302"/>
                <a:gd name="T1" fmla="*/ 0 h 186"/>
                <a:gd name="T2" fmla="*/ 434975 w 302"/>
                <a:gd name="T3" fmla="*/ 38100 h 186"/>
                <a:gd name="T4" fmla="*/ 479425 w 302"/>
                <a:gd name="T5" fmla="*/ 88900 h 186"/>
                <a:gd name="T6" fmla="*/ 447675 w 302"/>
                <a:gd name="T7" fmla="*/ 146050 h 186"/>
                <a:gd name="T8" fmla="*/ 387350 w 302"/>
                <a:gd name="T9" fmla="*/ 200025 h 186"/>
                <a:gd name="T10" fmla="*/ 330200 w 302"/>
                <a:gd name="T11" fmla="*/ 244475 h 186"/>
                <a:gd name="T12" fmla="*/ 203200 w 302"/>
                <a:gd name="T13" fmla="*/ 295275 h 186"/>
                <a:gd name="T14" fmla="*/ 130175 w 302"/>
                <a:gd name="T15" fmla="*/ 257175 h 186"/>
                <a:gd name="T16" fmla="*/ 76200 w 302"/>
                <a:gd name="T17" fmla="*/ 282575 h 186"/>
                <a:gd name="T18" fmla="*/ 38100 w 302"/>
                <a:gd name="T19" fmla="*/ 279400 h 186"/>
                <a:gd name="T20" fmla="*/ 41275 w 302"/>
                <a:gd name="T21" fmla="*/ 257175 h 186"/>
                <a:gd name="T22" fmla="*/ 15875 w 302"/>
                <a:gd name="T23" fmla="*/ 190500 h 186"/>
                <a:gd name="T24" fmla="*/ 0 w 302"/>
                <a:gd name="T25" fmla="*/ 177800 h 186"/>
                <a:gd name="T26" fmla="*/ 3175 w 302"/>
                <a:gd name="T27" fmla="*/ 136525 h 186"/>
                <a:gd name="T28" fmla="*/ 28575 w 302"/>
                <a:gd name="T29" fmla="*/ 120650 h 186"/>
                <a:gd name="T30" fmla="*/ 28575 w 302"/>
                <a:gd name="T31" fmla="*/ 88900 h 186"/>
                <a:gd name="T32" fmla="*/ 85725 w 302"/>
                <a:gd name="T33" fmla="*/ 63500 h 186"/>
                <a:gd name="T34" fmla="*/ 104775 w 302"/>
                <a:gd name="T35" fmla="*/ 66675 h 186"/>
                <a:gd name="T36" fmla="*/ 130175 w 302"/>
                <a:gd name="T37" fmla="*/ 41275 h 186"/>
                <a:gd name="T38" fmla="*/ 165100 w 302"/>
                <a:gd name="T39" fmla="*/ 53975 h 186"/>
                <a:gd name="T40" fmla="*/ 212725 w 302"/>
                <a:gd name="T41" fmla="*/ 98425 h 186"/>
                <a:gd name="T42" fmla="*/ 254000 w 302"/>
                <a:gd name="T43" fmla="*/ 53975 h 186"/>
                <a:gd name="T44" fmla="*/ 269875 w 302"/>
                <a:gd name="T45" fmla="*/ 22225 h 186"/>
                <a:gd name="T46" fmla="*/ 282575 w 302"/>
                <a:gd name="T47" fmla="*/ 41275 h 186"/>
                <a:gd name="T48" fmla="*/ 358775 w 302"/>
                <a:gd name="T49" fmla="*/ 34925 h 186"/>
                <a:gd name="T50" fmla="*/ 371475 w 302"/>
                <a:gd name="T51" fmla="*/ 3175 h 186"/>
                <a:gd name="T52" fmla="*/ 434975 w 302"/>
                <a:gd name="T53" fmla="*/ 0 h 18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2" h="186">
                  <a:moveTo>
                    <a:pt x="274" y="0"/>
                  </a:moveTo>
                  <a:lnTo>
                    <a:pt x="274" y="24"/>
                  </a:lnTo>
                  <a:lnTo>
                    <a:pt x="302" y="56"/>
                  </a:lnTo>
                  <a:lnTo>
                    <a:pt x="282" y="92"/>
                  </a:lnTo>
                  <a:lnTo>
                    <a:pt x="244" y="126"/>
                  </a:lnTo>
                  <a:lnTo>
                    <a:pt x="208" y="154"/>
                  </a:lnTo>
                  <a:lnTo>
                    <a:pt x="128" y="186"/>
                  </a:lnTo>
                  <a:lnTo>
                    <a:pt x="82" y="162"/>
                  </a:lnTo>
                  <a:lnTo>
                    <a:pt x="48" y="178"/>
                  </a:lnTo>
                  <a:lnTo>
                    <a:pt x="24" y="176"/>
                  </a:lnTo>
                  <a:lnTo>
                    <a:pt x="26" y="162"/>
                  </a:lnTo>
                  <a:lnTo>
                    <a:pt x="10" y="120"/>
                  </a:lnTo>
                  <a:lnTo>
                    <a:pt x="0" y="112"/>
                  </a:lnTo>
                  <a:lnTo>
                    <a:pt x="2" y="86"/>
                  </a:lnTo>
                  <a:lnTo>
                    <a:pt x="18" y="76"/>
                  </a:lnTo>
                  <a:lnTo>
                    <a:pt x="18" y="56"/>
                  </a:lnTo>
                  <a:lnTo>
                    <a:pt x="54" y="40"/>
                  </a:lnTo>
                  <a:lnTo>
                    <a:pt x="66" y="42"/>
                  </a:lnTo>
                  <a:lnTo>
                    <a:pt x="82" y="26"/>
                  </a:lnTo>
                  <a:lnTo>
                    <a:pt x="104" y="34"/>
                  </a:lnTo>
                  <a:lnTo>
                    <a:pt x="134" y="62"/>
                  </a:lnTo>
                  <a:lnTo>
                    <a:pt x="160" y="34"/>
                  </a:lnTo>
                  <a:lnTo>
                    <a:pt x="170" y="14"/>
                  </a:lnTo>
                  <a:lnTo>
                    <a:pt x="178" y="26"/>
                  </a:lnTo>
                  <a:lnTo>
                    <a:pt x="226" y="22"/>
                  </a:lnTo>
                  <a:lnTo>
                    <a:pt x="234" y="2"/>
                  </a:lnTo>
                  <a:lnTo>
                    <a:pt x="274" y="0"/>
                  </a:lnTo>
                  <a:close/>
                </a:path>
              </a:pathLst>
            </a:custGeom>
            <a:solidFill>
              <a:srgbClr val="FFFF00"/>
            </a:solidFill>
            <a:ln w="9525">
              <a:solidFill>
                <a:schemeClr val="tx1"/>
              </a:solidFill>
              <a:round/>
              <a:headEnd/>
              <a:tailEnd/>
            </a:ln>
          </p:spPr>
          <p:txBody>
            <a:bodyPr wrap="none" anchor="ctr"/>
            <a:lstStyle/>
            <a:p>
              <a:endParaRPr lang="en-US"/>
            </a:p>
          </p:txBody>
        </p:sp>
        <p:sp>
          <p:nvSpPr>
            <p:cNvPr id="18459" name="Freeform 22">
              <a:extLst>
                <a:ext uri="{FF2B5EF4-FFF2-40B4-BE49-F238E27FC236}">
                  <a16:creationId xmlns:a16="http://schemas.microsoft.com/office/drawing/2014/main" id="{F8E514B7-A6C0-4F60-898C-B3C7A7CA8A75}"/>
                </a:ext>
              </a:extLst>
            </p:cNvPr>
            <p:cNvSpPr>
              <a:spLocks/>
            </p:cNvSpPr>
            <p:nvPr/>
          </p:nvSpPr>
          <p:spPr bwMode="auto">
            <a:xfrm>
              <a:off x="1874838" y="3116263"/>
              <a:ext cx="454025" cy="385762"/>
            </a:xfrm>
            <a:custGeom>
              <a:avLst/>
              <a:gdLst>
                <a:gd name="T0" fmla="*/ 0 w 286"/>
                <a:gd name="T1" fmla="*/ 31881 h 242"/>
                <a:gd name="T2" fmla="*/ 47625 w 286"/>
                <a:gd name="T3" fmla="*/ 35069 h 242"/>
                <a:gd name="T4" fmla="*/ 82550 w 286"/>
                <a:gd name="T5" fmla="*/ 22317 h 242"/>
                <a:gd name="T6" fmla="*/ 165100 w 286"/>
                <a:gd name="T7" fmla="*/ 19129 h 242"/>
                <a:gd name="T8" fmla="*/ 180975 w 286"/>
                <a:gd name="T9" fmla="*/ 6376 h 242"/>
                <a:gd name="T10" fmla="*/ 228600 w 286"/>
                <a:gd name="T11" fmla="*/ 22317 h 242"/>
                <a:gd name="T12" fmla="*/ 269875 w 286"/>
                <a:gd name="T13" fmla="*/ 0 h 242"/>
                <a:gd name="T14" fmla="*/ 320675 w 286"/>
                <a:gd name="T15" fmla="*/ 51010 h 242"/>
                <a:gd name="T16" fmla="*/ 361950 w 286"/>
                <a:gd name="T17" fmla="*/ 95643 h 242"/>
                <a:gd name="T18" fmla="*/ 352425 w 286"/>
                <a:gd name="T19" fmla="*/ 146653 h 242"/>
                <a:gd name="T20" fmla="*/ 387350 w 286"/>
                <a:gd name="T21" fmla="*/ 188099 h 242"/>
                <a:gd name="T22" fmla="*/ 412750 w 286"/>
                <a:gd name="T23" fmla="*/ 219980 h 242"/>
                <a:gd name="T24" fmla="*/ 428625 w 286"/>
                <a:gd name="T25" fmla="*/ 258237 h 242"/>
                <a:gd name="T26" fmla="*/ 438150 w 286"/>
                <a:gd name="T27" fmla="*/ 280554 h 242"/>
                <a:gd name="T28" fmla="*/ 431800 w 286"/>
                <a:gd name="T29" fmla="*/ 315623 h 242"/>
                <a:gd name="T30" fmla="*/ 454025 w 286"/>
                <a:gd name="T31" fmla="*/ 315623 h 242"/>
                <a:gd name="T32" fmla="*/ 454025 w 286"/>
                <a:gd name="T33" fmla="*/ 353881 h 242"/>
                <a:gd name="T34" fmla="*/ 431800 w 286"/>
                <a:gd name="T35" fmla="*/ 385762 h 242"/>
                <a:gd name="T36" fmla="*/ 393700 w 286"/>
                <a:gd name="T37" fmla="*/ 376198 h 242"/>
                <a:gd name="T38" fmla="*/ 352425 w 286"/>
                <a:gd name="T39" fmla="*/ 334752 h 242"/>
                <a:gd name="T40" fmla="*/ 311150 w 286"/>
                <a:gd name="T41" fmla="*/ 341128 h 242"/>
                <a:gd name="T42" fmla="*/ 273050 w 286"/>
                <a:gd name="T43" fmla="*/ 315623 h 242"/>
                <a:gd name="T44" fmla="*/ 244475 w 286"/>
                <a:gd name="T45" fmla="*/ 274178 h 242"/>
                <a:gd name="T46" fmla="*/ 177800 w 286"/>
                <a:gd name="T47" fmla="*/ 274178 h 242"/>
                <a:gd name="T48" fmla="*/ 171450 w 286"/>
                <a:gd name="T49" fmla="*/ 232732 h 242"/>
                <a:gd name="T50" fmla="*/ 114300 w 286"/>
                <a:gd name="T51" fmla="*/ 188099 h 242"/>
                <a:gd name="T52" fmla="*/ 76200 w 286"/>
                <a:gd name="T53" fmla="*/ 149841 h 242"/>
                <a:gd name="T54" fmla="*/ 57150 w 286"/>
                <a:gd name="T55" fmla="*/ 92455 h 242"/>
                <a:gd name="T56" fmla="*/ 0 w 286"/>
                <a:gd name="T57" fmla="*/ 31881 h 24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86" h="242">
                  <a:moveTo>
                    <a:pt x="0" y="20"/>
                  </a:moveTo>
                  <a:lnTo>
                    <a:pt x="30" y="22"/>
                  </a:lnTo>
                  <a:lnTo>
                    <a:pt x="52" y="14"/>
                  </a:lnTo>
                  <a:lnTo>
                    <a:pt x="104" y="12"/>
                  </a:lnTo>
                  <a:lnTo>
                    <a:pt x="114" y="4"/>
                  </a:lnTo>
                  <a:lnTo>
                    <a:pt x="144" y="14"/>
                  </a:lnTo>
                  <a:lnTo>
                    <a:pt x="170" y="0"/>
                  </a:lnTo>
                  <a:lnTo>
                    <a:pt x="202" y="32"/>
                  </a:lnTo>
                  <a:lnTo>
                    <a:pt x="228" y="60"/>
                  </a:lnTo>
                  <a:lnTo>
                    <a:pt x="222" y="92"/>
                  </a:lnTo>
                  <a:lnTo>
                    <a:pt x="244" y="118"/>
                  </a:lnTo>
                  <a:lnTo>
                    <a:pt x="260" y="138"/>
                  </a:lnTo>
                  <a:lnTo>
                    <a:pt x="270" y="162"/>
                  </a:lnTo>
                  <a:lnTo>
                    <a:pt x="276" y="176"/>
                  </a:lnTo>
                  <a:lnTo>
                    <a:pt x="272" y="198"/>
                  </a:lnTo>
                  <a:lnTo>
                    <a:pt x="286" y="198"/>
                  </a:lnTo>
                  <a:lnTo>
                    <a:pt x="286" y="222"/>
                  </a:lnTo>
                  <a:lnTo>
                    <a:pt x="272" y="242"/>
                  </a:lnTo>
                  <a:lnTo>
                    <a:pt x="248" y="236"/>
                  </a:lnTo>
                  <a:lnTo>
                    <a:pt x="222" y="210"/>
                  </a:lnTo>
                  <a:lnTo>
                    <a:pt x="196" y="214"/>
                  </a:lnTo>
                  <a:lnTo>
                    <a:pt x="172" y="198"/>
                  </a:lnTo>
                  <a:lnTo>
                    <a:pt x="154" y="172"/>
                  </a:lnTo>
                  <a:lnTo>
                    <a:pt x="112" y="172"/>
                  </a:lnTo>
                  <a:lnTo>
                    <a:pt x="108" y="146"/>
                  </a:lnTo>
                  <a:lnTo>
                    <a:pt x="72" y="118"/>
                  </a:lnTo>
                  <a:lnTo>
                    <a:pt x="48" y="94"/>
                  </a:lnTo>
                  <a:lnTo>
                    <a:pt x="36" y="58"/>
                  </a:lnTo>
                  <a:lnTo>
                    <a:pt x="0" y="20"/>
                  </a:lnTo>
                  <a:close/>
                </a:path>
              </a:pathLst>
            </a:custGeom>
            <a:solidFill>
              <a:srgbClr val="00B050"/>
            </a:solidFill>
            <a:ln w="9525">
              <a:solidFill>
                <a:schemeClr val="tx1"/>
              </a:solidFill>
              <a:round/>
              <a:headEnd/>
              <a:tailEnd/>
            </a:ln>
          </p:spPr>
          <p:txBody>
            <a:bodyPr wrap="none" anchor="ctr"/>
            <a:lstStyle/>
            <a:p>
              <a:endParaRPr lang="en-US"/>
            </a:p>
          </p:txBody>
        </p:sp>
        <p:sp>
          <p:nvSpPr>
            <p:cNvPr id="18460" name="Freeform 23">
              <a:extLst>
                <a:ext uri="{FF2B5EF4-FFF2-40B4-BE49-F238E27FC236}">
                  <a16:creationId xmlns:a16="http://schemas.microsoft.com/office/drawing/2014/main" id="{6F2F7019-DD31-43E9-9321-279177C58BE5}"/>
                </a:ext>
              </a:extLst>
            </p:cNvPr>
            <p:cNvSpPr>
              <a:spLocks/>
            </p:cNvSpPr>
            <p:nvPr/>
          </p:nvSpPr>
          <p:spPr bwMode="auto">
            <a:xfrm>
              <a:off x="2224088" y="3136900"/>
              <a:ext cx="204787" cy="347663"/>
            </a:xfrm>
            <a:custGeom>
              <a:avLst/>
              <a:gdLst>
                <a:gd name="T0" fmla="*/ 56710 w 130"/>
                <a:gd name="T1" fmla="*/ 63791 h 218"/>
                <a:gd name="T2" fmla="*/ 110270 w 130"/>
                <a:gd name="T3" fmla="*/ 0 h 218"/>
                <a:gd name="T4" fmla="*/ 138625 w 130"/>
                <a:gd name="T5" fmla="*/ 0 h 218"/>
                <a:gd name="T6" fmla="*/ 195335 w 130"/>
                <a:gd name="T7" fmla="*/ 165858 h 218"/>
                <a:gd name="T8" fmla="*/ 182733 w 130"/>
                <a:gd name="T9" fmla="*/ 188185 h 218"/>
                <a:gd name="T10" fmla="*/ 182733 w 130"/>
                <a:gd name="T11" fmla="*/ 223270 h 218"/>
                <a:gd name="T12" fmla="*/ 204787 w 130"/>
                <a:gd name="T13" fmla="*/ 232839 h 218"/>
                <a:gd name="T14" fmla="*/ 201636 w 130"/>
                <a:gd name="T15" fmla="*/ 258355 h 218"/>
                <a:gd name="T16" fmla="*/ 170131 w 130"/>
                <a:gd name="T17" fmla="*/ 248786 h 218"/>
                <a:gd name="T18" fmla="*/ 135474 w 130"/>
                <a:gd name="T19" fmla="*/ 347663 h 218"/>
                <a:gd name="T20" fmla="*/ 97668 w 130"/>
                <a:gd name="T21" fmla="*/ 344473 h 218"/>
                <a:gd name="T22" fmla="*/ 100818 w 130"/>
                <a:gd name="T23" fmla="*/ 293440 h 218"/>
                <a:gd name="T24" fmla="*/ 78764 w 130"/>
                <a:gd name="T25" fmla="*/ 293440 h 218"/>
                <a:gd name="T26" fmla="*/ 91367 w 130"/>
                <a:gd name="T27" fmla="*/ 264734 h 218"/>
                <a:gd name="T28" fmla="*/ 59861 w 130"/>
                <a:gd name="T29" fmla="*/ 191374 h 218"/>
                <a:gd name="T30" fmla="*/ 0 w 130"/>
                <a:gd name="T31" fmla="*/ 124393 h 218"/>
                <a:gd name="T32" fmla="*/ 6301 w 130"/>
                <a:gd name="T33" fmla="*/ 70171 h 218"/>
                <a:gd name="T34" fmla="*/ 22054 w 130"/>
                <a:gd name="T35" fmla="*/ 60602 h 218"/>
                <a:gd name="T36" fmla="*/ 56710 w 130"/>
                <a:gd name="T37" fmla="*/ 63791 h 2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30" h="218">
                  <a:moveTo>
                    <a:pt x="36" y="40"/>
                  </a:moveTo>
                  <a:lnTo>
                    <a:pt x="70" y="0"/>
                  </a:lnTo>
                  <a:lnTo>
                    <a:pt x="88" y="0"/>
                  </a:lnTo>
                  <a:lnTo>
                    <a:pt x="124" y="104"/>
                  </a:lnTo>
                  <a:lnTo>
                    <a:pt x="116" y="118"/>
                  </a:lnTo>
                  <a:lnTo>
                    <a:pt x="116" y="140"/>
                  </a:lnTo>
                  <a:lnTo>
                    <a:pt x="130" y="146"/>
                  </a:lnTo>
                  <a:lnTo>
                    <a:pt x="128" y="162"/>
                  </a:lnTo>
                  <a:lnTo>
                    <a:pt x="108" y="156"/>
                  </a:lnTo>
                  <a:lnTo>
                    <a:pt x="86" y="218"/>
                  </a:lnTo>
                  <a:lnTo>
                    <a:pt x="62" y="216"/>
                  </a:lnTo>
                  <a:lnTo>
                    <a:pt x="64" y="184"/>
                  </a:lnTo>
                  <a:lnTo>
                    <a:pt x="50" y="184"/>
                  </a:lnTo>
                  <a:lnTo>
                    <a:pt x="58" y="166"/>
                  </a:lnTo>
                  <a:lnTo>
                    <a:pt x="38" y="120"/>
                  </a:lnTo>
                  <a:lnTo>
                    <a:pt x="0" y="78"/>
                  </a:lnTo>
                  <a:lnTo>
                    <a:pt x="4" y="44"/>
                  </a:lnTo>
                  <a:lnTo>
                    <a:pt x="14" y="38"/>
                  </a:lnTo>
                  <a:lnTo>
                    <a:pt x="36" y="40"/>
                  </a:lnTo>
                  <a:close/>
                </a:path>
              </a:pathLst>
            </a:custGeom>
            <a:solidFill>
              <a:srgbClr val="00B050"/>
            </a:solidFill>
            <a:ln w="9525">
              <a:solidFill>
                <a:schemeClr val="tx1"/>
              </a:solidFill>
              <a:round/>
              <a:headEnd/>
              <a:tailEnd/>
            </a:ln>
          </p:spPr>
          <p:txBody>
            <a:bodyPr wrap="none" anchor="ctr"/>
            <a:lstStyle/>
            <a:p>
              <a:endParaRPr lang="en-US"/>
            </a:p>
          </p:txBody>
        </p:sp>
        <p:sp>
          <p:nvSpPr>
            <p:cNvPr id="18461" name="Freeform 24">
              <a:extLst>
                <a:ext uri="{FF2B5EF4-FFF2-40B4-BE49-F238E27FC236}">
                  <a16:creationId xmlns:a16="http://schemas.microsoft.com/office/drawing/2014/main" id="{23FB27CE-F127-4FAB-81D6-DD770CAEF119}"/>
                </a:ext>
              </a:extLst>
            </p:cNvPr>
            <p:cNvSpPr>
              <a:spLocks/>
            </p:cNvSpPr>
            <p:nvPr/>
          </p:nvSpPr>
          <p:spPr bwMode="auto">
            <a:xfrm>
              <a:off x="2300288" y="3092450"/>
              <a:ext cx="350837" cy="309563"/>
            </a:xfrm>
            <a:custGeom>
              <a:avLst/>
              <a:gdLst>
                <a:gd name="T0" fmla="*/ 9482 w 222"/>
                <a:gd name="T1" fmla="*/ 0 h 196"/>
                <a:gd name="T2" fmla="*/ 60053 w 222"/>
                <a:gd name="T3" fmla="*/ 6318 h 196"/>
                <a:gd name="T4" fmla="*/ 246534 w 222"/>
                <a:gd name="T5" fmla="*/ 25270 h 196"/>
                <a:gd name="T6" fmla="*/ 249695 w 222"/>
                <a:gd name="T7" fmla="*/ 47382 h 196"/>
                <a:gd name="T8" fmla="*/ 274980 w 222"/>
                <a:gd name="T9" fmla="*/ 44223 h 196"/>
                <a:gd name="T10" fmla="*/ 271820 w 222"/>
                <a:gd name="T11" fmla="*/ 69494 h 196"/>
                <a:gd name="T12" fmla="*/ 287623 w 222"/>
                <a:gd name="T13" fmla="*/ 101082 h 196"/>
                <a:gd name="T14" fmla="*/ 312909 w 222"/>
                <a:gd name="T15" fmla="*/ 110558 h 196"/>
                <a:gd name="T16" fmla="*/ 309748 w 222"/>
                <a:gd name="T17" fmla="*/ 145305 h 196"/>
                <a:gd name="T18" fmla="*/ 328712 w 222"/>
                <a:gd name="T19" fmla="*/ 157940 h 196"/>
                <a:gd name="T20" fmla="*/ 325551 w 222"/>
                <a:gd name="T21" fmla="*/ 176893 h 196"/>
                <a:gd name="T22" fmla="*/ 338194 w 222"/>
                <a:gd name="T23" fmla="*/ 195846 h 196"/>
                <a:gd name="T24" fmla="*/ 325551 w 222"/>
                <a:gd name="T25" fmla="*/ 224275 h 196"/>
                <a:gd name="T26" fmla="*/ 350837 w 222"/>
                <a:gd name="T27" fmla="*/ 252704 h 196"/>
                <a:gd name="T28" fmla="*/ 331873 w 222"/>
                <a:gd name="T29" fmla="*/ 306404 h 196"/>
                <a:gd name="T30" fmla="*/ 309748 w 222"/>
                <a:gd name="T31" fmla="*/ 309563 h 196"/>
                <a:gd name="T32" fmla="*/ 271820 w 222"/>
                <a:gd name="T33" fmla="*/ 309563 h 196"/>
                <a:gd name="T34" fmla="*/ 271820 w 222"/>
                <a:gd name="T35" fmla="*/ 208481 h 196"/>
                <a:gd name="T36" fmla="*/ 170677 w 222"/>
                <a:gd name="T37" fmla="*/ 208481 h 196"/>
                <a:gd name="T38" fmla="*/ 158035 w 222"/>
                <a:gd name="T39" fmla="*/ 224275 h 196"/>
                <a:gd name="T40" fmla="*/ 120106 w 222"/>
                <a:gd name="T41" fmla="*/ 205322 h 196"/>
                <a:gd name="T42" fmla="*/ 63214 w 222"/>
                <a:gd name="T43" fmla="*/ 41064 h 196"/>
                <a:gd name="T44" fmla="*/ 28446 w 222"/>
                <a:gd name="T45" fmla="*/ 44223 h 196"/>
                <a:gd name="T46" fmla="*/ 18964 w 222"/>
                <a:gd name="T47" fmla="*/ 60017 h 196"/>
                <a:gd name="T48" fmla="*/ 0 w 222"/>
                <a:gd name="T49" fmla="*/ 56859 h 196"/>
                <a:gd name="T50" fmla="*/ 9482 w 222"/>
                <a:gd name="T51" fmla="*/ 0 h 1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22" h="196">
                  <a:moveTo>
                    <a:pt x="6" y="0"/>
                  </a:moveTo>
                  <a:lnTo>
                    <a:pt x="38" y="4"/>
                  </a:lnTo>
                  <a:lnTo>
                    <a:pt x="156" y="16"/>
                  </a:lnTo>
                  <a:lnTo>
                    <a:pt x="158" y="30"/>
                  </a:lnTo>
                  <a:lnTo>
                    <a:pt x="174" y="28"/>
                  </a:lnTo>
                  <a:lnTo>
                    <a:pt x="172" y="44"/>
                  </a:lnTo>
                  <a:lnTo>
                    <a:pt x="182" y="64"/>
                  </a:lnTo>
                  <a:lnTo>
                    <a:pt x="198" y="70"/>
                  </a:lnTo>
                  <a:lnTo>
                    <a:pt x="196" y="92"/>
                  </a:lnTo>
                  <a:lnTo>
                    <a:pt x="208" y="100"/>
                  </a:lnTo>
                  <a:lnTo>
                    <a:pt x="206" y="112"/>
                  </a:lnTo>
                  <a:lnTo>
                    <a:pt x="214" y="124"/>
                  </a:lnTo>
                  <a:lnTo>
                    <a:pt x="206" y="142"/>
                  </a:lnTo>
                  <a:lnTo>
                    <a:pt x="222" y="160"/>
                  </a:lnTo>
                  <a:lnTo>
                    <a:pt x="210" y="194"/>
                  </a:lnTo>
                  <a:lnTo>
                    <a:pt x="196" y="196"/>
                  </a:lnTo>
                  <a:lnTo>
                    <a:pt x="172" y="196"/>
                  </a:lnTo>
                  <a:lnTo>
                    <a:pt x="172" y="132"/>
                  </a:lnTo>
                  <a:lnTo>
                    <a:pt x="108" y="132"/>
                  </a:lnTo>
                  <a:lnTo>
                    <a:pt x="100" y="142"/>
                  </a:lnTo>
                  <a:lnTo>
                    <a:pt x="76" y="130"/>
                  </a:lnTo>
                  <a:lnTo>
                    <a:pt x="40" y="26"/>
                  </a:lnTo>
                  <a:lnTo>
                    <a:pt x="18" y="28"/>
                  </a:lnTo>
                  <a:lnTo>
                    <a:pt x="12" y="38"/>
                  </a:lnTo>
                  <a:lnTo>
                    <a:pt x="0" y="36"/>
                  </a:lnTo>
                  <a:lnTo>
                    <a:pt x="6" y="0"/>
                  </a:lnTo>
                  <a:close/>
                </a:path>
              </a:pathLst>
            </a:custGeom>
            <a:solidFill>
              <a:srgbClr val="00B0F0"/>
            </a:solidFill>
            <a:ln w="9525">
              <a:solidFill>
                <a:schemeClr val="tx1"/>
              </a:solidFill>
              <a:round/>
              <a:headEnd/>
              <a:tailEnd/>
            </a:ln>
          </p:spPr>
          <p:txBody>
            <a:bodyPr wrap="none" anchor="ctr"/>
            <a:lstStyle/>
            <a:p>
              <a:endParaRPr lang="en-US"/>
            </a:p>
          </p:txBody>
        </p:sp>
        <p:sp>
          <p:nvSpPr>
            <p:cNvPr id="18462" name="Freeform 25">
              <a:extLst>
                <a:ext uri="{FF2B5EF4-FFF2-40B4-BE49-F238E27FC236}">
                  <a16:creationId xmlns:a16="http://schemas.microsoft.com/office/drawing/2014/main" id="{E8AA2251-0F7F-4FBE-AC8C-3CF8DC2CFD8A}"/>
                </a:ext>
              </a:extLst>
            </p:cNvPr>
            <p:cNvSpPr>
              <a:spLocks/>
            </p:cNvSpPr>
            <p:nvPr/>
          </p:nvSpPr>
          <p:spPr bwMode="auto">
            <a:xfrm>
              <a:off x="2530475" y="3197225"/>
              <a:ext cx="296863" cy="347663"/>
            </a:xfrm>
            <a:custGeom>
              <a:avLst/>
              <a:gdLst>
                <a:gd name="T0" fmla="*/ 82994 w 186"/>
                <a:gd name="T1" fmla="*/ 0 h 218"/>
                <a:gd name="T2" fmla="*/ 137259 w 186"/>
                <a:gd name="T3" fmla="*/ 6379 h 218"/>
                <a:gd name="T4" fmla="*/ 261750 w 186"/>
                <a:gd name="T5" fmla="*/ 22327 h 218"/>
                <a:gd name="T6" fmla="*/ 296863 w 186"/>
                <a:gd name="T7" fmla="*/ 92497 h 218"/>
                <a:gd name="T8" fmla="*/ 296863 w 186"/>
                <a:gd name="T9" fmla="*/ 226459 h 218"/>
                <a:gd name="T10" fmla="*/ 245790 w 186"/>
                <a:gd name="T11" fmla="*/ 248786 h 218"/>
                <a:gd name="T12" fmla="*/ 143643 w 186"/>
                <a:gd name="T13" fmla="*/ 245597 h 218"/>
                <a:gd name="T14" fmla="*/ 124491 w 186"/>
                <a:gd name="T15" fmla="*/ 232839 h 218"/>
                <a:gd name="T16" fmla="*/ 79802 w 186"/>
                <a:gd name="T17" fmla="*/ 293440 h 218"/>
                <a:gd name="T18" fmla="*/ 86186 w 186"/>
                <a:gd name="T19" fmla="*/ 312578 h 218"/>
                <a:gd name="T20" fmla="*/ 15960 w 186"/>
                <a:gd name="T21" fmla="*/ 347663 h 218"/>
                <a:gd name="T22" fmla="*/ 0 w 186"/>
                <a:gd name="T23" fmla="*/ 318957 h 218"/>
                <a:gd name="T24" fmla="*/ 82994 w 186"/>
                <a:gd name="T25" fmla="*/ 255166 h 218"/>
                <a:gd name="T26" fmla="*/ 79802 w 186"/>
                <a:gd name="T27" fmla="*/ 204132 h 218"/>
                <a:gd name="T28" fmla="*/ 105338 w 186"/>
                <a:gd name="T29" fmla="*/ 200943 h 218"/>
                <a:gd name="T30" fmla="*/ 118107 w 186"/>
                <a:gd name="T31" fmla="*/ 140341 h 218"/>
                <a:gd name="T32" fmla="*/ 95762 w 186"/>
                <a:gd name="T33" fmla="*/ 118014 h 218"/>
                <a:gd name="T34" fmla="*/ 108531 w 186"/>
                <a:gd name="T35" fmla="*/ 89308 h 218"/>
                <a:gd name="T36" fmla="*/ 95762 w 186"/>
                <a:gd name="T37" fmla="*/ 70171 h 218"/>
                <a:gd name="T38" fmla="*/ 98954 w 186"/>
                <a:gd name="T39" fmla="*/ 51033 h 218"/>
                <a:gd name="T40" fmla="*/ 79802 w 186"/>
                <a:gd name="T41" fmla="*/ 35085 h 218"/>
                <a:gd name="T42" fmla="*/ 82994 w 186"/>
                <a:gd name="T43" fmla="*/ 0 h 21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86" h="218">
                  <a:moveTo>
                    <a:pt x="52" y="0"/>
                  </a:moveTo>
                  <a:lnTo>
                    <a:pt x="86" y="4"/>
                  </a:lnTo>
                  <a:lnTo>
                    <a:pt x="164" y="14"/>
                  </a:lnTo>
                  <a:lnTo>
                    <a:pt x="186" y="58"/>
                  </a:lnTo>
                  <a:lnTo>
                    <a:pt x="186" y="142"/>
                  </a:lnTo>
                  <a:lnTo>
                    <a:pt x="154" y="156"/>
                  </a:lnTo>
                  <a:lnTo>
                    <a:pt x="90" y="154"/>
                  </a:lnTo>
                  <a:lnTo>
                    <a:pt x="78" y="146"/>
                  </a:lnTo>
                  <a:lnTo>
                    <a:pt x="50" y="184"/>
                  </a:lnTo>
                  <a:lnTo>
                    <a:pt x="54" y="196"/>
                  </a:lnTo>
                  <a:lnTo>
                    <a:pt x="10" y="218"/>
                  </a:lnTo>
                  <a:lnTo>
                    <a:pt x="0" y="200"/>
                  </a:lnTo>
                  <a:lnTo>
                    <a:pt x="52" y="160"/>
                  </a:lnTo>
                  <a:lnTo>
                    <a:pt x="50" y="128"/>
                  </a:lnTo>
                  <a:lnTo>
                    <a:pt x="66" y="126"/>
                  </a:lnTo>
                  <a:lnTo>
                    <a:pt x="74" y="88"/>
                  </a:lnTo>
                  <a:lnTo>
                    <a:pt x="60" y="74"/>
                  </a:lnTo>
                  <a:lnTo>
                    <a:pt x="68" y="56"/>
                  </a:lnTo>
                  <a:lnTo>
                    <a:pt x="60" y="44"/>
                  </a:lnTo>
                  <a:lnTo>
                    <a:pt x="62" y="32"/>
                  </a:lnTo>
                  <a:lnTo>
                    <a:pt x="50" y="22"/>
                  </a:lnTo>
                  <a:lnTo>
                    <a:pt x="52" y="0"/>
                  </a:lnTo>
                  <a:close/>
                </a:path>
              </a:pathLst>
            </a:custGeom>
            <a:solidFill>
              <a:srgbClr val="00B0F0"/>
            </a:solidFill>
            <a:ln w="9525">
              <a:solidFill>
                <a:schemeClr val="tx1"/>
              </a:solidFill>
              <a:round/>
              <a:headEnd/>
              <a:tailEnd/>
            </a:ln>
          </p:spPr>
          <p:txBody>
            <a:bodyPr wrap="none" anchor="ctr"/>
            <a:lstStyle/>
            <a:p>
              <a:endParaRPr lang="en-US"/>
            </a:p>
          </p:txBody>
        </p:sp>
        <p:sp>
          <p:nvSpPr>
            <p:cNvPr id="18463" name="Freeform 26">
              <a:extLst>
                <a:ext uri="{FF2B5EF4-FFF2-40B4-BE49-F238E27FC236}">
                  <a16:creationId xmlns:a16="http://schemas.microsoft.com/office/drawing/2014/main" id="{CBC1FCB2-BA91-42F4-95D3-D7E1F2076D59}"/>
                </a:ext>
              </a:extLst>
            </p:cNvPr>
            <p:cNvSpPr>
              <a:spLocks/>
            </p:cNvSpPr>
            <p:nvPr/>
          </p:nvSpPr>
          <p:spPr bwMode="auto">
            <a:xfrm>
              <a:off x="2363788" y="3298825"/>
              <a:ext cx="247650" cy="220663"/>
            </a:xfrm>
            <a:custGeom>
              <a:avLst/>
              <a:gdLst>
                <a:gd name="T0" fmla="*/ 53975 w 156"/>
                <a:gd name="T1" fmla="*/ 0 h 138"/>
                <a:gd name="T2" fmla="*/ 95250 w 156"/>
                <a:gd name="T3" fmla="*/ 19188 h 138"/>
                <a:gd name="T4" fmla="*/ 104775 w 156"/>
                <a:gd name="T5" fmla="*/ 3198 h 138"/>
                <a:gd name="T6" fmla="*/ 209550 w 156"/>
                <a:gd name="T7" fmla="*/ 3198 h 138"/>
                <a:gd name="T8" fmla="*/ 209550 w 156"/>
                <a:gd name="T9" fmla="*/ 108732 h 138"/>
                <a:gd name="T10" fmla="*/ 247650 w 156"/>
                <a:gd name="T11" fmla="*/ 108732 h 138"/>
                <a:gd name="T12" fmla="*/ 247650 w 156"/>
                <a:gd name="T13" fmla="*/ 153505 h 138"/>
                <a:gd name="T14" fmla="*/ 180975 w 156"/>
                <a:gd name="T15" fmla="*/ 214267 h 138"/>
                <a:gd name="T16" fmla="*/ 130175 w 156"/>
                <a:gd name="T17" fmla="*/ 195079 h 138"/>
                <a:gd name="T18" fmla="*/ 79375 w 156"/>
                <a:gd name="T19" fmla="*/ 220663 h 138"/>
                <a:gd name="T20" fmla="*/ 47625 w 156"/>
                <a:gd name="T21" fmla="*/ 201475 h 138"/>
                <a:gd name="T22" fmla="*/ 3175 w 156"/>
                <a:gd name="T23" fmla="*/ 217465 h 138"/>
                <a:gd name="T24" fmla="*/ 0 w 156"/>
                <a:gd name="T25" fmla="*/ 188683 h 138"/>
                <a:gd name="T26" fmla="*/ 28575 w 156"/>
                <a:gd name="T27" fmla="*/ 86346 h 138"/>
                <a:gd name="T28" fmla="*/ 63500 w 156"/>
                <a:gd name="T29" fmla="*/ 95940 h 138"/>
                <a:gd name="T30" fmla="*/ 69850 w 156"/>
                <a:gd name="T31" fmla="*/ 67158 h 138"/>
                <a:gd name="T32" fmla="*/ 44450 w 156"/>
                <a:gd name="T33" fmla="*/ 60762 h 138"/>
                <a:gd name="T34" fmla="*/ 44450 w 156"/>
                <a:gd name="T35" fmla="*/ 22386 h 138"/>
                <a:gd name="T36" fmla="*/ 53975 w 156"/>
                <a:gd name="T37" fmla="*/ 0 h 13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56" h="138">
                  <a:moveTo>
                    <a:pt x="34" y="0"/>
                  </a:moveTo>
                  <a:lnTo>
                    <a:pt x="60" y="12"/>
                  </a:lnTo>
                  <a:lnTo>
                    <a:pt x="66" y="2"/>
                  </a:lnTo>
                  <a:lnTo>
                    <a:pt x="132" y="2"/>
                  </a:lnTo>
                  <a:lnTo>
                    <a:pt x="132" y="68"/>
                  </a:lnTo>
                  <a:lnTo>
                    <a:pt x="156" y="68"/>
                  </a:lnTo>
                  <a:lnTo>
                    <a:pt x="156" y="96"/>
                  </a:lnTo>
                  <a:lnTo>
                    <a:pt x="114" y="134"/>
                  </a:lnTo>
                  <a:lnTo>
                    <a:pt x="82" y="122"/>
                  </a:lnTo>
                  <a:lnTo>
                    <a:pt x="50" y="138"/>
                  </a:lnTo>
                  <a:lnTo>
                    <a:pt x="30" y="126"/>
                  </a:lnTo>
                  <a:lnTo>
                    <a:pt x="2" y="136"/>
                  </a:lnTo>
                  <a:lnTo>
                    <a:pt x="0" y="118"/>
                  </a:lnTo>
                  <a:lnTo>
                    <a:pt x="18" y="54"/>
                  </a:lnTo>
                  <a:lnTo>
                    <a:pt x="40" y="60"/>
                  </a:lnTo>
                  <a:lnTo>
                    <a:pt x="44" y="42"/>
                  </a:lnTo>
                  <a:lnTo>
                    <a:pt x="28" y="38"/>
                  </a:lnTo>
                  <a:lnTo>
                    <a:pt x="28" y="14"/>
                  </a:lnTo>
                  <a:lnTo>
                    <a:pt x="34" y="0"/>
                  </a:lnTo>
                  <a:close/>
                </a:path>
              </a:pathLst>
            </a:custGeom>
            <a:solidFill>
              <a:srgbClr val="00B050"/>
            </a:solidFill>
            <a:ln w="9525">
              <a:solidFill>
                <a:schemeClr val="tx1"/>
              </a:solidFill>
              <a:round/>
              <a:headEnd/>
              <a:tailEnd/>
            </a:ln>
          </p:spPr>
          <p:txBody>
            <a:bodyPr wrap="none" anchor="ctr"/>
            <a:lstStyle/>
            <a:p>
              <a:endParaRPr lang="en-US"/>
            </a:p>
          </p:txBody>
        </p:sp>
        <p:sp>
          <p:nvSpPr>
            <p:cNvPr id="18464" name="Freeform 27">
              <a:extLst>
                <a:ext uri="{FF2B5EF4-FFF2-40B4-BE49-F238E27FC236}">
                  <a16:creationId xmlns:a16="http://schemas.microsoft.com/office/drawing/2014/main" id="{9FCF65FC-8E9A-4A9A-8482-8D03C2293B95}"/>
                </a:ext>
              </a:extLst>
            </p:cNvPr>
            <p:cNvSpPr>
              <a:spLocks/>
            </p:cNvSpPr>
            <p:nvPr/>
          </p:nvSpPr>
          <p:spPr bwMode="auto">
            <a:xfrm>
              <a:off x="2830513" y="3192463"/>
              <a:ext cx="358775" cy="228600"/>
            </a:xfrm>
            <a:custGeom>
              <a:avLst/>
              <a:gdLst>
                <a:gd name="T0" fmla="*/ 15875 w 226"/>
                <a:gd name="T1" fmla="*/ 228600 h 144"/>
                <a:gd name="T2" fmla="*/ 0 w 226"/>
                <a:gd name="T3" fmla="*/ 196850 h 144"/>
                <a:gd name="T4" fmla="*/ 3175 w 226"/>
                <a:gd name="T5" fmla="*/ 85725 h 144"/>
                <a:gd name="T6" fmla="*/ 41275 w 226"/>
                <a:gd name="T7" fmla="*/ 88900 h 144"/>
                <a:gd name="T8" fmla="*/ 92075 w 226"/>
                <a:gd name="T9" fmla="*/ 66675 h 144"/>
                <a:gd name="T10" fmla="*/ 161925 w 226"/>
                <a:gd name="T11" fmla="*/ 107950 h 144"/>
                <a:gd name="T12" fmla="*/ 301625 w 226"/>
                <a:gd name="T13" fmla="*/ 50800 h 144"/>
                <a:gd name="T14" fmla="*/ 358775 w 226"/>
                <a:gd name="T15" fmla="*/ 0 h 144"/>
                <a:gd name="T16" fmla="*/ 355600 w 226"/>
                <a:gd name="T17" fmla="*/ 104775 h 144"/>
                <a:gd name="T18" fmla="*/ 298450 w 226"/>
                <a:gd name="T19" fmla="*/ 101600 h 144"/>
                <a:gd name="T20" fmla="*/ 276225 w 226"/>
                <a:gd name="T21" fmla="*/ 117475 h 144"/>
                <a:gd name="T22" fmla="*/ 228600 w 226"/>
                <a:gd name="T23" fmla="*/ 114300 h 144"/>
                <a:gd name="T24" fmla="*/ 152400 w 226"/>
                <a:gd name="T25" fmla="*/ 142875 h 144"/>
                <a:gd name="T26" fmla="*/ 155575 w 226"/>
                <a:gd name="T27" fmla="*/ 184150 h 144"/>
                <a:gd name="T28" fmla="*/ 101600 w 226"/>
                <a:gd name="T29" fmla="*/ 190500 h 144"/>
                <a:gd name="T30" fmla="*/ 69850 w 226"/>
                <a:gd name="T31" fmla="*/ 190500 h 144"/>
                <a:gd name="T32" fmla="*/ 63500 w 226"/>
                <a:gd name="T33" fmla="*/ 222250 h 144"/>
                <a:gd name="T34" fmla="*/ 15875 w 226"/>
                <a:gd name="T35" fmla="*/ 228600 h 1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6" h="144">
                  <a:moveTo>
                    <a:pt x="10" y="144"/>
                  </a:moveTo>
                  <a:lnTo>
                    <a:pt x="0" y="124"/>
                  </a:lnTo>
                  <a:lnTo>
                    <a:pt x="2" y="54"/>
                  </a:lnTo>
                  <a:lnTo>
                    <a:pt x="26" y="56"/>
                  </a:lnTo>
                  <a:lnTo>
                    <a:pt x="58" y="42"/>
                  </a:lnTo>
                  <a:lnTo>
                    <a:pt x="102" y="68"/>
                  </a:lnTo>
                  <a:lnTo>
                    <a:pt x="190" y="32"/>
                  </a:lnTo>
                  <a:lnTo>
                    <a:pt x="226" y="0"/>
                  </a:lnTo>
                  <a:lnTo>
                    <a:pt x="224" y="66"/>
                  </a:lnTo>
                  <a:lnTo>
                    <a:pt x="188" y="64"/>
                  </a:lnTo>
                  <a:lnTo>
                    <a:pt x="174" y="74"/>
                  </a:lnTo>
                  <a:lnTo>
                    <a:pt x="144" y="72"/>
                  </a:lnTo>
                  <a:lnTo>
                    <a:pt x="96" y="90"/>
                  </a:lnTo>
                  <a:lnTo>
                    <a:pt x="98" y="116"/>
                  </a:lnTo>
                  <a:lnTo>
                    <a:pt x="64" y="120"/>
                  </a:lnTo>
                  <a:lnTo>
                    <a:pt x="44" y="120"/>
                  </a:lnTo>
                  <a:lnTo>
                    <a:pt x="40" y="140"/>
                  </a:lnTo>
                  <a:lnTo>
                    <a:pt x="10" y="144"/>
                  </a:lnTo>
                  <a:close/>
                </a:path>
              </a:pathLst>
            </a:custGeom>
            <a:solidFill>
              <a:srgbClr val="FF0000"/>
            </a:solidFill>
            <a:ln w="9525">
              <a:solidFill>
                <a:schemeClr val="tx1"/>
              </a:solidFill>
              <a:round/>
              <a:headEnd/>
              <a:tailEnd/>
            </a:ln>
          </p:spPr>
          <p:txBody>
            <a:bodyPr wrap="none" anchor="ctr"/>
            <a:lstStyle/>
            <a:p>
              <a:endParaRPr lang="en-US"/>
            </a:p>
          </p:txBody>
        </p:sp>
        <p:sp>
          <p:nvSpPr>
            <p:cNvPr id="18465" name="Freeform 28">
              <a:extLst>
                <a:ext uri="{FF2B5EF4-FFF2-40B4-BE49-F238E27FC236}">
                  <a16:creationId xmlns:a16="http://schemas.microsoft.com/office/drawing/2014/main" id="{C534A121-8F1D-41BB-B32C-EFAD7191D4D5}"/>
                </a:ext>
              </a:extLst>
            </p:cNvPr>
            <p:cNvSpPr>
              <a:spLocks/>
            </p:cNvSpPr>
            <p:nvPr/>
          </p:nvSpPr>
          <p:spPr bwMode="auto">
            <a:xfrm>
              <a:off x="3179763" y="3119438"/>
              <a:ext cx="207962" cy="274637"/>
            </a:xfrm>
            <a:custGeom>
              <a:avLst/>
              <a:gdLst>
                <a:gd name="T0" fmla="*/ 85075 w 132"/>
                <a:gd name="T1" fmla="*/ 0 h 172"/>
                <a:gd name="T2" fmla="*/ 195358 w 132"/>
                <a:gd name="T3" fmla="*/ 105384 h 172"/>
                <a:gd name="T4" fmla="*/ 179604 w 132"/>
                <a:gd name="T5" fmla="*/ 130932 h 172"/>
                <a:gd name="T6" fmla="*/ 179604 w 132"/>
                <a:gd name="T7" fmla="*/ 166060 h 172"/>
                <a:gd name="T8" fmla="*/ 207962 w 132"/>
                <a:gd name="T9" fmla="*/ 197994 h 172"/>
                <a:gd name="T10" fmla="*/ 201660 w 132"/>
                <a:gd name="T11" fmla="*/ 242702 h 172"/>
                <a:gd name="T12" fmla="*/ 163849 w 132"/>
                <a:gd name="T13" fmla="*/ 274637 h 172"/>
                <a:gd name="T14" fmla="*/ 157547 w 132"/>
                <a:gd name="T15" fmla="*/ 242702 h 172"/>
                <a:gd name="T16" fmla="*/ 116585 w 132"/>
                <a:gd name="T17" fmla="*/ 242702 h 172"/>
                <a:gd name="T18" fmla="*/ 91377 w 132"/>
                <a:gd name="T19" fmla="*/ 271444 h 172"/>
                <a:gd name="T20" fmla="*/ 0 w 132"/>
                <a:gd name="T21" fmla="*/ 233122 h 172"/>
                <a:gd name="T22" fmla="*/ 6302 w 132"/>
                <a:gd name="T23" fmla="*/ 102191 h 172"/>
                <a:gd name="T24" fmla="*/ 56717 w 132"/>
                <a:gd name="T25" fmla="*/ 57482 h 172"/>
                <a:gd name="T26" fmla="*/ 85075 w 132"/>
                <a:gd name="T27" fmla="*/ 0 h 17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2" h="172">
                  <a:moveTo>
                    <a:pt x="54" y="0"/>
                  </a:moveTo>
                  <a:lnTo>
                    <a:pt x="124" y="66"/>
                  </a:lnTo>
                  <a:lnTo>
                    <a:pt x="114" y="82"/>
                  </a:lnTo>
                  <a:lnTo>
                    <a:pt x="114" y="104"/>
                  </a:lnTo>
                  <a:lnTo>
                    <a:pt x="132" y="124"/>
                  </a:lnTo>
                  <a:lnTo>
                    <a:pt x="128" y="152"/>
                  </a:lnTo>
                  <a:lnTo>
                    <a:pt x="104" y="172"/>
                  </a:lnTo>
                  <a:lnTo>
                    <a:pt x="100" y="152"/>
                  </a:lnTo>
                  <a:lnTo>
                    <a:pt x="74" y="152"/>
                  </a:lnTo>
                  <a:lnTo>
                    <a:pt x="58" y="170"/>
                  </a:lnTo>
                  <a:lnTo>
                    <a:pt x="0" y="146"/>
                  </a:lnTo>
                  <a:lnTo>
                    <a:pt x="4" y="64"/>
                  </a:lnTo>
                  <a:lnTo>
                    <a:pt x="36" y="36"/>
                  </a:lnTo>
                  <a:lnTo>
                    <a:pt x="54" y="0"/>
                  </a:lnTo>
                  <a:close/>
                </a:path>
              </a:pathLst>
            </a:custGeom>
            <a:solidFill>
              <a:srgbClr val="FF0000"/>
            </a:solidFill>
            <a:ln w="9525">
              <a:solidFill>
                <a:schemeClr val="tx1"/>
              </a:solidFill>
              <a:round/>
              <a:headEnd/>
              <a:tailEnd/>
            </a:ln>
          </p:spPr>
          <p:txBody>
            <a:bodyPr wrap="none" anchor="ctr"/>
            <a:lstStyle/>
            <a:p>
              <a:endParaRPr lang="en-US"/>
            </a:p>
          </p:txBody>
        </p:sp>
        <p:sp>
          <p:nvSpPr>
            <p:cNvPr id="18466" name="Freeform 29">
              <a:extLst>
                <a:ext uri="{FF2B5EF4-FFF2-40B4-BE49-F238E27FC236}">
                  <a16:creationId xmlns:a16="http://schemas.microsoft.com/office/drawing/2014/main" id="{48B7DA80-A247-4F6F-AA32-D9508E6908E3}"/>
                </a:ext>
              </a:extLst>
            </p:cNvPr>
            <p:cNvSpPr>
              <a:spLocks/>
            </p:cNvSpPr>
            <p:nvPr/>
          </p:nvSpPr>
          <p:spPr bwMode="auto">
            <a:xfrm>
              <a:off x="2065338" y="3390900"/>
              <a:ext cx="242887" cy="249238"/>
            </a:xfrm>
            <a:custGeom>
              <a:avLst/>
              <a:gdLst>
                <a:gd name="T0" fmla="*/ 15772 w 154"/>
                <a:gd name="T1" fmla="*/ 0 h 156"/>
                <a:gd name="T2" fmla="*/ 56779 w 154"/>
                <a:gd name="T3" fmla="*/ 0 h 156"/>
                <a:gd name="T4" fmla="*/ 82014 w 154"/>
                <a:gd name="T5" fmla="*/ 44735 h 156"/>
                <a:gd name="T6" fmla="*/ 123021 w 154"/>
                <a:gd name="T7" fmla="*/ 67103 h 156"/>
                <a:gd name="T8" fmla="*/ 164028 w 154"/>
                <a:gd name="T9" fmla="*/ 67103 h 156"/>
                <a:gd name="T10" fmla="*/ 201880 w 154"/>
                <a:gd name="T11" fmla="*/ 105447 h 156"/>
                <a:gd name="T12" fmla="*/ 227115 w 154"/>
                <a:gd name="T13" fmla="*/ 108642 h 156"/>
                <a:gd name="T14" fmla="*/ 214498 w 154"/>
                <a:gd name="T15" fmla="*/ 166159 h 156"/>
                <a:gd name="T16" fmla="*/ 242887 w 154"/>
                <a:gd name="T17" fmla="*/ 233261 h 156"/>
                <a:gd name="T18" fmla="*/ 192417 w 154"/>
                <a:gd name="T19" fmla="*/ 249238 h 156"/>
                <a:gd name="T20" fmla="*/ 129329 w 154"/>
                <a:gd name="T21" fmla="*/ 191722 h 156"/>
                <a:gd name="T22" fmla="*/ 113558 w 154"/>
                <a:gd name="T23" fmla="*/ 204503 h 156"/>
                <a:gd name="T24" fmla="*/ 63088 w 154"/>
                <a:gd name="T25" fmla="*/ 153377 h 156"/>
                <a:gd name="T26" fmla="*/ 28389 w 154"/>
                <a:gd name="T27" fmla="*/ 140596 h 156"/>
                <a:gd name="T28" fmla="*/ 9463 w 154"/>
                <a:gd name="T29" fmla="*/ 159768 h 156"/>
                <a:gd name="T30" fmla="*/ 0 w 154"/>
                <a:gd name="T31" fmla="*/ 140596 h 156"/>
                <a:gd name="T32" fmla="*/ 22081 w 154"/>
                <a:gd name="T33" fmla="*/ 76689 h 156"/>
                <a:gd name="T34" fmla="*/ 66242 w 154"/>
                <a:gd name="T35" fmla="*/ 102251 h 156"/>
                <a:gd name="T36" fmla="*/ 53624 w 154"/>
                <a:gd name="T37" fmla="*/ 60712 h 156"/>
                <a:gd name="T38" fmla="*/ 25235 w 154"/>
                <a:gd name="T39" fmla="*/ 41540 h 156"/>
                <a:gd name="T40" fmla="*/ 15772 w 154"/>
                <a:gd name="T41" fmla="*/ 0 h 15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54" h="156">
                  <a:moveTo>
                    <a:pt x="10" y="0"/>
                  </a:moveTo>
                  <a:lnTo>
                    <a:pt x="36" y="0"/>
                  </a:lnTo>
                  <a:lnTo>
                    <a:pt x="52" y="28"/>
                  </a:lnTo>
                  <a:lnTo>
                    <a:pt x="78" y="42"/>
                  </a:lnTo>
                  <a:lnTo>
                    <a:pt x="104" y="42"/>
                  </a:lnTo>
                  <a:lnTo>
                    <a:pt x="128" y="66"/>
                  </a:lnTo>
                  <a:lnTo>
                    <a:pt x="144" y="68"/>
                  </a:lnTo>
                  <a:lnTo>
                    <a:pt x="136" y="104"/>
                  </a:lnTo>
                  <a:lnTo>
                    <a:pt x="154" y="146"/>
                  </a:lnTo>
                  <a:lnTo>
                    <a:pt x="122" y="156"/>
                  </a:lnTo>
                  <a:lnTo>
                    <a:pt x="82" y="120"/>
                  </a:lnTo>
                  <a:lnTo>
                    <a:pt x="72" y="128"/>
                  </a:lnTo>
                  <a:lnTo>
                    <a:pt x="40" y="96"/>
                  </a:lnTo>
                  <a:lnTo>
                    <a:pt x="18" y="88"/>
                  </a:lnTo>
                  <a:lnTo>
                    <a:pt x="6" y="100"/>
                  </a:lnTo>
                  <a:lnTo>
                    <a:pt x="0" y="88"/>
                  </a:lnTo>
                  <a:lnTo>
                    <a:pt x="14" y="48"/>
                  </a:lnTo>
                  <a:lnTo>
                    <a:pt x="42" y="64"/>
                  </a:lnTo>
                  <a:lnTo>
                    <a:pt x="34" y="38"/>
                  </a:lnTo>
                  <a:lnTo>
                    <a:pt x="16" y="26"/>
                  </a:lnTo>
                  <a:lnTo>
                    <a:pt x="10" y="0"/>
                  </a:lnTo>
                  <a:close/>
                </a:path>
              </a:pathLst>
            </a:custGeom>
            <a:solidFill>
              <a:srgbClr val="FFFF00"/>
            </a:solidFill>
            <a:ln w="9525">
              <a:solidFill>
                <a:schemeClr val="tx1"/>
              </a:solidFill>
              <a:round/>
              <a:headEnd/>
              <a:tailEnd/>
            </a:ln>
          </p:spPr>
          <p:txBody>
            <a:bodyPr wrap="none" anchor="ctr"/>
            <a:lstStyle/>
            <a:p>
              <a:endParaRPr lang="en-US"/>
            </a:p>
          </p:txBody>
        </p:sp>
        <p:sp>
          <p:nvSpPr>
            <p:cNvPr id="18467" name="Freeform 30">
              <a:extLst>
                <a:ext uri="{FF2B5EF4-FFF2-40B4-BE49-F238E27FC236}">
                  <a16:creationId xmlns:a16="http://schemas.microsoft.com/office/drawing/2014/main" id="{FA80F3AC-2CB3-4338-A7ED-263C6CE92548}"/>
                </a:ext>
              </a:extLst>
            </p:cNvPr>
            <p:cNvSpPr>
              <a:spLocks/>
            </p:cNvSpPr>
            <p:nvPr/>
          </p:nvSpPr>
          <p:spPr bwMode="auto">
            <a:xfrm>
              <a:off x="2316163" y="3509963"/>
              <a:ext cx="309562" cy="190500"/>
            </a:xfrm>
            <a:custGeom>
              <a:avLst/>
              <a:gdLst>
                <a:gd name="T0" fmla="*/ 6318 w 196"/>
                <a:gd name="T1" fmla="*/ 92075 h 120"/>
                <a:gd name="T2" fmla="*/ 0 w 196"/>
                <a:gd name="T3" fmla="*/ 38100 h 120"/>
                <a:gd name="T4" fmla="*/ 123193 w 196"/>
                <a:gd name="T5" fmla="*/ 15875 h 120"/>
                <a:gd name="T6" fmla="*/ 217957 w 196"/>
                <a:gd name="T7" fmla="*/ 12700 h 120"/>
                <a:gd name="T8" fmla="*/ 233751 w 196"/>
                <a:gd name="T9" fmla="*/ 41275 h 120"/>
                <a:gd name="T10" fmla="*/ 300086 w 196"/>
                <a:gd name="T11" fmla="*/ 0 h 120"/>
                <a:gd name="T12" fmla="*/ 309562 w 196"/>
                <a:gd name="T13" fmla="*/ 28575 h 120"/>
                <a:gd name="T14" fmla="*/ 306403 w 196"/>
                <a:gd name="T15" fmla="*/ 139700 h 120"/>
                <a:gd name="T16" fmla="*/ 167416 w 196"/>
                <a:gd name="T17" fmla="*/ 190500 h 120"/>
                <a:gd name="T18" fmla="*/ 126352 w 196"/>
                <a:gd name="T19" fmla="*/ 165100 h 120"/>
                <a:gd name="T20" fmla="*/ 123193 w 196"/>
                <a:gd name="T21" fmla="*/ 142875 h 120"/>
                <a:gd name="T22" fmla="*/ 94764 w 196"/>
                <a:gd name="T23" fmla="*/ 146050 h 120"/>
                <a:gd name="T24" fmla="*/ 44223 w 196"/>
                <a:gd name="T25" fmla="*/ 85725 h 120"/>
                <a:gd name="T26" fmla="*/ 6318 w 196"/>
                <a:gd name="T27" fmla="*/ 92075 h 12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96" h="120">
                  <a:moveTo>
                    <a:pt x="4" y="58"/>
                  </a:moveTo>
                  <a:lnTo>
                    <a:pt x="0" y="24"/>
                  </a:lnTo>
                  <a:lnTo>
                    <a:pt x="78" y="10"/>
                  </a:lnTo>
                  <a:lnTo>
                    <a:pt x="138" y="8"/>
                  </a:lnTo>
                  <a:lnTo>
                    <a:pt x="148" y="26"/>
                  </a:lnTo>
                  <a:lnTo>
                    <a:pt x="190" y="0"/>
                  </a:lnTo>
                  <a:lnTo>
                    <a:pt x="196" y="18"/>
                  </a:lnTo>
                  <a:lnTo>
                    <a:pt x="194" y="88"/>
                  </a:lnTo>
                  <a:lnTo>
                    <a:pt x="106" y="120"/>
                  </a:lnTo>
                  <a:lnTo>
                    <a:pt x="80" y="104"/>
                  </a:lnTo>
                  <a:lnTo>
                    <a:pt x="78" y="90"/>
                  </a:lnTo>
                  <a:lnTo>
                    <a:pt x="60" y="92"/>
                  </a:lnTo>
                  <a:lnTo>
                    <a:pt x="28" y="54"/>
                  </a:lnTo>
                  <a:lnTo>
                    <a:pt x="4" y="58"/>
                  </a:lnTo>
                  <a:close/>
                </a:path>
              </a:pathLst>
            </a:custGeom>
            <a:solidFill>
              <a:srgbClr val="00B050"/>
            </a:solidFill>
            <a:ln w="9525">
              <a:solidFill>
                <a:schemeClr val="hlink"/>
              </a:solidFill>
              <a:round/>
              <a:headEnd/>
              <a:tailEnd/>
            </a:ln>
          </p:spPr>
          <p:txBody>
            <a:bodyPr wrap="none" anchor="ctr"/>
            <a:lstStyle/>
            <a:p>
              <a:endParaRPr lang="en-US"/>
            </a:p>
          </p:txBody>
        </p:sp>
        <p:sp>
          <p:nvSpPr>
            <p:cNvPr id="18468" name="Freeform 31">
              <a:extLst>
                <a:ext uri="{FF2B5EF4-FFF2-40B4-BE49-F238E27FC236}">
                  <a16:creationId xmlns:a16="http://schemas.microsoft.com/office/drawing/2014/main" id="{AF2C39B4-DBB7-41E7-850A-9745420950B6}"/>
                </a:ext>
              </a:extLst>
            </p:cNvPr>
            <p:cNvSpPr>
              <a:spLocks/>
            </p:cNvSpPr>
            <p:nvPr/>
          </p:nvSpPr>
          <p:spPr bwMode="auto">
            <a:xfrm>
              <a:off x="2325688" y="3594100"/>
              <a:ext cx="325437" cy="219075"/>
            </a:xfrm>
            <a:custGeom>
              <a:avLst/>
              <a:gdLst>
                <a:gd name="T0" fmla="*/ 0 w 206"/>
                <a:gd name="T1" fmla="*/ 3175 h 138"/>
                <a:gd name="T2" fmla="*/ 34755 w 206"/>
                <a:gd name="T3" fmla="*/ 0 h 138"/>
                <a:gd name="T4" fmla="*/ 88468 w 206"/>
                <a:gd name="T5" fmla="*/ 63500 h 138"/>
                <a:gd name="T6" fmla="*/ 110585 w 206"/>
                <a:gd name="T7" fmla="*/ 60325 h 138"/>
                <a:gd name="T8" fmla="*/ 120064 w 206"/>
                <a:gd name="T9" fmla="*/ 85725 h 138"/>
                <a:gd name="T10" fmla="*/ 161139 w 206"/>
                <a:gd name="T11" fmla="*/ 101600 h 138"/>
                <a:gd name="T12" fmla="*/ 293841 w 206"/>
                <a:gd name="T13" fmla="*/ 53975 h 138"/>
                <a:gd name="T14" fmla="*/ 297001 w 206"/>
                <a:gd name="T15" fmla="*/ 180975 h 138"/>
                <a:gd name="T16" fmla="*/ 325437 w 206"/>
                <a:gd name="T17" fmla="*/ 219075 h 138"/>
                <a:gd name="T18" fmla="*/ 199054 w 206"/>
                <a:gd name="T19" fmla="*/ 219075 h 138"/>
                <a:gd name="T20" fmla="*/ 164298 w 206"/>
                <a:gd name="T21" fmla="*/ 219075 h 138"/>
                <a:gd name="T22" fmla="*/ 126383 w 206"/>
                <a:gd name="T23" fmla="*/ 219075 h 138"/>
                <a:gd name="T24" fmla="*/ 78990 w 206"/>
                <a:gd name="T25" fmla="*/ 196850 h 138"/>
                <a:gd name="T26" fmla="*/ 72670 w 206"/>
                <a:gd name="T27" fmla="*/ 136525 h 138"/>
                <a:gd name="T28" fmla="*/ 66351 w 206"/>
                <a:gd name="T29" fmla="*/ 104775 h 138"/>
                <a:gd name="T30" fmla="*/ 50553 w 206"/>
                <a:gd name="T31" fmla="*/ 79375 h 138"/>
                <a:gd name="T32" fmla="*/ 9479 w 206"/>
                <a:gd name="T33" fmla="*/ 47625 h 138"/>
                <a:gd name="T34" fmla="*/ 0 w 206"/>
                <a:gd name="T35" fmla="*/ 3175 h 13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06" h="138">
                  <a:moveTo>
                    <a:pt x="0" y="2"/>
                  </a:moveTo>
                  <a:lnTo>
                    <a:pt x="22" y="0"/>
                  </a:lnTo>
                  <a:lnTo>
                    <a:pt x="56" y="40"/>
                  </a:lnTo>
                  <a:lnTo>
                    <a:pt x="70" y="38"/>
                  </a:lnTo>
                  <a:lnTo>
                    <a:pt x="76" y="54"/>
                  </a:lnTo>
                  <a:lnTo>
                    <a:pt x="102" y="64"/>
                  </a:lnTo>
                  <a:lnTo>
                    <a:pt x="186" y="34"/>
                  </a:lnTo>
                  <a:lnTo>
                    <a:pt x="188" y="114"/>
                  </a:lnTo>
                  <a:lnTo>
                    <a:pt x="206" y="138"/>
                  </a:lnTo>
                  <a:lnTo>
                    <a:pt x="126" y="138"/>
                  </a:lnTo>
                  <a:lnTo>
                    <a:pt x="104" y="138"/>
                  </a:lnTo>
                  <a:lnTo>
                    <a:pt x="80" y="138"/>
                  </a:lnTo>
                  <a:lnTo>
                    <a:pt x="50" y="124"/>
                  </a:lnTo>
                  <a:lnTo>
                    <a:pt x="46" y="86"/>
                  </a:lnTo>
                  <a:lnTo>
                    <a:pt x="42" y="66"/>
                  </a:lnTo>
                  <a:lnTo>
                    <a:pt x="32" y="50"/>
                  </a:lnTo>
                  <a:lnTo>
                    <a:pt x="6" y="30"/>
                  </a:lnTo>
                  <a:lnTo>
                    <a:pt x="0" y="2"/>
                  </a:lnTo>
                  <a:close/>
                </a:path>
              </a:pathLst>
            </a:custGeom>
            <a:solidFill>
              <a:srgbClr val="00B0F0"/>
            </a:solidFill>
            <a:ln w="9525">
              <a:solidFill>
                <a:schemeClr val="tx1"/>
              </a:solidFill>
              <a:round/>
              <a:headEnd/>
              <a:tailEnd/>
            </a:ln>
          </p:spPr>
          <p:txBody>
            <a:bodyPr wrap="none" anchor="ctr"/>
            <a:lstStyle/>
            <a:p>
              <a:endParaRPr lang="en-US"/>
            </a:p>
          </p:txBody>
        </p:sp>
        <p:sp>
          <p:nvSpPr>
            <p:cNvPr id="18469" name="Freeform 32">
              <a:extLst>
                <a:ext uri="{FF2B5EF4-FFF2-40B4-BE49-F238E27FC236}">
                  <a16:creationId xmlns:a16="http://schemas.microsoft.com/office/drawing/2014/main" id="{7B1B2F3B-058E-4B09-9D30-7847036B3B98}"/>
                </a:ext>
              </a:extLst>
            </p:cNvPr>
            <p:cNvSpPr>
              <a:spLocks/>
            </p:cNvSpPr>
            <p:nvPr/>
          </p:nvSpPr>
          <p:spPr bwMode="auto">
            <a:xfrm>
              <a:off x="2247900" y="3622675"/>
              <a:ext cx="77788" cy="80963"/>
            </a:xfrm>
            <a:custGeom>
              <a:avLst/>
              <a:gdLst>
                <a:gd name="T0" fmla="*/ 16206 w 48"/>
                <a:gd name="T1" fmla="*/ 80963 h 50"/>
                <a:gd name="T2" fmla="*/ 0 w 48"/>
                <a:gd name="T3" fmla="*/ 35624 h 50"/>
                <a:gd name="T4" fmla="*/ 6482 w 48"/>
                <a:gd name="T5" fmla="*/ 16193 h 50"/>
                <a:gd name="T6" fmla="*/ 51859 w 48"/>
                <a:gd name="T7" fmla="*/ 0 h 50"/>
                <a:gd name="T8" fmla="*/ 77788 w 48"/>
                <a:gd name="T9" fmla="*/ 25908 h 50"/>
                <a:gd name="T10" fmla="*/ 74547 w 48"/>
                <a:gd name="T11" fmla="*/ 74486 h 50"/>
                <a:gd name="T12" fmla="*/ 16206 w 48"/>
                <a:gd name="T13" fmla="*/ 80963 h 5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8" h="50">
                  <a:moveTo>
                    <a:pt x="10" y="50"/>
                  </a:moveTo>
                  <a:lnTo>
                    <a:pt x="0" y="22"/>
                  </a:lnTo>
                  <a:lnTo>
                    <a:pt x="4" y="10"/>
                  </a:lnTo>
                  <a:lnTo>
                    <a:pt x="32" y="0"/>
                  </a:lnTo>
                  <a:lnTo>
                    <a:pt x="48" y="16"/>
                  </a:lnTo>
                  <a:lnTo>
                    <a:pt x="46" y="46"/>
                  </a:lnTo>
                  <a:lnTo>
                    <a:pt x="10" y="50"/>
                  </a:lnTo>
                  <a:close/>
                </a:path>
              </a:pathLst>
            </a:custGeom>
            <a:solidFill>
              <a:srgbClr val="00B0F0"/>
            </a:solidFill>
            <a:ln w="9525">
              <a:solidFill>
                <a:schemeClr val="tx1"/>
              </a:solidFill>
              <a:round/>
              <a:headEnd/>
              <a:tailEnd/>
            </a:ln>
          </p:spPr>
          <p:txBody>
            <a:bodyPr wrap="none" anchor="ctr"/>
            <a:lstStyle/>
            <a:p>
              <a:endParaRPr lang="en-US"/>
            </a:p>
          </p:txBody>
        </p:sp>
        <p:sp>
          <p:nvSpPr>
            <p:cNvPr id="18470" name="Freeform 33">
              <a:extLst>
                <a:ext uri="{FF2B5EF4-FFF2-40B4-BE49-F238E27FC236}">
                  <a16:creationId xmlns:a16="http://schemas.microsoft.com/office/drawing/2014/main" id="{858D29BE-3FC9-433C-BBEA-A05B62846229}"/>
                </a:ext>
              </a:extLst>
            </p:cNvPr>
            <p:cNvSpPr>
              <a:spLocks/>
            </p:cNvSpPr>
            <p:nvPr/>
          </p:nvSpPr>
          <p:spPr bwMode="auto">
            <a:xfrm>
              <a:off x="2241550" y="3700463"/>
              <a:ext cx="158750" cy="260350"/>
            </a:xfrm>
            <a:custGeom>
              <a:avLst/>
              <a:gdLst>
                <a:gd name="T0" fmla="*/ 22225 w 100"/>
                <a:gd name="T1" fmla="*/ 0 h 164"/>
                <a:gd name="T2" fmla="*/ 79375 w 100"/>
                <a:gd name="T3" fmla="*/ 0 h 164"/>
                <a:gd name="T4" fmla="*/ 82550 w 100"/>
                <a:gd name="T5" fmla="*/ 41275 h 164"/>
                <a:gd name="T6" fmla="*/ 101600 w 100"/>
                <a:gd name="T7" fmla="*/ 73025 h 164"/>
                <a:gd name="T8" fmla="*/ 158750 w 100"/>
                <a:gd name="T9" fmla="*/ 101600 h 164"/>
                <a:gd name="T10" fmla="*/ 127000 w 100"/>
                <a:gd name="T11" fmla="*/ 120650 h 164"/>
                <a:gd name="T12" fmla="*/ 127000 w 100"/>
                <a:gd name="T13" fmla="*/ 174625 h 164"/>
                <a:gd name="T14" fmla="*/ 146050 w 100"/>
                <a:gd name="T15" fmla="*/ 225425 h 164"/>
                <a:gd name="T16" fmla="*/ 66675 w 100"/>
                <a:gd name="T17" fmla="*/ 260350 h 164"/>
                <a:gd name="T18" fmla="*/ 38100 w 100"/>
                <a:gd name="T19" fmla="*/ 200025 h 164"/>
                <a:gd name="T20" fmla="*/ 38100 w 100"/>
                <a:gd name="T21" fmla="*/ 107950 h 164"/>
                <a:gd name="T22" fmla="*/ 0 w 100"/>
                <a:gd name="T23" fmla="*/ 63500 h 164"/>
                <a:gd name="T24" fmla="*/ 15875 w 100"/>
                <a:gd name="T25" fmla="*/ 38100 h 164"/>
                <a:gd name="T26" fmla="*/ 22225 w 100"/>
                <a:gd name="T27" fmla="*/ 0 h 16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00" h="164">
                  <a:moveTo>
                    <a:pt x="14" y="0"/>
                  </a:moveTo>
                  <a:lnTo>
                    <a:pt x="50" y="0"/>
                  </a:lnTo>
                  <a:lnTo>
                    <a:pt x="52" y="26"/>
                  </a:lnTo>
                  <a:lnTo>
                    <a:pt x="64" y="46"/>
                  </a:lnTo>
                  <a:lnTo>
                    <a:pt x="100" y="64"/>
                  </a:lnTo>
                  <a:lnTo>
                    <a:pt x="80" y="76"/>
                  </a:lnTo>
                  <a:lnTo>
                    <a:pt x="80" y="110"/>
                  </a:lnTo>
                  <a:lnTo>
                    <a:pt x="92" y="142"/>
                  </a:lnTo>
                  <a:lnTo>
                    <a:pt x="42" y="164"/>
                  </a:lnTo>
                  <a:lnTo>
                    <a:pt x="24" y="126"/>
                  </a:lnTo>
                  <a:lnTo>
                    <a:pt x="24" y="68"/>
                  </a:lnTo>
                  <a:lnTo>
                    <a:pt x="0" y="40"/>
                  </a:lnTo>
                  <a:lnTo>
                    <a:pt x="10" y="24"/>
                  </a:lnTo>
                  <a:lnTo>
                    <a:pt x="14" y="0"/>
                  </a:lnTo>
                  <a:close/>
                </a:path>
              </a:pathLst>
            </a:custGeom>
            <a:solidFill>
              <a:srgbClr val="00B050"/>
            </a:solidFill>
            <a:ln w="9525">
              <a:solidFill>
                <a:schemeClr val="tx1"/>
              </a:solidFill>
              <a:round/>
              <a:headEnd/>
              <a:tailEnd/>
            </a:ln>
          </p:spPr>
          <p:txBody>
            <a:bodyPr wrap="none" anchor="ctr"/>
            <a:lstStyle/>
            <a:p>
              <a:endParaRPr lang="en-US"/>
            </a:p>
          </p:txBody>
        </p:sp>
        <p:sp>
          <p:nvSpPr>
            <p:cNvPr id="18471" name="Freeform 34">
              <a:extLst>
                <a:ext uri="{FF2B5EF4-FFF2-40B4-BE49-F238E27FC236}">
                  <a16:creationId xmlns:a16="http://schemas.microsoft.com/office/drawing/2014/main" id="{502AB145-5498-40C7-8268-CFBA8C2AE569}"/>
                </a:ext>
              </a:extLst>
            </p:cNvPr>
            <p:cNvSpPr>
              <a:spLocks/>
            </p:cNvSpPr>
            <p:nvPr/>
          </p:nvSpPr>
          <p:spPr bwMode="auto">
            <a:xfrm>
              <a:off x="2608263" y="3425825"/>
              <a:ext cx="250825" cy="381000"/>
            </a:xfrm>
            <a:custGeom>
              <a:avLst/>
              <a:gdLst>
                <a:gd name="T0" fmla="*/ 50800 w 158"/>
                <a:gd name="T1" fmla="*/ 0 h 240"/>
                <a:gd name="T2" fmla="*/ 63500 w 158"/>
                <a:gd name="T3" fmla="*/ 19050 h 240"/>
                <a:gd name="T4" fmla="*/ 174625 w 158"/>
                <a:gd name="T5" fmla="*/ 15875 h 240"/>
                <a:gd name="T6" fmla="*/ 222250 w 158"/>
                <a:gd name="T7" fmla="*/ 0 h 240"/>
                <a:gd name="T8" fmla="*/ 250825 w 158"/>
                <a:gd name="T9" fmla="*/ 73025 h 240"/>
                <a:gd name="T10" fmla="*/ 250825 w 158"/>
                <a:gd name="T11" fmla="*/ 263525 h 240"/>
                <a:gd name="T12" fmla="*/ 168275 w 158"/>
                <a:gd name="T13" fmla="*/ 263525 h 240"/>
                <a:gd name="T14" fmla="*/ 44450 w 158"/>
                <a:gd name="T15" fmla="*/ 381000 h 240"/>
                <a:gd name="T16" fmla="*/ 15875 w 158"/>
                <a:gd name="T17" fmla="*/ 342900 h 240"/>
                <a:gd name="T18" fmla="*/ 12700 w 158"/>
                <a:gd name="T19" fmla="*/ 215900 h 240"/>
                <a:gd name="T20" fmla="*/ 19050 w 158"/>
                <a:gd name="T21" fmla="*/ 98425 h 240"/>
                <a:gd name="T22" fmla="*/ 0 w 158"/>
                <a:gd name="T23" fmla="*/ 63500 h 240"/>
                <a:gd name="T24" fmla="*/ 50800 w 158"/>
                <a:gd name="T25" fmla="*/ 0 h 2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58" h="240">
                  <a:moveTo>
                    <a:pt x="32" y="0"/>
                  </a:moveTo>
                  <a:lnTo>
                    <a:pt x="40" y="12"/>
                  </a:lnTo>
                  <a:lnTo>
                    <a:pt x="110" y="10"/>
                  </a:lnTo>
                  <a:lnTo>
                    <a:pt x="140" y="0"/>
                  </a:lnTo>
                  <a:lnTo>
                    <a:pt x="158" y="46"/>
                  </a:lnTo>
                  <a:lnTo>
                    <a:pt x="158" y="166"/>
                  </a:lnTo>
                  <a:lnTo>
                    <a:pt x="106" y="166"/>
                  </a:lnTo>
                  <a:lnTo>
                    <a:pt x="28" y="240"/>
                  </a:lnTo>
                  <a:lnTo>
                    <a:pt x="10" y="216"/>
                  </a:lnTo>
                  <a:lnTo>
                    <a:pt x="8" y="136"/>
                  </a:lnTo>
                  <a:lnTo>
                    <a:pt x="12" y="62"/>
                  </a:lnTo>
                  <a:lnTo>
                    <a:pt x="0" y="40"/>
                  </a:lnTo>
                  <a:lnTo>
                    <a:pt x="32" y="0"/>
                  </a:lnTo>
                  <a:close/>
                </a:path>
              </a:pathLst>
            </a:custGeom>
            <a:solidFill>
              <a:srgbClr val="0070C0"/>
            </a:solidFill>
            <a:ln w="9525">
              <a:solidFill>
                <a:schemeClr val="tx1"/>
              </a:solidFill>
              <a:round/>
              <a:headEnd/>
              <a:tailEnd/>
            </a:ln>
          </p:spPr>
          <p:txBody>
            <a:bodyPr wrap="none" anchor="ctr"/>
            <a:lstStyle/>
            <a:p>
              <a:endParaRPr lang="en-US"/>
            </a:p>
          </p:txBody>
        </p:sp>
        <p:sp>
          <p:nvSpPr>
            <p:cNvPr id="18472" name="Freeform 35">
              <a:extLst>
                <a:ext uri="{FF2B5EF4-FFF2-40B4-BE49-F238E27FC236}">
                  <a16:creationId xmlns:a16="http://schemas.microsoft.com/office/drawing/2014/main" id="{07CE3AE7-0838-4C79-80D2-61BDEC1F598E}"/>
                </a:ext>
              </a:extLst>
            </p:cNvPr>
            <p:cNvSpPr>
              <a:spLocks/>
            </p:cNvSpPr>
            <p:nvPr/>
          </p:nvSpPr>
          <p:spPr bwMode="auto">
            <a:xfrm>
              <a:off x="2836863" y="3327400"/>
              <a:ext cx="346075" cy="306388"/>
            </a:xfrm>
            <a:custGeom>
              <a:avLst/>
              <a:gdLst>
                <a:gd name="T0" fmla="*/ 133350 w 218"/>
                <a:gd name="T1" fmla="*/ 306388 h 192"/>
                <a:gd name="T2" fmla="*/ 19050 w 218"/>
                <a:gd name="T3" fmla="*/ 201067 h 192"/>
                <a:gd name="T4" fmla="*/ 19050 w 218"/>
                <a:gd name="T5" fmla="*/ 159577 h 192"/>
                <a:gd name="T6" fmla="*/ 0 w 218"/>
                <a:gd name="T7" fmla="*/ 121279 h 192"/>
                <a:gd name="T8" fmla="*/ 53975 w 218"/>
                <a:gd name="T9" fmla="*/ 121279 h 192"/>
                <a:gd name="T10" fmla="*/ 63500 w 218"/>
                <a:gd name="T11" fmla="*/ 89363 h 192"/>
                <a:gd name="T12" fmla="*/ 146050 w 218"/>
                <a:gd name="T13" fmla="*/ 82980 h 192"/>
                <a:gd name="T14" fmla="*/ 142875 w 218"/>
                <a:gd name="T15" fmla="*/ 38299 h 192"/>
                <a:gd name="T16" fmla="*/ 228600 w 218"/>
                <a:gd name="T17" fmla="*/ 12766 h 192"/>
                <a:gd name="T18" fmla="*/ 273050 w 218"/>
                <a:gd name="T19" fmla="*/ 15958 h 192"/>
                <a:gd name="T20" fmla="*/ 288925 w 218"/>
                <a:gd name="T21" fmla="*/ 0 h 192"/>
                <a:gd name="T22" fmla="*/ 342900 w 218"/>
                <a:gd name="T23" fmla="*/ 3192 h 192"/>
                <a:gd name="T24" fmla="*/ 346075 w 218"/>
                <a:gd name="T25" fmla="*/ 44682 h 192"/>
                <a:gd name="T26" fmla="*/ 307975 w 218"/>
                <a:gd name="T27" fmla="*/ 54256 h 192"/>
                <a:gd name="T28" fmla="*/ 266700 w 218"/>
                <a:gd name="T29" fmla="*/ 137236 h 192"/>
                <a:gd name="T30" fmla="*/ 241300 w 218"/>
                <a:gd name="T31" fmla="*/ 140428 h 192"/>
                <a:gd name="T32" fmla="*/ 241300 w 218"/>
                <a:gd name="T33" fmla="*/ 175535 h 192"/>
                <a:gd name="T34" fmla="*/ 203200 w 218"/>
                <a:gd name="T35" fmla="*/ 207450 h 192"/>
                <a:gd name="T36" fmla="*/ 184150 w 218"/>
                <a:gd name="T37" fmla="*/ 242557 h 192"/>
                <a:gd name="T38" fmla="*/ 133350 w 218"/>
                <a:gd name="T39" fmla="*/ 306388 h 19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8" h="192">
                  <a:moveTo>
                    <a:pt x="84" y="192"/>
                  </a:moveTo>
                  <a:lnTo>
                    <a:pt x="12" y="126"/>
                  </a:lnTo>
                  <a:lnTo>
                    <a:pt x="12" y="100"/>
                  </a:lnTo>
                  <a:lnTo>
                    <a:pt x="0" y="76"/>
                  </a:lnTo>
                  <a:lnTo>
                    <a:pt x="34" y="76"/>
                  </a:lnTo>
                  <a:lnTo>
                    <a:pt x="40" y="56"/>
                  </a:lnTo>
                  <a:lnTo>
                    <a:pt x="92" y="52"/>
                  </a:lnTo>
                  <a:lnTo>
                    <a:pt x="90" y="24"/>
                  </a:lnTo>
                  <a:lnTo>
                    <a:pt x="144" y="8"/>
                  </a:lnTo>
                  <a:lnTo>
                    <a:pt x="172" y="10"/>
                  </a:lnTo>
                  <a:lnTo>
                    <a:pt x="182" y="0"/>
                  </a:lnTo>
                  <a:lnTo>
                    <a:pt x="216" y="2"/>
                  </a:lnTo>
                  <a:lnTo>
                    <a:pt x="218" y="28"/>
                  </a:lnTo>
                  <a:lnTo>
                    <a:pt x="194" y="34"/>
                  </a:lnTo>
                  <a:lnTo>
                    <a:pt x="168" y="86"/>
                  </a:lnTo>
                  <a:lnTo>
                    <a:pt x="152" y="88"/>
                  </a:lnTo>
                  <a:lnTo>
                    <a:pt x="152" y="110"/>
                  </a:lnTo>
                  <a:lnTo>
                    <a:pt x="128" y="130"/>
                  </a:lnTo>
                  <a:lnTo>
                    <a:pt x="116" y="152"/>
                  </a:lnTo>
                  <a:lnTo>
                    <a:pt x="84" y="192"/>
                  </a:lnTo>
                  <a:close/>
                </a:path>
              </a:pathLst>
            </a:custGeom>
            <a:solidFill>
              <a:srgbClr val="FFC000"/>
            </a:solidFill>
            <a:ln w="9525">
              <a:solidFill>
                <a:schemeClr val="tx1"/>
              </a:solidFill>
              <a:round/>
              <a:headEnd/>
              <a:tailEnd/>
            </a:ln>
          </p:spPr>
          <p:txBody>
            <a:bodyPr wrap="none" anchor="ctr"/>
            <a:lstStyle/>
            <a:p>
              <a:endParaRPr lang="en-US"/>
            </a:p>
          </p:txBody>
        </p:sp>
        <p:sp>
          <p:nvSpPr>
            <p:cNvPr id="18473" name="Freeform 36">
              <a:extLst>
                <a:ext uri="{FF2B5EF4-FFF2-40B4-BE49-F238E27FC236}">
                  <a16:creationId xmlns:a16="http://schemas.microsoft.com/office/drawing/2014/main" id="{59023171-D612-494E-B36F-48B3C58AA4F7}"/>
                </a:ext>
              </a:extLst>
            </p:cNvPr>
            <p:cNvSpPr>
              <a:spLocks/>
            </p:cNvSpPr>
            <p:nvPr/>
          </p:nvSpPr>
          <p:spPr bwMode="auto">
            <a:xfrm>
              <a:off x="2643188" y="3530600"/>
              <a:ext cx="427037" cy="441325"/>
            </a:xfrm>
            <a:custGeom>
              <a:avLst/>
              <a:gdLst>
                <a:gd name="T0" fmla="*/ 215100 w 270"/>
                <a:gd name="T1" fmla="*/ 0 h 278"/>
                <a:gd name="T2" fmla="*/ 427037 w 270"/>
                <a:gd name="T3" fmla="*/ 206375 h 278"/>
                <a:gd name="T4" fmla="*/ 189794 w 270"/>
                <a:gd name="T5" fmla="*/ 323850 h 278"/>
                <a:gd name="T6" fmla="*/ 192957 w 270"/>
                <a:gd name="T7" fmla="*/ 368300 h 278"/>
                <a:gd name="T8" fmla="*/ 91734 w 270"/>
                <a:gd name="T9" fmla="*/ 441325 h 278"/>
                <a:gd name="T10" fmla="*/ 22143 w 270"/>
                <a:gd name="T11" fmla="*/ 431800 h 278"/>
                <a:gd name="T12" fmla="*/ 25306 w 270"/>
                <a:gd name="T13" fmla="*/ 409575 h 278"/>
                <a:gd name="T14" fmla="*/ 3163 w 270"/>
                <a:gd name="T15" fmla="*/ 384175 h 278"/>
                <a:gd name="T16" fmla="*/ 31632 w 270"/>
                <a:gd name="T17" fmla="*/ 355600 h 278"/>
                <a:gd name="T18" fmla="*/ 12653 w 270"/>
                <a:gd name="T19" fmla="*/ 342900 h 278"/>
                <a:gd name="T20" fmla="*/ 15816 w 270"/>
                <a:gd name="T21" fmla="*/ 314325 h 278"/>
                <a:gd name="T22" fmla="*/ 0 w 270"/>
                <a:gd name="T23" fmla="*/ 301625 h 278"/>
                <a:gd name="T24" fmla="*/ 6326 w 270"/>
                <a:gd name="T25" fmla="*/ 273050 h 278"/>
                <a:gd name="T26" fmla="*/ 136019 w 270"/>
                <a:gd name="T27" fmla="*/ 158750 h 278"/>
                <a:gd name="T28" fmla="*/ 215100 w 270"/>
                <a:gd name="T29" fmla="*/ 155575 h 278"/>
                <a:gd name="T30" fmla="*/ 215100 w 270"/>
                <a:gd name="T31" fmla="*/ 0 h 27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70" h="278">
                  <a:moveTo>
                    <a:pt x="136" y="0"/>
                  </a:moveTo>
                  <a:lnTo>
                    <a:pt x="270" y="130"/>
                  </a:lnTo>
                  <a:lnTo>
                    <a:pt x="120" y="204"/>
                  </a:lnTo>
                  <a:lnTo>
                    <a:pt x="122" y="232"/>
                  </a:lnTo>
                  <a:lnTo>
                    <a:pt x="58" y="278"/>
                  </a:lnTo>
                  <a:lnTo>
                    <a:pt x="14" y="272"/>
                  </a:lnTo>
                  <a:lnTo>
                    <a:pt x="16" y="258"/>
                  </a:lnTo>
                  <a:lnTo>
                    <a:pt x="2" y="242"/>
                  </a:lnTo>
                  <a:lnTo>
                    <a:pt x="20" y="224"/>
                  </a:lnTo>
                  <a:lnTo>
                    <a:pt x="8" y="216"/>
                  </a:lnTo>
                  <a:lnTo>
                    <a:pt x="10" y="198"/>
                  </a:lnTo>
                  <a:lnTo>
                    <a:pt x="0" y="190"/>
                  </a:lnTo>
                  <a:lnTo>
                    <a:pt x="4" y="172"/>
                  </a:lnTo>
                  <a:lnTo>
                    <a:pt x="86" y="100"/>
                  </a:lnTo>
                  <a:lnTo>
                    <a:pt x="136" y="98"/>
                  </a:lnTo>
                  <a:lnTo>
                    <a:pt x="136" y="0"/>
                  </a:lnTo>
                  <a:close/>
                </a:path>
              </a:pathLst>
            </a:custGeom>
            <a:solidFill>
              <a:srgbClr val="00B0F0"/>
            </a:solidFill>
            <a:ln w="9525">
              <a:solidFill>
                <a:schemeClr val="tx1"/>
              </a:solidFill>
              <a:round/>
              <a:headEnd/>
              <a:tailEnd/>
            </a:ln>
          </p:spPr>
          <p:txBody>
            <a:bodyPr wrap="none" anchor="ctr"/>
            <a:lstStyle/>
            <a:p>
              <a:endParaRPr lang="en-US"/>
            </a:p>
          </p:txBody>
        </p:sp>
        <p:sp>
          <p:nvSpPr>
            <p:cNvPr id="18474" name="Freeform 37">
              <a:extLst>
                <a:ext uri="{FF2B5EF4-FFF2-40B4-BE49-F238E27FC236}">
                  <a16:creationId xmlns:a16="http://schemas.microsoft.com/office/drawing/2014/main" id="{92267A35-3882-4620-9D2A-07CE2F5B1925}"/>
                </a:ext>
              </a:extLst>
            </p:cNvPr>
            <p:cNvSpPr>
              <a:spLocks/>
            </p:cNvSpPr>
            <p:nvPr/>
          </p:nvSpPr>
          <p:spPr bwMode="auto">
            <a:xfrm>
              <a:off x="2368550" y="3798888"/>
              <a:ext cx="387350" cy="282575"/>
            </a:xfrm>
            <a:custGeom>
              <a:avLst/>
              <a:gdLst>
                <a:gd name="T0" fmla="*/ 276225 w 244"/>
                <a:gd name="T1" fmla="*/ 12700 h 178"/>
                <a:gd name="T2" fmla="*/ 273050 w 244"/>
                <a:gd name="T3" fmla="*/ 38100 h 178"/>
                <a:gd name="T4" fmla="*/ 288925 w 244"/>
                <a:gd name="T5" fmla="*/ 50800 h 178"/>
                <a:gd name="T6" fmla="*/ 285750 w 244"/>
                <a:gd name="T7" fmla="*/ 79375 h 178"/>
                <a:gd name="T8" fmla="*/ 307975 w 244"/>
                <a:gd name="T9" fmla="*/ 92075 h 178"/>
                <a:gd name="T10" fmla="*/ 276225 w 244"/>
                <a:gd name="T11" fmla="*/ 114300 h 178"/>
                <a:gd name="T12" fmla="*/ 298450 w 244"/>
                <a:gd name="T13" fmla="*/ 139700 h 178"/>
                <a:gd name="T14" fmla="*/ 295275 w 244"/>
                <a:gd name="T15" fmla="*/ 165100 h 178"/>
                <a:gd name="T16" fmla="*/ 368300 w 244"/>
                <a:gd name="T17" fmla="*/ 171450 h 178"/>
                <a:gd name="T18" fmla="*/ 368300 w 244"/>
                <a:gd name="T19" fmla="*/ 203200 h 178"/>
                <a:gd name="T20" fmla="*/ 387350 w 244"/>
                <a:gd name="T21" fmla="*/ 219075 h 178"/>
                <a:gd name="T22" fmla="*/ 365125 w 244"/>
                <a:gd name="T23" fmla="*/ 228600 h 178"/>
                <a:gd name="T24" fmla="*/ 368300 w 244"/>
                <a:gd name="T25" fmla="*/ 269875 h 178"/>
                <a:gd name="T26" fmla="*/ 288925 w 244"/>
                <a:gd name="T27" fmla="*/ 257175 h 178"/>
                <a:gd name="T28" fmla="*/ 279400 w 244"/>
                <a:gd name="T29" fmla="*/ 241300 h 178"/>
                <a:gd name="T30" fmla="*/ 247650 w 244"/>
                <a:gd name="T31" fmla="*/ 254000 h 178"/>
                <a:gd name="T32" fmla="*/ 247650 w 244"/>
                <a:gd name="T33" fmla="*/ 279400 h 178"/>
                <a:gd name="T34" fmla="*/ 228600 w 244"/>
                <a:gd name="T35" fmla="*/ 282575 h 178"/>
                <a:gd name="T36" fmla="*/ 158750 w 244"/>
                <a:gd name="T37" fmla="*/ 209550 h 178"/>
                <a:gd name="T38" fmla="*/ 92075 w 244"/>
                <a:gd name="T39" fmla="*/ 180975 h 178"/>
                <a:gd name="T40" fmla="*/ 41275 w 244"/>
                <a:gd name="T41" fmla="*/ 130175 h 178"/>
                <a:gd name="T42" fmla="*/ 12700 w 244"/>
                <a:gd name="T43" fmla="*/ 123825 h 178"/>
                <a:gd name="T44" fmla="*/ 0 w 244"/>
                <a:gd name="T45" fmla="*/ 73025 h 178"/>
                <a:gd name="T46" fmla="*/ 0 w 244"/>
                <a:gd name="T47" fmla="*/ 19050 h 178"/>
                <a:gd name="T48" fmla="*/ 41275 w 244"/>
                <a:gd name="T49" fmla="*/ 0 h 178"/>
                <a:gd name="T50" fmla="*/ 79375 w 244"/>
                <a:gd name="T51" fmla="*/ 12700 h 178"/>
                <a:gd name="T52" fmla="*/ 123825 w 244"/>
                <a:gd name="T53" fmla="*/ 15875 h 178"/>
                <a:gd name="T54" fmla="*/ 152400 w 244"/>
                <a:gd name="T55" fmla="*/ 15875 h 178"/>
                <a:gd name="T56" fmla="*/ 276225 w 244"/>
                <a:gd name="T57" fmla="*/ 12700 h 17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44" h="178">
                  <a:moveTo>
                    <a:pt x="174" y="8"/>
                  </a:moveTo>
                  <a:lnTo>
                    <a:pt x="172" y="24"/>
                  </a:lnTo>
                  <a:lnTo>
                    <a:pt x="182" y="32"/>
                  </a:lnTo>
                  <a:lnTo>
                    <a:pt x="180" y="50"/>
                  </a:lnTo>
                  <a:lnTo>
                    <a:pt x="194" y="58"/>
                  </a:lnTo>
                  <a:lnTo>
                    <a:pt x="174" y="72"/>
                  </a:lnTo>
                  <a:lnTo>
                    <a:pt x="188" y="88"/>
                  </a:lnTo>
                  <a:lnTo>
                    <a:pt x="186" y="104"/>
                  </a:lnTo>
                  <a:lnTo>
                    <a:pt x="232" y="108"/>
                  </a:lnTo>
                  <a:lnTo>
                    <a:pt x="232" y="128"/>
                  </a:lnTo>
                  <a:lnTo>
                    <a:pt x="244" y="138"/>
                  </a:lnTo>
                  <a:lnTo>
                    <a:pt x="230" y="144"/>
                  </a:lnTo>
                  <a:lnTo>
                    <a:pt x="232" y="170"/>
                  </a:lnTo>
                  <a:lnTo>
                    <a:pt x="182" y="162"/>
                  </a:lnTo>
                  <a:lnTo>
                    <a:pt x="176" y="152"/>
                  </a:lnTo>
                  <a:lnTo>
                    <a:pt x="156" y="160"/>
                  </a:lnTo>
                  <a:lnTo>
                    <a:pt x="156" y="176"/>
                  </a:lnTo>
                  <a:lnTo>
                    <a:pt x="144" y="178"/>
                  </a:lnTo>
                  <a:lnTo>
                    <a:pt x="100" y="132"/>
                  </a:lnTo>
                  <a:lnTo>
                    <a:pt x="58" y="114"/>
                  </a:lnTo>
                  <a:lnTo>
                    <a:pt x="26" y="82"/>
                  </a:lnTo>
                  <a:lnTo>
                    <a:pt x="8" y="78"/>
                  </a:lnTo>
                  <a:lnTo>
                    <a:pt x="0" y="46"/>
                  </a:lnTo>
                  <a:lnTo>
                    <a:pt x="0" y="12"/>
                  </a:lnTo>
                  <a:lnTo>
                    <a:pt x="26" y="0"/>
                  </a:lnTo>
                  <a:lnTo>
                    <a:pt x="50" y="8"/>
                  </a:lnTo>
                  <a:lnTo>
                    <a:pt x="78" y="10"/>
                  </a:lnTo>
                  <a:lnTo>
                    <a:pt x="96" y="10"/>
                  </a:lnTo>
                  <a:lnTo>
                    <a:pt x="174" y="8"/>
                  </a:lnTo>
                  <a:close/>
                </a:path>
              </a:pathLst>
            </a:custGeom>
            <a:solidFill>
              <a:srgbClr val="00B0F0"/>
            </a:solidFill>
            <a:ln w="9525">
              <a:solidFill>
                <a:schemeClr val="tx1"/>
              </a:solidFill>
              <a:round/>
              <a:headEnd/>
              <a:tailEnd/>
            </a:ln>
          </p:spPr>
          <p:txBody>
            <a:bodyPr wrap="none" anchor="ctr"/>
            <a:lstStyle/>
            <a:p>
              <a:endParaRPr lang="en-US"/>
            </a:p>
          </p:txBody>
        </p:sp>
        <p:sp>
          <p:nvSpPr>
            <p:cNvPr id="18475" name="Freeform 38">
              <a:extLst>
                <a:ext uri="{FF2B5EF4-FFF2-40B4-BE49-F238E27FC236}">
                  <a16:creationId xmlns:a16="http://schemas.microsoft.com/office/drawing/2014/main" id="{69B97459-5B4C-4069-A98E-A000127857DF}"/>
                </a:ext>
              </a:extLst>
            </p:cNvPr>
            <p:cNvSpPr>
              <a:spLocks/>
            </p:cNvSpPr>
            <p:nvPr/>
          </p:nvSpPr>
          <p:spPr bwMode="auto">
            <a:xfrm>
              <a:off x="2308225" y="3925888"/>
              <a:ext cx="288925" cy="176212"/>
            </a:xfrm>
            <a:custGeom>
              <a:avLst/>
              <a:gdLst>
                <a:gd name="T0" fmla="*/ 0 w 182"/>
                <a:gd name="T1" fmla="*/ 31466 h 112"/>
                <a:gd name="T2" fmla="*/ 79375 w 182"/>
                <a:gd name="T3" fmla="*/ 0 h 112"/>
                <a:gd name="T4" fmla="*/ 104775 w 182"/>
                <a:gd name="T5" fmla="*/ 0 h 112"/>
                <a:gd name="T6" fmla="*/ 155575 w 182"/>
                <a:gd name="T7" fmla="*/ 56640 h 112"/>
                <a:gd name="T8" fmla="*/ 215900 w 182"/>
                <a:gd name="T9" fmla="*/ 78666 h 112"/>
                <a:gd name="T10" fmla="*/ 288925 w 182"/>
                <a:gd name="T11" fmla="*/ 157332 h 112"/>
                <a:gd name="T12" fmla="*/ 228600 w 182"/>
                <a:gd name="T13" fmla="*/ 147892 h 112"/>
                <a:gd name="T14" fmla="*/ 203200 w 182"/>
                <a:gd name="T15" fmla="*/ 176212 h 112"/>
                <a:gd name="T16" fmla="*/ 161925 w 182"/>
                <a:gd name="T17" fmla="*/ 125866 h 112"/>
                <a:gd name="T18" fmla="*/ 114300 w 182"/>
                <a:gd name="T19" fmla="*/ 141599 h 112"/>
                <a:gd name="T20" fmla="*/ 47625 w 182"/>
                <a:gd name="T21" fmla="*/ 106986 h 112"/>
                <a:gd name="T22" fmla="*/ 9525 w 182"/>
                <a:gd name="T23" fmla="*/ 66080 h 112"/>
                <a:gd name="T24" fmla="*/ 0 w 182"/>
                <a:gd name="T25" fmla="*/ 31466 h 11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82" h="112">
                  <a:moveTo>
                    <a:pt x="0" y="20"/>
                  </a:moveTo>
                  <a:lnTo>
                    <a:pt x="50" y="0"/>
                  </a:lnTo>
                  <a:lnTo>
                    <a:pt x="66" y="0"/>
                  </a:lnTo>
                  <a:lnTo>
                    <a:pt x="98" y="36"/>
                  </a:lnTo>
                  <a:lnTo>
                    <a:pt x="136" y="50"/>
                  </a:lnTo>
                  <a:lnTo>
                    <a:pt x="182" y="100"/>
                  </a:lnTo>
                  <a:lnTo>
                    <a:pt x="144" y="94"/>
                  </a:lnTo>
                  <a:lnTo>
                    <a:pt x="128" y="112"/>
                  </a:lnTo>
                  <a:lnTo>
                    <a:pt x="102" y="80"/>
                  </a:lnTo>
                  <a:lnTo>
                    <a:pt x="72" y="90"/>
                  </a:lnTo>
                  <a:lnTo>
                    <a:pt x="30" y="68"/>
                  </a:lnTo>
                  <a:lnTo>
                    <a:pt x="6" y="42"/>
                  </a:lnTo>
                  <a:lnTo>
                    <a:pt x="0" y="20"/>
                  </a:lnTo>
                  <a:close/>
                </a:path>
              </a:pathLst>
            </a:custGeom>
            <a:solidFill>
              <a:srgbClr val="00B050"/>
            </a:solidFill>
            <a:ln w="9525">
              <a:solidFill>
                <a:schemeClr val="tx1"/>
              </a:solidFill>
              <a:round/>
              <a:headEnd/>
              <a:tailEnd/>
            </a:ln>
          </p:spPr>
          <p:txBody>
            <a:bodyPr wrap="none" anchor="ctr"/>
            <a:lstStyle/>
            <a:p>
              <a:endParaRPr lang="en-US"/>
            </a:p>
          </p:txBody>
        </p:sp>
        <p:sp>
          <p:nvSpPr>
            <p:cNvPr id="18476" name="Freeform 39">
              <a:extLst>
                <a:ext uri="{FF2B5EF4-FFF2-40B4-BE49-F238E27FC236}">
                  <a16:creationId xmlns:a16="http://schemas.microsoft.com/office/drawing/2014/main" id="{B5CC443E-446B-423B-8DAA-3B7FC5311E6C}"/>
                </a:ext>
              </a:extLst>
            </p:cNvPr>
            <p:cNvSpPr>
              <a:spLocks/>
            </p:cNvSpPr>
            <p:nvPr/>
          </p:nvSpPr>
          <p:spPr bwMode="auto">
            <a:xfrm>
              <a:off x="2963863" y="3355975"/>
              <a:ext cx="547687" cy="368300"/>
            </a:xfrm>
            <a:custGeom>
              <a:avLst/>
              <a:gdLst>
                <a:gd name="T0" fmla="*/ 218442 w 346"/>
                <a:gd name="T1" fmla="*/ 0 h 232"/>
                <a:gd name="T2" fmla="*/ 310250 w 346"/>
                <a:gd name="T3" fmla="*/ 38100 h 232"/>
                <a:gd name="T4" fmla="*/ 332411 w 346"/>
                <a:gd name="T5" fmla="*/ 6350 h 232"/>
                <a:gd name="T6" fmla="*/ 373567 w 346"/>
                <a:gd name="T7" fmla="*/ 6350 h 232"/>
                <a:gd name="T8" fmla="*/ 386230 w 346"/>
                <a:gd name="T9" fmla="*/ 47625 h 232"/>
                <a:gd name="T10" fmla="*/ 386230 w 346"/>
                <a:gd name="T11" fmla="*/ 73025 h 232"/>
                <a:gd name="T12" fmla="*/ 402059 w 346"/>
                <a:gd name="T13" fmla="*/ 92075 h 232"/>
                <a:gd name="T14" fmla="*/ 386230 w 346"/>
                <a:gd name="T15" fmla="*/ 114300 h 232"/>
                <a:gd name="T16" fmla="*/ 421054 w 346"/>
                <a:gd name="T17" fmla="*/ 136525 h 232"/>
                <a:gd name="T18" fmla="*/ 446381 w 346"/>
                <a:gd name="T19" fmla="*/ 136525 h 232"/>
                <a:gd name="T20" fmla="*/ 474873 w 346"/>
                <a:gd name="T21" fmla="*/ 165100 h 232"/>
                <a:gd name="T22" fmla="*/ 500200 w 346"/>
                <a:gd name="T23" fmla="*/ 161925 h 232"/>
                <a:gd name="T24" fmla="*/ 512863 w 346"/>
                <a:gd name="T25" fmla="*/ 244475 h 232"/>
                <a:gd name="T26" fmla="*/ 547687 w 346"/>
                <a:gd name="T27" fmla="*/ 260350 h 232"/>
                <a:gd name="T28" fmla="*/ 547687 w 346"/>
                <a:gd name="T29" fmla="*/ 298450 h 232"/>
                <a:gd name="T30" fmla="*/ 535024 w 346"/>
                <a:gd name="T31" fmla="*/ 327025 h 232"/>
                <a:gd name="T32" fmla="*/ 506531 w 346"/>
                <a:gd name="T33" fmla="*/ 320675 h 232"/>
                <a:gd name="T34" fmla="*/ 459044 w 346"/>
                <a:gd name="T35" fmla="*/ 279400 h 232"/>
                <a:gd name="T36" fmla="*/ 440049 w 346"/>
                <a:gd name="T37" fmla="*/ 276225 h 232"/>
                <a:gd name="T38" fmla="*/ 417888 w 346"/>
                <a:gd name="T39" fmla="*/ 254000 h 232"/>
                <a:gd name="T40" fmla="*/ 379898 w 346"/>
                <a:gd name="T41" fmla="*/ 276225 h 232"/>
                <a:gd name="T42" fmla="*/ 367235 w 346"/>
                <a:gd name="T43" fmla="*/ 317500 h 232"/>
                <a:gd name="T44" fmla="*/ 262763 w 346"/>
                <a:gd name="T45" fmla="*/ 317500 h 232"/>
                <a:gd name="T46" fmla="*/ 218442 w 346"/>
                <a:gd name="T47" fmla="*/ 288925 h 232"/>
                <a:gd name="T48" fmla="*/ 120301 w 346"/>
                <a:gd name="T49" fmla="*/ 342900 h 232"/>
                <a:gd name="T50" fmla="*/ 132964 w 346"/>
                <a:gd name="T51" fmla="*/ 368300 h 232"/>
                <a:gd name="T52" fmla="*/ 88643 w 346"/>
                <a:gd name="T53" fmla="*/ 365125 h 232"/>
                <a:gd name="T54" fmla="*/ 0 w 346"/>
                <a:gd name="T55" fmla="*/ 276225 h 232"/>
                <a:gd name="T56" fmla="*/ 79146 w 346"/>
                <a:gd name="T57" fmla="*/ 174625 h 232"/>
                <a:gd name="T58" fmla="*/ 117135 w 346"/>
                <a:gd name="T59" fmla="*/ 142875 h 232"/>
                <a:gd name="T60" fmla="*/ 110804 w 346"/>
                <a:gd name="T61" fmla="*/ 107950 h 232"/>
                <a:gd name="T62" fmla="*/ 142462 w 346"/>
                <a:gd name="T63" fmla="*/ 101600 h 232"/>
                <a:gd name="T64" fmla="*/ 180452 w 346"/>
                <a:gd name="T65" fmla="*/ 25400 h 232"/>
                <a:gd name="T66" fmla="*/ 218442 w 346"/>
                <a:gd name="T67" fmla="*/ 0 h 23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46" h="232">
                  <a:moveTo>
                    <a:pt x="138" y="0"/>
                  </a:moveTo>
                  <a:lnTo>
                    <a:pt x="196" y="24"/>
                  </a:lnTo>
                  <a:lnTo>
                    <a:pt x="210" y="4"/>
                  </a:lnTo>
                  <a:lnTo>
                    <a:pt x="236" y="4"/>
                  </a:lnTo>
                  <a:lnTo>
                    <a:pt x="244" y="30"/>
                  </a:lnTo>
                  <a:lnTo>
                    <a:pt x="244" y="46"/>
                  </a:lnTo>
                  <a:lnTo>
                    <a:pt x="254" y="58"/>
                  </a:lnTo>
                  <a:lnTo>
                    <a:pt x="244" y="72"/>
                  </a:lnTo>
                  <a:lnTo>
                    <a:pt x="266" y="86"/>
                  </a:lnTo>
                  <a:lnTo>
                    <a:pt x="282" y="86"/>
                  </a:lnTo>
                  <a:lnTo>
                    <a:pt x="300" y="104"/>
                  </a:lnTo>
                  <a:lnTo>
                    <a:pt x="316" y="102"/>
                  </a:lnTo>
                  <a:lnTo>
                    <a:pt x="324" y="154"/>
                  </a:lnTo>
                  <a:lnTo>
                    <a:pt x="346" y="164"/>
                  </a:lnTo>
                  <a:lnTo>
                    <a:pt x="346" y="188"/>
                  </a:lnTo>
                  <a:lnTo>
                    <a:pt x="338" y="206"/>
                  </a:lnTo>
                  <a:lnTo>
                    <a:pt x="320" y="202"/>
                  </a:lnTo>
                  <a:lnTo>
                    <a:pt x="290" y="176"/>
                  </a:lnTo>
                  <a:lnTo>
                    <a:pt x="278" y="174"/>
                  </a:lnTo>
                  <a:lnTo>
                    <a:pt x="264" y="160"/>
                  </a:lnTo>
                  <a:lnTo>
                    <a:pt x="240" y="174"/>
                  </a:lnTo>
                  <a:lnTo>
                    <a:pt x="232" y="200"/>
                  </a:lnTo>
                  <a:lnTo>
                    <a:pt x="166" y="200"/>
                  </a:lnTo>
                  <a:lnTo>
                    <a:pt x="138" y="182"/>
                  </a:lnTo>
                  <a:lnTo>
                    <a:pt x="76" y="216"/>
                  </a:lnTo>
                  <a:lnTo>
                    <a:pt x="84" y="232"/>
                  </a:lnTo>
                  <a:lnTo>
                    <a:pt x="56" y="230"/>
                  </a:lnTo>
                  <a:lnTo>
                    <a:pt x="0" y="174"/>
                  </a:lnTo>
                  <a:lnTo>
                    <a:pt x="50" y="110"/>
                  </a:lnTo>
                  <a:lnTo>
                    <a:pt x="74" y="90"/>
                  </a:lnTo>
                  <a:lnTo>
                    <a:pt x="70" y="68"/>
                  </a:lnTo>
                  <a:lnTo>
                    <a:pt x="90" y="64"/>
                  </a:lnTo>
                  <a:lnTo>
                    <a:pt x="114" y="16"/>
                  </a:lnTo>
                  <a:lnTo>
                    <a:pt x="138" y="0"/>
                  </a:lnTo>
                  <a:close/>
                </a:path>
              </a:pathLst>
            </a:custGeom>
            <a:solidFill>
              <a:srgbClr val="FFC000"/>
            </a:solidFill>
            <a:ln w="9525">
              <a:solidFill>
                <a:schemeClr val="tx1"/>
              </a:solidFill>
              <a:round/>
              <a:headEnd/>
              <a:tailEnd/>
            </a:ln>
          </p:spPr>
          <p:txBody>
            <a:bodyPr wrap="none" anchor="ctr"/>
            <a:lstStyle/>
            <a:p>
              <a:endParaRPr lang="en-US"/>
            </a:p>
          </p:txBody>
        </p:sp>
        <p:sp>
          <p:nvSpPr>
            <p:cNvPr id="18477" name="Freeform 40">
              <a:extLst>
                <a:ext uri="{FF2B5EF4-FFF2-40B4-BE49-F238E27FC236}">
                  <a16:creationId xmlns:a16="http://schemas.microsoft.com/office/drawing/2014/main" id="{87370C7F-C7B1-4A94-A17F-3BB07428DF7C}"/>
                </a:ext>
              </a:extLst>
            </p:cNvPr>
            <p:cNvSpPr>
              <a:spLocks/>
            </p:cNvSpPr>
            <p:nvPr/>
          </p:nvSpPr>
          <p:spPr bwMode="auto">
            <a:xfrm>
              <a:off x="3348038" y="3225800"/>
              <a:ext cx="703262" cy="590550"/>
            </a:xfrm>
            <a:custGeom>
              <a:avLst/>
              <a:gdLst>
                <a:gd name="T0" fmla="*/ 22175 w 444"/>
                <a:gd name="T1" fmla="*/ 0 h 372"/>
                <a:gd name="T2" fmla="*/ 703262 w 444"/>
                <a:gd name="T3" fmla="*/ 590550 h 372"/>
                <a:gd name="T4" fmla="*/ 297778 w 444"/>
                <a:gd name="T5" fmla="*/ 590550 h 372"/>
                <a:gd name="T6" fmla="*/ 278771 w 444"/>
                <a:gd name="T7" fmla="*/ 546100 h 372"/>
                <a:gd name="T8" fmla="*/ 243924 w 444"/>
                <a:gd name="T9" fmla="*/ 546100 h 372"/>
                <a:gd name="T10" fmla="*/ 224917 w 444"/>
                <a:gd name="T11" fmla="*/ 485775 h 372"/>
                <a:gd name="T12" fmla="*/ 202742 w 444"/>
                <a:gd name="T13" fmla="*/ 473075 h 372"/>
                <a:gd name="T14" fmla="*/ 158392 w 444"/>
                <a:gd name="T15" fmla="*/ 473075 h 372"/>
                <a:gd name="T16" fmla="*/ 148889 w 444"/>
                <a:gd name="T17" fmla="*/ 454025 h 372"/>
                <a:gd name="T18" fmla="*/ 164728 w 444"/>
                <a:gd name="T19" fmla="*/ 431800 h 372"/>
                <a:gd name="T20" fmla="*/ 161560 w 444"/>
                <a:gd name="T21" fmla="*/ 387350 h 372"/>
                <a:gd name="T22" fmla="*/ 126714 w 444"/>
                <a:gd name="T23" fmla="*/ 371475 h 372"/>
                <a:gd name="T24" fmla="*/ 117210 w 444"/>
                <a:gd name="T25" fmla="*/ 292100 h 372"/>
                <a:gd name="T26" fmla="*/ 91868 w 444"/>
                <a:gd name="T27" fmla="*/ 292100 h 372"/>
                <a:gd name="T28" fmla="*/ 66525 w 444"/>
                <a:gd name="T29" fmla="*/ 266700 h 372"/>
                <a:gd name="T30" fmla="*/ 31678 w 444"/>
                <a:gd name="T31" fmla="*/ 266700 h 372"/>
                <a:gd name="T32" fmla="*/ 3168 w 444"/>
                <a:gd name="T33" fmla="*/ 244475 h 372"/>
                <a:gd name="T34" fmla="*/ 19007 w 444"/>
                <a:gd name="T35" fmla="*/ 215900 h 372"/>
                <a:gd name="T36" fmla="*/ 0 w 444"/>
                <a:gd name="T37" fmla="*/ 203200 h 372"/>
                <a:gd name="T38" fmla="*/ 0 w 444"/>
                <a:gd name="T39" fmla="*/ 158750 h 372"/>
                <a:gd name="T40" fmla="*/ 34846 w 444"/>
                <a:gd name="T41" fmla="*/ 136525 h 372"/>
                <a:gd name="T42" fmla="*/ 41182 w 444"/>
                <a:gd name="T43" fmla="*/ 85725 h 372"/>
                <a:gd name="T44" fmla="*/ 12671 w 444"/>
                <a:gd name="T45" fmla="*/ 60325 h 372"/>
                <a:gd name="T46" fmla="*/ 15839 w 444"/>
                <a:gd name="T47" fmla="*/ 22225 h 372"/>
                <a:gd name="T48" fmla="*/ 22175 w 444"/>
                <a:gd name="T49" fmla="*/ 0 h 37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44" h="372">
                  <a:moveTo>
                    <a:pt x="14" y="0"/>
                  </a:moveTo>
                  <a:lnTo>
                    <a:pt x="444" y="372"/>
                  </a:lnTo>
                  <a:lnTo>
                    <a:pt x="188" y="372"/>
                  </a:lnTo>
                  <a:lnTo>
                    <a:pt x="176" y="344"/>
                  </a:lnTo>
                  <a:lnTo>
                    <a:pt x="154" y="344"/>
                  </a:lnTo>
                  <a:lnTo>
                    <a:pt x="142" y="306"/>
                  </a:lnTo>
                  <a:lnTo>
                    <a:pt x="128" y="298"/>
                  </a:lnTo>
                  <a:lnTo>
                    <a:pt x="100" y="298"/>
                  </a:lnTo>
                  <a:lnTo>
                    <a:pt x="94" y="286"/>
                  </a:lnTo>
                  <a:lnTo>
                    <a:pt x="104" y="272"/>
                  </a:lnTo>
                  <a:lnTo>
                    <a:pt x="102" y="244"/>
                  </a:lnTo>
                  <a:lnTo>
                    <a:pt x="80" y="234"/>
                  </a:lnTo>
                  <a:lnTo>
                    <a:pt x="74" y="184"/>
                  </a:lnTo>
                  <a:lnTo>
                    <a:pt x="58" y="184"/>
                  </a:lnTo>
                  <a:lnTo>
                    <a:pt x="42" y="168"/>
                  </a:lnTo>
                  <a:lnTo>
                    <a:pt x="20" y="168"/>
                  </a:lnTo>
                  <a:lnTo>
                    <a:pt x="2" y="154"/>
                  </a:lnTo>
                  <a:lnTo>
                    <a:pt x="12" y="136"/>
                  </a:lnTo>
                  <a:lnTo>
                    <a:pt x="0" y="128"/>
                  </a:lnTo>
                  <a:lnTo>
                    <a:pt x="0" y="100"/>
                  </a:lnTo>
                  <a:lnTo>
                    <a:pt x="22" y="86"/>
                  </a:lnTo>
                  <a:lnTo>
                    <a:pt x="26" y="54"/>
                  </a:lnTo>
                  <a:lnTo>
                    <a:pt x="8" y="38"/>
                  </a:lnTo>
                  <a:lnTo>
                    <a:pt x="10" y="14"/>
                  </a:lnTo>
                  <a:lnTo>
                    <a:pt x="14" y="0"/>
                  </a:lnTo>
                  <a:close/>
                </a:path>
              </a:pathLst>
            </a:custGeom>
            <a:solidFill>
              <a:srgbClr val="00B0F0"/>
            </a:solidFill>
            <a:ln w="9525">
              <a:solidFill>
                <a:schemeClr val="tx1"/>
              </a:solidFill>
              <a:round/>
              <a:headEnd/>
              <a:tailEnd/>
            </a:ln>
          </p:spPr>
          <p:txBody>
            <a:bodyPr wrap="none" anchor="ctr"/>
            <a:lstStyle/>
            <a:p>
              <a:endParaRPr lang="en-US"/>
            </a:p>
          </p:txBody>
        </p:sp>
        <p:sp>
          <p:nvSpPr>
            <p:cNvPr id="18478" name="Freeform 41">
              <a:extLst>
                <a:ext uri="{FF2B5EF4-FFF2-40B4-BE49-F238E27FC236}">
                  <a16:creationId xmlns:a16="http://schemas.microsoft.com/office/drawing/2014/main" id="{1B85F378-5A66-48B0-92FC-E05F95384058}"/>
                </a:ext>
              </a:extLst>
            </p:cNvPr>
            <p:cNvSpPr>
              <a:spLocks/>
            </p:cNvSpPr>
            <p:nvPr/>
          </p:nvSpPr>
          <p:spPr bwMode="auto">
            <a:xfrm>
              <a:off x="3048000" y="3581400"/>
              <a:ext cx="415925" cy="342900"/>
            </a:xfrm>
            <a:custGeom>
              <a:avLst/>
              <a:gdLst>
                <a:gd name="T0" fmla="*/ 415925 w 262"/>
                <a:gd name="T1" fmla="*/ 63500 h 216"/>
                <a:gd name="T2" fmla="*/ 295275 w 262"/>
                <a:gd name="T3" fmla="*/ 184150 h 216"/>
                <a:gd name="T4" fmla="*/ 292100 w 262"/>
                <a:gd name="T5" fmla="*/ 231775 h 216"/>
                <a:gd name="T6" fmla="*/ 238125 w 262"/>
                <a:gd name="T7" fmla="*/ 254000 h 216"/>
                <a:gd name="T8" fmla="*/ 136525 w 262"/>
                <a:gd name="T9" fmla="*/ 342900 h 216"/>
                <a:gd name="T10" fmla="*/ 76200 w 262"/>
                <a:gd name="T11" fmla="*/ 301625 h 216"/>
                <a:gd name="T12" fmla="*/ 79375 w 262"/>
                <a:gd name="T13" fmla="*/ 269875 h 216"/>
                <a:gd name="T14" fmla="*/ 22225 w 262"/>
                <a:gd name="T15" fmla="*/ 174625 h 216"/>
                <a:gd name="T16" fmla="*/ 15875 w 262"/>
                <a:gd name="T17" fmla="*/ 123825 h 216"/>
                <a:gd name="T18" fmla="*/ 0 w 262"/>
                <a:gd name="T19" fmla="*/ 104775 h 216"/>
                <a:gd name="T20" fmla="*/ 44450 w 262"/>
                <a:gd name="T21" fmla="*/ 111125 h 216"/>
                <a:gd name="T22" fmla="*/ 31750 w 262"/>
                <a:gd name="T23" fmla="*/ 85725 h 216"/>
                <a:gd name="T24" fmla="*/ 127000 w 262"/>
                <a:gd name="T25" fmla="*/ 31750 h 216"/>
                <a:gd name="T26" fmla="*/ 171450 w 262"/>
                <a:gd name="T27" fmla="*/ 57150 h 216"/>
                <a:gd name="T28" fmla="*/ 279400 w 262"/>
                <a:gd name="T29" fmla="*/ 57150 h 216"/>
                <a:gd name="T30" fmla="*/ 292100 w 262"/>
                <a:gd name="T31" fmla="*/ 15875 h 216"/>
                <a:gd name="T32" fmla="*/ 330200 w 262"/>
                <a:gd name="T33" fmla="*/ 0 h 216"/>
                <a:gd name="T34" fmla="*/ 352425 w 262"/>
                <a:gd name="T35" fmla="*/ 22225 h 216"/>
                <a:gd name="T36" fmla="*/ 371475 w 262"/>
                <a:gd name="T37" fmla="*/ 22225 h 216"/>
                <a:gd name="T38" fmla="*/ 415925 w 262"/>
                <a:gd name="T39" fmla="*/ 63500 h 21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62" h="216">
                  <a:moveTo>
                    <a:pt x="262" y="40"/>
                  </a:moveTo>
                  <a:lnTo>
                    <a:pt x="186" y="116"/>
                  </a:lnTo>
                  <a:lnTo>
                    <a:pt x="184" y="146"/>
                  </a:lnTo>
                  <a:lnTo>
                    <a:pt x="150" y="160"/>
                  </a:lnTo>
                  <a:lnTo>
                    <a:pt x="86" y="216"/>
                  </a:lnTo>
                  <a:lnTo>
                    <a:pt x="48" y="190"/>
                  </a:lnTo>
                  <a:lnTo>
                    <a:pt x="50" y="170"/>
                  </a:lnTo>
                  <a:lnTo>
                    <a:pt x="14" y="110"/>
                  </a:lnTo>
                  <a:lnTo>
                    <a:pt x="10" y="78"/>
                  </a:lnTo>
                  <a:lnTo>
                    <a:pt x="0" y="66"/>
                  </a:lnTo>
                  <a:lnTo>
                    <a:pt x="28" y="70"/>
                  </a:lnTo>
                  <a:lnTo>
                    <a:pt x="20" y="54"/>
                  </a:lnTo>
                  <a:lnTo>
                    <a:pt x="80" y="20"/>
                  </a:lnTo>
                  <a:lnTo>
                    <a:pt x="108" y="36"/>
                  </a:lnTo>
                  <a:lnTo>
                    <a:pt x="176" y="36"/>
                  </a:lnTo>
                  <a:lnTo>
                    <a:pt x="184" y="10"/>
                  </a:lnTo>
                  <a:lnTo>
                    <a:pt x="208" y="0"/>
                  </a:lnTo>
                  <a:lnTo>
                    <a:pt x="222" y="14"/>
                  </a:lnTo>
                  <a:lnTo>
                    <a:pt x="234" y="14"/>
                  </a:lnTo>
                  <a:lnTo>
                    <a:pt x="262" y="40"/>
                  </a:lnTo>
                  <a:close/>
                </a:path>
              </a:pathLst>
            </a:custGeom>
            <a:solidFill>
              <a:srgbClr val="FF0000"/>
            </a:solidFill>
            <a:ln w="9525">
              <a:solidFill>
                <a:schemeClr val="tx1"/>
              </a:solidFill>
              <a:round/>
              <a:headEnd/>
              <a:tailEnd/>
            </a:ln>
          </p:spPr>
          <p:txBody>
            <a:bodyPr wrap="none" anchor="ctr"/>
            <a:lstStyle/>
            <a:p>
              <a:endParaRPr lang="en-US"/>
            </a:p>
          </p:txBody>
        </p:sp>
        <p:sp>
          <p:nvSpPr>
            <p:cNvPr id="18479" name="Freeform 42">
              <a:extLst>
                <a:ext uri="{FF2B5EF4-FFF2-40B4-BE49-F238E27FC236}">
                  <a16:creationId xmlns:a16="http://schemas.microsoft.com/office/drawing/2014/main" id="{2E959805-5A57-4ECD-ABE6-588D3BAA28AA}"/>
                </a:ext>
              </a:extLst>
            </p:cNvPr>
            <p:cNvSpPr>
              <a:spLocks/>
            </p:cNvSpPr>
            <p:nvPr/>
          </p:nvSpPr>
          <p:spPr bwMode="auto">
            <a:xfrm>
              <a:off x="2735263" y="3738563"/>
              <a:ext cx="455612" cy="420687"/>
            </a:xfrm>
            <a:custGeom>
              <a:avLst/>
              <a:gdLst>
                <a:gd name="T0" fmla="*/ 332217 w 288"/>
                <a:gd name="T1" fmla="*/ 0 h 266"/>
                <a:gd name="T2" fmla="*/ 338545 w 288"/>
                <a:gd name="T3" fmla="*/ 53772 h 266"/>
                <a:gd name="T4" fmla="*/ 395497 w 288"/>
                <a:gd name="T5" fmla="*/ 145501 h 266"/>
                <a:gd name="T6" fmla="*/ 392333 w 288"/>
                <a:gd name="T7" fmla="*/ 180294 h 266"/>
                <a:gd name="T8" fmla="*/ 455612 w 288"/>
                <a:gd name="T9" fmla="*/ 224577 h 266"/>
                <a:gd name="T10" fmla="*/ 348037 w 288"/>
                <a:gd name="T11" fmla="*/ 253045 h 266"/>
                <a:gd name="T12" fmla="*/ 316397 w 288"/>
                <a:gd name="T13" fmla="*/ 253045 h 266"/>
                <a:gd name="T14" fmla="*/ 278430 w 288"/>
                <a:gd name="T15" fmla="*/ 268860 h 266"/>
                <a:gd name="T16" fmla="*/ 117067 w 288"/>
                <a:gd name="T17" fmla="*/ 420687 h 266"/>
                <a:gd name="T18" fmla="*/ 75935 w 288"/>
                <a:gd name="T19" fmla="*/ 389056 h 266"/>
                <a:gd name="T20" fmla="*/ 34804 w 288"/>
                <a:gd name="T21" fmla="*/ 395383 h 266"/>
                <a:gd name="T22" fmla="*/ 3164 w 288"/>
                <a:gd name="T23" fmla="*/ 338447 h 266"/>
                <a:gd name="T24" fmla="*/ 3164 w 288"/>
                <a:gd name="T25" fmla="*/ 306817 h 266"/>
                <a:gd name="T26" fmla="*/ 0 w 288"/>
                <a:gd name="T27" fmla="*/ 284675 h 266"/>
                <a:gd name="T28" fmla="*/ 18984 w 288"/>
                <a:gd name="T29" fmla="*/ 275186 h 266"/>
                <a:gd name="T30" fmla="*/ 0 w 288"/>
                <a:gd name="T31" fmla="*/ 262534 h 266"/>
                <a:gd name="T32" fmla="*/ 6328 w 288"/>
                <a:gd name="T33" fmla="*/ 227740 h 266"/>
                <a:gd name="T34" fmla="*/ 101247 w 288"/>
                <a:gd name="T35" fmla="*/ 161316 h 266"/>
                <a:gd name="T36" fmla="*/ 98083 w 288"/>
                <a:gd name="T37" fmla="*/ 110707 h 266"/>
                <a:gd name="T38" fmla="*/ 332217 w 288"/>
                <a:gd name="T39" fmla="*/ 0 h 26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88" h="266">
                  <a:moveTo>
                    <a:pt x="210" y="0"/>
                  </a:moveTo>
                  <a:lnTo>
                    <a:pt x="214" y="34"/>
                  </a:lnTo>
                  <a:lnTo>
                    <a:pt x="250" y="92"/>
                  </a:lnTo>
                  <a:lnTo>
                    <a:pt x="248" y="114"/>
                  </a:lnTo>
                  <a:lnTo>
                    <a:pt x="288" y="142"/>
                  </a:lnTo>
                  <a:lnTo>
                    <a:pt x="220" y="160"/>
                  </a:lnTo>
                  <a:lnTo>
                    <a:pt x="200" y="160"/>
                  </a:lnTo>
                  <a:lnTo>
                    <a:pt x="176" y="170"/>
                  </a:lnTo>
                  <a:lnTo>
                    <a:pt x="74" y="266"/>
                  </a:lnTo>
                  <a:lnTo>
                    <a:pt x="48" y="246"/>
                  </a:lnTo>
                  <a:lnTo>
                    <a:pt x="22" y="250"/>
                  </a:lnTo>
                  <a:lnTo>
                    <a:pt x="2" y="214"/>
                  </a:lnTo>
                  <a:lnTo>
                    <a:pt x="2" y="194"/>
                  </a:lnTo>
                  <a:lnTo>
                    <a:pt x="0" y="180"/>
                  </a:lnTo>
                  <a:lnTo>
                    <a:pt x="12" y="174"/>
                  </a:lnTo>
                  <a:lnTo>
                    <a:pt x="0" y="166"/>
                  </a:lnTo>
                  <a:lnTo>
                    <a:pt x="4" y="144"/>
                  </a:lnTo>
                  <a:lnTo>
                    <a:pt x="64" y="102"/>
                  </a:lnTo>
                  <a:lnTo>
                    <a:pt x="62" y="70"/>
                  </a:lnTo>
                  <a:lnTo>
                    <a:pt x="210" y="0"/>
                  </a:lnTo>
                  <a:close/>
                </a:path>
              </a:pathLst>
            </a:custGeom>
            <a:solidFill>
              <a:srgbClr val="0070C0"/>
            </a:solidFill>
            <a:ln w="9525">
              <a:solidFill>
                <a:schemeClr val="tx1"/>
              </a:solidFill>
              <a:round/>
              <a:headEnd/>
              <a:tailEnd/>
            </a:ln>
          </p:spPr>
          <p:txBody>
            <a:bodyPr wrap="none" anchor="ctr"/>
            <a:lstStyle/>
            <a:p>
              <a:endParaRPr lang="en-US"/>
            </a:p>
          </p:txBody>
        </p:sp>
        <p:sp>
          <p:nvSpPr>
            <p:cNvPr id="18480" name="Freeform 43">
              <a:extLst>
                <a:ext uri="{FF2B5EF4-FFF2-40B4-BE49-F238E27FC236}">
                  <a16:creationId xmlns:a16="http://schemas.microsoft.com/office/drawing/2014/main" id="{674B10FC-071F-473E-9EA6-51AC9DC91467}"/>
                </a:ext>
              </a:extLst>
            </p:cNvPr>
            <p:cNvSpPr>
              <a:spLocks/>
            </p:cNvSpPr>
            <p:nvPr/>
          </p:nvSpPr>
          <p:spPr bwMode="auto">
            <a:xfrm>
              <a:off x="2573338" y="4038600"/>
              <a:ext cx="407987" cy="381000"/>
            </a:xfrm>
            <a:custGeom>
              <a:avLst/>
              <a:gdLst>
                <a:gd name="T0" fmla="*/ 0 w 258"/>
                <a:gd name="T1" fmla="*/ 38100 h 240"/>
                <a:gd name="T2" fmla="*/ 44278 w 258"/>
                <a:gd name="T3" fmla="*/ 41275 h 240"/>
                <a:gd name="T4" fmla="*/ 47440 w 258"/>
                <a:gd name="T5" fmla="*/ 9525 h 240"/>
                <a:gd name="T6" fmla="*/ 75905 w 258"/>
                <a:gd name="T7" fmla="*/ 0 h 240"/>
                <a:gd name="T8" fmla="*/ 88555 w 258"/>
                <a:gd name="T9" fmla="*/ 15875 h 240"/>
                <a:gd name="T10" fmla="*/ 164460 w 258"/>
                <a:gd name="T11" fmla="*/ 28575 h 240"/>
                <a:gd name="T12" fmla="*/ 196087 w 258"/>
                <a:gd name="T13" fmla="*/ 98425 h 240"/>
                <a:gd name="T14" fmla="*/ 237202 w 258"/>
                <a:gd name="T15" fmla="*/ 92075 h 240"/>
                <a:gd name="T16" fmla="*/ 287805 w 258"/>
                <a:gd name="T17" fmla="*/ 123825 h 240"/>
                <a:gd name="T18" fmla="*/ 404824 w 258"/>
                <a:gd name="T19" fmla="*/ 244475 h 240"/>
                <a:gd name="T20" fmla="*/ 407987 w 258"/>
                <a:gd name="T21" fmla="*/ 327025 h 240"/>
                <a:gd name="T22" fmla="*/ 373197 w 258"/>
                <a:gd name="T23" fmla="*/ 358775 h 240"/>
                <a:gd name="T24" fmla="*/ 341571 w 258"/>
                <a:gd name="T25" fmla="*/ 339725 h 240"/>
                <a:gd name="T26" fmla="*/ 341571 w 258"/>
                <a:gd name="T27" fmla="*/ 381000 h 240"/>
                <a:gd name="T28" fmla="*/ 325757 w 258"/>
                <a:gd name="T29" fmla="*/ 368300 h 240"/>
                <a:gd name="T30" fmla="*/ 316269 w 258"/>
                <a:gd name="T31" fmla="*/ 352425 h 240"/>
                <a:gd name="T32" fmla="*/ 275154 w 258"/>
                <a:gd name="T33" fmla="*/ 346075 h 240"/>
                <a:gd name="T34" fmla="*/ 249853 w 258"/>
                <a:gd name="T35" fmla="*/ 355600 h 240"/>
                <a:gd name="T36" fmla="*/ 224551 w 258"/>
                <a:gd name="T37" fmla="*/ 355600 h 240"/>
                <a:gd name="T38" fmla="*/ 224551 w 258"/>
                <a:gd name="T39" fmla="*/ 330200 h 240"/>
                <a:gd name="T40" fmla="*/ 148646 w 258"/>
                <a:gd name="T41" fmla="*/ 244475 h 240"/>
                <a:gd name="T42" fmla="*/ 123345 w 258"/>
                <a:gd name="T43" fmla="*/ 244475 h 240"/>
                <a:gd name="T44" fmla="*/ 126508 w 258"/>
                <a:gd name="T45" fmla="*/ 225425 h 240"/>
                <a:gd name="T46" fmla="*/ 110694 w 258"/>
                <a:gd name="T47" fmla="*/ 174625 h 240"/>
                <a:gd name="T48" fmla="*/ 60091 w 258"/>
                <a:gd name="T49" fmla="*/ 155575 h 240"/>
                <a:gd name="T50" fmla="*/ 66416 w 258"/>
                <a:gd name="T51" fmla="*/ 127000 h 240"/>
                <a:gd name="T52" fmla="*/ 37952 w 258"/>
                <a:gd name="T53" fmla="*/ 88900 h 240"/>
                <a:gd name="T54" fmla="*/ 3163 w 258"/>
                <a:gd name="T55" fmla="*/ 69850 h 240"/>
                <a:gd name="T56" fmla="*/ 0 w 258"/>
                <a:gd name="T57" fmla="*/ 38100 h 24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58" h="240">
                  <a:moveTo>
                    <a:pt x="0" y="24"/>
                  </a:moveTo>
                  <a:lnTo>
                    <a:pt x="28" y="26"/>
                  </a:lnTo>
                  <a:lnTo>
                    <a:pt x="30" y="6"/>
                  </a:lnTo>
                  <a:lnTo>
                    <a:pt x="48" y="0"/>
                  </a:lnTo>
                  <a:lnTo>
                    <a:pt x="56" y="10"/>
                  </a:lnTo>
                  <a:lnTo>
                    <a:pt x="104" y="18"/>
                  </a:lnTo>
                  <a:lnTo>
                    <a:pt x="124" y="62"/>
                  </a:lnTo>
                  <a:lnTo>
                    <a:pt x="150" y="58"/>
                  </a:lnTo>
                  <a:lnTo>
                    <a:pt x="182" y="78"/>
                  </a:lnTo>
                  <a:lnTo>
                    <a:pt x="256" y="154"/>
                  </a:lnTo>
                  <a:lnTo>
                    <a:pt x="258" y="206"/>
                  </a:lnTo>
                  <a:lnTo>
                    <a:pt x="236" y="226"/>
                  </a:lnTo>
                  <a:lnTo>
                    <a:pt x="216" y="214"/>
                  </a:lnTo>
                  <a:lnTo>
                    <a:pt x="216" y="240"/>
                  </a:lnTo>
                  <a:lnTo>
                    <a:pt x="206" y="232"/>
                  </a:lnTo>
                  <a:lnTo>
                    <a:pt x="200" y="222"/>
                  </a:lnTo>
                  <a:lnTo>
                    <a:pt x="174" y="218"/>
                  </a:lnTo>
                  <a:lnTo>
                    <a:pt x="158" y="224"/>
                  </a:lnTo>
                  <a:lnTo>
                    <a:pt x="142" y="224"/>
                  </a:lnTo>
                  <a:lnTo>
                    <a:pt x="142" y="208"/>
                  </a:lnTo>
                  <a:lnTo>
                    <a:pt x="94" y="154"/>
                  </a:lnTo>
                  <a:lnTo>
                    <a:pt x="78" y="154"/>
                  </a:lnTo>
                  <a:lnTo>
                    <a:pt x="80" y="142"/>
                  </a:lnTo>
                  <a:lnTo>
                    <a:pt x="70" y="110"/>
                  </a:lnTo>
                  <a:lnTo>
                    <a:pt x="38" y="98"/>
                  </a:lnTo>
                  <a:lnTo>
                    <a:pt x="42" y="80"/>
                  </a:lnTo>
                  <a:lnTo>
                    <a:pt x="24" y="56"/>
                  </a:lnTo>
                  <a:lnTo>
                    <a:pt x="2" y="44"/>
                  </a:lnTo>
                  <a:lnTo>
                    <a:pt x="0" y="24"/>
                  </a:lnTo>
                  <a:close/>
                </a:path>
              </a:pathLst>
            </a:custGeom>
            <a:solidFill>
              <a:srgbClr val="00B0F0"/>
            </a:solidFill>
            <a:ln w="9525">
              <a:solidFill>
                <a:schemeClr val="tx1"/>
              </a:solidFill>
              <a:round/>
              <a:headEnd/>
              <a:tailEnd/>
            </a:ln>
          </p:spPr>
          <p:txBody>
            <a:bodyPr wrap="none" anchor="ctr"/>
            <a:lstStyle/>
            <a:p>
              <a:endParaRPr lang="en-US"/>
            </a:p>
          </p:txBody>
        </p:sp>
        <p:sp>
          <p:nvSpPr>
            <p:cNvPr id="18481" name="Freeform 44">
              <a:extLst>
                <a:ext uri="{FF2B5EF4-FFF2-40B4-BE49-F238E27FC236}">
                  <a16:creationId xmlns:a16="http://schemas.microsoft.com/office/drawing/2014/main" id="{DF1F535F-D112-4226-B58A-2403E92D6C1E}"/>
                </a:ext>
              </a:extLst>
            </p:cNvPr>
            <p:cNvSpPr>
              <a:spLocks/>
            </p:cNvSpPr>
            <p:nvPr/>
          </p:nvSpPr>
          <p:spPr bwMode="auto">
            <a:xfrm>
              <a:off x="3000375" y="3679825"/>
              <a:ext cx="584200" cy="493713"/>
            </a:xfrm>
            <a:custGeom>
              <a:avLst/>
              <a:gdLst>
                <a:gd name="T0" fmla="*/ 463550 w 368"/>
                <a:gd name="T1" fmla="*/ 0 h 310"/>
                <a:gd name="T2" fmla="*/ 495300 w 368"/>
                <a:gd name="T3" fmla="*/ 3185 h 310"/>
                <a:gd name="T4" fmla="*/ 511175 w 368"/>
                <a:gd name="T5" fmla="*/ 19111 h 310"/>
                <a:gd name="T6" fmla="*/ 549275 w 368"/>
                <a:gd name="T7" fmla="*/ 19111 h 310"/>
                <a:gd name="T8" fmla="*/ 571500 w 368"/>
                <a:gd name="T9" fmla="*/ 35038 h 310"/>
                <a:gd name="T10" fmla="*/ 584200 w 368"/>
                <a:gd name="T11" fmla="*/ 92372 h 310"/>
                <a:gd name="T12" fmla="*/ 476250 w 368"/>
                <a:gd name="T13" fmla="*/ 197485 h 310"/>
                <a:gd name="T14" fmla="*/ 476250 w 368"/>
                <a:gd name="T15" fmla="*/ 280302 h 310"/>
                <a:gd name="T16" fmla="*/ 454025 w 368"/>
                <a:gd name="T17" fmla="*/ 299413 h 310"/>
                <a:gd name="T18" fmla="*/ 403225 w 368"/>
                <a:gd name="T19" fmla="*/ 299413 h 310"/>
                <a:gd name="T20" fmla="*/ 381000 w 368"/>
                <a:gd name="T21" fmla="*/ 315339 h 310"/>
                <a:gd name="T22" fmla="*/ 381000 w 368"/>
                <a:gd name="T23" fmla="*/ 340821 h 310"/>
                <a:gd name="T24" fmla="*/ 330200 w 368"/>
                <a:gd name="T25" fmla="*/ 347192 h 310"/>
                <a:gd name="T26" fmla="*/ 333375 w 368"/>
                <a:gd name="T27" fmla="*/ 375859 h 310"/>
                <a:gd name="T28" fmla="*/ 301625 w 368"/>
                <a:gd name="T29" fmla="*/ 372674 h 310"/>
                <a:gd name="T30" fmla="*/ 304800 w 368"/>
                <a:gd name="T31" fmla="*/ 404526 h 310"/>
                <a:gd name="T32" fmla="*/ 279400 w 368"/>
                <a:gd name="T33" fmla="*/ 439564 h 310"/>
                <a:gd name="T34" fmla="*/ 247650 w 368"/>
                <a:gd name="T35" fmla="*/ 439564 h 310"/>
                <a:gd name="T36" fmla="*/ 196850 w 368"/>
                <a:gd name="T37" fmla="*/ 458675 h 310"/>
                <a:gd name="T38" fmla="*/ 146050 w 368"/>
                <a:gd name="T39" fmla="*/ 458675 h 310"/>
                <a:gd name="T40" fmla="*/ 117475 w 368"/>
                <a:gd name="T41" fmla="*/ 477787 h 310"/>
                <a:gd name="T42" fmla="*/ 107950 w 368"/>
                <a:gd name="T43" fmla="*/ 493713 h 310"/>
                <a:gd name="T44" fmla="*/ 85725 w 368"/>
                <a:gd name="T45" fmla="*/ 493713 h 310"/>
                <a:gd name="T46" fmla="*/ 63500 w 368"/>
                <a:gd name="T47" fmla="*/ 474602 h 310"/>
                <a:gd name="T48" fmla="*/ 28575 w 368"/>
                <a:gd name="T49" fmla="*/ 407711 h 310"/>
                <a:gd name="T50" fmla="*/ 25400 w 368"/>
                <a:gd name="T51" fmla="*/ 375859 h 310"/>
                <a:gd name="T52" fmla="*/ 0 w 368"/>
                <a:gd name="T53" fmla="*/ 331265 h 310"/>
                <a:gd name="T54" fmla="*/ 53975 w 368"/>
                <a:gd name="T55" fmla="*/ 308969 h 310"/>
                <a:gd name="T56" fmla="*/ 92075 w 368"/>
                <a:gd name="T57" fmla="*/ 308969 h 310"/>
                <a:gd name="T58" fmla="*/ 187325 w 368"/>
                <a:gd name="T59" fmla="*/ 283487 h 310"/>
                <a:gd name="T60" fmla="*/ 292100 w 368"/>
                <a:gd name="T61" fmla="*/ 184744 h 310"/>
                <a:gd name="T62" fmla="*/ 342900 w 368"/>
                <a:gd name="T63" fmla="*/ 162448 h 310"/>
                <a:gd name="T64" fmla="*/ 346075 w 368"/>
                <a:gd name="T65" fmla="*/ 111484 h 310"/>
                <a:gd name="T66" fmla="*/ 463550 w 368"/>
                <a:gd name="T67" fmla="*/ 0 h 31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68" h="310">
                  <a:moveTo>
                    <a:pt x="292" y="0"/>
                  </a:moveTo>
                  <a:lnTo>
                    <a:pt x="312" y="2"/>
                  </a:lnTo>
                  <a:lnTo>
                    <a:pt x="322" y="12"/>
                  </a:lnTo>
                  <a:lnTo>
                    <a:pt x="346" y="12"/>
                  </a:lnTo>
                  <a:lnTo>
                    <a:pt x="360" y="22"/>
                  </a:lnTo>
                  <a:lnTo>
                    <a:pt x="368" y="58"/>
                  </a:lnTo>
                  <a:lnTo>
                    <a:pt x="300" y="124"/>
                  </a:lnTo>
                  <a:lnTo>
                    <a:pt x="300" y="176"/>
                  </a:lnTo>
                  <a:lnTo>
                    <a:pt x="286" y="188"/>
                  </a:lnTo>
                  <a:lnTo>
                    <a:pt x="254" y="188"/>
                  </a:lnTo>
                  <a:lnTo>
                    <a:pt x="240" y="198"/>
                  </a:lnTo>
                  <a:lnTo>
                    <a:pt x="240" y="214"/>
                  </a:lnTo>
                  <a:lnTo>
                    <a:pt x="208" y="218"/>
                  </a:lnTo>
                  <a:lnTo>
                    <a:pt x="210" y="236"/>
                  </a:lnTo>
                  <a:lnTo>
                    <a:pt x="190" y="234"/>
                  </a:lnTo>
                  <a:lnTo>
                    <a:pt x="192" y="254"/>
                  </a:lnTo>
                  <a:lnTo>
                    <a:pt x="176" y="276"/>
                  </a:lnTo>
                  <a:lnTo>
                    <a:pt x="156" y="276"/>
                  </a:lnTo>
                  <a:lnTo>
                    <a:pt x="124" y="288"/>
                  </a:lnTo>
                  <a:lnTo>
                    <a:pt x="92" y="288"/>
                  </a:lnTo>
                  <a:lnTo>
                    <a:pt x="74" y="300"/>
                  </a:lnTo>
                  <a:lnTo>
                    <a:pt x="68" y="310"/>
                  </a:lnTo>
                  <a:lnTo>
                    <a:pt x="54" y="310"/>
                  </a:lnTo>
                  <a:lnTo>
                    <a:pt x="40" y="298"/>
                  </a:lnTo>
                  <a:lnTo>
                    <a:pt x="18" y="256"/>
                  </a:lnTo>
                  <a:lnTo>
                    <a:pt x="16" y="236"/>
                  </a:lnTo>
                  <a:lnTo>
                    <a:pt x="0" y="208"/>
                  </a:lnTo>
                  <a:lnTo>
                    <a:pt x="34" y="194"/>
                  </a:lnTo>
                  <a:lnTo>
                    <a:pt x="58" y="194"/>
                  </a:lnTo>
                  <a:lnTo>
                    <a:pt x="118" y="178"/>
                  </a:lnTo>
                  <a:lnTo>
                    <a:pt x="184" y="116"/>
                  </a:lnTo>
                  <a:lnTo>
                    <a:pt x="216" y="102"/>
                  </a:lnTo>
                  <a:lnTo>
                    <a:pt x="218" y="70"/>
                  </a:lnTo>
                  <a:lnTo>
                    <a:pt x="292" y="0"/>
                  </a:lnTo>
                  <a:close/>
                </a:path>
              </a:pathLst>
            </a:custGeom>
            <a:solidFill>
              <a:srgbClr val="00B0F0"/>
            </a:solidFill>
            <a:ln w="9525">
              <a:solidFill>
                <a:schemeClr val="tx1"/>
              </a:solidFill>
              <a:round/>
              <a:headEnd/>
              <a:tailEnd/>
            </a:ln>
          </p:spPr>
          <p:txBody>
            <a:bodyPr wrap="none" anchor="ctr"/>
            <a:lstStyle/>
            <a:p>
              <a:endParaRPr lang="en-US"/>
            </a:p>
          </p:txBody>
        </p:sp>
        <p:sp>
          <p:nvSpPr>
            <p:cNvPr id="18482" name="Freeform 45">
              <a:extLst>
                <a:ext uri="{FF2B5EF4-FFF2-40B4-BE49-F238E27FC236}">
                  <a16:creationId xmlns:a16="http://schemas.microsoft.com/office/drawing/2014/main" id="{BC8486F5-E950-478E-B902-638CBA34436B}"/>
                </a:ext>
              </a:extLst>
            </p:cNvPr>
            <p:cNvSpPr>
              <a:spLocks/>
            </p:cNvSpPr>
            <p:nvPr/>
          </p:nvSpPr>
          <p:spPr bwMode="auto">
            <a:xfrm>
              <a:off x="2851150" y="3770313"/>
              <a:ext cx="998538" cy="792162"/>
            </a:xfrm>
            <a:custGeom>
              <a:avLst/>
              <a:gdLst>
                <a:gd name="T0" fmla="*/ 737773 w 628"/>
                <a:gd name="T1" fmla="*/ 0 h 500"/>
                <a:gd name="T2" fmla="*/ 775934 w 628"/>
                <a:gd name="T3" fmla="*/ 3169 h 500"/>
                <a:gd name="T4" fmla="*/ 795014 w 628"/>
                <a:gd name="T5" fmla="*/ 47530 h 500"/>
                <a:gd name="T6" fmla="*/ 836355 w 628"/>
                <a:gd name="T7" fmla="*/ 50698 h 500"/>
                <a:gd name="T8" fmla="*/ 833175 w 628"/>
                <a:gd name="T9" fmla="*/ 69710 h 500"/>
                <a:gd name="T10" fmla="*/ 833175 w 628"/>
                <a:gd name="T11" fmla="*/ 107734 h 500"/>
                <a:gd name="T12" fmla="*/ 871336 w 628"/>
                <a:gd name="T13" fmla="*/ 145758 h 500"/>
                <a:gd name="T14" fmla="*/ 884056 w 628"/>
                <a:gd name="T15" fmla="*/ 167938 h 500"/>
                <a:gd name="T16" fmla="*/ 880876 w 628"/>
                <a:gd name="T17" fmla="*/ 212299 h 500"/>
                <a:gd name="T18" fmla="*/ 909496 w 628"/>
                <a:gd name="T19" fmla="*/ 221805 h 500"/>
                <a:gd name="T20" fmla="*/ 947657 w 628"/>
                <a:gd name="T21" fmla="*/ 224974 h 500"/>
                <a:gd name="T22" fmla="*/ 963557 w 628"/>
                <a:gd name="T23" fmla="*/ 247155 h 500"/>
                <a:gd name="T24" fmla="*/ 966737 w 628"/>
                <a:gd name="T25" fmla="*/ 288347 h 500"/>
                <a:gd name="T26" fmla="*/ 998538 w 628"/>
                <a:gd name="T27" fmla="*/ 323202 h 500"/>
                <a:gd name="T28" fmla="*/ 992178 w 628"/>
                <a:gd name="T29" fmla="*/ 399250 h 500"/>
                <a:gd name="T30" fmla="*/ 880876 w 628"/>
                <a:gd name="T31" fmla="*/ 383406 h 500"/>
                <a:gd name="T32" fmla="*/ 868156 w 628"/>
                <a:gd name="T33" fmla="*/ 402418 h 500"/>
                <a:gd name="T34" fmla="*/ 763214 w 628"/>
                <a:gd name="T35" fmla="*/ 399250 h 500"/>
                <a:gd name="T36" fmla="*/ 747313 w 628"/>
                <a:gd name="T37" fmla="*/ 437273 h 500"/>
                <a:gd name="T38" fmla="*/ 639192 w 628"/>
                <a:gd name="T39" fmla="*/ 434105 h 500"/>
                <a:gd name="T40" fmla="*/ 620111 w 628"/>
                <a:gd name="T41" fmla="*/ 475297 h 500"/>
                <a:gd name="T42" fmla="*/ 553330 w 628"/>
                <a:gd name="T43" fmla="*/ 475297 h 500"/>
                <a:gd name="T44" fmla="*/ 531070 w 628"/>
                <a:gd name="T45" fmla="*/ 525996 h 500"/>
                <a:gd name="T46" fmla="*/ 486549 w 628"/>
                <a:gd name="T47" fmla="*/ 560851 h 500"/>
                <a:gd name="T48" fmla="*/ 368887 w 628"/>
                <a:gd name="T49" fmla="*/ 560851 h 500"/>
                <a:gd name="T50" fmla="*/ 368887 w 628"/>
                <a:gd name="T51" fmla="*/ 684428 h 500"/>
                <a:gd name="T52" fmla="*/ 235324 w 628"/>
                <a:gd name="T53" fmla="*/ 792162 h 500"/>
                <a:gd name="T54" fmla="*/ 203524 w 628"/>
                <a:gd name="T55" fmla="*/ 773150 h 500"/>
                <a:gd name="T56" fmla="*/ 178083 w 628"/>
                <a:gd name="T57" fmla="*/ 776319 h 500"/>
                <a:gd name="T58" fmla="*/ 92222 w 628"/>
                <a:gd name="T59" fmla="*/ 681259 h 500"/>
                <a:gd name="T60" fmla="*/ 104942 w 628"/>
                <a:gd name="T61" fmla="*/ 655910 h 500"/>
                <a:gd name="T62" fmla="*/ 95402 w 628"/>
                <a:gd name="T63" fmla="*/ 621055 h 500"/>
                <a:gd name="T64" fmla="*/ 130382 w 628"/>
                <a:gd name="T65" fmla="*/ 595706 h 500"/>
                <a:gd name="T66" fmla="*/ 127202 w 628"/>
                <a:gd name="T67" fmla="*/ 506984 h 500"/>
                <a:gd name="T68" fmla="*/ 0 w 628"/>
                <a:gd name="T69" fmla="*/ 383406 h 500"/>
                <a:gd name="T70" fmla="*/ 155823 w 628"/>
                <a:gd name="T71" fmla="*/ 250323 h 500"/>
                <a:gd name="T72" fmla="*/ 171723 w 628"/>
                <a:gd name="T73" fmla="*/ 275672 h 500"/>
                <a:gd name="T74" fmla="*/ 181263 w 628"/>
                <a:gd name="T75" fmla="*/ 326371 h 500"/>
                <a:gd name="T76" fmla="*/ 213064 w 628"/>
                <a:gd name="T77" fmla="*/ 380238 h 500"/>
                <a:gd name="T78" fmla="*/ 235324 w 628"/>
                <a:gd name="T79" fmla="*/ 405587 h 500"/>
                <a:gd name="T80" fmla="*/ 263945 w 628"/>
                <a:gd name="T81" fmla="*/ 399250 h 500"/>
                <a:gd name="T82" fmla="*/ 267125 w 628"/>
                <a:gd name="T83" fmla="*/ 380238 h 500"/>
                <a:gd name="T84" fmla="*/ 295745 w 628"/>
                <a:gd name="T85" fmla="*/ 367563 h 500"/>
                <a:gd name="T86" fmla="*/ 352986 w 628"/>
                <a:gd name="T87" fmla="*/ 367563 h 500"/>
                <a:gd name="T88" fmla="*/ 400687 w 628"/>
                <a:gd name="T89" fmla="*/ 348551 h 500"/>
                <a:gd name="T90" fmla="*/ 432488 w 628"/>
                <a:gd name="T91" fmla="*/ 345383 h 500"/>
                <a:gd name="T92" fmla="*/ 457928 w 628"/>
                <a:gd name="T93" fmla="*/ 307359 h 500"/>
                <a:gd name="T94" fmla="*/ 454748 w 628"/>
                <a:gd name="T95" fmla="*/ 275672 h 500"/>
                <a:gd name="T96" fmla="*/ 483369 w 628"/>
                <a:gd name="T97" fmla="*/ 278841 h 500"/>
                <a:gd name="T98" fmla="*/ 480189 w 628"/>
                <a:gd name="T99" fmla="*/ 256660 h 500"/>
                <a:gd name="T100" fmla="*/ 531070 w 628"/>
                <a:gd name="T101" fmla="*/ 250323 h 500"/>
                <a:gd name="T102" fmla="*/ 531070 w 628"/>
                <a:gd name="T103" fmla="*/ 224974 h 500"/>
                <a:gd name="T104" fmla="*/ 550150 w 628"/>
                <a:gd name="T105" fmla="*/ 209131 h 500"/>
                <a:gd name="T106" fmla="*/ 604211 w 628"/>
                <a:gd name="T107" fmla="*/ 209131 h 500"/>
                <a:gd name="T108" fmla="*/ 626471 w 628"/>
                <a:gd name="T109" fmla="*/ 190119 h 500"/>
                <a:gd name="T110" fmla="*/ 626471 w 628"/>
                <a:gd name="T111" fmla="*/ 104565 h 500"/>
                <a:gd name="T112" fmla="*/ 737773 w 628"/>
                <a:gd name="T113" fmla="*/ 0 h 50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628" h="500">
                  <a:moveTo>
                    <a:pt x="464" y="0"/>
                  </a:moveTo>
                  <a:lnTo>
                    <a:pt x="488" y="2"/>
                  </a:lnTo>
                  <a:lnTo>
                    <a:pt x="500" y="30"/>
                  </a:lnTo>
                  <a:lnTo>
                    <a:pt x="526" y="32"/>
                  </a:lnTo>
                  <a:lnTo>
                    <a:pt x="524" y="44"/>
                  </a:lnTo>
                  <a:lnTo>
                    <a:pt x="524" y="68"/>
                  </a:lnTo>
                  <a:lnTo>
                    <a:pt x="548" y="92"/>
                  </a:lnTo>
                  <a:lnTo>
                    <a:pt x="556" y="106"/>
                  </a:lnTo>
                  <a:lnTo>
                    <a:pt x="554" y="134"/>
                  </a:lnTo>
                  <a:lnTo>
                    <a:pt x="572" y="140"/>
                  </a:lnTo>
                  <a:lnTo>
                    <a:pt x="596" y="142"/>
                  </a:lnTo>
                  <a:lnTo>
                    <a:pt x="606" y="156"/>
                  </a:lnTo>
                  <a:lnTo>
                    <a:pt x="608" y="182"/>
                  </a:lnTo>
                  <a:lnTo>
                    <a:pt x="628" y="204"/>
                  </a:lnTo>
                  <a:lnTo>
                    <a:pt x="624" y="252"/>
                  </a:lnTo>
                  <a:lnTo>
                    <a:pt x="554" y="242"/>
                  </a:lnTo>
                  <a:lnTo>
                    <a:pt x="546" y="254"/>
                  </a:lnTo>
                  <a:lnTo>
                    <a:pt x="480" y="252"/>
                  </a:lnTo>
                  <a:lnTo>
                    <a:pt x="470" y="276"/>
                  </a:lnTo>
                  <a:lnTo>
                    <a:pt x="402" y="274"/>
                  </a:lnTo>
                  <a:lnTo>
                    <a:pt x="390" y="300"/>
                  </a:lnTo>
                  <a:lnTo>
                    <a:pt x="348" y="300"/>
                  </a:lnTo>
                  <a:lnTo>
                    <a:pt x="334" y="332"/>
                  </a:lnTo>
                  <a:lnTo>
                    <a:pt x="306" y="354"/>
                  </a:lnTo>
                  <a:lnTo>
                    <a:pt x="232" y="354"/>
                  </a:lnTo>
                  <a:lnTo>
                    <a:pt x="232" y="432"/>
                  </a:lnTo>
                  <a:lnTo>
                    <a:pt x="148" y="500"/>
                  </a:lnTo>
                  <a:lnTo>
                    <a:pt x="128" y="488"/>
                  </a:lnTo>
                  <a:lnTo>
                    <a:pt x="112" y="490"/>
                  </a:lnTo>
                  <a:lnTo>
                    <a:pt x="58" y="430"/>
                  </a:lnTo>
                  <a:lnTo>
                    <a:pt x="66" y="414"/>
                  </a:lnTo>
                  <a:lnTo>
                    <a:pt x="60" y="392"/>
                  </a:lnTo>
                  <a:lnTo>
                    <a:pt x="82" y="376"/>
                  </a:lnTo>
                  <a:lnTo>
                    <a:pt x="80" y="320"/>
                  </a:lnTo>
                  <a:lnTo>
                    <a:pt x="0" y="242"/>
                  </a:lnTo>
                  <a:lnTo>
                    <a:pt x="98" y="158"/>
                  </a:lnTo>
                  <a:lnTo>
                    <a:pt x="108" y="174"/>
                  </a:lnTo>
                  <a:lnTo>
                    <a:pt x="114" y="206"/>
                  </a:lnTo>
                  <a:lnTo>
                    <a:pt x="134" y="240"/>
                  </a:lnTo>
                  <a:lnTo>
                    <a:pt x="148" y="256"/>
                  </a:lnTo>
                  <a:lnTo>
                    <a:pt x="166" y="252"/>
                  </a:lnTo>
                  <a:lnTo>
                    <a:pt x="168" y="240"/>
                  </a:lnTo>
                  <a:lnTo>
                    <a:pt x="186" y="232"/>
                  </a:lnTo>
                  <a:lnTo>
                    <a:pt x="222" y="232"/>
                  </a:lnTo>
                  <a:lnTo>
                    <a:pt x="252" y="220"/>
                  </a:lnTo>
                  <a:lnTo>
                    <a:pt x="272" y="218"/>
                  </a:lnTo>
                  <a:lnTo>
                    <a:pt x="288" y="194"/>
                  </a:lnTo>
                  <a:lnTo>
                    <a:pt x="286" y="174"/>
                  </a:lnTo>
                  <a:lnTo>
                    <a:pt x="304" y="176"/>
                  </a:lnTo>
                  <a:lnTo>
                    <a:pt x="302" y="162"/>
                  </a:lnTo>
                  <a:lnTo>
                    <a:pt x="334" y="158"/>
                  </a:lnTo>
                  <a:lnTo>
                    <a:pt x="334" y="142"/>
                  </a:lnTo>
                  <a:lnTo>
                    <a:pt x="346" y="132"/>
                  </a:lnTo>
                  <a:lnTo>
                    <a:pt x="380" y="132"/>
                  </a:lnTo>
                  <a:lnTo>
                    <a:pt x="394" y="120"/>
                  </a:lnTo>
                  <a:lnTo>
                    <a:pt x="394" y="66"/>
                  </a:lnTo>
                  <a:lnTo>
                    <a:pt x="464" y="0"/>
                  </a:lnTo>
                  <a:close/>
                </a:path>
              </a:pathLst>
            </a:custGeom>
            <a:solidFill>
              <a:srgbClr val="0070C0"/>
            </a:solidFill>
            <a:ln w="9525">
              <a:solidFill>
                <a:schemeClr val="tx1"/>
              </a:solidFill>
              <a:round/>
              <a:headEnd/>
              <a:tailEnd/>
            </a:ln>
          </p:spPr>
          <p:txBody>
            <a:bodyPr wrap="none" anchor="ctr"/>
            <a:lstStyle/>
            <a:p>
              <a:endParaRPr lang="en-US"/>
            </a:p>
          </p:txBody>
        </p:sp>
        <p:sp>
          <p:nvSpPr>
            <p:cNvPr id="18483" name="Freeform 46">
              <a:extLst>
                <a:ext uri="{FF2B5EF4-FFF2-40B4-BE49-F238E27FC236}">
                  <a16:creationId xmlns:a16="http://schemas.microsoft.com/office/drawing/2014/main" id="{CCA95734-19EB-4F1C-A3AB-58F38AAC8755}"/>
                </a:ext>
              </a:extLst>
            </p:cNvPr>
            <p:cNvSpPr>
              <a:spLocks/>
            </p:cNvSpPr>
            <p:nvPr/>
          </p:nvSpPr>
          <p:spPr bwMode="auto">
            <a:xfrm>
              <a:off x="2443163" y="4073525"/>
              <a:ext cx="696912" cy="552450"/>
            </a:xfrm>
            <a:custGeom>
              <a:avLst/>
              <a:gdLst>
                <a:gd name="T0" fmla="*/ 66523 w 440"/>
                <a:gd name="T1" fmla="*/ 28575 h 348"/>
                <a:gd name="T2" fmla="*/ 91866 w 440"/>
                <a:gd name="T3" fmla="*/ 0 h 348"/>
                <a:gd name="T4" fmla="*/ 126711 w 440"/>
                <a:gd name="T5" fmla="*/ 6350 h 348"/>
                <a:gd name="T6" fmla="*/ 133047 w 440"/>
                <a:gd name="T7" fmla="*/ 38100 h 348"/>
                <a:gd name="T8" fmla="*/ 171060 w 440"/>
                <a:gd name="T9" fmla="*/ 53975 h 348"/>
                <a:gd name="T10" fmla="*/ 193235 w 440"/>
                <a:gd name="T11" fmla="*/ 92075 h 348"/>
                <a:gd name="T12" fmla="*/ 190067 w 440"/>
                <a:gd name="T13" fmla="*/ 120650 h 348"/>
                <a:gd name="T14" fmla="*/ 237584 w 440"/>
                <a:gd name="T15" fmla="*/ 136525 h 348"/>
                <a:gd name="T16" fmla="*/ 253423 w 440"/>
                <a:gd name="T17" fmla="*/ 190500 h 348"/>
                <a:gd name="T18" fmla="*/ 253423 w 440"/>
                <a:gd name="T19" fmla="*/ 212725 h 348"/>
                <a:gd name="T20" fmla="*/ 281933 w 440"/>
                <a:gd name="T21" fmla="*/ 212725 h 348"/>
                <a:gd name="T22" fmla="*/ 354792 w 440"/>
                <a:gd name="T23" fmla="*/ 295275 h 348"/>
                <a:gd name="T24" fmla="*/ 354792 w 440"/>
                <a:gd name="T25" fmla="*/ 320675 h 348"/>
                <a:gd name="T26" fmla="*/ 386469 w 440"/>
                <a:gd name="T27" fmla="*/ 320675 h 348"/>
                <a:gd name="T28" fmla="*/ 411812 w 440"/>
                <a:gd name="T29" fmla="*/ 314325 h 348"/>
                <a:gd name="T30" fmla="*/ 443489 w 440"/>
                <a:gd name="T31" fmla="*/ 314325 h 348"/>
                <a:gd name="T32" fmla="*/ 468832 w 440"/>
                <a:gd name="T33" fmla="*/ 352425 h 348"/>
                <a:gd name="T34" fmla="*/ 471999 w 440"/>
                <a:gd name="T35" fmla="*/ 307975 h 348"/>
                <a:gd name="T36" fmla="*/ 500510 w 440"/>
                <a:gd name="T37" fmla="*/ 320675 h 348"/>
                <a:gd name="T38" fmla="*/ 513181 w 440"/>
                <a:gd name="T39" fmla="*/ 349250 h 348"/>
                <a:gd name="T40" fmla="*/ 500510 w 440"/>
                <a:gd name="T41" fmla="*/ 384175 h 348"/>
                <a:gd name="T42" fmla="*/ 589207 w 440"/>
                <a:gd name="T43" fmla="*/ 473075 h 348"/>
                <a:gd name="T44" fmla="*/ 608214 w 440"/>
                <a:gd name="T45" fmla="*/ 473075 h 348"/>
                <a:gd name="T46" fmla="*/ 652563 w 440"/>
                <a:gd name="T47" fmla="*/ 488950 h 348"/>
                <a:gd name="T48" fmla="*/ 665234 w 440"/>
                <a:gd name="T49" fmla="*/ 533400 h 348"/>
                <a:gd name="T50" fmla="*/ 696912 w 440"/>
                <a:gd name="T51" fmla="*/ 552450 h 348"/>
                <a:gd name="T52" fmla="*/ 234416 w 440"/>
                <a:gd name="T53" fmla="*/ 552450 h 348"/>
                <a:gd name="T54" fmla="*/ 190067 w 440"/>
                <a:gd name="T55" fmla="*/ 508000 h 348"/>
                <a:gd name="T56" fmla="*/ 180564 w 440"/>
                <a:gd name="T57" fmla="*/ 454025 h 348"/>
                <a:gd name="T58" fmla="*/ 126711 w 440"/>
                <a:gd name="T59" fmla="*/ 406400 h 348"/>
                <a:gd name="T60" fmla="*/ 117208 w 440"/>
                <a:gd name="T61" fmla="*/ 371475 h 348"/>
                <a:gd name="T62" fmla="*/ 28510 w 440"/>
                <a:gd name="T63" fmla="*/ 314325 h 348"/>
                <a:gd name="T64" fmla="*/ 15839 w 440"/>
                <a:gd name="T65" fmla="*/ 285750 h 348"/>
                <a:gd name="T66" fmla="*/ 12671 w 440"/>
                <a:gd name="T67" fmla="*/ 187325 h 348"/>
                <a:gd name="T68" fmla="*/ 0 w 440"/>
                <a:gd name="T69" fmla="*/ 155575 h 348"/>
                <a:gd name="T70" fmla="*/ 19007 w 440"/>
                <a:gd name="T71" fmla="*/ 139700 h 348"/>
                <a:gd name="T72" fmla="*/ 44349 w 440"/>
                <a:gd name="T73" fmla="*/ 155575 h 348"/>
                <a:gd name="T74" fmla="*/ 79195 w 440"/>
                <a:gd name="T75" fmla="*/ 53975 h 348"/>
                <a:gd name="T76" fmla="*/ 63356 w 440"/>
                <a:gd name="T77" fmla="*/ 25400 h 34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440" h="348">
                  <a:moveTo>
                    <a:pt x="42" y="18"/>
                  </a:moveTo>
                  <a:lnTo>
                    <a:pt x="58" y="0"/>
                  </a:lnTo>
                  <a:lnTo>
                    <a:pt x="80" y="4"/>
                  </a:lnTo>
                  <a:lnTo>
                    <a:pt x="84" y="24"/>
                  </a:lnTo>
                  <a:lnTo>
                    <a:pt x="108" y="34"/>
                  </a:lnTo>
                  <a:lnTo>
                    <a:pt x="122" y="58"/>
                  </a:lnTo>
                  <a:lnTo>
                    <a:pt x="120" y="76"/>
                  </a:lnTo>
                  <a:lnTo>
                    <a:pt x="150" y="86"/>
                  </a:lnTo>
                  <a:lnTo>
                    <a:pt x="160" y="120"/>
                  </a:lnTo>
                  <a:lnTo>
                    <a:pt x="160" y="134"/>
                  </a:lnTo>
                  <a:lnTo>
                    <a:pt x="178" y="134"/>
                  </a:lnTo>
                  <a:lnTo>
                    <a:pt x="224" y="186"/>
                  </a:lnTo>
                  <a:lnTo>
                    <a:pt x="224" y="202"/>
                  </a:lnTo>
                  <a:lnTo>
                    <a:pt x="244" y="202"/>
                  </a:lnTo>
                  <a:lnTo>
                    <a:pt x="260" y="198"/>
                  </a:lnTo>
                  <a:lnTo>
                    <a:pt x="280" y="198"/>
                  </a:lnTo>
                  <a:lnTo>
                    <a:pt x="296" y="222"/>
                  </a:lnTo>
                  <a:lnTo>
                    <a:pt x="298" y="194"/>
                  </a:lnTo>
                  <a:lnTo>
                    <a:pt x="316" y="202"/>
                  </a:lnTo>
                  <a:lnTo>
                    <a:pt x="324" y="220"/>
                  </a:lnTo>
                  <a:lnTo>
                    <a:pt x="316" y="242"/>
                  </a:lnTo>
                  <a:lnTo>
                    <a:pt x="372" y="298"/>
                  </a:lnTo>
                  <a:lnTo>
                    <a:pt x="384" y="298"/>
                  </a:lnTo>
                  <a:lnTo>
                    <a:pt x="412" y="308"/>
                  </a:lnTo>
                  <a:lnTo>
                    <a:pt x="420" y="336"/>
                  </a:lnTo>
                  <a:lnTo>
                    <a:pt x="440" y="348"/>
                  </a:lnTo>
                  <a:lnTo>
                    <a:pt x="148" y="348"/>
                  </a:lnTo>
                  <a:lnTo>
                    <a:pt x="120" y="320"/>
                  </a:lnTo>
                  <a:lnTo>
                    <a:pt x="114" y="286"/>
                  </a:lnTo>
                  <a:lnTo>
                    <a:pt x="80" y="256"/>
                  </a:lnTo>
                  <a:lnTo>
                    <a:pt x="74" y="234"/>
                  </a:lnTo>
                  <a:lnTo>
                    <a:pt x="18" y="198"/>
                  </a:lnTo>
                  <a:lnTo>
                    <a:pt x="10" y="180"/>
                  </a:lnTo>
                  <a:lnTo>
                    <a:pt x="8" y="118"/>
                  </a:lnTo>
                  <a:lnTo>
                    <a:pt x="0" y="98"/>
                  </a:lnTo>
                  <a:lnTo>
                    <a:pt x="12" y="88"/>
                  </a:lnTo>
                  <a:lnTo>
                    <a:pt x="28" y="98"/>
                  </a:lnTo>
                  <a:lnTo>
                    <a:pt x="50" y="34"/>
                  </a:lnTo>
                  <a:lnTo>
                    <a:pt x="40" y="16"/>
                  </a:lnTo>
                </a:path>
              </a:pathLst>
            </a:custGeom>
            <a:solidFill>
              <a:srgbClr val="00B0F0"/>
            </a:solidFill>
            <a:ln w="9525">
              <a:solidFill>
                <a:schemeClr val="tx1"/>
              </a:solidFill>
              <a:round/>
              <a:headEnd/>
              <a:tailEnd/>
            </a:ln>
          </p:spPr>
          <p:txBody>
            <a:bodyPr wrap="none" anchor="ctr"/>
            <a:lstStyle/>
            <a:p>
              <a:endParaRPr lang="en-US"/>
            </a:p>
          </p:txBody>
        </p:sp>
        <p:sp>
          <p:nvSpPr>
            <p:cNvPr id="18484" name="Freeform 47">
              <a:extLst>
                <a:ext uri="{FF2B5EF4-FFF2-40B4-BE49-F238E27FC236}">
                  <a16:creationId xmlns:a16="http://schemas.microsoft.com/office/drawing/2014/main" id="{F2878F08-8483-49ED-AC20-3FAAC138414E}"/>
                </a:ext>
              </a:extLst>
            </p:cNvPr>
            <p:cNvSpPr>
              <a:spLocks/>
            </p:cNvSpPr>
            <p:nvPr/>
          </p:nvSpPr>
          <p:spPr bwMode="auto">
            <a:xfrm>
              <a:off x="3094038" y="4303713"/>
              <a:ext cx="319087" cy="319087"/>
            </a:xfrm>
            <a:custGeom>
              <a:avLst/>
              <a:gdLst>
                <a:gd name="T0" fmla="*/ 37911 w 202"/>
                <a:gd name="T1" fmla="*/ 319087 h 202"/>
                <a:gd name="T2" fmla="*/ 293813 w 202"/>
                <a:gd name="T3" fmla="*/ 319087 h 202"/>
                <a:gd name="T4" fmla="*/ 293813 w 202"/>
                <a:gd name="T5" fmla="*/ 104256 h 202"/>
                <a:gd name="T6" fmla="*/ 319087 w 202"/>
                <a:gd name="T7" fmla="*/ 104256 h 202"/>
                <a:gd name="T8" fmla="*/ 319087 w 202"/>
                <a:gd name="T9" fmla="*/ 28433 h 202"/>
                <a:gd name="T10" fmla="*/ 300131 w 202"/>
                <a:gd name="T11" fmla="*/ 28433 h 202"/>
                <a:gd name="T12" fmla="*/ 284335 w 202"/>
                <a:gd name="T13" fmla="*/ 0 h 202"/>
                <a:gd name="T14" fmla="*/ 246424 w 202"/>
                <a:gd name="T15" fmla="*/ 28433 h 202"/>
                <a:gd name="T16" fmla="*/ 126371 w 202"/>
                <a:gd name="T17" fmla="*/ 28433 h 202"/>
                <a:gd name="T18" fmla="*/ 123212 w 202"/>
                <a:gd name="T19" fmla="*/ 154805 h 202"/>
                <a:gd name="T20" fmla="*/ 0 w 202"/>
                <a:gd name="T21" fmla="*/ 255901 h 202"/>
                <a:gd name="T22" fmla="*/ 15796 w 202"/>
                <a:gd name="T23" fmla="*/ 303291 h 202"/>
                <a:gd name="T24" fmla="*/ 37911 w 202"/>
                <a:gd name="T25" fmla="*/ 319087 h 20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2" h="202">
                  <a:moveTo>
                    <a:pt x="24" y="202"/>
                  </a:moveTo>
                  <a:lnTo>
                    <a:pt x="186" y="202"/>
                  </a:lnTo>
                  <a:lnTo>
                    <a:pt x="186" y="66"/>
                  </a:lnTo>
                  <a:lnTo>
                    <a:pt x="202" y="66"/>
                  </a:lnTo>
                  <a:lnTo>
                    <a:pt x="202" y="18"/>
                  </a:lnTo>
                  <a:lnTo>
                    <a:pt x="190" y="18"/>
                  </a:lnTo>
                  <a:lnTo>
                    <a:pt x="180" y="0"/>
                  </a:lnTo>
                  <a:lnTo>
                    <a:pt x="156" y="18"/>
                  </a:lnTo>
                  <a:lnTo>
                    <a:pt x="80" y="18"/>
                  </a:lnTo>
                  <a:lnTo>
                    <a:pt x="78" y="98"/>
                  </a:lnTo>
                  <a:lnTo>
                    <a:pt x="0" y="162"/>
                  </a:lnTo>
                  <a:lnTo>
                    <a:pt x="10" y="192"/>
                  </a:lnTo>
                  <a:lnTo>
                    <a:pt x="24" y="202"/>
                  </a:lnTo>
                  <a:close/>
                </a:path>
              </a:pathLst>
            </a:custGeom>
            <a:solidFill>
              <a:srgbClr val="0070C0"/>
            </a:solidFill>
            <a:ln w="9525">
              <a:solidFill>
                <a:schemeClr val="tx1"/>
              </a:solidFill>
              <a:round/>
              <a:headEnd/>
              <a:tailEnd/>
            </a:ln>
          </p:spPr>
          <p:txBody>
            <a:bodyPr wrap="none" anchor="ctr"/>
            <a:lstStyle/>
            <a:p>
              <a:endParaRPr lang="en-US"/>
            </a:p>
          </p:txBody>
        </p:sp>
        <p:sp>
          <p:nvSpPr>
            <p:cNvPr id="18485" name="Freeform 48">
              <a:extLst>
                <a:ext uri="{FF2B5EF4-FFF2-40B4-BE49-F238E27FC236}">
                  <a16:creationId xmlns:a16="http://schemas.microsoft.com/office/drawing/2014/main" id="{9C541987-781A-4AFF-9CEE-E27CF3A814DF}"/>
                </a:ext>
              </a:extLst>
            </p:cNvPr>
            <p:cNvSpPr>
              <a:spLocks/>
            </p:cNvSpPr>
            <p:nvPr/>
          </p:nvSpPr>
          <p:spPr bwMode="auto">
            <a:xfrm>
              <a:off x="3373438" y="4152900"/>
              <a:ext cx="623887" cy="469900"/>
            </a:xfrm>
            <a:custGeom>
              <a:avLst/>
              <a:gdLst>
                <a:gd name="T0" fmla="*/ 12668 w 394"/>
                <a:gd name="T1" fmla="*/ 469900 h 296"/>
                <a:gd name="T2" fmla="*/ 12668 w 394"/>
                <a:gd name="T3" fmla="*/ 250825 h 296"/>
                <a:gd name="T4" fmla="*/ 41170 w 394"/>
                <a:gd name="T5" fmla="*/ 250825 h 296"/>
                <a:gd name="T6" fmla="*/ 41170 w 394"/>
                <a:gd name="T7" fmla="*/ 177800 h 296"/>
                <a:gd name="T8" fmla="*/ 0 w 394"/>
                <a:gd name="T9" fmla="*/ 142875 h 296"/>
                <a:gd name="T10" fmla="*/ 34836 w 394"/>
                <a:gd name="T11" fmla="*/ 92075 h 296"/>
                <a:gd name="T12" fmla="*/ 98175 w 394"/>
                <a:gd name="T13" fmla="*/ 92075 h 296"/>
                <a:gd name="T14" fmla="*/ 114010 w 394"/>
                <a:gd name="T15" fmla="*/ 50800 h 296"/>
                <a:gd name="T16" fmla="*/ 224853 w 394"/>
                <a:gd name="T17" fmla="*/ 50800 h 296"/>
                <a:gd name="T18" fmla="*/ 240687 w 394"/>
                <a:gd name="T19" fmla="*/ 12700 h 296"/>
                <a:gd name="T20" fmla="*/ 345196 w 394"/>
                <a:gd name="T21" fmla="*/ 22225 h 296"/>
                <a:gd name="T22" fmla="*/ 357864 w 394"/>
                <a:gd name="T23" fmla="*/ 0 h 296"/>
                <a:gd name="T24" fmla="*/ 471874 w 394"/>
                <a:gd name="T25" fmla="*/ 12700 h 296"/>
                <a:gd name="T26" fmla="*/ 484542 w 394"/>
                <a:gd name="T27" fmla="*/ 28575 h 296"/>
                <a:gd name="T28" fmla="*/ 475041 w 394"/>
                <a:gd name="T29" fmla="*/ 47625 h 296"/>
                <a:gd name="T30" fmla="*/ 503543 w 394"/>
                <a:gd name="T31" fmla="*/ 88900 h 296"/>
                <a:gd name="T32" fmla="*/ 532046 w 394"/>
                <a:gd name="T33" fmla="*/ 161925 h 296"/>
                <a:gd name="T34" fmla="*/ 560548 w 394"/>
                <a:gd name="T35" fmla="*/ 171450 h 296"/>
                <a:gd name="T36" fmla="*/ 557381 w 394"/>
                <a:gd name="T37" fmla="*/ 196850 h 296"/>
                <a:gd name="T38" fmla="*/ 576383 w 394"/>
                <a:gd name="T39" fmla="*/ 209550 h 296"/>
                <a:gd name="T40" fmla="*/ 573216 w 394"/>
                <a:gd name="T41" fmla="*/ 250825 h 296"/>
                <a:gd name="T42" fmla="*/ 598551 w 394"/>
                <a:gd name="T43" fmla="*/ 304800 h 296"/>
                <a:gd name="T44" fmla="*/ 598551 w 394"/>
                <a:gd name="T45" fmla="*/ 352425 h 296"/>
                <a:gd name="T46" fmla="*/ 623887 w 394"/>
                <a:gd name="T47" fmla="*/ 425450 h 296"/>
                <a:gd name="T48" fmla="*/ 623887 w 394"/>
                <a:gd name="T49" fmla="*/ 469900 h 296"/>
                <a:gd name="T50" fmla="*/ 12668 w 394"/>
                <a:gd name="T51" fmla="*/ 469900 h 2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94" h="296">
                  <a:moveTo>
                    <a:pt x="8" y="296"/>
                  </a:moveTo>
                  <a:lnTo>
                    <a:pt x="8" y="158"/>
                  </a:lnTo>
                  <a:lnTo>
                    <a:pt x="26" y="158"/>
                  </a:lnTo>
                  <a:lnTo>
                    <a:pt x="26" y="112"/>
                  </a:lnTo>
                  <a:lnTo>
                    <a:pt x="0" y="90"/>
                  </a:lnTo>
                  <a:lnTo>
                    <a:pt x="22" y="58"/>
                  </a:lnTo>
                  <a:lnTo>
                    <a:pt x="62" y="58"/>
                  </a:lnTo>
                  <a:lnTo>
                    <a:pt x="72" y="32"/>
                  </a:lnTo>
                  <a:lnTo>
                    <a:pt x="142" y="32"/>
                  </a:lnTo>
                  <a:lnTo>
                    <a:pt x="152" y="8"/>
                  </a:lnTo>
                  <a:lnTo>
                    <a:pt x="218" y="14"/>
                  </a:lnTo>
                  <a:lnTo>
                    <a:pt x="226" y="0"/>
                  </a:lnTo>
                  <a:lnTo>
                    <a:pt x="298" y="8"/>
                  </a:lnTo>
                  <a:lnTo>
                    <a:pt x="306" y="18"/>
                  </a:lnTo>
                  <a:lnTo>
                    <a:pt x="300" y="30"/>
                  </a:lnTo>
                  <a:lnTo>
                    <a:pt x="318" y="56"/>
                  </a:lnTo>
                  <a:lnTo>
                    <a:pt x="336" y="102"/>
                  </a:lnTo>
                  <a:lnTo>
                    <a:pt x="354" y="108"/>
                  </a:lnTo>
                  <a:lnTo>
                    <a:pt x="352" y="124"/>
                  </a:lnTo>
                  <a:lnTo>
                    <a:pt x="364" y="132"/>
                  </a:lnTo>
                  <a:lnTo>
                    <a:pt x="362" y="158"/>
                  </a:lnTo>
                  <a:lnTo>
                    <a:pt x="378" y="192"/>
                  </a:lnTo>
                  <a:lnTo>
                    <a:pt x="378" y="222"/>
                  </a:lnTo>
                  <a:lnTo>
                    <a:pt x="394" y="268"/>
                  </a:lnTo>
                  <a:lnTo>
                    <a:pt x="394" y="296"/>
                  </a:lnTo>
                  <a:lnTo>
                    <a:pt x="8" y="296"/>
                  </a:lnTo>
                  <a:close/>
                </a:path>
              </a:pathLst>
            </a:custGeom>
            <a:solidFill>
              <a:srgbClr val="0070C0"/>
            </a:solidFill>
            <a:ln w="9525">
              <a:solidFill>
                <a:schemeClr val="tx1"/>
              </a:solidFill>
              <a:round/>
              <a:headEnd/>
              <a:tailEnd/>
            </a:ln>
          </p:spPr>
          <p:txBody>
            <a:bodyPr wrap="none" anchor="ctr"/>
            <a:lstStyle/>
            <a:p>
              <a:endParaRPr lang="en-US"/>
            </a:p>
          </p:txBody>
        </p:sp>
        <p:sp>
          <p:nvSpPr>
            <p:cNvPr id="18486" name="Freeform 49">
              <a:extLst>
                <a:ext uri="{FF2B5EF4-FFF2-40B4-BE49-F238E27FC236}">
                  <a16:creationId xmlns:a16="http://schemas.microsoft.com/office/drawing/2014/main" id="{C7D9BE6C-26F5-44AC-9911-DD2108AD4A10}"/>
                </a:ext>
              </a:extLst>
            </p:cNvPr>
            <p:cNvSpPr>
              <a:spLocks/>
            </p:cNvSpPr>
            <p:nvPr/>
          </p:nvSpPr>
          <p:spPr bwMode="auto">
            <a:xfrm>
              <a:off x="3679825" y="3813175"/>
              <a:ext cx="1255713" cy="815975"/>
            </a:xfrm>
            <a:custGeom>
              <a:avLst/>
              <a:gdLst>
                <a:gd name="T0" fmla="*/ 368766 w 790"/>
                <a:gd name="T1" fmla="*/ 0 h 514"/>
                <a:gd name="T2" fmla="*/ 1255713 w 790"/>
                <a:gd name="T3" fmla="*/ 784225 h 514"/>
                <a:gd name="T4" fmla="*/ 832903 w 790"/>
                <a:gd name="T5" fmla="*/ 800100 h 514"/>
                <a:gd name="T6" fmla="*/ 448242 w 790"/>
                <a:gd name="T7" fmla="*/ 796925 h 514"/>
                <a:gd name="T8" fmla="*/ 384661 w 790"/>
                <a:gd name="T9" fmla="*/ 812800 h 514"/>
                <a:gd name="T10" fmla="*/ 314723 w 790"/>
                <a:gd name="T11" fmla="*/ 815975 h 514"/>
                <a:gd name="T12" fmla="*/ 317902 w 790"/>
                <a:gd name="T13" fmla="*/ 758825 h 514"/>
                <a:gd name="T14" fmla="*/ 289291 w 790"/>
                <a:gd name="T15" fmla="*/ 685800 h 514"/>
                <a:gd name="T16" fmla="*/ 292470 w 790"/>
                <a:gd name="T17" fmla="*/ 631825 h 514"/>
                <a:gd name="T18" fmla="*/ 267038 w 790"/>
                <a:gd name="T19" fmla="*/ 590550 h 514"/>
                <a:gd name="T20" fmla="*/ 270217 w 790"/>
                <a:gd name="T21" fmla="*/ 546100 h 514"/>
                <a:gd name="T22" fmla="*/ 251143 w 790"/>
                <a:gd name="T23" fmla="*/ 536575 h 514"/>
                <a:gd name="T24" fmla="*/ 251143 w 790"/>
                <a:gd name="T25" fmla="*/ 508000 h 514"/>
                <a:gd name="T26" fmla="*/ 225710 w 790"/>
                <a:gd name="T27" fmla="*/ 498475 h 514"/>
                <a:gd name="T28" fmla="*/ 190741 w 790"/>
                <a:gd name="T29" fmla="*/ 419100 h 514"/>
                <a:gd name="T30" fmla="*/ 168488 w 790"/>
                <a:gd name="T31" fmla="*/ 384175 h 514"/>
                <a:gd name="T32" fmla="*/ 178025 w 790"/>
                <a:gd name="T33" fmla="*/ 361950 h 514"/>
                <a:gd name="T34" fmla="*/ 162130 w 790"/>
                <a:gd name="T35" fmla="*/ 346075 h 514"/>
                <a:gd name="T36" fmla="*/ 168488 w 790"/>
                <a:gd name="T37" fmla="*/ 273050 h 514"/>
                <a:gd name="T38" fmla="*/ 133519 w 790"/>
                <a:gd name="T39" fmla="*/ 247650 h 514"/>
                <a:gd name="T40" fmla="*/ 133519 w 790"/>
                <a:gd name="T41" fmla="*/ 200025 h 514"/>
                <a:gd name="T42" fmla="*/ 114445 w 790"/>
                <a:gd name="T43" fmla="*/ 180975 h 514"/>
                <a:gd name="T44" fmla="*/ 79476 w 790"/>
                <a:gd name="T45" fmla="*/ 177800 h 514"/>
                <a:gd name="T46" fmla="*/ 47685 w 790"/>
                <a:gd name="T47" fmla="*/ 165100 h 514"/>
                <a:gd name="T48" fmla="*/ 50864 w 790"/>
                <a:gd name="T49" fmla="*/ 146050 h 514"/>
                <a:gd name="T50" fmla="*/ 54043 w 790"/>
                <a:gd name="T51" fmla="*/ 111125 h 514"/>
                <a:gd name="T52" fmla="*/ 0 w 790"/>
                <a:gd name="T53" fmla="*/ 60325 h 514"/>
                <a:gd name="T54" fmla="*/ 3179 w 790"/>
                <a:gd name="T55" fmla="*/ 3175 h 514"/>
                <a:gd name="T56" fmla="*/ 368766 w 790"/>
                <a:gd name="T57" fmla="*/ 0 h 51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790" h="514">
                  <a:moveTo>
                    <a:pt x="232" y="0"/>
                  </a:moveTo>
                  <a:lnTo>
                    <a:pt x="790" y="494"/>
                  </a:lnTo>
                  <a:lnTo>
                    <a:pt x="524" y="504"/>
                  </a:lnTo>
                  <a:lnTo>
                    <a:pt x="282" y="502"/>
                  </a:lnTo>
                  <a:lnTo>
                    <a:pt x="242" y="512"/>
                  </a:lnTo>
                  <a:lnTo>
                    <a:pt x="198" y="514"/>
                  </a:lnTo>
                  <a:lnTo>
                    <a:pt x="200" y="478"/>
                  </a:lnTo>
                  <a:lnTo>
                    <a:pt x="182" y="432"/>
                  </a:lnTo>
                  <a:lnTo>
                    <a:pt x="184" y="398"/>
                  </a:lnTo>
                  <a:lnTo>
                    <a:pt x="168" y="372"/>
                  </a:lnTo>
                  <a:lnTo>
                    <a:pt x="170" y="344"/>
                  </a:lnTo>
                  <a:lnTo>
                    <a:pt x="158" y="338"/>
                  </a:lnTo>
                  <a:lnTo>
                    <a:pt x="158" y="320"/>
                  </a:lnTo>
                  <a:lnTo>
                    <a:pt x="142" y="314"/>
                  </a:lnTo>
                  <a:lnTo>
                    <a:pt x="120" y="264"/>
                  </a:lnTo>
                  <a:lnTo>
                    <a:pt x="106" y="242"/>
                  </a:lnTo>
                  <a:lnTo>
                    <a:pt x="112" y="228"/>
                  </a:lnTo>
                  <a:lnTo>
                    <a:pt x="102" y="218"/>
                  </a:lnTo>
                  <a:lnTo>
                    <a:pt x="106" y="172"/>
                  </a:lnTo>
                  <a:lnTo>
                    <a:pt x="84" y="156"/>
                  </a:lnTo>
                  <a:lnTo>
                    <a:pt x="84" y="126"/>
                  </a:lnTo>
                  <a:lnTo>
                    <a:pt x="72" y="114"/>
                  </a:lnTo>
                  <a:lnTo>
                    <a:pt x="50" y="112"/>
                  </a:lnTo>
                  <a:lnTo>
                    <a:pt x="30" y="104"/>
                  </a:lnTo>
                  <a:lnTo>
                    <a:pt x="32" y="92"/>
                  </a:lnTo>
                  <a:lnTo>
                    <a:pt x="34" y="70"/>
                  </a:lnTo>
                  <a:lnTo>
                    <a:pt x="0" y="38"/>
                  </a:lnTo>
                  <a:lnTo>
                    <a:pt x="2" y="2"/>
                  </a:lnTo>
                  <a:lnTo>
                    <a:pt x="232" y="0"/>
                  </a:lnTo>
                  <a:close/>
                </a:path>
              </a:pathLst>
            </a:custGeom>
            <a:solidFill>
              <a:srgbClr val="FFFF00"/>
            </a:solidFill>
            <a:ln w="9525">
              <a:solidFill>
                <a:schemeClr val="tx1"/>
              </a:solidFill>
              <a:round/>
              <a:headEnd/>
              <a:tailEnd/>
            </a:ln>
          </p:spPr>
          <p:txBody>
            <a:bodyPr wrap="none" anchor="ctr"/>
            <a:lstStyle/>
            <a:p>
              <a:endParaRPr lang="en-US"/>
            </a:p>
          </p:txBody>
        </p:sp>
        <p:sp>
          <p:nvSpPr>
            <p:cNvPr id="18487" name="Freeform 50">
              <a:extLst>
                <a:ext uri="{FF2B5EF4-FFF2-40B4-BE49-F238E27FC236}">
                  <a16:creationId xmlns:a16="http://schemas.microsoft.com/office/drawing/2014/main" id="{3E883F5A-A78A-489B-9D9A-1F2D06D7A3F8}"/>
                </a:ext>
              </a:extLst>
            </p:cNvPr>
            <p:cNvSpPr>
              <a:spLocks/>
            </p:cNvSpPr>
            <p:nvPr/>
          </p:nvSpPr>
          <p:spPr bwMode="auto">
            <a:xfrm>
              <a:off x="2678113" y="4625975"/>
              <a:ext cx="735012" cy="447675"/>
            </a:xfrm>
            <a:custGeom>
              <a:avLst/>
              <a:gdLst>
                <a:gd name="T0" fmla="*/ 456214 w 464"/>
                <a:gd name="T1" fmla="*/ 0 h 282"/>
                <a:gd name="T2" fmla="*/ 456214 w 464"/>
                <a:gd name="T3" fmla="*/ 85725 h 282"/>
                <a:gd name="T4" fmla="*/ 494232 w 464"/>
                <a:gd name="T5" fmla="*/ 85725 h 282"/>
                <a:gd name="T6" fmla="*/ 494232 w 464"/>
                <a:gd name="T7" fmla="*/ 139700 h 282"/>
                <a:gd name="T8" fmla="*/ 532250 w 464"/>
                <a:gd name="T9" fmla="*/ 177800 h 282"/>
                <a:gd name="T10" fmla="*/ 567100 w 464"/>
                <a:gd name="T11" fmla="*/ 177800 h 282"/>
                <a:gd name="T12" fmla="*/ 567100 w 464"/>
                <a:gd name="T13" fmla="*/ 215900 h 282"/>
                <a:gd name="T14" fmla="*/ 605118 w 464"/>
                <a:gd name="T15" fmla="*/ 215900 h 282"/>
                <a:gd name="T16" fmla="*/ 605118 w 464"/>
                <a:gd name="T17" fmla="*/ 263525 h 282"/>
                <a:gd name="T18" fmla="*/ 658976 w 464"/>
                <a:gd name="T19" fmla="*/ 263525 h 282"/>
                <a:gd name="T20" fmla="*/ 658976 w 464"/>
                <a:gd name="T21" fmla="*/ 301625 h 282"/>
                <a:gd name="T22" fmla="*/ 709667 w 464"/>
                <a:gd name="T23" fmla="*/ 301625 h 282"/>
                <a:gd name="T24" fmla="*/ 709667 w 464"/>
                <a:gd name="T25" fmla="*/ 346075 h 282"/>
                <a:gd name="T26" fmla="*/ 735012 w 464"/>
                <a:gd name="T27" fmla="*/ 346075 h 282"/>
                <a:gd name="T28" fmla="*/ 735012 w 464"/>
                <a:gd name="T29" fmla="*/ 447675 h 282"/>
                <a:gd name="T30" fmla="*/ 646304 w 464"/>
                <a:gd name="T31" fmla="*/ 390525 h 282"/>
                <a:gd name="T32" fmla="*/ 617790 w 464"/>
                <a:gd name="T33" fmla="*/ 390525 h 282"/>
                <a:gd name="T34" fmla="*/ 579772 w 464"/>
                <a:gd name="T35" fmla="*/ 368300 h 282"/>
                <a:gd name="T36" fmla="*/ 554427 w 464"/>
                <a:gd name="T37" fmla="*/ 368300 h 282"/>
                <a:gd name="T38" fmla="*/ 554427 w 464"/>
                <a:gd name="T39" fmla="*/ 349250 h 282"/>
                <a:gd name="T40" fmla="*/ 525914 w 464"/>
                <a:gd name="T41" fmla="*/ 349250 h 282"/>
                <a:gd name="T42" fmla="*/ 500569 w 464"/>
                <a:gd name="T43" fmla="*/ 342900 h 282"/>
                <a:gd name="T44" fmla="*/ 465719 w 464"/>
                <a:gd name="T45" fmla="*/ 342900 h 282"/>
                <a:gd name="T46" fmla="*/ 443542 w 464"/>
                <a:gd name="T47" fmla="*/ 381000 h 282"/>
                <a:gd name="T48" fmla="*/ 402356 w 464"/>
                <a:gd name="T49" fmla="*/ 381000 h 282"/>
                <a:gd name="T50" fmla="*/ 402356 w 464"/>
                <a:gd name="T51" fmla="*/ 434975 h 282"/>
                <a:gd name="T52" fmla="*/ 380179 w 464"/>
                <a:gd name="T53" fmla="*/ 403225 h 282"/>
                <a:gd name="T54" fmla="*/ 345329 w 464"/>
                <a:gd name="T55" fmla="*/ 387350 h 282"/>
                <a:gd name="T56" fmla="*/ 304143 w 464"/>
                <a:gd name="T57" fmla="*/ 393700 h 282"/>
                <a:gd name="T58" fmla="*/ 266125 w 464"/>
                <a:gd name="T59" fmla="*/ 406400 h 282"/>
                <a:gd name="T60" fmla="*/ 269293 w 464"/>
                <a:gd name="T61" fmla="*/ 377825 h 282"/>
                <a:gd name="T62" fmla="*/ 281966 w 464"/>
                <a:gd name="T63" fmla="*/ 342900 h 282"/>
                <a:gd name="T64" fmla="*/ 256621 w 464"/>
                <a:gd name="T65" fmla="*/ 304800 h 282"/>
                <a:gd name="T66" fmla="*/ 231275 w 464"/>
                <a:gd name="T67" fmla="*/ 301625 h 282"/>
                <a:gd name="T68" fmla="*/ 199594 w 464"/>
                <a:gd name="T69" fmla="*/ 288925 h 282"/>
                <a:gd name="T70" fmla="*/ 177417 w 464"/>
                <a:gd name="T71" fmla="*/ 250825 h 282"/>
                <a:gd name="T72" fmla="*/ 186921 w 464"/>
                <a:gd name="T73" fmla="*/ 228600 h 282"/>
                <a:gd name="T74" fmla="*/ 190089 w 464"/>
                <a:gd name="T75" fmla="*/ 171450 h 282"/>
                <a:gd name="T76" fmla="*/ 123558 w 464"/>
                <a:gd name="T77" fmla="*/ 152400 h 282"/>
                <a:gd name="T78" fmla="*/ 79204 w 464"/>
                <a:gd name="T79" fmla="*/ 92075 h 282"/>
                <a:gd name="T80" fmla="*/ 63363 w 464"/>
                <a:gd name="T81" fmla="*/ 69850 h 282"/>
                <a:gd name="T82" fmla="*/ 38018 w 464"/>
                <a:gd name="T83" fmla="*/ 63500 h 282"/>
                <a:gd name="T84" fmla="*/ 12673 w 464"/>
                <a:gd name="T85" fmla="*/ 41275 h 282"/>
                <a:gd name="T86" fmla="*/ 0 w 464"/>
                <a:gd name="T87" fmla="*/ 0 h 282"/>
                <a:gd name="T88" fmla="*/ 456214 w 464"/>
                <a:gd name="T89" fmla="*/ 0 h 28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464" h="282">
                  <a:moveTo>
                    <a:pt x="288" y="0"/>
                  </a:moveTo>
                  <a:lnTo>
                    <a:pt x="288" y="54"/>
                  </a:lnTo>
                  <a:lnTo>
                    <a:pt x="312" y="54"/>
                  </a:lnTo>
                  <a:lnTo>
                    <a:pt x="312" y="88"/>
                  </a:lnTo>
                  <a:lnTo>
                    <a:pt x="336" y="112"/>
                  </a:lnTo>
                  <a:lnTo>
                    <a:pt x="358" y="112"/>
                  </a:lnTo>
                  <a:lnTo>
                    <a:pt x="358" y="136"/>
                  </a:lnTo>
                  <a:lnTo>
                    <a:pt x="382" y="136"/>
                  </a:lnTo>
                  <a:lnTo>
                    <a:pt x="382" y="166"/>
                  </a:lnTo>
                  <a:lnTo>
                    <a:pt x="416" y="166"/>
                  </a:lnTo>
                  <a:lnTo>
                    <a:pt x="416" y="190"/>
                  </a:lnTo>
                  <a:lnTo>
                    <a:pt x="448" y="190"/>
                  </a:lnTo>
                  <a:lnTo>
                    <a:pt x="448" y="218"/>
                  </a:lnTo>
                  <a:lnTo>
                    <a:pt x="464" y="218"/>
                  </a:lnTo>
                  <a:lnTo>
                    <a:pt x="464" y="282"/>
                  </a:lnTo>
                  <a:lnTo>
                    <a:pt x="408" y="246"/>
                  </a:lnTo>
                  <a:lnTo>
                    <a:pt x="390" y="246"/>
                  </a:lnTo>
                  <a:lnTo>
                    <a:pt x="366" y="232"/>
                  </a:lnTo>
                  <a:lnTo>
                    <a:pt x="350" y="232"/>
                  </a:lnTo>
                  <a:lnTo>
                    <a:pt x="350" y="220"/>
                  </a:lnTo>
                  <a:lnTo>
                    <a:pt x="332" y="220"/>
                  </a:lnTo>
                  <a:lnTo>
                    <a:pt x="316" y="216"/>
                  </a:lnTo>
                  <a:lnTo>
                    <a:pt x="294" y="216"/>
                  </a:lnTo>
                  <a:lnTo>
                    <a:pt x="280" y="240"/>
                  </a:lnTo>
                  <a:lnTo>
                    <a:pt x="254" y="240"/>
                  </a:lnTo>
                  <a:lnTo>
                    <a:pt x="254" y="274"/>
                  </a:lnTo>
                  <a:lnTo>
                    <a:pt x="240" y="254"/>
                  </a:lnTo>
                  <a:lnTo>
                    <a:pt x="218" y="244"/>
                  </a:lnTo>
                  <a:lnTo>
                    <a:pt x="192" y="248"/>
                  </a:lnTo>
                  <a:lnTo>
                    <a:pt x="168" y="256"/>
                  </a:lnTo>
                  <a:lnTo>
                    <a:pt x="170" y="238"/>
                  </a:lnTo>
                  <a:lnTo>
                    <a:pt x="178" y="216"/>
                  </a:lnTo>
                  <a:lnTo>
                    <a:pt x="162" y="192"/>
                  </a:lnTo>
                  <a:lnTo>
                    <a:pt x="146" y="190"/>
                  </a:lnTo>
                  <a:lnTo>
                    <a:pt x="126" y="182"/>
                  </a:lnTo>
                  <a:lnTo>
                    <a:pt x="112" y="158"/>
                  </a:lnTo>
                  <a:lnTo>
                    <a:pt x="118" y="144"/>
                  </a:lnTo>
                  <a:lnTo>
                    <a:pt x="120" y="108"/>
                  </a:lnTo>
                  <a:lnTo>
                    <a:pt x="78" y="96"/>
                  </a:lnTo>
                  <a:lnTo>
                    <a:pt x="50" y="58"/>
                  </a:lnTo>
                  <a:lnTo>
                    <a:pt x="40" y="44"/>
                  </a:lnTo>
                  <a:lnTo>
                    <a:pt x="24" y="40"/>
                  </a:lnTo>
                  <a:lnTo>
                    <a:pt x="8" y="26"/>
                  </a:lnTo>
                  <a:lnTo>
                    <a:pt x="0" y="0"/>
                  </a:lnTo>
                  <a:lnTo>
                    <a:pt x="288" y="0"/>
                  </a:lnTo>
                  <a:close/>
                </a:path>
              </a:pathLst>
            </a:custGeom>
            <a:solidFill>
              <a:srgbClr val="FFFF00"/>
            </a:solidFill>
            <a:ln w="9525">
              <a:solidFill>
                <a:schemeClr val="tx1"/>
              </a:solidFill>
              <a:round/>
              <a:headEnd/>
              <a:tailEnd/>
            </a:ln>
          </p:spPr>
          <p:txBody>
            <a:bodyPr wrap="none" anchor="ctr"/>
            <a:lstStyle/>
            <a:p>
              <a:endParaRPr lang="en-US"/>
            </a:p>
          </p:txBody>
        </p:sp>
        <p:sp>
          <p:nvSpPr>
            <p:cNvPr id="18488" name="Freeform 51">
              <a:extLst>
                <a:ext uri="{FF2B5EF4-FFF2-40B4-BE49-F238E27FC236}">
                  <a16:creationId xmlns:a16="http://schemas.microsoft.com/office/drawing/2014/main" id="{4E9132A4-6C44-4A2A-A294-735CD6F96C5E}"/>
                </a:ext>
              </a:extLst>
            </p:cNvPr>
            <p:cNvSpPr>
              <a:spLocks/>
            </p:cNvSpPr>
            <p:nvPr/>
          </p:nvSpPr>
          <p:spPr bwMode="auto">
            <a:xfrm>
              <a:off x="3133725" y="4613275"/>
              <a:ext cx="1004888" cy="492125"/>
            </a:xfrm>
            <a:custGeom>
              <a:avLst/>
              <a:gdLst>
                <a:gd name="T0" fmla="*/ 0 w 632"/>
                <a:gd name="T1" fmla="*/ 9525 h 310"/>
                <a:gd name="T2" fmla="*/ 938107 w 632"/>
                <a:gd name="T3" fmla="*/ 9525 h 310"/>
                <a:gd name="T4" fmla="*/ 1004888 w 632"/>
                <a:gd name="T5" fmla="*/ 0 h 310"/>
                <a:gd name="T6" fmla="*/ 1004888 w 632"/>
                <a:gd name="T7" fmla="*/ 482600 h 310"/>
                <a:gd name="T8" fmla="*/ 375243 w 632"/>
                <a:gd name="T9" fmla="*/ 492125 h 310"/>
                <a:gd name="T10" fmla="*/ 356163 w 632"/>
                <a:gd name="T11" fmla="*/ 454025 h 310"/>
                <a:gd name="T12" fmla="*/ 279842 w 632"/>
                <a:gd name="T13" fmla="*/ 454025 h 310"/>
                <a:gd name="T14" fmla="*/ 279842 w 632"/>
                <a:gd name="T15" fmla="*/ 355600 h 310"/>
                <a:gd name="T16" fmla="*/ 251222 w 632"/>
                <a:gd name="T17" fmla="*/ 355600 h 310"/>
                <a:gd name="T18" fmla="*/ 251222 w 632"/>
                <a:gd name="T19" fmla="*/ 317500 h 310"/>
                <a:gd name="T20" fmla="*/ 203522 w 632"/>
                <a:gd name="T21" fmla="*/ 317500 h 310"/>
                <a:gd name="T22" fmla="*/ 203522 w 632"/>
                <a:gd name="T23" fmla="*/ 279400 h 310"/>
                <a:gd name="T24" fmla="*/ 146281 w 632"/>
                <a:gd name="T25" fmla="*/ 279400 h 310"/>
                <a:gd name="T26" fmla="*/ 146281 w 632"/>
                <a:gd name="T27" fmla="*/ 228600 h 310"/>
                <a:gd name="T28" fmla="*/ 111301 w 632"/>
                <a:gd name="T29" fmla="*/ 228600 h 310"/>
                <a:gd name="T30" fmla="*/ 111301 w 632"/>
                <a:gd name="T31" fmla="*/ 190500 h 310"/>
                <a:gd name="T32" fmla="*/ 79501 w 632"/>
                <a:gd name="T33" fmla="*/ 190500 h 310"/>
                <a:gd name="T34" fmla="*/ 38160 w 632"/>
                <a:gd name="T35" fmla="*/ 149225 h 310"/>
                <a:gd name="T36" fmla="*/ 38160 w 632"/>
                <a:gd name="T37" fmla="*/ 98425 h 310"/>
                <a:gd name="T38" fmla="*/ 0 w 632"/>
                <a:gd name="T39" fmla="*/ 98425 h 310"/>
                <a:gd name="T40" fmla="*/ 0 w 632"/>
                <a:gd name="T41" fmla="*/ 9525 h 31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32" h="310">
                  <a:moveTo>
                    <a:pt x="0" y="6"/>
                  </a:moveTo>
                  <a:lnTo>
                    <a:pt x="590" y="6"/>
                  </a:lnTo>
                  <a:lnTo>
                    <a:pt x="632" y="0"/>
                  </a:lnTo>
                  <a:lnTo>
                    <a:pt x="632" y="304"/>
                  </a:lnTo>
                  <a:lnTo>
                    <a:pt x="236" y="310"/>
                  </a:lnTo>
                  <a:lnTo>
                    <a:pt x="224" y="286"/>
                  </a:lnTo>
                  <a:lnTo>
                    <a:pt x="176" y="286"/>
                  </a:lnTo>
                  <a:lnTo>
                    <a:pt x="176" y="224"/>
                  </a:lnTo>
                  <a:lnTo>
                    <a:pt x="158" y="224"/>
                  </a:lnTo>
                  <a:lnTo>
                    <a:pt x="158" y="200"/>
                  </a:lnTo>
                  <a:lnTo>
                    <a:pt x="128" y="200"/>
                  </a:lnTo>
                  <a:lnTo>
                    <a:pt x="128" y="176"/>
                  </a:lnTo>
                  <a:lnTo>
                    <a:pt x="92" y="176"/>
                  </a:lnTo>
                  <a:lnTo>
                    <a:pt x="92" y="144"/>
                  </a:lnTo>
                  <a:lnTo>
                    <a:pt x="70" y="144"/>
                  </a:lnTo>
                  <a:lnTo>
                    <a:pt x="70" y="120"/>
                  </a:lnTo>
                  <a:lnTo>
                    <a:pt x="50" y="120"/>
                  </a:lnTo>
                  <a:lnTo>
                    <a:pt x="24" y="94"/>
                  </a:lnTo>
                  <a:lnTo>
                    <a:pt x="24" y="62"/>
                  </a:lnTo>
                  <a:lnTo>
                    <a:pt x="0" y="62"/>
                  </a:lnTo>
                  <a:lnTo>
                    <a:pt x="0" y="6"/>
                  </a:lnTo>
                  <a:close/>
                </a:path>
              </a:pathLst>
            </a:custGeom>
            <a:solidFill>
              <a:srgbClr val="0070C0"/>
            </a:solidFill>
            <a:ln w="9525">
              <a:solidFill>
                <a:schemeClr val="tx1"/>
              </a:solidFill>
              <a:round/>
              <a:headEnd/>
              <a:tailEnd/>
            </a:ln>
          </p:spPr>
          <p:txBody>
            <a:bodyPr wrap="none" anchor="ctr"/>
            <a:lstStyle/>
            <a:p>
              <a:endParaRPr lang="en-US"/>
            </a:p>
          </p:txBody>
        </p:sp>
        <p:sp>
          <p:nvSpPr>
            <p:cNvPr id="18489" name="Freeform 52">
              <a:extLst>
                <a:ext uri="{FF2B5EF4-FFF2-40B4-BE49-F238E27FC236}">
                  <a16:creationId xmlns:a16="http://schemas.microsoft.com/office/drawing/2014/main" id="{5732C7F3-5565-4F2B-80AA-320A2C2EF65E}"/>
                </a:ext>
              </a:extLst>
            </p:cNvPr>
            <p:cNvSpPr>
              <a:spLocks/>
            </p:cNvSpPr>
            <p:nvPr/>
          </p:nvSpPr>
          <p:spPr bwMode="auto">
            <a:xfrm>
              <a:off x="4086225" y="4597400"/>
              <a:ext cx="1468438" cy="942975"/>
            </a:xfrm>
            <a:custGeom>
              <a:avLst/>
              <a:gdLst>
                <a:gd name="T0" fmla="*/ 54033 w 924"/>
                <a:gd name="T1" fmla="*/ 9525 h 594"/>
                <a:gd name="T2" fmla="*/ 470409 w 924"/>
                <a:gd name="T3" fmla="*/ 19050 h 594"/>
                <a:gd name="T4" fmla="*/ 848643 w 924"/>
                <a:gd name="T5" fmla="*/ 0 h 594"/>
                <a:gd name="T6" fmla="*/ 1245947 w 924"/>
                <a:gd name="T7" fmla="*/ 371475 h 594"/>
                <a:gd name="T8" fmla="*/ 1245947 w 924"/>
                <a:gd name="T9" fmla="*/ 425450 h 594"/>
                <a:gd name="T10" fmla="*/ 1271375 w 924"/>
                <a:gd name="T11" fmla="*/ 434975 h 594"/>
                <a:gd name="T12" fmla="*/ 1268196 w 924"/>
                <a:gd name="T13" fmla="*/ 463550 h 594"/>
                <a:gd name="T14" fmla="*/ 1296802 w 924"/>
                <a:gd name="T15" fmla="*/ 482600 h 594"/>
                <a:gd name="T16" fmla="*/ 1322230 w 924"/>
                <a:gd name="T17" fmla="*/ 495300 h 594"/>
                <a:gd name="T18" fmla="*/ 1331765 w 924"/>
                <a:gd name="T19" fmla="*/ 552450 h 594"/>
                <a:gd name="T20" fmla="*/ 1363550 w 924"/>
                <a:gd name="T21" fmla="*/ 571500 h 594"/>
                <a:gd name="T22" fmla="*/ 1360371 w 924"/>
                <a:gd name="T23" fmla="*/ 600075 h 594"/>
                <a:gd name="T24" fmla="*/ 1373085 w 924"/>
                <a:gd name="T25" fmla="*/ 625475 h 594"/>
                <a:gd name="T26" fmla="*/ 1455724 w 924"/>
                <a:gd name="T27" fmla="*/ 666750 h 594"/>
                <a:gd name="T28" fmla="*/ 1468438 w 924"/>
                <a:gd name="T29" fmla="*/ 704850 h 594"/>
                <a:gd name="T30" fmla="*/ 1392156 w 924"/>
                <a:gd name="T31" fmla="*/ 787400 h 594"/>
                <a:gd name="T32" fmla="*/ 1354014 w 924"/>
                <a:gd name="T33" fmla="*/ 809625 h 594"/>
                <a:gd name="T34" fmla="*/ 991672 w 924"/>
                <a:gd name="T35" fmla="*/ 815975 h 594"/>
                <a:gd name="T36" fmla="*/ 985316 w 924"/>
                <a:gd name="T37" fmla="*/ 844550 h 594"/>
                <a:gd name="T38" fmla="*/ 343271 w 924"/>
                <a:gd name="T39" fmla="*/ 854075 h 594"/>
                <a:gd name="T40" fmla="*/ 343271 w 924"/>
                <a:gd name="T41" fmla="*/ 879475 h 594"/>
                <a:gd name="T42" fmla="*/ 171636 w 924"/>
                <a:gd name="T43" fmla="*/ 879475 h 594"/>
                <a:gd name="T44" fmla="*/ 162100 w 924"/>
                <a:gd name="T45" fmla="*/ 857250 h 594"/>
                <a:gd name="T46" fmla="*/ 95353 w 924"/>
                <a:gd name="T47" fmla="*/ 857250 h 594"/>
                <a:gd name="T48" fmla="*/ 95353 w 924"/>
                <a:gd name="T49" fmla="*/ 889000 h 594"/>
                <a:gd name="T50" fmla="*/ 69926 w 924"/>
                <a:gd name="T51" fmla="*/ 889000 h 594"/>
                <a:gd name="T52" fmla="*/ 69926 w 924"/>
                <a:gd name="T53" fmla="*/ 914400 h 594"/>
                <a:gd name="T54" fmla="*/ 54033 w 924"/>
                <a:gd name="T55" fmla="*/ 942975 h 594"/>
                <a:gd name="T56" fmla="*/ 28606 w 924"/>
                <a:gd name="T57" fmla="*/ 914400 h 594"/>
                <a:gd name="T58" fmla="*/ 0 w 924"/>
                <a:gd name="T59" fmla="*/ 904875 h 594"/>
                <a:gd name="T60" fmla="*/ 38141 w 924"/>
                <a:gd name="T61" fmla="*/ 850900 h 594"/>
                <a:gd name="T62" fmla="*/ 38141 w 924"/>
                <a:gd name="T63" fmla="*/ 819150 h 594"/>
                <a:gd name="T64" fmla="*/ 54033 w 924"/>
                <a:gd name="T65" fmla="*/ 768350 h 594"/>
                <a:gd name="T66" fmla="*/ 47677 w 924"/>
                <a:gd name="T67" fmla="*/ 492125 h 594"/>
                <a:gd name="T68" fmla="*/ 54033 w 924"/>
                <a:gd name="T69" fmla="*/ 9525 h 59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924" h="594">
                  <a:moveTo>
                    <a:pt x="34" y="6"/>
                  </a:moveTo>
                  <a:lnTo>
                    <a:pt x="296" y="12"/>
                  </a:lnTo>
                  <a:lnTo>
                    <a:pt x="534" y="0"/>
                  </a:lnTo>
                  <a:lnTo>
                    <a:pt x="784" y="234"/>
                  </a:lnTo>
                  <a:lnTo>
                    <a:pt x="784" y="268"/>
                  </a:lnTo>
                  <a:lnTo>
                    <a:pt x="800" y="274"/>
                  </a:lnTo>
                  <a:lnTo>
                    <a:pt x="798" y="292"/>
                  </a:lnTo>
                  <a:lnTo>
                    <a:pt x="816" y="304"/>
                  </a:lnTo>
                  <a:lnTo>
                    <a:pt x="832" y="312"/>
                  </a:lnTo>
                  <a:lnTo>
                    <a:pt x="838" y="348"/>
                  </a:lnTo>
                  <a:lnTo>
                    <a:pt x="858" y="360"/>
                  </a:lnTo>
                  <a:lnTo>
                    <a:pt x="856" y="378"/>
                  </a:lnTo>
                  <a:lnTo>
                    <a:pt x="864" y="394"/>
                  </a:lnTo>
                  <a:lnTo>
                    <a:pt x="916" y="420"/>
                  </a:lnTo>
                  <a:lnTo>
                    <a:pt x="924" y="444"/>
                  </a:lnTo>
                  <a:lnTo>
                    <a:pt x="876" y="496"/>
                  </a:lnTo>
                  <a:lnTo>
                    <a:pt x="852" y="510"/>
                  </a:lnTo>
                  <a:lnTo>
                    <a:pt x="624" y="514"/>
                  </a:lnTo>
                  <a:lnTo>
                    <a:pt x="620" y="532"/>
                  </a:lnTo>
                  <a:lnTo>
                    <a:pt x="216" y="538"/>
                  </a:lnTo>
                  <a:lnTo>
                    <a:pt x="216" y="554"/>
                  </a:lnTo>
                  <a:lnTo>
                    <a:pt x="108" y="554"/>
                  </a:lnTo>
                  <a:lnTo>
                    <a:pt x="102" y="540"/>
                  </a:lnTo>
                  <a:lnTo>
                    <a:pt x="60" y="540"/>
                  </a:lnTo>
                  <a:lnTo>
                    <a:pt x="60" y="560"/>
                  </a:lnTo>
                  <a:lnTo>
                    <a:pt x="44" y="560"/>
                  </a:lnTo>
                  <a:lnTo>
                    <a:pt x="44" y="576"/>
                  </a:lnTo>
                  <a:lnTo>
                    <a:pt x="34" y="594"/>
                  </a:lnTo>
                  <a:lnTo>
                    <a:pt x="18" y="576"/>
                  </a:lnTo>
                  <a:lnTo>
                    <a:pt x="0" y="570"/>
                  </a:lnTo>
                  <a:lnTo>
                    <a:pt x="24" y="536"/>
                  </a:lnTo>
                  <a:lnTo>
                    <a:pt x="24" y="516"/>
                  </a:lnTo>
                  <a:lnTo>
                    <a:pt x="34" y="484"/>
                  </a:lnTo>
                  <a:lnTo>
                    <a:pt x="30" y="310"/>
                  </a:lnTo>
                  <a:lnTo>
                    <a:pt x="34" y="6"/>
                  </a:lnTo>
                  <a:close/>
                </a:path>
              </a:pathLst>
            </a:custGeom>
            <a:solidFill>
              <a:srgbClr val="00B0F0"/>
            </a:solidFill>
            <a:ln w="9525">
              <a:solidFill>
                <a:schemeClr val="tx1"/>
              </a:solidFill>
              <a:round/>
              <a:headEnd/>
              <a:tailEnd/>
            </a:ln>
          </p:spPr>
          <p:txBody>
            <a:bodyPr wrap="none" anchor="ctr"/>
            <a:lstStyle/>
            <a:p>
              <a:endParaRPr lang="en-US"/>
            </a:p>
          </p:txBody>
        </p:sp>
        <p:sp>
          <p:nvSpPr>
            <p:cNvPr id="18490" name="Freeform 53">
              <a:extLst>
                <a:ext uri="{FF2B5EF4-FFF2-40B4-BE49-F238E27FC236}">
                  <a16:creationId xmlns:a16="http://schemas.microsoft.com/office/drawing/2014/main" id="{9EEA823D-CE73-4DBF-A48D-E106BBF65B86}"/>
                </a:ext>
              </a:extLst>
            </p:cNvPr>
            <p:cNvSpPr>
              <a:spLocks/>
            </p:cNvSpPr>
            <p:nvPr/>
          </p:nvSpPr>
          <p:spPr bwMode="auto">
            <a:xfrm>
              <a:off x="4135438" y="5410200"/>
              <a:ext cx="1304925" cy="357188"/>
            </a:xfrm>
            <a:custGeom>
              <a:avLst/>
              <a:gdLst>
                <a:gd name="T0" fmla="*/ 1304925 w 822"/>
                <a:gd name="T1" fmla="*/ 0 h 224"/>
                <a:gd name="T2" fmla="*/ 1304925 w 822"/>
                <a:gd name="T3" fmla="*/ 44649 h 224"/>
                <a:gd name="T4" fmla="*/ 1282700 w 822"/>
                <a:gd name="T5" fmla="*/ 51027 h 224"/>
                <a:gd name="T6" fmla="*/ 1279525 w 822"/>
                <a:gd name="T7" fmla="*/ 258323 h 224"/>
                <a:gd name="T8" fmla="*/ 1212850 w 822"/>
                <a:gd name="T9" fmla="*/ 315729 h 224"/>
                <a:gd name="T10" fmla="*/ 196850 w 822"/>
                <a:gd name="T11" fmla="*/ 357188 h 224"/>
                <a:gd name="T12" fmla="*/ 133350 w 822"/>
                <a:gd name="T13" fmla="*/ 338053 h 224"/>
                <a:gd name="T14" fmla="*/ 133350 w 822"/>
                <a:gd name="T15" fmla="*/ 315729 h 224"/>
                <a:gd name="T16" fmla="*/ 76200 w 822"/>
                <a:gd name="T17" fmla="*/ 315729 h 224"/>
                <a:gd name="T18" fmla="*/ 76200 w 822"/>
                <a:gd name="T19" fmla="*/ 290215 h 224"/>
                <a:gd name="T20" fmla="*/ 114300 w 822"/>
                <a:gd name="T21" fmla="*/ 242378 h 224"/>
                <a:gd name="T22" fmla="*/ 92075 w 822"/>
                <a:gd name="T23" fmla="*/ 213675 h 224"/>
                <a:gd name="T24" fmla="*/ 57150 w 822"/>
                <a:gd name="T25" fmla="*/ 213675 h 224"/>
                <a:gd name="T26" fmla="*/ 0 w 822"/>
                <a:gd name="T27" fmla="*/ 127567 h 224"/>
                <a:gd name="T28" fmla="*/ 22225 w 822"/>
                <a:gd name="T29" fmla="*/ 102054 h 224"/>
                <a:gd name="T30" fmla="*/ 22225 w 822"/>
                <a:gd name="T31" fmla="*/ 76540 h 224"/>
                <a:gd name="T32" fmla="*/ 50800 w 822"/>
                <a:gd name="T33" fmla="*/ 76540 h 224"/>
                <a:gd name="T34" fmla="*/ 50800 w 822"/>
                <a:gd name="T35" fmla="*/ 44649 h 224"/>
                <a:gd name="T36" fmla="*/ 114300 w 822"/>
                <a:gd name="T37" fmla="*/ 44649 h 224"/>
                <a:gd name="T38" fmla="*/ 127000 w 822"/>
                <a:gd name="T39" fmla="*/ 66973 h 224"/>
                <a:gd name="T40" fmla="*/ 298450 w 822"/>
                <a:gd name="T41" fmla="*/ 66973 h 224"/>
                <a:gd name="T42" fmla="*/ 298450 w 822"/>
                <a:gd name="T43" fmla="*/ 41459 h 224"/>
                <a:gd name="T44" fmla="*/ 939800 w 822"/>
                <a:gd name="T45" fmla="*/ 31892 h 224"/>
                <a:gd name="T46" fmla="*/ 946150 w 822"/>
                <a:gd name="T47" fmla="*/ 3189 h 224"/>
                <a:gd name="T48" fmla="*/ 1304925 w 822"/>
                <a:gd name="T49" fmla="*/ 0 h 22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822" h="224">
                  <a:moveTo>
                    <a:pt x="822" y="0"/>
                  </a:moveTo>
                  <a:lnTo>
                    <a:pt x="822" y="28"/>
                  </a:lnTo>
                  <a:lnTo>
                    <a:pt x="808" y="32"/>
                  </a:lnTo>
                  <a:lnTo>
                    <a:pt x="806" y="162"/>
                  </a:lnTo>
                  <a:lnTo>
                    <a:pt x="764" y="198"/>
                  </a:lnTo>
                  <a:lnTo>
                    <a:pt x="124" y="224"/>
                  </a:lnTo>
                  <a:lnTo>
                    <a:pt x="84" y="212"/>
                  </a:lnTo>
                  <a:lnTo>
                    <a:pt x="84" y="198"/>
                  </a:lnTo>
                  <a:lnTo>
                    <a:pt x="48" y="198"/>
                  </a:lnTo>
                  <a:lnTo>
                    <a:pt x="48" y="182"/>
                  </a:lnTo>
                  <a:lnTo>
                    <a:pt x="72" y="152"/>
                  </a:lnTo>
                  <a:lnTo>
                    <a:pt x="58" y="134"/>
                  </a:lnTo>
                  <a:lnTo>
                    <a:pt x="36" y="134"/>
                  </a:lnTo>
                  <a:lnTo>
                    <a:pt x="0" y="80"/>
                  </a:lnTo>
                  <a:lnTo>
                    <a:pt x="14" y="64"/>
                  </a:lnTo>
                  <a:lnTo>
                    <a:pt x="14" y="48"/>
                  </a:lnTo>
                  <a:lnTo>
                    <a:pt x="32" y="48"/>
                  </a:lnTo>
                  <a:lnTo>
                    <a:pt x="32" y="28"/>
                  </a:lnTo>
                  <a:lnTo>
                    <a:pt x="72" y="28"/>
                  </a:lnTo>
                  <a:lnTo>
                    <a:pt x="80" y="42"/>
                  </a:lnTo>
                  <a:lnTo>
                    <a:pt x="188" y="42"/>
                  </a:lnTo>
                  <a:lnTo>
                    <a:pt x="188" y="26"/>
                  </a:lnTo>
                  <a:lnTo>
                    <a:pt x="592" y="20"/>
                  </a:lnTo>
                  <a:lnTo>
                    <a:pt x="596" y="2"/>
                  </a:lnTo>
                  <a:lnTo>
                    <a:pt x="822" y="0"/>
                  </a:lnTo>
                  <a:close/>
                </a:path>
              </a:pathLst>
            </a:custGeom>
            <a:solidFill>
              <a:srgbClr val="00B0F0"/>
            </a:solidFill>
            <a:ln w="9525">
              <a:solidFill>
                <a:schemeClr val="tx1"/>
              </a:solidFill>
              <a:round/>
              <a:headEnd/>
              <a:tailEnd/>
            </a:ln>
          </p:spPr>
          <p:txBody>
            <a:bodyPr wrap="none" anchor="ctr"/>
            <a:lstStyle/>
            <a:p>
              <a:endParaRPr lang="en-US"/>
            </a:p>
          </p:txBody>
        </p:sp>
        <p:sp>
          <p:nvSpPr>
            <p:cNvPr id="18491" name="Freeform 54">
              <a:extLst>
                <a:ext uri="{FF2B5EF4-FFF2-40B4-BE49-F238E27FC236}">
                  <a16:creationId xmlns:a16="http://schemas.microsoft.com/office/drawing/2014/main" id="{4703CD17-37F2-404C-ACB9-EF8E50CE20D6}"/>
                </a:ext>
              </a:extLst>
            </p:cNvPr>
            <p:cNvSpPr>
              <a:spLocks/>
            </p:cNvSpPr>
            <p:nvPr/>
          </p:nvSpPr>
          <p:spPr bwMode="auto">
            <a:xfrm>
              <a:off x="2935288" y="4968875"/>
              <a:ext cx="490537" cy="361950"/>
            </a:xfrm>
            <a:custGeom>
              <a:avLst/>
              <a:gdLst>
                <a:gd name="T0" fmla="*/ 6330 w 310"/>
                <a:gd name="T1" fmla="*/ 63500 h 228"/>
                <a:gd name="T2" fmla="*/ 60130 w 310"/>
                <a:gd name="T3" fmla="*/ 47625 h 228"/>
                <a:gd name="T4" fmla="*/ 91778 w 310"/>
                <a:gd name="T5" fmla="*/ 47625 h 228"/>
                <a:gd name="T6" fmla="*/ 126590 w 310"/>
                <a:gd name="T7" fmla="*/ 60325 h 228"/>
                <a:gd name="T8" fmla="*/ 148743 w 310"/>
                <a:gd name="T9" fmla="*/ 88900 h 228"/>
                <a:gd name="T10" fmla="*/ 148743 w 310"/>
                <a:gd name="T11" fmla="*/ 38100 h 228"/>
                <a:gd name="T12" fmla="*/ 189885 w 310"/>
                <a:gd name="T13" fmla="*/ 38100 h 228"/>
                <a:gd name="T14" fmla="*/ 212039 w 310"/>
                <a:gd name="T15" fmla="*/ 0 h 228"/>
                <a:gd name="T16" fmla="*/ 237357 w 310"/>
                <a:gd name="T17" fmla="*/ 0 h 228"/>
                <a:gd name="T18" fmla="*/ 269004 w 310"/>
                <a:gd name="T19" fmla="*/ 9525 h 228"/>
                <a:gd name="T20" fmla="*/ 297487 w 310"/>
                <a:gd name="T21" fmla="*/ 9525 h 228"/>
                <a:gd name="T22" fmla="*/ 319640 w 310"/>
                <a:gd name="T23" fmla="*/ 25400 h 228"/>
                <a:gd name="T24" fmla="*/ 360782 w 310"/>
                <a:gd name="T25" fmla="*/ 50800 h 228"/>
                <a:gd name="T26" fmla="*/ 386100 w 310"/>
                <a:gd name="T27" fmla="*/ 50800 h 228"/>
                <a:gd name="T28" fmla="*/ 474713 w 310"/>
                <a:gd name="T29" fmla="*/ 101600 h 228"/>
                <a:gd name="T30" fmla="*/ 490537 w 310"/>
                <a:gd name="T31" fmla="*/ 133350 h 228"/>
                <a:gd name="T32" fmla="*/ 490537 w 310"/>
                <a:gd name="T33" fmla="*/ 361950 h 228"/>
                <a:gd name="T34" fmla="*/ 408253 w 310"/>
                <a:gd name="T35" fmla="*/ 327025 h 228"/>
                <a:gd name="T36" fmla="*/ 382935 w 310"/>
                <a:gd name="T37" fmla="*/ 339725 h 228"/>
                <a:gd name="T38" fmla="*/ 332299 w 310"/>
                <a:gd name="T39" fmla="*/ 327025 h 228"/>
                <a:gd name="T40" fmla="*/ 306981 w 310"/>
                <a:gd name="T41" fmla="*/ 330200 h 228"/>
                <a:gd name="T42" fmla="*/ 269004 w 310"/>
                <a:gd name="T43" fmla="*/ 307975 h 228"/>
                <a:gd name="T44" fmla="*/ 215203 w 310"/>
                <a:gd name="T45" fmla="*/ 298450 h 228"/>
                <a:gd name="T46" fmla="*/ 82284 w 310"/>
                <a:gd name="T47" fmla="*/ 314325 h 228"/>
                <a:gd name="T48" fmla="*/ 60130 w 310"/>
                <a:gd name="T49" fmla="*/ 263525 h 228"/>
                <a:gd name="T50" fmla="*/ 18989 w 310"/>
                <a:gd name="T51" fmla="*/ 266700 h 228"/>
                <a:gd name="T52" fmla="*/ 0 w 310"/>
                <a:gd name="T53" fmla="*/ 254000 h 228"/>
                <a:gd name="T54" fmla="*/ 6330 w 310"/>
                <a:gd name="T55" fmla="*/ 219075 h 228"/>
                <a:gd name="T56" fmla="*/ 18989 w 310"/>
                <a:gd name="T57" fmla="*/ 177800 h 228"/>
                <a:gd name="T58" fmla="*/ 18989 w 310"/>
                <a:gd name="T59" fmla="*/ 146050 h 228"/>
                <a:gd name="T60" fmla="*/ 28483 w 310"/>
                <a:gd name="T61" fmla="*/ 114300 h 228"/>
                <a:gd name="T62" fmla="*/ 6330 w 310"/>
                <a:gd name="T63" fmla="*/ 63500 h 22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310" h="228">
                  <a:moveTo>
                    <a:pt x="4" y="40"/>
                  </a:moveTo>
                  <a:lnTo>
                    <a:pt x="38" y="30"/>
                  </a:lnTo>
                  <a:lnTo>
                    <a:pt x="58" y="30"/>
                  </a:lnTo>
                  <a:lnTo>
                    <a:pt x="80" y="38"/>
                  </a:lnTo>
                  <a:lnTo>
                    <a:pt x="94" y="56"/>
                  </a:lnTo>
                  <a:lnTo>
                    <a:pt x="94" y="24"/>
                  </a:lnTo>
                  <a:lnTo>
                    <a:pt x="120" y="24"/>
                  </a:lnTo>
                  <a:lnTo>
                    <a:pt x="134" y="0"/>
                  </a:lnTo>
                  <a:lnTo>
                    <a:pt x="150" y="0"/>
                  </a:lnTo>
                  <a:lnTo>
                    <a:pt x="170" y="6"/>
                  </a:lnTo>
                  <a:lnTo>
                    <a:pt x="188" y="6"/>
                  </a:lnTo>
                  <a:lnTo>
                    <a:pt x="202" y="16"/>
                  </a:lnTo>
                  <a:lnTo>
                    <a:pt x="228" y="32"/>
                  </a:lnTo>
                  <a:lnTo>
                    <a:pt x="244" y="32"/>
                  </a:lnTo>
                  <a:lnTo>
                    <a:pt x="300" y="64"/>
                  </a:lnTo>
                  <a:lnTo>
                    <a:pt x="310" y="84"/>
                  </a:lnTo>
                  <a:lnTo>
                    <a:pt x="310" y="228"/>
                  </a:lnTo>
                  <a:lnTo>
                    <a:pt x="258" y="206"/>
                  </a:lnTo>
                  <a:lnTo>
                    <a:pt x="242" y="214"/>
                  </a:lnTo>
                  <a:lnTo>
                    <a:pt x="210" y="206"/>
                  </a:lnTo>
                  <a:lnTo>
                    <a:pt x="194" y="208"/>
                  </a:lnTo>
                  <a:lnTo>
                    <a:pt x="170" y="194"/>
                  </a:lnTo>
                  <a:lnTo>
                    <a:pt x="136" y="188"/>
                  </a:lnTo>
                  <a:lnTo>
                    <a:pt x="52" y="198"/>
                  </a:lnTo>
                  <a:lnTo>
                    <a:pt x="38" y="166"/>
                  </a:lnTo>
                  <a:lnTo>
                    <a:pt x="12" y="168"/>
                  </a:lnTo>
                  <a:lnTo>
                    <a:pt x="0" y="160"/>
                  </a:lnTo>
                  <a:lnTo>
                    <a:pt x="4" y="138"/>
                  </a:lnTo>
                  <a:lnTo>
                    <a:pt x="12" y="112"/>
                  </a:lnTo>
                  <a:lnTo>
                    <a:pt x="12" y="92"/>
                  </a:lnTo>
                  <a:lnTo>
                    <a:pt x="18" y="72"/>
                  </a:lnTo>
                  <a:lnTo>
                    <a:pt x="4" y="40"/>
                  </a:lnTo>
                  <a:close/>
                </a:path>
              </a:pathLst>
            </a:custGeom>
            <a:solidFill>
              <a:srgbClr val="00B0F0"/>
            </a:solidFill>
            <a:ln w="9525">
              <a:solidFill>
                <a:schemeClr val="tx1"/>
              </a:solidFill>
              <a:round/>
              <a:headEnd/>
              <a:tailEnd/>
            </a:ln>
          </p:spPr>
          <p:txBody>
            <a:bodyPr wrap="none" anchor="ctr"/>
            <a:lstStyle/>
            <a:p>
              <a:endParaRPr lang="en-US"/>
            </a:p>
          </p:txBody>
        </p:sp>
        <p:sp>
          <p:nvSpPr>
            <p:cNvPr id="18492" name="Freeform 55">
              <a:extLst>
                <a:ext uri="{FF2B5EF4-FFF2-40B4-BE49-F238E27FC236}">
                  <a16:creationId xmlns:a16="http://schemas.microsoft.com/office/drawing/2014/main" id="{ECC1E4AF-F60C-45C9-ABE4-A6DC1D00F35C}"/>
                </a:ext>
              </a:extLst>
            </p:cNvPr>
            <p:cNvSpPr>
              <a:spLocks/>
            </p:cNvSpPr>
            <p:nvPr/>
          </p:nvSpPr>
          <p:spPr bwMode="auto">
            <a:xfrm>
              <a:off x="3413125" y="5064125"/>
              <a:ext cx="347663" cy="400050"/>
            </a:xfrm>
            <a:custGeom>
              <a:avLst/>
              <a:gdLst>
                <a:gd name="T0" fmla="*/ 0 w 218"/>
                <a:gd name="T1" fmla="*/ 3175 h 252"/>
                <a:gd name="T2" fmla="*/ 73360 w 218"/>
                <a:gd name="T3" fmla="*/ 0 h 252"/>
                <a:gd name="T4" fmla="*/ 102066 w 218"/>
                <a:gd name="T5" fmla="*/ 41275 h 252"/>
                <a:gd name="T6" fmla="*/ 232839 w 218"/>
                <a:gd name="T7" fmla="*/ 38100 h 252"/>
                <a:gd name="T8" fmla="*/ 347663 w 218"/>
                <a:gd name="T9" fmla="*/ 282575 h 252"/>
                <a:gd name="T10" fmla="*/ 341284 w 218"/>
                <a:gd name="T11" fmla="*/ 301625 h 252"/>
                <a:gd name="T12" fmla="*/ 328526 w 218"/>
                <a:gd name="T13" fmla="*/ 352425 h 252"/>
                <a:gd name="T14" fmla="*/ 274303 w 218"/>
                <a:gd name="T15" fmla="*/ 352425 h 252"/>
                <a:gd name="T16" fmla="*/ 204132 w 218"/>
                <a:gd name="T17" fmla="*/ 400050 h 252"/>
                <a:gd name="T18" fmla="*/ 95687 w 218"/>
                <a:gd name="T19" fmla="*/ 361950 h 252"/>
                <a:gd name="T20" fmla="*/ 89308 w 218"/>
                <a:gd name="T21" fmla="*/ 333375 h 252"/>
                <a:gd name="T22" fmla="*/ 9569 w 218"/>
                <a:gd name="T23" fmla="*/ 260350 h 252"/>
                <a:gd name="T24" fmla="*/ 9569 w 218"/>
                <a:gd name="T25" fmla="*/ 28575 h 252"/>
                <a:gd name="T26" fmla="*/ 0 w 218"/>
                <a:gd name="T27" fmla="*/ 3175 h 2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18" h="252">
                  <a:moveTo>
                    <a:pt x="0" y="2"/>
                  </a:moveTo>
                  <a:lnTo>
                    <a:pt x="46" y="0"/>
                  </a:lnTo>
                  <a:lnTo>
                    <a:pt x="64" y="26"/>
                  </a:lnTo>
                  <a:lnTo>
                    <a:pt x="146" y="24"/>
                  </a:lnTo>
                  <a:lnTo>
                    <a:pt x="218" y="178"/>
                  </a:lnTo>
                  <a:lnTo>
                    <a:pt x="214" y="190"/>
                  </a:lnTo>
                  <a:lnTo>
                    <a:pt x="206" y="222"/>
                  </a:lnTo>
                  <a:lnTo>
                    <a:pt x="172" y="222"/>
                  </a:lnTo>
                  <a:lnTo>
                    <a:pt x="128" y="252"/>
                  </a:lnTo>
                  <a:lnTo>
                    <a:pt x="60" y="228"/>
                  </a:lnTo>
                  <a:lnTo>
                    <a:pt x="56" y="210"/>
                  </a:lnTo>
                  <a:lnTo>
                    <a:pt x="6" y="164"/>
                  </a:lnTo>
                  <a:lnTo>
                    <a:pt x="6" y="18"/>
                  </a:lnTo>
                  <a:lnTo>
                    <a:pt x="0" y="2"/>
                  </a:lnTo>
                  <a:close/>
                </a:path>
              </a:pathLst>
            </a:custGeom>
            <a:solidFill>
              <a:srgbClr val="00B050"/>
            </a:solidFill>
            <a:ln w="9525">
              <a:solidFill>
                <a:schemeClr val="tx1"/>
              </a:solidFill>
              <a:round/>
              <a:headEnd/>
              <a:tailEnd/>
            </a:ln>
          </p:spPr>
          <p:txBody>
            <a:bodyPr wrap="none" anchor="ctr"/>
            <a:lstStyle/>
            <a:p>
              <a:endParaRPr lang="en-US"/>
            </a:p>
          </p:txBody>
        </p:sp>
        <p:sp>
          <p:nvSpPr>
            <p:cNvPr id="18493" name="Freeform 56">
              <a:extLst>
                <a:ext uri="{FF2B5EF4-FFF2-40B4-BE49-F238E27FC236}">
                  <a16:creationId xmlns:a16="http://schemas.microsoft.com/office/drawing/2014/main" id="{CE1E12D1-BE22-42E7-A33C-2AD7DF17E622}"/>
                </a:ext>
              </a:extLst>
            </p:cNvPr>
            <p:cNvSpPr>
              <a:spLocks/>
            </p:cNvSpPr>
            <p:nvPr/>
          </p:nvSpPr>
          <p:spPr bwMode="auto">
            <a:xfrm>
              <a:off x="3616325" y="5092700"/>
              <a:ext cx="530225" cy="539750"/>
            </a:xfrm>
            <a:custGeom>
              <a:avLst/>
              <a:gdLst>
                <a:gd name="T0" fmla="*/ 25400 w 334"/>
                <a:gd name="T1" fmla="*/ 9525 h 340"/>
                <a:gd name="T2" fmla="*/ 517525 w 334"/>
                <a:gd name="T3" fmla="*/ 0 h 340"/>
                <a:gd name="T4" fmla="*/ 530225 w 334"/>
                <a:gd name="T5" fmla="*/ 276225 h 340"/>
                <a:gd name="T6" fmla="*/ 504825 w 334"/>
                <a:gd name="T7" fmla="*/ 327025 h 340"/>
                <a:gd name="T8" fmla="*/ 504825 w 334"/>
                <a:gd name="T9" fmla="*/ 355600 h 340"/>
                <a:gd name="T10" fmla="*/ 466725 w 334"/>
                <a:gd name="T11" fmla="*/ 415925 h 340"/>
                <a:gd name="T12" fmla="*/ 415925 w 334"/>
                <a:gd name="T13" fmla="*/ 415925 h 340"/>
                <a:gd name="T14" fmla="*/ 365125 w 334"/>
                <a:gd name="T15" fmla="*/ 463550 h 340"/>
                <a:gd name="T16" fmla="*/ 352425 w 334"/>
                <a:gd name="T17" fmla="*/ 527050 h 340"/>
                <a:gd name="T18" fmla="*/ 323850 w 334"/>
                <a:gd name="T19" fmla="*/ 527050 h 340"/>
                <a:gd name="T20" fmla="*/ 311150 w 334"/>
                <a:gd name="T21" fmla="*/ 508000 h 340"/>
                <a:gd name="T22" fmla="*/ 285750 w 334"/>
                <a:gd name="T23" fmla="*/ 539750 h 340"/>
                <a:gd name="T24" fmla="*/ 257175 w 334"/>
                <a:gd name="T25" fmla="*/ 539750 h 340"/>
                <a:gd name="T26" fmla="*/ 247650 w 334"/>
                <a:gd name="T27" fmla="*/ 520700 h 340"/>
                <a:gd name="T28" fmla="*/ 219075 w 334"/>
                <a:gd name="T29" fmla="*/ 527050 h 340"/>
                <a:gd name="T30" fmla="*/ 206375 w 334"/>
                <a:gd name="T31" fmla="*/ 492125 h 340"/>
                <a:gd name="T32" fmla="*/ 222250 w 334"/>
                <a:gd name="T33" fmla="*/ 479425 h 340"/>
                <a:gd name="T34" fmla="*/ 180975 w 334"/>
                <a:gd name="T35" fmla="*/ 396875 h 340"/>
                <a:gd name="T36" fmla="*/ 149225 w 334"/>
                <a:gd name="T37" fmla="*/ 384175 h 340"/>
                <a:gd name="T38" fmla="*/ 107950 w 334"/>
                <a:gd name="T39" fmla="*/ 384175 h 340"/>
                <a:gd name="T40" fmla="*/ 92075 w 334"/>
                <a:gd name="T41" fmla="*/ 396875 h 340"/>
                <a:gd name="T42" fmla="*/ 69850 w 334"/>
                <a:gd name="T43" fmla="*/ 412750 h 340"/>
                <a:gd name="T44" fmla="*/ 25400 w 334"/>
                <a:gd name="T45" fmla="*/ 393700 h 340"/>
                <a:gd name="T46" fmla="*/ 0 w 334"/>
                <a:gd name="T47" fmla="*/ 368300 h 340"/>
                <a:gd name="T48" fmla="*/ 69850 w 334"/>
                <a:gd name="T49" fmla="*/ 323850 h 340"/>
                <a:gd name="T50" fmla="*/ 127000 w 334"/>
                <a:gd name="T51" fmla="*/ 323850 h 340"/>
                <a:gd name="T52" fmla="*/ 142875 w 334"/>
                <a:gd name="T53" fmla="*/ 250825 h 340"/>
                <a:gd name="T54" fmla="*/ 25400 w 334"/>
                <a:gd name="T55" fmla="*/ 9525 h 34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34" h="340">
                  <a:moveTo>
                    <a:pt x="16" y="6"/>
                  </a:moveTo>
                  <a:lnTo>
                    <a:pt x="326" y="0"/>
                  </a:lnTo>
                  <a:lnTo>
                    <a:pt x="334" y="174"/>
                  </a:lnTo>
                  <a:lnTo>
                    <a:pt x="318" y="206"/>
                  </a:lnTo>
                  <a:lnTo>
                    <a:pt x="318" y="224"/>
                  </a:lnTo>
                  <a:lnTo>
                    <a:pt x="294" y="262"/>
                  </a:lnTo>
                  <a:lnTo>
                    <a:pt x="262" y="262"/>
                  </a:lnTo>
                  <a:lnTo>
                    <a:pt x="230" y="292"/>
                  </a:lnTo>
                  <a:lnTo>
                    <a:pt x="222" y="332"/>
                  </a:lnTo>
                  <a:lnTo>
                    <a:pt x="204" y="332"/>
                  </a:lnTo>
                  <a:lnTo>
                    <a:pt x="196" y="320"/>
                  </a:lnTo>
                  <a:lnTo>
                    <a:pt x="180" y="340"/>
                  </a:lnTo>
                  <a:lnTo>
                    <a:pt x="162" y="340"/>
                  </a:lnTo>
                  <a:lnTo>
                    <a:pt x="156" y="328"/>
                  </a:lnTo>
                  <a:lnTo>
                    <a:pt x="138" y="332"/>
                  </a:lnTo>
                  <a:lnTo>
                    <a:pt x="130" y="310"/>
                  </a:lnTo>
                  <a:lnTo>
                    <a:pt x="140" y="302"/>
                  </a:lnTo>
                  <a:lnTo>
                    <a:pt x="114" y="250"/>
                  </a:lnTo>
                  <a:lnTo>
                    <a:pt x="94" y="242"/>
                  </a:lnTo>
                  <a:lnTo>
                    <a:pt x="68" y="242"/>
                  </a:lnTo>
                  <a:lnTo>
                    <a:pt x="58" y="250"/>
                  </a:lnTo>
                  <a:lnTo>
                    <a:pt x="44" y="260"/>
                  </a:lnTo>
                  <a:lnTo>
                    <a:pt x="16" y="248"/>
                  </a:lnTo>
                  <a:lnTo>
                    <a:pt x="0" y="232"/>
                  </a:lnTo>
                  <a:lnTo>
                    <a:pt x="44" y="204"/>
                  </a:lnTo>
                  <a:lnTo>
                    <a:pt x="80" y="204"/>
                  </a:lnTo>
                  <a:lnTo>
                    <a:pt x="90" y="158"/>
                  </a:lnTo>
                  <a:lnTo>
                    <a:pt x="16" y="6"/>
                  </a:lnTo>
                  <a:close/>
                </a:path>
              </a:pathLst>
            </a:custGeom>
            <a:solidFill>
              <a:srgbClr val="00B0F0"/>
            </a:solidFill>
            <a:ln w="9525">
              <a:solidFill>
                <a:schemeClr val="tx1"/>
              </a:solidFill>
              <a:round/>
              <a:headEnd/>
              <a:tailEnd/>
            </a:ln>
          </p:spPr>
          <p:txBody>
            <a:bodyPr wrap="none" anchor="ctr"/>
            <a:lstStyle/>
            <a:p>
              <a:endParaRPr lang="en-US"/>
            </a:p>
          </p:txBody>
        </p:sp>
        <p:sp>
          <p:nvSpPr>
            <p:cNvPr id="18494" name="Freeform 57">
              <a:extLst>
                <a:ext uri="{FF2B5EF4-FFF2-40B4-BE49-F238E27FC236}">
                  <a16:creationId xmlns:a16="http://schemas.microsoft.com/office/drawing/2014/main" id="{CF1D1DF8-77FA-4136-A8BF-661B9A774E06}"/>
                </a:ext>
              </a:extLst>
            </p:cNvPr>
            <p:cNvSpPr>
              <a:spLocks/>
            </p:cNvSpPr>
            <p:nvPr/>
          </p:nvSpPr>
          <p:spPr bwMode="auto">
            <a:xfrm>
              <a:off x="3970338" y="5508625"/>
              <a:ext cx="280987" cy="269875"/>
            </a:xfrm>
            <a:custGeom>
              <a:avLst/>
              <a:gdLst>
                <a:gd name="T0" fmla="*/ 0 w 178"/>
                <a:gd name="T1" fmla="*/ 111125 h 170"/>
                <a:gd name="T2" fmla="*/ 12629 w 178"/>
                <a:gd name="T3" fmla="*/ 44450 h 170"/>
                <a:gd name="T4" fmla="*/ 66300 w 178"/>
                <a:gd name="T5" fmla="*/ 0 h 170"/>
                <a:gd name="T6" fmla="*/ 116815 w 178"/>
                <a:gd name="T7" fmla="*/ 0 h 170"/>
                <a:gd name="T8" fmla="*/ 142072 w 178"/>
                <a:gd name="T9" fmla="*/ 0 h 170"/>
                <a:gd name="T10" fmla="*/ 164172 w 178"/>
                <a:gd name="T11" fmla="*/ 25400 h 170"/>
                <a:gd name="T12" fmla="*/ 233630 w 178"/>
                <a:gd name="T13" fmla="*/ 114300 h 170"/>
                <a:gd name="T14" fmla="*/ 255730 w 178"/>
                <a:gd name="T15" fmla="*/ 114300 h 170"/>
                <a:gd name="T16" fmla="*/ 280987 w 178"/>
                <a:gd name="T17" fmla="*/ 146050 h 170"/>
                <a:gd name="T18" fmla="*/ 243101 w 178"/>
                <a:gd name="T19" fmla="*/ 180975 h 170"/>
                <a:gd name="T20" fmla="*/ 239944 w 178"/>
                <a:gd name="T21" fmla="*/ 225425 h 170"/>
                <a:gd name="T22" fmla="*/ 195744 w 178"/>
                <a:gd name="T23" fmla="*/ 269875 h 170"/>
                <a:gd name="T24" fmla="*/ 176801 w 178"/>
                <a:gd name="T25" fmla="*/ 247650 h 170"/>
                <a:gd name="T26" fmla="*/ 145229 w 178"/>
                <a:gd name="T27" fmla="*/ 247650 h 170"/>
                <a:gd name="T28" fmla="*/ 138915 w 178"/>
                <a:gd name="T29" fmla="*/ 206375 h 170"/>
                <a:gd name="T30" fmla="*/ 63143 w 178"/>
                <a:gd name="T31" fmla="*/ 174625 h 170"/>
                <a:gd name="T32" fmla="*/ 0 w 178"/>
                <a:gd name="T33" fmla="*/ 111125 h 17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78" h="170">
                  <a:moveTo>
                    <a:pt x="0" y="70"/>
                  </a:moveTo>
                  <a:lnTo>
                    <a:pt x="8" y="28"/>
                  </a:lnTo>
                  <a:lnTo>
                    <a:pt x="42" y="0"/>
                  </a:lnTo>
                  <a:lnTo>
                    <a:pt x="74" y="0"/>
                  </a:lnTo>
                  <a:lnTo>
                    <a:pt x="90" y="0"/>
                  </a:lnTo>
                  <a:lnTo>
                    <a:pt x="104" y="16"/>
                  </a:lnTo>
                  <a:lnTo>
                    <a:pt x="148" y="72"/>
                  </a:lnTo>
                  <a:lnTo>
                    <a:pt x="162" y="72"/>
                  </a:lnTo>
                  <a:lnTo>
                    <a:pt x="178" y="92"/>
                  </a:lnTo>
                  <a:lnTo>
                    <a:pt x="154" y="114"/>
                  </a:lnTo>
                  <a:lnTo>
                    <a:pt x="152" y="142"/>
                  </a:lnTo>
                  <a:lnTo>
                    <a:pt x="124" y="170"/>
                  </a:lnTo>
                  <a:lnTo>
                    <a:pt x="112" y="156"/>
                  </a:lnTo>
                  <a:lnTo>
                    <a:pt x="92" y="156"/>
                  </a:lnTo>
                  <a:lnTo>
                    <a:pt x="88" y="130"/>
                  </a:lnTo>
                  <a:lnTo>
                    <a:pt x="40" y="110"/>
                  </a:lnTo>
                  <a:lnTo>
                    <a:pt x="0" y="70"/>
                  </a:lnTo>
                  <a:close/>
                </a:path>
              </a:pathLst>
            </a:custGeom>
            <a:solidFill>
              <a:srgbClr val="00B050"/>
            </a:solidFill>
            <a:ln w="9525">
              <a:solidFill>
                <a:schemeClr val="tx1"/>
              </a:solidFill>
              <a:round/>
              <a:headEnd/>
              <a:tailEnd/>
            </a:ln>
          </p:spPr>
          <p:txBody>
            <a:bodyPr wrap="none" anchor="ctr"/>
            <a:lstStyle/>
            <a:p>
              <a:endParaRPr lang="en-US"/>
            </a:p>
          </p:txBody>
        </p:sp>
        <p:sp>
          <p:nvSpPr>
            <p:cNvPr id="18495" name="Freeform 58">
              <a:extLst>
                <a:ext uri="{FF2B5EF4-FFF2-40B4-BE49-F238E27FC236}">
                  <a16:creationId xmlns:a16="http://schemas.microsoft.com/office/drawing/2014/main" id="{3680A014-7DD5-4CAB-AEC7-73707970732C}"/>
                </a:ext>
              </a:extLst>
            </p:cNvPr>
            <p:cNvSpPr>
              <a:spLocks/>
            </p:cNvSpPr>
            <p:nvPr/>
          </p:nvSpPr>
          <p:spPr bwMode="auto">
            <a:xfrm>
              <a:off x="4167188" y="5721350"/>
              <a:ext cx="628650" cy="469900"/>
            </a:xfrm>
            <a:custGeom>
              <a:avLst/>
              <a:gdLst>
                <a:gd name="T0" fmla="*/ 0 w 396"/>
                <a:gd name="T1" fmla="*/ 53975 h 296"/>
                <a:gd name="T2" fmla="*/ 44450 w 396"/>
                <a:gd name="T3" fmla="*/ 0 h 296"/>
                <a:gd name="T4" fmla="*/ 101600 w 396"/>
                <a:gd name="T5" fmla="*/ 0 h 296"/>
                <a:gd name="T6" fmla="*/ 98425 w 396"/>
                <a:gd name="T7" fmla="*/ 22225 h 296"/>
                <a:gd name="T8" fmla="*/ 168275 w 396"/>
                <a:gd name="T9" fmla="*/ 47625 h 296"/>
                <a:gd name="T10" fmla="*/ 619125 w 396"/>
                <a:gd name="T11" fmla="*/ 25400 h 296"/>
                <a:gd name="T12" fmla="*/ 628650 w 396"/>
                <a:gd name="T13" fmla="*/ 184150 h 296"/>
                <a:gd name="T14" fmla="*/ 612775 w 396"/>
                <a:gd name="T15" fmla="*/ 193675 h 296"/>
                <a:gd name="T16" fmla="*/ 619125 w 396"/>
                <a:gd name="T17" fmla="*/ 409575 h 296"/>
                <a:gd name="T18" fmla="*/ 206375 w 396"/>
                <a:gd name="T19" fmla="*/ 469900 h 296"/>
                <a:gd name="T20" fmla="*/ 203200 w 396"/>
                <a:gd name="T21" fmla="*/ 441325 h 296"/>
                <a:gd name="T22" fmla="*/ 222250 w 396"/>
                <a:gd name="T23" fmla="*/ 425450 h 296"/>
                <a:gd name="T24" fmla="*/ 200025 w 396"/>
                <a:gd name="T25" fmla="*/ 406400 h 296"/>
                <a:gd name="T26" fmla="*/ 190500 w 396"/>
                <a:gd name="T27" fmla="*/ 374650 h 296"/>
                <a:gd name="T28" fmla="*/ 158750 w 396"/>
                <a:gd name="T29" fmla="*/ 377825 h 296"/>
                <a:gd name="T30" fmla="*/ 146050 w 396"/>
                <a:gd name="T31" fmla="*/ 330200 h 296"/>
                <a:gd name="T32" fmla="*/ 161925 w 396"/>
                <a:gd name="T33" fmla="*/ 298450 h 296"/>
                <a:gd name="T34" fmla="*/ 101600 w 396"/>
                <a:gd name="T35" fmla="*/ 149225 h 296"/>
                <a:gd name="T36" fmla="*/ 0 w 396"/>
                <a:gd name="T37" fmla="*/ 53975 h 29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96" h="296">
                  <a:moveTo>
                    <a:pt x="0" y="34"/>
                  </a:moveTo>
                  <a:lnTo>
                    <a:pt x="28" y="0"/>
                  </a:lnTo>
                  <a:lnTo>
                    <a:pt x="64" y="0"/>
                  </a:lnTo>
                  <a:lnTo>
                    <a:pt x="62" y="14"/>
                  </a:lnTo>
                  <a:lnTo>
                    <a:pt x="106" y="30"/>
                  </a:lnTo>
                  <a:lnTo>
                    <a:pt x="390" y="16"/>
                  </a:lnTo>
                  <a:lnTo>
                    <a:pt x="396" y="116"/>
                  </a:lnTo>
                  <a:lnTo>
                    <a:pt x="386" y="122"/>
                  </a:lnTo>
                  <a:lnTo>
                    <a:pt x="390" y="258"/>
                  </a:lnTo>
                  <a:lnTo>
                    <a:pt x="130" y="296"/>
                  </a:lnTo>
                  <a:lnTo>
                    <a:pt x="128" y="278"/>
                  </a:lnTo>
                  <a:lnTo>
                    <a:pt x="140" y="268"/>
                  </a:lnTo>
                  <a:lnTo>
                    <a:pt x="126" y="256"/>
                  </a:lnTo>
                  <a:lnTo>
                    <a:pt x="120" y="236"/>
                  </a:lnTo>
                  <a:lnTo>
                    <a:pt x="100" y="238"/>
                  </a:lnTo>
                  <a:lnTo>
                    <a:pt x="92" y="208"/>
                  </a:lnTo>
                  <a:lnTo>
                    <a:pt x="102" y="188"/>
                  </a:lnTo>
                  <a:lnTo>
                    <a:pt x="64" y="94"/>
                  </a:lnTo>
                  <a:lnTo>
                    <a:pt x="0" y="34"/>
                  </a:lnTo>
                  <a:close/>
                </a:path>
              </a:pathLst>
            </a:custGeom>
            <a:solidFill>
              <a:srgbClr val="00B0F0"/>
            </a:solidFill>
            <a:ln w="9525">
              <a:solidFill>
                <a:schemeClr val="tx1"/>
              </a:solidFill>
              <a:round/>
              <a:headEnd/>
              <a:tailEnd/>
            </a:ln>
          </p:spPr>
          <p:txBody>
            <a:bodyPr wrap="none" anchor="ctr"/>
            <a:lstStyle/>
            <a:p>
              <a:endParaRPr lang="en-US"/>
            </a:p>
          </p:txBody>
        </p:sp>
        <p:sp>
          <p:nvSpPr>
            <p:cNvPr id="18496" name="Freeform 59">
              <a:extLst>
                <a:ext uri="{FF2B5EF4-FFF2-40B4-BE49-F238E27FC236}">
                  <a16:creationId xmlns:a16="http://schemas.microsoft.com/office/drawing/2014/main" id="{68AEA233-27BF-43E4-A57C-78B28F087702}"/>
                </a:ext>
              </a:extLst>
            </p:cNvPr>
            <p:cNvSpPr>
              <a:spLocks/>
            </p:cNvSpPr>
            <p:nvPr/>
          </p:nvSpPr>
          <p:spPr bwMode="auto">
            <a:xfrm>
              <a:off x="4778375" y="5724525"/>
              <a:ext cx="684213" cy="409575"/>
            </a:xfrm>
            <a:custGeom>
              <a:avLst/>
              <a:gdLst>
                <a:gd name="T0" fmla="*/ 9547 w 430"/>
                <a:gd name="T1" fmla="*/ 19050 h 258"/>
                <a:gd name="T2" fmla="*/ 566465 w 430"/>
                <a:gd name="T3" fmla="*/ 0 h 258"/>
                <a:gd name="T4" fmla="*/ 572829 w 430"/>
                <a:gd name="T5" fmla="*/ 63500 h 258"/>
                <a:gd name="T6" fmla="*/ 572829 w 430"/>
                <a:gd name="T7" fmla="*/ 95250 h 258"/>
                <a:gd name="T8" fmla="*/ 591924 w 430"/>
                <a:gd name="T9" fmla="*/ 104775 h 258"/>
                <a:gd name="T10" fmla="*/ 576012 w 430"/>
                <a:gd name="T11" fmla="*/ 133350 h 258"/>
                <a:gd name="T12" fmla="*/ 588741 w 430"/>
                <a:gd name="T13" fmla="*/ 187325 h 258"/>
                <a:gd name="T14" fmla="*/ 617383 w 430"/>
                <a:gd name="T15" fmla="*/ 193675 h 258"/>
                <a:gd name="T16" fmla="*/ 655572 w 430"/>
                <a:gd name="T17" fmla="*/ 184150 h 258"/>
                <a:gd name="T18" fmla="*/ 684213 w 430"/>
                <a:gd name="T19" fmla="*/ 212725 h 258"/>
                <a:gd name="T20" fmla="*/ 681031 w 430"/>
                <a:gd name="T21" fmla="*/ 295275 h 258"/>
                <a:gd name="T22" fmla="*/ 649207 w 430"/>
                <a:gd name="T23" fmla="*/ 301625 h 258"/>
                <a:gd name="T24" fmla="*/ 652389 w 430"/>
                <a:gd name="T25" fmla="*/ 330200 h 258"/>
                <a:gd name="T26" fmla="*/ 633295 w 430"/>
                <a:gd name="T27" fmla="*/ 346075 h 258"/>
                <a:gd name="T28" fmla="*/ 598289 w 430"/>
                <a:gd name="T29" fmla="*/ 320675 h 258"/>
                <a:gd name="T30" fmla="*/ 563282 w 430"/>
                <a:gd name="T31" fmla="*/ 349250 h 258"/>
                <a:gd name="T32" fmla="*/ 0 w 430"/>
                <a:gd name="T33" fmla="*/ 409575 h 258"/>
                <a:gd name="T34" fmla="*/ 3182 w 430"/>
                <a:gd name="T35" fmla="*/ 187325 h 258"/>
                <a:gd name="T36" fmla="*/ 19094 w 430"/>
                <a:gd name="T37" fmla="*/ 177800 h 258"/>
                <a:gd name="T38" fmla="*/ 9547 w 430"/>
                <a:gd name="T39" fmla="*/ 19050 h 2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430" h="258">
                  <a:moveTo>
                    <a:pt x="6" y="12"/>
                  </a:moveTo>
                  <a:lnTo>
                    <a:pt x="356" y="0"/>
                  </a:lnTo>
                  <a:lnTo>
                    <a:pt x="360" y="40"/>
                  </a:lnTo>
                  <a:lnTo>
                    <a:pt x="360" y="60"/>
                  </a:lnTo>
                  <a:lnTo>
                    <a:pt x="372" y="66"/>
                  </a:lnTo>
                  <a:lnTo>
                    <a:pt x="362" y="84"/>
                  </a:lnTo>
                  <a:lnTo>
                    <a:pt x="370" y="118"/>
                  </a:lnTo>
                  <a:lnTo>
                    <a:pt x="388" y="122"/>
                  </a:lnTo>
                  <a:lnTo>
                    <a:pt x="412" y="116"/>
                  </a:lnTo>
                  <a:lnTo>
                    <a:pt x="430" y="134"/>
                  </a:lnTo>
                  <a:lnTo>
                    <a:pt x="428" y="186"/>
                  </a:lnTo>
                  <a:lnTo>
                    <a:pt x="408" y="190"/>
                  </a:lnTo>
                  <a:lnTo>
                    <a:pt x="410" y="208"/>
                  </a:lnTo>
                  <a:lnTo>
                    <a:pt x="398" y="218"/>
                  </a:lnTo>
                  <a:lnTo>
                    <a:pt x="376" y="202"/>
                  </a:lnTo>
                  <a:lnTo>
                    <a:pt x="354" y="220"/>
                  </a:lnTo>
                  <a:lnTo>
                    <a:pt x="0" y="258"/>
                  </a:lnTo>
                  <a:lnTo>
                    <a:pt x="2" y="118"/>
                  </a:lnTo>
                  <a:lnTo>
                    <a:pt x="12" y="112"/>
                  </a:lnTo>
                  <a:lnTo>
                    <a:pt x="6" y="12"/>
                  </a:lnTo>
                  <a:close/>
                </a:path>
              </a:pathLst>
            </a:custGeom>
            <a:solidFill>
              <a:srgbClr val="00B0F0"/>
            </a:solidFill>
            <a:ln w="9525">
              <a:solidFill>
                <a:schemeClr val="tx1"/>
              </a:solidFill>
              <a:round/>
              <a:headEnd/>
              <a:tailEnd/>
            </a:ln>
          </p:spPr>
          <p:txBody>
            <a:bodyPr wrap="none" anchor="ctr"/>
            <a:lstStyle/>
            <a:p>
              <a:endParaRPr lang="en-US"/>
            </a:p>
          </p:txBody>
        </p:sp>
      </p:grpSp>
      <p:pic>
        <p:nvPicPr>
          <p:cNvPr id="18435" name="Content Placeholder 6" descr="The federal Health Professional Shortage Area (HPSA) designation is given to areas that demonstrate a shortage of healthcare providers, on the basis of availability of primary care physicians.&#10;This designation is based on the MSSA boundary, its population to primary care physician ratio, and&#10;available access to healthcare.&#10;&#10;The data displayed in this map were created by the California Office of Statewide Health Planning and&#10;Development's (OSHPD) Healthcare Workforce Development Division (HWDD). To obtain more&#10;information about the federal designations shown on the&#10;map, see http://www.oshpd.ca.gov/HWDD/HPSA.html&#10;">
            <a:extLst>
              <a:ext uri="{FF2B5EF4-FFF2-40B4-BE49-F238E27FC236}">
                <a16:creationId xmlns:a16="http://schemas.microsoft.com/office/drawing/2014/main" id="{7802F71B-60CC-47C8-BDDC-81E97B49C3F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19663" y="1589088"/>
            <a:ext cx="3736975"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TextBox 70">
            <a:extLst>
              <a:ext uri="{FF2B5EF4-FFF2-40B4-BE49-F238E27FC236}">
                <a16:creationId xmlns:a16="http://schemas.microsoft.com/office/drawing/2014/main" id="{3CBCD86D-8F89-42F5-808D-C77B1216BD8D}"/>
              </a:ext>
            </a:extLst>
          </p:cNvPr>
          <p:cNvSpPr txBox="1">
            <a:spLocks noChangeArrowheads="1"/>
          </p:cNvSpPr>
          <p:nvPr/>
        </p:nvSpPr>
        <p:spPr bwMode="auto">
          <a:xfrm>
            <a:off x="954088" y="6324600"/>
            <a:ext cx="37734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ndara" panose="020E0502030303020204" pitchFamily="34" charset="0"/>
              </a:defRPr>
            </a:lvl1pPr>
            <a:lvl2pPr marL="742950" indent="-285750">
              <a:defRPr>
                <a:solidFill>
                  <a:schemeClr val="tx1"/>
                </a:solidFill>
                <a:latin typeface="Candara" panose="020E0502030303020204" pitchFamily="34" charset="0"/>
              </a:defRPr>
            </a:lvl2pPr>
            <a:lvl3pPr marL="1143000" indent="-228600">
              <a:defRPr>
                <a:solidFill>
                  <a:schemeClr val="tx1"/>
                </a:solidFill>
                <a:latin typeface="Candara" panose="020E0502030303020204" pitchFamily="34" charset="0"/>
              </a:defRPr>
            </a:lvl3pPr>
            <a:lvl4pPr marL="1600200" indent="-228600">
              <a:defRPr>
                <a:solidFill>
                  <a:schemeClr val="tx1"/>
                </a:solidFill>
                <a:latin typeface="Candara" panose="020E0502030303020204" pitchFamily="34" charset="0"/>
              </a:defRPr>
            </a:lvl4pPr>
            <a:lvl5pPr marL="2057400" indent="-228600">
              <a:defRPr>
                <a:solidFill>
                  <a:schemeClr val="tx1"/>
                </a:solidFill>
                <a:latin typeface="Candara" panose="020E0502030303020204" pitchFamily="34" charset="0"/>
              </a:defRPr>
            </a:lvl5pPr>
            <a:lvl6pPr marL="2514600" indent="-228600" fontAlgn="base">
              <a:spcBef>
                <a:spcPct val="0"/>
              </a:spcBef>
              <a:spcAft>
                <a:spcPct val="0"/>
              </a:spcAft>
              <a:defRPr>
                <a:solidFill>
                  <a:schemeClr val="tx1"/>
                </a:solidFill>
                <a:latin typeface="Candara" panose="020E0502030303020204" pitchFamily="34" charset="0"/>
              </a:defRPr>
            </a:lvl6pPr>
            <a:lvl7pPr marL="2971800" indent="-228600" fontAlgn="base">
              <a:spcBef>
                <a:spcPct val="0"/>
              </a:spcBef>
              <a:spcAft>
                <a:spcPct val="0"/>
              </a:spcAft>
              <a:defRPr>
                <a:solidFill>
                  <a:schemeClr val="tx1"/>
                </a:solidFill>
                <a:latin typeface="Candara" panose="020E0502030303020204" pitchFamily="34" charset="0"/>
              </a:defRPr>
            </a:lvl7pPr>
            <a:lvl8pPr marL="3429000" indent="-228600" fontAlgn="base">
              <a:spcBef>
                <a:spcPct val="0"/>
              </a:spcBef>
              <a:spcAft>
                <a:spcPct val="0"/>
              </a:spcAft>
              <a:defRPr>
                <a:solidFill>
                  <a:schemeClr val="tx1"/>
                </a:solidFill>
                <a:latin typeface="Candara" panose="020E0502030303020204" pitchFamily="34" charset="0"/>
              </a:defRPr>
            </a:lvl8pPr>
            <a:lvl9pPr marL="3886200" indent="-228600" fontAlgn="base">
              <a:spcBef>
                <a:spcPct val="0"/>
              </a:spcBef>
              <a:spcAft>
                <a:spcPct val="0"/>
              </a:spcAft>
              <a:defRPr>
                <a:solidFill>
                  <a:schemeClr val="tx1"/>
                </a:solidFill>
                <a:latin typeface="Candara" panose="020E0502030303020204" pitchFamily="34" charset="0"/>
              </a:defRPr>
            </a:lvl9pPr>
          </a:lstStyle>
          <a:p>
            <a:r>
              <a:rPr lang="en-US" altLang="en-US" sz="2000">
                <a:latin typeface="Arial" panose="020B0604020202020204" pitchFamily="34" charset="0"/>
              </a:rPr>
              <a:t>Percent 65 Years &amp; Older, 2030</a:t>
            </a:r>
          </a:p>
        </p:txBody>
      </p:sp>
      <p:sp>
        <p:nvSpPr>
          <p:cNvPr id="18438" name="TextBox 71">
            <a:extLst>
              <a:ext uri="{FF2B5EF4-FFF2-40B4-BE49-F238E27FC236}">
                <a16:creationId xmlns:a16="http://schemas.microsoft.com/office/drawing/2014/main" id="{B7F7AC4E-0DC2-4B95-AA5A-AFE1DCB2B5B9}"/>
              </a:ext>
            </a:extLst>
          </p:cNvPr>
          <p:cNvSpPr txBox="1">
            <a:spLocks noChangeArrowheads="1"/>
          </p:cNvSpPr>
          <p:nvPr/>
        </p:nvSpPr>
        <p:spPr bwMode="auto">
          <a:xfrm>
            <a:off x="5867400" y="6308725"/>
            <a:ext cx="25939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ndara" panose="020E0502030303020204" pitchFamily="34" charset="0"/>
              </a:defRPr>
            </a:lvl1pPr>
            <a:lvl2pPr marL="742950" indent="-285750">
              <a:defRPr>
                <a:solidFill>
                  <a:schemeClr val="tx1"/>
                </a:solidFill>
                <a:latin typeface="Candara" panose="020E0502030303020204" pitchFamily="34" charset="0"/>
              </a:defRPr>
            </a:lvl2pPr>
            <a:lvl3pPr marL="1143000" indent="-228600">
              <a:defRPr>
                <a:solidFill>
                  <a:schemeClr val="tx1"/>
                </a:solidFill>
                <a:latin typeface="Candara" panose="020E0502030303020204" pitchFamily="34" charset="0"/>
              </a:defRPr>
            </a:lvl3pPr>
            <a:lvl4pPr marL="1600200" indent="-228600">
              <a:defRPr>
                <a:solidFill>
                  <a:schemeClr val="tx1"/>
                </a:solidFill>
                <a:latin typeface="Candara" panose="020E0502030303020204" pitchFamily="34" charset="0"/>
              </a:defRPr>
            </a:lvl4pPr>
            <a:lvl5pPr marL="2057400" indent="-228600">
              <a:defRPr>
                <a:solidFill>
                  <a:schemeClr val="tx1"/>
                </a:solidFill>
                <a:latin typeface="Candara" panose="020E0502030303020204" pitchFamily="34" charset="0"/>
              </a:defRPr>
            </a:lvl5pPr>
            <a:lvl6pPr marL="2514600" indent="-228600" fontAlgn="base">
              <a:spcBef>
                <a:spcPct val="0"/>
              </a:spcBef>
              <a:spcAft>
                <a:spcPct val="0"/>
              </a:spcAft>
              <a:defRPr>
                <a:solidFill>
                  <a:schemeClr val="tx1"/>
                </a:solidFill>
                <a:latin typeface="Candara" panose="020E0502030303020204" pitchFamily="34" charset="0"/>
              </a:defRPr>
            </a:lvl6pPr>
            <a:lvl7pPr marL="2971800" indent="-228600" fontAlgn="base">
              <a:spcBef>
                <a:spcPct val="0"/>
              </a:spcBef>
              <a:spcAft>
                <a:spcPct val="0"/>
              </a:spcAft>
              <a:defRPr>
                <a:solidFill>
                  <a:schemeClr val="tx1"/>
                </a:solidFill>
                <a:latin typeface="Candara" panose="020E0502030303020204" pitchFamily="34" charset="0"/>
              </a:defRPr>
            </a:lvl7pPr>
            <a:lvl8pPr marL="3429000" indent="-228600" fontAlgn="base">
              <a:spcBef>
                <a:spcPct val="0"/>
              </a:spcBef>
              <a:spcAft>
                <a:spcPct val="0"/>
              </a:spcAft>
              <a:defRPr>
                <a:solidFill>
                  <a:schemeClr val="tx1"/>
                </a:solidFill>
                <a:latin typeface="Candara" panose="020E0502030303020204" pitchFamily="34" charset="0"/>
              </a:defRPr>
            </a:lvl8pPr>
            <a:lvl9pPr marL="3886200" indent="-228600" fontAlgn="base">
              <a:spcBef>
                <a:spcPct val="0"/>
              </a:spcBef>
              <a:spcAft>
                <a:spcPct val="0"/>
              </a:spcAft>
              <a:defRPr>
                <a:solidFill>
                  <a:schemeClr val="tx1"/>
                </a:solidFill>
                <a:latin typeface="Candara" panose="020E0502030303020204" pitchFamily="34" charset="0"/>
              </a:defRPr>
            </a:lvl9pPr>
          </a:lstStyle>
          <a:p>
            <a:r>
              <a:rPr lang="en-US" altLang="en-US" sz="2000">
                <a:latin typeface="Arial" panose="020B0604020202020204" pitchFamily="34" charset="0"/>
              </a:rPr>
              <a:t>Primary Care HPSAs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Title 2">
            <a:extLst>
              <a:ext uri="{FF2B5EF4-FFF2-40B4-BE49-F238E27FC236}">
                <a16:creationId xmlns:a16="http://schemas.microsoft.com/office/drawing/2014/main" id="{3EA084F6-91CC-4A06-9BDC-B2B46FAC1FAA}"/>
              </a:ext>
            </a:extLst>
          </p:cNvPr>
          <p:cNvSpPr>
            <a:spLocks noGrp="1"/>
          </p:cNvSpPr>
          <p:nvPr>
            <p:ph type="title"/>
          </p:nvPr>
        </p:nvSpPr>
        <p:spPr/>
        <p:txBody>
          <a:bodyPr/>
          <a:lstStyle/>
          <a:p>
            <a:r>
              <a:rPr lang="en-US" altLang="en-US"/>
              <a:t>Take-Aways</a:t>
            </a:r>
            <a:r>
              <a:rPr lang="en-US" altLang="en-US">
                <a:solidFill>
                  <a:srgbClr val="00B0F0"/>
                </a:solidFill>
              </a:rPr>
              <a:t>.</a:t>
            </a:r>
          </a:p>
        </p:txBody>
      </p:sp>
      <p:sp>
        <p:nvSpPr>
          <p:cNvPr id="4" name="Content Placeholder 3">
            <a:extLst>
              <a:ext uri="{FF2B5EF4-FFF2-40B4-BE49-F238E27FC236}">
                <a16:creationId xmlns:a16="http://schemas.microsoft.com/office/drawing/2014/main" id="{27FC3842-3F2F-4087-B310-206375EF658C}"/>
              </a:ext>
            </a:extLst>
          </p:cNvPr>
          <p:cNvSpPr>
            <a:spLocks noGrp="1"/>
          </p:cNvSpPr>
          <p:nvPr>
            <p:ph idx="1"/>
          </p:nvPr>
        </p:nvSpPr>
        <p:spPr>
          <a:xfrm>
            <a:off x="381000" y="2514600"/>
            <a:ext cx="8458200" cy="3962400"/>
          </a:xfrm>
        </p:spPr>
        <p:txBody>
          <a:bodyPr rtlCol="0">
            <a:normAutofit fontScale="92500" lnSpcReduction="10000"/>
          </a:bodyPr>
          <a:lstStyle/>
          <a:p>
            <a:pPr marL="274320" indent="-274320" fontAlgn="auto">
              <a:spcAft>
                <a:spcPts val="0"/>
              </a:spcAft>
              <a:defRPr/>
            </a:pPr>
            <a:r>
              <a:rPr lang="en-US" dirty="0"/>
              <a:t>Northern Sierra and Gold Country: expected to have a high share of senior residents, and there are primary care shortages</a:t>
            </a:r>
          </a:p>
          <a:p>
            <a:pPr marL="274320" indent="-274320" fontAlgn="auto">
              <a:spcAft>
                <a:spcPts val="0"/>
              </a:spcAft>
              <a:defRPr/>
            </a:pPr>
            <a:r>
              <a:rPr lang="en-US" dirty="0"/>
              <a:t>Northern counties: expected to have a high share of senior residents, and have primary care shortages in the more rural areas</a:t>
            </a:r>
          </a:p>
          <a:p>
            <a:pPr marL="274320" indent="-274320" fontAlgn="auto">
              <a:spcAft>
                <a:spcPts val="0"/>
              </a:spcAft>
              <a:defRPr/>
            </a:pPr>
            <a:r>
              <a:rPr lang="en-US" dirty="0"/>
              <a:t>Inyo county: will have a large senior population and has a primary care shortage</a:t>
            </a:r>
          </a:p>
          <a:p>
            <a:pPr marL="274320" indent="-274320" fontAlgn="auto">
              <a:spcAft>
                <a:spcPts val="0"/>
              </a:spcAft>
              <a:defRPr/>
            </a:pPr>
            <a:r>
              <a:rPr lang="en-US" dirty="0"/>
              <a:t>Mendocino, Lake, Marin, and SLO counties: will have large senior populations but do not have shortages now</a:t>
            </a:r>
          </a:p>
          <a:p>
            <a:pPr marL="274320" indent="-274320" fontAlgn="auto">
              <a:spcAft>
                <a:spcPts val="0"/>
              </a:spcAft>
              <a:defRPr/>
            </a:pPr>
            <a:r>
              <a:rPr lang="en-US" dirty="0"/>
              <a:t>County level data do not reveal other potentially important patterns.</a:t>
            </a:r>
          </a:p>
          <a:p>
            <a:pPr marL="0" indent="0" fontAlgn="auto">
              <a:spcAft>
                <a:spcPts val="0"/>
              </a:spcAft>
              <a:buFont typeface="Symbol" panose="05050102010706020507" pitchFamily="18" charset="2"/>
              <a:buNone/>
              <a:defRPr/>
            </a:pPr>
            <a:endParaRPr lang="en-US" dirty="0"/>
          </a:p>
          <a:p>
            <a:pPr marL="274320" indent="-274320" fontAlgn="auto">
              <a:spcAft>
                <a:spcPts val="0"/>
              </a:spcAft>
              <a:defRPr/>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4">
            <a:extLst>
              <a:ext uri="{FF2B5EF4-FFF2-40B4-BE49-F238E27FC236}">
                <a16:creationId xmlns:a16="http://schemas.microsoft.com/office/drawing/2014/main" id="{304A54BA-1D68-430B-8D5A-9AE5D46A6569}"/>
              </a:ext>
            </a:extLst>
          </p:cNvPr>
          <p:cNvSpPr>
            <a:spLocks noGrp="1"/>
          </p:cNvSpPr>
          <p:nvPr>
            <p:ph type="title"/>
          </p:nvPr>
        </p:nvSpPr>
        <p:spPr>
          <a:xfrm>
            <a:off x="685800" y="2667000"/>
            <a:ext cx="7772400" cy="1524000"/>
          </a:xfrm>
        </p:spPr>
        <p:txBody>
          <a:bodyPr/>
          <a:lstStyle/>
          <a:p>
            <a:r>
              <a:rPr lang="en-US" altLang="en-US"/>
              <a:t>Health Workforce Projections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60">
            <a:extLst>
              <a:ext uri="{FF2B5EF4-FFF2-40B4-BE49-F238E27FC236}">
                <a16:creationId xmlns:a16="http://schemas.microsoft.com/office/drawing/2014/main" id="{343375A3-B8CC-425C-96C9-E66DAC76611F}"/>
              </a:ext>
            </a:extLst>
          </p:cNvPr>
          <p:cNvSpPr>
            <a:spLocks noGrp="1" noChangeArrowheads="1"/>
          </p:cNvSpPr>
          <p:nvPr>
            <p:ph type="title"/>
          </p:nvPr>
        </p:nvSpPr>
        <p:spPr>
          <a:xfrm>
            <a:off x="304800" y="306388"/>
            <a:ext cx="8534400" cy="836612"/>
          </a:xfrm>
        </p:spPr>
        <p:txBody>
          <a:bodyPr/>
          <a:lstStyle/>
          <a:p>
            <a:r>
              <a:rPr lang="en-US" altLang="en-US" sz="3600"/>
              <a:t>Projected Health Care Job Growth by County, 2010-2020</a:t>
            </a:r>
          </a:p>
        </p:txBody>
      </p:sp>
      <p:sp>
        <p:nvSpPr>
          <p:cNvPr id="21507" name="TextBox 72">
            <a:extLst>
              <a:ext uri="{FF2B5EF4-FFF2-40B4-BE49-F238E27FC236}">
                <a16:creationId xmlns:a16="http://schemas.microsoft.com/office/drawing/2014/main" id="{01F6AC63-95E8-474E-B7A7-79458166BB98}"/>
              </a:ext>
            </a:extLst>
          </p:cNvPr>
          <p:cNvSpPr txBox="1">
            <a:spLocks noChangeArrowheads="1"/>
          </p:cNvSpPr>
          <p:nvPr/>
        </p:nvSpPr>
        <p:spPr bwMode="auto">
          <a:xfrm>
            <a:off x="381000" y="6443663"/>
            <a:ext cx="84582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ndara" panose="020E0502030303020204" pitchFamily="34" charset="0"/>
              </a:defRPr>
            </a:lvl1pPr>
            <a:lvl2pPr marL="742950" indent="-285750">
              <a:defRPr>
                <a:solidFill>
                  <a:schemeClr val="tx1"/>
                </a:solidFill>
                <a:latin typeface="Candara" panose="020E0502030303020204" pitchFamily="34" charset="0"/>
              </a:defRPr>
            </a:lvl2pPr>
            <a:lvl3pPr marL="1143000" indent="-228600">
              <a:defRPr>
                <a:solidFill>
                  <a:schemeClr val="tx1"/>
                </a:solidFill>
                <a:latin typeface="Candara" panose="020E0502030303020204" pitchFamily="34" charset="0"/>
              </a:defRPr>
            </a:lvl3pPr>
            <a:lvl4pPr marL="1600200" indent="-228600">
              <a:defRPr>
                <a:solidFill>
                  <a:schemeClr val="tx1"/>
                </a:solidFill>
                <a:latin typeface="Candara" panose="020E0502030303020204" pitchFamily="34" charset="0"/>
              </a:defRPr>
            </a:lvl4pPr>
            <a:lvl5pPr marL="2057400" indent="-228600">
              <a:defRPr>
                <a:solidFill>
                  <a:schemeClr val="tx1"/>
                </a:solidFill>
                <a:latin typeface="Candara" panose="020E0502030303020204" pitchFamily="34" charset="0"/>
              </a:defRPr>
            </a:lvl5pPr>
            <a:lvl6pPr marL="2514600" indent="-228600" fontAlgn="base">
              <a:spcBef>
                <a:spcPct val="0"/>
              </a:spcBef>
              <a:spcAft>
                <a:spcPct val="0"/>
              </a:spcAft>
              <a:defRPr>
                <a:solidFill>
                  <a:schemeClr val="tx1"/>
                </a:solidFill>
                <a:latin typeface="Candara" panose="020E0502030303020204" pitchFamily="34" charset="0"/>
              </a:defRPr>
            </a:lvl6pPr>
            <a:lvl7pPr marL="2971800" indent="-228600" fontAlgn="base">
              <a:spcBef>
                <a:spcPct val="0"/>
              </a:spcBef>
              <a:spcAft>
                <a:spcPct val="0"/>
              </a:spcAft>
              <a:defRPr>
                <a:solidFill>
                  <a:schemeClr val="tx1"/>
                </a:solidFill>
                <a:latin typeface="Candara" panose="020E0502030303020204" pitchFamily="34" charset="0"/>
              </a:defRPr>
            </a:lvl7pPr>
            <a:lvl8pPr marL="3429000" indent="-228600" fontAlgn="base">
              <a:spcBef>
                <a:spcPct val="0"/>
              </a:spcBef>
              <a:spcAft>
                <a:spcPct val="0"/>
              </a:spcAft>
              <a:defRPr>
                <a:solidFill>
                  <a:schemeClr val="tx1"/>
                </a:solidFill>
                <a:latin typeface="Candara" panose="020E0502030303020204" pitchFamily="34" charset="0"/>
              </a:defRPr>
            </a:lvl8pPr>
            <a:lvl9pPr marL="3886200" indent="-228600" fontAlgn="base">
              <a:spcBef>
                <a:spcPct val="0"/>
              </a:spcBef>
              <a:spcAft>
                <a:spcPct val="0"/>
              </a:spcAft>
              <a:defRPr>
                <a:solidFill>
                  <a:schemeClr val="tx1"/>
                </a:solidFill>
                <a:latin typeface="Candara" panose="020E0502030303020204" pitchFamily="34" charset="0"/>
              </a:defRPr>
            </a:lvl9pPr>
          </a:lstStyle>
          <a:p>
            <a:r>
              <a:rPr lang="en-US" altLang="en-US" sz="1600">
                <a:latin typeface="Arial" panose="020B0604020202020204" pitchFamily="34" charset="0"/>
              </a:rPr>
              <a:t>Source: California Employment Development Department</a:t>
            </a:r>
          </a:p>
        </p:txBody>
      </p:sp>
      <p:pic>
        <p:nvPicPr>
          <p:cNvPr id="2" name="Picture 2" title="Projected Health Care Job Growth by County, 2010-2020">
            <a:extLst>
              <a:ext uri="{FF2B5EF4-FFF2-40B4-BE49-F238E27FC236}">
                <a16:creationId xmlns:a16="http://schemas.microsoft.com/office/drawing/2014/main" id="{1AB77DB2-2B38-40D6-A3DF-940A54EB55F9}"/>
              </a:ext>
            </a:extLst>
          </p:cNvPr>
          <p:cNvPicPr>
            <a:picLocks noChangeAspect="1" noChangeArrowheads="1"/>
          </p:cNvPicPr>
          <p:nvPr/>
        </p:nvPicPr>
        <p:blipFill>
          <a:blip r:embed="rId2"/>
          <a:srcRect/>
          <a:stretch>
            <a:fillRect/>
          </a:stretch>
        </p:blipFill>
        <p:spPr bwMode="auto">
          <a:xfrm>
            <a:off x="228600" y="1484313"/>
            <a:ext cx="8720138" cy="48402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60">
            <a:extLst>
              <a:ext uri="{FF2B5EF4-FFF2-40B4-BE49-F238E27FC236}">
                <a16:creationId xmlns:a16="http://schemas.microsoft.com/office/drawing/2014/main" id="{F8488A45-2944-4466-9F99-8163E5ACFCA5}"/>
              </a:ext>
            </a:extLst>
          </p:cNvPr>
          <p:cNvSpPr>
            <a:spLocks noGrp="1" noChangeArrowheads="1"/>
          </p:cNvSpPr>
          <p:nvPr>
            <p:ph type="title"/>
          </p:nvPr>
        </p:nvSpPr>
        <p:spPr>
          <a:xfrm>
            <a:off x="304800" y="306388"/>
            <a:ext cx="8534400" cy="836612"/>
          </a:xfrm>
        </p:spPr>
        <p:txBody>
          <a:bodyPr/>
          <a:lstStyle/>
          <a:p>
            <a:r>
              <a:rPr lang="en-US" altLang="en-US" sz="3600"/>
              <a:t>Projected Health Care Job Growth by County vs. Primary Care HPSAs</a:t>
            </a:r>
          </a:p>
        </p:txBody>
      </p:sp>
      <p:grpSp>
        <p:nvGrpSpPr>
          <p:cNvPr id="22530" name="Group 1" descr="Image of the State of California broken up by color">
            <a:extLst>
              <a:ext uri="{FF2B5EF4-FFF2-40B4-BE49-F238E27FC236}">
                <a16:creationId xmlns:a16="http://schemas.microsoft.com/office/drawing/2014/main" id="{3BDD7AB5-A999-4B8B-B0F3-3135EE7D93C5}"/>
              </a:ext>
            </a:extLst>
          </p:cNvPr>
          <p:cNvGrpSpPr>
            <a:grpSpLocks/>
          </p:cNvGrpSpPr>
          <p:nvPr/>
        </p:nvGrpSpPr>
        <p:grpSpPr bwMode="auto">
          <a:xfrm>
            <a:off x="762000" y="1752600"/>
            <a:ext cx="3848100" cy="4419600"/>
            <a:chOff x="1597025" y="1597025"/>
            <a:chExt cx="3957638" cy="4594225"/>
          </a:xfrm>
        </p:grpSpPr>
        <p:sp>
          <p:nvSpPr>
            <p:cNvPr id="22534" name="Freeform 2">
              <a:extLst>
                <a:ext uri="{FF2B5EF4-FFF2-40B4-BE49-F238E27FC236}">
                  <a16:creationId xmlns:a16="http://schemas.microsoft.com/office/drawing/2014/main" id="{7E088886-C366-43F9-8E0F-EC52C69737D2}"/>
                </a:ext>
              </a:extLst>
            </p:cNvPr>
            <p:cNvSpPr>
              <a:spLocks/>
            </p:cNvSpPr>
            <p:nvPr/>
          </p:nvSpPr>
          <p:spPr bwMode="auto">
            <a:xfrm>
              <a:off x="1704975" y="1597025"/>
              <a:ext cx="268288" cy="312738"/>
            </a:xfrm>
            <a:custGeom>
              <a:avLst/>
              <a:gdLst>
                <a:gd name="T0" fmla="*/ 7985 w 168"/>
                <a:gd name="T1" fmla="*/ 0 h 197"/>
                <a:gd name="T2" fmla="*/ 268288 w 168"/>
                <a:gd name="T3" fmla="*/ 7938 h 197"/>
                <a:gd name="T4" fmla="*/ 186843 w 168"/>
                <a:gd name="T5" fmla="*/ 93663 h 197"/>
                <a:gd name="T6" fmla="*/ 204410 w 168"/>
                <a:gd name="T7" fmla="*/ 144463 h 197"/>
                <a:gd name="T8" fmla="*/ 178859 w 168"/>
                <a:gd name="T9" fmla="*/ 185738 h 197"/>
                <a:gd name="T10" fmla="*/ 209201 w 168"/>
                <a:gd name="T11" fmla="*/ 249238 h 197"/>
                <a:gd name="T12" fmla="*/ 196425 w 168"/>
                <a:gd name="T13" fmla="*/ 312738 h 197"/>
                <a:gd name="T14" fmla="*/ 145323 w 168"/>
                <a:gd name="T15" fmla="*/ 312738 h 197"/>
                <a:gd name="T16" fmla="*/ 145323 w 168"/>
                <a:gd name="T17" fmla="*/ 254000 h 197"/>
                <a:gd name="T18" fmla="*/ 51102 w 168"/>
                <a:gd name="T19" fmla="*/ 254000 h 197"/>
                <a:gd name="T20" fmla="*/ 0 w 168"/>
                <a:gd name="T21" fmla="*/ 101600 h 197"/>
                <a:gd name="T22" fmla="*/ 7985 w 168"/>
                <a:gd name="T23" fmla="*/ 0 h 19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68" h="197">
                  <a:moveTo>
                    <a:pt x="5" y="0"/>
                  </a:moveTo>
                  <a:lnTo>
                    <a:pt x="168" y="5"/>
                  </a:lnTo>
                  <a:lnTo>
                    <a:pt x="117" y="59"/>
                  </a:lnTo>
                  <a:lnTo>
                    <a:pt x="128" y="91"/>
                  </a:lnTo>
                  <a:lnTo>
                    <a:pt x="112" y="117"/>
                  </a:lnTo>
                  <a:lnTo>
                    <a:pt x="131" y="157"/>
                  </a:lnTo>
                  <a:lnTo>
                    <a:pt x="123" y="197"/>
                  </a:lnTo>
                  <a:lnTo>
                    <a:pt x="91" y="197"/>
                  </a:lnTo>
                  <a:lnTo>
                    <a:pt x="91" y="160"/>
                  </a:lnTo>
                  <a:lnTo>
                    <a:pt x="32" y="160"/>
                  </a:lnTo>
                  <a:lnTo>
                    <a:pt x="0" y="64"/>
                  </a:lnTo>
                  <a:lnTo>
                    <a:pt x="5" y="0"/>
                  </a:lnTo>
                  <a:close/>
                </a:path>
              </a:pathLst>
            </a:custGeom>
            <a:solidFill>
              <a:srgbClr val="00B0F0"/>
            </a:solidFill>
            <a:ln w="9525">
              <a:solidFill>
                <a:schemeClr val="tx1"/>
              </a:solidFill>
              <a:round/>
              <a:headEnd/>
              <a:tailEnd/>
            </a:ln>
          </p:spPr>
          <p:txBody>
            <a:bodyPr wrap="none" anchor="ctr"/>
            <a:lstStyle/>
            <a:p>
              <a:endParaRPr lang="en-US"/>
            </a:p>
          </p:txBody>
        </p:sp>
        <p:sp>
          <p:nvSpPr>
            <p:cNvPr id="22535" name="Freeform 3">
              <a:extLst>
                <a:ext uri="{FF2B5EF4-FFF2-40B4-BE49-F238E27FC236}">
                  <a16:creationId xmlns:a16="http://schemas.microsoft.com/office/drawing/2014/main" id="{2A25D3C9-727E-4842-A36E-3046D0BBF626}"/>
                </a:ext>
              </a:extLst>
            </p:cNvPr>
            <p:cNvSpPr>
              <a:spLocks/>
            </p:cNvSpPr>
            <p:nvPr/>
          </p:nvSpPr>
          <p:spPr bwMode="auto">
            <a:xfrm>
              <a:off x="1879600" y="1603375"/>
              <a:ext cx="825500" cy="484188"/>
            </a:xfrm>
            <a:custGeom>
              <a:avLst/>
              <a:gdLst>
                <a:gd name="T0" fmla="*/ 88900 w 520"/>
                <a:gd name="T1" fmla="*/ 0 h 306"/>
                <a:gd name="T2" fmla="*/ 812800 w 520"/>
                <a:gd name="T3" fmla="*/ 25317 h 306"/>
                <a:gd name="T4" fmla="*/ 825500 w 520"/>
                <a:gd name="T5" fmla="*/ 417731 h 306"/>
                <a:gd name="T6" fmla="*/ 454025 w 520"/>
                <a:gd name="T7" fmla="*/ 417731 h 306"/>
                <a:gd name="T8" fmla="*/ 431800 w 520"/>
                <a:gd name="T9" fmla="*/ 395578 h 306"/>
                <a:gd name="T10" fmla="*/ 431800 w 520"/>
                <a:gd name="T11" fmla="*/ 362350 h 306"/>
                <a:gd name="T12" fmla="*/ 406400 w 520"/>
                <a:gd name="T13" fmla="*/ 319627 h 306"/>
                <a:gd name="T14" fmla="*/ 377825 w 520"/>
                <a:gd name="T15" fmla="*/ 341780 h 306"/>
                <a:gd name="T16" fmla="*/ 355600 w 520"/>
                <a:gd name="T17" fmla="*/ 357603 h 306"/>
                <a:gd name="T18" fmla="*/ 322263 w 520"/>
                <a:gd name="T19" fmla="*/ 392414 h 306"/>
                <a:gd name="T20" fmla="*/ 288925 w 520"/>
                <a:gd name="T21" fmla="*/ 392414 h 306"/>
                <a:gd name="T22" fmla="*/ 266700 w 520"/>
                <a:gd name="T23" fmla="*/ 438301 h 306"/>
                <a:gd name="T24" fmla="*/ 284163 w 520"/>
                <a:gd name="T25" fmla="*/ 484188 h 306"/>
                <a:gd name="T26" fmla="*/ 254000 w 520"/>
                <a:gd name="T27" fmla="*/ 481023 h 306"/>
                <a:gd name="T28" fmla="*/ 228600 w 520"/>
                <a:gd name="T29" fmla="*/ 476276 h 306"/>
                <a:gd name="T30" fmla="*/ 200025 w 520"/>
                <a:gd name="T31" fmla="*/ 446212 h 306"/>
                <a:gd name="T32" fmla="*/ 174625 w 520"/>
                <a:gd name="T33" fmla="*/ 450959 h 306"/>
                <a:gd name="T34" fmla="*/ 149225 w 520"/>
                <a:gd name="T35" fmla="*/ 425642 h 306"/>
                <a:gd name="T36" fmla="*/ 98425 w 520"/>
                <a:gd name="T37" fmla="*/ 395578 h 306"/>
                <a:gd name="T38" fmla="*/ 93663 w 520"/>
                <a:gd name="T39" fmla="*/ 367097 h 306"/>
                <a:gd name="T40" fmla="*/ 80963 w 520"/>
                <a:gd name="T41" fmla="*/ 303804 h 306"/>
                <a:gd name="T42" fmla="*/ 17463 w 520"/>
                <a:gd name="T43" fmla="*/ 303804 h 306"/>
                <a:gd name="T44" fmla="*/ 34925 w 520"/>
                <a:gd name="T45" fmla="*/ 248423 h 306"/>
                <a:gd name="T46" fmla="*/ 0 w 520"/>
                <a:gd name="T47" fmla="*/ 172472 h 306"/>
                <a:gd name="T48" fmla="*/ 25400 w 520"/>
                <a:gd name="T49" fmla="*/ 134497 h 306"/>
                <a:gd name="T50" fmla="*/ 9525 w 520"/>
                <a:gd name="T51" fmla="*/ 75951 h 306"/>
                <a:gd name="T52" fmla="*/ 88900 w 520"/>
                <a:gd name="T53" fmla="*/ 0 h 30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520" h="306">
                  <a:moveTo>
                    <a:pt x="56" y="0"/>
                  </a:moveTo>
                  <a:lnTo>
                    <a:pt x="512" y="16"/>
                  </a:lnTo>
                  <a:lnTo>
                    <a:pt x="520" y="264"/>
                  </a:lnTo>
                  <a:lnTo>
                    <a:pt x="286" y="264"/>
                  </a:lnTo>
                  <a:lnTo>
                    <a:pt x="272" y="250"/>
                  </a:lnTo>
                  <a:lnTo>
                    <a:pt x="272" y="229"/>
                  </a:lnTo>
                  <a:lnTo>
                    <a:pt x="256" y="202"/>
                  </a:lnTo>
                  <a:lnTo>
                    <a:pt x="238" y="216"/>
                  </a:lnTo>
                  <a:lnTo>
                    <a:pt x="224" y="226"/>
                  </a:lnTo>
                  <a:lnTo>
                    <a:pt x="203" y="248"/>
                  </a:lnTo>
                  <a:lnTo>
                    <a:pt x="182" y="248"/>
                  </a:lnTo>
                  <a:lnTo>
                    <a:pt x="168" y="277"/>
                  </a:lnTo>
                  <a:lnTo>
                    <a:pt x="179" y="306"/>
                  </a:lnTo>
                  <a:lnTo>
                    <a:pt x="160" y="304"/>
                  </a:lnTo>
                  <a:lnTo>
                    <a:pt x="144" y="301"/>
                  </a:lnTo>
                  <a:lnTo>
                    <a:pt x="126" y="282"/>
                  </a:lnTo>
                  <a:lnTo>
                    <a:pt x="110" y="285"/>
                  </a:lnTo>
                  <a:lnTo>
                    <a:pt x="94" y="269"/>
                  </a:lnTo>
                  <a:lnTo>
                    <a:pt x="62" y="250"/>
                  </a:lnTo>
                  <a:lnTo>
                    <a:pt x="59" y="232"/>
                  </a:lnTo>
                  <a:lnTo>
                    <a:pt x="51" y="192"/>
                  </a:lnTo>
                  <a:lnTo>
                    <a:pt x="11" y="192"/>
                  </a:lnTo>
                  <a:lnTo>
                    <a:pt x="22" y="157"/>
                  </a:lnTo>
                  <a:lnTo>
                    <a:pt x="0" y="109"/>
                  </a:lnTo>
                  <a:lnTo>
                    <a:pt x="16" y="85"/>
                  </a:lnTo>
                  <a:lnTo>
                    <a:pt x="6" y="48"/>
                  </a:lnTo>
                  <a:lnTo>
                    <a:pt x="56" y="0"/>
                  </a:lnTo>
                  <a:close/>
                </a:path>
              </a:pathLst>
            </a:custGeom>
            <a:solidFill>
              <a:srgbClr val="0070C0"/>
            </a:solidFill>
            <a:ln w="9525">
              <a:solidFill>
                <a:schemeClr val="tx1"/>
              </a:solidFill>
              <a:round/>
              <a:headEnd/>
              <a:tailEnd/>
            </a:ln>
          </p:spPr>
          <p:txBody>
            <a:bodyPr wrap="none" anchor="ctr"/>
            <a:lstStyle/>
            <a:p>
              <a:endParaRPr lang="en-US"/>
            </a:p>
          </p:txBody>
        </p:sp>
        <p:sp>
          <p:nvSpPr>
            <p:cNvPr id="22536" name="Freeform 4">
              <a:extLst>
                <a:ext uri="{FF2B5EF4-FFF2-40B4-BE49-F238E27FC236}">
                  <a16:creationId xmlns:a16="http://schemas.microsoft.com/office/drawing/2014/main" id="{111FFAD0-4B88-4085-9772-27E6BCEAEF63}"/>
                </a:ext>
              </a:extLst>
            </p:cNvPr>
            <p:cNvSpPr>
              <a:spLocks/>
            </p:cNvSpPr>
            <p:nvPr/>
          </p:nvSpPr>
          <p:spPr bwMode="auto">
            <a:xfrm>
              <a:off x="2697163" y="1627188"/>
              <a:ext cx="527050" cy="406400"/>
            </a:xfrm>
            <a:custGeom>
              <a:avLst/>
              <a:gdLst>
                <a:gd name="T0" fmla="*/ 7914 w 333"/>
                <a:gd name="T1" fmla="*/ 388938 h 256"/>
                <a:gd name="T2" fmla="*/ 0 w 333"/>
                <a:gd name="T3" fmla="*/ 0 h 256"/>
                <a:gd name="T4" fmla="*/ 523885 w 333"/>
                <a:gd name="T5" fmla="*/ 15875 h 256"/>
                <a:gd name="T6" fmla="*/ 527050 w 333"/>
                <a:gd name="T7" fmla="*/ 406400 h 256"/>
                <a:gd name="T8" fmla="*/ 7914 w 333"/>
                <a:gd name="T9" fmla="*/ 388938 h 25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3" h="256">
                  <a:moveTo>
                    <a:pt x="5" y="245"/>
                  </a:moveTo>
                  <a:lnTo>
                    <a:pt x="0" y="0"/>
                  </a:lnTo>
                  <a:lnTo>
                    <a:pt x="331" y="10"/>
                  </a:lnTo>
                  <a:lnTo>
                    <a:pt x="333" y="256"/>
                  </a:lnTo>
                  <a:lnTo>
                    <a:pt x="5" y="245"/>
                  </a:lnTo>
                  <a:close/>
                </a:path>
              </a:pathLst>
            </a:custGeom>
            <a:solidFill>
              <a:srgbClr val="0070C0"/>
            </a:solidFill>
            <a:ln w="9525">
              <a:solidFill>
                <a:schemeClr val="tx1"/>
              </a:solidFill>
              <a:round/>
              <a:headEnd/>
              <a:tailEnd/>
            </a:ln>
          </p:spPr>
          <p:txBody>
            <a:bodyPr wrap="none" anchor="ctr"/>
            <a:lstStyle/>
            <a:p>
              <a:endParaRPr lang="en-US"/>
            </a:p>
          </p:txBody>
        </p:sp>
        <p:sp>
          <p:nvSpPr>
            <p:cNvPr id="22537" name="Freeform 5">
              <a:extLst>
                <a:ext uri="{FF2B5EF4-FFF2-40B4-BE49-F238E27FC236}">
                  <a16:creationId xmlns:a16="http://schemas.microsoft.com/office/drawing/2014/main" id="{1EC0DAD1-F3B0-4110-9FBD-060D22249257}"/>
                </a:ext>
              </a:extLst>
            </p:cNvPr>
            <p:cNvSpPr>
              <a:spLocks/>
            </p:cNvSpPr>
            <p:nvPr/>
          </p:nvSpPr>
          <p:spPr bwMode="auto">
            <a:xfrm>
              <a:off x="2730500" y="2012950"/>
              <a:ext cx="492125" cy="731838"/>
            </a:xfrm>
            <a:custGeom>
              <a:avLst/>
              <a:gdLst>
                <a:gd name="T0" fmla="*/ 0 w 310"/>
                <a:gd name="T1" fmla="*/ 0 h 462"/>
                <a:gd name="T2" fmla="*/ 492125 w 310"/>
                <a:gd name="T3" fmla="*/ 22177 h 462"/>
                <a:gd name="T4" fmla="*/ 492125 w 310"/>
                <a:gd name="T5" fmla="*/ 731838 h 462"/>
                <a:gd name="T6" fmla="*/ 436563 w 310"/>
                <a:gd name="T7" fmla="*/ 730254 h 462"/>
                <a:gd name="T8" fmla="*/ 457200 w 310"/>
                <a:gd name="T9" fmla="*/ 701741 h 462"/>
                <a:gd name="T10" fmla="*/ 449263 w 310"/>
                <a:gd name="T11" fmla="*/ 613033 h 462"/>
                <a:gd name="T12" fmla="*/ 390525 w 310"/>
                <a:gd name="T13" fmla="*/ 536998 h 462"/>
                <a:gd name="T14" fmla="*/ 334963 w 310"/>
                <a:gd name="T15" fmla="*/ 506901 h 462"/>
                <a:gd name="T16" fmla="*/ 296863 w 310"/>
                <a:gd name="T17" fmla="*/ 453043 h 462"/>
                <a:gd name="T18" fmla="*/ 233363 w 310"/>
                <a:gd name="T19" fmla="*/ 435618 h 462"/>
                <a:gd name="T20" fmla="*/ 182563 w 310"/>
                <a:gd name="T21" fmla="*/ 453043 h 462"/>
                <a:gd name="T22" fmla="*/ 161925 w 310"/>
                <a:gd name="T23" fmla="*/ 491060 h 462"/>
                <a:gd name="T24" fmla="*/ 111125 w 310"/>
                <a:gd name="T25" fmla="*/ 465715 h 462"/>
                <a:gd name="T26" fmla="*/ 98425 w 310"/>
                <a:gd name="T27" fmla="*/ 372255 h 462"/>
                <a:gd name="T28" fmla="*/ 4763 w 310"/>
                <a:gd name="T29" fmla="*/ 367503 h 462"/>
                <a:gd name="T30" fmla="*/ 0 w 310"/>
                <a:gd name="T31" fmla="*/ 0 h 4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310" h="462">
                  <a:moveTo>
                    <a:pt x="0" y="0"/>
                  </a:moveTo>
                  <a:lnTo>
                    <a:pt x="310" y="14"/>
                  </a:lnTo>
                  <a:lnTo>
                    <a:pt x="310" y="462"/>
                  </a:lnTo>
                  <a:lnTo>
                    <a:pt x="275" y="461"/>
                  </a:lnTo>
                  <a:lnTo>
                    <a:pt x="288" y="443"/>
                  </a:lnTo>
                  <a:lnTo>
                    <a:pt x="283" y="387"/>
                  </a:lnTo>
                  <a:lnTo>
                    <a:pt x="246" y="339"/>
                  </a:lnTo>
                  <a:lnTo>
                    <a:pt x="211" y="320"/>
                  </a:lnTo>
                  <a:lnTo>
                    <a:pt x="187" y="286"/>
                  </a:lnTo>
                  <a:lnTo>
                    <a:pt x="147" y="275"/>
                  </a:lnTo>
                  <a:lnTo>
                    <a:pt x="115" y="286"/>
                  </a:lnTo>
                  <a:lnTo>
                    <a:pt x="102" y="310"/>
                  </a:lnTo>
                  <a:lnTo>
                    <a:pt x="70" y="294"/>
                  </a:lnTo>
                  <a:lnTo>
                    <a:pt x="62" y="235"/>
                  </a:lnTo>
                  <a:lnTo>
                    <a:pt x="3" y="232"/>
                  </a:lnTo>
                  <a:lnTo>
                    <a:pt x="0" y="0"/>
                  </a:lnTo>
                  <a:close/>
                </a:path>
              </a:pathLst>
            </a:custGeom>
            <a:solidFill>
              <a:srgbClr val="0070C0"/>
            </a:solidFill>
            <a:ln w="9525">
              <a:solidFill>
                <a:schemeClr val="tx1"/>
              </a:solidFill>
              <a:round/>
              <a:headEnd/>
              <a:tailEnd/>
            </a:ln>
          </p:spPr>
          <p:txBody>
            <a:bodyPr wrap="none" anchor="ctr"/>
            <a:lstStyle/>
            <a:p>
              <a:endParaRPr lang="en-US"/>
            </a:p>
          </p:txBody>
        </p:sp>
        <p:sp>
          <p:nvSpPr>
            <p:cNvPr id="22538" name="Freeform 6">
              <a:extLst>
                <a:ext uri="{FF2B5EF4-FFF2-40B4-BE49-F238E27FC236}">
                  <a16:creationId xmlns:a16="http://schemas.microsoft.com/office/drawing/2014/main" id="{CD163607-A298-4EA5-82B8-892055120A1A}"/>
                </a:ext>
              </a:extLst>
            </p:cNvPr>
            <p:cNvSpPr>
              <a:spLocks/>
            </p:cNvSpPr>
            <p:nvPr/>
          </p:nvSpPr>
          <p:spPr bwMode="auto">
            <a:xfrm>
              <a:off x="2085975" y="2020888"/>
              <a:ext cx="649288" cy="409575"/>
            </a:xfrm>
            <a:custGeom>
              <a:avLst/>
              <a:gdLst>
                <a:gd name="T0" fmla="*/ 246666 w 408"/>
                <a:gd name="T1" fmla="*/ 0 h 258"/>
                <a:gd name="T2" fmla="*/ 649288 w 408"/>
                <a:gd name="T3" fmla="*/ 0 h 258"/>
                <a:gd name="T4" fmla="*/ 649288 w 408"/>
                <a:gd name="T5" fmla="*/ 355600 h 258"/>
                <a:gd name="T6" fmla="*/ 428084 w 408"/>
                <a:gd name="T7" fmla="*/ 355600 h 258"/>
                <a:gd name="T8" fmla="*/ 343741 w 408"/>
                <a:gd name="T9" fmla="*/ 381000 h 258"/>
                <a:gd name="T10" fmla="*/ 165505 w 408"/>
                <a:gd name="T11" fmla="*/ 381000 h 258"/>
                <a:gd name="T12" fmla="*/ 135268 w 408"/>
                <a:gd name="T13" fmla="*/ 396875 h 258"/>
                <a:gd name="T14" fmla="*/ 76387 w 408"/>
                <a:gd name="T15" fmla="*/ 381000 h 258"/>
                <a:gd name="T16" fmla="*/ 68430 w 408"/>
                <a:gd name="T17" fmla="*/ 409575 h 258"/>
                <a:gd name="T18" fmla="*/ 0 w 408"/>
                <a:gd name="T19" fmla="*/ 409575 h 258"/>
                <a:gd name="T20" fmla="*/ 0 w 408"/>
                <a:gd name="T21" fmla="*/ 381000 h 258"/>
                <a:gd name="T22" fmla="*/ 25462 w 408"/>
                <a:gd name="T23" fmla="*/ 371475 h 258"/>
                <a:gd name="T24" fmla="*/ 152774 w 408"/>
                <a:gd name="T25" fmla="*/ 274638 h 258"/>
                <a:gd name="T26" fmla="*/ 132086 w 408"/>
                <a:gd name="T27" fmla="*/ 223838 h 258"/>
                <a:gd name="T28" fmla="*/ 170279 w 408"/>
                <a:gd name="T29" fmla="*/ 160338 h 258"/>
                <a:gd name="T30" fmla="*/ 183010 w 408"/>
                <a:gd name="T31" fmla="*/ 134938 h 258"/>
                <a:gd name="T32" fmla="*/ 190967 w 408"/>
                <a:gd name="T33" fmla="*/ 96838 h 258"/>
                <a:gd name="T34" fmla="*/ 211655 w 408"/>
                <a:gd name="T35" fmla="*/ 66675 h 258"/>
                <a:gd name="T36" fmla="*/ 221204 w 408"/>
                <a:gd name="T37" fmla="*/ 38100 h 258"/>
                <a:gd name="T38" fmla="*/ 246666 w 408"/>
                <a:gd name="T39" fmla="*/ 25400 h 258"/>
                <a:gd name="T40" fmla="*/ 246666 w 408"/>
                <a:gd name="T41" fmla="*/ 0 h 25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08" h="258">
                  <a:moveTo>
                    <a:pt x="155" y="0"/>
                  </a:moveTo>
                  <a:lnTo>
                    <a:pt x="408" y="0"/>
                  </a:lnTo>
                  <a:lnTo>
                    <a:pt x="408" y="224"/>
                  </a:lnTo>
                  <a:lnTo>
                    <a:pt x="269" y="224"/>
                  </a:lnTo>
                  <a:lnTo>
                    <a:pt x="216" y="240"/>
                  </a:lnTo>
                  <a:lnTo>
                    <a:pt x="104" y="240"/>
                  </a:lnTo>
                  <a:lnTo>
                    <a:pt x="85" y="250"/>
                  </a:lnTo>
                  <a:lnTo>
                    <a:pt x="48" y="240"/>
                  </a:lnTo>
                  <a:lnTo>
                    <a:pt x="43" y="258"/>
                  </a:lnTo>
                  <a:lnTo>
                    <a:pt x="0" y="258"/>
                  </a:lnTo>
                  <a:lnTo>
                    <a:pt x="0" y="240"/>
                  </a:lnTo>
                  <a:lnTo>
                    <a:pt x="16" y="234"/>
                  </a:lnTo>
                  <a:lnTo>
                    <a:pt x="96" y="173"/>
                  </a:lnTo>
                  <a:lnTo>
                    <a:pt x="83" y="141"/>
                  </a:lnTo>
                  <a:lnTo>
                    <a:pt x="107" y="101"/>
                  </a:lnTo>
                  <a:lnTo>
                    <a:pt x="115" y="85"/>
                  </a:lnTo>
                  <a:lnTo>
                    <a:pt x="120" y="61"/>
                  </a:lnTo>
                  <a:lnTo>
                    <a:pt x="133" y="42"/>
                  </a:lnTo>
                  <a:lnTo>
                    <a:pt x="139" y="24"/>
                  </a:lnTo>
                  <a:lnTo>
                    <a:pt x="155" y="16"/>
                  </a:lnTo>
                  <a:lnTo>
                    <a:pt x="155" y="0"/>
                  </a:lnTo>
                  <a:close/>
                </a:path>
              </a:pathLst>
            </a:custGeom>
            <a:solidFill>
              <a:srgbClr val="FFFF00"/>
            </a:solidFill>
            <a:ln w="9525">
              <a:solidFill>
                <a:schemeClr val="tx1"/>
              </a:solidFill>
              <a:round/>
              <a:headEnd/>
              <a:tailEnd/>
            </a:ln>
          </p:spPr>
          <p:txBody>
            <a:bodyPr wrap="none" anchor="ctr"/>
            <a:lstStyle/>
            <a:p>
              <a:endParaRPr lang="en-US"/>
            </a:p>
          </p:txBody>
        </p:sp>
        <p:sp>
          <p:nvSpPr>
            <p:cNvPr id="22539" name="Freeform 7">
              <a:extLst>
                <a:ext uri="{FF2B5EF4-FFF2-40B4-BE49-F238E27FC236}">
                  <a16:creationId xmlns:a16="http://schemas.microsoft.com/office/drawing/2014/main" id="{25A7F079-9865-4131-9EE0-6336936ED097}"/>
                </a:ext>
              </a:extLst>
            </p:cNvPr>
            <p:cNvSpPr>
              <a:spLocks/>
            </p:cNvSpPr>
            <p:nvPr/>
          </p:nvSpPr>
          <p:spPr bwMode="auto">
            <a:xfrm>
              <a:off x="1895475" y="1914525"/>
              <a:ext cx="433388" cy="677863"/>
            </a:xfrm>
            <a:custGeom>
              <a:avLst/>
              <a:gdLst>
                <a:gd name="T0" fmla="*/ 387181 w 272"/>
                <a:gd name="T1" fmla="*/ 0 h 427"/>
                <a:gd name="T2" fmla="*/ 415861 w 272"/>
                <a:gd name="T3" fmla="*/ 38100 h 427"/>
                <a:gd name="T4" fmla="*/ 415861 w 272"/>
                <a:gd name="T5" fmla="*/ 80963 h 427"/>
                <a:gd name="T6" fmla="*/ 433388 w 272"/>
                <a:gd name="T7" fmla="*/ 106363 h 427"/>
                <a:gd name="T8" fmla="*/ 428608 w 272"/>
                <a:gd name="T9" fmla="*/ 131763 h 427"/>
                <a:gd name="T10" fmla="*/ 387181 w 272"/>
                <a:gd name="T11" fmla="*/ 195263 h 427"/>
                <a:gd name="T12" fmla="*/ 377621 w 272"/>
                <a:gd name="T13" fmla="*/ 241300 h 427"/>
                <a:gd name="T14" fmla="*/ 326634 w 272"/>
                <a:gd name="T15" fmla="*/ 322263 h 427"/>
                <a:gd name="T16" fmla="*/ 339381 w 272"/>
                <a:gd name="T17" fmla="*/ 381000 h 427"/>
                <a:gd name="T18" fmla="*/ 203947 w 272"/>
                <a:gd name="T19" fmla="*/ 487363 h 427"/>
                <a:gd name="T20" fmla="*/ 186421 w 272"/>
                <a:gd name="T21" fmla="*/ 520700 h 427"/>
                <a:gd name="T22" fmla="*/ 224661 w 272"/>
                <a:gd name="T23" fmla="*/ 546100 h 427"/>
                <a:gd name="T24" fmla="*/ 237407 w 272"/>
                <a:gd name="T25" fmla="*/ 677863 h 427"/>
                <a:gd name="T26" fmla="*/ 203947 w 272"/>
                <a:gd name="T27" fmla="*/ 660400 h 427"/>
                <a:gd name="T28" fmla="*/ 43020 w 272"/>
                <a:gd name="T29" fmla="*/ 677863 h 427"/>
                <a:gd name="T30" fmla="*/ 4780 w 272"/>
                <a:gd name="T31" fmla="*/ 642938 h 427"/>
                <a:gd name="T32" fmla="*/ 30273 w 272"/>
                <a:gd name="T33" fmla="*/ 258763 h 427"/>
                <a:gd name="T34" fmla="*/ 0 w 272"/>
                <a:gd name="T35" fmla="*/ 211138 h 427"/>
                <a:gd name="T36" fmla="*/ 38240 w 272"/>
                <a:gd name="T37" fmla="*/ 190500 h 427"/>
                <a:gd name="T38" fmla="*/ 71700 w 272"/>
                <a:gd name="T39" fmla="*/ 195263 h 427"/>
                <a:gd name="T40" fmla="*/ 84447 w 272"/>
                <a:gd name="T41" fmla="*/ 165100 h 427"/>
                <a:gd name="T42" fmla="*/ 84447 w 272"/>
                <a:gd name="T43" fmla="*/ 139700 h 427"/>
                <a:gd name="T44" fmla="*/ 89227 w 272"/>
                <a:gd name="T45" fmla="*/ 88900 h 427"/>
                <a:gd name="T46" fmla="*/ 132247 w 272"/>
                <a:gd name="T47" fmla="*/ 114300 h 427"/>
                <a:gd name="T48" fmla="*/ 157740 w 272"/>
                <a:gd name="T49" fmla="*/ 144463 h 427"/>
                <a:gd name="T50" fmla="*/ 183234 w 272"/>
                <a:gd name="T51" fmla="*/ 131763 h 427"/>
                <a:gd name="T52" fmla="*/ 221474 w 272"/>
                <a:gd name="T53" fmla="*/ 169863 h 427"/>
                <a:gd name="T54" fmla="*/ 254934 w 272"/>
                <a:gd name="T55" fmla="*/ 165100 h 427"/>
                <a:gd name="T56" fmla="*/ 254934 w 272"/>
                <a:gd name="T57" fmla="*/ 147638 h 427"/>
                <a:gd name="T58" fmla="*/ 246967 w 272"/>
                <a:gd name="T59" fmla="*/ 114300 h 427"/>
                <a:gd name="T60" fmla="*/ 275648 w 272"/>
                <a:gd name="T61" fmla="*/ 76200 h 427"/>
                <a:gd name="T62" fmla="*/ 305921 w 272"/>
                <a:gd name="T63" fmla="*/ 76200 h 427"/>
                <a:gd name="T64" fmla="*/ 387181 w 272"/>
                <a:gd name="T65" fmla="*/ 0 h 42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72" h="427">
                  <a:moveTo>
                    <a:pt x="243" y="0"/>
                  </a:moveTo>
                  <a:lnTo>
                    <a:pt x="261" y="24"/>
                  </a:lnTo>
                  <a:lnTo>
                    <a:pt x="261" y="51"/>
                  </a:lnTo>
                  <a:lnTo>
                    <a:pt x="272" y="67"/>
                  </a:lnTo>
                  <a:lnTo>
                    <a:pt x="269" y="83"/>
                  </a:lnTo>
                  <a:lnTo>
                    <a:pt x="243" y="123"/>
                  </a:lnTo>
                  <a:lnTo>
                    <a:pt x="237" y="152"/>
                  </a:lnTo>
                  <a:lnTo>
                    <a:pt x="205" y="203"/>
                  </a:lnTo>
                  <a:lnTo>
                    <a:pt x="213" y="240"/>
                  </a:lnTo>
                  <a:lnTo>
                    <a:pt x="128" y="307"/>
                  </a:lnTo>
                  <a:lnTo>
                    <a:pt x="117" y="328"/>
                  </a:lnTo>
                  <a:lnTo>
                    <a:pt x="141" y="344"/>
                  </a:lnTo>
                  <a:lnTo>
                    <a:pt x="149" y="427"/>
                  </a:lnTo>
                  <a:lnTo>
                    <a:pt x="128" y="416"/>
                  </a:lnTo>
                  <a:lnTo>
                    <a:pt x="27" y="427"/>
                  </a:lnTo>
                  <a:lnTo>
                    <a:pt x="3" y="405"/>
                  </a:lnTo>
                  <a:lnTo>
                    <a:pt x="19" y="163"/>
                  </a:lnTo>
                  <a:lnTo>
                    <a:pt x="0" y="133"/>
                  </a:lnTo>
                  <a:lnTo>
                    <a:pt x="24" y="120"/>
                  </a:lnTo>
                  <a:lnTo>
                    <a:pt x="45" y="123"/>
                  </a:lnTo>
                  <a:lnTo>
                    <a:pt x="53" y="104"/>
                  </a:lnTo>
                  <a:lnTo>
                    <a:pt x="53" y="88"/>
                  </a:lnTo>
                  <a:lnTo>
                    <a:pt x="56" y="56"/>
                  </a:lnTo>
                  <a:lnTo>
                    <a:pt x="83" y="72"/>
                  </a:lnTo>
                  <a:lnTo>
                    <a:pt x="99" y="91"/>
                  </a:lnTo>
                  <a:lnTo>
                    <a:pt x="115" y="83"/>
                  </a:lnTo>
                  <a:lnTo>
                    <a:pt x="139" y="107"/>
                  </a:lnTo>
                  <a:lnTo>
                    <a:pt x="160" y="104"/>
                  </a:lnTo>
                  <a:lnTo>
                    <a:pt x="160" y="93"/>
                  </a:lnTo>
                  <a:lnTo>
                    <a:pt x="155" y="72"/>
                  </a:lnTo>
                  <a:lnTo>
                    <a:pt x="173" y="48"/>
                  </a:lnTo>
                  <a:lnTo>
                    <a:pt x="192" y="48"/>
                  </a:lnTo>
                  <a:lnTo>
                    <a:pt x="243" y="0"/>
                  </a:lnTo>
                  <a:close/>
                </a:path>
              </a:pathLst>
            </a:custGeom>
            <a:solidFill>
              <a:srgbClr val="0070C0"/>
            </a:solidFill>
            <a:ln w="9525">
              <a:solidFill>
                <a:schemeClr val="tx1"/>
              </a:solidFill>
              <a:round/>
              <a:headEnd/>
              <a:tailEnd/>
            </a:ln>
          </p:spPr>
          <p:txBody>
            <a:bodyPr wrap="none" anchor="ctr"/>
            <a:lstStyle/>
            <a:p>
              <a:endParaRPr lang="en-US"/>
            </a:p>
          </p:txBody>
        </p:sp>
        <p:sp>
          <p:nvSpPr>
            <p:cNvPr id="22540" name="Freeform 8">
              <a:extLst>
                <a:ext uri="{FF2B5EF4-FFF2-40B4-BE49-F238E27FC236}">
                  <a16:creationId xmlns:a16="http://schemas.microsoft.com/office/drawing/2014/main" id="{46312E55-F7B4-478A-876F-27FB04446CCA}"/>
                </a:ext>
              </a:extLst>
            </p:cNvPr>
            <p:cNvSpPr>
              <a:spLocks/>
            </p:cNvSpPr>
            <p:nvPr/>
          </p:nvSpPr>
          <p:spPr bwMode="auto">
            <a:xfrm>
              <a:off x="1597025" y="1851025"/>
              <a:ext cx="384175" cy="719138"/>
            </a:xfrm>
            <a:custGeom>
              <a:avLst/>
              <a:gdLst>
                <a:gd name="T0" fmla="*/ 152400 w 242"/>
                <a:gd name="T1" fmla="*/ 0 h 453"/>
                <a:gd name="T2" fmla="*/ 249238 w 242"/>
                <a:gd name="T3" fmla="*/ 0 h 453"/>
                <a:gd name="T4" fmla="*/ 249238 w 242"/>
                <a:gd name="T5" fmla="*/ 55563 h 453"/>
                <a:gd name="T6" fmla="*/ 304800 w 242"/>
                <a:gd name="T7" fmla="*/ 55563 h 453"/>
                <a:gd name="T8" fmla="*/ 358775 w 242"/>
                <a:gd name="T9" fmla="*/ 55563 h 453"/>
                <a:gd name="T10" fmla="*/ 384175 w 242"/>
                <a:gd name="T11" fmla="*/ 160338 h 453"/>
                <a:gd name="T12" fmla="*/ 384175 w 242"/>
                <a:gd name="T13" fmla="*/ 215900 h 453"/>
                <a:gd name="T14" fmla="*/ 371475 w 242"/>
                <a:gd name="T15" fmla="*/ 249238 h 453"/>
                <a:gd name="T16" fmla="*/ 333375 w 242"/>
                <a:gd name="T17" fmla="*/ 254000 h 453"/>
                <a:gd name="T18" fmla="*/ 295275 w 242"/>
                <a:gd name="T19" fmla="*/ 271463 h 453"/>
                <a:gd name="T20" fmla="*/ 325438 w 242"/>
                <a:gd name="T21" fmla="*/ 317500 h 453"/>
                <a:gd name="T22" fmla="*/ 300038 w 242"/>
                <a:gd name="T23" fmla="*/ 719138 h 453"/>
                <a:gd name="T24" fmla="*/ 173038 w 242"/>
                <a:gd name="T25" fmla="*/ 715963 h 453"/>
                <a:gd name="T26" fmla="*/ 147638 w 242"/>
                <a:gd name="T27" fmla="*/ 703263 h 453"/>
                <a:gd name="T28" fmla="*/ 122238 w 242"/>
                <a:gd name="T29" fmla="*/ 698500 h 453"/>
                <a:gd name="T30" fmla="*/ 114300 w 242"/>
                <a:gd name="T31" fmla="*/ 668338 h 453"/>
                <a:gd name="T32" fmla="*/ 20638 w 242"/>
                <a:gd name="T33" fmla="*/ 588963 h 453"/>
                <a:gd name="T34" fmla="*/ 25400 w 242"/>
                <a:gd name="T35" fmla="*/ 533400 h 453"/>
                <a:gd name="T36" fmla="*/ 0 w 242"/>
                <a:gd name="T37" fmla="*/ 487363 h 453"/>
                <a:gd name="T38" fmla="*/ 46038 w 242"/>
                <a:gd name="T39" fmla="*/ 368300 h 453"/>
                <a:gd name="T40" fmla="*/ 76200 w 242"/>
                <a:gd name="T41" fmla="*/ 381000 h 453"/>
                <a:gd name="T42" fmla="*/ 96838 w 242"/>
                <a:gd name="T43" fmla="*/ 309563 h 453"/>
                <a:gd name="T44" fmla="*/ 117475 w 242"/>
                <a:gd name="T45" fmla="*/ 292100 h 453"/>
                <a:gd name="T46" fmla="*/ 122238 w 242"/>
                <a:gd name="T47" fmla="*/ 241300 h 453"/>
                <a:gd name="T48" fmla="*/ 109538 w 242"/>
                <a:gd name="T49" fmla="*/ 173038 h 453"/>
                <a:gd name="T50" fmla="*/ 130175 w 242"/>
                <a:gd name="T51" fmla="*/ 147638 h 453"/>
                <a:gd name="T52" fmla="*/ 155575 w 242"/>
                <a:gd name="T53" fmla="*/ 42863 h 453"/>
                <a:gd name="T54" fmla="*/ 152400 w 242"/>
                <a:gd name="T55" fmla="*/ 0 h 45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42" h="453">
                  <a:moveTo>
                    <a:pt x="96" y="0"/>
                  </a:moveTo>
                  <a:lnTo>
                    <a:pt x="157" y="0"/>
                  </a:lnTo>
                  <a:lnTo>
                    <a:pt x="157" y="35"/>
                  </a:lnTo>
                  <a:lnTo>
                    <a:pt x="192" y="35"/>
                  </a:lnTo>
                  <a:lnTo>
                    <a:pt x="226" y="35"/>
                  </a:lnTo>
                  <a:lnTo>
                    <a:pt x="242" y="101"/>
                  </a:lnTo>
                  <a:lnTo>
                    <a:pt x="242" y="136"/>
                  </a:lnTo>
                  <a:lnTo>
                    <a:pt x="234" y="157"/>
                  </a:lnTo>
                  <a:lnTo>
                    <a:pt x="210" y="160"/>
                  </a:lnTo>
                  <a:lnTo>
                    <a:pt x="186" y="171"/>
                  </a:lnTo>
                  <a:lnTo>
                    <a:pt x="205" y="200"/>
                  </a:lnTo>
                  <a:lnTo>
                    <a:pt x="189" y="453"/>
                  </a:lnTo>
                  <a:lnTo>
                    <a:pt x="109" y="451"/>
                  </a:lnTo>
                  <a:lnTo>
                    <a:pt x="93" y="443"/>
                  </a:lnTo>
                  <a:lnTo>
                    <a:pt x="77" y="440"/>
                  </a:lnTo>
                  <a:lnTo>
                    <a:pt x="72" y="421"/>
                  </a:lnTo>
                  <a:lnTo>
                    <a:pt x="13" y="371"/>
                  </a:lnTo>
                  <a:lnTo>
                    <a:pt x="16" y="336"/>
                  </a:lnTo>
                  <a:lnTo>
                    <a:pt x="0" y="307"/>
                  </a:lnTo>
                  <a:lnTo>
                    <a:pt x="29" y="232"/>
                  </a:lnTo>
                  <a:lnTo>
                    <a:pt x="48" y="240"/>
                  </a:lnTo>
                  <a:lnTo>
                    <a:pt x="61" y="195"/>
                  </a:lnTo>
                  <a:lnTo>
                    <a:pt x="74" y="184"/>
                  </a:lnTo>
                  <a:lnTo>
                    <a:pt x="77" y="152"/>
                  </a:lnTo>
                  <a:lnTo>
                    <a:pt x="69" y="109"/>
                  </a:lnTo>
                  <a:lnTo>
                    <a:pt x="82" y="93"/>
                  </a:lnTo>
                  <a:lnTo>
                    <a:pt x="98" y="27"/>
                  </a:lnTo>
                  <a:lnTo>
                    <a:pt x="96" y="0"/>
                  </a:lnTo>
                  <a:close/>
                </a:path>
              </a:pathLst>
            </a:custGeom>
            <a:solidFill>
              <a:srgbClr val="00B0F0"/>
            </a:solidFill>
            <a:ln w="9525">
              <a:solidFill>
                <a:schemeClr val="tx1"/>
              </a:solidFill>
              <a:round/>
              <a:headEnd/>
              <a:tailEnd/>
            </a:ln>
          </p:spPr>
          <p:txBody>
            <a:bodyPr wrap="none" anchor="ctr"/>
            <a:lstStyle/>
            <a:p>
              <a:endParaRPr lang="en-US"/>
            </a:p>
          </p:txBody>
        </p:sp>
        <p:sp>
          <p:nvSpPr>
            <p:cNvPr id="22541" name="Freeform 9">
              <a:extLst>
                <a:ext uri="{FF2B5EF4-FFF2-40B4-BE49-F238E27FC236}">
                  <a16:creationId xmlns:a16="http://schemas.microsoft.com/office/drawing/2014/main" id="{B3CD447C-7AC2-4CCA-A07A-5B2176BBAE6D}"/>
                </a:ext>
              </a:extLst>
            </p:cNvPr>
            <p:cNvSpPr>
              <a:spLocks/>
            </p:cNvSpPr>
            <p:nvPr/>
          </p:nvSpPr>
          <p:spPr bwMode="auto">
            <a:xfrm>
              <a:off x="2081213" y="2376488"/>
              <a:ext cx="644525" cy="300037"/>
            </a:xfrm>
            <a:custGeom>
              <a:avLst/>
              <a:gdLst>
                <a:gd name="T0" fmla="*/ 60325 w 406"/>
                <a:gd name="T1" fmla="*/ 228600 h 189"/>
                <a:gd name="T2" fmla="*/ 47625 w 406"/>
                <a:gd name="T3" fmla="*/ 206375 h 189"/>
                <a:gd name="T4" fmla="*/ 38100 w 406"/>
                <a:gd name="T5" fmla="*/ 79375 h 189"/>
                <a:gd name="T6" fmla="*/ 0 w 406"/>
                <a:gd name="T7" fmla="*/ 50800 h 189"/>
                <a:gd name="T8" fmla="*/ 76200 w 406"/>
                <a:gd name="T9" fmla="*/ 53975 h 189"/>
                <a:gd name="T10" fmla="*/ 80963 w 406"/>
                <a:gd name="T11" fmla="*/ 25400 h 189"/>
                <a:gd name="T12" fmla="*/ 149225 w 406"/>
                <a:gd name="T13" fmla="*/ 41275 h 189"/>
                <a:gd name="T14" fmla="*/ 177800 w 406"/>
                <a:gd name="T15" fmla="*/ 25400 h 189"/>
                <a:gd name="T16" fmla="*/ 355600 w 406"/>
                <a:gd name="T17" fmla="*/ 25400 h 189"/>
                <a:gd name="T18" fmla="*/ 441325 w 406"/>
                <a:gd name="T19" fmla="*/ 0 h 189"/>
                <a:gd name="T20" fmla="*/ 596900 w 406"/>
                <a:gd name="T21" fmla="*/ 3175 h 189"/>
                <a:gd name="T22" fmla="*/ 596900 w 406"/>
                <a:gd name="T23" fmla="*/ 53975 h 189"/>
                <a:gd name="T24" fmla="*/ 622300 w 406"/>
                <a:gd name="T25" fmla="*/ 50800 h 189"/>
                <a:gd name="T26" fmla="*/ 644525 w 406"/>
                <a:gd name="T27" fmla="*/ 63500 h 189"/>
                <a:gd name="T28" fmla="*/ 631825 w 406"/>
                <a:gd name="T29" fmla="*/ 130175 h 189"/>
                <a:gd name="T30" fmla="*/ 601663 w 406"/>
                <a:gd name="T31" fmla="*/ 127000 h 189"/>
                <a:gd name="T32" fmla="*/ 609600 w 406"/>
                <a:gd name="T33" fmla="*/ 155575 h 189"/>
                <a:gd name="T34" fmla="*/ 584200 w 406"/>
                <a:gd name="T35" fmla="*/ 168275 h 189"/>
                <a:gd name="T36" fmla="*/ 550863 w 406"/>
                <a:gd name="T37" fmla="*/ 165100 h 189"/>
                <a:gd name="T38" fmla="*/ 530225 w 406"/>
                <a:gd name="T39" fmla="*/ 223837 h 189"/>
                <a:gd name="T40" fmla="*/ 487363 w 406"/>
                <a:gd name="T41" fmla="*/ 236537 h 189"/>
                <a:gd name="T42" fmla="*/ 492125 w 406"/>
                <a:gd name="T43" fmla="*/ 266700 h 189"/>
                <a:gd name="T44" fmla="*/ 385763 w 406"/>
                <a:gd name="T45" fmla="*/ 266700 h 189"/>
                <a:gd name="T46" fmla="*/ 365125 w 406"/>
                <a:gd name="T47" fmla="*/ 300037 h 189"/>
                <a:gd name="T48" fmla="*/ 47625 w 406"/>
                <a:gd name="T49" fmla="*/ 295275 h 189"/>
                <a:gd name="T50" fmla="*/ 60325 w 406"/>
                <a:gd name="T51" fmla="*/ 228600 h 18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06" h="189">
                  <a:moveTo>
                    <a:pt x="38" y="144"/>
                  </a:moveTo>
                  <a:lnTo>
                    <a:pt x="30" y="130"/>
                  </a:lnTo>
                  <a:lnTo>
                    <a:pt x="24" y="50"/>
                  </a:lnTo>
                  <a:lnTo>
                    <a:pt x="0" y="32"/>
                  </a:lnTo>
                  <a:lnTo>
                    <a:pt x="48" y="34"/>
                  </a:lnTo>
                  <a:lnTo>
                    <a:pt x="51" y="16"/>
                  </a:lnTo>
                  <a:lnTo>
                    <a:pt x="94" y="26"/>
                  </a:lnTo>
                  <a:lnTo>
                    <a:pt x="112" y="16"/>
                  </a:lnTo>
                  <a:lnTo>
                    <a:pt x="224" y="16"/>
                  </a:lnTo>
                  <a:lnTo>
                    <a:pt x="278" y="0"/>
                  </a:lnTo>
                  <a:lnTo>
                    <a:pt x="376" y="2"/>
                  </a:lnTo>
                  <a:lnTo>
                    <a:pt x="376" y="34"/>
                  </a:lnTo>
                  <a:lnTo>
                    <a:pt x="392" y="32"/>
                  </a:lnTo>
                  <a:lnTo>
                    <a:pt x="406" y="40"/>
                  </a:lnTo>
                  <a:lnTo>
                    <a:pt x="398" y="82"/>
                  </a:lnTo>
                  <a:lnTo>
                    <a:pt x="379" y="80"/>
                  </a:lnTo>
                  <a:lnTo>
                    <a:pt x="384" y="98"/>
                  </a:lnTo>
                  <a:lnTo>
                    <a:pt x="368" y="106"/>
                  </a:lnTo>
                  <a:lnTo>
                    <a:pt x="347" y="104"/>
                  </a:lnTo>
                  <a:lnTo>
                    <a:pt x="334" y="141"/>
                  </a:lnTo>
                  <a:lnTo>
                    <a:pt x="307" y="149"/>
                  </a:lnTo>
                  <a:lnTo>
                    <a:pt x="310" y="168"/>
                  </a:lnTo>
                  <a:lnTo>
                    <a:pt x="243" y="168"/>
                  </a:lnTo>
                  <a:lnTo>
                    <a:pt x="230" y="189"/>
                  </a:lnTo>
                  <a:lnTo>
                    <a:pt x="30" y="186"/>
                  </a:lnTo>
                  <a:lnTo>
                    <a:pt x="38" y="144"/>
                  </a:lnTo>
                  <a:close/>
                </a:path>
              </a:pathLst>
            </a:custGeom>
            <a:solidFill>
              <a:srgbClr val="FFC000"/>
            </a:solidFill>
            <a:ln w="9525">
              <a:solidFill>
                <a:srgbClr val="FFC000"/>
              </a:solidFill>
              <a:round/>
              <a:headEnd/>
              <a:tailEnd/>
            </a:ln>
          </p:spPr>
          <p:txBody>
            <a:bodyPr wrap="none" anchor="ctr"/>
            <a:lstStyle/>
            <a:p>
              <a:endParaRPr lang="en-US"/>
            </a:p>
          </p:txBody>
        </p:sp>
        <p:sp>
          <p:nvSpPr>
            <p:cNvPr id="22542" name="Freeform 10">
              <a:extLst>
                <a:ext uri="{FF2B5EF4-FFF2-40B4-BE49-F238E27FC236}">
                  <a16:creationId xmlns:a16="http://schemas.microsoft.com/office/drawing/2014/main" id="{00F7C637-F36C-4D59-BDE1-A0F845C65435}"/>
                </a:ext>
              </a:extLst>
            </p:cNvPr>
            <p:cNvSpPr>
              <a:spLocks/>
            </p:cNvSpPr>
            <p:nvPr/>
          </p:nvSpPr>
          <p:spPr bwMode="auto">
            <a:xfrm>
              <a:off x="2676525" y="2376488"/>
              <a:ext cx="503238" cy="401637"/>
            </a:xfrm>
            <a:custGeom>
              <a:avLst/>
              <a:gdLst>
                <a:gd name="T0" fmla="*/ 3175 w 317"/>
                <a:gd name="T1" fmla="*/ 0 h 253"/>
                <a:gd name="T2" fmla="*/ 147638 w 317"/>
                <a:gd name="T3" fmla="*/ 3175 h 253"/>
                <a:gd name="T4" fmla="*/ 165100 w 317"/>
                <a:gd name="T5" fmla="*/ 104775 h 253"/>
                <a:gd name="T6" fmla="*/ 215900 w 317"/>
                <a:gd name="T7" fmla="*/ 127000 h 253"/>
                <a:gd name="T8" fmla="*/ 241300 w 317"/>
                <a:gd name="T9" fmla="*/ 84137 h 253"/>
                <a:gd name="T10" fmla="*/ 292100 w 317"/>
                <a:gd name="T11" fmla="*/ 76200 h 253"/>
                <a:gd name="T12" fmla="*/ 350838 w 317"/>
                <a:gd name="T13" fmla="*/ 88900 h 253"/>
                <a:gd name="T14" fmla="*/ 393700 w 317"/>
                <a:gd name="T15" fmla="*/ 152400 h 253"/>
                <a:gd name="T16" fmla="*/ 444500 w 317"/>
                <a:gd name="T17" fmla="*/ 177800 h 253"/>
                <a:gd name="T18" fmla="*/ 498475 w 317"/>
                <a:gd name="T19" fmla="*/ 244475 h 253"/>
                <a:gd name="T20" fmla="*/ 503238 w 317"/>
                <a:gd name="T21" fmla="*/ 338137 h 253"/>
                <a:gd name="T22" fmla="*/ 490538 w 317"/>
                <a:gd name="T23" fmla="*/ 363537 h 253"/>
                <a:gd name="T24" fmla="*/ 300038 w 317"/>
                <a:gd name="T25" fmla="*/ 350837 h 253"/>
                <a:gd name="T26" fmla="*/ 266700 w 317"/>
                <a:gd name="T27" fmla="*/ 355600 h 253"/>
                <a:gd name="T28" fmla="*/ 231775 w 317"/>
                <a:gd name="T29" fmla="*/ 355600 h 253"/>
                <a:gd name="T30" fmla="*/ 228600 w 317"/>
                <a:gd name="T31" fmla="*/ 330200 h 253"/>
                <a:gd name="T32" fmla="*/ 190500 w 317"/>
                <a:gd name="T33" fmla="*/ 342900 h 253"/>
                <a:gd name="T34" fmla="*/ 190500 w 317"/>
                <a:gd name="T35" fmla="*/ 384175 h 253"/>
                <a:gd name="T36" fmla="*/ 142875 w 317"/>
                <a:gd name="T37" fmla="*/ 401637 h 253"/>
                <a:gd name="T38" fmla="*/ 12700 w 317"/>
                <a:gd name="T39" fmla="*/ 266700 h 253"/>
                <a:gd name="T40" fmla="*/ 25400 w 317"/>
                <a:gd name="T41" fmla="*/ 228600 h 253"/>
                <a:gd name="T42" fmla="*/ 7938 w 317"/>
                <a:gd name="T43" fmla="*/ 193675 h 253"/>
                <a:gd name="T44" fmla="*/ 38100 w 317"/>
                <a:gd name="T45" fmla="*/ 173037 h 253"/>
                <a:gd name="T46" fmla="*/ 7938 w 317"/>
                <a:gd name="T47" fmla="*/ 122237 h 253"/>
                <a:gd name="T48" fmla="*/ 38100 w 317"/>
                <a:gd name="T49" fmla="*/ 122237 h 253"/>
                <a:gd name="T50" fmla="*/ 50800 w 317"/>
                <a:gd name="T51" fmla="*/ 58737 h 253"/>
                <a:gd name="T52" fmla="*/ 6350 w 317"/>
                <a:gd name="T53" fmla="*/ 44450 h 253"/>
                <a:gd name="T54" fmla="*/ 0 w 317"/>
                <a:gd name="T55" fmla="*/ 0 h 25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7" h="253">
                  <a:moveTo>
                    <a:pt x="2" y="0"/>
                  </a:moveTo>
                  <a:lnTo>
                    <a:pt x="93" y="2"/>
                  </a:lnTo>
                  <a:lnTo>
                    <a:pt x="104" y="66"/>
                  </a:lnTo>
                  <a:lnTo>
                    <a:pt x="136" y="80"/>
                  </a:lnTo>
                  <a:lnTo>
                    <a:pt x="152" y="53"/>
                  </a:lnTo>
                  <a:lnTo>
                    <a:pt x="184" y="48"/>
                  </a:lnTo>
                  <a:lnTo>
                    <a:pt x="221" y="56"/>
                  </a:lnTo>
                  <a:lnTo>
                    <a:pt x="248" y="96"/>
                  </a:lnTo>
                  <a:lnTo>
                    <a:pt x="280" y="112"/>
                  </a:lnTo>
                  <a:lnTo>
                    <a:pt x="314" y="154"/>
                  </a:lnTo>
                  <a:lnTo>
                    <a:pt x="317" y="213"/>
                  </a:lnTo>
                  <a:lnTo>
                    <a:pt x="309" y="229"/>
                  </a:lnTo>
                  <a:lnTo>
                    <a:pt x="189" y="221"/>
                  </a:lnTo>
                  <a:lnTo>
                    <a:pt x="168" y="224"/>
                  </a:lnTo>
                  <a:lnTo>
                    <a:pt x="146" y="224"/>
                  </a:lnTo>
                  <a:lnTo>
                    <a:pt x="144" y="208"/>
                  </a:lnTo>
                  <a:lnTo>
                    <a:pt x="120" y="216"/>
                  </a:lnTo>
                  <a:lnTo>
                    <a:pt x="120" y="242"/>
                  </a:lnTo>
                  <a:lnTo>
                    <a:pt x="90" y="253"/>
                  </a:lnTo>
                  <a:lnTo>
                    <a:pt x="8" y="168"/>
                  </a:lnTo>
                  <a:lnTo>
                    <a:pt x="16" y="144"/>
                  </a:lnTo>
                  <a:lnTo>
                    <a:pt x="5" y="122"/>
                  </a:lnTo>
                  <a:lnTo>
                    <a:pt x="24" y="109"/>
                  </a:lnTo>
                  <a:lnTo>
                    <a:pt x="5" y="77"/>
                  </a:lnTo>
                  <a:lnTo>
                    <a:pt x="24" y="77"/>
                  </a:lnTo>
                  <a:lnTo>
                    <a:pt x="32" y="37"/>
                  </a:lnTo>
                  <a:lnTo>
                    <a:pt x="4" y="28"/>
                  </a:lnTo>
                  <a:lnTo>
                    <a:pt x="0" y="0"/>
                  </a:lnTo>
                </a:path>
              </a:pathLst>
            </a:custGeom>
            <a:solidFill>
              <a:srgbClr val="0070C0"/>
            </a:solidFill>
            <a:ln w="9525">
              <a:solidFill>
                <a:schemeClr val="tx1"/>
              </a:solidFill>
              <a:round/>
              <a:headEnd/>
              <a:tailEnd/>
            </a:ln>
          </p:spPr>
          <p:txBody>
            <a:bodyPr wrap="none" anchor="ctr"/>
            <a:lstStyle/>
            <a:p>
              <a:endParaRPr lang="en-US"/>
            </a:p>
          </p:txBody>
        </p:sp>
        <p:sp>
          <p:nvSpPr>
            <p:cNvPr id="22543" name="Freeform 11">
              <a:extLst>
                <a:ext uri="{FF2B5EF4-FFF2-40B4-BE49-F238E27FC236}">
                  <a16:creationId xmlns:a16="http://schemas.microsoft.com/office/drawing/2014/main" id="{C0C08FE0-8FD9-4A4B-8C88-0AC7EBAD0526}"/>
                </a:ext>
              </a:extLst>
            </p:cNvPr>
            <p:cNvSpPr>
              <a:spLocks/>
            </p:cNvSpPr>
            <p:nvPr/>
          </p:nvSpPr>
          <p:spPr bwMode="auto">
            <a:xfrm>
              <a:off x="1719263" y="2552700"/>
              <a:ext cx="441325" cy="598488"/>
            </a:xfrm>
            <a:custGeom>
              <a:avLst/>
              <a:gdLst>
                <a:gd name="T0" fmla="*/ 0 w 278"/>
                <a:gd name="T1" fmla="*/ 0 h 378"/>
                <a:gd name="T2" fmla="*/ 31750 w 278"/>
                <a:gd name="T3" fmla="*/ 3167 h 378"/>
                <a:gd name="T4" fmla="*/ 47625 w 278"/>
                <a:gd name="T5" fmla="*/ 9500 h 378"/>
                <a:gd name="T6" fmla="*/ 187325 w 278"/>
                <a:gd name="T7" fmla="*/ 9500 h 378"/>
                <a:gd name="T8" fmla="*/ 219075 w 278"/>
                <a:gd name="T9" fmla="*/ 34833 h 378"/>
                <a:gd name="T10" fmla="*/ 381000 w 278"/>
                <a:gd name="T11" fmla="*/ 22166 h 378"/>
                <a:gd name="T12" fmla="*/ 422275 w 278"/>
                <a:gd name="T13" fmla="*/ 44332 h 378"/>
                <a:gd name="T14" fmla="*/ 412750 w 278"/>
                <a:gd name="T15" fmla="*/ 120331 h 378"/>
                <a:gd name="T16" fmla="*/ 438150 w 278"/>
                <a:gd name="T17" fmla="*/ 161497 h 378"/>
                <a:gd name="T18" fmla="*/ 441325 w 278"/>
                <a:gd name="T19" fmla="*/ 224829 h 378"/>
                <a:gd name="T20" fmla="*/ 425450 w 278"/>
                <a:gd name="T21" fmla="*/ 246995 h 378"/>
                <a:gd name="T22" fmla="*/ 352425 w 278"/>
                <a:gd name="T23" fmla="*/ 265995 h 378"/>
                <a:gd name="T24" fmla="*/ 387350 w 278"/>
                <a:gd name="T25" fmla="*/ 386326 h 378"/>
                <a:gd name="T26" fmla="*/ 346075 w 278"/>
                <a:gd name="T27" fmla="*/ 427491 h 378"/>
                <a:gd name="T28" fmla="*/ 349250 w 278"/>
                <a:gd name="T29" fmla="*/ 474990 h 378"/>
                <a:gd name="T30" fmla="*/ 387350 w 278"/>
                <a:gd name="T31" fmla="*/ 506657 h 378"/>
                <a:gd name="T32" fmla="*/ 387350 w 278"/>
                <a:gd name="T33" fmla="*/ 538323 h 378"/>
                <a:gd name="T34" fmla="*/ 425450 w 278"/>
                <a:gd name="T35" fmla="*/ 560489 h 378"/>
                <a:gd name="T36" fmla="*/ 377825 w 278"/>
                <a:gd name="T37" fmla="*/ 585822 h 378"/>
                <a:gd name="T38" fmla="*/ 333375 w 278"/>
                <a:gd name="T39" fmla="*/ 573155 h 378"/>
                <a:gd name="T40" fmla="*/ 314325 w 278"/>
                <a:gd name="T41" fmla="*/ 585822 h 378"/>
                <a:gd name="T42" fmla="*/ 231775 w 278"/>
                <a:gd name="T43" fmla="*/ 585822 h 378"/>
                <a:gd name="T44" fmla="*/ 200025 w 278"/>
                <a:gd name="T45" fmla="*/ 598488 h 378"/>
                <a:gd name="T46" fmla="*/ 155575 w 278"/>
                <a:gd name="T47" fmla="*/ 592155 h 378"/>
                <a:gd name="T48" fmla="*/ 88900 w 278"/>
                <a:gd name="T49" fmla="*/ 516156 h 378"/>
                <a:gd name="T50" fmla="*/ 104775 w 278"/>
                <a:gd name="T51" fmla="*/ 484490 h 378"/>
                <a:gd name="T52" fmla="*/ 104775 w 278"/>
                <a:gd name="T53" fmla="*/ 427491 h 378"/>
                <a:gd name="T54" fmla="*/ 88900 w 278"/>
                <a:gd name="T55" fmla="*/ 414825 h 378"/>
                <a:gd name="T56" fmla="*/ 69850 w 278"/>
                <a:gd name="T57" fmla="*/ 272328 h 378"/>
                <a:gd name="T58" fmla="*/ 95250 w 278"/>
                <a:gd name="T59" fmla="*/ 240662 h 378"/>
                <a:gd name="T60" fmla="*/ 92075 w 278"/>
                <a:gd name="T61" fmla="*/ 170997 h 378"/>
                <a:gd name="T62" fmla="*/ 63500 w 278"/>
                <a:gd name="T63" fmla="*/ 126664 h 378"/>
                <a:gd name="T64" fmla="*/ 66675 w 278"/>
                <a:gd name="T65" fmla="*/ 85498 h 378"/>
                <a:gd name="T66" fmla="*/ 25400 w 278"/>
                <a:gd name="T67" fmla="*/ 22166 h 378"/>
                <a:gd name="T68" fmla="*/ 0 w 278"/>
                <a:gd name="T69" fmla="*/ 0 h 37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78" h="378">
                  <a:moveTo>
                    <a:pt x="0" y="0"/>
                  </a:moveTo>
                  <a:lnTo>
                    <a:pt x="20" y="2"/>
                  </a:lnTo>
                  <a:lnTo>
                    <a:pt x="30" y="6"/>
                  </a:lnTo>
                  <a:lnTo>
                    <a:pt x="118" y="6"/>
                  </a:lnTo>
                  <a:lnTo>
                    <a:pt x="138" y="22"/>
                  </a:lnTo>
                  <a:lnTo>
                    <a:pt x="240" y="14"/>
                  </a:lnTo>
                  <a:lnTo>
                    <a:pt x="266" y="28"/>
                  </a:lnTo>
                  <a:lnTo>
                    <a:pt x="260" y="76"/>
                  </a:lnTo>
                  <a:lnTo>
                    <a:pt x="276" y="102"/>
                  </a:lnTo>
                  <a:lnTo>
                    <a:pt x="278" y="142"/>
                  </a:lnTo>
                  <a:lnTo>
                    <a:pt x="268" y="156"/>
                  </a:lnTo>
                  <a:lnTo>
                    <a:pt x="222" y="168"/>
                  </a:lnTo>
                  <a:lnTo>
                    <a:pt x="244" y="244"/>
                  </a:lnTo>
                  <a:lnTo>
                    <a:pt x="218" y="270"/>
                  </a:lnTo>
                  <a:lnTo>
                    <a:pt x="220" y="300"/>
                  </a:lnTo>
                  <a:lnTo>
                    <a:pt x="244" y="320"/>
                  </a:lnTo>
                  <a:lnTo>
                    <a:pt x="244" y="340"/>
                  </a:lnTo>
                  <a:lnTo>
                    <a:pt x="268" y="354"/>
                  </a:lnTo>
                  <a:lnTo>
                    <a:pt x="238" y="370"/>
                  </a:lnTo>
                  <a:lnTo>
                    <a:pt x="210" y="362"/>
                  </a:lnTo>
                  <a:lnTo>
                    <a:pt x="198" y="370"/>
                  </a:lnTo>
                  <a:lnTo>
                    <a:pt x="146" y="370"/>
                  </a:lnTo>
                  <a:lnTo>
                    <a:pt x="126" y="378"/>
                  </a:lnTo>
                  <a:lnTo>
                    <a:pt x="98" y="374"/>
                  </a:lnTo>
                  <a:lnTo>
                    <a:pt x="56" y="326"/>
                  </a:lnTo>
                  <a:lnTo>
                    <a:pt x="66" y="306"/>
                  </a:lnTo>
                  <a:lnTo>
                    <a:pt x="66" y="270"/>
                  </a:lnTo>
                  <a:lnTo>
                    <a:pt x="56" y="262"/>
                  </a:lnTo>
                  <a:lnTo>
                    <a:pt x="44" y="172"/>
                  </a:lnTo>
                  <a:lnTo>
                    <a:pt x="60" y="152"/>
                  </a:lnTo>
                  <a:lnTo>
                    <a:pt x="58" y="108"/>
                  </a:lnTo>
                  <a:lnTo>
                    <a:pt x="40" y="80"/>
                  </a:lnTo>
                  <a:lnTo>
                    <a:pt x="42" y="54"/>
                  </a:lnTo>
                  <a:lnTo>
                    <a:pt x="16" y="14"/>
                  </a:lnTo>
                  <a:lnTo>
                    <a:pt x="0" y="0"/>
                  </a:lnTo>
                  <a:close/>
                </a:path>
              </a:pathLst>
            </a:custGeom>
            <a:solidFill>
              <a:srgbClr val="00B0F0"/>
            </a:solidFill>
            <a:ln w="9525">
              <a:solidFill>
                <a:schemeClr val="tx1"/>
              </a:solidFill>
              <a:round/>
              <a:headEnd/>
              <a:tailEnd/>
            </a:ln>
          </p:spPr>
          <p:txBody>
            <a:bodyPr wrap="none" anchor="ctr"/>
            <a:lstStyle/>
            <a:p>
              <a:endParaRPr lang="en-US"/>
            </a:p>
          </p:txBody>
        </p:sp>
        <p:sp>
          <p:nvSpPr>
            <p:cNvPr id="22544" name="Freeform 12">
              <a:extLst>
                <a:ext uri="{FF2B5EF4-FFF2-40B4-BE49-F238E27FC236}">
                  <a16:creationId xmlns:a16="http://schemas.microsoft.com/office/drawing/2014/main" id="{892D9970-FA66-40E6-8C96-7E3EBEB01738}"/>
                </a:ext>
              </a:extLst>
            </p:cNvPr>
            <p:cNvSpPr>
              <a:spLocks/>
            </p:cNvSpPr>
            <p:nvPr/>
          </p:nvSpPr>
          <p:spPr bwMode="auto">
            <a:xfrm>
              <a:off x="2133600" y="2667000"/>
              <a:ext cx="395288" cy="222250"/>
            </a:xfrm>
            <a:custGeom>
              <a:avLst/>
              <a:gdLst>
                <a:gd name="T0" fmla="*/ 3162 w 250"/>
                <a:gd name="T1" fmla="*/ 6350 h 140"/>
                <a:gd name="T2" fmla="*/ 322555 w 250"/>
                <a:gd name="T3" fmla="*/ 12700 h 140"/>
                <a:gd name="T4" fmla="*/ 369990 w 250"/>
                <a:gd name="T5" fmla="*/ 63500 h 140"/>
                <a:gd name="T6" fmla="*/ 351016 w 250"/>
                <a:gd name="T7" fmla="*/ 82550 h 140"/>
                <a:gd name="T8" fmla="*/ 354178 w 250"/>
                <a:gd name="T9" fmla="*/ 123825 h 140"/>
                <a:gd name="T10" fmla="*/ 335204 w 250"/>
                <a:gd name="T11" fmla="*/ 133350 h 140"/>
                <a:gd name="T12" fmla="*/ 351016 w 250"/>
                <a:gd name="T13" fmla="*/ 149225 h 140"/>
                <a:gd name="T14" fmla="*/ 379476 w 250"/>
                <a:gd name="T15" fmla="*/ 146050 h 140"/>
                <a:gd name="T16" fmla="*/ 395288 w 250"/>
                <a:gd name="T17" fmla="*/ 158750 h 140"/>
                <a:gd name="T18" fmla="*/ 392126 w 250"/>
                <a:gd name="T19" fmla="*/ 206375 h 140"/>
                <a:gd name="T20" fmla="*/ 338367 w 250"/>
                <a:gd name="T21" fmla="*/ 222250 h 140"/>
                <a:gd name="T22" fmla="*/ 335204 w 250"/>
                <a:gd name="T23" fmla="*/ 203200 h 140"/>
                <a:gd name="T24" fmla="*/ 290932 w 250"/>
                <a:gd name="T25" fmla="*/ 187325 h 140"/>
                <a:gd name="T26" fmla="*/ 287770 w 250"/>
                <a:gd name="T27" fmla="*/ 206375 h 140"/>
                <a:gd name="T28" fmla="*/ 82220 w 250"/>
                <a:gd name="T29" fmla="*/ 206375 h 140"/>
                <a:gd name="T30" fmla="*/ 56921 w 250"/>
                <a:gd name="T31" fmla="*/ 193675 h 140"/>
                <a:gd name="T32" fmla="*/ 56921 w 250"/>
                <a:gd name="T33" fmla="*/ 152400 h 140"/>
                <a:gd name="T34" fmla="*/ 75895 w 250"/>
                <a:gd name="T35" fmla="*/ 127000 h 140"/>
                <a:gd name="T36" fmla="*/ 56921 w 250"/>
                <a:gd name="T37" fmla="*/ 98425 h 140"/>
                <a:gd name="T38" fmla="*/ 28461 w 250"/>
                <a:gd name="T39" fmla="*/ 98425 h 140"/>
                <a:gd name="T40" fmla="*/ 22136 w 250"/>
                <a:gd name="T41" fmla="*/ 47625 h 140"/>
                <a:gd name="T42" fmla="*/ 0 w 250"/>
                <a:gd name="T43" fmla="*/ 0 h 1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50" h="140">
                  <a:moveTo>
                    <a:pt x="2" y="4"/>
                  </a:moveTo>
                  <a:lnTo>
                    <a:pt x="204" y="8"/>
                  </a:lnTo>
                  <a:lnTo>
                    <a:pt x="234" y="40"/>
                  </a:lnTo>
                  <a:lnTo>
                    <a:pt x="222" y="52"/>
                  </a:lnTo>
                  <a:lnTo>
                    <a:pt x="224" y="78"/>
                  </a:lnTo>
                  <a:lnTo>
                    <a:pt x="212" y="84"/>
                  </a:lnTo>
                  <a:lnTo>
                    <a:pt x="222" y="94"/>
                  </a:lnTo>
                  <a:lnTo>
                    <a:pt x="240" y="92"/>
                  </a:lnTo>
                  <a:lnTo>
                    <a:pt x="250" y="100"/>
                  </a:lnTo>
                  <a:lnTo>
                    <a:pt x="248" y="130"/>
                  </a:lnTo>
                  <a:lnTo>
                    <a:pt x="214" y="140"/>
                  </a:lnTo>
                  <a:lnTo>
                    <a:pt x="212" y="128"/>
                  </a:lnTo>
                  <a:lnTo>
                    <a:pt x="184" y="118"/>
                  </a:lnTo>
                  <a:lnTo>
                    <a:pt x="182" y="130"/>
                  </a:lnTo>
                  <a:lnTo>
                    <a:pt x="52" y="130"/>
                  </a:lnTo>
                  <a:lnTo>
                    <a:pt x="36" y="122"/>
                  </a:lnTo>
                  <a:lnTo>
                    <a:pt x="36" y="96"/>
                  </a:lnTo>
                  <a:lnTo>
                    <a:pt x="48" y="80"/>
                  </a:lnTo>
                  <a:lnTo>
                    <a:pt x="36" y="62"/>
                  </a:lnTo>
                  <a:lnTo>
                    <a:pt x="18" y="62"/>
                  </a:lnTo>
                  <a:lnTo>
                    <a:pt x="14" y="30"/>
                  </a:lnTo>
                  <a:lnTo>
                    <a:pt x="0" y="0"/>
                  </a:lnTo>
                </a:path>
              </a:pathLst>
            </a:custGeom>
            <a:solidFill>
              <a:srgbClr val="FFC000"/>
            </a:solidFill>
            <a:ln w="9525">
              <a:solidFill>
                <a:schemeClr val="tx1"/>
              </a:solidFill>
              <a:round/>
              <a:headEnd/>
              <a:tailEnd/>
            </a:ln>
          </p:spPr>
          <p:txBody>
            <a:bodyPr wrap="none" anchor="ctr"/>
            <a:lstStyle/>
            <a:p>
              <a:endParaRPr lang="en-US"/>
            </a:p>
          </p:txBody>
        </p:sp>
        <p:sp>
          <p:nvSpPr>
            <p:cNvPr id="22545" name="Freeform 13">
              <a:extLst>
                <a:ext uri="{FF2B5EF4-FFF2-40B4-BE49-F238E27FC236}">
                  <a16:creationId xmlns:a16="http://schemas.microsoft.com/office/drawing/2014/main" id="{2F114F37-1111-4383-A65B-FC64F7909B64}"/>
                </a:ext>
              </a:extLst>
            </p:cNvPr>
            <p:cNvSpPr>
              <a:spLocks/>
            </p:cNvSpPr>
            <p:nvPr/>
          </p:nvSpPr>
          <p:spPr bwMode="auto">
            <a:xfrm>
              <a:off x="2449513" y="2517775"/>
              <a:ext cx="369887" cy="415925"/>
            </a:xfrm>
            <a:custGeom>
              <a:avLst/>
              <a:gdLst>
                <a:gd name="T0" fmla="*/ 243430 w 234"/>
                <a:gd name="T1" fmla="*/ 0 h 262"/>
                <a:gd name="T2" fmla="*/ 262398 w 234"/>
                <a:gd name="T3" fmla="*/ 31750 h 262"/>
                <a:gd name="T4" fmla="*/ 233946 w 234"/>
                <a:gd name="T5" fmla="*/ 47625 h 262"/>
                <a:gd name="T6" fmla="*/ 249753 w 234"/>
                <a:gd name="T7" fmla="*/ 85725 h 262"/>
                <a:gd name="T8" fmla="*/ 237107 w 234"/>
                <a:gd name="T9" fmla="*/ 123825 h 262"/>
                <a:gd name="T10" fmla="*/ 369887 w 234"/>
                <a:gd name="T11" fmla="*/ 263525 h 262"/>
                <a:gd name="T12" fmla="*/ 341434 w 234"/>
                <a:gd name="T13" fmla="*/ 292100 h 262"/>
                <a:gd name="T14" fmla="*/ 341434 w 234"/>
                <a:gd name="T15" fmla="*/ 327025 h 262"/>
                <a:gd name="T16" fmla="*/ 309820 w 234"/>
                <a:gd name="T17" fmla="*/ 304800 h 262"/>
                <a:gd name="T18" fmla="*/ 275044 w 234"/>
                <a:gd name="T19" fmla="*/ 342900 h 262"/>
                <a:gd name="T20" fmla="*/ 259237 w 234"/>
                <a:gd name="T21" fmla="*/ 384175 h 262"/>
                <a:gd name="T22" fmla="*/ 224461 w 234"/>
                <a:gd name="T23" fmla="*/ 406400 h 262"/>
                <a:gd name="T24" fmla="*/ 167556 w 234"/>
                <a:gd name="T25" fmla="*/ 415925 h 262"/>
                <a:gd name="T26" fmla="*/ 60067 w 234"/>
                <a:gd name="T27" fmla="*/ 400050 h 262"/>
                <a:gd name="T28" fmla="*/ 47421 w 234"/>
                <a:gd name="T29" fmla="*/ 384175 h 262"/>
                <a:gd name="T30" fmla="*/ 72713 w 234"/>
                <a:gd name="T31" fmla="*/ 349250 h 262"/>
                <a:gd name="T32" fmla="*/ 79036 w 234"/>
                <a:gd name="T33" fmla="*/ 327025 h 262"/>
                <a:gd name="T34" fmla="*/ 75874 w 234"/>
                <a:gd name="T35" fmla="*/ 304800 h 262"/>
                <a:gd name="T36" fmla="*/ 60067 w 234"/>
                <a:gd name="T37" fmla="*/ 292100 h 262"/>
                <a:gd name="T38" fmla="*/ 31614 w 234"/>
                <a:gd name="T39" fmla="*/ 295275 h 262"/>
                <a:gd name="T40" fmla="*/ 18969 w 234"/>
                <a:gd name="T41" fmla="*/ 279400 h 262"/>
                <a:gd name="T42" fmla="*/ 37937 w 234"/>
                <a:gd name="T43" fmla="*/ 269875 h 262"/>
                <a:gd name="T44" fmla="*/ 34776 w 234"/>
                <a:gd name="T45" fmla="*/ 225425 h 262"/>
                <a:gd name="T46" fmla="*/ 50583 w 234"/>
                <a:gd name="T47" fmla="*/ 206375 h 262"/>
                <a:gd name="T48" fmla="*/ 0 w 234"/>
                <a:gd name="T49" fmla="*/ 152400 h 262"/>
                <a:gd name="T50" fmla="*/ 18969 w 234"/>
                <a:gd name="T51" fmla="*/ 127000 h 262"/>
                <a:gd name="T52" fmla="*/ 126457 w 234"/>
                <a:gd name="T53" fmla="*/ 127000 h 262"/>
                <a:gd name="T54" fmla="*/ 123296 w 234"/>
                <a:gd name="T55" fmla="*/ 95250 h 262"/>
                <a:gd name="T56" fmla="*/ 164394 w 234"/>
                <a:gd name="T57" fmla="*/ 79375 h 262"/>
                <a:gd name="T58" fmla="*/ 183363 w 234"/>
                <a:gd name="T59" fmla="*/ 22225 h 262"/>
                <a:gd name="T60" fmla="*/ 224461 w 234"/>
                <a:gd name="T61" fmla="*/ 25400 h 262"/>
                <a:gd name="T62" fmla="*/ 243430 w 234"/>
                <a:gd name="T63" fmla="*/ 0 h 26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34" h="262">
                  <a:moveTo>
                    <a:pt x="154" y="0"/>
                  </a:moveTo>
                  <a:lnTo>
                    <a:pt x="166" y="20"/>
                  </a:lnTo>
                  <a:lnTo>
                    <a:pt x="148" y="30"/>
                  </a:lnTo>
                  <a:lnTo>
                    <a:pt x="158" y="54"/>
                  </a:lnTo>
                  <a:lnTo>
                    <a:pt x="150" y="78"/>
                  </a:lnTo>
                  <a:lnTo>
                    <a:pt x="234" y="166"/>
                  </a:lnTo>
                  <a:lnTo>
                    <a:pt x="216" y="184"/>
                  </a:lnTo>
                  <a:lnTo>
                    <a:pt x="216" y="206"/>
                  </a:lnTo>
                  <a:lnTo>
                    <a:pt x="196" y="192"/>
                  </a:lnTo>
                  <a:lnTo>
                    <a:pt x="174" y="216"/>
                  </a:lnTo>
                  <a:lnTo>
                    <a:pt x="164" y="242"/>
                  </a:lnTo>
                  <a:lnTo>
                    <a:pt x="142" y="256"/>
                  </a:lnTo>
                  <a:lnTo>
                    <a:pt x="106" y="262"/>
                  </a:lnTo>
                  <a:lnTo>
                    <a:pt x="38" y="252"/>
                  </a:lnTo>
                  <a:lnTo>
                    <a:pt x="30" y="242"/>
                  </a:lnTo>
                  <a:lnTo>
                    <a:pt x="46" y="220"/>
                  </a:lnTo>
                  <a:lnTo>
                    <a:pt x="50" y="206"/>
                  </a:lnTo>
                  <a:lnTo>
                    <a:pt x="48" y="192"/>
                  </a:lnTo>
                  <a:lnTo>
                    <a:pt x="38" y="184"/>
                  </a:lnTo>
                  <a:lnTo>
                    <a:pt x="20" y="186"/>
                  </a:lnTo>
                  <a:lnTo>
                    <a:pt x="12" y="176"/>
                  </a:lnTo>
                  <a:lnTo>
                    <a:pt x="24" y="170"/>
                  </a:lnTo>
                  <a:lnTo>
                    <a:pt x="22" y="142"/>
                  </a:lnTo>
                  <a:lnTo>
                    <a:pt x="32" y="130"/>
                  </a:lnTo>
                  <a:lnTo>
                    <a:pt x="0" y="96"/>
                  </a:lnTo>
                  <a:lnTo>
                    <a:pt x="12" y="80"/>
                  </a:lnTo>
                  <a:lnTo>
                    <a:pt x="80" y="80"/>
                  </a:lnTo>
                  <a:lnTo>
                    <a:pt x="78" y="60"/>
                  </a:lnTo>
                  <a:lnTo>
                    <a:pt x="104" y="50"/>
                  </a:lnTo>
                  <a:lnTo>
                    <a:pt x="116" y="14"/>
                  </a:lnTo>
                  <a:lnTo>
                    <a:pt x="142" y="16"/>
                  </a:lnTo>
                  <a:lnTo>
                    <a:pt x="154" y="0"/>
                  </a:lnTo>
                  <a:close/>
                </a:path>
              </a:pathLst>
            </a:custGeom>
            <a:solidFill>
              <a:srgbClr val="FFFF00"/>
            </a:solidFill>
            <a:ln w="9525">
              <a:solidFill>
                <a:schemeClr val="tx1"/>
              </a:solidFill>
              <a:round/>
              <a:headEnd/>
              <a:tailEnd/>
            </a:ln>
          </p:spPr>
          <p:txBody>
            <a:bodyPr wrap="none" anchor="ctr"/>
            <a:lstStyle/>
            <a:p>
              <a:endParaRPr lang="en-US"/>
            </a:p>
          </p:txBody>
        </p:sp>
        <p:sp>
          <p:nvSpPr>
            <p:cNvPr id="22546" name="Freeform 14">
              <a:extLst>
                <a:ext uri="{FF2B5EF4-FFF2-40B4-BE49-F238E27FC236}">
                  <a16:creationId xmlns:a16="http://schemas.microsoft.com/office/drawing/2014/main" id="{07B677C1-276A-4F8E-B966-0CCB2723BA94}"/>
                </a:ext>
              </a:extLst>
            </p:cNvPr>
            <p:cNvSpPr>
              <a:spLocks/>
            </p:cNvSpPr>
            <p:nvPr/>
          </p:nvSpPr>
          <p:spPr bwMode="auto">
            <a:xfrm>
              <a:off x="2827338" y="2701925"/>
              <a:ext cx="393700" cy="184150"/>
            </a:xfrm>
            <a:custGeom>
              <a:avLst/>
              <a:gdLst>
                <a:gd name="T0" fmla="*/ 19050 w 248"/>
                <a:gd name="T1" fmla="*/ 184150 h 116"/>
                <a:gd name="T2" fmla="*/ 0 w 248"/>
                <a:gd name="T3" fmla="*/ 114300 h 116"/>
                <a:gd name="T4" fmla="*/ 15875 w 248"/>
                <a:gd name="T5" fmla="*/ 104775 h 116"/>
                <a:gd name="T6" fmla="*/ 6350 w 248"/>
                <a:gd name="T7" fmla="*/ 69850 h 116"/>
                <a:gd name="T8" fmla="*/ 38100 w 248"/>
                <a:gd name="T9" fmla="*/ 57150 h 116"/>
                <a:gd name="T10" fmla="*/ 41275 w 248"/>
                <a:gd name="T11" fmla="*/ 12700 h 116"/>
                <a:gd name="T12" fmla="*/ 79375 w 248"/>
                <a:gd name="T13" fmla="*/ 0 h 116"/>
                <a:gd name="T14" fmla="*/ 82550 w 248"/>
                <a:gd name="T15" fmla="*/ 28575 h 116"/>
                <a:gd name="T16" fmla="*/ 190500 w 248"/>
                <a:gd name="T17" fmla="*/ 25400 h 116"/>
                <a:gd name="T18" fmla="*/ 393700 w 248"/>
                <a:gd name="T19" fmla="*/ 41275 h 116"/>
                <a:gd name="T20" fmla="*/ 393700 w 248"/>
                <a:gd name="T21" fmla="*/ 168275 h 116"/>
                <a:gd name="T22" fmla="*/ 203200 w 248"/>
                <a:gd name="T23" fmla="*/ 168275 h 116"/>
                <a:gd name="T24" fmla="*/ 184150 w 248"/>
                <a:gd name="T25" fmla="*/ 130175 h 116"/>
                <a:gd name="T26" fmla="*/ 139700 w 248"/>
                <a:gd name="T27" fmla="*/ 130175 h 116"/>
                <a:gd name="T28" fmla="*/ 107950 w 248"/>
                <a:gd name="T29" fmla="*/ 158750 h 116"/>
                <a:gd name="T30" fmla="*/ 19050 w 248"/>
                <a:gd name="T31" fmla="*/ 184150 h 1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48" h="116">
                  <a:moveTo>
                    <a:pt x="12" y="116"/>
                  </a:moveTo>
                  <a:lnTo>
                    <a:pt x="0" y="72"/>
                  </a:lnTo>
                  <a:lnTo>
                    <a:pt x="10" y="66"/>
                  </a:lnTo>
                  <a:lnTo>
                    <a:pt x="4" y="44"/>
                  </a:lnTo>
                  <a:lnTo>
                    <a:pt x="24" y="36"/>
                  </a:lnTo>
                  <a:lnTo>
                    <a:pt x="26" y="8"/>
                  </a:lnTo>
                  <a:lnTo>
                    <a:pt x="50" y="0"/>
                  </a:lnTo>
                  <a:lnTo>
                    <a:pt x="52" y="18"/>
                  </a:lnTo>
                  <a:lnTo>
                    <a:pt x="120" y="16"/>
                  </a:lnTo>
                  <a:lnTo>
                    <a:pt x="248" y="26"/>
                  </a:lnTo>
                  <a:lnTo>
                    <a:pt x="248" y="106"/>
                  </a:lnTo>
                  <a:lnTo>
                    <a:pt x="128" y="106"/>
                  </a:lnTo>
                  <a:lnTo>
                    <a:pt x="116" y="82"/>
                  </a:lnTo>
                  <a:lnTo>
                    <a:pt x="88" y="82"/>
                  </a:lnTo>
                  <a:lnTo>
                    <a:pt x="68" y="100"/>
                  </a:lnTo>
                  <a:lnTo>
                    <a:pt x="12" y="116"/>
                  </a:lnTo>
                  <a:close/>
                </a:path>
              </a:pathLst>
            </a:custGeom>
            <a:solidFill>
              <a:srgbClr val="0070C0"/>
            </a:solidFill>
            <a:ln w="9525">
              <a:solidFill>
                <a:schemeClr val="tx1"/>
              </a:solidFill>
              <a:round/>
              <a:headEnd/>
              <a:tailEnd/>
            </a:ln>
          </p:spPr>
          <p:txBody>
            <a:bodyPr wrap="none" anchor="ctr"/>
            <a:lstStyle/>
            <a:p>
              <a:endParaRPr lang="en-US"/>
            </a:p>
          </p:txBody>
        </p:sp>
        <p:sp>
          <p:nvSpPr>
            <p:cNvPr id="22547" name="Freeform 15">
              <a:extLst>
                <a:ext uri="{FF2B5EF4-FFF2-40B4-BE49-F238E27FC236}">
                  <a16:creationId xmlns:a16="http://schemas.microsoft.com/office/drawing/2014/main" id="{CC600FA5-F9F2-4B43-802E-060901030001}"/>
                </a:ext>
              </a:extLst>
            </p:cNvPr>
            <p:cNvSpPr>
              <a:spLocks/>
            </p:cNvSpPr>
            <p:nvPr/>
          </p:nvSpPr>
          <p:spPr bwMode="auto">
            <a:xfrm>
              <a:off x="2065338" y="2762250"/>
              <a:ext cx="277812" cy="447675"/>
            </a:xfrm>
            <a:custGeom>
              <a:avLst/>
              <a:gdLst>
                <a:gd name="T0" fmla="*/ 101023 w 176"/>
                <a:gd name="T1" fmla="*/ 0 h 282"/>
                <a:gd name="T2" fmla="*/ 123121 w 176"/>
                <a:gd name="T3" fmla="*/ 3175 h 282"/>
                <a:gd name="T4" fmla="*/ 142063 w 176"/>
                <a:gd name="T5" fmla="*/ 28575 h 282"/>
                <a:gd name="T6" fmla="*/ 123121 w 176"/>
                <a:gd name="T7" fmla="*/ 47625 h 282"/>
                <a:gd name="T8" fmla="*/ 123121 w 176"/>
                <a:gd name="T9" fmla="*/ 101600 h 282"/>
                <a:gd name="T10" fmla="*/ 110493 w 176"/>
                <a:gd name="T11" fmla="*/ 149225 h 282"/>
                <a:gd name="T12" fmla="*/ 129435 w 176"/>
                <a:gd name="T13" fmla="*/ 184150 h 282"/>
                <a:gd name="T14" fmla="*/ 154691 w 176"/>
                <a:gd name="T15" fmla="*/ 193675 h 282"/>
                <a:gd name="T16" fmla="*/ 205202 w 176"/>
                <a:gd name="T17" fmla="*/ 200025 h 282"/>
                <a:gd name="T18" fmla="*/ 230458 w 176"/>
                <a:gd name="T19" fmla="*/ 209550 h 282"/>
                <a:gd name="T20" fmla="*/ 211516 w 176"/>
                <a:gd name="T21" fmla="*/ 234950 h 282"/>
                <a:gd name="T22" fmla="*/ 233615 w 176"/>
                <a:gd name="T23" fmla="*/ 279400 h 282"/>
                <a:gd name="T24" fmla="*/ 277812 w 176"/>
                <a:gd name="T25" fmla="*/ 330200 h 282"/>
                <a:gd name="T26" fmla="*/ 239929 w 176"/>
                <a:gd name="T27" fmla="*/ 327025 h 282"/>
                <a:gd name="T28" fmla="*/ 236772 w 176"/>
                <a:gd name="T29" fmla="*/ 384175 h 282"/>
                <a:gd name="T30" fmla="*/ 255713 w 176"/>
                <a:gd name="T31" fmla="*/ 393700 h 282"/>
                <a:gd name="T32" fmla="*/ 214673 w 176"/>
                <a:gd name="T33" fmla="*/ 441325 h 282"/>
                <a:gd name="T34" fmla="*/ 183103 w 176"/>
                <a:gd name="T35" fmla="*/ 438150 h 282"/>
                <a:gd name="T36" fmla="*/ 167319 w 176"/>
                <a:gd name="T37" fmla="*/ 447675 h 282"/>
                <a:gd name="T38" fmla="*/ 72610 w 176"/>
                <a:gd name="T39" fmla="*/ 346075 h 282"/>
                <a:gd name="T40" fmla="*/ 41040 w 176"/>
                <a:gd name="T41" fmla="*/ 330200 h 282"/>
                <a:gd name="T42" fmla="*/ 44197 w 176"/>
                <a:gd name="T43" fmla="*/ 295275 h 282"/>
                <a:gd name="T44" fmla="*/ 0 w 176"/>
                <a:gd name="T45" fmla="*/ 266700 h 282"/>
                <a:gd name="T46" fmla="*/ 0 w 176"/>
                <a:gd name="T47" fmla="*/ 212725 h 282"/>
                <a:gd name="T48" fmla="*/ 41040 w 176"/>
                <a:gd name="T49" fmla="*/ 174625 h 282"/>
                <a:gd name="T50" fmla="*/ 6314 w 176"/>
                <a:gd name="T51" fmla="*/ 50800 h 282"/>
                <a:gd name="T52" fmla="*/ 78924 w 176"/>
                <a:gd name="T53" fmla="*/ 41275 h 282"/>
                <a:gd name="T54" fmla="*/ 101023 w 176"/>
                <a:gd name="T55" fmla="*/ 0 h 28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76" h="282">
                  <a:moveTo>
                    <a:pt x="64" y="0"/>
                  </a:moveTo>
                  <a:lnTo>
                    <a:pt x="78" y="2"/>
                  </a:lnTo>
                  <a:lnTo>
                    <a:pt x="90" y="18"/>
                  </a:lnTo>
                  <a:lnTo>
                    <a:pt x="78" y="30"/>
                  </a:lnTo>
                  <a:lnTo>
                    <a:pt x="78" y="64"/>
                  </a:lnTo>
                  <a:lnTo>
                    <a:pt x="70" y="94"/>
                  </a:lnTo>
                  <a:lnTo>
                    <a:pt x="82" y="116"/>
                  </a:lnTo>
                  <a:lnTo>
                    <a:pt x="98" y="122"/>
                  </a:lnTo>
                  <a:lnTo>
                    <a:pt x="130" y="126"/>
                  </a:lnTo>
                  <a:lnTo>
                    <a:pt x="146" y="132"/>
                  </a:lnTo>
                  <a:lnTo>
                    <a:pt x="134" y="148"/>
                  </a:lnTo>
                  <a:lnTo>
                    <a:pt x="148" y="176"/>
                  </a:lnTo>
                  <a:lnTo>
                    <a:pt x="176" y="208"/>
                  </a:lnTo>
                  <a:lnTo>
                    <a:pt x="152" y="206"/>
                  </a:lnTo>
                  <a:lnTo>
                    <a:pt x="150" y="242"/>
                  </a:lnTo>
                  <a:lnTo>
                    <a:pt x="162" y="248"/>
                  </a:lnTo>
                  <a:lnTo>
                    <a:pt x="136" y="278"/>
                  </a:lnTo>
                  <a:lnTo>
                    <a:pt x="116" y="276"/>
                  </a:lnTo>
                  <a:lnTo>
                    <a:pt x="106" y="282"/>
                  </a:lnTo>
                  <a:lnTo>
                    <a:pt x="46" y="218"/>
                  </a:lnTo>
                  <a:lnTo>
                    <a:pt x="26" y="208"/>
                  </a:lnTo>
                  <a:lnTo>
                    <a:pt x="28" y="186"/>
                  </a:lnTo>
                  <a:lnTo>
                    <a:pt x="0" y="168"/>
                  </a:lnTo>
                  <a:lnTo>
                    <a:pt x="0" y="134"/>
                  </a:lnTo>
                  <a:lnTo>
                    <a:pt x="26" y="110"/>
                  </a:lnTo>
                  <a:lnTo>
                    <a:pt x="4" y="32"/>
                  </a:lnTo>
                  <a:lnTo>
                    <a:pt x="50" y="26"/>
                  </a:lnTo>
                  <a:lnTo>
                    <a:pt x="64" y="0"/>
                  </a:lnTo>
                  <a:close/>
                </a:path>
              </a:pathLst>
            </a:custGeom>
            <a:solidFill>
              <a:srgbClr val="00B0F0"/>
            </a:solidFill>
            <a:ln w="9525">
              <a:solidFill>
                <a:schemeClr val="tx1"/>
              </a:solidFill>
              <a:round/>
              <a:headEnd/>
              <a:tailEnd/>
            </a:ln>
          </p:spPr>
          <p:txBody>
            <a:bodyPr wrap="none" anchor="ctr"/>
            <a:lstStyle/>
            <a:p>
              <a:endParaRPr lang="en-US"/>
            </a:p>
          </p:txBody>
        </p:sp>
        <p:sp>
          <p:nvSpPr>
            <p:cNvPr id="22548" name="Freeform 16">
              <a:extLst>
                <a:ext uri="{FF2B5EF4-FFF2-40B4-BE49-F238E27FC236}">
                  <a16:creationId xmlns:a16="http://schemas.microsoft.com/office/drawing/2014/main" id="{FBE2B90D-5271-4A30-B196-8166EEB8D37B}"/>
                </a:ext>
              </a:extLst>
            </p:cNvPr>
            <p:cNvSpPr>
              <a:spLocks/>
            </p:cNvSpPr>
            <p:nvPr/>
          </p:nvSpPr>
          <p:spPr bwMode="auto">
            <a:xfrm>
              <a:off x="2151062" y="2855912"/>
              <a:ext cx="363538" cy="268288"/>
            </a:xfrm>
            <a:custGeom>
              <a:avLst/>
              <a:gdLst>
                <a:gd name="T0" fmla="*/ 12756 w 228"/>
                <a:gd name="T1" fmla="*/ 9469 h 170"/>
                <a:gd name="T2" fmla="*/ 35078 w 228"/>
                <a:gd name="T3" fmla="*/ 22094 h 170"/>
                <a:gd name="T4" fmla="*/ 248737 w 228"/>
                <a:gd name="T5" fmla="*/ 22094 h 170"/>
                <a:gd name="T6" fmla="*/ 248737 w 228"/>
                <a:gd name="T7" fmla="*/ 0 h 170"/>
                <a:gd name="T8" fmla="*/ 299759 w 228"/>
                <a:gd name="T9" fmla="*/ 22094 h 170"/>
                <a:gd name="T10" fmla="*/ 299759 w 228"/>
                <a:gd name="T11" fmla="*/ 41032 h 170"/>
                <a:gd name="T12" fmla="*/ 344404 w 228"/>
                <a:gd name="T13" fmla="*/ 25251 h 170"/>
                <a:gd name="T14" fmla="*/ 322082 w 228"/>
                <a:gd name="T15" fmla="*/ 50501 h 170"/>
                <a:gd name="T16" fmla="*/ 334838 w 228"/>
                <a:gd name="T17" fmla="*/ 72596 h 170"/>
                <a:gd name="T18" fmla="*/ 312515 w 228"/>
                <a:gd name="T19" fmla="*/ 94690 h 170"/>
                <a:gd name="T20" fmla="*/ 315704 w 228"/>
                <a:gd name="T21" fmla="*/ 157816 h 170"/>
                <a:gd name="T22" fmla="*/ 363538 w 228"/>
                <a:gd name="T23" fmla="*/ 211474 h 170"/>
                <a:gd name="T24" fmla="*/ 357160 w 228"/>
                <a:gd name="T25" fmla="*/ 268288 h 170"/>
                <a:gd name="T26" fmla="*/ 165824 w 228"/>
                <a:gd name="T27" fmla="*/ 249350 h 170"/>
                <a:gd name="T28" fmla="*/ 130746 w 228"/>
                <a:gd name="T29" fmla="*/ 198849 h 170"/>
                <a:gd name="T30" fmla="*/ 98857 w 228"/>
                <a:gd name="T31" fmla="*/ 145191 h 170"/>
                <a:gd name="T32" fmla="*/ 124368 w 228"/>
                <a:gd name="T33" fmla="*/ 123097 h 170"/>
                <a:gd name="T34" fmla="*/ 89290 w 228"/>
                <a:gd name="T35" fmla="*/ 110472 h 170"/>
                <a:gd name="T36" fmla="*/ 22323 w 228"/>
                <a:gd name="T37" fmla="*/ 104159 h 170"/>
                <a:gd name="T38" fmla="*/ 0 w 228"/>
                <a:gd name="T39" fmla="*/ 56814 h 170"/>
                <a:gd name="T40" fmla="*/ 12756 w 228"/>
                <a:gd name="T41" fmla="*/ 9469 h 17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170">
                  <a:moveTo>
                    <a:pt x="8" y="6"/>
                  </a:moveTo>
                  <a:lnTo>
                    <a:pt x="22" y="14"/>
                  </a:lnTo>
                  <a:lnTo>
                    <a:pt x="156" y="14"/>
                  </a:lnTo>
                  <a:lnTo>
                    <a:pt x="156" y="0"/>
                  </a:lnTo>
                  <a:lnTo>
                    <a:pt x="188" y="14"/>
                  </a:lnTo>
                  <a:lnTo>
                    <a:pt x="188" y="26"/>
                  </a:lnTo>
                  <a:lnTo>
                    <a:pt x="216" y="16"/>
                  </a:lnTo>
                  <a:lnTo>
                    <a:pt x="202" y="32"/>
                  </a:lnTo>
                  <a:lnTo>
                    <a:pt x="210" y="46"/>
                  </a:lnTo>
                  <a:lnTo>
                    <a:pt x="196" y="60"/>
                  </a:lnTo>
                  <a:lnTo>
                    <a:pt x="198" y="100"/>
                  </a:lnTo>
                  <a:lnTo>
                    <a:pt x="228" y="134"/>
                  </a:lnTo>
                  <a:lnTo>
                    <a:pt x="224" y="170"/>
                  </a:lnTo>
                  <a:lnTo>
                    <a:pt x="104" y="158"/>
                  </a:lnTo>
                  <a:lnTo>
                    <a:pt x="82" y="126"/>
                  </a:lnTo>
                  <a:lnTo>
                    <a:pt x="62" y="92"/>
                  </a:lnTo>
                  <a:lnTo>
                    <a:pt x="78" y="78"/>
                  </a:lnTo>
                  <a:lnTo>
                    <a:pt x="56" y="70"/>
                  </a:lnTo>
                  <a:lnTo>
                    <a:pt x="14" y="66"/>
                  </a:lnTo>
                  <a:lnTo>
                    <a:pt x="0" y="36"/>
                  </a:lnTo>
                  <a:lnTo>
                    <a:pt x="8" y="6"/>
                  </a:lnTo>
                  <a:close/>
                </a:path>
              </a:pathLst>
            </a:custGeom>
            <a:solidFill>
              <a:srgbClr val="FFC000"/>
            </a:solidFill>
            <a:ln w="9525">
              <a:solidFill>
                <a:schemeClr val="tx1"/>
              </a:solidFill>
              <a:round/>
              <a:headEnd/>
              <a:tailEnd/>
            </a:ln>
          </p:spPr>
          <p:txBody>
            <a:bodyPr wrap="none" anchor="ctr"/>
            <a:lstStyle/>
            <a:p>
              <a:endParaRPr lang="en-US"/>
            </a:p>
          </p:txBody>
        </p:sp>
        <p:sp>
          <p:nvSpPr>
            <p:cNvPr id="22549" name="Freeform 17">
              <a:extLst>
                <a:ext uri="{FF2B5EF4-FFF2-40B4-BE49-F238E27FC236}">
                  <a16:creationId xmlns:a16="http://schemas.microsoft.com/office/drawing/2014/main" id="{42DB845E-783B-4E27-AF2C-E1F3A2711390}"/>
                </a:ext>
              </a:extLst>
            </p:cNvPr>
            <p:cNvSpPr>
              <a:spLocks/>
            </p:cNvSpPr>
            <p:nvPr/>
          </p:nvSpPr>
          <p:spPr bwMode="auto">
            <a:xfrm>
              <a:off x="2611438" y="2771775"/>
              <a:ext cx="230187" cy="336550"/>
            </a:xfrm>
            <a:custGeom>
              <a:avLst/>
              <a:gdLst>
                <a:gd name="T0" fmla="*/ 214421 w 146"/>
                <a:gd name="T1" fmla="*/ 0 h 212"/>
                <a:gd name="T2" fmla="*/ 230187 w 146"/>
                <a:gd name="T3" fmla="*/ 34925 h 212"/>
                <a:gd name="T4" fmla="*/ 214421 w 146"/>
                <a:gd name="T5" fmla="*/ 44450 h 212"/>
                <a:gd name="T6" fmla="*/ 230187 w 146"/>
                <a:gd name="T7" fmla="*/ 114300 h 212"/>
                <a:gd name="T8" fmla="*/ 182888 w 146"/>
                <a:gd name="T9" fmla="*/ 127000 h 212"/>
                <a:gd name="T10" fmla="*/ 151356 w 146"/>
                <a:gd name="T11" fmla="*/ 168275 h 212"/>
                <a:gd name="T12" fmla="*/ 132436 w 146"/>
                <a:gd name="T13" fmla="*/ 161925 h 212"/>
                <a:gd name="T14" fmla="*/ 122977 w 146"/>
                <a:gd name="T15" fmla="*/ 187325 h 212"/>
                <a:gd name="T16" fmla="*/ 126130 w 146"/>
                <a:gd name="T17" fmla="*/ 282575 h 212"/>
                <a:gd name="T18" fmla="*/ 12613 w 146"/>
                <a:gd name="T19" fmla="*/ 336550 h 212"/>
                <a:gd name="T20" fmla="*/ 15766 w 146"/>
                <a:gd name="T21" fmla="*/ 301625 h 212"/>
                <a:gd name="T22" fmla="*/ 0 w 146"/>
                <a:gd name="T23" fmla="*/ 282575 h 212"/>
                <a:gd name="T24" fmla="*/ 15766 w 146"/>
                <a:gd name="T25" fmla="*/ 263525 h 212"/>
                <a:gd name="T26" fmla="*/ 3153 w 146"/>
                <a:gd name="T27" fmla="*/ 165100 h 212"/>
                <a:gd name="T28" fmla="*/ 63065 w 146"/>
                <a:gd name="T29" fmla="*/ 155575 h 212"/>
                <a:gd name="T30" fmla="*/ 107210 w 146"/>
                <a:gd name="T31" fmla="*/ 120650 h 212"/>
                <a:gd name="T32" fmla="*/ 110364 w 146"/>
                <a:gd name="T33" fmla="*/ 85725 h 212"/>
                <a:gd name="T34" fmla="*/ 148203 w 146"/>
                <a:gd name="T35" fmla="*/ 50800 h 212"/>
                <a:gd name="T36" fmla="*/ 179735 w 146"/>
                <a:gd name="T37" fmla="*/ 76200 h 212"/>
                <a:gd name="T38" fmla="*/ 182888 w 146"/>
                <a:gd name="T39" fmla="*/ 28575 h 212"/>
                <a:gd name="T40" fmla="*/ 214421 w 146"/>
                <a:gd name="T41" fmla="*/ 0 h 21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46" h="212">
                  <a:moveTo>
                    <a:pt x="136" y="0"/>
                  </a:moveTo>
                  <a:lnTo>
                    <a:pt x="146" y="22"/>
                  </a:lnTo>
                  <a:lnTo>
                    <a:pt x="136" y="28"/>
                  </a:lnTo>
                  <a:lnTo>
                    <a:pt x="146" y="72"/>
                  </a:lnTo>
                  <a:lnTo>
                    <a:pt x="116" y="80"/>
                  </a:lnTo>
                  <a:lnTo>
                    <a:pt x="96" y="106"/>
                  </a:lnTo>
                  <a:lnTo>
                    <a:pt x="84" y="102"/>
                  </a:lnTo>
                  <a:lnTo>
                    <a:pt x="78" y="118"/>
                  </a:lnTo>
                  <a:lnTo>
                    <a:pt x="80" y="178"/>
                  </a:lnTo>
                  <a:lnTo>
                    <a:pt x="8" y="212"/>
                  </a:lnTo>
                  <a:lnTo>
                    <a:pt x="10" y="190"/>
                  </a:lnTo>
                  <a:lnTo>
                    <a:pt x="0" y="178"/>
                  </a:lnTo>
                  <a:lnTo>
                    <a:pt x="10" y="166"/>
                  </a:lnTo>
                  <a:lnTo>
                    <a:pt x="2" y="104"/>
                  </a:lnTo>
                  <a:lnTo>
                    <a:pt x="40" y="98"/>
                  </a:lnTo>
                  <a:lnTo>
                    <a:pt x="68" y="76"/>
                  </a:lnTo>
                  <a:lnTo>
                    <a:pt x="70" y="54"/>
                  </a:lnTo>
                  <a:lnTo>
                    <a:pt x="94" y="32"/>
                  </a:lnTo>
                  <a:lnTo>
                    <a:pt x="114" y="48"/>
                  </a:lnTo>
                  <a:lnTo>
                    <a:pt x="116" y="18"/>
                  </a:lnTo>
                  <a:lnTo>
                    <a:pt x="136" y="0"/>
                  </a:lnTo>
                  <a:close/>
                </a:path>
              </a:pathLst>
            </a:custGeom>
            <a:solidFill>
              <a:srgbClr val="FFFF00"/>
            </a:solidFill>
            <a:ln w="9525">
              <a:solidFill>
                <a:schemeClr val="tx1"/>
              </a:solidFill>
              <a:round/>
              <a:headEnd/>
              <a:tailEnd/>
            </a:ln>
          </p:spPr>
          <p:txBody>
            <a:bodyPr wrap="none" anchor="ctr"/>
            <a:lstStyle/>
            <a:p>
              <a:endParaRPr lang="en-US"/>
            </a:p>
          </p:txBody>
        </p:sp>
        <p:sp>
          <p:nvSpPr>
            <p:cNvPr id="22550" name="Freeform 18">
              <a:extLst>
                <a:ext uri="{FF2B5EF4-FFF2-40B4-BE49-F238E27FC236}">
                  <a16:creationId xmlns:a16="http://schemas.microsoft.com/office/drawing/2014/main" id="{5F0030FC-DC0D-4229-8EB2-2E501B3BDBC3}"/>
                </a:ext>
              </a:extLst>
            </p:cNvPr>
            <p:cNvSpPr>
              <a:spLocks/>
            </p:cNvSpPr>
            <p:nvPr/>
          </p:nvSpPr>
          <p:spPr bwMode="auto">
            <a:xfrm>
              <a:off x="2484438" y="2917825"/>
              <a:ext cx="212725" cy="285750"/>
            </a:xfrm>
            <a:custGeom>
              <a:avLst/>
              <a:gdLst>
                <a:gd name="T0" fmla="*/ 25400 w 134"/>
                <a:gd name="T1" fmla="*/ 0 h 180"/>
                <a:gd name="T2" fmla="*/ 130175 w 134"/>
                <a:gd name="T3" fmla="*/ 15875 h 180"/>
                <a:gd name="T4" fmla="*/ 142875 w 134"/>
                <a:gd name="T5" fmla="*/ 123825 h 180"/>
                <a:gd name="T6" fmla="*/ 123825 w 134"/>
                <a:gd name="T7" fmla="*/ 139700 h 180"/>
                <a:gd name="T8" fmla="*/ 142875 w 134"/>
                <a:gd name="T9" fmla="*/ 155575 h 180"/>
                <a:gd name="T10" fmla="*/ 136525 w 134"/>
                <a:gd name="T11" fmla="*/ 193675 h 180"/>
                <a:gd name="T12" fmla="*/ 212725 w 134"/>
                <a:gd name="T13" fmla="*/ 158750 h 180"/>
                <a:gd name="T14" fmla="*/ 206375 w 134"/>
                <a:gd name="T15" fmla="*/ 190500 h 180"/>
                <a:gd name="T16" fmla="*/ 187325 w 134"/>
                <a:gd name="T17" fmla="*/ 190500 h 180"/>
                <a:gd name="T18" fmla="*/ 177800 w 134"/>
                <a:gd name="T19" fmla="*/ 285750 h 180"/>
                <a:gd name="T20" fmla="*/ 127000 w 134"/>
                <a:gd name="T21" fmla="*/ 282575 h 180"/>
                <a:gd name="T22" fmla="*/ 101600 w 134"/>
                <a:gd name="T23" fmla="*/ 266700 h 180"/>
                <a:gd name="T24" fmla="*/ 88900 w 134"/>
                <a:gd name="T25" fmla="*/ 247650 h 180"/>
                <a:gd name="T26" fmla="*/ 92075 w 134"/>
                <a:gd name="T27" fmla="*/ 219075 h 180"/>
                <a:gd name="T28" fmla="*/ 63500 w 134"/>
                <a:gd name="T29" fmla="*/ 222250 h 180"/>
                <a:gd name="T30" fmla="*/ 63500 w 134"/>
                <a:gd name="T31" fmla="*/ 203200 h 180"/>
                <a:gd name="T32" fmla="*/ 44450 w 134"/>
                <a:gd name="T33" fmla="*/ 200025 h 180"/>
                <a:gd name="T34" fmla="*/ 47625 w 134"/>
                <a:gd name="T35" fmla="*/ 139700 h 180"/>
                <a:gd name="T36" fmla="*/ 6350 w 134"/>
                <a:gd name="T37" fmla="*/ 85725 h 180"/>
                <a:gd name="T38" fmla="*/ 0 w 134"/>
                <a:gd name="T39" fmla="*/ 19050 h 180"/>
                <a:gd name="T40" fmla="*/ 25400 w 134"/>
                <a:gd name="T41" fmla="*/ 0 h 18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34" h="180">
                  <a:moveTo>
                    <a:pt x="16" y="0"/>
                  </a:moveTo>
                  <a:lnTo>
                    <a:pt x="82" y="10"/>
                  </a:lnTo>
                  <a:lnTo>
                    <a:pt x="90" y="78"/>
                  </a:lnTo>
                  <a:lnTo>
                    <a:pt x="78" y="88"/>
                  </a:lnTo>
                  <a:lnTo>
                    <a:pt x="90" y="98"/>
                  </a:lnTo>
                  <a:lnTo>
                    <a:pt x="86" y="122"/>
                  </a:lnTo>
                  <a:lnTo>
                    <a:pt x="134" y="100"/>
                  </a:lnTo>
                  <a:lnTo>
                    <a:pt x="130" y="120"/>
                  </a:lnTo>
                  <a:lnTo>
                    <a:pt x="118" y="120"/>
                  </a:lnTo>
                  <a:lnTo>
                    <a:pt x="112" y="180"/>
                  </a:lnTo>
                  <a:lnTo>
                    <a:pt x="80" y="178"/>
                  </a:lnTo>
                  <a:lnTo>
                    <a:pt x="64" y="168"/>
                  </a:lnTo>
                  <a:lnTo>
                    <a:pt x="56" y="156"/>
                  </a:lnTo>
                  <a:lnTo>
                    <a:pt x="58" y="138"/>
                  </a:lnTo>
                  <a:lnTo>
                    <a:pt x="40" y="140"/>
                  </a:lnTo>
                  <a:lnTo>
                    <a:pt x="40" y="128"/>
                  </a:lnTo>
                  <a:lnTo>
                    <a:pt x="28" y="126"/>
                  </a:lnTo>
                  <a:lnTo>
                    <a:pt x="30" y="88"/>
                  </a:lnTo>
                  <a:lnTo>
                    <a:pt x="4" y="54"/>
                  </a:lnTo>
                  <a:lnTo>
                    <a:pt x="0" y="12"/>
                  </a:lnTo>
                  <a:lnTo>
                    <a:pt x="16" y="0"/>
                  </a:lnTo>
                  <a:close/>
                </a:path>
              </a:pathLst>
            </a:custGeom>
            <a:solidFill>
              <a:srgbClr val="FFFF00"/>
            </a:solidFill>
            <a:ln w="9525">
              <a:solidFill>
                <a:schemeClr val="tx1"/>
              </a:solidFill>
              <a:round/>
              <a:headEnd/>
              <a:tailEnd/>
            </a:ln>
          </p:spPr>
          <p:txBody>
            <a:bodyPr wrap="none" anchor="ctr"/>
            <a:lstStyle/>
            <a:p>
              <a:endParaRPr lang="en-US"/>
            </a:p>
          </p:txBody>
        </p:sp>
        <p:sp>
          <p:nvSpPr>
            <p:cNvPr id="22551" name="Freeform 19">
              <a:extLst>
                <a:ext uri="{FF2B5EF4-FFF2-40B4-BE49-F238E27FC236}">
                  <a16:creationId xmlns:a16="http://schemas.microsoft.com/office/drawing/2014/main" id="{EEB0796B-76BC-4CCD-BED0-7E07BD56D677}"/>
                </a:ext>
              </a:extLst>
            </p:cNvPr>
            <p:cNvSpPr>
              <a:spLocks/>
            </p:cNvSpPr>
            <p:nvPr/>
          </p:nvSpPr>
          <p:spPr bwMode="auto">
            <a:xfrm>
              <a:off x="2735263" y="2832100"/>
              <a:ext cx="485775" cy="234950"/>
            </a:xfrm>
            <a:custGeom>
              <a:avLst/>
              <a:gdLst>
                <a:gd name="T0" fmla="*/ 485775 w 306"/>
                <a:gd name="T1" fmla="*/ 34925 h 148"/>
                <a:gd name="T2" fmla="*/ 485775 w 306"/>
                <a:gd name="T3" fmla="*/ 107950 h 148"/>
                <a:gd name="T4" fmla="*/ 333375 w 306"/>
                <a:gd name="T5" fmla="*/ 88900 h 148"/>
                <a:gd name="T6" fmla="*/ 317500 w 306"/>
                <a:gd name="T7" fmla="*/ 104775 h 148"/>
                <a:gd name="T8" fmla="*/ 276225 w 306"/>
                <a:gd name="T9" fmla="*/ 104775 h 148"/>
                <a:gd name="T10" fmla="*/ 266700 w 306"/>
                <a:gd name="T11" fmla="*/ 88900 h 148"/>
                <a:gd name="T12" fmla="*/ 231775 w 306"/>
                <a:gd name="T13" fmla="*/ 98425 h 148"/>
                <a:gd name="T14" fmla="*/ 149225 w 306"/>
                <a:gd name="T15" fmla="*/ 158750 h 148"/>
                <a:gd name="T16" fmla="*/ 98425 w 306"/>
                <a:gd name="T17" fmla="*/ 209550 h 148"/>
                <a:gd name="T18" fmla="*/ 92075 w 306"/>
                <a:gd name="T19" fmla="*/ 234950 h 148"/>
                <a:gd name="T20" fmla="*/ 15875 w 306"/>
                <a:gd name="T21" fmla="*/ 234950 h 148"/>
                <a:gd name="T22" fmla="*/ 3175 w 306"/>
                <a:gd name="T23" fmla="*/ 219075 h 148"/>
                <a:gd name="T24" fmla="*/ 0 w 306"/>
                <a:gd name="T25" fmla="*/ 168275 h 148"/>
                <a:gd name="T26" fmla="*/ 0 w 306"/>
                <a:gd name="T27" fmla="*/ 123825 h 148"/>
                <a:gd name="T28" fmla="*/ 9525 w 306"/>
                <a:gd name="T29" fmla="*/ 98425 h 148"/>
                <a:gd name="T30" fmla="*/ 31750 w 306"/>
                <a:gd name="T31" fmla="*/ 104775 h 148"/>
                <a:gd name="T32" fmla="*/ 60325 w 306"/>
                <a:gd name="T33" fmla="*/ 66675 h 148"/>
                <a:gd name="T34" fmla="*/ 215900 w 306"/>
                <a:gd name="T35" fmla="*/ 25400 h 148"/>
                <a:gd name="T36" fmla="*/ 234950 w 306"/>
                <a:gd name="T37" fmla="*/ 0 h 148"/>
                <a:gd name="T38" fmla="*/ 276225 w 306"/>
                <a:gd name="T39" fmla="*/ 3175 h 148"/>
                <a:gd name="T40" fmla="*/ 295275 w 306"/>
                <a:gd name="T41" fmla="*/ 41275 h 148"/>
                <a:gd name="T42" fmla="*/ 485775 w 306"/>
                <a:gd name="T43" fmla="*/ 34925 h 14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06" h="148">
                  <a:moveTo>
                    <a:pt x="306" y="22"/>
                  </a:moveTo>
                  <a:lnTo>
                    <a:pt x="306" y="68"/>
                  </a:lnTo>
                  <a:lnTo>
                    <a:pt x="210" y="56"/>
                  </a:lnTo>
                  <a:lnTo>
                    <a:pt x="200" y="66"/>
                  </a:lnTo>
                  <a:lnTo>
                    <a:pt x="174" y="66"/>
                  </a:lnTo>
                  <a:lnTo>
                    <a:pt x="168" y="56"/>
                  </a:lnTo>
                  <a:lnTo>
                    <a:pt x="146" y="62"/>
                  </a:lnTo>
                  <a:lnTo>
                    <a:pt x="94" y="100"/>
                  </a:lnTo>
                  <a:lnTo>
                    <a:pt x="62" y="132"/>
                  </a:lnTo>
                  <a:lnTo>
                    <a:pt x="58" y="148"/>
                  </a:lnTo>
                  <a:lnTo>
                    <a:pt x="10" y="148"/>
                  </a:lnTo>
                  <a:lnTo>
                    <a:pt x="2" y="138"/>
                  </a:lnTo>
                  <a:lnTo>
                    <a:pt x="0" y="106"/>
                  </a:lnTo>
                  <a:lnTo>
                    <a:pt x="0" y="78"/>
                  </a:lnTo>
                  <a:lnTo>
                    <a:pt x="6" y="62"/>
                  </a:lnTo>
                  <a:lnTo>
                    <a:pt x="20" y="66"/>
                  </a:lnTo>
                  <a:lnTo>
                    <a:pt x="38" y="42"/>
                  </a:lnTo>
                  <a:lnTo>
                    <a:pt x="136" y="16"/>
                  </a:lnTo>
                  <a:lnTo>
                    <a:pt x="148" y="0"/>
                  </a:lnTo>
                  <a:lnTo>
                    <a:pt x="174" y="2"/>
                  </a:lnTo>
                  <a:lnTo>
                    <a:pt x="186" y="26"/>
                  </a:lnTo>
                  <a:lnTo>
                    <a:pt x="306" y="22"/>
                  </a:lnTo>
                  <a:close/>
                </a:path>
              </a:pathLst>
            </a:custGeom>
            <a:solidFill>
              <a:srgbClr val="0070C0"/>
            </a:solidFill>
            <a:ln w="9525">
              <a:solidFill>
                <a:schemeClr val="tx1"/>
              </a:solidFill>
              <a:round/>
              <a:headEnd/>
              <a:tailEnd/>
            </a:ln>
          </p:spPr>
          <p:txBody>
            <a:bodyPr wrap="none" anchor="ctr"/>
            <a:lstStyle/>
            <a:p>
              <a:endParaRPr lang="en-US"/>
            </a:p>
          </p:txBody>
        </p:sp>
        <p:sp>
          <p:nvSpPr>
            <p:cNvPr id="22552" name="Freeform 20">
              <a:extLst>
                <a:ext uri="{FF2B5EF4-FFF2-40B4-BE49-F238E27FC236}">
                  <a16:creationId xmlns:a16="http://schemas.microsoft.com/office/drawing/2014/main" id="{C1B92FA8-B1EC-4E7B-891E-0E747D9AA132}"/>
                </a:ext>
              </a:extLst>
            </p:cNvPr>
            <p:cNvSpPr>
              <a:spLocks/>
            </p:cNvSpPr>
            <p:nvPr/>
          </p:nvSpPr>
          <p:spPr bwMode="auto">
            <a:xfrm>
              <a:off x="2660650" y="2921000"/>
              <a:ext cx="560388" cy="298450"/>
            </a:xfrm>
            <a:custGeom>
              <a:avLst/>
              <a:gdLst>
                <a:gd name="T0" fmla="*/ 560388 w 352"/>
                <a:gd name="T1" fmla="*/ 15875 h 188"/>
                <a:gd name="T2" fmla="*/ 560388 w 352"/>
                <a:gd name="T3" fmla="*/ 117475 h 188"/>
                <a:gd name="T4" fmla="*/ 496708 w 352"/>
                <a:gd name="T5" fmla="*/ 117475 h 188"/>
                <a:gd name="T6" fmla="*/ 480787 w 352"/>
                <a:gd name="T7" fmla="*/ 149225 h 188"/>
                <a:gd name="T8" fmla="*/ 445763 w 352"/>
                <a:gd name="T9" fmla="*/ 152400 h 188"/>
                <a:gd name="T10" fmla="*/ 401187 w 352"/>
                <a:gd name="T11" fmla="*/ 155575 h 188"/>
                <a:gd name="T12" fmla="*/ 391635 w 352"/>
                <a:gd name="T13" fmla="*/ 136525 h 188"/>
                <a:gd name="T14" fmla="*/ 385267 w 352"/>
                <a:gd name="T15" fmla="*/ 165100 h 188"/>
                <a:gd name="T16" fmla="*/ 337506 w 352"/>
                <a:gd name="T17" fmla="*/ 206375 h 188"/>
                <a:gd name="T18" fmla="*/ 315218 w 352"/>
                <a:gd name="T19" fmla="*/ 193675 h 188"/>
                <a:gd name="T20" fmla="*/ 289746 w 352"/>
                <a:gd name="T21" fmla="*/ 168275 h 188"/>
                <a:gd name="T22" fmla="*/ 251538 w 352"/>
                <a:gd name="T23" fmla="*/ 155575 h 188"/>
                <a:gd name="T24" fmla="*/ 226066 w 352"/>
                <a:gd name="T25" fmla="*/ 180975 h 188"/>
                <a:gd name="T26" fmla="*/ 200593 w 352"/>
                <a:gd name="T27" fmla="*/ 180975 h 188"/>
                <a:gd name="T28" fmla="*/ 149649 w 352"/>
                <a:gd name="T29" fmla="*/ 206375 h 188"/>
                <a:gd name="T30" fmla="*/ 149649 w 352"/>
                <a:gd name="T31" fmla="*/ 234950 h 188"/>
                <a:gd name="T32" fmla="*/ 124177 w 352"/>
                <a:gd name="T33" fmla="*/ 263525 h 188"/>
                <a:gd name="T34" fmla="*/ 124177 w 352"/>
                <a:gd name="T35" fmla="*/ 298450 h 188"/>
                <a:gd name="T36" fmla="*/ 0 w 352"/>
                <a:gd name="T37" fmla="*/ 282575 h 188"/>
                <a:gd name="T38" fmla="*/ 12736 w 352"/>
                <a:gd name="T39" fmla="*/ 187325 h 188"/>
                <a:gd name="T40" fmla="*/ 31840 w 352"/>
                <a:gd name="T41" fmla="*/ 187325 h 188"/>
                <a:gd name="T42" fmla="*/ 35024 w 352"/>
                <a:gd name="T43" fmla="*/ 149225 h 188"/>
                <a:gd name="T44" fmla="*/ 76417 w 352"/>
                <a:gd name="T45" fmla="*/ 133350 h 188"/>
                <a:gd name="T46" fmla="*/ 92337 w 352"/>
                <a:gd name="T47" fmla="*/ 146050 h 188"/>
                <a:gd name="T48" fmla="*/ 171937 w 352"/>
                <a:gd name="T49" fmla="*/ 146050 h 188"/>
                <a:gd name="T50" fmla="*/ 175121 w 352"/>
                <a:gd name="T51" fmla="*/ 120650 h 188"/>
                <a:gd name="T52" fmla="*/ 232434 w 352"/>
                <a:gd name="T53" fmla="*/ 60325 h 188"/>
                <a:gd name="T54" fmla="*/ 308850 w 352"/>
                <a:gd name="T55" fmla="*/ 9525 h 188"/>
                <a:gd name="T56" fmla="*/ 343874 w 352"/>
                <a:gd name="T57" fmla="*/ 3175 h 188"/>
                <a:gd name="T58" fmla="*/ 353427 w 352"/>
                <a:gd name="T59" fmla="*/ 19050 h 188"/>
                <a:gd name="T60" fmla="*/ 398003 w 352"/>
                <a:gd name="T61" fmla="*/ 19050 h 188"/>
                <a:gd name="T62" fmla="*/ 407555 w 352"/>
                <a:gd name="T63" fmla="*/ 0 h 188"/>
                <a:gd name="T64" fmla="*/ 560388 w 352"/>
                <a:gd name="T65" fmla="*/ 15875 h 18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52" h="188">
                  <a:moveTo>
                    <a:pt x="352" y="10"/>
                  </a:moveTo>
                  <a:lnTo>
                    <a:pt x="352" y="74"/>
                  </a:lnTo>
                  <a:lnTo>
                    <a:pt x="312" y="74"/>
                  </a:lnTo>
                  <a:lnTo>
                    <a:pt x="302" y="94"/>
                  </a:lnTo>
                  <a:lnTo>
                    <a:pt x="280" y="96"/>
                  </a:lnTo>
                  <a:lnTo>
                    <a:pt x="252" y="98"/>
                  </a:lnTo>
                  <a:lnTo>
                    <a:pt x="246" y="86"/>
                  </a:lnTo>
                  <a:lnTo>
                    <a:pt x="242" y="104"/>
                  </a:lnTo>
                  <a:lnTo>
                    <a:pt x="212" y="130"/>
                  </a:lnTo>
                  <a:lnTo>
                    <a:pt x="198" y="122"/>
                  </a:lnTo>
                  <a:lnTo>
                    <a:pt x="182" y="106"/>
                  </a:lnTo>
                  <a:lnTo>
                    <a:pt x="158" y="98"/>
                  </a:lnTo>
                  <a:lnTo>
                    <a:pt x="142" y="114"/>
                  </a:lnTo>
                  <a:lnTo>
                    <a:pt x="126" y="114"/>
                  </a:lnTo>
                  <a:lnTo>
                    <a:pt x="94" y="130"/>
                  </a:lnTo>
                  <a:lnTo>
                    <a:pt x="94" y="148"/>
                  </a:lnTo>
                  <a:lnTo>
                    <a:pt x="78" y="166"/>
                  </a:lnTo>
                  <a:lnTo>
                    <a:pt x="78" y="188"/>
                  </a:lnTo>
                  <a:lnTo>
                    <a:pt x="0" y="178"/>
                  </a:lnTo>
                  <a:lnTo>
                    <a:pt x="8" y="118"/>
                  </a:lnTo>
                  <a:lnTo>
                    <a:pt x="20" y="118"/>
                  </a:lnTo>
                  <a:lnTo>
                    <a:pt x="22" y="94"/>
                  </a:lnTo>
                  <a:lnTo>
                    <a:pt x="48" y="84"/>
                  </a:lnTo>
                  <a:lnTo>
                    <a:pt x="58" y="92"/>
                  </a:lnTo>
                  <a:lnTo>
                    <a:pt x="108" y="92"/>
                  </a:lnTo>
                  <a:lnTo>
                    <a:pt x="110" y="76"/>
                  </a:lnTo>
                  <a:lnTo>
                    <a:pt x="146" y="38"/>
                  </a:lnTo>
                  <a:lnTo>
                    <a:pt x="194" y="6"/>
                  </a:lnTo>
                  <a:lnTo>
                    <a:pt x="216" y="2"/>
                  </a:lnTo>
                  <a:lnTo>
                    <a:pt x="222" y="12"/>
                  </a:lnTo>
                  <a:lnTo>
                    <a:pt x="250" y="12"/>
                  </a:lnTo>
                  <a:lnTo>
                    <a:pt x="256" y="0"/>
                  </a:lnTo>
                  <a:lnTo>
                    <a:pt x="352" y="10"/>
                  </a:lnTo>
                  <a:close/>
                </a:path>
              </a:pathLst>
            </a:custGeom>
            <a:solidFill>
              <a:srgbClr val="FFFF00"/>
            </a:solidFill>
            <a:ln w="9525">
              <a:solidFill>
                <a:schemeClr val="tx1"/>
              </a:solidFill>
              <a:round/>
              <a:headEnd/>
              <a:tailEnd/>
            </a:ln>
          </p:spPr>
          <p:txBody>
            <a:bodyPr wrap="none" anchor="ctr"/>
            <a:lstStyle/>
            <a:p>
              <a:endParaRPr lang="en-US"/>
            </a:p>
          </p:txBody>
        </p:sp>
        <p:sp>
          <p:nvSpPr>
            <p:cNvPr id="22553" name="Freeform 21">
              <a:extLst>
                <a:ext uri="{FF2B5EF4-FFF2-40B4-BE49-F238E27FC236}">
                  <a16:creationId xmlns:a16="http://schemas.microsoft.com/office/drawing/2014/main" id="{2589106F-25E2-4100-8F1D-266C9F84EDE8}"/>
                </a:ext>
              </a:extLst>
            </p:cNvPr>
            <p:cNvSpPr>
              <a:spLocks/>
            </p:cNvSpPr>
            <p:nvPr/>
          </p:nvSpPr>
          <p:spPr bwMode="auto">
            <a:xfrm>
              <a:off x="2784475" y="3035300"/>
              <a:ext cx="479425" cy="295275"/>
            </a:xfrm>
            <a:custGeom>
              <a:avLst/>
              <a:gdLst>
                <a:gd name="T0" fmla="*/ 434975 w 302"/>
                <a:gd name="T1" fmla="*/ 0 h 186"/>
                <a:gd name="T2" fmla="*/ 434975 w 302"/>
                <a:gd name="T3" fmla="*/ 38100 h 186"/>
                <a:gd name="T4" fmla="*/ 479425 w 302"/>
                <a:gd name="T5" fmla="*/ 88900 h 186"/>
                <a:gd name="T6" fmla="*/ 447675 w 302"/>
                <a:gd name="T7" fmla="*/ 146050 h 186"/>
                <a:gd name="T8" fmla="*/ 387350 w 302"/>
                <a:gd name="T9" fmla="*/ 200025 h 186"/>
                <a:gd name="T10" fmla="*/ 330200 w 302"/>
                <a:gd name="T11" fmla="*/ 244475 h 186"/>
                <a:gd name="T12" fmla="*/ 203200 w 302"/>
                <a:gd name="T13" fmla="*/ 295275 h 186"/>
                <a:gd name="T14" fmla="*/ 130175 w 302"/>
                <a:gd name="T15" fmla="*/ 257175 h 186"/>
                <a:gd name="T16" fmla="*/ 76200 w 302"/>
                <a:gd name="T17" fmla="*/ 282575 h 186"/>
                <a:gd name="T18" fmla="*/ 38100 w 302"/>
                <a:gd name="T19" fmla="*/ 279400 h 186"/>
                <a:gd name="T20" fmla="*/ 41275 w 302"/>
                <a:gd name="T21" fmla="*/ 257175 h 186"/>
                <a:gd name="T22" fmla="*/ 15875 w 302"/>
                <a:gd name="T23" fmla="*/ 190500 h 186"/>
                <a:gd name="T24" fmla="*/ 0 w 302"/>
                <a:gd name="T25" fmla="*/ 177800 h 186"/>
                <a:gd name="T26" fmla="*/ 3175 w 302"/>
                <a:gd name="T27" fmla="*/ 136525 h 186"/>
                <a:gd name="T28" fmla="*/ 28575 w 302"/>
                <a:gd name="T29" fmla="*/ 120650 h 186"/>
                <a:gd name="T30" fmla="*/ 28575 w 302"/>
                <a:gd name="T31" fmla="*/ 88900 h 186"/>
                <a:gd name="T32" fmla="*/ 85725 w 302"/>
                <a:gd name="T33" fmla="*/ 63500 h 186"/>
                <a:gd name="T34" fmla="*/ 104775 w 302"/>
                <a:gd name="T35" fmla="*/ 66675 h 186"/>
                <a:gd name="T36" fmla="*/ 130175 w 302"/>
                <a:gd name="T37" fmla="*/ 41275 h 186"/>
                <a:gd name="T38" fmla="*/ 165100 w 302"/>
                <a:gd name="T39" fmla="*/ 53975 h 186"/>
                <a:gd name="T40" fmla="*/ 212725 w 302"/>
                <a:gd name="T41" fmla="*/ 98425 h 186"/>
                <a:gd name="T42" fmla="*/ 254000 w 302"/>
                <a:gd name="T43" fmla="*/ 53975 h 186"/>
                <a:gd name="T44" fmla="*/ 269875 w 302"/>
                <a:gd name="T45" fmla="*/ 22225 h 186"/>
                <a:gd name="T46" fmla="*/ 282575 w 302"/>
                <a:gd name="T47" fmla="*/ 41275 h 186"/>
                <a:gd name="T48" fmla="*/ 358775 w 302"/>
                <a:gd name="T49" fmla="*/ 34925 h 186"/>
                <a:gd name="T50" fmla="*/ 371475 w 302"/>
                <a:gd name="T51" fmla="*/ 3175 h 186"/>
                <a:gd name="T52" fmla="*/ 434975 w 302"/>
                <a:gd name="T53" fmla="*/ 0 h 18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2" h="186">
                  <a:moveTo>
                    <a:pt x="274" y="0"/>
                  </a:moveTo>
                  <a:lnTo>
                    <a:pt x="274" y="24"/>
                  </a:lnTo>
                  <a:lnTo>
                    <a:pt x="302" y="56"/>
                  </a:lnTo>
                  <a:lnTo>
                    <a:pt x="282" y="92"/>
                  </a:lnTo>
                  <a:lnTo>
                    <a:pt x="244" y="126"/>
                  </a:lnTo>
                  <a:lnTo>
                    <a:pt x="208" y="154"/>
                  </a:lnTo>
                  <a:lnTo>
                    <a:pt x="128" y="186"/>
                  </a:lnTo>
                  <a:lnTo>
                    <a:pt x="82" y="162"/>
                  </a:lnTo>
                  <a:lnTo>
                    <a:pt x="48" y="178"/>
                  </a:lnTo>
                  <a:lnTo>
                    <a:pt x="24" y="176"/>
                  </a:lnTo>
                  <a:lnTo>
                    <a:pt x="26" y="162"/>
                  </a:lnTo>
                  <a:lnTo>
                    <a:pt x="10" y="120"/>
                  </a:lnTo>
                  <a:lnTo>
                    <a:pt x="0" y="112"/>
                  </a:lnTo>
                  <a:lnTo>
                    <a:pt x="2" y="86"/>
                  </a:lnTo>
                  <a:lnTo>
                    <a:pt x="18" y="76"/>
                  </a:lnTo>
                  <a:lnTo>
                    <a:pt x="18" y="56"/>
                  </a:lnTo>
                  <a:lnTo>
                    <a:pt x="54" y="40"/>
                  </a:lnTo>
                  <a:lnTo>
                    <a:pt x="66" y="42"/>
                  </a:lnTo>
                  <a:lnTo>
                    <a:pt x="82" y="26"/>
                  </a:lnTo>
                  <a:lnTo>
                    <a:pt x="104" y="34"/>
                  </a:lnTo>
                  <a:lnTo>
                    <a:pt x="134" y="62"/>
                  </a:lnTo>
                  <a:lnTo>
                    <a:pt x="160" y="34"/>
                  </a:lnTo>
                  <a:lnTo>
                    <a:pt x="170" y="14"/>
                  </a:lnTo>
                  <a:lnTo>
                    <a:pt x="178" y="26"/>
                  </a:lnTo>
                  <a:lnTo>
                    <a:pt x="226" y="22"/>
                  </a:lnTo>
                  <a:lnTo>
                    <a:pt x="234" y="2"/>
                  </a:lnTo>
                  <a:lnTo>
                    <a:pt x="274" y="0"/>
                  </a:lnTo>
                  <a:close/>
                </a:path>
              </a:pathLst>
            </a:custGeom>
            <a:solidFill>
              <a:srgbClr val="FFFF00"/>
            </a:solidFill>
            <a:ln w="9525">
              <a:solidFill>
                <a:schemeClr val="tx1"/>
              </a:solidFill>
              <a:round/>
              <a:headEnd/>
              <a:tailEnd/>
            </a:ln>
          </p:spPr>
          <p:txBody>
            <a:bodyPr wrap="none" anchor="ctr"/>
            <a:lstStyle/>
            <a:p>
              <a:endParaRPr lang="en-US"/>
            </a:p>
          </p:txBody>
        </p:sp>
        <p:sp>
          <p:nvSpPr>
            <p:cNvPr id="22554" name="Freeform 22">
              <a:extLst>
                <a:ext uri="{FF2B5EF4-FFF2-40B4-BE49-F238E27FC236}">
                  <a16:creationId xmlns:a16="http://schemas.microsoft.com/office/drawing/2014/main" id="{E8D74FC5-8739-444A-85D7-0E84945CAD69}"/>
                </a:ext>
              </a:extLst>
            </p:cNvPr>
            <p:cNvSpPr>
              <a:spLocks/>
            </p:cNvSpPr>
            <p:nvPr/>
          </p:nvSpPr>
          <p:spPr bwMode="auto">
            <a:xfrm>
              <a:off x="1874838" y="3116263"/>
              <a:ext cx="454025" cy="385762"/>
            </a:xfrm>
            <a:custGeom>
              <a:avLst/>
              <a:gdLst>
                <a:gd name="T0" fmla="*/ 0 w 286"/>
                <a:gd name="T1" fmla="*/ 31881 h 242"/>
                <a:gd name="T2" fmla="*/ 47625 w 286"/>
                <a:gd name="T3" fmla="*/ 35069 h 242"/>
                <a:gd name="T4" fmla="*/ 82550 w 286"/>
                <a:gd name="T5" fmla="*/ 22317 h 242"/>
                <a:gd name="T6" fmla="*/ 165100 w 286"/>
                <a:gd name="T7" fmla="*/ 19129 h 242"/>
                <a:gd name="T8" fmla="*/ 180975 w 286"/>
                <a:gd name="T9" fmla="*/ 6376 h 242"/>
                <a:gd name="T10" fmla="*/ 228600 w 286"/>
                <a:gd name="T11" fmla="*/ 22317 h 242"/>
                <a:gd name="T12" fmla="*/ 269875 w 286"/>
                <a:gd name="T13" fmla="*/ 0 h 242"/>
                <a:gd name="T14" fmla="*/ 320675 w 286"/>
                <a:gd name="T15" fmla="*/ 51010 h 242"/>
                <a:gd name="T16" fmla="*/ 361950 w 286"/>
                <a:gd name="T17" fmla="*/ 95643 h 242"/>
                <a:gd name="T18" fmla="*/ 352425 w 286"/>
                <a:gd name="T19" fmla="*/ 146653 h 242"/>
                <a:gd name="T20" fmla="*/ 387350 w 286"/>
                <a:gd name="T21" fmla="*/ 188099 h 242"/>
                <a:gd name="T22" fmla="*/ 412750 w 286"/>
                <a:gd name="T23" fmla="*/ 219980 h 242"/>
                <a:gd name="T24" fmla="*/ 428625 w 286"/>
                <a:gd name="T25" fmla="*/ 258237 h 242"/>
                <a:gd name="T26" fmla="*/ 438150 w 286"/>
                <a:gd name="T27" fmla="*/ 280554 h 242"/>
                <a:gd name="T28" fmla="*/ 431800 w 286"/>
                <a:gd name="T29" fmla="*/ 315623 h 242"/>
                <a:gd name="T30" fmla="*/ 454025 w 286"/>
                <a:gd name="T31" fmla="*/ 315623 h 242"/>
                <a:gd name="T32" fmla="*/ 454025 w 286"/>
                <a:gd name="T33" fmla="*/ 353881 h 242"/>
                <a:gd name="T34" fmla="*/ 431800 w 286"/>
                <a:gd name="T35" fmla="*/ 385762 h 242"/>
                <a:gd name="T36" fmla="*/ 393700 w 286"/>
                <a:gd name="T37" fmla="*/ 376198 h 242"/>
                <a:gd name="T38" fmla="*/ 352425 w 286"/>
                <a:gd name="T39" fmla="*/ 334752 h 242"/>
                <a:gd name="T40" fmla="*/ 311150 w 286"/>
                <a:gd name="T41" fmla="*/ 341128 h 242"/>
                <a:gd name="T42" fmla="*/ 273050 w 286"/>
                <a:gd name="T43" fmla="*/ 315623 h 242"/>
                <a:gd name="T44" fmla="*/ 244475 w 286"/>
                <a:gd name="T45" fmla="*/ 274178 h 242"/>
                <a:gd name="T46" fmla="*/ 177800 w 286"/>
                <a:gd name="T47" fmla="*/ 274178 h 242"/>
                <a:gd name="T48" fmla="*/ 171450 w 286"/>
                <a:gd name="T49" fmla="*/ 232732 h 242"/>
                <a:gd name="T50" fmla="*/ 114300 w 286"/>
                <a:gd name="T51" fmla="*/ 188099 h 242"/>
                <a:gd name="T52" fmla="*/ 76200 w 286"/>
                <a:gd name="T53" fmla="*/ 149841 h 242"/>
                <a:gd name="T54" fmla="*/ 57150 w 286"/>
                <a:gd name="T55" fmla="*/ 92455 h 242"/>
                <a:gd name="T56" fmla="*/ 0 w 286"/>
                <a:gd name="T57" fmla="*/ 31881 h 24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86" h="242">
                  <a:moveTo>
                    <a:pt x="0" y="20"/>
                  </a:moveTo>
                  <a:lnTo>
                    <a:pt x="30" y="22"/>
                  </a:lnTo>
                  <a:lnTo>
                    <a:pt x="52" y="14"/>
                  </a:lnTo>
                  <a:lnTo>
                    <a:pt x="104" y="12"/>
                  </a:lnTo>
                  <a:lnTo>
                    <a:pt x="114" y="4"/>
                  </a:lnTo>
                  <a:lnTo>
                    <a:pt x="144" y="14"/>
                  </a:lnTo>
                  <a:lnTo>
                    <a:pt x="170" y="0"/>
                  </a:lnTo>
                  <a:lnTo>
                    <a:pt x="202" y="32"/>
                  </a:lnTo>
                  <a:lnTo>
                    <a:pt x="228" y="60"/>
                  </a:lnTo>
                  <a:lnTo>
                    <a:pt x="222" y="92"/>
                  </a:lnTo>
                  <a:lnTo>
                    <a:pt x="244" y="118"/>
                  </a:lnTo>
                  <a:lnTo>
                    <a:pt x="260" y="138"/>
                  </a:lnTo>
                  <a:lnTo>
                    <a:pt x="270" y="162"/>
                  </a:lnTo>
                  <a:lnTo>
                    <a:pt x="276" y="176"/>
                  </a:lnTo>
                  <a:lnTo>
                    <a:pt x="272" y="198"/>
                  </a:lnTo>
                  <a:lnTo>
                    <a:pt x="286" y="198"/>
                  </a:lnTo>
                  <a:lnTo>
                    <a:pt x="286" y="222"/>
                  </a:lnTo>
                  <a:lnTo>
                    <a:pt x="272" y="242"/>
                  </a:lnTo>
                  <a:lnTo>
                    <a:pt x="248" y="236"/>
                  </a:lnTo>
                  <a:lnTo>
                    <a:pt x="222" y="210"/>
                  </a:lnTo>
                  <a:lnTo>
                    <a:pt x="196" y="214"/>
                  </a:lnTo>
                  <a:lnTo>
                    <a:pt x="172" y="198"/>
                  </a:lnTo>
                  <a:lnTo>
                    <a:pt x="154" y="172"/>
                  </a:lnTo>
                  <a:lnTo>
                    <a:pt x="112" y="172"/>
                  </a:lnTo>
                  <a:lnTo>
                    <a:pt x="108" y="146"/>
                  </a:lnTo>
                  <a:lnTo>
                    <a:pt x="72" y="118"/>
                  </a:lnTo>
                  <a:lnTo>
                    <a:pt x="48" y="94"/>
                  </a:lnTo>
                  <a:lnTo>
                    <a:pt x="36" y="58"/>
                  </a:lnTo>
                  <a:lnTo>
                    <a:pt x="0" y="20"/>
                  </a:lnTo>
                  <a:close/>
                </a:path>
              </a:pathLst>
            </a:custGeom>
            <a:solidFill>
              <a:srgbClr val="0070C0"/>
            </a:solidFill>
            <a:ln w="9525">
              <a:solidFill>
                <a:schemeClr val="tx1"/>
              </a:solidFill>
              <a:round/>
              <a:headEnd/>
              <a:tailEnd/>
            </a:ln>
          </p:spPr>
          <p:txBody>
            <a:bodyPr wrap="none" anchor="ctr"/>
            <a:lstStyle/>
            <a:p>
              <a:endParaRPr lang="en-US"/>
            </a:p>
          </p:txBody>
        </p:sp>
        <p:sp>
          <p:nvSpPr>
            <p:cNvPr id="22555" name="Freeform 23">
              <a:extLst>
                <a:ext uri="{FF2B5EF4-FFF2-40B4-BE49-F238E27FC236}">
                  <a16:creationId xmlns:a16="http://schemas.microsoft.com/office/drawing/2014/main" id="{7128246B-25C6-4E6B-B01A-8571873F021B}"/>
                </a:ext>
              </a:extLst>
            </p:cNvPr>
            <p:cNvSpPr>
              <a:spLocks/>
            </p:cNvSpPr>
            <p:nvPr/>
          </p:nvSpPr>
          <p:spPr bwMode="auto">
            <a:xfrm>
              <a:off x="2224088" y="3136900"/>
              <a:ext cx="204787" cy="347663"/>
            </a:xfrm>
            <a:custGeom>
              <a:avLst/>
              <a:gdLst>
                <a:gd name="T0" fmla="*/ 56710 w 130"/>
                <a:gd name="T1" fmla="*/ 63791 h 218"/>
                <a:gd name="T2" fmla="*/ 110270 w 130"/>
                <a:gd name="T3" fmla="*/ 0 h 218"/>
                <a:gd name="T4" fmla="*/ 138625 w 130"/>
                <a:gd name="T5" fmla="*/ 0 h 218"/>
                <a:gd name="T6" fmla="*/ 195335 w 130"/>
                <a:gd name="T7" fmla="*/ 165858 h 218"/>
                <a:gd name="T8" fmla="*/ 182733 w 130"/>
                <a:gd name="T9" fmla="*/ 188185 h 218"/>
                <a:gd name="T10" fmla="*/ 182733 w 130"/>
                <a:gd name="T11" fmla="*/ 223270 h 218"/>
                <a:gd name="T12" fmla="*/ 204787 w 130"/>
                <a:gd name="T13" fmla="*/ 232839 h 218"/>
                <a:gd name="T14" fmla="*/ 201636 w 130"/>
                <a:gd name="T15" fmla="*/ 258355 h 218"/>
                <a:gd name="T16" fmla="*/ 170131 w 130"/>
                <a:gd name="T17" fmla="*/ 248786 h 218"/>
                <a:gd name="T18" fmla="*/ 135474 w 130"/>
                <a:gd name="T19" fmla="*/ 347663 h 218"/>
                <a:gd name="T20" fmla="*/ 97668 w 130"/>
                <a:gd name="T21" fmla="*/ 344473 h 218"/>
                <a:gd name="T22" fmla="*/ 100818 w 130"/>
                <a:gd name="T23" fmla="*/ 293440 h 218"/>
                <a:gd name="T24" fmla="*/ 78764 w 130"/>
                <a:gd name="T25" fmla="*/ 293440 h 218"/>
                <a:gd name="T26" fmla="*/ 91367 w 130"/>
                <a:gd name="T27" fmla="*/ 264734 h 218"/>
                <a:gd name="T28" fmla="*/ 59861 w 130"/>
                <a:gd name="T29" fmla="*/ 191374 h 218"/>
                <a:gd name="T30" fmla="*/ 0 w 130"/>
                <a:gd name="T31" fmla="*/ 124393 h 218"/>
                <a:gd name="T32" fmla="*/ 6301 w 130"/>
                <a:gd name="T33" fmla="*/ 70171 h 218"/>
                <a:gd name="T34" fmla="*/ 22054 w 130"/>
                <a:gd name="T35" fmla="*/ 60602 h 218"/>
                <a:gd name="T36" fmla="*/ 56710 w 130"/>
                <a:gd name="T37" fmla="*/ 63791 h 2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30" h="218">
                  <a:moveTo>
                    <a:pt x="36" y="40"/>
                  </a:moveTo>
                  <a:lnTo>
                    <a:pt x="70" y="0"/>
                  </a:lnTo>
                  <a:lnTo>
                    <a:pt x="88" y="0"/>
                  </a:lnTo>
                  <a:lnTo>
                    <a:pt x="124" y="104"/>
                  </a:lnTo>
                  <a:lnTo>
                    <a:pt x="116" y="118"/>
                  </a:lnTo>
                  <a:lnTo>
                    <a:pt x="116" y="140"/>
                  </a:lnTo>
                  <a:lnTo>
                    <a:pt x="130" y="146"/>
                  </a:lnTo>
                  <a:lnTo>
                    <a:pt x="128" y="162"/>
                  </a:lnTo>
                  <a:lnTo>
                    <a:pt x="108" y="156"/>
                  </a:lnTo>
                  <a:lnTo>
                    <a:pt x="86" y="218"/>
                  </a:lnTo>
                  <a:lnTo>
                    <a:pt x="62" y="216"/>
                  </a:lnTo>
                  <a:lnTo>
                    <a:pt x="64" y="184"/>
                  </a:lnTo>
                  <a:lnTo>
                    <a:pt x="50" y="184"/>
                  </a:lnTo>
                  <a:lnTo>
                    <a:pt x="58" y="166"/>
                  </a:lnTo>
                  <a:lnTo>
                    <a:pt x="38" y="120"/>
                  </a:lnTo>
                  <a:lnTo>
                    <a:pt x="0" y="78"/>
                  </a:lnTo>
                  <a:lnTo>
                    <a:pt x="4" y="44"/>
                  </a:lnTo>
                  <a:lnTo>
                    <a:pt x="14" y="38"/>
                  </a:lnTo>
                  <a:lnTo>
                    <a:pt x="36" y="40"/>
                  </a:lnTo>
                  <a:close/>
                </a:path>
              </a:pathLst>
            </a:custGeom>
            <a:solidFill>
              <a:srgbClr val="00B050"/>
            </a:solidFill>
            <a:ln w="9525">
              <a:solidFill>
                <a:schemeClr val="tx1"/>
              </a:solidFill>
              <a:round/>
              <a:headEnd/>
              <a:tailEnd/>
            </a:ln>
          </p:spPr>
          <p:txBody>
            <a:bodyPr wrap="none" anchor="ctr"/>
            <a:lstStyle/>
            <a:p>
              <a:endParaRPr lang="en-US"/>
            </a:p>
          </p:txBody>
        </p:sp>
        <p:sp>
          <p:nvSpPr>
            <p:cNvPr id="22556" name="Freeform 24">
              <a:extLst>
                <a:ext uri="{FF2B5EF4-FFF2-40B4-BE49-F238E27FC236}">
                  <a16:creationId xmlns:a16="http://schemas.microsoft.com/office/drawing/2014/main" id="{DE0D3B6E-5853-47D5-BA4C-EB9C91AAB677}"/>
                </a:ext>
              </a:extLst>
            </p:cNvPr>
            <p:cNvSpPr>
              <a:spLocks/>
            </p:cNvSpPr>
            <p:nvPr/>
          </p:nvSpPr>
          <p:spPr bwMode="auto">
            <a:xfrm>
              <a:off x="2300288" y="3092450"/>
              <a:ext cx="350837" cy="309563"/>
            </a:xfrm>
            <a:custGeom>
              <a:avLst/>
              <a:gdLst>
                <a:gd name="T0" fmla="*/ 9482 w 222"/>
                <a:gd name="T1" fmla="*/ 0 h 196"/>
                <a:gd name="T2" fmla="*/ 60053 w 222"/>
                <a:gd name="T3" fmla="*/ 6318 h 196"/>
                <a:gd name="T4" fmla="*/ 246534 w 222"/>
                <a:gd name="T5" fmla="*/ 25270 h 196"/>
                <a:gd name="T6" fmla="*/ 249695 w 222"/>
                <a:gd name="T7" fmla="*/ 47382 h 196"/>
                <a:gd name="T8" fmla="*/ 274980 w 222"/>
                <a:gd name="T9" fmla="*/ 44223 h 196"/>
                <a:gd name="T10" fmla="*/ 271820 w 222"/>
                <a:gd name="T11" fmla="*/ 69494 h 196"/>
                <a:gd name="T12" fmla="*/ 287623 w 222"/>
                <a:gd name="T13" fmla="*/ 101082 h 196"/>
                <a:gd name="T14" fmla="*/ 312909 w 222"/>
                <a:gd name="T15" fmla="*/ 110558 h 196"/>
                <a:gd name="T16" fmla="*/ 309748 w 222"/>
                <a:gd name="T17" fmla="*/ 145305 h 196"/>
                <a:gd name="T18" fmla="*/ 328712 w 222"/>
                <a:gd name="T19" fmla="*/ 157940 h 196"/>
                <a:gd name="T20" fmla="*/ 325551 w 222"/>
                <a:gd name="T21" fmla="*/ 176893 h 196"/>
                <a:gd name="T22" fmla="*/ 338194 w 222"/>
                <a:gd name="T23" fmla="*/ 195846 h 196"/>
                <a:gd name="T24" fmla="*/ 325551 w 222"/>
                <a:gd name="T25" fmla="*/ 224275 h 196"/>
                <a:gd name="T26" fmla="*/ 350837 w 222"/>
                <a:gd name="T27" fmla="*/ 252704 h 196"/>
                <a:gd name="T28" fmla="*/ 331873 w 222"/>
                <a:gd name="T29" fmla="*/ 306404 h 196"/>
                <a:gd name="T30" fmla="*/ 309748 w 222"/>
                <a:gd name="T31" fmla="*/ 309563 h 196"/>
                <a:gd name="T32" fmla="*/ 271820 w 222"/>
                <a:gd name="T33" fmla="*/ 309563 h 196"/>
                <a:gd name="T34" fmla="*/ 271820 w 222"/>
                <a:gd name="T35" fmla="*/ 208481 h 196"/>
                <a:gd name="T36" fmla="*/ 170677 w 222"/>
                <a:gd name="T37" fmla="*/ 208481 h 196"/>
                <a:gd name="T38" fmla="*/ 158035 w 222"/>
                <a:gd name="T39" fmla="*/ 224275 h 196"/>
                <a:gd name="T40" fmla="*/ 120106 w 222"/>
                <a:gd name="T41" fmla="*/ 205322 h 196"/>
                <a:gd name="T42" fmla="*/ 63214 w 222"/>
                <a:gd name="T43" fmla="*/ 41064 h 196"/>
                <a:gd name="T44" fmla="*/ 28446 w 222"/>
                <a:gd name="T45" fmla="*/ 44223 h 196"/>
                <a:gd name="T46" fmla="*/ 18964 w 222"/>
                <a:gd name="T47" fmla="*/ 60017 h 196"/>
                <a:gd name="T48" fmla="*/ 0 w 222"/>
                <a:gd name="T49" fmla="*/ 56859 h 196"/>
                <a:gd name="T50" fmla="*/ 9482 w 222"/>
                <a:gd name="T51" fmla="*/ 0 h 1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22" h="196">
                  <a:moveTo>
                    <a:pt x="6" y="0"/>
                  </a:moveTo>
                  <a:lnTo>
                    <a:pt x="38" y="4"/>
                  </a:lnTo>
                  <a:lnTo>
                    <a:pt x="156" y="16"/>
                  </a:lnTo>
                  <a:lnTo>
                    <a:pt x="158" y="30"/>
                  </a:lnTo>
                  <a:lnTo>
                    <a:pt x="174" y="28"/>
                  </a:lnTo>
                  <a:lnTo>
                    <a:pt x="172" y="44"/>
                  </a:lnTo>
                  <a:lnTo>
                    <a:pt x="182" y="64"/>
                  </a:lnTo>
                  <a:lnTo>
                    <a:pt x="198" y="70"/>
                  </a:lnTo>
                  <a:lnTo>
                    <a:pt x="196" y="92"/>
                  </a:lnTo>
                  <a:lnTo>
                    <a:pt x="208" y="100"/>
                  </a:lnTo>
                  <a:lnTo>
                    <a:pt x="206" y="112"/>
                  </a:lnTo>
                  <a:lnTo>
                    <a:pt x="214" y="124"/>
                  </a:lnTo>
                  <a:lnTo>
                    <a:pt x="206" y="142"/>
                  </a:lnTo>
                  <a:lnTo>
                    <a:pt x="222" y="160"/>
                  </a:lnTo>
                  <a:lnTo>
                    <a:pt x="210" y="194"/>
                  </a:lnTo>
                  <a:lnTo>
                    <a:pt x="196" y="196"/>
                  </a:lnTo>
                  <a:lnTo>
                    <a:pt x="172" y="196"/>
                  </a:lnTo>
                  <a:lnTo>
                    <a:pt x="172" y="132"/>
                  </a:lnTo>
                  <a:lnTo>
                    <a:pt x="108" y="132"/>
                  </a:lnTo>
                  <a:lnTo>
                    <a:pt x="100" y="142"/>
                  </a:lnTo>
                  <a:lnTo>
                    <a:pt x="76" y="130"/>
                  </a:lnTo>
                  <a:lnTo>
                    <a:pt x="40" y="26"/>
                  </a:lnTo>
                  <a:lnTo>
                    <a:pt x="18" y="28"/>
                  </a:lnTo>
                  <a:lnTo>
                    <a:pt x="12" y="38"/>
                  </a:lnTo>
                  <a:lnTo>
                    <a:pt x="0" y="36"/>
                  </a:lnTo>
                  <a:lnTo>
                    <a:pt x="6" y="0"/>
                  </a:lnTo>
                  <a:close/>
                </a:path>
              </a:pathLst>
            </a:custGeom>
            <a:solidFill>
              <a:srgbClr val="FFFF00"/>
            </a:solidFill>
            <a:ln w="9525">
              <a:solidFill>
                <a:schemeClr val="tx1"/>
              </a:solidFill>
              <a:round/>
              <a:headEnd/>
              <a:tailEnd/>
            </a:ln>
          </p:spPr>
          <p:txBody>
            <a:bodyPr wrap="none" anchor="ctr"/>
            <a:lstStyle/>
            <a:p>
              <a:endParaRPr lang="en-US"/>
            </a:p>
          </p:txBody>
        </p:sp>
        <p:sp>
          <p:nvSpPr>
            <p:cNvPr id="22557" name="Freeform 25">
              <a:extLst>
                <a:ext uri="{FF2B5EF4-FFF2-40B4-BE49-F238E27FC236}">
                  <a16:creationId xmlns:a16="http://schemas.microsoft.com/office/drawing/2014/main" id="{EB64D769-3F15-4B0F-85EF-76C01D1D6D55}"/>
                </a:ext>
              </a:extLst>
            </p:cNvPr>
            <p:cNvSpPr>
              <a:spLocks/>
            </p:cNvSpPr>
            <p:nvPr/>
          </p:nvSpPr>
          <p:spPr bwMode="auto">
            <a:xfrm>
              <a:off x="2530475" y="3197225"/>
              <a:ext cx="296863" cy="347663"/>
            </a:xfrm>
            <a:custGeom>
              <a:avLst/>
              <a:gdLst>
                <a:gd name="T0" fmla="*/ 82994 w 186"/>
                <a:gd name="T1" fmla="*/ 0 h 218"/>
                <a:gd name="T2" fmla="*/ 137259 w 186"/>
                <a:gd name="T3" fmla="*/ 6379 h 218"/>
                <a:gd name="T4" fmla="*/ 261750 w 186"/>
                <a:gd name="T5" fmla="*/ 22327 h 218"/>
                <a:gd name="T6" fmla="*/ 296863 w 186"/>
                <a:gd name="T7" fmla="*/ 92497 h 218"/>
                <a:gd name="T8" fmla="*/ 296863 w 186"/>
                <a:gd name="T9" fmla="*/ 226459 h 218"/>
                <a:gd name="T10" fmla="*/ 245790 w 186"/>
                <a:gd name="T11" fmla="*/ 248786 h 218"/>
                <a:gd name="T12" fmla="*/ 143643 w 186"/>
                <a:gd name="T13" fmla="*/ 245597 h 218"/>
                <a:gd name="T14" fmla="*/ 124491 w 186"/>
                <a:gd name="T15" fmla="*/ 232839 h 218"/>
                <a:gd name="T16" fmla="*/ 79802 w 186"/>
                <a:gd name="T17" fmla="*/ 293440 h 218"/>
                <a:gd name="T18" fmla="*/ 86186 w 186"/>
                <a:gd name="T19" fmla="*/ 312578 h 218"/>
                <a:gd name="T20" fmla="*/ 15960 w 186"/>
                <a:gd name="T21" fmla="*/ 347663 h 218"/>
                <a:gd name="T22" fmla="*/ 0 w 186"/>
                <a:gd name="T23" fmla="*/ 318957 h 218"/>
                <a:gd name="T24" fmla="*/ 82994 w 186"/>
                <a:gd name="T25" fmla="*/ 255166 h 218"/>
                <a:gd name="T26" fmla="*/ 79802 w 186"/>
                <a:gd name="T27" fmla="*/ 204132 h 218"/>
                <a:gd name="T28" fmla="*/ 105338 w 186"/>
                <a:gd name="T29" fmla="*/ 200943 h 218"/>
                <a:gd name="T30" fmla="*/ 118107 w 186"/>
                <a:gd name="T31" fmla="*/ 140341 h 218"/>
                <a:gd name="T32" fmla="*/ 95762 w 186"/>
                <a:gd name="T33" fmla="*/ 118014 h 218"/>
                <a:gd name="T34" fmla="*/ 108531 w 186"/>
                <a:gd name="T35" fmla="*/ 89308 h 218"/>
                <a:gd name="T36" fmla="*/ 95762 w 186"/>
                <a:gd name="T37" fmla="*/ 70171 h 218"/>
                <a:gd name="T38" fmla="*/ 98954 w 186"/>
                <a:gd name="T39" fmla="*/ 51033 h 218"/>
                <a:gd name="T40" fmla="*/ 79802 w 186"/>
                <a:gd name="T41" fmla="*/ 35085 h 218"/>
                <a:gd name="T42" fmla="*/ 82994 w 186"/>
                <a:gd name="T43" fmla="*/ 0 h 21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86" h="218">
                  <a:moveTo>
                    <a:pt x="52" y="0"/>
                  </a:moveTo>
                  <a:lnTo>
                    <a:pt x="86" y="4"/>
                  </a:lnTo>
                  <a:lnTo>
                    <a:pt x="164" y="14"/>
                  </a:lnTo>
                  <a:lnTo>
                    <a:pt x="186" y="58"/>
                  </a:lnTo>
                  <a:lnTo>
                    <a:pt x="186" y="142"/>
                  </a:lnTo>
                  <a:lnTo>
                    <a:pt x="154" y="156"/>
                  </a:lnTo>
                  <a:lnTo>
                    <a:pt x="90" y="154"/>
                  </a:lnTo>
                  <a:lnTo>
                    <a:pt x="78" y="146"/>
                  </a:lnTo>
                  <a:lnTo>
                    <a:pt x="50" y="184"/>
                  </a:lnTo>
                  <a:lnTo>
                    <a:pt x="54" y="196"/>
                  </a:lnTo>
                  <a:lnTo>
                    <a:pt x="10" y="218"/>
                  </a:lnTo>
                  <a:lnTo>
                    <a:pt x="0" y="200"/>
                  </a:lnTo>
                  <a:lnTo>
                    <a:pt x="52" y="160"/>
                  </a:lnTo>
                  <a:lnTo>
                    <a:pt x="50" y="128"/>
                  </a:lnTo>
                  <a:lnTo>
                    <a:pt x="66" y="126"/>
                  </a:lnTo>
                  <a:lnTo>
                    <a:pt x="74" y="88"/>
                  </a:lnTo>
                  <a:lnTo>
                    <a:pt x="60" y="74"/>
                  </a:lnTo>
                  <a:lnTo>
                    <a:pt x="68" y="56"/>
                  </a:lnTo>
                  <a:lnTo>
                    <a:pt x="60" y="44"/>
                  </a:lnTo>
                  <a:lnTo>
                    <a:pt x="62" y="32"/>
                  </a:lnTo>
                  <a:lnTo>
                    <a:pt x="50" y="22"/>
                  </a:lnTo>
                  <a:lnTo>
                    <a:pt x="52" y="0"/>
                  </a:lnTo>
                  <a:close/>
                </a:path>
              </a:pathLst>
            </a:custGeom>
            <a:solidFill>
              <a:srgbClr val="FFFF00"/>
            </a:solidFill>
            <a:ln w="9525">
              <a:solidFill>
                <a:schemeClr val="tx1"/>
              </a:solidFill>
              <a:round/>
              <a:headEnd/>
              <a:tailEnd/>
            </a:ln>
          </p:spPr>
          <p:txBody>
            <a:bodyPr wrap="none" anchor="ctr"/>
            <a:lstStyle/>
            <a:p>
              <a:endParaRPr lang="en-US"/>
            </a:p>
          </p:txBody>
        </p:sp>
        <p:sp>
          <p:nvSpPr>
            <p:cNvPr id="22558" name="Freeform 26">
              <a:extLst>
                <a:ext uri="{FF2B5EF4-FFF2-40B4-BE49-F238E27FC236}">
                  <a16:creationId xmlns:a16="http://schemas.microsoft.com/office/drawing/2014/main" id="{BFE1C78B-1186-4E8D-9784-45441CEED048}"/>
                </a:ext>
              </a:extLst>
            </p:cNvPr>
            <p:cNvSpPr>
              <a:spLocks/>
            </p:cNvSpPr>
            <p:nvPr/>
          </p:nvSpPr>
          <p:spPr bwMode="auto">
            <a:xfrm>
              <a:off x="2363788" y="3298825"/>
              <a:ext cx="247650" cy="220663"/>
            </a:xfrm>
            <a:custGeom>
              <a:avLst/>
              <a:gdLst>
                <a:gd name="T0" fmla="*/ 53975 w 156"/>
                <a:gd name="T1" fmla="*/ 0 h 138"/>
                <a:gd name="T2" fmla="*/ 95250 w 156"/>
                <a:gd name="T3" fmla="*/ 19188 h 138"/>
                <a:gd name="T4" fmla="*/ 104775 w 156"/>
                <a:gd name="T5" fmla="*/ 3198 h 138"/>
                <a:gd name="T6" fmla="*/ 209550 w 156"/>
                <a:gd name="T7" fmla="*/ 3198 h 138"/>
                <a:gd name="T8" fmla="*/ 209550 w 156"/>
                <a:gd name="T9" fmla="*/ 108732 h 138"/>
                <a:gd name="T10" fmla="*/ 247650 w 156"/>
                <a:gd name="T11" fmla="*/ 108732 h 138"/>
                <a:gd name="T12" fmla="*/ 247650 w 156"/>
                <a:gd name="T13" fmla="*/ 153505 h 138"/>
                <a:gd name="T14" fmla="*/ 180975 w 156"/>
                <a:gd name="T15" fmla="*/ 214267 h 138"/>
                <a:gd name="T16" fmla="*/ 130175 w 156"/>
                <a:gd name="T17" fmla="*/ 195079 h 138"/>
                <a:gd name="T18" fmla="*/ 79375 w 156"/>
                <a:gd name="T19" fmla="*/ 220663 h 138"/>
                <a:gd name="T20" fmla="*/ 47625 w 156"/>
                <a:gd name="T21" fmla="*/ 201475 h 138"/>
                <a:gd name="T22" fmla="*/ 3175 w 156"/>
                <a:gd name="T23" fmla="*/ 217465 h 138"/>
                <a:gd name="T24" fmla="*/ 0 w 156"/>
                <a:gd name="T25" fmla="*/ 188683 h 138"/>
                <a:gd name="T26" fmla="*/ 28575 w 156"/>
                <a:gd name="T27" fmla="*/ 86346 h 138"/>
                <a:gd name="T28" fmla="*/ 63500 w 156"/>
                <a:gd name="T29" fmla="*/ 95940 h 138"/>
                <a:gd name="T30" fmla="*/ 69850 w 156"/>
                <a:gd name="T31" fmla="*/ 67158 h 138"/>
                <a:gd name="T32" fmla="*/ 44450 w 156"/>
                <a:gd name="T33" fmla="*/ 60762 h 138"/>
                <a:gd name="T34" fmla="*/ 44450 w 156"/>
                <a:gd name="T35" fmla="*/ 22386 h 138"/>
                <a:gd name="T36" fmla="*/ 53975 w 156"/>
                <a:gd name="T37" fmla="*/ 0 h 13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56" h="138">
                  <a:moveTo>
                    <a:pt x="34" y="0"/>
                  </a:moveTo>
                  <a:lnTo>
                    <a:pt x="60" y="12"/>
                  </a:lnTo>
                  <a:lnTo>
                    <a:pt x="66" y="2"/>
                  </a:lnTo>
                  <a:lnTo>
                    <a:pt x="132" y="2"/>
                  </a:lnTo>
                  <a:lnTo>
                    <a:pt x="132" y="68"/>
                  </a:lnTo>
                  <a:lnTo>
                    <a:pt x="156" y="68"/>
                  </a:lnTo>
                  <a:lnTo>
                    <a:pt x="156" y="96"/>
                  </a:lnTo>
                  <a:lnTo>
                    <a:pt x="114" y="134"/>
                  </a:lnTo>
                  <a:lnTo>
                    <a:pt x="82" y="122"/>
                  </a:lnTo>
                  <a:lnTo>
                    <a:pt x="50" y="138"/>
                  </a:lnTo>
                  <a:lnTo>
                    <a:pt x="30" y="126"/>
                  </a:lnTo>
                  <a:lnTo>
                    <a:pt x="2" y="136"/>
                  </a:lnTo>
                  <a:lnTo>
                    <a:pt x="0" y="118"/>
                  </a:lnTo>
                  <a:lnTo>
                    <a:pt x="18" y="54"/>
                  </a:lnTo>
                  <a:lnTo>
                    <a:pt x="40" y="60"/>
                  </a:lnTo>
                  <a:lnTo>
                    <a:pt x="44" y="42"/>
                  </a:lnTo>
                  <a:lnTo>
                    <a:pt x="28" y="38"/>
                  </a:lnTo>
                  <a:lnTo>
                    <a:pt x="28" y="14"/>
                  </a:lnTo>
                  <a:lnTo>
                    <a:pt x="34" y="0"/>
                  </a:lnTo>
                  <a:close/>
                </a:path>
              </a:pathLst>
            </a:custGeom>
            <a:solidFill>
              <a:srgbClr val="FF0000"/>
            </a:solidFill>
            <a:ln w="9525">
              <a:solidFill>
                <a:schemeClr val="tx1"/>
              </a:solidFill>
              <a:round/>
              <a:headEnd/>
              <a:tailEnd/>
            </a:ln>
          </p:spPr>
          <p:txBody>
            <a:bodyPr wrap="none" anchor="ctr"/>
            <a:lstStyle/>
            <a:p>
              <a:endParaRPr lang="en-US"/>
            </a:p>
          </p:txBody>
        </p:sp>
        <p:sp>
          <p:nvSpPr>
            <p:cNvPr id="22559" name="Freeform 27">
              <a:extLst>
                <a:ext uri="{FF2B5EF4-FFF2-40B4-BE49-F238E27FC236}">
                  <a16:creationId xmlns:a16="http://schemas.microsoft.com/office/drawing/2014/main" id="{16666B43-5507-4EDA-BB53-55A4F350712D}"/>
                </a:ext>
              </a:extLst>
            </p:cNvPr>
            <p:cNvSpPr>
              <a:spLocks/>
            </p:cNvSpPr>
            <p:nvPr/>
          </p:nvSpPr>
          <p:spPr bwMode="auto">
            <a:xfrm>
              <a:off x="2830513" y="3192463"/>
              <a:ext cx="358775" cy="228600"/>
            </a:xfrm>
            <a:custGeom>
              <a:avLst/>
              <a:gdLst>
                <a:gd name="T0" fmla="*/ 15875 w 226"/>
                <a:gd name="T1" fmla="*/ 228600 h 144"/>
                <a:gd name="T2" fmla="*/ 0 w 226"/>
                <a:gd name="T3" fmla="*/ 196850 h 144"/>
                <a:gd name="T4" fmla="*/ 3175 w 226"/>
                <a:gd name="T5" fmla="*/ 85725 h 144"/>
                <a:gd name="T6" fmla="*/ 41275 w 226"/>
                <a:gd name="T7" fmla="*/ 88900 h 144"/>
                <a:gd name="T8" fmla="*/ 92075 w 226"/>
                <a:gd name="T9" fmla="*/ 66675 h 144"/>
                <a:gd name="T10" fmla="*/ 161925 w 226"/>
                <a:gd name="T11" fmla="*/ 107950 h 144"/>
                <a:gd name="T12" fmla="*/ 301625 w 226"/>
                <a:gd name="T13" fmla="*/ 50800 h 144"/>
                <a:gd name="T14" fmla="*/ 358775 w 226"/>
                <a:gd name="T15" fmla="*/ 0 h 144"/>
                <a:gd name="T16" fmla="*/ 355600 w 226"/>
                <a:gd name="T17" fmla="*/ 104775 h 144"/>
                <a:gd name="T18" fmla="*/ 298450 w 226"/>
                <a:gd name="T19" fmla="*/ 101600 h 144"/>
                <a:gd name="T20" fmla="*/ 276225 w 226"/>
                <a:gd name="T21" fmla="*/ 117475 h 144"/>
                <a:gd name="T22" fmla="*/ 228600 w 226"/>
                <a:gd name="T23" fmla="*/ 114300 h 144"/>
                <a:gd name="T24" fmla="*/ 152400 w 226"/>
                <a:gd name="T25" fmla="*/ 142875 h 144"/>
                <a:gd name="T26" fmla="*/ 155575 w 226"/>
                <a:gd name="T27" fmla="*/ 184150 h 144"/>
                <a:gd name="T28" fmla="*/ 101600 w 226"/>
                <a:gd name="T29" fmla="*/ 190500 h 144"/>
                <a:gd name="T30" fmla="*/ 69850 w 226"/>
                <a:gd name="T31" fmla="*/ 190500 h 144"/>
                <a:gd name="T32" fmla="*/ 63500 w 226"/>
                <a:gd name="T33" fmla="*/ 222250 h 144"/>
                <a:gd name="T34" fmla="*/ 15875 w 226"/>
                <a:gd name="T35" fmla="*/ 228600 h 1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6" h="144">
                  <a:moveTo>
                    <a:pt x="10" y="144"/>
                  </a:moveTo>
                  <a:lnTo>
                    <a:pt x="0" y="124"/>
                  </a:lnTo>
                  <a:lnTo>
                    <a:pt x="2" y="54"/>
                  </a:lnTo>
                  <a:lnTo>
                    <a:pt x="26" y="56"/>
                  </a:lnTo>
                  <a:lnTo>
                    <a:pt x="58" y="42"/>
                  </a:lnTo>
                  <a:lnTo>
                    <a:pt x="102" y="68"/>
                  </a:lnTo>
                  <a:lnTo>
                    <a:pt x="190" y="32"/>
                  </a:lnTo>
                  <a:lnTo>
                    <a:pt x="226" y="0"/>
                  </a:lnTo>
                  <a:lnTo>
                    <a:pt x="224" y="66"/>
                  </a:lnTo>
                  <a:lnTo>
                    <a:pt x="188" y="64"/>
                  </a:lnTo>
                  <a:lnTo>
                    <a:pt x="174" y="74"/>
                  </a:lnTo>
                  <a:lnTo>
                    <a:pt x="144" y="72"/>
                  </a:lnTo>
                  <a:lnTo>
                    <a:pt x="96" y="90"/>
                  </a:lnTo>
                  <a:lnTo>
                    <a:pt x="98" y="116"/>
                  </a:lnTo>
                  <a:lnTo>
                    <a:pt x="64" y="120"/>
                  </a:lnTo>
                  <a:lnTo>
                    <a:pt x="44" y="120"/>
                  </a:lnTo>
                  <a:lnTo>
                    <a:pt x="40" y="140"/>
                  </a:lnTo>
                  <a:lnTo>
                    <a:pt x="10" y="144"/>
                  </a:lnTo>
                  <a:close/>
                </a:path>
              </a:pathLst>
            </a:custGeom>
            <a:solidFill>
              <a:srgbClr val="0070C0"/>
            </a:solidFill>
            <a:ln w="9525">
              <a:solidFill>
                <a:schemeClr val="tx1"/>
              </a:solidFill>
              <a:round/>
              <a:headEnd/>
              <a:tailEnd/>
            </a:ln>
          </p:spPr>
          <p:txBody>
            <a:bodyPr wrap="none" anchor="ctr"/>
            <a:lstStyle/>
            <a:p>
              <a:endParaRPr lang="en-US"/>
            </a:p>
          </p:txBody>
        </p:sp>
        <p:sp>
          <p:nvSpPr>
            <p:cNvPr id="22560" name="Freeform 28">
              <a:extLst>
                <a:ext uri="{FF2B5EF4-FFF2-40B4-BE49-F238E27FC236}">
                  <a16:creationId xmlns:a16="http://schemas.microsoft.com/office/drawing/2014/main" id="{B6F0F05D-435B-4FCC-956D-86BE767A01C7}"/>
                </a:ext>
              </a:extLst>
            </p:cNvPr>
            <p:cNvSpPr>
              <a:spLocks/>
            </p:cNvSpPr>
            <p:nvPr/>
          </p:nvSpPr>
          <p:spPr bwMode="auto">
            <a:xfrm>
              <a:off x="3179763" y="3119438"/>
              <a:ext cx="207962" cy="274637"/>
            </a:xfrm>
            <a:custGeom>
              <a:avLst/>
              <a:gdLst>
                <a:gd name="T0" fmla="*/ 85075 w 132"/>
                <a:gd name="T1" fmla="*/ 0 h 172"/>
                <a:gd name="T2" fmla="*/ 195358 w 132"/>
                <a:gd name="T3" fmla="*/ 105384 h 172"/>
                <a:gd name="T4" fmla="*/ 179604 w 132"/>
                <a:gd name="T5" fmla="*/ 130932 h 172"/>
                <a:gd name="T6" fmla="*/ 179604 w 132"/>
                <a:gd name="T7" fmla="*/ 166060 h 172"/>
                <a:gd name="T8" fmla="*/ 207962 w 132"/>
                <a:gd name="T9" fmla="*/ 197994 h 172"/>
                <a:gd name="T10" fmla="*/ 201660 w 132"/>
                <a:gd name="T11" fmla="*/ 242702 h 172"/>
                <a:gd name="T12" fmla="*/ 163849 w 132"/>
                <a:gd name="T13" fmla="*/ 274637 h 172"/>
                <a:gd name="T14" fmla="*/ 157547 w 132"/>
                <a:gd name="T15" fmla="*/ 242702 h 172"/>
                <a:gd name="T16" fmla="*/ 116585 w 132"/>
                <a:gd name="T17" fmla="*/ 242702 h 172"/>
                <a:gd name="T18" fmla="*/ 91377 w 132"/>
                <a:gd name="T19" fmla="*/ 271444 h 172"/>
                <a:gd name="T20" fmla="*/ 0 w 132"/>
                <a:gd name="T21" fmla="*/ 233122 h 172"/>
                <a:gd name="T22" fmla="*/ 6302 w 132"/>
                <a:gd name="T23" fmla="*/ 102191 h 172"/>
                <a:gd name="T24" fmla="*/ 56717 w 132"/>
                <a:gd name="T25" fmla="*/ 57482 h 172"/>
                <a:gd name="T26" fmla="*/ 85075 w 132"/>
                <a:gd name="T27" fmla="*/ 0 h 17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2" h="172">
                  <a:moveTo>
                    <a:pt x="54" y="0"/>
                  </a:moveTo>
                  <a:lnTo>
                    <a:pt x="124" y="66"/>
                  </a:lnTo>
                  <a:lnTo>
                    <a:pt x="114" y="82"/>
                  </a:lnTo>
                  <a:lnTo>
                    <a:pt x="114" y="104"/>
                  </a:lnTo>
                  <a:lnTo>
                    <a:pt x="132" y="124"/>
                  </a:lnTo>
                  <a:lnTo>
                    <a:pt x="128" y="152"/>
                  </a:lnTo>
                  <a:lnTo>
                    <a:pt x="104" y="172"/>
                  </a:lnTo>
                  <a:lnTo>
                    <a:pt x="100" y="152"/>
                  </a:lnTo>
                  <a:lnTo>
                    <a:pt x="74" y="152"/>
                  </a:lnTo>
                  <a:lnTo>
                    <a:pt x="58" y="170"/>
                  </a:lnTo>
                  <a:lnTo>
                    <a:pt x="0" y="146"/>
                  </a:lnTo>
                  <a:lnTo>
                    <a:pt x="4" y="64"/>
                  </a:lnTo>
                  <a:lnTo>
                    <a:pt x="36" y="36"/>
                  </a:lnTo>
                  <a:lnTo>
                    <a:pt x="54" y="0"/>
                  </a:lnTo>
                  <a:close/>
                </a:path>
              </a:pathLst>
            </a:custGeom>
            <a:solidFill>
              <a:srgbClr val="00B0F0"/>
            </a:solidFill>
            <a:ln w="9525">
              <a:solidFill>
                <a:schemeClr val="tx1"/>
              </a:solidFill>
              <a:round/>
              <a:headEnd/>
              <a:tailEnd/>
            </a:ln>
          </p:spPr>
          <p:txBody>
            <a:bodyPr wrap="none" anchor="ctr"/>
            <a:lstStyle/>
            <a:p>
              <a:endParaRPr lang="en-US"/>
            </a:p>
          </p:txBody>
        </p:sp>
        <p:sp>
          <p:nvSpPr>
            <p:cNvPr id="22561" name="Freeform 29">
              <a:extLst>
                <a:ext uri="{FF2B5EF4-FFF2-40B4-BE49-F238E27FC236}">
                  <a16:creationId xmlns:a16="http://schemas.microsoft.com/office/drawing/2014/main" id="{F2366E87-18BB-4257-B7B9-6A8008D21301}"/>
                </a:ext>
              </a:extLst>
            </p:cNvPr>
            <p:cNvSpPr>
              <a:spLocks/>
            </p:cNvSpPr>
            <p:nvPr/>
          </p:nvSpPr>
          <p:spPr bwMode="auto">
            <a:xfrm>
              <a:off x="2065338" y="3390900"/>
              <a:ext cx="242887" cy="249238"/>
            </a:xfrm>
            <a:custGeom>
              <a:avLst/>
              <a:gdLst>
                <a:gd name="T0" fmla="*/ 15772 w 154"/>
                <a:gd name="T1" fmla="*/ 0 h 156"/>
                <a:gd name="T2" fmla="*/ 56779 w 154"/>
                <a:gd name="T3" fmla="*/ 0 h 156"/>
                <a:gd name="T4" fmla="*/ 82014 w 154"/>
                <a:gd name="T5" fmla="*/ 44735 h 156"/>
                <a:gd name="T6" fmla="*/ 123021 w 154"/>
                <a:gd name="T7" fmla="*/ 67103 h 156"/>
                <a:gd name="T8" fmla="*/ 164028 w 154"/>
                <a:gd name="T9" fmla="*/ 67103 h 156"/>
                <a:gd name="T10" fmla="*/ 201880 w 154"/>
                <a:gd name="T11" fmla="*/ 105447 h 156"/>
                <a:gd name="T12" fmla="*/ 227115 w 154"/>
                <a:gd name="T13" fmla="*/ 108642 h 156"/>
                <a:gd name="T14" fmla="*/ 214498 w 154"/>
                <a:gd name="T15" fmla="*/ 166159 h 156"/>
                <a:gd name="T16" fmla="*/ 242887 w 154"/>
                <a:gd name="T17" fmla="*/ 233261 h 156"/>
                <a:gd name="T18" fmla="*/ 192417 w 154"/>
                <a:gd name="T19" fmla="*/ 249238 h 156"/>
                <a:gd name="T20" fmla="*/ 129329 w 154"/>
                <a:gd name="T21" fmla="*/ 191722 h 156"/>
                <a:gd name="T22" fmla="*/ 113558 w 154"/>
                <a:gd name="T23" fmla="*/ 204503 h 156"/>
                <a:gd name="T24" fmla="*/ 63088 w 154"/>
                <a:gd name="T25" fmla="*/ 153377 h 156"/>
                <a:gd name="T26" fmla="*/ 28389 w 154"/>
                <a:gd name="T27" fmla="*/ 140596 h 156"/>
                <a:gd name="T28" fmla="*/ 9463 w 154"/>
                <a:gd name="T29" fmla="*/ 159768 h 156"/>
                <a:gd name="T30" fmla="*/ 0 w 154"/>
                <a:gd name="T31" fmla="*/ 140596 h 156"/>
                <a:gd name="T32" fmla="*/ 22081 w 154"/>
                <a:gd name="T33" fmla="*/ 76689 h 156"/>
                <a:gd name="T34" fmla="*/ 66242 w 154"/>
                <a:gd name="T35" fmla="*/ 102251 h 156"/>
                <a:gd name="T36" fmla="*/ 53624 w 154"/>
                <a:gd name="T37" fmla="*/ 60712 h 156"/>
                <a:gd name="T38" fmla="*/ 25235 w 154"/>
                <a:gd name="T39" fmla="*/ 41540 h 156"/>
                <a:gd name="T40" fmla="*/ 15772 w 154"/>
                <a:gd name="T41" fmla="*/ 0 h 15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54" h="156">
                  <a:moveTo>
                    <a:pt x="10" y="0"/>
                  </a:moveTo>
                  <a:lnTo>
                    <a:pt x="36" y="0"/>
                  </a:lnTo>
                  <a:lnTo>
                    <a:pt x="52" y="28"/>
                  </a:lnTo>
                  <a:lnTo>
                    <a:pt x="78" y="42"/>
                  </a:lnTo>
                  <a:lnTo>
                    <a:pt x="104" y="42"/>
                  </a:lnTo>
                  <a:lnTo>
                    <a:pt x="128" y="66"/>
                  </a:lnTo>
                  <a:lnTo>
                    <a:pt x="144" y="68"/>
                  </a:lnTo>
                  <a:lnTo>
                    <a:pt x="136" y="104"/>
                  </a:lnTo>
                  <a:lnTo>
                    <a:pt x="154" y="146"/>
                  </a:lnTo>
                  <a:lnTo>
                    <a:pt x="122" y="156"/>
                  </a:lnTo>
                  <a:lnTo>
                    <a:pt x="82" y="120"/>
                  </a:lnTo>
                  <a:lnTo>
                    <a:pt x="72" y="128"/>
                  </a:lnTo>
                  <a:lnTo>
                    <a:pt x="40" y="96"/>
                  </a:lnTo>
                  <a:lnTo>
                    <a:pt x="18" y="88"/>
                  </a:lnTo>
                  <a:lnTo>
                    <a:pt x="6" y="100"/>
                  </a:lnTo>
                  <a:lnTo>
                    <a:pt x="0" y="88"/>
                  </a:lnTo>
                  <a:lnTo>
                    <a:pt x="14" y="48"/>
                  </a:lnTo>
                  <a:lnTo>
                    <a:pt x="42" y="64"/>
                  </a:lnTo>
                  <a:lnTo>
                    <a:pt x="34" y="38"/>
                  </a:lnTo>
                  <a:lnTo>
                    <a:pt x="16" y="26"/>
                  </a:lnTo>
                  <a:lnTo>
                    <a:pt x="10" y="0"/>
                  </a:lnTo>
                  <a:close/>
                </a:path>
              </a:pathLst>
            </a:custGeom>
            <a:solidFill>
              <a:srgbClr val="00B0F0"/>
            </a:solidFill>
            <a:ln w="9525">
              <a:solidFill>
                <a:schemeClr val="tx1"/>
              </a:solidFill>
              <a:round/>
              <a:headEnd/>
              <a:tailEnd/>
            </a:ln>
          </p:spPr>
          <p:txBody>
            <a:bodyPr wrap="none" anchor="ctr"/>
            <a:lstStyle/>
            <a:p>
              <a:endParaRPr lang="en-US"/>
            </a:p>
          </p:txBody>
        </p:sp>
        <p:sp>
          <p:nvSpPr>
            <p:cNvPr id="22562" name="Freeform 30">
              <a:extLst>
                <a:ext uri="{FF2B5EF4-FFF2-40B4-BE49-F238E27FC236}">
                  <a16:creationId xmlns:a16="http://schemas.microsoft.com/office/drawing/2014/main" id="{F1C32D36-343E-4A3F-AE1E-870FC232342C}"/>
                </a:ext>
              </a:extLst>
            </p:cNvPr>
            <p:cNvSpPr>
              <a:spLocks/>
            </p:cNvSpPr>
            <p:nvPr/>
          </p:nvSpPr>
          <p:spPr bwMode="auto">
            <a:xfrm>
              <a:off x="2316163" y="3509963"/>
              <a:ext cx="309562" cy="190500"/>
            </a:xfrm>
            <a:custGeom>
              <a:avLst/>
              <a:gdLst>
                <a:gd name="T0" fmla="*/ 6318 w 196"/>
                <a:gd name="T1" fmla="*/ 92075 h 120"/>
                <a:gd name="T2" fmla="*/ 0 w 196"/>
                <a:gd name="T3" fmla="*/ 38100 h 120"/>
                <a:gd name="T4" fmla="*/ 123193 w 196"/>
                <a:gd name="T5" fmla="*/ 15875 h 120"/>
                <a:gd name="T6" fmla="*/ 217957 w 196"/>
                <a:gd name="T7" fmla="*/ 12700 h 120"/>
                <a:gd name="T8" fmla="*/ 233751 w 196"/>
                <a:gd name="T9" fmla="*/ 41275 h 120"/>
                <a:gd name="T10" fmla="*/ 300086 w 196"/>
                <a:gd name="T11" fmla="*/ 0 h 120"/>
                <a:gd name="T12" fmla="*/ 309562 w 196"/>
                <a:gd name="T13" fmla="*/ 28575 h 120"/>
                <a:gd name="T14" fmla="*/ 306403 w 196"/>
                <a:gd name="T15" fmla="*/ 139700 h 120"/>
                <a:gd name="T16" fmla="*/ 167416 w 196"/>
                <a:gd name="T17" fmla="*/ 190500 h 120"/>
                <a:gd name="T18" fmla="*/ 126352 w 196"/>
                <a:gd name="T19" fmla="*/ 165100 h 120"/>
                <a:gd name="T20" fmla="*/ 123193 w 196"/>
                <a:gd name="T21" fmla="*/ 142875 h 120"/>
                <a:gd name="T22" fmla="*/ 94764 w 196"/>
                <a:gd name="T23" fmla="*/ 146050 h 120"/>
                <a:gd name="T24" fmla="*/ 44223 w 196"/>
                <a:gd name="T25" fmla="*/ 85725 h 120"/>
                <a:gd name="T26" fmla="*/ 6318 w 196"/>
                <a:gd name="T27" fmla="*/ 92075 h 12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96" h="120">
                  <a:moveTo>
                    <a:pt x="4" y="58"/>
                  </a:moveTo>
                  <a:lnTo>
                    <a:pt x="0" y="24"/>
                  </a:lnTo>
                  <a:lnTo>
                    <a:pt x="78" y="10"/>
                  </a:lnTo>
                  <a:lnTo>
                    <a:pt x="138" y="8"/>
                  </a:lnTo>
                  <a:lnTo>
                    <a:pt x="148" y="26"/>
                  </a:lnTo>
                  <a:lnTo>
                    <a:pt x="190" y="0"/>
                  </a:lnTo>
                  <a:lnTo>
                    <a:pt x="196" y="18"/>
                  </a:lnTo>
                  <a:lnTo>
                    <a:pt x="194" y="88"/>
                  </a:lnTo>
                  <a:lnTo>
                    <a:pt x="106" y="120"/>
                  </a:lnTo>
                  <a:lnTo>
                    <a:pt x="80" y="104"/>
                  </a:lnTo>
                  <a:lnTo>
                    <a:pt x="78" y="90"/>
                  </a:lnTo>
                  <a:lnTo>
                    <a:pt x="60" y="92"/>
                  </a:lnTo>
                  <a:lnTo>
                    <a:pt x="28" y="54"/>
                  </a:lnTo>
                  <a:lnTo>
                    <a:pt x="4" y="58"/>
                  </a:lnTo>
                  <a:close/>
                </a:path>
              </a:pathLst>
            </a:custGeom>
            <a:solidFill>
              <a:srgbClr val="0070C0"/>
            </a:solidFill>
            <a:ln w="9525">
              <a:solidFill>
                <a:schemeClr val="hlink"/>
              </a:solidFill>
              <a:round/>
              <a:headEnd/>
              <a:tailEnd/>
            </a:ln>
          </p:spPr>
          <p:txBody>
            <a:bodyPr wrap="none" anchor="ctr"/>
            <a:lstStyle/>
            <a:p>
              <a:endParaRPr lang="en-US"/>
            </a:p>
          </p:txBody>
        </p:sp>
        <p:sp>
          <p:nvSpPr>
            <p:cNvPr id="22563" name="Freeform 31">
              <a:extLst>
                <a:ext uri="{FF2B5EF4-FFF2-40B4-BE49-F238E27FC236}">
                  <a16:creationId xmlns:a16="http://schemas.microsoft.com/office/drawing/2014/main" id="{32BB7151-9339-49CE-A0DD-E86D1FBCFBE7}"/>
                </a:ext>
              </a:extLst>
            </p:cNvPr>
            <p:cNvSpPr>
              <a:spLocks/>
            </p:cNvSpPr>
            <p:nvPr/>
          </p:nvSpPr>
          <p:spPr bwMode="auto">
            <a:xfrm>
              <a:off x="2325688" y="3594100"/>
              <a:ext cx="325437" cy="219075"/>
            </a:xfrm>
            <a:custGeom>
              <a:avLst/>
              <a:gdLst>
                <a:gd name="T0" fmla="*/ 0 w 206"/>
                <a:gd name="T1" fmla="*/ 3175 h 138"/>
                <a:gd name="T2" fmla="*/ 34755 w 206"/>
                <a:gd name="T3" fmla="*/ 0 h 138"/>
                <a:gd name="T4" fmla="*/ 88468 w 206"/>
                <a:gd name="T5" fmla="*/ 63500 h 138"/>
                <a:gd name="T6" fmla="*/ 110585 w 206"/>
                <a:gd name="T7" fmla="*/ 60325 h 138"/>
                <a:gd name="T8" fmla="*/ 120064 w 206"/>
                <a:gd name="T9" fmla="*/ 85725 h 138"/>
                <a:gd name="T10" fmla="*/ 161139 w 206"/>
                <a:gd name="T11" fmla="*/ 101600 h 138"/>
                <a:gd name="T12" fmla="*/ 293841 w 206"/>
                <a:gd name="T13" fmla="*/ 53975 h 138"/>
                <a:gd name="T14" fmla="*/ 297001 w 206"/>
                <a:gd name="T15" fmla="*/ 180975 h 138"/>
                <a:gd name="T16" fmla="*/ 325437 w 206"/>
                <a:gd name="T17" fmla="*/ 219075 h 138"/>
                <a:gd name="T18" fmla="*/ 199054 w 206"/>
                <a:gd name="T19" fmla="*/ 219075 h 138"/>
                <a:gd name="T20" fmla="*/ 164298 w 206"/>
                <a:gd name="T21" fmla="*/ 219075 h 138"/>
                <a:gd name="T22" fmla="*/ 126383 w 206"/>
                <a:gd name="T23" fmla="*/ 219075 h 138"/>
                <a:gd name="T24" fmla="*/ 78990 w 206"/>
                <a:gd name="T25" fmla="*/ 196850 h 138"/>
                <a:gd name="T26" fmla="*/ 72670 w 206"/>
                <a:gd name="T27" fmla="*/ 136525 h 138"/>
                <a:gd name="T28" fmla="*/ 66351 w 206"/>
                <a:gd name="T29" fmla="*/ 104775 h 138"/>
                <a:gd name="T30" fmla="*/ 50553 w 206"/>
                <a:gd name="T31" fmla="*/ 79375 h 138"/>
                <a:gd name="T32" fmla="*/ 9479 w 206"/>
                <a:gd name="T33" fmla="*/ 47625 h 138"/>
                <a:gd name="T34" fmla="*/ 0 w 206"/>
                <a:gd name="T35" fmla="*/ 3175 h 13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06" h="138">
                  <a:moveTo>
                    <a:pt x="0" y="2"/>
                  </a:moveTo>
                  <a:lnTo>
                    <a:pt x="22" y="0"/>
                  </a:lnTo>
                  <a:lnTo>
                    <a:pt x="56" y="40"/>
                  </a:lnTo>
                  <a:lnTo>
                    <a:pt x="70" y="38"/>
                  </a:lnTo>
                  <a:lnTo>
                    <a:pt x="76" y="54"/>
                  </a:lnTo>
                  <a:lnTo>
                    <a:pt x="102" y="64"/>
                  </a:lnTo>
                  <a:lnTo>
                    <a:pt x="186" y="34"/>
                  </a:lnTo>
                  <a:lnTo>
                    <a:pt x="188" y="114"/>
                  </a:lnTo>
                  <a:lnTo>
                    <a:pt x="206" y="138"/>
                  </a:lnTo>
                  <a:lnTo>
                    <a:pt x="126" y="138"/>
                  </a:lnTo>
                  <a:lnTo>
                    <a:pt x="104" y="138"/>
                  </a:lnTo>
                  <a:lnTo>
                    <a:pt x="80" y="138"/>
                  </a:lnTo>
                  <a:lnTo>
                    <a:pt x="50" y="124"/>
                  </a:lnTo>
                  <a:lnTo>
                    <a:pt x="46" y="86"/>
                  </a:lnTo>
                  <a:lnTo>
                    <a:pt x="42" y="66"/>
                  </a:lnTo>
                  <a:lnTo>
                    <a:pt x="32" y="50"/>
                  </a:lnTo>
                  <a:lnTo>
                    <a:pt x="6" y="30"/>
                  </a:lnTo>
                  <a:lnTo>
                    <a:pt x="0" y="2"/>
                  </a:lnTo>
                  <a:close/>
                </a:path>
              </a:pathLst>
            </a:custGeom>
            <a:solidFill>
              <a:srgbClr val="0070C0"/>
            </a:solidFill>
            <a:ln w="9525">
              <a:solidFill>
                <a:schemeClr val="tx1"/>
              </a:solidFill>
              <a:round/>
              <a:headEnd/>
              <a:tailEnd/>
            </a:ln>
          </p:spPr>
          <p:txBody>
            <a:bodyPr wrap="none" anchor="ctr"/>
            <a:lstStyle/>
            <a:p>
              <a:endParaRPr lang="en-US"/>
            </a:p>
          </p:txBody>
        </p:sp>
        <p:sp>
          <p:nvSpPr>
            <p:cNvPr id="22564" name="Freeform 32">
              <a:extLst>
                <a:ext uri="{FF2B5EF4-FFF2-40B4-BE49-F238E27FC236}">
                  <a16:creationId xmlns:a16="http://schemas.microsoft.com/office/drawing/2014/main" id="{77A7B8B7-AC6D-478A-9B07-3EF8DC30C874}"/>
                </a:ext>
              </a:extLst>
            </p:cNvPr>
            <p:cNvSpPr>
              <a:spLocks/>
            </p:cNvSpPr>
            <p:nvPr/>
          </p:nvSpPr>
          <p:spPr bwMode="auto">
            <a:xfrm>
              <a:off x="2247900" y="3622675"/>
              <a:ext cx="77788" cy="80963"/>
            </a:xfrm>
            <a:custGeom>
              <a:avLst/>
              <a:gdLst>
                <a:gd name="T0" fmla="*/ 16206 w 48"/>
                <a:gd name="T1" fmla="*/ 80963 h 50"/>
                <a:gd name="T2" fmla="*/ 0 w 48"/>
                <a:gd name="T3" fmla="*/ 35624 h 50"/>
                <a:gd name="T4" fmla="*/ 6482 w 48"/>
                <a:gd name="T5" fmla="*/ 16193 h 50"/>
                <a:gd name="T6" fmla="*/ 51859 w 48"/>
                <a:gd name="T7" fmla="*/ 0 h 50"/>
                <a:gd name="T8" fmla="*/ 77788 w 48"/>
                <a:gd name="T9" fmla="*/ 25908 h 50"/>
                <a:gd name="T10" fmla="*/ 74547 w 48"/>
                <a:gd name="T11" fmla="*/ 74486 h 50"/>
                <a:gd name="T12" fmla="*/ 16206 w 48"/>
                <a:gd name="T13" fmla="*/ 80963 h 5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8" h="50">
                  <a:moveTo>
                    <a:pt x="10" y="50"/>
                  </a:moveTo>
                  <a:lnTo>
                    <a:pt x="0" y="22"/>
                  </a:lnTo>
                  <a:lnTo>
                    <a:pt x="4" y="10"/>
                  </a:lnTo>
                  <a:lnTo>
                    <a:pt x="32" y="0"/>
                  </a:lnTo>
                  <a:lnTo>
                    <a:pt x="48" y="16"/>
                  </a:lnTo>
                  <a:lnTo>
                    <a:pt x="46" y="46"/>
                  </a:lnTo>
                  <a:lnTo>
                    <a:pt x="10" y="50"/>
                  </a:lnTo>
                  <a:close/>
                </a:path>
              </a:pathLst>
            </a:custGeom>
            <a:solidFill>
              <a:srgbClr val="00B0F0"/>
            </a:solidFill>
            <a:ln w="9525">
              <a:solidFill>
                <a:schemeClr val="tx1"/>
              </a:solidFill>
              <a:round/>
              <a:headEnd/>
              <a:tailEnd/>
            </a:ln>
          </p:spPr>
          <p:txBody>
            <a:bodyPr wrap="none" anchor="ctr"/>
            <a:lstStyle/>
            <a:p>
              <a:endParaRPr lang="en-US"/>
            </a:p>
          </p:txBody>
        </p:sp>
        <p:sp>
          <p:nvSpPr>
            <p:cNvPr id="22565" name="Freeform 33">
              <a:extLst>
                <a:ext uri="{FF2B5EF4-FFF2-40B4-BE49-F238E27FC236}">
                  <a16:creationId xmlns:a16="http://schemas.microsoft.com/office/drawing/2014/main" id="{697B4E63-4BF3-42B4-90D4-C15679D2C59A}"/>
                </a:ext>
              </a:extLst>
            </p:cNvPr>
            <p:cNvSpPr>
              <a:spLocks/>
            </p:cNvSpPr>
            <p:nvPr/>
          </p:nvSpPr>
          <p:spPr bwMode="auto">
            <a:xfrm>
              <a:off x="2241550" y="3700463"/>
              <a:ext cx="158750" cy="260350"/>
            </a:xfrm>
            <a:custGeom>
              <a:avLst/>
              <a:gdLst>
                <a:gd name="T0" fmla="*/ 22225 w 100"/>
                <a:gd name="T1" fmla="*/ 0 h 164"/>
                <a:gd name="T2" fmla="*/ 79375 w 100"/>
                <a:gd name="T3" fmla="*/ 0 h 164"/>
                <a:gd name="T4" fmla="*/ 82550 w 100"/>
                <a:gd name="T5" fmla="*/ 41275 h 164"/>
                <a:gd name="T6" fmla="*/ 101600 w 100"/>
                <a:gd name="T7" fmla="*/ 73025 h 164"/>
                <a:gd name="T8" fmla="*/ 158750 w 100"/>
                <a:gd name="T9" fmla="*/ 101600 h 164"/>
                <a:gd name="T10" fmla="*/ 127000 w 100"/>
                <a:gd name="T11" fmla="*/ 120650 h 164"/>
                <a:gd name="T12" fmla="*/ 127000 w 100"/>
                <a:gd name="T13" fmla="*/ 174625 h 164"/>
                <a:gd name="T14" fmla="*/ 146050 w 100"/>
                <a:gd name="T15" fmla="*/ 225425 h 164"/>
                <a:gd name="T16" fmla="*/ 66675 w 100"/>
                <a:gd name="T17" fmla="*/ 260350 h 164"/>
                <a:gd name="T18" fmla="*/ 38100 w 100"/>
                <a:gd name="T19" fmla="*/ 200025 h 164"/>
                <a:gd name="T20" fmla="*/ 38100 w 100"/>
                <a:gd name="T21" fmla="*/ 107950 h 164"/>
                <a:gd name="T22" fmla="*/ 0 w 100"/>
                <a:gd name="T23" fmla="*/ 63500 h 164"/>
                <a:gd name="T24" fmla="*/ 15875 w 100"/>
                <a:gd name="T25" fmla="*/ 38100 h 164"/>
                <a:gd name="T26" fmla="*/ 22225 w 100"/>
                <a:gd name="T27" fmla="*/ 0 h 16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00" h="164">
                  <a:moveTo>
                    <a:pt x="14" y="0"/>
                  </a:moveTo>
                  <a:lnTo>
                    <a:pt x="50" y="0"/>
                  </a:lnTo>
                  <a:lnTo>
                    <a:pt x="52" y="26"/>
                  </a:lnTo>
                  <a:lnTo>
                    <a:pt x="64" y="46"/>
                  </a:lnTo>
                  <a:lnTo>
                    <a:pt x="100" y="64"/>
                  </a:lnTo>
                  <a:lnTo>
                    <a:pt x="80" y="76"/>
                  </a:lnTo>
                  <a:lnTo>
                    <a:pt x="80" y="110"/>
                  </a:lnTo>
                  <a:lnTo>
                    <a:pt x="92" y="142"/>
                  </a:lnTo>
                  <a:lnTo>
                    <a:pt x="42" y="164"/>
                  </a:lnTo>
                  <a:lnTo>
                    <a:pt x="24" y="126"/>
                  </a:lnTo>
                  <a:lnTo>
                    <a:pt x="24" y="68"/>
                  </a:lnTo>
                  <a:lnTo>
                    <a:pt x="0" y="40"/>
                  </a:lnTo>
                  <a:lnTo>
                    <a:pt x="10" y="24"/>
                  </a:lnTo>
                  <a:lnTo>
                    <a:pt x="14" y="0"/>
                  </a:lnTo>
                  <a:close/>
                </a:path>
              </a:pathLst>
            </a:custGeom>
            <a:solidFill>
              <a:srgbClr val="00B0F0"/>
            </a:solidFill>
            <a:ln w="9525">
              <a:solidFill>
                <a:schemeClr val="tx1"/>
              </a:solidFill>
              <a:round/>
              <a:headEnd/>
              <a:tailEnd/>
            </a:ln>
          </p:spPr>
          <p:txBody>
            <a:bodyPr wrap="none" anchor="ctr"/>
            <a:lstStyle/>
            <a:p>
              <a:endParaRPr lang="en-US"/>
            </a:p>
          </p:txBody>
        </p:sp>
        <p:sp>
          <p:nvSpPr>
            <p:cNvPr id="22566" name="Freeform 34">
              <a:extLst>
                <a:ext uri="{FF2B5EF4-FFF2-40B4-BE49-F238E27FC236}">
                  <a16:creationId xmlns:a16="http://schemas.microsoft.com/office/drawing/2014/main" id="{E1849A9D-32B8-4B72-B525-72E40E40B13C}"/>
                </a:ext>
              </a:extLst>
            </p:cNvPr>
            <p:cNvSpPr>
              <a:spLocks/>
            </p:cNvSpPr>
            <p:nvPr/>
          </p:nvSpPr>
          <p:spPr bwMode="auto">
            <a:xfrm>
              <a:off x="2608263" y="3425825"/>
              <a:ext cx="250825" cy="381000"/>
            </a:xfrm>
            <a:custGeom>
              <a:avLst/>
              <a:gdLst>
                <a:gd name="T0" fmla="*/ 50800 w 158"/>
                <a:gd name="T1" fmla="*/ 0 h 240"/>
                <a:gd name="T2" fmla="*/ 63500 w 158"/>
                <a:gd name="T3" fmla="*/ 19050 h 240"/>
                <a:gd name="T4" fmla="*/ 174625 w 158"/>
                <a:gd name="T5" fmla="*/ 15875 h 240"/>
                <a:gd name="T6" fmla="*/ 222250 w 158"/>
                <a:gd name="T7" fmla="*/ 0 h 240"/>
                <a:gd name="T8" fmla="*/ 250825 w 158"/>
                <a:gd name="T9" fmla="*/ 73025 h 240"/>
                <a:gd name="T10" fmla="*/ 250825 w 158"/>
                <a:gd name="T11" fmla="*/ 263525 h 240"/>
                <a:gd name="T12" fmla="*/ 168275 w 158"/>
                <a:gd name="T13" fmla="*/ 263525 h 240"/>
                <a:gd name="T14" fmla="*/ 44450 w 158"/>
                <a:gd name="T15" fmla="*/ 381000 h 240"/>
                <a:gd name="T16" fmla="*/ 15875 w 158"/>
                <a:gd name="T17" fmla="*/ 342900 h 240"/>
                <a:gd name="T18" fmla="*/ 12700 w 158"/>
                <a:gd name="T19" fmla="*/ 215900 h 240"/>
                <a:gd name="T20" fmla="*/ 19050 w 158"/>
                <a:gd name="T21" fmla="*/ 98425 h 240"/>
                <a:gd name="T22" fmla="*/ 0 w 158"/>
                <a:gd name="T23" fmla="*/ 63500 h 240"/>
                <a:gd name="T24" fmla="*/ 50800 w 158"/>
                <a:gd name="T25" fmla="*/ 0 h 2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58" h="240">
                  <a:moveTo>
                    <a:pt x="32" y="0"/>
                  </a:moveTo>
                  <a:lnTo>
                    <a:pt x="40" y="12"/>
                  </a:lnTo>
                  <a:lnTo>
                    <a:pt x="110" y="10"/>
                  </a:lnTo>
                  <a:lnTo>
                    <a:pt x="140" y="0"/>
                  </a:lnTo>
                  <a:lnTo>
                    <a:pt x="158" y="46"/>
                  </a:lnTo>
                  <a:lnTo>
                    <a:pt x="158" y="166"/>
                  </a:lnTo>
                  <a:lnTo>
                    <a:pt x="106" y="166"/>
                  </a:lnTo>
                  <a:lnTo>
                    <a:pt x="28" y="240"/>
                  </a:lnTo>
                  <a:lnTo>
                    <a:pt x="10" y="216"/>
                  </a:lnTo>
                  <a:lnTo>
                    <a:pt x="8" y="136"/>
                  </a:lnTo>
                  <a:lnTo>
                    <a:pt x="12" y="62"/>
                  </a:lnTo>
                  <a:lnTo>
                    <a:pt x="0" y="40"/>
                  </a:lnTo>
                  <a:lnTo>
                    <a:pt x="32" y="0"/>
                  </a:lnTo>
                  <a:close/>
                </a:path>
              </a:pathLst>
            </a:custGeom>
            <a:solidFill>
              <a:srgbClr val="FF0000"/>
            </a:solidFill>
            <a:ln w="9525">
              <a:solidFill>
                <a:schemeClr val="tx1"/>
              </a:solidFill>
              <a:round/>
              <a:headEnd/>
              <a:tailEnd/>
            </a:ln>
          </p:spPr>
          <p:txBody>
            <a:bodyPr wrap="none" anchor="ctr"/>
            <a:lstStyle/>
            <a:p>
              <a:endParaRPr lang="en-US"/>
            </a:p>
          </p:txBody>
        </p:sp>
        <p:sp>
          <p:nvSpPr>
            <p:cNvPr id="22567" name="Freeform 35">
              <a:extLst>
                <a:ext uri="{FF2B5EF4-FFF2-40B4-BE49-F238E27FC236}">
                  <a16:creationId xmlns:a16="http://schemas.microsoft.com/office/drawing/2014/main" id="{D043C2C6-F7F5-41D6-A4A6-486155D32F74}"/>
                </a:ext>
              </a:extLst>
            </p:cNvPr>
            <p:cNvSpPr>
              <a:spLocks/>
            </p:cNvSpPr>
            <p:nvPr/>
          </p:nvSpPr>
          <p:spPr bwMode="auto">
            <a:xfrm>
              <a:off x="2836863" y="3327400"/>
              <a:ext cx="346075" cy="306388"/>
            </a:xfrm>
            <a:custGeom>
              <a:avLst/>
              <a:gdLst>
                <a:gd name="T0" fmla="*/ 133350 w 218"/>
                <a:gd name="T1" fmla="*/ 306388 h 192"/>
                <a:gd name="T2" fmla="*/ 19050 w 218"/>
                <a:gd name="T3" fmla="*/ 201067 h 192"/>
                <a:gd name="T4" fmla="*/ 19050 w 218"/>
                <a:gd name="T5" fmla="*/ 159577 h 192"/>
                <a:gd name="T6" fmla="*/ 0 w 218"/>
                <a:gd name="T7" fmla="*/ 121279 h 192"/>
                <a:gd name="T8" fmla="*/ 53975 w 218"/>
                <a:gd name="T9" fmla="*/ 121279 h 192"/>
                <a:gd name="T10" fmla="*/ 63500 w 218"/>
                <a:gd name="T11" fmla="*/ 89363 h 192"/>
                <a:gd name="T12" fmla="*/ 146050 w 218"/>
                <a:gd name="T13" fmla="*/ 82980 h 192"/>
                <a:gd name="T14" fmla="*/ 142875 w 218"/>
                <a:gd name="T15" fmla="*/ 38299 h 192"/>
                <a:gd name="T16" fmla="*/ 228600 w 218"/>
                <a:gd name="T17" fmla="*/ 12766 h 192"/>
                <a:gd name="T18" fmla="*/ 273050 w 218"/>
                <a:gd name="T19" fmla="*/ 15958 h 192"/>
                <a:gd name="T20" fmla="*/ 288925 w 218"/>
                <a:gd name="T21" fmla="*/ 0 h 192"/>
                <a:gd name="T22" fmla="*/ 342900 w 218"/>
                <a:gd name="T23" fmla="*/ 3192 h 192"/>
                <a:gd name="T24" fmla="*/ 346075 w 218"/>
                <a:gd name="T25" fmla="*/ 44682 h 192"/>
                <a:gd name="T26" fmla="*/ 307975 w 218"/>
                <a:gd name="T27" fmla="*/ 54256 h 192"/>
                <a:gd name="T28" fmla="*/ 266700 w 218"/>
                <a:gd name="T29" fmla="*/ 137236 h 192"/>
                <a:gd name="T30" fmla="*/ 241300 w 218"/>
                <a:gd name="T31" fmla="*/ 140428 h 192"/>
                <a:gd name="T32" fmla="*/ 241300 w 218"/>
                <a:gd name="T33" fmla="*/ 175535 h 192"/>
                <a:gd name="T34" fmla="*/ 203200 w 218"/>
                <a:gd name="T35" fmla="*/ 207450 h 192"/>
                <a:gd name="T36" fmla="*/ 184150 w 218"/>
                <a:gd name="T37" fmla="*/ 242557 h 192"/>
                <a:gd name="T38" fmla="*/ 133350 w 218"/>
                <a:gd name="T39" fmla="*/ 306388 h 19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8" h="192">
                  <a:moveTo>
                    <a:pt x="84" y="192"/>
                  </a:moveTo>
                  <a:lnTo>
                    <a:pt x="12" y="126"/>
                  </a:lnTo>
                  <a:lnTo>
                    <a:pt x="12" y="100"/>
                  </a:lnTo>
                  <a:lnTo>
                    <a:pt x="0" y="76"/>
                  </a:lnTo>
                  <a:lnTo>
                    <a:pt x="34" y="76"/>
                  </a:lnTo>
                  <a:lnTo>
                    <a:pt x="40" y="56"/>
                  </a:lnTo>
                  <a:lnTo>
                    <a:pt x="92" y="52"/>
                  </a:lnTo>
                  <a:lnTo>
                    <a:pt x="90" y="24"/>
                  </a:lnTo>
                  <a:lnTo>
                    <a:pt x="144" y="8"/>
                  </a:lnTo>
                  <a:lnTo>
                    <a:pt x="172" y="10"/>
                  </a:lnTo>
                  <a:lnTo>
                    <a:pt x="182" y="0"/>
                  </a:lnTo>
                  <a:lnTo>
                    <a:pt x="216" y="2"/>
                  </a:lnTo>
                  <a:lnTo>
                    <a:pt x="218" y="28"/>
                  </a:lnTo>
                  <a:lnTo>
                    <a:pt x="194" y="34"/>
                  </a:lnTo>
                  <a:lnTo>
                    <a:pt x="168" y="86"/>
                  </a:lnTo>
                  <a:lnTo>
                    <a:pt x="152" y="88"/>
                  </a:lnTo>
                  <a:lnTo>
                    <a:pt x="152" y="110"/>
                  </a:lnTo>
                  <a:lnTo>
                    <a:pt x="128" y="130"/>
                  </a:lnTo>
                  <a:lnTo>
                    <a:pt x="116" y="152"/>
                  </a:lnTo>
                  <a:lnTo>
                    <a:pt x="84" y="192"/>
                  </a:lnTo>
                  <a:close/>
                </a:path>
              </a:pathLst>
            </a:custGeom>
            <a:solidFill>
              <a:srgbClr val="0070C0"/>
            </a:solidFill>
            <a:ln w="9525">
              <a:solidFill>
                <a:schemeClr val="tx1"/>
              </a:solidFill>
              <a:round/>
              <a:headEnd/>
              <a:tailEnd/>
            </a:ln>
          </p:spPr>
          <p:txBody>
            <a:bodyPr wrap="none" anchor="ctr"/>
            <a:lstStyle/>
            <a:p>
              <a:endParaRPr lang="en-US"/>
            </a:p>
          </p:txBody>
        </p:sp>
        <p:sp>
          <p:nvSpPr>
            <p:cNvPr id="22568" name="Freeform 36">
              <a:extLst>
                <a:ext uri="{FF2B5EF4-FFF2-40B4-BE49-F238E27FC236}">
                  <a16:creationId xmlns:a16="http://schemas.microsoft.com/office/drawing/2014/main" id="{72ECF4DA-2521-4CB3-B46E-1DB5ED2F15D5}"/>
                </a:ext>
              </a:extLst>
            </p:cNvPr>
            <p:cNvSpPr>
              <a:spLocks/>
            </p:cNvSpPr>
            <p:nvPr/>
          </p:nvSpPr>
          <p:spPr bwMode="auto">
            <a:xfrm>
              <a:off x="2643188" y="3530600"/>
              <a:ext cx="427037" cy="441325"/>
            </a:xfrm>
            <a:custGeom>
              <a:avLst/>
              <a:gdLst>
                <a:gd name="T0" fmla="*/ 215100 w 270"/>
                <a:gd name="T1" fmla="*/ 0 h 278"/>
                <a:gd name="T2" fmla="*/ 427037 w 270"/>
                <a:gd name="T3" fmla="*/ 206375 h 278"/>
                <a:gd name="T4" fmla="*/ 189794 w 270"/>
                <a:gd name="T5" fmla="*/ 323850 h 278"/>
                <a:gd name="T6" fmla="*/ 192957 w 270"/>
                <a:gd name="T7" fmla="*/ 368300 h 278"/>
                <a:gd name="T8" fmla="*/ 91734 w 270"/>
                <a:gd name="T9" fmla="*/ 441325 h 278"/>
                <a:gd name="T10" fmla="*/ 22143 w 270"/>
                <a:gd name="T11" fmla="*/ 431800 h 278"/>
                <a:gd name="T12" fmla="*/ 25306 w 270"/>
                <a:gd name="T13" fmla="*/ 409575 h 278"/>
                <a:gd name="T14" fmla="*/ 3163 w 270"/>
                <a:gd name="T15" fmla="*/ 384175 h 278"/>
                <a:gd name="T16" fmla="*/ 31632 w 270"/>
                <a:gd name="T17" fmla="*/ 355600 h 278"/>
                <a:gd name="T18" fmla="*/ 12653 w 270"/>
                <a:gd name="T19" fmla="*/ 342900 h 278"/>
                <a:gd name="T20" fmla="*/ 15816 w 270"/>
                <a:gd name="T21" fmla="*/ 314325 h 278"/>
                <a:gd name="T22" fmla="*/ 0 w 270"/>
                <a:gd name="T23" fmla="*/ 301625 h 278"/>
                <a:gd name="T24" fmla="*/ 6326 w 270"/>
                <a:gd name="T25" fmla="*/ 273050 h 278"/>
                <a:gd name="T26" fmla="*/ 136019 w 270"/>
                <a:gd name="T27" fmla="*/ 158750 h 278"/>
                <a:gd name="T28" fmla="*/ 215100 w 270"/>
                <a:gd name="T29" fmla="*/ 155575 h 278"/>
                <a:gd name="T30" fmla="*/ 215100 w 270"/>
                <a:gd name="T31" fmla="*/ 0 h 27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70" h="278">
                  <a:moveTo>
                    <a:pt x="136" y="0"/>
                  </a:moveTo>
                  <a:lnTo>
                    <a:pt x="270" y="130"/>
                  </a:lnTo>
                  <a:lnTo>
                    <a:pt x="120" y="204"/>
                  </a:lnTo>
                  <a:lnTo>
                    <a:pt x="122" y="232"/>
                  </a:lnTo>
                  <a:lnTo>
                    <a:pt x="58" y="278"/>
                  </a:lnTo>
                  <a:lnTo>
                    <a:pt x="14" y="272"/>
                  </a:lnTo>
                  <a:lnTo>
                    <a:pt x="16" y="258"/>
                  </a:lnTo>
                  <a:lnTo>
                    <a:pt x="2" y="242"/>
                  </a:lnTo>
                  <a:lnTo>
                    <a:pt x="20" y="224"/>
                  </a:lnTo>
                  <a:lnTo>
                    <a:pt x="8" y="216"/>
                  </a:lnTo>
                  <a:lnTo>
                    <a:pt x="10" y="198"/>
                  </a:lnTo>
                  <a:lnTo>
                    <a:pt x="0" y="190"/>
                  </a:lnTo>
                  <a:lnTo>
                    <a:pt x="4" y="172"/>
                  </a:lnTo>
                  <a:lnTo>
                    <a:pt x="86" y="100"/>
                  </a:lnTo>
                  <a:lnTo>
                    <a:pt x="136" y="98"/>
                  </a:lnTo>
                  <a:lnTo>
                    <a:pt x="136" y="0"/>
                  </a:lnTo>
                  <a:close/>
                </a:path>
              </a:pathLst>
            </a:custGeom>
            <a:solidFill>
              <a:srgbClr val="0070C0"/>
            </a:solidFill>
            <a:ln w="9525">
              <a:solidFill>
                <a:schemeClr val="tx1"/>
              </a:solidFill>
              <a:round/>
              <a:headEnd/>
              <a:tailEnd/>
            </a:ln>
          </p:spPr>
          <p:txBody>
            <a:bodyPr wrap="none" anchor="ctr"/>
            <a:lstStyle/>
            <a:p>
              <a:endParaRPr lang="en-US"/>
            </a:p>
          </p:txBody>
        </p:sp>
        <p:sp>
          <p:nvSpPr>
            <p:cNvPr id="22569" name="Freeform 37">
              <a:extLst>
                <a:ext uri="{FF2B5EF4-FFF2-40B4-BE49-F238E27FC236}">
                  <a16:creationId xmlns:a16="http://schemas.microsoft.com/office/drawing/2014/main" id="{58FFC811-8E17-4141-BFE9-149A3CB211D2}"/>
                </a:ext>
              </a:extLst>
            </p:cNvPr>
            <p:cNvSpPr>
              <a:spLocks/>
            </p:cNvSpPr>
            <p:nvPr/>
          </p:nvSpPr>
          <p:spPr bwMode="auto">
            <a:xfrm>
              <a:off x="2368550" y="3798888"/>
              <a:ext cx="387350" cy="282575"/>
            </a:xfrm>
            <a:custGeom>
              <a:avLst/>
              <a:gdLst>
                <a:gd name="T0" fmla="*/ 276225 w 244"/>
                <a:gd name="T1" fmla="*/ 12700 h 178"/>
                <a:gd name="T2" fmla="*/ 273050 w 244"/>
                <a:gd name="T3" fmla="*/ 38100 h 178"/>
                <a:gd name="T4" fmla="*/ 288925 w 244"/>
                <a:gd name="T5" fmla="*/ 50800 h 178"/>
                <a:gd name="T6" fmla="*/ 285750 w 244"/>
                <a:gd name="T7" fmla="*/ 79375 h 178"/>
                <a:gd name="T8" fmla="*/ 307975 w 244"/>
                <a:gd name="T9" fmla="*/ 92075 h 178"/>
                <a:gd name="T10" fmla="*/ 276225 w 244"/>
                <a:gd name="T11" fmla="*/ 114300 h 178"/>
                <a:gd name="T12" fmla="*/ 298450 w 244"/>
                <a:gd name="T13" fmla="*/ 139700 h 178"/>
                <a:gd name="T14" fmla="*/ 295275 w 244"/>
                <a:gd name="T15" fmla="*/ 165100 h 178"/>
                <a:gd name="T16" fmla="*/ 368300 w 244"/>
                <a:gd name="T17" fmla="*/ 171450 h 178"/>
                <a:gd name="T18" fmla="*/ 368300 w 244"/>
                <a:gd name="T19" fmla="*/ 203200 h 178"/>
                <a:gd name="T20" fmla="*/ 387350 w 244"/>
                <a:gd name="T21" fmla="*/ 219075 h 178"/>
                <a:gd name="T22" fmla="*/ 365125 w 244"/>
                <a:gd name="T23" fmla="*/ 228600 h 178"/>
                <a:gd name="T24" fmla="*/ 368300 w 244"/>
                <a:gd name="T25" fmla="*/ 269875 h 178"/>
                <a:gd name="T26" fmla="*/ 288925 w 244"/>
                <a:gd name="T27" fmla="*/ 257175 h 178"/>
                <a:gd name="T28" fmla="*/ 279400 w 244"/>
                <a:gd name="T29" fmla="*/ 241300 h 178"/>
                <a:gd name="T30" fmla="*/ 247650 w 244"/>
                <a:gd name="T31" fmla="*/ 254000 h 178"/>
                <a:gd name="T32" fmla="*/ 247650 w 244"/>
                <a:gd name="T33" fmla="*/ 279400 h 178"/>
                <a:gd name="T34" fmla="*/ 228600 w 244"/>
                <a:gd name="T35" fmla="*/ 282575 h 178"/>
                <a:gd name="T36" fmla="*/ 158750 w 244"/>
                <a:gd name="T37" fmla="*/ 209550 h 178"/>
                <a:gd name="T38" fmla="*/ 92075 w 244"/>
                <a:gd name="T39" fmla="*/ 180975 h 178"/>
                <a:gd name="T40" fmla="*/ 41275 w 244"/>
                <a:gd name="T41" fmla="*/ 130175 h 178"/>
                <a:gd name="T42" fmla="*/ 12700 w 244"/>
                <a:gd name="T43" fmla="*/ 123825 h 178"/>
                <a:gd name="T44" fmla="*/ 0 w 244"/>
                <a:gd name="T45" fmla="*/ 73025 h 178"/>
                <a:gd name="T46" fmla="*/ 0 w 244"/>
                <a:gd name="T47" fmla="*/ 19050 h 178"/>
                <a:gd name="T48" fmla="*/ 41275 w 244"/>
                <a:gd name="T49" fmla="*/ 0 h 178"/>
                <a:gd name="T50" fmla="*/ 79375 w 244"/>
                <a:gd name="T51" fmla="*/ 12700 h 178"/>
                <a:gd name="T52" fmla="*/ 123825 w 244"/>
                <a:gd name="T53" fmla="*/ 15875 h 178"/>
                <a:gd name="T54" fmla="*/ 152400 w 244"/>
                <a:gd name="T55" fmla="*/ 15875 h 178"/>
                <a:gd name="T56" fmla="*/ 276225 w 244"/>
                <a:gd name="T57" fmla="*/ 12700 h 17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44" h="178">
                  <a:moveTo>
                    <a:pt x="174" y="8"/>
                  </a:moveTo>
                  <a:lnTo>
                    <a:pt x="172" y="24"/>
                  </a:lnTo>
                  <a:lnTo>
                    <a:pt x="182" y="32"/>
                  </a:lnTo>
                  <a:lnTo>
                    <a:pt x="180" y="50"/>
                  </a:lnTo>
                  <a:lnTo>
                    <a:pt x="194" y="58"/>
                  </a:lnTo>
                  <a:lnTo>
                    <a:pt x="174" y="72"/>
                  </a:lnTo>
                  <a:lnTo>
                    <a:pt x="188" y="88"/>
                  </a:lnTo>
                  <a:lnTo>
                    <a:pt x="186" y="104"/>
                  </a:lnTo>
                  <a:lnTo>
                    <a:pt x="232" y="108"/>
                  </a:lnTo>
                  <a:lnTo>
                    <a:pt x="232" y="128"/>
                  </a:lnTo>
                  <a:lnTo>
                    <a:pt x="244" y="138"/>
                  </a:lnTo>
                  <a:lnTo>
                    <a:pt x="230" y="144"/>
                  </a:lnTo>
                  <a:lnTo>
                    <a:pt x="232" y="170"/>
                  </a:lnTo>
                  <a:lnTo>
                    <a:pt x="182" y="162"/>
                  </a:lnTo>
                  <a:lnTo>
                    <a:pt x="176" y="152"/>
                  </a:lnTo>
                  <a:lnTo>
                    <a:pt x="156" y="160"/>
                  </a:lnTo>
                  <a:lnTo>
                    <a:pt x="156" y="176"/>
                  </a:lnTo>
                  <a:lnTo>
                    <a:pt x="144" y="178"/>
                  </a:lnTo>
                  <a:lnTo>
                    <a:pt x="100" y="132"/>
                  </a:lnTo>
                  <a:lnTo>
                    <a:pt x="58" y="114"/>
                  </a:lnTo>
                  <a:lnTo>
                    <a:pt x="26" y="82"/>
                  </a:lnTo>
                  <a:lnTo>
                    <a:pt x="8" y="78"/>
                  </a:lnTo>
                  <a:lnTo>
                    <a:pt x="0" y="46"/>
                  </a:lnTo>
                  <a:lnTo>
                    <a:pt x="0" y="12"/>
                  </a:lnTo>
                  <a:lnTo>
                    <a:pt x="26" y="0"/>
                  </a:lnTo>
                  <a:lnTo>
                    <a:pt x="50" y="8"/>
                  </a:lnTo>
                  <a:lnTo>
                    <a:pt x="78" y="10"/>
                  </a:lnTo>
                  <a:lnTo>
                    <a:pt x="96" y="10"/>
                  </a:lnTo>
                  <a:lnTo>
                    <a:pt x="174" y="8"/>
                  </a:lnTo>
                  <a:close/>
                </a:path>
              </a:pathLst>
            </a:custGeom>
            <a:solidFill>
              <a:srgbClr val="00B050"/>
            </a:solidFill>
            <a:ln w="9525">
              <a:solidFill>
                <a:schemeClr val="tx1"/>
              </a:solidFill>
              <a:round/>
              <a:headEnd/>
              <a:tailEnd/>
            </a:ln>
          </p:spPr>
          <p:txBody>
            <a:bodyPr wrap="none" anchor="ctr"/>
            <a:lstStyle/>
            <a:p>
              <a:endParaRPr lang="en-US"/>
            </a:p>
          </p:txBody>
        </p:sp>
        <p:sp>
          <p:nvSpPr>
            <p:cNvPr id="22570" name="Freeform 38">
              <a:extLst>
                <a:ext uri="{FF2B5EF4-FFF2-40B4-BE49-F238E27FC236}">
                  <a16:creationId xmlns:a16="http://schemas.microsoft.com/office/drawing/2014/main" id="{DAC0DC19-CCAE-4501-B4AD-74ADEC37E00E}"/>
                </a:ext>
              </a:extLst>
            </p:cNvPr>
            <p:cNvSpPr>
              <a:spLocks/>
            </p:cNvSpPr>
            <p:nvPr/>
          </p:nvSpPr>
          <p:spPr bwMode="auto">
            <a:xfrm>
              <a:off x="2308225" y="3925888"/>
              <a:ext cx="288925" cy="176212"/>
            </a:xfrm>
            <a:custGeom>
              <a:avLst/>
              <a:gdLst>
                <a:gd name="T0" fmla="*/ 0 w 182"/>
                <a:gd name="T1" fmla="*/ 31466 h 112"/>
                <a:gd name="T2" fmla="*/ 79375 w 182"/>
                <a:gd name="T3" fmla="*/ 0 h 112"/>
                <a:gd name="T4" fmla="*/ 104775 w 182"/>
                <a:gd name="T5" fmla="*/ 0 h 112"/>
                <a:gd name="T6" fmla="*/ 155575 w 182"/>
                <a:gd name="T7" fmla="*/ 56640 h 112"/>
                <a:gd name="T8" fmla="*/ 215900 w 182"/>
                <a:gd name="T9" fmla="*/ 78666 h 112"/>
                <a:gd name="T10" fmla="*/ 288925 w 182"/>
                <a:gd name="T11" fmla="*/ 157332 h 112"/>
                <a:gd name="T12" fmla="*/ 228600 w 182"/>
                <a:gd name="T13" fmla="*/ 147892 h 112"/>
                <a:gd name="T14" fmla="*/ 203200 w 182"/>
                <a:gd name="T15" fmla="*/ 176212 h 112"/>
                <a:gd name="T16" fmla="*/ 161925 w 182"/>
                <a:gd name="T17" fmla="*/ 125866 h 112"/>
                <a:gd name="T18" fmla="*/ 114300 w 182"/>
                <a:gd name="T19" fmla="*/ 141599 h 112"/>
                <a:gd name="T20" fmla="*/ 47625 w 182"/>
                <a:gd name="T21" fmla="*/ 106986 h 112"/>
                <a:gd name="T22" fmla="*/ 9525 w 182"/>
                <a:gd name="T23" fmla="*/ 66080 h 112"/>
                <a:gd name="T24" fmla="*/ 0 w 182"/>
                <a:gd name="T25" fmla="*/ 31466 h 11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82" h="112">
                  <a:moveTo>
                    <a:pt x="0" y="20"/>
                  </a:moveTo>
                  <a:lnTo>
                    <a:pt x="50" y="0"/>
                  </a:lnTo>
                  <a:lnTo>
                    <a:pt x="66" y="0"/>
                  </a:lnTo>
                  <a:lnTo>
                    <a:pt x="98" y="36"/>
                  </a:lnTo>
                  <a:lnTo>
                    <a:pt x="136" y="50"/>
                  </a:lnTo>
                  <a:lnTo>
                    <a:pt x="182" y="100"/>
                  </a:lnTo>
                  <a:lnTo>
                    <a:pt x="144" y="94"/>
                  </a:lnTo>
                  <a:lnTo>
                    <a:pt x="128" y="112"/>
                  </a:lnTo>
                  <a:lnTo>
                    <a:pt x="102" y="80"/>
                  </a:lnTo>
                  <a:lnTo>
                    <a:pt x="72" y="90"/>
                  </a:lnTo>
                  <a:lnTo>
                    <a:pt x="30" y="68"/>
                  </a:lnTo>
                  <a:lnTo>
                    <a:pt x="6" y="42"/>
                  </a:lnTo>
                  <a:lnTo>
                    <a:pt x="0" y="20"/>
                  </a:lnTo>
                  <a:close/>
                </a:path>
              </a:pathLst>
            </a:custGeom>
            <a:solidFill>
              <a:srgbClr val="FF0000"/>
            </a:solidFill>
            <a:ln w="9525">
              <a:solidFill>
                <a:schemeClr val="tx1"/>
              </a:solidFill>
              <a:round/>
              <a:headEnd/>
              <a:tailEnd/>
            </a:ln>
          </p:spPr>
          <p:txBody>
            <a:bodyPr wrap="none" anchor="ctr"/>
            <a:lstStyle/>
            <a:p>
              <a:endParaRPr lang="en-US"/>
            </a:p>
          </p:txBody>
        </p:sp>
        <p:sp>
          <p:nvSpPr>
            <p:cNvPr id="22571" name="Freeform 39">
              <a:extLst>
                <a:ext uri="{FF2B5EF4-FFF2-40B4-BE49-F238E27FC236}">
                  <a16:creationId xmlns:a16="http://schemas.microsoft.com/office/drawing/2014/main" id="{3F7B641D-44D6-4AB1-A043-DC5DC674BFB7}"/>
                </a:ext>
              </a:extLst>
            </p:cNvPr>
            <p:cNvSpPr>
              <a:spLocks/>
            </p:cNvSpPr>
            <p:nvPr/>
          </p:nvSpPr>
          <p:spPr bwMode="auto">
            <a:xfrm>
              <a:off x="2963863" y="3355975"/>
              <a:ext cx="547687" cy="368300"/>
            </a:xfrm>
            <a:custGeom>
              <a:avLst/>
              <a:gdLst>
                <a:gd name="T0" fmla="*/ 218442 w 346"/>
                <a:gd name="T1" fmla="*/ 0 h 232"/>
                <a:gd name="T2" fmla="*/ 310250 w 346"/>
                <a:gd name="T3" fmla="*/ 38100 h 232"/>
                <a:gd name="T4" fmla="*/ 332411 w 346"/>
                <a:gd name="T5" fmla="*/ 6350 h 232"/>
                <a:gd name="T6" fmla="*/ 373567 w 346"/>
                <a:gd name="T7" fmla="*/ 6350 h 232"/>
                <a:gd name="T8" fmla="*/ 386230 w 346"/>
                <a:gd name="T9" fmla="*/ 47625 h 232"/>
                <a:gd name="T10" fmla="*/ 386230 w 346"/>
                <a:gd name="T11" fmla="*/ 73025 h 232"/>
                <a:gd name="T12" fmla="*/ 402059 w 346"/>
                <a:gd name="T13" fmla="*/ 92075 h 232"/>
                <a:gd name="T14" fmla="*/ 386230 w 346"/>
                <a:gd name="T15" fmla="*/ 114300 h 232"/>
                <a:gd name="T16" fmla="*/ 421054 w 346"/>
                <a:gd name="T17" fmla="*/ 136525 h 232"/>
                <a:gd name="T18" fmla="*/ 446381 w 346"/>
                <a:gd name="T19" fmla="*/ 136525 h 232"/>
                <a:gd name="T20" fmla="*/ 474873 w 346"/>
                <a:gd name="T21" fmla="*/ 165100 h 232"/>
                <a:gd name="T22" fmla="*/ 500200 w 346"/>
                <a:gd name="T23" fmla="*/ 161925 h 232"/>
                <a:gd name="T24" fmla="*/ 512863 w 346"/>
                <a:gd name="T25" fmla="*/ 244475 h 232"/>
                <a:gd name="T26" fmla="*/ 547687 w 346"/>
                <a:gd name="T27" fmla="*/ 260350 h 232"/>
                <a:gd name="T28" fmla="*/ 547687 w 346"/>
                <a:gd name="T29" fmla="*/ 298450 h 232"/>
                <a:gd name="T30" fmla="*/ 535024 w 346"/>
                <a:gd name="T31" fmla="*/ 327025 h 232"/>
                <a:gd name="T32" fmla="*/ 506531 w 346"/>
                <a:gd name="T33" fmla="*/ 320675 h 232"/>
                <a:gd name="T34" fmla="*/ 459044 w 346"/>
                <a:gd name="T35" fmla="*/ 279400 h 232"/>
                <a:gd name="T36" fmla="*/ 440049 w 346"/>
                <a:gd name="T37" fmla="*/ 276225 h 232"/>
                <a:gd name="T38" fmla="*/ 417888 w 346"/>
                <a:gd name="T39" fmla="*/ 254000 h 232"/>
                <a:gd name="T40" fmla="*/ 379898 w 346"/>
                <a:gd name="T41" fmla="*/ 276225 h 232"/>
                <a:gd name="T42" fmla="*/ 367235 w 346"/>
                <a:gd name="T43" fmla="*/ 317500 h 232"/>
                <a:gd name="T44" fmla="*/ 262763 w 346"/>
                <a:gd name="T45" fmla="*/ 317500 h 232"/>
                <a:gd name="T46" fmla="*/ 218442 w 346"/>
                <a:gd name="T47" fmla="*/ 288925 h 232"/>
                <a:gd name="T48" fmla="*/ 120301 w 346"/>
                <a:gd name="T49" fmla="*/ 342900 h 232"/>
                <a:gd name="T50" fmla="*/ 132964 w 346"/>
                <a:gd name="T51" fmla="*/ 368300 h 232"/>
                <a:gd name="T52" fmla="*/ 88643 w 346"/>
                <a:gd name="T53" fmla="*/ 365125 h 232"/>
                <a:gd name="T54" fmla="*/ 0 w 346"/>
                <a:gd name="T55" fmla="*/ 276225 h 232"/>
                <a:gd name="T56" fmla="*/ 79146 w 346"/>
                <a:gd name="T57" fmla="*/ 174625 h 232"/>
                <a:gd name="T58" fmla="*/ 117135 w 346"/>
                <a:gd name="T59" fmla="*/ 142875 h 232"/>
                <a:gd name="T60" fmla="*/ 110804 w 346"/>
                <a:gd name="T61" fmla="*/ 107950 h 232"/>
                <a:gd name="T62" fmla="*/ 142462 w 346"/>
                <a:gd name="T63" fmla="*/ 101600 h 232"/>
                <a:gd name="T64" fmla="*/ 180452 w 346"/>
                <a:gd name="T65" fmla="*/ 25400 h 232"/>
                <a:gd name="T66" fmla="*/ 218442 w 346"/>
                <a:gd name="T67" fmla="*/ 0 h 23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46" h="232">
                  <a:moveTo>
                    <a:pt x="138" y="0"/>
                  </a:moveTo>
                  <a:lnTo>
                    <a:pt x="196" y="24"/>
                  </a:lnTo>
                  <a:lnTo>
                    <a:pt x="210" y="4"/>
                  </a:lnTo>
                  <a:lnTo>
                    <a:pt x="236" y="4"/>
                  </a:lnTo>
                  <a:lnTo>
                    <a:pt x="244" y="30"/>
                  </a:lnTo>
                  <a:lnTo>
                    <a:pt x="244" y="46"/>
                  </a:lnTo>
                  <a:lnTo>
                    <a:pt x="254" y="58"/>
                  </a:lnTo>
                  <a:lnTo>
                    <a:pt x="244" y="72"/>
                  </a:lnTo>
                  <a:lnTo>
                    <a:pt x="266" y="86"/>
                  </a:lnTo>
                  <a:lnTo>
                    <a:pt x="282" y="86"/>
                  </a:lnTo>
                  <a:lnTo>
                    <a:pt x="300" y="104"/>
                  </a:lnTo>
                  <a:lnTo>
                    <a:pt x="316" y="102"/>
                  </a:lnTo>
                  <a:lnTo>
                    <a:pt x="324" y="154"/>
                  </a:lnTo>
                  <a:lnTo>
                    <a:pt x="346" y="164"/>
                  </a:lnTo>
                  <a:lnTo>
                    <a:pt x="346" y="188"/>
                  </a:lnTo>
                  <a:lnTo>
                    <a:pt x="338" y="206"/>
                  </a:lnTo>
                  <a:lnTo>
                    <a:pt x="320" y="202"/>
                  </a:lnTo>
                  <a:lnTo>
                    <a:pt x="290" y="176"/>
                  </a:lnTo>
                  <a:lnTo>
                    <a:pt x="278" y="174"/>
                  </a:lnTo>
                  <a:lnTo>
                    <a:pt x="264" y="160"/>
                  </a:lnTo>
                  <a:lnTo>
                    <a:pt x="240" y="174"/>
                  </a:lnTo>
                  <a:lnTo>
                    <a:pt x="232" y="200"/>
                  </a:lnTo>
                  <a:lnTo>
                    <a:pt x="166" y="200"/>
                  </a:lnTo>
                  <a:lnTo>
                    <a:pt x="138" y="182"/>
                  </a:lnTo>
                  <a:lnTo>
                    <a:pt x="76" y="216"/>
                  </a:lnTo>
                  <a:lnTo>
                    <a:pt x="84" y="232"/>
                  </a:lnTo>
                  <a:lnTo>
                    <a:pt x="56" y="230"/>
                  </a:lnTo>
                  <a:lnTo>
                    <a:pt x="0" y="174"/>
                  </a:lnTo>
                  <a:lnTo>
                    <a:pt x="50" y="110"/>
                  </a:lnTo>
                  <a:lnTo>
                    <a:pt x="74" y="90"/>
                  </a:lnTo>
                  <a:lnTo>
                    <a:pt x="70" y="68"/>
                  </a:lnTo>
                  <a:lnTo>
                    <a:pt x="90" y="64"/>
                  </a:lnTo>
                  <a:lnTo>
                    <a:pt x="114" y="16"/>
                  </a:lnTo>
                  <a:lnTo>
                    <a:pt x="138" y="0"/>
                  </a:lnTo>
                  <a:close/>
                </a:path>
              </a:pathLst>
            </a:custGeom>
            <a:solidFill>
              <a:srgbClr val="0070C0"/>
            </a:solidFill>
            <a:ln w="9525">
              <a:solidFill>
                <a:schemeClr val="tx1"/>
              </a:solidFill>
              <a:round/>
              <a:headEnd/>
              <a:tailEnd/>
            </a:ln>
          </p:spPr>
          <p:txBody>
            <a:bodyPr wrap="none" anchor="ctr"/>
            <a:lstStyle/>
            <a:p>
              <a:endParaRPr lang="en-US"/>
            </a:p>
          </p:txBody>
        </p:sp>
        <p:sp>
          <p:nvSpPr>
            <p:cNvPr id="22572" name="Freeform 40">
              <a:extLst>
                <a:ext uri="{FF2B5EF4-FFF2-40B4-BE49-F238E27FC236}">
                  <a16:creationId xmlns:a16="http://schemas.microsoft.com/office/drawing/2014/main" id="{CD867D5E-7E9A-496C-8790-45819A1B57F7}"/>
                </a:ext>
              </a:extLst>
            </p:cNvPr>
            <p:cNvSpPr>
              <a:spLocks/>
            </p:cNvSpPr>
            <p:nvPr/>
          </p:nvSpPr>
          <p:spPr bwMode="auto">
            <a:xfrm>
              <a:off x="3348038" y="3225800"/>
              <a:ext cx="703262" cy="590550"/>
            </a:xfrm>
            <a:custGeom>
              <a:avLst/>
              <a:gdLst>
                <a:gd name="T0" fmla="*/ 22175 w 444"/>
                <a:gd name="T1" fmla="*/ 0 h 372"/>
                <a:gd name="T2" fmla="*/ 703262 w 444"/>
                <a:gd name="T3" fmla="*/ 590550 h 372"/>
                <a:gd name="T4" fmla="*/ 297778 w 444"/>
                <a:gd name="T5" fmla="*/ 590550 h 372"/>
                <a:gd name="T6" fmla="*/ 278771 w 444"/>
                <a:gd name="T7" fmla="*/ 546100 h 372"/>
                <a:gd name="T8" fmla="*/ 243924 w 444"/>
                <a:gd name="T9" fmla="*/ 546100 h 372"/>
                <a:gd name="T10" fmla="*/ 224917 w 444"/>
                <a:gd name="T11" fmla="*/ 485775 h 372"/>
                <a:gd name="T12" fmla="*/ 202742 w 444"/>
                <a:gd name="T13" fmla="*/ 473075 h 372"/>
                <a:gd name="T14" fmla="*/ 158392 w 444"/>
                <a:gd name="T15" fmla="*/ 473075 h 372"/>
                <a:gd name="T16" fmla="*/ 148889 w 444"/>
                <a:gd name="T17" fmla="*/ 454025 h 372"/>
                <a:gd name="T18" fmla="*/ 164728 w 444"/>
                <a:gd name="T19" fmla="*/ 431800 h 372"/>
                <a:gd name="T20" fmla="*/ 161560 w 444"/>
                <a:gd name="T21" fmla="*/ 387350 h 372"/>
                <a:gd name="T22" fmla="*/ 126714 w 444"/>
                <a:gd name="T23" fmla="*/ 371475 h 372"/>
                <a:gd name="T24" fmla="*/ 117210 w 444"/>
                <a:gd name="T25" fmla="*/ 292100 h 372"/>
                <a:gd name="T26" fmla="*/ 91868 w 444"/>
                <a:gd name="T27" fmla="*/ 292100 h 372"/>
                <a:gd name="T28" fmla="*/ 66525 w 444"/>
                <a:gd name="T29" fmla="*/ 266700 h 372"/>
                <a:gd name="T30" fmla="*/ 31678 w 444"/>
                <a:gd name="T31" fmla="*/ 266700 h 372"/>
                <a:gd name="T32" fmla="*/ 3168 w 444"/>
                <a:gd name="T33" fmla="*/ 244475 h 372"/>
                <a:gd name="T34" fmla="*/ 19007 w 444"/>
                <a:gd name="T35" fmla="*/ 215900 h 372"/>
                <a:gd name="T36" fmla="*/ 0 w 444"/>
                <a:gd name="T37" fmla="*/ 203200 h 372"/>
                <a:gd name="T38" fmla="*/ 0 w 444"/>
                <a:gd name="T39" fmla="*/ 158750 h 372"/>
                <a:gd name="T40" fmla="*/ 34846 w 444"/>
                <a:gd name="T41" fmla="*/ 136525 h 372"/>
                <a:gd name="T42" fmla="*/ 41182 w 444"/>
                <a:gd name="T43" fmla="*/ 85725 h 372"/>
                <a:gd name="T44" fmla="*/ 12671 w 444"/>
                <a:gd name="T45" fmla="*/ 60325 h 372"/>
                <a:gd name="T46" fmla="*/ 15839 w 444"/>
                <a:gd name="T47" fmla="*/ 22225 h 372"/>
                <a:gd name="T48" fmla="*/ 22175 w 444"/>
                <a:gd name="T49" fmla="*/ 0 h 37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44" h="372">
                  <a:moveTo>
                    <a:pt x="14" y="0"/>
                  </a:moveTo>
                  <a:lnTo>
                    <a:pt x="444" y="372"/>
                  </a:lnTo>
                  <a:lnTo>
                    <a:pt x="188" y="372"/>
                  </a:lnTo>
                  <a:lnTo>
                    <a:pt x="176" y="344"/>
                  </a:lnTo>
                  <a:lnTo>
                    <a:pt x="154" y="344"/>
                  </a:lnTo>
                  <a:lnTo>
                    <a:pt x="142" y="306"/>
                  </a:lnTo>
                  <a:lnTo>
                    <a:pt x="128" y="298"/>
                  </a:lnTo>
                  <a:lnTo>
                    <a:pt x="100" y="298"/>
                  </a:lnTo>
                  <a:lnTo>
                    <a:pt x="94" y="286"/>
                  </a:lnTo>
                  <a:lnTo>
                    <a:pt x="104" y="272"/>
                  </a:lnTo>
                  <a:lnTo>
                    <a:pt x="102" y="244"/>
                  </a:lnTo>
                  <a:lnTo>
                    <a:pt x="80" y="234"/>
                  </a:lnTo>
                  <a:lnTo>
                    <a:pt x="74" y="184"/>
                  </a:lnTo>
                  <a:lnTo>
                    <a:pt x="58" y="184"/>
                  </a:lnTo>
                  <a:lnTo>
                    <a:pt x="42" y="168"/>
                  </a:lnTo>
                  <a:lnTo>
                    <a:pt x="20" y="168"/>
                  </a:lnTo>
                  <a:lnTo>
                    <a:pt x="2" y="154"/>
                  </a:lnTo>
                  <a:lnTo>
                    <a:pt x="12" y="136"/>
                  </a:lnTo>
                  <a:lnTo>
                    <a:pt x="0" y="128"/>
                  </a:lnTo>
                  <a:lnTo>
                    <a:pt x="0" y="100"/>
                  </a:lnTo>
                  <a:lnTo>
                    <a:pt x="22" y="86"/>
                  </a:lnTo>
                  <a:lnTo>
                    <a:pt x="26" y="54"/>
                  </a:lnTo>
                  <a:lnTo>
                    <a:pt x="8" y="38"/>
                  </a:lnTo>
                  <a:lnTo>
                    <a:pt x="10" y="14"/>
                  </a:lnTo>
                  <a:lnTo>
                    <a:pt x="14" y="0"/>
                  </a:lnTo>
                  <a:close/>
                </a:path>
              </a:pathLst>
            </a:custGeom>
            <a:solidFill>
              <a:srgbClr val="00B0F0"/>
            </a:solidFill>
            <a:ln w="9525">
              <a:solidFill>
                <a:schemeClr val="tx1"/>
              </a:solidFill>
              <a:round/>
              <a:headEnd/>
              <a:tailEnd/>
            </a:ln>
          </p:spPr>
          <p:txBody>
            <a:bodyPr wrap="none" anchor="ctr"/>
            <a:lstStyle/>
            <a:p>
              <a:endParaRPr lang="en-US"/>
            </a:p>
          </p:txBody>
        </p:sp>
        <p:sp>
          <p:nvSpPr>
            <p:cNvPr id="22573" name="Freeform 41">
              <a:extLst>
                <a:ext uri="{FF2B5EF4-FFF2-40B4-BE49-F238E27FC236}">
                  <a16:creationId xmlns:a16="http://schemas.microsoft.com/office/drawing/2014/main" id="{45683D5B-7D86-4187-899F-0C53EA229950}"/>
                </a:ext>
              </a:extLst>
            </p:cNvPr>
            <p:cNvSpPr>
              <a:spLocks/>
            </p:cNvSpPr>
            <p:nvPr/>
          </p:nvSpPr>
          <p:spPr bwMode="auto">
            <a:xfrm>
              <a:off x="3048000" y="3581400"/>
              <a:ext cx="415925" cy="342900"/>
            </a:xfrm>
            <a:custGeom>
              <a:avLst/>
              <a:gdLst>
                <a:gd name="T0" fmla="*/ 415925 w 262"/>
                <a:gd name="T1" fmla="*/ 63500 h 216"/>
                <a:gd name="T2" fmla="*/ 295275 w 262"/>
                <a:gd name="T3" fmla="*/ 184150 h 216"/>
                <a:gd name="T4" fmla="*/ 292100 w 262"/>
                <a:gd name="T5" fmla="*/ 231775 h 216"/>
                <a:gd name="T6" fmla="*/ 238125 w 262"/>
                <a:gd name="T7" fmla="*/ 254000 h 216"/>
                <a:gd name="T8" fmla="*/ 136525 w 262"/>
                <a:gd name="T9" fmla="*/ 342900 h 216"/>
                <a:gd name="T10" fmla="*/ 76200 w 262"/>
                <a:gd name="T11" fmla="*/ 301625 h 216"/>
                <a:gd name="T12" fmla="*/ 79375 w 262"/>
                <a:gd name="T13" fmla="*/ 269875 h 216"/>
                <a:gd name="T14" fmla="*/ 22225 w 262"/>
                <a:gd name="T15" fmla="*/ 174625 h 216"/>
                <a:gd name="T16" fmla="*/ 15875 w 262"/>
                <a:gd name="T17" fmla="*/ 123825 h 216"/>
                <a:gd name="T18" fmla="*/ 0 w 262"/>
                <a:gd name="T19" fmla="*/ 104775 h 216"/>
                <a:gd name="T20" fmla="*/ 44450 w 262"/>
                <a:gd name="T21" fmla="*/ 111125 h 216"/>
                <a:gd name="T22" fmla="*/ 31750 w 262"/>
                <a:gd name="T23" fmla="*/ 85725 h 216"/>
                <a:gd name="T24" fmla="*/ 127000 w 262"/>
                <a:gd name="T25" fmla="*/ 31750 h 216"/>
                <a:gd name="T26" fmla="*/ 171450 w 262"/>
                <a:gd name="T27" fmla="*/ 57150 h 216"/>
                <a:gd name="T28" fmla="*/ 279400 w 262"/>
                <a:gd name="T29" fmla="*/ 57150 h 216"/>
                <a:gd name="T30" fmla="*/ 292100 w 262"/>
                <a:gd name="T31" fmla="*/ 15875 h 216"/>
                <a:gd name="T32" fmla="*/ 330200 w 262"/>
                <a:gd name="T33" fmla="*/ 0 h 216"/>
                <a:gd name="T34" fmla="*/ 352425 w 262"/>
                <a:gd name="T35" fmla="*/ 22225 h 216"/>
                <a:gd name="T36" fmla="*/ 371475 w 262"/>
                <a:gd name="T37" fmla="*/ 22225 h 216"/>
                <a:gd name="T38" fmla="*/ 415925 w 262"/>
                <a:gd name="T39" fmla="*/ 63500 h 21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62" h="216">
                  <a:moveTo>
                    <a:pt x="262" y="40"/>
                  </a:moveTo>
                  <a:lnTo>
                    <a:pt x="186" y="116"/>
                  </a:lnTo>
                  <a:lnTo>
                    <a:pt x="184" y="146"/>
                  </a:lnTo>
                  <a:lnTo>
                    <a:pt x="150" y="160"/>
                  </a:lnTo>
                  <a:lnTo>
                    <a:pt x="86" y="216"/>
                  </a:lnTo>
                  <a:lnTo>
                    <a:pt x="48" y="190"/>
                  </a:lnTo>
                  <a:lnTo>
                    <a:pt x="50" y="170"/>
                  </a:lnTo>
                  <a:lnTo>
                    <a:pt x="14" y="110"/>
                  </a:lnTo>
                  <a:lnTo>
                    <a:pt x="10" y="78"/>
                  </a:lnTo>
                  <a:lnTo>
                    <a:pt x="0" y="66"/>
                  </a:lnTo>
                  <a:lnTo>
                    <a:pt x="28" y="70"/>
                  </a:lnTo>
                  <a:lnTo>
                    <a:pt x="20" y="54"/>
                  </a:lnTo>
                  <a:lnTo>
                    <a:pt x="80" y="20"/>
                  </a:lnTo>
                  <a:lnTo>
                    <a:pt x="108" y="36"/>
                  </a:lnTo>
                  <a:lnTo>
                    <a:pt x="176" y="36"/>
                  </a:lnTo>
                  <a:lnTo>
                    <a:pt x="184" y="10"/>
                  </a:lnTo>
                  <a:lnTo>
                    <a:pt x="208" y="0"/>
                  </a:lnTo>
                  <a:lnTo>
                    <a:pt x="222" y="14"/>
                  </a:lnTo>
                  <a:lnTo>
                    <a:pt x="234" y="14"/>
                  </a:lnTo>
                  <a:lnTo>
                    <a:pt x="262" y="40"/>
                  </a:lnTo>
                  <a:close/>
                </a:path>
              </a:pathLst>
            </a:custGeom>
            <a:solidFill>
              <a:srgbClr val="0070C0"/>
            </a:solidFill>
            <a:ln w="9525">
              <a:solidFill>
                <a:schemeClr val="tx1"/>
              </a:solidFill>
              <a:round/>
              <a:headEnd/>
              <a:tailEnd/>
            </a:ln>
          </p:spPr>
          <p:txBody>
            <a:bodyPr wrap="none" anchor="ctr"/>
            <a:lstStyle/>
            <a:p>
              <a:endParaRPr lang="en-US"/>
            </a:p>
          </p:txBody>
        </p:sp>
        <p:sp>
          <p:nvSpPr>
            <p:cNvPr id="22574" name="Freeform 42">
              <a:extLst>
                <a:ext uri="{FF2B5EF4-FFF2-40B4-BE49-F238E27FC236}">
                  <a16:creationId xmlns:a16="http://schemas.microsoft.com/office/drawing/2014/main" id="{4BBF58E5-F72C-4DEB-B809-33D602FB4338}"/>
                </a:ext>
              </a:extLst>
            </p:cNvPr>
            <p:cNvSpPr>
              <a:spLocks/>
            </p:cNvSpPr>
            <p:nvPr/>
          </p:nvSpPr>
          <p:spPr bwMode="auto">
            <a:xfrm>
              <a:off x="2735263" y="3738563"/>
              <a:ext cx="455612" cy="420687"/>
            </a:xfrm>
            <a:custGeom>
              <a:avLst/>
              <a:gdLst>
                <a:gd name="T0" fmla="*/ 332217 w 288"/>
                <a:gd name="T1" fmla="*/ 0 h 266"/>
                <a:gd name="T2" fmla="*/ 338545 w 288"/>
                <a:gd name="T3" fmla="*/ 53772 h 266"/>
                <a:gd name="T4" fmla="*/ 395497 w 288"/>
                <a:gd name="T5" fmla="*/ 145501 h 266"/>
                <a:gd name="T6" fmla="*/ 392333 w 288"/>
                <a:gd name="T7" fmla="*/ 180294 h 266"/>
                <a:gd name="T8" fmla="*/ 455612 w 288"/>
                <a:gd name="T9" fmla="*/ 224577 h 266"/>
                <a:gd name="T10" fmla="*/ 348037 w 288"/>
                <a:gd name="T11" fmla="*/ 253045 h 266"/>
                <a:gd name="T12" fmla="*/ 316397 w 288"/>
                <a:gd name="T13" fmla="*/ 253045 h 266"/>
                <a:gd name="T14" fmla="*/ 278430 w 288"/>
                <a:gd name="T15" fmla="*/ 268860 h 266"/>
                <a:gd name="T16" fmla="*/ 117067 w 288"/>
                <a:gd name="T17" fmla="*/ 420687 h 266"/>
                <a:gd name="T18" fmla="*/ 75935 w 288"/>
                <a:gd name="T19" fmla="*/ 389056 h 266"/>
                <a:gd name="T20" fmla="*/ 34804 w 288"/>
                <a:gd name="T21" fmla="*/ 395383 h 266"/>
                <a:gd name="T22" fmla="*/ 3164 w 288"/>
                <a:gd name="T23" fmla="*/ 338447 h 266"/>
                <a:gd name="T24" fmla="*/ 3164 w 288"/>
                <a:gd name="T25" fmla="*/ 306817 h 266"/>
                <a:gd name="T26" fmla="*/ 0 w 288"/>
                <a:gd name="T27" fmla="*/ 284675 h 266"/>
                <a:gd name="T28" fmla="*/ 18984 w 288"/>
                <a:gd name="T29" fmla="*/ 275186 h 266"/>
                <a:gd name="T30" fmla="*/ 0 w 288"/>
                <a:gd name="T31" fmla="*/ 262534 h 266"/>
                <a:gd name="T32" fmla="*/ 6328 w 288"/>
                <a:gd name="T33" fmla="*/ 227740 h 266"/>
                <a:gd name="T34" fmla="*/ 101247 w 288"/>
                <a:gd name="T35" fmla="*/ 161316 h 266"/>
                <a:gd name="T36" fmla="*/ 98083 w 288"/>
                <a:gd name="T37" fmla="*/ 110707 h 266"/>
                <a:gd name="T38" fmla="*/ 332217 w 288"/>
                <a:gd name="T39" fmla="*/ 0 h 26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88" h="266">
                  <a:moveTo>
                    <a:pt x="210" y="0"/>
                  </a:moveTo>
                  <a:lnTo>
                    <a:pt x="214" y="34"/>
                  </a:lnTo>
                  <a:lnTo>
                    <a:pt x="250" y="92"/>
                  </a:lnTo>
                  <a:lnTo>
                    <a:pt x="248" y="114"/>
                  </a:lnTo>
                  <a:lnTo>
                    <a:pt x="288" y="142"/>
                  </a:lnTo>
                  <a:lnTo>
                    <a:pt x="220" y="160"/>
                  </a:lnTo>
                  <a:lnTo>
                    <a:pt x="200" y="160"/>
                  </a:lnTo>
                  <a:lnTo>
                    <a:pt x="176" y="170"/>
                  </a:lnTo>
                  <a:lnTo>
                    <a:pt x="74" y="266"/>
                  </a:lnTo>
                  <a:lnTo>
                    <a:pt x="48" y="246"/>
                  </a:lnTo>
                  <a:lnTo>
                    <a:pt x="22" y="250"/>
                  </a:lnTo>
                  <a:lnTo>
                    <a:pt x="2" y="214"/>
                  </a:lnTo>
                  <a:lnTo>
                    <a:pt x="2" y="194"/>
                  </a:lnTo>
                  <a:lnTo>
                    <a:pt x="0" y="180"/>
                  </a:lnTo>
                  <a:lnTo>
                    <a:pt x="12" y="174"/>
                  </a:lnTo>
                  <a:lnTo>
                    <a:pt x="0" y="166"/>
                  </a:lnTo>
                  <a:lnTo>
                    <a:pt x="4" y="144"/>
                  </a:lnTo>
                  <a:lnTo>
                    <a:pt x="64" y="102"/>
                  </a:lnTo>
                  <a:lnTo>
                    <a:pt x="62" y="70"/>
                  </a:lnTo>
                  <a:lnTo>
                    <a:pt x="210" y="0"/>
                  </a:lnTo>
                  <a:close/>
                </a:path>
              </a:pathLst>
            </a:custGeom>
            <a:solidFill>
              <a:srgbClr val="FFC000"/>
            </a:solidFill>
            <a:ln w="9525">
              <a:solidFill>
                <a:schemeClr val="tx1"/>
              </a:solidFill>
              <a:round/>
              <a:headEnd/>
              <a:tailEnd/>
            </a:ln>
          </p:spPr>
          <p:txBody>
            <a:bodyPr wrap="none" anchor="ctr"/>
            <a:lstStyle/>
            <a:p>
              <a:endParaRPr lang="en-US"/>
            </a:p>
          </p:txBody>
        </p:sp>
        <p:sp>
          <p:nvSpPr>
            <p:cNvPr id="22575" name="Freeform 43">
              <a:extLst>
                <a:ext uri="{FF2B5EF4-FFF2-40B4-BE49-F238E27FC236}">
                  <a16:creationId xmlns:a16="http://schemas.microsoft.com/office/drawing/2014/main" id="{98A5A4F8-D118-4E7F-AE20-CDA1227CD3AA}"/>
                </a:ext>
              </a:extLst>
            </p:cNvPr>
            <p:cNvSpPr>
              <a:spLocks/>
            </p:cNvSpPr>
            <p:nvPr/>
          </p:nvSpPr>
          <p:spPr bwMode="auto">
            <a:xfrm>
              <a:off x="2573338" y="4038600"/>
              <a:ext cx="407987" cy="381000"/>
            </a:xfrm>
            <a:custGeom>
              <a:avLst/>
              <a:gdLst>
                <a:gd name="T0" fmla="*/ 0 w 258"/>
                <a:gd name="T1" fmla="*/ 38100 h 240"/>
                <a:gd name="T2" fmla="*/ 44278 w 258"/>
                <a:gd name="T3" fmla="*/ 41275 h 240"/>
                <a:gd name="T4" fmla="*/ 47440 w 258"/>
                <a:gd name="T5" fmla="*/ 9525 h 240"/>
                <a:gd name="T6" fmla="*/ 75905 w 258"/>
                <a:gd name="T7" fmla="*/ 0 h 240"/>
                <a:gd name="T8" fmla="*/ 88555 w 258"/>
                <a:gd name="T9" fmla="*/ 15875 h 240"/>
                <a:gd name="T10" fmla="*/ 164460 w 258"/>
                <a:gd name="T11" fmla="*/ 28575 h 240"/>
                <a:gd name="T12" fmla="*/ 196087 w 258"/>
                <a:gd name="T13" fmla="*/ 98425 h 240"/>
                <a:gd name="T14" fmla="*/ 237202 w 258"/>
                <a:gd name="T15" fmla="*/ 92075 h 240"/>
                <a:gd name="T16" fmla="*/ 287805 w 258"/>
                <a:gd name="T17" fmla="*/ 123825 h 240"/>
                <a:gd name="T18" fmla="*/ 404824 w 258"/>
                <a:gd name="T19" fmla="*/ 244475 h 240"/>
                <a:gd name="T20" fmla="*/ 407987 w 258"/>
                <a:gd name="T21" fmla="*/ 327025 h 240"/>
                <a:gd name="T22" fmla="*/ 373197 w 258"/>
                <a:gd name="T23" fmla="*/ 358775 h 240"/>
                <a:gd name="T24" fmla="*/ 341571 w 258"/>
                <a:gd name="T25" fmla="*/ 339725 h 240"/>
                <a:gd name="T26" fmla="*/ 341571 w 258"/>
                <a:gd name="T27" fmla="*/ 381000 h 240"/>
                <a:gd name="T28" fmla="*/ 325757 w 258"/>
                <a:gd name="T29" fmla="*/ 368300 h 240"/>
                <a:gd name="T30" fmla="*/ 316269 w 258"/>
                <a:gd name="T31" fmla="*/ 352425 h 240"/>
                <a:gd name="T32" fmla="*/ 275154 w 258"/>
                <a:gd name="T33" fmla="*/ 346075 h 240"/>
                <a:gd name="T34" fmla="*/ 249853 w 258"/>
                <a:gd name="T35" fmla="*/ 355600 h 240"/>
                <a:gd name="T36" fmla="*/ 224551 w 258"/>
                <a:gd name="T37" fmla="*/ 355600 h 240"/>
                <a:gd name="T38" fmla="*/ 224551 w 258"/>
                <a:gd name="T39" fmla="*/ 330200 h 240"/>
                <a:gd name="T40" fmla="*/ 148646 w 258"/>
                <a:gd name="T41" fmla="*/ 244475 h 240"/>
                <a:gd name="T42" fmla="*/ 123345 w 258"/>
                <a:gd name="T43" fmla="*/ 244475 h 240"/>
                <a:gd name="T44" fmla="*/ 126508 w 258"/>
                <a:gd name="T45" fmla="*/ 225425 h 240"/>
                <a:gd name="T46" fmla="*/ 110694 w 258"/>
                <a:gd name="T47" fmla="*/ 174625 h 240"/>
                <a:gd name="T48" fmla="*/ 60091 w 258"/>
                <a:gd name="T49" fmla="*/ 155575 h 240"/>
                <a:gd name="T50" fmla="*/ 66416 w 258"/>
                <a:gd name="T51" fmla="*/ 127000 h 240"/>
                <a:gd name="T52" fmla="*/ 37952 w 258"/>
                <a:gd name="T53" fmla="*/ 88900 h 240"/>
                <a:gd name="T54" fmla="*/ 3163 w 258"/>
                <a:gd name="T55" fmla="*/ 69850 h 240"/>
                <a:gd name="T56" fmla="*/ 0 w 258"/>
                <a:gd name="T57" fmla="*/ 38100 h 24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58" h="240">
                  <a:moveTo>
                    <a:pt x="0" y="24"/>
                  </a:moveTo>
                  <a:lnTo>
                    <a:pt x="28" y="26"/>
                  </a:lnTo>
                  <a:lnTo>
                    <a:pt x="30" y="6"/>
                  </a:lnTo>
                  <a:lnTo>
                    <a:pt x="48" y="0"/>
                  </a:lnTo>
                  <a:lnTo>
                    <a:pt x="56" y="10"/>
                  </a:lnTo>
                  <a:lnTo>
                    <a:pt x="104" y="18"/>
                  </a:lnTo>
                  <a:lnTo>
                    <a:pt x="124" y="62"/>
                  </a:lnTo>
                  <a:lnTo>
                    <a:pt x="150" y="58"/>
                  </a:lnTo>
                  <a:lnTo>
                    <a:pt x="182" y="78"/>
                  </a:lnTo>
                  <a:lnTo>
                    <a:pt x="256" y="154"/>
                  </a:lnTo>
                  <a:lnTo>
                    <a:pt x="258" y="206"/>
                  </a:lnTo>
                  <a:lnTo>
                    <a:pt x="236" y="226"/>
                  </a:lnTo>
                  <a:lnTo>
                    <a:pt x="216" y="214"/>
                  </a:lnTo>
                  <a:lnTo>
                    <a:pt x="216" y="240"/>
                  </a:lnTo>
                  <a:lnTo>
                    <a:pt x="206" y="232"/>
                  </a:lnTo>
                  <a:lnTo>
                    <a:pt x="200" y="222"/>
                  </a:lnTo>
                  <a:lnTo>
                    <a:pt x="174" y="218"/>
                  </a:lnTo>
                  <a:lnTo>
                    <a:pt x="158" y="224"/>
                  </a:lnTo>
                  <a:lnTo>
                    <a:pt x="142" y="224"/>
                  </a:lnTo>
                  <a:lnTo>
                    <a:pt x="142" y="208"/>
                  </a:lnTo>
                  <a:lnTo>
                    <a:pt x="94" y="154"/>
                  </a:lnTo>
                  <a:lnTo>
                    <a:pt x="78" y="154"/>
                  </a:lnTo>
                  <a:lnTo>
                    <a:pt x="80" y="142"/>
                  </a:lnTo>
                  <a:lnTo>
                    <a:pt x="70" y="110"/>
                  </a:lnTo>
                  <a:lnTo>
                    <a:pt x="38" y="98"/>
                  </a:lnTo>
                  <a:lnTo>
                    <a:pt x="42" y="80"/>
                  </a:lnTo>
                  <a:lnTo>
                    <a:pt x="24" y="56"/>
                  </a:lnTo>
                  <a:lnTo>
                    <a:pt x="2" y="44"/>
                  </a:lnTo>
                  <a:lnTo>
                    <a:pt x="0" y="24"/>
                  </a:lnTo>
                  <a:close/>
                </a:path>
              </a:pathLst>
            </a:custGeom>
            <a:solidFill>
              <a:srgbClr val="00B050"/>
            </a:solidFill>
            <a:ln w="9525">
              <a:solidFill>
                <a:schemeClr val="tx1"/>
              </a:solidFill>
              <a:round/>
              <a:headEnd/>
              <a:tailEnd/>
            </a:ln>
          </p:spPr>
          <p:txBody>
            <a:bodyPr wrap="none" anchor="ctr"/>
            <a:lstStyle/>
            <a:p>
              <a:endParaRPr lang="en-US"/>
            </a:p>
          </p:txBody>
        </p:sp>
        <p:sp>
          <p:nvSpPr>
            <p:cNvPr id="22576" name="Freeform 44">
              <a:extLst>
                <a:ext uri="{FF2B5EF4-FFF2-40B4-BE49-F238E27FC236}">
                  <a16:creationId xmlns:a16="http://schemas.microsoft.com/office/drawing/2014/main" id="{25BBF0E9-3C7B-4EA2-A651-B3D83FD219FE}"/>
                </a:ext>
              </a:extLst>
            </p:cNvPr>
            <p:cNvSpPr>
              <a:spLocks/>
            </p:cNvSpPr>
            <p:nvPr/>
          </p:nvSpPr>
          <p:spPr bwMode="auto">
            <a:xfrm>
              <a:off x="3000375" y="3679825"/>
              <a:ext cx="584200" cy="493713"/>
            </a:xfrm>
            <a:custGeom>
              <a:avLst/>
              <a:gdLst>
                <a:gd name="T0" fmla="*/ 463550 w 368"/>
                <a:gd name="T1" fmla="*/ 0 h 310"/>
                <a:gd name="T2" fmla="*/ 495300 w 368"/>
                <a:gd name="T3" fmla="*/ 3185 h 310"/>
                <a:gd name="T4" fmla="*/ 511175 w 368"/>
                <a:gd name="T5" fmla="*/ 19111 h 310"/>
                <a:gd name="T6" fmla="*/ 549275 w 368"/>
                <a:gd name="T7" fmla="*/ 19111 h 310"/>
                <a:gd name="T8" fmla="*/ 571500 w 368"/>
                <a:gd name="T9" fmla="*/ 35038 h 310"/>
                <a:gd name="T10" fmla="*/ 584200 w 368"/>
                <a:gd name="T11" fmla="*/ 92372 h 310"/>
                <a:gd name="T12" fmla="*/ 476250 w 368"/>
                <a:gd name="T13" fmla="*/ 197485 h 310"/>
                <a:gd name="T14" fmla="*/ 476250 w 368"/>
                <a:gd name="T15" fmla="*/ 280302 h 310"/>
                <a:gd name="T16" fmla="*/ 454025 w 368"/>
                <a:gd name="T17" fmla="*/ 299413 h 310"/>
                <a:gd name="T18" fmla="*/ 403225 w 368"/>
                <a:gd name="T19" fmla="*/ 299413 h 310"/>
                <a:gd name="T20" fmla="*/ 381000 w 368"/>
                <a:gd name="T21" fmla="*/ 315339 h 310"/>
                <a:gd name="T22" fmla="*/ 381000 w 368"/>
                <a:gd name="T23" fmla="*/ 340821 h 310"/>
                <a:gd name="T24" fmla="*/ 330200 w 368"/>
                <a:gd name="T25" fmla="*/ 347192 h 310"/>
                <a:gd name="T26" fmla="*/ 333375 w 368"/>
                <a:gd name="T27" fmla="*/ 375859 h 310"/>
                <a:gd name="T28" fmla="*/ 301625 w 368"/>
                <a:gd name="T29" fmla="*/ 372674 h 310"/>
                <a:gd name="T30" fmla="*/ 304800 w 368"/>
                <a:gd name="T31" fmla="*/ 404526 h 310"/>
                <a:gd name="T32" fmla="*/ 279400 w 368"/>
                <a:gd name="T33" fmla="*/ 439564 h 310"/>
                <a:gd name="T34" fmla="*/ 247650 w 368"/>
                <a:gd name="T35" fmla="*/ 439564 h 310"/>
                <a:gd name="T36" fmla="*/ 196850 w 368"/>
                <a:gd name="T37" fmla="*/ 458675 h 310"/>
                <a:gd name="T38" fmla="*/ 146050 w 368"/>
                <a:gd name="T39" fmla="*/ 458675 h 310"/>
                <a:gd name="T40" fmla="*/ 117475 w 368"/>
                <a:gd name="T41" fmla="*/ 477787 h 310"/>
                <a:gd name="T42" fmla="*/ 107950 w 368"/>
                <a:gd name="T43" fmla="*/ 493713 h 310"/>
                <a:gd name="T44" fmla="*/ 85725 w 368"/>
                <a:gd name="T45" fmla="*/ 493713 h 310"/>
                <a:gd name="T46" fmla="*/ 63500 w 368"/>
                <a:gd name="T47" fmla="*/ 474602 h 310"/>
                <a:gd name="T48" fmla="*/ 28575 w 368"/>
                <a:gd name="T49" fmla="*/ 407711 h 310"/>
                <a:gd name="T50" fmla="*/ 25400 w 368"/>
                <a:gd name="T51" fmla="*/ 375859 h 310"/>
                <a:gd name="T52" fmla="*/ 0 w 368"/>
                <a:gd name="T53" fmla="*/ 331265 h 310"/>
                <a:gd name="T54" fmla="*/ 53975 w 368"/>
                <a:gd name="T55" fmla="*/ 308969 h 310"/>
                <a:gd name="T56" fmla="*/ 92075 w 368"/>
                <a:gd name="T57" fmla="*/ 308969 h 310"/>
                <a:gd name="T58" fmla="*/ 187325 w 368"/>
                <a:gd name="T59" fmla="*/ 283487 h 310"/>
                <a:gd name="T60" fmla="*/ 292100 w 368"/>
                <a:gd name="T61" fmla="*/ 184744 h 310"/>
                <a:gd name="T62" fmla="*/ 342900 w 368"/>
                <a:gd name="T63" fmla="*/ 162448 h 310"/>
                <a:gd name="T64" fmla="*/ 346075 w 368"/>
                <a:gd name="T65" fmla="*/ 111484 h 310"/>
                <a:gd name="T66" fmla="*/ 463550 w 368"/>
                <a:gd name="T67" fmla="*/ 0 h 31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68" h="310">
                  <a:moveTo>
                    <a:pt x="292" y="0"/>
                  </a:moveTo>
                  <a:lnTo>
                    <a:pt x="312" y="2"/>
                  </a:lnTo>
                  <a:lnTo>
                    <a:pt x="322" y="12"/>
                  </a:lnTo>
                  <a:lnTo>
                    <a:pt x="346" y="12"/>
                  </a:lnTo>
                  <a:lnTo>
                    <a:pt x="360" y="22"/>
                  </a:lnTo>
                  <a:lnTo>
                    <a:pt x="368" y="58"/>
                  </a:lnTo>
                  <a:lnTo>
                    <a:pt x="300" y="124"/>
                  </a:lnTo>
                  <a:lnTo>
                    <a:pt x="300" y="176"/>
                  </a:lnTo>
                  <a:lnTo>
                    <a:pt x="286" y="188"/>
                  </a:lnTo>
                  <a:lnTo>
                    <a:pt x="254" y="188"/>
                  </a:lnTo>
                  <a:lnTo>
                    <a:pt x="240" y="198"/>
                  </a:lnTo>
                  <a:lnTo>
                    <a:pt x="240" y="214"/>
                  </a:lnTo>
                  <a:lnTo>
                    <a:pt x="208" y="218"/>
                  </a:lnTo>
                  <a:lnTo>
                    <a:pt x="210" y="236"/>
                  </a:lnTo>
                  <a:lnTo>
                    <a:pt x="190" y="234"/>
                  </a:lnTo>
                  <a:lnTo>
                    <a:pt x="192" y="254"/>
                  </a:lnTo>
                  <a:lnTo>
                    <a:pt x="176" y="276"/>
                  </a:lnTo>
                  <a:lnTo>
                    <a:pt x="156" y="276"/>
                  </a:lnTo>
                  <a:lnTo>
                    <a:pt x="124" y="288"/>
                  </a:lnTo>
                  <a:lnTo>
                    <a:pt x="92" y="288"/>
                  </a:lnTo>
                  <a:lnTo>
                    <a:pt x="74" y="300"/>
                  </a:lnTo>
                  <a:lnTo>
                    <a:pt x="68" y="310"/>
                  </a:lnTo>
                  <a:lnTo>
                    <a:pt x="54" y="310"/>
                  </a:lnTo>
                  <a:lnTo>
                    <a:pt x="40" y="298"/>
                  </a:lnTo>
                  <a:lnTo>
                    <a:pt x="18" y="256"/>
                  </a:lnTo>
                  <a:lnTo>
                    <a:pt x="16" y="236"/>
                  </a:lnTo>
                  <a:lnTo>
                    <a:pt x="0" y="208"/>
                  </a:lnTo>
                  <a:lnTo>
                    <a:pt x="34" y="194"/>
                  </a:lnTo>
                  <a:lnTo>
                    <a:pt x="58" y="194"/>
                  </a:lnTo>
                  <a:lnTo>
                    <a:pt x="118" y="178"/>
                  </a:lnTo>
                  <a:lnTo>
                    <a:pt x="184" y="116"/>
                  </a:lnTo>
                  <a:lnTo>
                    <a:pt x="216" y="102"/>
                  </a:lnTo>
                  <a:lnTo>
                    <a:pt x="218" y="70"/>
                  </a:lnTo>
                  <a:lnTo>
                    <a:pt x="292" y="0"/>
                  </a:lnTo>
                  <a:close/>
                </a:path>
              </a:pathLst>
            </a:custGeom>
            <a:solidFill>
              <a:srgbClr val="FFFF00"/>
            </a:solidFill>
            <a:ln w="9525">
              <a:solidFill>
                <a:schemeClr val="tx1"/>
              </a:solidFill>
              <a:round/>
              <a:headEnd/>
              <a:tailEnd/>
            </a:ln>
          </p:spPr>
          <p:txBody>
            <a:bodyPr wrap="none" anchor="ctr"/>
            <a:lstStyle/>
            <a:p>
              <a:endParaRPr lang="en-US"/>
            </a:p>
          </p:txBody>
        </p:sp>
        <p:sp>
          <p:nvSpPr>
            <p:cNvPr id="22577" name="Freeform 45">
              <a:extLst>
                <a:ext uri="{FF2B5EF4-FFF2-40B4-BE49-F238E27FC236}">
                  <a16:creationId xmlns:a16="http://schemas.microsoft.com/office/drawing/2014/main" id="{C30AB9EE-458E-464A-9254-F5E927ED0A07}"/>
                </a:ext>
              </a:extLst>
            </p:cNvPr>
            <p:cNvSpPr>
              <a:spLocks/>
            </p:cNvSpPr>
            <p:nvPr/>
          </p:nvSpPr>
          <p:spPr bwMode="auto">
            <a:xfrm>
              <a:off x="2851150" y="3770313"/>
              <a:ext cx="998538" cy="792162"/>
            </a:xfrm>
            <a:custGeom>
              <a:avLst/>
              <a:gdLst>
                <a:gd name="T0" fmla="*/ 737773 w 628"/>
                <a:gd name="T1" fmla="*/ 0 h 500"/>
                <a:gd name="T2" fmla="*/ 775934 w 628"/>
                <a:gd name="T3" fmla="*/ 3169 h 500"/>
                <a:gd name="T4" fmla="*/ 795014 w 628"/>
                <a:gd name="T5" fmla="*/ 47530 h 500"/>
                <a:gd name="T6" fmla="*/ 836355 w 628"/>
                <a:gd name="T7" fmla="*/ 50698 h 500"/>
                <a:gd name="T8" fmla="*/ 833175 w 628"/>
                <a:gd name="T9" fmla="*/ 69710 h 500"/>
                <a:gd name="T10" fmla="*/ 833175 w 628"/>
                <a:gd name="T11" fmla="*/ 107734 h 500"/>
                <a:gd name="T12" fmla="*/ 871336 w 628"/>
                <a:gd name="T13" fmla="*/ 145758 h 500"/>
                <a:gd name="T14" fmla="*/ 884056 w 628"/>
                <a:gd name="T15" fmla="*/ 167938 h 500"/>
                <a:gd name="T16" fmla="*/ 880876 w 628"/>
                <a:gd name="T17" fmla="*/ 212299 h 500"/>
                <a:gd name="T18" fmla="*/ 909496 w 628"/>
                <a:gd name="T19" fmla="*/ 221805 h 500"/>
                <a:gd name="T20" fmla="*/ 947657 w 628"/>
                <a:gd name="T21" fmla="*/ 224974 h 500"/>
                <a:gd name="T22" fmla="*/ 963557 w 628"/>
                <a:gd name="T23" fmla="*/ 247155 h 500"/>
                <a:gd name="T24" fmla="*/ 966737 w 628"/>
                <a:gd name="T25" fmla="*/ 288347 h 500"/>
                <a:gd name="T26" fmla="*/ 998538 w 628"/>
                <a:gd name="T27" fmla="*/ 323202 h 500"/>
                <a:gd name="T28" fmla="*/ 992178 w 628"/>
                <a:gd name="T29" fmla="*/ 399250 h 500"/>
                <a:gd name="T30" fmla="*/ 880876 w 628"/>
                <a:gd name="T31" fmla="*/ 383406 h 500"/>
                <a:gd name="T32" fmla="*/ 868156 w 628"/>
                <a:gd name="T33" fmla="*/ 402418 h 500"/>
                <a:gd name="T34" fmla="*/ 763214 w 628"/>
                <a:gd name="T35" fmla="*/ 399250 h 500"/>
                <a:gd name="T36" fmla="*/ 747313 w 628"/>
                <a:gd name="T37" fmla="*/ 437273 h 500"/>
                <a:gd name="T38" fmla="*/ 639192 w 628"/>
                <a:gd name="T39" fmla="*/ 434105 h 500"/>
                <a:gd name="T40" fmla="*/ 620111 w 628"/>
                <a:gd name="T41" fmla="*/ 475297 h 500"/>
                <a:gd name="T42" fmla="*/ 553330 w 628"/>
                <a:gd name="T43" fmla="*/ 475297 h 500"/>
                <a:gd name="T44" fmla="*/ 531070 w 628"/>
                <a:gd name="T45" fmla="*/ 525996 h 500"/>
                <a:gd name="T46" fmla="*/ 486549 w 628"/>
                <a:gd name="T47" fmla="*/ 560851 h 500"/>
                <a:gd name="T48" fmla="*/ 368887 w 628"/>
                <a:gd name="T49" fmla="*/ 560851 h 500"/>
                <a:gd name="T50" fmla="*/ 368887 w 628"/>
                <a:gd name="T51" fmla="*/ 684428 h 500"/>
                <a:gd name="T52" fmla="*/ 235324 w 628"/>
                <a:gd name="T53" fmla="*/ 792162 h 500"/>
                <a:gd name="T54" fmla="*/ 203524 w 628"/>
                <a:gd name="T55" fmla="*/ 773150 h 500"/>
                <a:gd name="T56" fmla="*/ 178083 w 628"/>
                <a:gd name="T57" fmla="*/ 776319 h 500"/>
                <a:gd name="T58" fmla="*/ 92222 w 628"/>
                <a:gd name="T59" fmla="*/ 681259 h 500"/>
                <a:gd name="T60" fmla="*/ 104942 w 628"/>
                <a:gd name="T61" fmla="*/ 655910 h 500"/>
                <a:gd name="T62" fmla="*/ 95402 w 628"/>
                <a:gd name="T63" fmla="*/ 621055 h 500"/>
                <a:gd name="T64" fmla="*/ 130382 w 628"/>
                <a:gd name="T65" fmla="*/ 595706 h 500"/>
                <a:gd name="T66" fmla="*/ 127202 w 628"/>
                <a:gd name="T67" fmla="*/ 506984 h 500"/>
                <a:gd name="T68" fmla="*/ 0 w 628"/>
                <a:gd name="T69" fmla="*/ 383406 h 500"/>
                <a:gd name="T70" fmla="*/ 155823 w 628"/>
                <a:gd name="T71" fmla="*/ 250323 h 500"/>
                <a:gd name="T72" fmla="*/ 171723 w 628"/>
                <a:gd name="T73" fmla="*/ 275672 h 500"/>
                <a:gd name="T74" fmla="*/ 181263 w 628"/>
                <a:gd name="T75" fmla="*/ 326371 h 500"/>
                <a:gd name="T76" fmla="*/ 213064 w 628"/>
                <a:gd name="T77" fmla="*/ 380238 h 500"/>
                <a:gd name="T78" fmla="*/ 235324 w 628"/>
                <a:gd name="T79" fmla="*/ 405587 h 500"/>
                <a:gd name="T80" fmla="*/ 263945 w 628"/>
                <a:gd name="T81" fmla="*/ 399250 h 500"/>
                <a:gd name="T82" fmla="*/ 267125 w 628"/>
                <a:gd name="T83" fmla="*/ 380238 h 500"/>
                <a:gd name="T84" fmla="*/ 295745 w 628"/>
                <a:gd name="T85" fmla="*/ 367563 h 500"/>
                <a:gd name="T86" fmla="*/ 352986 w 628"/>
                <a:gd name="T87" fmla="*/ 367563 h 500"/>
                <a:gd name="T88" fmla="*/ 400687 w 628"/>
                <a:gd name="T89" fmla="*/ 348551 h 500"/>
                <a:gd name="T90" fmla="*/ 432488 w 628"/>
                <a:gd name="T91" fmla="*/ 345383 h 500"/>
                <a:gd name="T92" fmla="*/ 457928 w 628"/>
                <a:gd name="T93" fmla="*/ 307359 h 500"/>
                <a:gd name="T94" fmla="*/ 454748 w 628"/>
                <a:gd name="T95" fmla="*/ 275672 h 500"/>
                <a:gd name="T96" fmla="*/ 483369 w 628"/>
                <a:gd name="T97" fmla="*/ 278841 h 500"/>
                <a:gd name="T98" fmla="*/ 480189 w 628"/>
                <a:gd name="T99" fmla="*/ 256660 h 500"/>
                <a:gd name="T100" fmla="*/ 531070 w 628"/>
                <a:gd name="T101" fmla="*/ 250323 h 500"/>
                <a:gd name="T102" fmla="*/ 531070 w 628"/>
                <a:gd name="T103" fmla="*/ 224974 h 500"/>
                <a:gd name="T104" fmla="*/ 550150 w 628"/>
                <a:gd name="T105" fmla="*/ 209131 h 500"/>
                <a:gd name="T106" fmla="*/ 604211 w 628"/>
                <a:gd name="T107" fmla="*/ 209131 h 500"/>
                <a:gd name="T108" fmla="*/ 626471 w 628"/>
                <a:gd name="T109" fmla="*/ 190119 h 500"/>
                <a:gd name="T110" fmla="*/ 626471 w 628"/>
                <a:gd name="T111" fmla="*/ 104565 h 500"/>
                <a:gd name="T112" fmla="*/ 737773 w 628"/>
                <a:gd name="T113" fmla="*/ 0 h 50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628" h="500">
                  <a:moveTo>
                    <a:pt x="464" y="0"/>
                  </a:moveTo>
                  <a:lnTo>
                    <a:pt x="488" y="2"/>
                  </a:lnTo>
                  <a:lnTo>
                    <a:pt x="500" y="30"/>
                  </a:lnTo>
                  <a:lnTo>
                    <a:pt x="526" y="32"/>
                  </a:lnTo>
                  <a:lnTo>
                    <a:pt x="524" y="44"/>
                  </a:lnTo>
                  <a:lnTo>
                    <a:pt x="524" y="68"/>
                  </a:lnTo>
                  <a:lnTo>
                    <a:pt x="548" y="92"/>
                  </a:lnTo>
                  <a:lnTo>
                    <a:pt x="556" y="106"/>
                  </a:lnTo>
                  <a:lnTo>
                    <a:pt x="554" y="134"/>
                  </a:lnTo>
                  <a:lnTo>
                    <a:pt x="572" y="140"/>
                  </a:lnTo>
                  <a:lnTo>
                    <a:pt x="596" y="142"/>
                  </a:lnTo>
                  <a:lnTo>
                    <a:pt x="606" y="156"/>
                  </a:lnTo>
                  <a:lnTo>
                    <a:pt x="608" y="182"/>
                  </a:lnTo>
                  <a:lnTo>
                    <a:pt x="628" y="204"/>
                  </a:lnTo>
                  <a:lnTo>
                    <a:pt x="624" y="252"/>
                  </a:lnTo>
                  <a:lnTo>
                    <a:pt x="554" y="242"/>
                  </a:lnTo>
                  <a:lnTo>
                    <a:pt x="546" y="254"/>
                  </a:lnTo>
                  <a:lnTo>
                    <a:pt x="480" y="252"/>
                  </a:lnTo>
                  <a:lnTo>
                    <a:pt x="470" y="276"/>
                  </a:lnTo>
                  <a:lnTo>
                    <a:pt x="402" y="274"/>
                  </a:lnTo>
                  <a:lnTo>
                    <a:pt x="390" y="300"/>
                  </a:lnTo>
                  <a:lnTo>
                    <a:pt x="348" y="300"/>
                  </a:lnTo>
                  <a:lnTo>
                    <a:pt x="334" y="332"/>
                  </a:lnTo>
                  <a:lnTo>
                    <a:pt x="306" y="354"/>
                  </a:lnTo>
                  <a:lnTo>
                    <a:pt x="232" y="354"/>
                  </a:lnTo>
                  <a:lnTo>
                    <a:pt x="232" y="432"/>
                  </a:lnTo>
                  <a:lnTo>
                    <a:pt x="148" y="500"/>
                  </a:lnTo>
                  <a:lnTo>
                    <a:pt x="128" y="488"/>
                  </a:lnTo>
                  <a:lnTo>
                    <a:pt x="112" y="490"/>
                  </a:lnTo>
                  <a:lnTo>
                    <a:pt x="58" y="430"/>
                  </a:lnTo>
                  <a:lnTo>
                    <a:pt x="66" y="414"/>
                  </a:lnTo>
                  <a:lnTo>
                    <a:pt x="60" y="392"/>
                  </a:lnTo>
                  <a:lnTo>
                    <a:pt x="82" y="376"/>
                  </a:lnTo>
                  <a:lnTo>
                    <a:pt x="80" y="320"/>
                  </a:lnTo>
                  <a:lnTo>
                    <a:pt x="0" y="242"/>
                  </a:lnTo>
                  <a:lnTo>
                    <a:pt x="98" y="158"/>
                  </a:lnTo>
                  <a:lnTo>
                    <a:pt x="108" y="174"/>
                  </a:lnTo>
                  <a:lnTo>
                    <a:pt x="114" y="206"/>
                  </a:lnTo>
                  <a:lnTo>
                    <a:pt x="134" y="240"/>
                  </a:lnTo>
                  <a:lnTo>
                    <a:pt x="148" y="256"/>
                  </a:lnTo>
                  <a:lnTo>
                    <a:pt x="166" y="252"/>
                  </a:lnTo>
                  <a:lnTo>
                    <a:pt x="168" y="240"/>
                  </a:lnTo>
                  <a:lnTo>
                    <a:pt x="186" y="232"/>
                  </a:lnTo>
                  <a:lnTo>
                    <a:pt x="222" y="232"/>
                  </a:lnTo>
                  <a:lnTo>
                    <a:pt x="252" y="220"/>
                  </a:lnTo>
                  <a:lnTo>
                    <a:pt x="272" y="218"/>
                  </a:lnTo>
                  <a:lnTo>
                    <a:pt x="288" y="194"/>
                  </a:lnTo>
                  <a:lnTo>
                    <a:pt x="286" y="174"/>
                  </a:lnTo>
                  <a:lnTo>
                    <a:pt x="304" y="176"/>
                  </a:lnTo>
                  <a:lnTo>
                    <a:pt x="302" y="162"/>
                  </a:lnTo>
                  <a:lnTo>
                    <a:pt x="334" y="158"/>
                  </a:lnTo>
                  <a:lnTo>
                    <a:pt x="334" y="142"/>
                  </a:lnTo>
                  <a:lnTo>
                    <a:pt x="346" y="132"/>
                  </a:lnTo>
                  <a:lnTo>
                    <a:pt x="380" y="132"/>
                  </a:lnTo>
                  <a:lnTo>
                    <a:pt x="394" y="120"/>
                  </a:lnTo>
                  <a:lnTo>
                    <a:pt x="394" y="66"/>
                  </a:lnTo>
                  <a:lnTo>
                    <a:pt x="464" y="0"/>
                  </a:lnTo>
                  <a:close/>
                </a:path>
              </a:pathLst>
            </a:custGeom>
            <a:solidFill>
              <a:srgbClr val="FFFF00"/>
            </a:solidFill>
            <a:ln w="9525">
              <a:solidFill>
                <a:schemeClr val="tx1"/>
              </a:solidFill>
              <a:round/>
              <a:headEnd/>
              <a:tailEnd/>
            </a:ln>
          </p:spPr>
          <p:txBody>
            <a:bodyPr wrap="none" anchor="ctr"/>
            <a:lstStyle/>
            <a:p>
              <a:endParaRPr lang="en-US"/>
            </a:p>
          </p:txBody>
        </p:sp>
        <p:sp>
          <p:nvSpPr>
            <p:cNvPr id="22578" name="Freeform 46">
              <a:extLst>
                <a:ext uri="{FF2B5EF4-FFF2-40B4-BE49-F238E27FC236}">
                  <a16:creationId xmlns:a16="http://schemas.microsoft.com/office/drawing/2014/main" id="{024D6D6A-54E7-4604-8BFE-3E6B0A64E514}"/>
                </a:ext>
              </a:extLst>
            </p:cNvPr>
            <p:cNvSpPr>
              <a:spLocks/>
            </p:cNvSpPr>
            <p:nvPr/>
          </p:nvSpPr>
          <p:spPr bwMode="auto">
            <a:xfrm>
              <a:off x="2443163" y="4073525"/>
              <a:ext cx="696912" cy="552450"/>
            </a:xfrm>
            <a:custGeom>
              <a:avLst/>
              <a:gdLst>
                <a:gd name="T0" fmla="*/ 66523 w 440"/>
                <a:gd name="T1" fmla="*/ 28575 h 348"/>
                <a:gd name="T2" fmla="*/ 91866 w 440"/>
                <a:gd name="T3" fmla="*/ 0 h 348"/>
                <a:gd name="T4" fmla="*/ 126711 w 440"/>
                <a:gd name="T5" fmla="*/ 6350 h 348"/>
                <a:gd name="T6" fmla="*/ 133047 w 440"/>
                <a:gd name="T7" fmla="*/ 38100 h 348"/>
                <a:gd name="T8" fmla="*/ 171060 w 440"/>
                <a:gd name="T9" fmla="*/ 53975 h 348"/>
                <a:gd name="T10" fmla="*/ 193235 w 440"/>
                <a:gd name="T11" fmla="*/ 92075 h 348"/>
                <a:gd name="T12" fmla="*/ 190067 w 440"/>
                <a:gd name="T13" fmla="*/ 120650 h 348"/>
                <a:gd name="T14" fmla="*/ 237584 w 440"/>
                <a:gd name="T15" fmla="*/ 136525 h 348"/>
                <a:gd name="T16" fmla="*/ 253423 w 440"/>
                <a:gd name="T17" fmla="*/ 190500 h 348"/>
                <a:gd name="T18" fmla="*/ 253423 w 440"/>
                <a:gd name="T19" fmla="*/ 212725 h 348"/>
                <a:gd name="T20" fmla="*/ 281933 w 440"/>
                <a:gd name="T21" fmla="*/ 212725 h 348"/>
                <a:gd name="T22" fmla="*/ 354792 w 440"/>
                <a:gd name="T23" fmla="*/ 295275 h 348"/>
                <a:gd name="T24" fmla="*/ 354792 w 440"/>
                <a:gd name="T25" fmla="*/ 320675 h 348"/>
                <a:gd name="T26" fmla="*/ 386469 w 440"/>
                <a:gd name="T27" fmla="*/ 320675 h 348"/>
                <a:gd name="T28" fmla="*/ 411812 w 440"/>
                <a:gd name="T29" fmla="*/ 314325 h 348"/>
                <a:gd name="T30" fmla="*/ 443489 w 440"/>
                <a:gd name="T31" fmla="*/ 314325 h 348"/>
                <a:gd name="T32" fmla="*/ 468832 w 440"/>
                <a:gd name="T33" fmla="*/ 352425 h 348"/>
                <a:gd name="T34" fmla="*/ 471999 w 440"/>
                <a:gd name="T35" fmla="*/ 307975 h 348"/>
                <a:gd name="T36" fmla="*/ 500510 w 440"/>
                <a:gd name="T37" fmla="*/ 320675 h 348"/>
                <a:gd name="T38" fmla="*/ 513181 w 440"/>
                <a:gd name="T39" fmla="*/ 349250 h 348"/>
                <a:gd name="T40" fmla="*/ 500510 w 440"/>
                <a:gd name="T41" fmla="*/ 384175 h 348"/>
                <a:gd name="T42" fmla="*/ 589207 w 440"/>
                <a:gd name="T43" fmla="*/ 473075 h 348"/>
                <a:gd name="T44" fmla="*/ 608214 w 440"/>
                <a:gd name="T45" fmla="*/ 473075 h 348"/>
                <a:gd name="T46" fmla="*/ 652563 w 440"/>
                <a:gd name="T47" fmla="*/ 488950 h 348"/>
                <a:gd name="T48" fmla="*/ 665234 w 440"/>
                <a:gd name="T49" fmla="*/ 533400 h 348"/>
                <a:gd name="T50" fmla="*/ 696912 w 440"/>
                <a:gd name="T51" fmla="*/ 552450 h 348"/>
                <a:gd name="T52" fmla="*/ 234416 w 440"/>
                <a:gd name="T53" fmla="*/ 552450 h 348"/>
                <a:gd name="T54" fmla="*/ 190067 w 440"/>
                <a:gd name="T55" fmla="*/ 508000 h 348"/>
                <a:gd name="T56" fmla="*/ 180564 w 440"/>
                <a:gd name="T57" fmla="*/ 454025 h 348"/>
                <a:gd name="T58" fmla="*/ 126711 w 440"/>
                <a:gd name="T59" fmla="*/ 406400 h 348"/>
                <a:gd name="T60" fmla="*/ 117208 w 440"/>
                <a:gd name="T61" fmla="*/ 371475 h 348"/>
                <a:gd name="T62" fmla="*/ 28510 w 440"/>
                <a:gd name="T63" fmla="*/ 314325 h 348"/>
                <a:gd name="T64" fmla="*/ 15839 w 440"/>
                <a:gd name="T65" fmla="*/ 285750 h 348"/>
                <a:gd name="T66" fmla="*/ 12671 w 440"/>
                <a:gd name="T67" fmla="*/ 187325 h 348"/>
                <a:gd name="T68" fmla="*/ 0 w 440"/>
                <a:gd name="T69" fmla="*/ 155575 h 348"/>
                <a:gd name="T70" fmla="*/ 19007 w 440"/>
                <a:gd name="T71" fmla="*/ 139700 h 348"/>
                <a:gd name="T72" fmla="*/ 44349 w 440"/>
                <a:gd name="T73" fmla="*/ 155575 h 348"/>
                <a:gd name="T74" fmla="*/ 79195 w 440"/>
                <a:gd name="T75" fmla="*/ 53975 h 348"/>
                <a:gd name="T76" fmla="*/ 63356 w 440"/>
                <a:gd name="T77" fmla="*/ 25400 h 34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440" h="348">
                  <a:moveTo>
                    <a:pt x="42" y="18"/>
                  </a:moveTo>
                  <a:lnTo>
                    <a:pt x="58" y="0"/>
                  </a:lnTo>
                  <a:lnTo>
                    <a:pt x="80" y="4"/>
                  </a:lnTo>
                  <a:lnTo>
                    <a:pt x="84" y="24"/>
                  </a:lnTo>
                  <a:lnTo>
                    <a:pt x="108" y="34"/>
                  </a:lnTo>
                  <a:lnTo>
                    <a:pt x="122" y="58"/>
                  </a:lnTo>
                  <a:lnTo>
                    <a:pt x="120" y="76"/>
                  </a:lnTo>
                  <a:lnTo>
                    <a:pt x="150" y="86"/>
                  </a:lnTo>
                  <a:lnTo>
                    <a:pt x="160" y="120"/>
                  </a:lnTo>
                  <a:lnTo>
                    <a:pt x="160" y="134"/>
                  </a:lnTo>
                  <a:lnTo>
                    <a:pt x="178" y="134"/>
                  </a:lnTo>
                  <a:lnTo>
                    <a:pt x="224" y="186"/>
                  </a:lnTo>
                  <a:lnTo>
                    <a:pt x="224" y="202"/>
                  </a:lnTo>
                  <a:lnTo>
                    <a:pt x="244" y="202"/>
                  </a:lnTo>
                  <a:lnTo>
                    <a:pt x="260" y="198"/>
                  </a:lnTo>
                  <a:lnTo>
                    <a:pt x="280" y="198"/>
                  </a:lnTo>
                  <a:lnTo>
                    <a:pt x="296" y="222"/>
                  </a:lnTo>
                  <a:lnTo>
                    <a:pt x="298" y="194"/>
                  </a:lnTo>
                  <a:lnTo>
                    <a:pt x="316" y="202"/>
                  </a:lnTo>
                  <a:lnTo>
                    <a:pt x="324" y="220"/>
                  </a:lnTo>
                  <a:lnTo>
                    <a:pt x="316" y="242"/>
                  </a:lnTo>
                  <a:lnTo>
                    <a:pt x="372" y="298"/>
                  </a:lnTo>
                  <a:lnTo>
                    <a:pt x="384" y="298"/>
                  </a:lnTo>
                  <a:lnTo>
                    <a:pt x="412" y="308"/>
                  </a:lnTo>
                  <a:lnTo>
                    <a:pt x="420" y="336"/>
                  </a:lnTo>
                  <a:lnTo>
                    <a:pt x="440" y="348"/>
                  </a:lnTo>
                  <a:lnTo>
                    <a:pt x="148" y="348"/>
                  </a:lnTo>
                  <a:lnTo>
                    <a:pt x="120" y="320"/>
                  </a:lnTo>
                  <a:lnTo>
                    <a:pt x="114" y="286"/>
                  </a:lnTo>
                  <a:lnTo>
                    <a:pt x="80" y="256"/>
                  </a:lnTo>
                  <a:lnTo>
                    <a:pt x="74" y="234"/>
                  </a:lnTo>
                  <a:lnTo>
                    <a:pt x="18" y="198"/>
                  </a:lnTo>
                  <a:lnTo>
                    <a:pt x="10" y="180"/>
                  </a:lnTo>
                  <a:lnTo>
                    <a:pt x="8" y="118"/>
                  </a:lnTo>
                  <a:lnTo>
                    <a:pt x="0" y="98"/>
                  </a:lnTo>
                  <a:lnTo>
                    <a:pt x="12" y="88"/>
                  </a:lnTo>
                  <a:lnTo>
                    <a:pt x="28" y="98"/>
                  </a:lnTo>
                  <a:lnTo>
                    <a:pt x="50" y="34"/>
                  </a:lnTo>
                  <a:lnTo>
                    <a:pt x="40" y="16"/>
                  </a:lnTo>
                </a:path>
              </a:pathLst>
            </a:custGeom>
            <a:solidFill>
              <a:srgbClr val="00B050"/>
            </a:solidFill>
            <a:ln w="9525">
              <a:solidFill>
                <a:schemeClr val="tx1"/>
              </a:solidFill>
              <a:round/>
              <a:headEnd/>
              <a:tailEnd/>
            </a:ln>
          </p:spPr>
          <p:txBody>
            <a:bodyPr wrap="none" anchor="ctr"/>
            <a:lstStyle/>
            <a:p>
              <a:endParaRPr lang="en-US"/>
            </a:p>
          </p:txBody>
        </p:sp>
        <p:sp>
          <p:nvSpPr>
            <p:cNvPr id="22579" name="Freeform 47">
              <a:extLst>
                <a:ext uri="{FF2B5EF4-FFF2-40B4-BE49-F238E27FC236}">
                  <a16:creationId xmlns:a16="http://schemas.microsoft.com/office/drawing/2014/main" id="{80F0E37A-CBF6-426B-8F0F-E37FB7676A1E}"/>
                </a:ext>
              </a:extLst>
            </p:cNvPr>
            <p:cNvSpPr>
              <a:spLocks/>
            </p:cNvSpPr>
            <p:nvPr/>
          </p:nvSpPr>
          <p:spPr bwMode="auto">
            <a:xfrm>
              <a:off x="3094038" y="4303713"/>
              <a:ext cx="319087" cy="319087"/>
            </a:xfrm>
            <a:custGeom>
              <a:avLst/>
              <a:gdLst>
                <a:gd name="T0" fmla="*/ 37911 w 202"/>
                <a:gd name="T1" fmla="*/ 319087 h 202"/>
                <a:gd name="T2" fmla="*/ 293813 w 202"/>
                <a:gd name="T3" fmla="*/ 319087 h 202"/>
                <a:gd name="T4" fmla="*/ 293813 w 202"/>
                <a:gd name="T5" fmla="*/ 104256 h 202"/>
                <a:gd name="T6" fmla="*/ 319087 w 202"/>
                <a:gd name="T7" fmla="*/ 104256 h 202"/>
                <a:gd name="T8" fmla="*/ 319087 w 202"/>
                <a:gd name="T9" fmla="*/ 28433 h 202"/>
                <a:gd name="T10" fmla="*/ 300131 w 202"/>
                <a:gd name="T11" fmla="*/ 28433 h 202"/>
                <a:gd name="T12" fmla="*/ 284335 w 202"/>
                <a:gd name="T13" fmla="*/ 0 h 202"/>
                <a:gd name="T14" fmla="*/ 246424 w 202"/>
                <a:gd name="T15" fmla="*/ 28433 h 202"/>
                <a:gd name="T16" fmla="*/ 126371 w 202"/>
                <a:gd name="T17" fmla="*/ 28433 h 202"/>
                <a:gd name="T18" fmla="*/ 123212 w 202"/>
                <a:gd name="T19" fmla="*/ 154805 h 202"/>
                <a:gd name="T20" fmla="*/ 0 w 202"/>
                <a:gd name="T21" fmla="*/ 255901 h 202"/>
                <a:gd name="T22" fmla="*/ 15796 w 202"/>
                <a:gd name="T23" fmla="*/ 303291 h 202"/>
                <a:gd name="T24" fmla="*/ 37911 w 202"/>
                <a:gd name="T25" fmla="*/ 319087 h 20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2" h="202">
                  <a:moveTo>
                    <a:pt x="24" y="202"/>
                  </a:moveTo>
                  <a:lnTo>
                    <a:pt x="186" y="202"/>
                  </a:lnTo>
                  <a:lnTo>
                    <a:pt x="186" y="66"/>
                  </a:lnTo>
                  <a:lnTo>
                    <a:pt x="202" y="66"/>
                  </a:lnTo>
                  <a:lnTo>
                    <a:pt x="202" y="18"/>
                  </a:lnTo>
                  <a:lnTo>
                    <a:pt x="190" y="18"/>
                  </a:lnTo>
                  <a:lnTo>
                    <a:pt x="180" y="0"/>
                  </a:lnTo>
                  <a:lnTo>
                    <a:pt x="156" y="18"/>
                  </a:lnTo>
                  <a:lnTo>
                    <a:pt x="80" y="18"/>
                  </a:lnTo>
                  <a:lnTo>
                    <a:pt x="78" y="98"/>
                  </a:lnTo>
                  <a:lnTo>
                    <a:pt x="0" y="162"/>
                  </a:lnTo>
                  <a:lnTo>
                    <a:pt x="10" y="192"/>
                  </a:lnTo>
                  <a:lnTo>
                    <a:pt x="24" y="202"/>
                  </a:lnTo>
                  <a:close/>
                </a:path>
              </a:pathLst>
            </a:custGeom>
            <a:solidFill>
              <a:srgbClr val="0070C0"/>
            </a:solidFill>
            <a:ln w="9525">
              <a:solidFill>
                <a:schemeClr val="tx1"/>
              </a:solidFill>
              <a:round/>
              <a:headEnd/>
              <a:tailEnd/>
            </a:ln>
          </p:spPr>
          <p:txBody>
            <a:bodyPr wrap="none" anchor="ctr"/>
            <a:lstStyle/>
            <a:p>
              <a:endParaRPr lang="en-US"/>
            </a:p>
          </p:txBody>
        </p:sp>
        <p:sp>
          <p:nvSpPr>
            <p:cNvPr id="22580" name="Freeform 48">
              <a:extLst>
                <a:ext uri="{FF2B5EF4-FFF2-40B4-BE49-F238E27FC236}">
                  <a16:creationId xmlns:a16="http://schemas.microsoft.com/office/drawing/2014/main" id="{1BC8737C-6AC4-40D3-9924-B8BF0FFB55DA}"/>
                </a:ext>
              </a:extLst>
            </p:cNvPr>
            <p:cNvSpPr>
              <a:spLocks/>
            </p:cNvSpPr>
            <p:nvPr/>
          </p:nvSpPr>
          <p:spPr bwMode="auto">
            <a:xfrm>
              <a:off x="3373438" y="4152900"/>
              <a:ext cx="623887" cy="469900"/>
            </a:xfrm>
            <a:custGeom>
              <a:avLst/>
              <a:gdLst>
                <a:gd name="T0" fmla="*/ 12668 w 394"/>
                <a:gd name="T1" fmla="*/ 469900 h 296"/>
                <a:gd name="T2" fmla="*/ 12668 w 394"/>
                <a:gd name="T3" fmla="*/ 250825 h 296"/>
                <a:gd name="T4" fmla="*/ 41170 w 394"/>
                <a:gd name="T5" fmla="*/ 250825 h 296"/>
                <a:gd name="T6" fmla="*/ 41170 w 394"/>
                <a:gd name="T7" fmla="*/ 177800 h 296"/>
                <a:gd name="T8" fmla="*/ 0 w 394"/>
                <a:gd name="T9" fmla="*/ 142875 h 296"/>
                <a:gd name="T10" fmla="*/ 34836 w 394"/>
                <a:gd name="T11" fmla="*/ 92075 h 296"/>
                <a:gd name="T12" fmla="*/ 98175 w 394"/>
                <a:gd name="T13" fmla="*/ 92075 h 296"/>
                <a:gd name="T14" fmla="*/ 114010 w 394"/>
                <a:gd name="T15" fmla="*/ 50800 h 296"/>
                <a:gd name="T16" fmla="*/ 224853 w 394"/>
                <a:gd name="T17" fmla="*/ 50800 h 296"/>
                <a:gd name="T18" fmla="*/ 240687 w 394"/>
                <a:gd name="T19" fmla="*/ 12700 h 296"/>
                <a:gd name="T20" fmla="*/ 345196 w 394"/>
                <a:gd name="T21" fmla="*/ 22225 h 296"/>
                <a:gd name="T22" fmla="*/ 357864 w 394"/>
                <a:gd name="T23" fmla="*/ 0 h 296"/>
                <a:gd name="T24" fmla="*/ 471874 w 394"/>
                <a:gd name="T25" fmla="*/ 12700 h 296"/>
                <a:gd name="T26" fmla="*/ 484542 w 394"/>
                <a:gd name="T27" fmla="*/ 28575 h 296"/>
                <a:gd name="T28" fmla="*/ 475041 w 394"/>
                <a:gd name="T29" fmla="*/ 47625 h 296"/>
                <a:gd name="T30" fmla="*/ 503543 w 394"/>
                <a:gd name="T31" fmla="*/ 88900 h 296"/>
                <a:gd name="T32" fmla="*/ 532046 w 394"/>
                <a:gd name="T33" fmla="*/ 161925 h 296"/>
                <a:gd name="T34" fmla="*/ 560548 w 394"/>
                <a:gd name="T35" fmla="*/ 171450 h 296"/>
                <a:gd name="T36" fmla="*/ 557381 w 394"/>
                <a:gd name="T37" fmla="*/ 196850 h 296"/>
                <a:gd name="T38" fmla="*/ 576383 w 394"/>
                <a:gd name="T39" fmla="*/ 209550 h 296"/>
                <a:gd name="T40" fmla="*/ 573216 w 394"/>
                <a:gd name="T41" fmla="*/ 250825 h 296"/>
                <a:gd name="T42" fmla="*/ 598551 w 394"/>
                <a:gd name="T43" fmla="*/ 304800 h 296"/>
                <a:gd name="T44" fmla="*/ 598551 w 394"/>
                <a:gd name="T45" fmla="*/ 352425 h 296"/>
                <a:gd name="T46" fmla="*/ 623887 w 394"/>
                <a:gd name="T47" fmla="*/ 425450 h 296"/>
                <a:gd name="T48" fmla="*/ 623887 w 394"/>
                <a:gd name="T49" fmla="*/ 469900 h 296"/>
                <a:gd name="T50" fmla="*/ 12668 w 394"/>
                <a:gd name="T51" fmla="*/ 469900 h 2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94" h="296">
                  <a:moveTo>
                    <a:pt x="8" y="296"/>
                  </a:moveTo>
                  <a:lnTo>
                    <a:pt x="8" y="158"/>
                  </a:lnTo>
                  <a:lnTo>
                    <a:pt x="26" y="158"/>
                  </a:lnTo>
                  <a:lnTo>
                    <a:pt x="26" y="112"/>
                  </a:lnTo>
                  <a:lnTo>
                    <a:pt x="0" y="90"/>
                  </a:lnTo>
                  <a:lnTo>
                    <a:pt x="22" y="58"/>
                  </a:lnTo>
                  <a:lnTo>
                    <a:pt x="62" y="58"/>
                  </a:lnTo>
                  <a:lnTo>
                    <a:pt x="72" y="32"/>
                  </a:lnTo>
                  <a:lnTo>
                    <a:pt x="142" y="32"/>
                  </a:lnTo>
                  <a:lnTo>
                    <a:pt x="152" y="8"/>
                  </a:lnTo>
                  <a:lnTo>
                    <a:pt x="218" y="14"/>
                  </a:lnTo>
                  <a:lnTo>
                    <a:pt x="226" y="0"/>
                  </a:lnTo>
                  <a:lnTo>
                    <a:pt x="298" y="8"/>
                  </a:lnTo>
                  <a:lnTo>
                    <a:pt x="306" y="18"/>
                  </a:lnTo>
                  <a:lnTo>
                    <a:pt x="300" y="30"/>
                  </a:lnTo>
                  <a:lnTo>
                    <a:pt x="318" y="56"/>
                  </a:lnTo>
                  <a:lnTo>
                    <a:pt x="336" y="102"/>
                  </a:lnTo>
                  <a:lnTo>
                    <a:pt x="354" y="108"/>
                  </a:lnTo>
                  <a:lnTo>
                    <a:pt x="352" y="124"/>
                  </a:lnTo>
                  <a:lnTo>
                    <a:pt x="364" y="132"/>
                  </a:lnTo>
                  <a:lnTo>
                    <a:pt x="362" y="158"/>
                  </a:lnTo>
                  <a:lnTo>
                    <a:pt x="378" y="192"/>
                  </a:lnTo>
                  <a:lnTo>
                    <a:pt x="378" y="222"/>
                  </a:lnTo>
                  <a:lnTo>
                    <a:pt x="394" y="268"/>
                  </a:lnTo>
                  <a:lnTo>
                    <a:pt x="394" y="296"/>
                  </a:lnTo>
                  <a:lnTo>
                    <a:pt x="8" y="296"/>
                  </a:lnTo>
                  <a:close/>
                </a:path>
              </a:pathLst>
            </a:custGeom>
            <a:solidFill>
              <a:srgbClr val="00B050"/>
            </a:solidFill>
            <a:ln w="9525">
              <a:solidFill>
                <a:schemeClr val="tx1"/>
              </a:solidFill>
              <a:round/>
              <a:headEnd/>
              <a:tailEnd/>
            </a:ln>
          </p:spPr>
          <p:txBody>
            <a:bodyPr wrap="none" anchor="ctr"/>
            <a:lstStyle/>
            <a:p>
              <a:endParaRPr lang="en-US"/>
            </a:p>
          </p:txBody>
        </p:sp>
        <p:sp>
          <p:nvSpPr>
            <p:cNvPr id="22581" name="Freeform 49">
              <a:extLst>
                <a:ext uri="{FF2B5EF4-FFF2-40B4-BE49-F238E27FC236}">
                  <a16:creationId xmlns:a16="http://schemas.microsoft.com/office/drawing/2014/main" id="{686D110E-3B73-46B9-BC9B-CCB8AC457AEF}"/>
                </a:ext>
              </a:extLst>
            </p:cNvPr>
            <p:cNvSpPr>
              <a:spLocks/>
            </p:cNvSpPr>
            <p:nvPr/>
          </p:nvSpPr>
          <p:spPr bwMode="auto">
            <a:xfrm>
              <a:off x="3679825" y="3813175"/>
              <a:ext cx="1255713" cy="815975"/>
            </a:xfrm>
            <a:custGeom>
              <a:avLst/>
              <a:gdLst>
                <a:gd name="T0" fmla="*/ 368766 w 790"/>
                <a:gd name="T1" fmla="*/ 0 h 514"/>
                <a:gd name="T2" fmla="*/ 1255713 w 790"/>
                <a:gd name="T3" fmla="*/ 784225 h 514"/>
                <a:gd name="T4" fmla="*/ 832903 w 790"/>
                <a:gd name="T5" fmla="*/ 800100 h 514"/>
                <a:gd name="T6" fmla="*/ 448242 w 790"/>
                <a:gd name="T7" fmla="*/ 796925 h 514"/>
                <a:gd name="T8" fmla="*/ 384661 w 790"/>
                <a:gd name="T9" fmla="*/ 812800 h 514"/>
                <a:gd name="T10" fmla="*/ 314723 w 790"/>
                <a:gd name="T11" fmla="*/ 815975 h 514"/>
                <a:gd name="T12" fmla="*/ 317902 w 790"/>
                <a:gd name="T13" fmla="*/ 758825 h 514"/>
                <a:gd name="T14" fmla="*/ 289291 w 790"/>
                <a:gd name="T15" fmla="*/ 685800 h 514"/>
                <a:gd name="T16" fmla="*/ 292470 w 790"/>
                <a:gd name="T17" fmla="*/ 631825 h 514"/>
                <a:gd name="T18" fmla="*/ 267038 w 790"/>
                <a:gd name="T19" fmla="*/ 590550 h 514"/>
                <a:gd name="T20" fmla="*/ 270217 w 790"/>
                <a:gd name="T21" fmla="*/ 546100 h 514"/>
                <a:gd name="T22" fmla="*/ 251143 w 790"/>
                <a:gd name="T23" fmla="*/ 536575 h 514"/>
                <a:gd name="T24" fmla="*/ 251143 w 790"/>
                <a:gd name="T25" fmla="*/ 508000 h 514"/>
                <a:gd name="T26" fmla="*/ 225710 w 790"/>
                <a:gd name="T27" fmla="*/ 498475 h 514"/>
                <a:gd name="T28" fmla="*/ 190741 w 790"/>
                <a:gd name="T29" fmla="*/ 419100 h 514"/>
                <a:gd name="T30" fmla="*/ 168488 w 790"/>
                <a:gd name="T31" fmla="*/ 384175 h 514"/>
                <a:gd name="T32" fmla="*/ 178025 w 790"/>
                <a:gd name="T33" fmla="*/ 361950 h 514"/>
                <a:gd name="T34" fmla="*/ 162130 w 790"/>
                <a:gd name="T35" fmla="*/ 346075 h 514"/>
                <a:gd name="T36" fmla="*/ 168488 w 790"/>
                <a:gd name="T37" fmla="*/ 273050 h 514"/>
                <a:gd name="T38" fmla="*/ 133519 w 790"/>
                <a:gd name="T39" fmla="*/ 247650 h 514"/>
                <a:gd name="T40" fmla="*/ 133519 w 790"/>
                <a:gd name="T41" fmla="*/ 200025 h 514"/>
                <a:gd name="T42" fmla="*/ 114445 w 790"/>
                <a:gd name="T43" fmla="*/ 180975 h 514"/>
                <a:gd name="T44" fmla="*/ 79476 w 790"/>
                <a:gd name="T45" fmla="*/ 177800 h 514"/>
                <a:gd name="T46" fmla="*/ 47685 w 790"/>
                <a:gd name="T47" fmla="*/ 165100 h 514"/>
                <a:gd name="T48" fmla="*/ 50864 w 790"/>
                <a:gd name="T49" fmla="*/ 146050 h 514"/>
                <a:gd name="T50" fmla="*/ 54043 w 790"/>
                <a:gd name="T51" fmla="*/ 111125 h 514"/>
                <a:gd name="T52" fmla="*/ 0 w 790"/>
                <a:gd name="T53" fmla="*/ 60325 h 514"/>
                <a:gd name="T54" fmla="*/ 3179 w 790"/>
                <a:gd name="T55" fmla="*/ 3175 h 514"/>
                <a:gd name="T56" fmla="*/ 368766 w 790"/>
                <a:gd name="T57" fmla="*/ 0 h 51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790" h="514">
                  <a:moveTo>
                    <a:pt x="232" y="0"/>
                  </a:moveTo>
                  <a:lnTo>
                    <a:pt x="790" y="494"/>
                  </a:lnTo>
                  <a:lnTo>
                    <a:pt x="524" y="504"/>
                  </a:lnTo>
                  <a:lnTo>
                    <a:pt x="282" y="502"/>
                  </a:lnTo>
                  <a:lnTo>
                    <a:pt x="242" y="512"/>
                  </a:lnTo>
                  <a:lnTo>
                    <a:pt x="198" y="514"/>
                  </a:lnTo>
                  <a:lnTo>
                    <a:pt x="200" y="478"/>
                  </a:lnTo>
                  <a:lnTo>
                    <a:pt x="182" y="432"/>
                  </a:lnTo>
                  <a:lnTo>
                    <a:pt x="184" y="398"/>
                  </a:lnTo>
                  <a:lnTo>
                    <a:pt x="168" y="372"/>
                  </a:lnTo>
                  <a:lnTo>
                    <a:pt x="170" y="344"/>
                  </a:lnTo>
                  <a:lnTo>
                    <a:pt x="158" y="338"/>
                  </a:lnTo>
                  <a:lnTo>
                    <a:pt x="158" y="320"/>
                  </a:lnTo>
                  <a:lnTo>
                    <a:pt x="142" y="314"/>
                  </a:lnTo>
                  <a:lnTo>
                    <a:pt x="120" y="264"/>
                  </a:lnTo>
                  <a:lnTo>
                    <a:pt x="106" y="242"/>
                  </a:lnTo>
                  <a:lnTo>
                    <a:pt x="112" y="228"/>
                  </a:lnTo>
                  <a:lnTo>
                    <a:pt x="102" y="218"/>
                  </a:lnTo>
                  <a:lnTo>
                    <a:pt x="106" y="172"/>
                  </a:lnTo>
                  <a:lnTo>
                    <a:pt x="84" y="156"/>
                  </a:lnTo>
                  <a:lnTo>
                    <a:pt x="84" y="126"/>
                  </a:lnTo>
                  <a:lnTo>
                    <a:pt x="72" y="114"/>
                  </a:lnTo>
                  <a:lnTo>
                    <a:pt x="50" y="112"/>
                  </a:lnTo>
                  <a:lnTo>
                    <a:pt x="30" y="104"/>
                  </a:lnTo>
                  <a:lnTo>
                    <a:pt x="32" y="92"/>
                  </a:lnTo>
                  <a:lnTo>
                    <a:pt x="34" y="70"/>
                  </a:lnTo>
                  <a:lnTo>
                    <a:pt x="0" y="38"/>
                  </a:lnTo>
                  <a:lnTo>
                    <a:pt x="2" y="2"/>
                  </a:lnTo>
                  <a:lnTo>
                    <a:pt x="232" y="0"/>
                  </a:lnTo>
                  <a:close/>
                </a:path>
              </a:pathLst>
            </a:custGeom>
            <a:solidFill>
              <a:srgbClr val="00B0F0"/>
            </a:solidFill>
            <a:ln w="9525">
              <a:solidFill>
                <a:schemeClr val="tx1"/>
              </a:solidFill>
              <a:round/>
              <a:headEnd/>
              <a:tailEnd/>
            </a:ln>
          </p:spPr>
          <p:txBody>
            <a:bodyPr wrap="none" anchor="ctr"/>
            <a:lstStyle/>
            <a:p>
              <a:endParaRPr lang="en-US"/>
            </a:p>
          </p:txBody>
        </p:sp>
        <p:sp>
          <p:nvSpPr>
            <p:cNvPr id="22582" name="Freeform 50">
              <a:extLst>
                <a:ext uri="{FF2B5EF4-FFF2-40B4-BE49-F238E27FC236}">
                  <a16:creationId xmlns:a16="http://schemas.microsoft.com/office/drawing/2014/main" id="{2E53D217-944E-46D6-9DD7-3F531A699FEE}"/>
                </a:ext>
              </a:extLst>
            </p:cNvPr>
            <p:cNvSpPr>
              <a:spLocks/>
            </p:cNvSpPr>
            <p:nvPr/>
          </p:nvSpPr>
          <p:spPr bwMode="auto">
            <a:xfrm>
              <a:off x="2678113" y="4625975"/>
              <a:ext cx="735012" cy="447675"/>
            </a:xfrm>
            <a:custGeom>
              <a:avLst/>
              <a:gdLst>
                <a:gd name="T0" fmla="*/ 456214 w 464"/>
                <a:gd name="T1" fmla="*/ 0 h 282"/>
                <a:gd name="T2" fmla="*/ 456214 w 464"/>
                <a:gd name="T3" fmla="*/ 85725 h 282"/>
                <a:gd name="T4" fmla="*/ 494232 w 464"/>
                <a:gd name="T5" fmla="*/ 85725 h 282"/>
                <a:gd name="T6" fmla="*/ 494232 w 464"/>
                <a:gd name="T7" fmla="*/ 139700 h 282"/>
                <a:gd name="T8" fmla="*/ 532250 w 464"/>
                <a:gd name="T9" fmla="*/ 177800 h 282"/>
                <a:gd name="T10" fmla="*/ 567100 w 464"/>
                <a:gd name="T11" fmla="*/ 177800 h 282"/>
                <a:gd name="T12" fmla="*/ 567100 w 464"/>
                <a:gd name="T13" fmla="*/ 215900 h 282"/>
                <a:gd name="T14" fmla="*/ 605118 w 464"/>
                <a:gd name="T15" fmla="*/ 215900 h 282"/>
                <a:gd name="T16" fmla="*/ 605118 w 464"/>
                <a:gd name="T17" fmla="*/ 263525 h 282"/>
                <a:gd name="T18" fmla="*/ 658976 w 464"/>
                <a:gd name="T19" fmla="*/ 263525 h 282"/>
                <a:gd name="T20" fmla="*/ 658976 w 464"/>
                <a:gd name="T21" fmla="*/ 301625 h 282"/>
                <a:gd name="T22" fmla="*/ 709667 w 464"/>
                <a:gd name="T23" fmla="*/ 301625 h 282"/>
                <a:gd name="T24" fmla="*/ 709667 w 464"/>
                <a:gd name="T25" fmla="*/ 346075 h 282"/>
                <a:gd name="T26" fmla="*/ 735012 w 464"/>
                <a:gd name="T27" fmla="*/ 346075 h 282"/>
                <a:gd name="T28" fmla="*/ 735012 w 464"/>
                <a:gd name="T29" fmla="*/ 447675 h 282"/>
                <a:gd name="T30" fmla="*/ 646304 w 464"/>
                <a:gd name="T31" fmla="*/ 390525 h 282"/>
                <a:gd name="T32" fmla="*/ 617790 w 464"/>
                <a:gd name="T33" fmla="*/ 390525 h 282"/>
                <a:gd name="T34" fmla="*/ 579772 w 464"/>
                <a:gd name="T35" fmla="*/ 368300 h 282"/>
                <a:gd name="T36" fmla="*/ 554427 w 464"/>
                <a:gd name="T37" fmla="*/ 368300 h 282"/>
                <a:gd name="T38" fmla="*/ 554427 w 464"/>
                <a:gd name="T39" fmla="*/ 349250 h 282"/>
                <a:gd name="T40" fmla="*/ 525914 w 464"/>
                <a:gd name="T41" fmla="*/ 349250 h 282"/>
                <a:gd name="T42" fmla="*/ 500569 w 464"/>
                <a:gd name="T43" fmla="*/ 342900 h 282"/>
                <a:gd name="T44" fmla="*/ 465719 w 464"/>
                <a:gd name="T45" fmla="*/ 342900 h 282"/>
                <a:gd name="T46" fmla="*/ 443542 w 464"/>
                <a:gd name="T47" fmla="*/ 381000 h 282"/>
                <a:gd name="T48" fmla="*/ 402356 w 464"/>
                <a:gd name="T49" fmla="*/ 381000 h 282"/>
                <a:gd name="T50" fmla="*/ 402356 w 464"/>
                <a:gd name="T51" fmla="*/ 434975 h 282"/>
                <a:gd name="T52" fmla="*/ 380179 w 464"/>
                <a:gd name="T53" fmla="*/ 403225 h 282"/>
                <a:gd name="T54" fmla="*/ 345329 w 464"/>
                <a:gd name="T55" fmla="*/ 387350 h 282"/>
                <a:gd name="T56" fmla="*/ 304143 w 464"/>
                <a:gd name="T57" fmla="*/ 393700 h 282"/>
                <a:gd name="T58" fmla="*/ 266125 w 464"/>
                <a:gd name="T59" fmla="*/ 406400 h 282"/>
                <a:gd name="T60" fmla="*/ 269293 w 464"/>
                <a:gd name="T61" fmla="*/ 377825 h 282"/>
                <a:gd name="T62" fmla="*/ 281966 w 464"/>
                <a:gd name="T63" fmla="*/ 342900 h 282"/>
                <a:gd name="T64" fmla="*/ 256621 w 464"/>
                <a:gd name="T65" fmla="*/ 304800 h 282"/>
                <a:gd name="T66" fmla="*/ 231275 w 464"/>
                <a:gd name="T67" fmla="*/ 301625 h 282"/>
                <a:gd name="T68" fmla="*/ 199594 w 464"/>
                <a:gd name="T69" fmla="*/ 288925 h 282"/>
                <a:gd name="T70" fmla="*/ 177417 w 464"/>
                <a:gd name="T71" fmla="*/ 250825 h 282"/>
                <a:gd name="T72" fmla="*/ 186921 w 464"/>
                <a:gd name="T73" fmla="*/ 228600 h 282"/>
                <a:gd name="T74" fmla="*/ 190089 w 464"/>
                <a:gd name="T75" fmla="*/ 171450 h 282"/>
                <a:gd name="T76" fmla="*/ 123558 w 464"/>
                <a:gd name="T77" fmla="*/ 152400 h 282"/>
                <a:gd name="T78" fmla="*/ 79204 w 464"/>
                <a:gd name="T79" fmla="*/ 92075 h 282"/>
                <a:gd name="T80" fmla="*/ 63363 w 464"/>
                <a:gd name="T81" fmla="*/ 69850 h 282"/>
                <a:gd name="T82" fmla="*/ 38018 w 464"/>
                <a:gd name="T83" fmla="*/ 63500 h 282"/>
                <a:gd name="T84" fmla="*/ 12673 w 464"/>
                <a:gd name="T85" fmla="*/ 41275 h 282"/>
                <a:gd name="T86" fmla="*/ 0 w 464"/>
                <a:gd name="T87" fmla="*/ 0 h 282"/>
                <a:gd name="T88" fmla="*/ 456214 w 464"/>
                <a:gd name="T89" fmla="*/ 0 h 28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464" h="282">
                  <a:moveTo>
                    <a:pt x="288" y="0"/>
                  </a:moveTo>
                  <a:lnTo>
                    <a:pt x="288" y="54"/>
                  </a:lnTo>
                  <a:lnTo>
                    <a:pt x="312" y="54"/>
                  </a:lnTo>
                  <a:lnTo>
                    <a:pt x="312" y="88"/>
                  </a:lnTo>
                  <a:lnTo>
                    <a:pt x="336" y="112"/>
                  </a:lnTo>
                  <a:lnTo>
                    <a:pt x="358" y="112"/>
                  </a:lnTo>
                  <a:lnTo>
                    <a:pt x="358" y="136"/>
                  </a:lnTo>
                  <a:lnTo>
                    <a:pt x="382" y="136"/>
                  </a:lnTo>
                  <a:lnTo>
                    <a:pt x="382" y="166"/>
                  </a:lnTo>
                  <a:lnTo>
                    <a:pt x="416" y="166"/>
                  </a:lnTo>
                  <a:lnTo>
                    <a:pt x="416" y="190"/>
                  </a:lnTo>
                  <a:lnTo>
                    <a:pt x="448" y="190"/>
                  </a:lnTo>
                  <a:lnTo>
                    <a:pt x="448" y="218"/>
                  </a:lnTo>
                  <a:lnTo>
                    <a:pt x="464" y="218"/>
                  </a:lnTo>
                  <a:lnTo>
                    <a:pt x="464" y="282"/>
                  </a:lnTo>
                  <a:lnTo>
                    <a:pt x="408" y="246"/>
                  </a:lnTo>
                  <a:lnTo>
                    <a:pt x="390" y="246"/>
                  </a:lnTo>
                  <a:lnTo>
                    <a:pt x="366" y="232"/>
                  </a:lnTo>
                  <a:lnTo>
                    <a:pt x="350" y="232"/>
                  </a:lnTo>
                  <a:lnTo>
                    <a:pt x="350" y="220"/>
                  </a:lnTo>
                  <a:lnTo>
                    <a:pt x="332" y="220"/>
                  </a:lnTo>
                  <a:lnTo>
                    <a:pt x="316" y="216"/>
                  </a:lnTo>
                  <a:lnTo>
                    <a:pt x="294" y="216"/>
                  </a:lnTo>
                  <a:lnTo>
                    <a:pt x="280" y="240"/>
                  </a:lnTo>
                  <a:lnTo>
                    <a:pt x="254" y="240"/>
                  </a:lnTo>
                  <a:lnTo>
                    <a:pt x="254" y="274"/>
                  </a:lnTo>
                  <a:lnTo>
                    <a:pt x="240" y="254"/>
                  </a:lnTo>
                  <a:lnTo>
                    <a:pt x="218" y="244"/>
                  </a:lnTo>
                  <a:lnTo>
                    <a:pt x="192" y="248"/>
                  </a:lnTo>
                  <a:lnTo>
                    <a:pt x="168" y="256"/>
                  </a:lnTo>
                  <a:lnTo>
                    <a:pt x="170" y="238"/>
                  </a:lnTo>
                  <a:lnTo>
                    <a:pt x="178" y="216"/>
                  </a:lnTo>
                  <a:lnTo>
                    <a:pt x="162" y="192"/>
                  </a:lnTo>
                  <a:lnTo>
                    <a:pt x="146" y="190"/>
                  </a:lnTo>
                  <a:lnTo>
                    <a:pt x="126" y="182"/>
                  </a:lnTo>
                  <a:lnTo>
                    <a:pt x="112" y="158"/>
                  </a:lnTo>
                  <a:lnTo>
                    <a:pt x="118" y="144"/>
                  </a:lnTo>
                  <a:lnTo>
                    <a:pt x="120" y="108"/>
                  </a:lnTo>
                  <a:lnTo>
                    <a:pt x="78" y="96"/>
                  </a:lnTo>
                  <a:lnTo>
                    <a:pt x="50" y="58"/>
                  </a:lnTo>
                  <a:lnTo>
                    <a:pt x="40" y="44"/>
                  </a:lnTo>
                  <a:lnTo>
                    <a:pt x="24" y="40"/>
                  </a:lnTo>
                  <a:lnTo>
                    <a:pt x="8" y="26"/>
                  </a:lnTo>
                  <a:lnTo>
                    <a:pt x="0" y="0"/>
                  </a:lnTo>
                  <a:lnTo>
                    <a:pt x="288" y="0"/>
                  </a:lnTo>
                  <a:close/>
                </a:path>
              </a:pathLst>
            </a:custGeom>
            <a:solidFill>
              <a:srgbClr val="00B0F0"/>
            </a:solidFill>
            <a:ln w="9525">
              <a:solidFill>
                <a:schemeClr val="tx1"/>
              </a:solidFill>
              <a:round/>
              <a:headEnd/>
              <a:tailEnd/>
            </a:ln>
          </p:spPr>
          <p:txBody>
            <a:bodyPr wrap="none" anchor="ctr"/>
            <a:lstStyle/>
            <a:p>
              <a:endParaRPr lang="en-US"/>
            </a:p>
          </p:txBody>
        </p:sp>
        <p:sp>
          <p:nvSpPr>
            <p:cNvPr id="22583" name="Freeform 51">
              <a:extLst>
                <a:ext uri="{FF2B5EF4-FFF2-40B4-BE49-F238E27FC236}">
                  <a16:creationId xmlns:a16="http://schemas.microsoft.com/office/drawing/2014/main" id="{EE1163D6-9AA1-4A1D-8613-D392B338E951}"/>
                </a:ext>
              </a:extLst>
            </p:cNvPr>
            <p:cNvSpPr>
              <a:spLocks/>
            </p:cNvSpPr>
            <p:nvPr/>
          </p:nvSpPr>
          <p:spPr bwMode="auto">
            <a:xfrm>
              <a:off x="3133725" y="4613275"/>
              <a:ext cx="1004888" cy="492125"/>
            </a:xfrm>
            <a:custGeom>
              <a:avLst/>
              <a:gdLst>
                <a:gd name="T0" fmla="*/ 0 w 632"/>
                <a:gd name="T1" fmla="*/ 9525 h 310"/>
                <a:gd name="T2" fmla="*/ 938107 w 632"/>
                <a:gd name="T3" fmla="*/ 9525 h 310"/>
                <a:gd name="T4" fmla="*/ 1004888 w 632"/>
                <a:gd name="T5" fmla="*/ 0 h 310"/>
                <a:gd name="T6" fmla="*/ 1004888 w 632"/>
                <a:gd name="T7" fmla="*/ 482600 h 310"/>
                <a:gd name="T8" fmla="*/ 375243 w 632"/>
                <a:gd name="T9" fmla="*/ 492125 h 310"/>
                <a:gd name="T10" fmla="*/ 356163 w 632"/>
                <a:gd name="T11" fmla="*/ 454025 h 310"/>
                <a:gd name="T12" fmla="*/ 279842 w 632"/>
                <a:gd name="T13" fmla="*/ 454025 h 310"/>
                <a:gd name="T14" fmla="*/ 279842 w 632"/>
                <a:gd name="T15" fmla="*/ 355600 h 310"/>
                <a:gd name="T16" fmla="*/ 251222 w 632"/>
                <a:gd name="T17" fmla="*/ 355600 h 310"/>
                <a:gd name="T18" fmla="*/ 251222 w 632"/>
                <a:gd name="T19" fmla="*/ 317500 h 310"/>
                <a:gd name="T20" fmla="*/ 203522 w 632"/>
                <a:gd name="T21" fmla="*/ 317500 h 310"/>
                <a:gd name="T22" fmla="*/ 203522 w 632"/>
                <a:gd name="T23" fmla="*/ 279400 h 310"/>
                <a:gd name="T24" fmla="*/ 146281 w 632"/>
                <a:gd name="T25" fmla="*/ 279400 h 310"/>
                <a:gd name="T26" fmla="*/ 146281 w 632"/>
                <a:gd name="T27" fmla="*/ 228600 h 310"/>
                <a:gd name="T28" fmla="*/ 111301 w 632"/>
                <a:gd name="T29" fmla="*/ 228600 h 310"/>
                <a:gd name="T30" fmla="*/ 111301 w 632"/>
                <a:gd name="T31" fmla="*/ 190500 h 310"/>
                <a:gd name="T32" fmla="*/ 79501 w 632"/>
                <a:gd name="T33" fmla="*/ 190500 h 310"/>
                <a:gd name="T34" fmla="*/ 38160 w 632"/>
                <a:gd name="T35" fmla="*/ 149225 h 310"/>
                <a:gd name="T36" fmla="*/ 38160 w 632"/>
                <a:gd name="T37" fmla="*/ 98425 h 310"/>
                <a:gd name="T38" fmla="*/ 0 w 632"/>
                <a:gd name="T39" fmla="*/ 98425 h 310"/>
                <a:gd name="T40" fmla="*/ 0 w 632"/>
                <a:gd name="T41" fmla="*/ 9525 h 31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32" h="310">
                  <a:moveTo>
                    <a:pt x="0" y="6"/>
                  </a:moveTo>
                  <a:lnTo>
                    <a:pt x="590" y="6"/>
                  </a:lnTo>
                  <a:lnTo>
                    <a:pt x="632" y="0"/>
                  </a:lnTo>
                  <a:lnTo>
                    <a:pt x="632" y="304"/>
                  </a:lnTo>
                  <a:lnTo>
                    <a:pt x="236" y="310"/>
                  </a:lnTo>
                  <a:lnTo>
                    <a:pt x="224" y="286"/>
                  </a:lnTo>
                  <a:lnTo>
                    <a:pt x="176" y="286"/>
                  </a:lnTo>
                  <a:lnTo>
                    <a:pt x="176" y="224"/>
                  </a:lnTo>
                  <a:lnTo>
                    <a:pt x="158" y="224"/>
                  </a:lnTo>
                  <a:lnTo>
                    <a:pt x="158" y="200"/>
                  </a:lnTo>
                  <a:lnTo>
                    <a:pt x="128" y="200"/>
                  </a:lnTo>
                  <a:lnTo>
                    <a:pt x="128" y="176"/>
                  </a:lnTo>
                  <a:lnTo>
                    <a:pt x="92" y="176"/>
                  </a:lnTo>
                  <a:lnTo>
                    <a:pt x="92" y="144"/>
                  </a:lnTo>
                  <a:lnTo>
                    <a:pt x="70" y="144"/>
                  </a:lnTo>
                  <a:lnTo>
                    <a:pt x="70" y="120"/>
                  </a:lnTo>
                  <a:lnTo>
                    <a:pt x="50" y="120"/>
                  </a:lnTo>
                  <a:lnTo>
                    <a:pt x="24" y="94"/>
                  </a:lnTo>
                  <a:lnTo>
                    <a:pt x="24" y="62"/>
                  </a:lnTo>
                  <a:lnTo>
                    <a:pt x="0" y="62"/>
                  </a:lnTo>
                  <a:lnTo>
                    <a:pt x="0" y="6"/>
                  </a:lnTo>
                  <a:close/>
                </a:path>
              </a:pathLst>
            </a:custGeom>
            <a:solidFill>
              <a:srgbClr val="FFC000"/>
            </a:solidFill>
            <a:ln w="9525">
              <a:solidFill>
                <a:schemeClr val="tx1"/>
              </a:solidFill>
              <a:round/>
              <a:headEnd/>
              <a:tailEnd/>
            </a:ln>
          </p:spPr>
          <p:txBody>
            <a:bodyPr wrap="none" anchor="ctr"/>
            <a:lstStyle/>
            <a:p>
              <a:endParaRPr lang="en-US"/>
            </a:p>
          </p:txBody>
        </p:sp>
        <p:sp>
          <p:nvSpPr>
            <p:cNvPr id="22584" name="Freeform 52">
              <a:extLst>
                <a:ext uri="{FF2B5EF4-FFF2-40B4-BE49-F238E27FC236}">
                  <a16:creationId xmlns:a16="http://schemas.microsoft.com/office/drawing/2014/main" id="{1E078E3C-467A-4033-8CEB-935BF2F1CDFF}"/>
                </a:ext>
              </a:extLst>
            </p:cNvPr>
            <p:cNvSpPr>
              <a:spLocks/>
            </p:cNvSpPr>
            <p:nvPr/>
          </p:nvSpPr>
          <p:spPr bwMode="auto">
            <a:xfrm>
              <a:off x="4086225" y="4597400"/>
              <a:ext cx="1468438" cy="942975"/>
            </a:xfrm>
            <a:custGeom>
              <a:avLst/>
              <a:gdLst>
                <a:gd name="T0" fmla="*/ 54033 w 924"/>
                <a:gd name="T1" fmla="*/ 9525 h 594"/>
                <a:gd name="T2" fmla="*/ 470409 w 924"/>
                <a:gd name="T3" fmla="*/ 19050 h 594"/>
                <a:gd name="T4" fmla="*/ 848643 w 924"/>
                <a:gd name="T5" fmla="*/ 0 h 594"/>
                <a:gd name="T6" fmla="*/ 1245947 w 924"/>
                <a:gd name="T7" fmla="*/ 371475 h 594"/>
                <a:gd name="T8" fmla="*/ 1245947 w 924"/>
                <a:gd name="T9" fmla="*/ 425450 h 594"/>
                <a:gd name="T10" fmla="*/ 1271375 w 924"/>
                <a:gd name="T11" fmla="*/ 434975 h 594"/>
                <a:gd name="T12" fmla="*/ 1268196 w 924"/>
                <a:gd name="T13" fmla="*/ 463550 h 594"/>
                <a:gd name="T14" fmla="*/ 1296802 w 924"/>
                <a:gd name="T15" fmla="*/ 482600 h 594"/>
                <a:gd name="T16" fmla="*/ 1322230 w 924"/>
                <a:gd name="T17" fmla="*/ 495300 h 594"/>
                <a:gd name="T18" fmla="*/ 1331765 w 924"/>
                <a:gd name="T19" fmla="*/ 552450 h 594"/>
                <a:gd name="T20" fmla="*/ 1363550 w 924"/>
                <a:gd name="T21" fmla="*/ 571500 h 594"/>
                <a:gd name="T22" fmla="*/ 1360371 w 924"/>
                <a:gd name="T23" fmla="*/ 600075 h 594"/>
                <a:gd name="T24" fmla="*/ 1373085 w 924"/>
                <a:gd name="T25" fmla="*/ 625475 h 594"/>
                <a:gd name="T26" fmla="*/ 1455724 w 924"/>
                <a:gd name="T27" fmla="*/ 666750 h 594"/>
                <a:gd name="T28" fmla="*/ 1468438 w 924"/>
                <a:gd name="T29" fmla="*/ 704850 h 594"/>
                <a:gd name="T30" fmla="*/ 1392156 w 924"/>
                <a:gd name="T31" fmla="*/ 787400 h 594"/>
                <a:gd name="T32" fmla="*/ 1354014 w 924"/>
                <a:gd name="T33" fmla="*/ 809625 h 594"/>
                <a:gd name="T34" fmla="*/ 991672 w 924"/>
                <a:gd name="T35" fmla="*/ 815975 h 594"/>
                <a:gd name="T36" fmla="*/ 985316 w 924"/>
                <a:gd name="T37" fmla="*/ 844550 h 594"/>
                <a:gd name="T38" fmla="*/ 343271 w 924"/>
                <a:gd name="T39" fmla="*/ 854075 h 594"/>
                <a:gd name="T40" fmla="*/ 343271 w 924"/>
                <a:gd name="T41" fmla="*/ 879475 h 594"/>
                <a:gd name="T42" fmla="*/ 171636 w 924"/>
                <a:gd name="T43" fmla="*/ 879475 h 594"/>
                <a:gd name="T44" fmla="*/ 162100 w 924"/>
                <a:gd name="T45" fmla="*/ 857250 h 594"/>
                <a:gd name="T46" fmla="*/ 95353 w 924"/>
                <a:gd name="T47" fmla="*/ 857250 h 594"/>
                <a:gd name="T48" fmla="*/ 95353 w 924"/>
                <a:gd name="T49" fmla="*/ 889000 h 594"/>
                <a:gd name="T50" fmla="*/ 69926 w 924"/>
                <a:gd name="T51" fmla="*/ 889000 h 594"/>
                <a:gd name="T52" fmla="*/ 69926 w 924"/>
                <a:gd name="T53" fmla="*/ 914400 h 594"/>
                <a:gd name="T54" fmla="*/ 54033 w 924"/>
                <a:gd name="T55" fmla="*/ 942975 h 594"/>
                <a:gd name="T56" fmla="*/ 28606 w 924"/>
                <a:gd name="T57" fmla="*/ 914400 h 594"/>
                <a:gd name="T58" fmla="*/ 0 w 924"/>
                <a:gd name="T59" fmla="*/ 904875 h 594"/>
                <a:gd name="T60" fmla="*/ 38141 w 924"/>
                <a:gd name="T61" fmla="*/ 850900 h 594"/>
                <a:gd name="T62" fmla="*/ 38141 w 924"/>
                <a:gd name="T63" fmla="*/ 819150 h 594"/>
                <a:gd name="T64" fmla="*/ 54033 w 924"/>
                <a:gd name="T65" fmla="*/ 768350 h 594"/>
                <a:gd name="T66" fmla="*/ 47677 w 924"/>
                <a:gd name="T67" fmla="*/ 492125 h 594"/>
                <a:gd name="T68" fmla="*/ 54033 w 924"/>
                <a:gd name="T69" fmla="*/ 9525 h 59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924" h="594">
                  <a:moveTo>
                    <a:pt x="34" y="6"/>
                  </a:moveTo>
                  <a:lnTo>
                    <a:pt x="296" y="12"/>
                  </a:lnTo>
                  <a:lnTo>
                    <a:pt x="534" y="0"/>
                  </a:lnTo>
                  <a:lnTo>
                    <a:pt x="784" y="234"/>
                  </a:lnTo>
                  <a:lnTo>
                    <a:pt x="784" y="268"/>
                  </a:lnTo>
                  <a:lnTo>
                    <a:pt x="800" y="274"/>
                  </a:lnTo>
                  <a:lnTo>
                    <a:pt x="798" y="292"/>
                  </a:lnTo>
                  <a:lnTo>
                    <a:pt x="816" y="304"/>
                  </a:lnTo>
                  <a:lnTo>
                    <a:pt x="832" y="312"/>
                  </a:lnTo>
                  <a:lnTo>
                    <a:pt x="838" y="348"/>
                  </a:lnTo>
                  <a:lnTo>
                    <a:pt x="858" y="360"/>
                  </a:lnTo>
                  <a:lnTo>
                    <a:pt x="856" y="378"/>
                  </a:lnTo>
                  <a:lnTo>
                    <a:pt x="864" y="394"/>
                  </a:lnTo>
                  <a:lnTo>
                    <a:pt x="916" y="420"/>
                  </a:lnTo>
                  <a:lnTo>
                    <a:pt x="924" y="444"/>
                  </a:lnTo>
                  <a:lnTo>
                    <a:pt x="876" y="496"/>
                  </a:lnTo>
                  <a:lnTo>
                    <a:pt x="852" y="510"/>
                  </a:lnTo>
                  <a:lnTo>
                    <a:pt x="624" y="514"/>
                  </a:lnTo>
                  <a:lnTo>
                    <a:pt x="620" y="532"/>
                  </a:lnTo>
                  <a:lnTo>
                    <a:pt x="216" y="538"/>
                  </a:lnTo>
                  <a:lnTo>
                    <a:pt x="216" y="554"/>
                  </a:lnTo>
                  <a:lnTo>
                    <a:pt x="108" y="554"/>
                  </a:lnTo>
                  <a:lnTo>
                    <a:pt x="102" y="540"/>
                  </a:lnTo>
                  <a:lnTo>
                    <a:pt x="60" y="540"/>
                  </a:lnTo>
                  <a:lnTo>
                    <a:pt x="60" y="560"/>
                  </a:lnTo>
                  <a:lnTo>
                    <a:pt x="44" y="560"/>
                  </a:lnTo>
                  <a:lnTo>
                    <a:pt x="44" y="576"/>
                  </a:lnTo>
                  <a:lnTo>
                    <a:pt x="34" y="594"/>
                  </a:lnTo>
                  <a:lnTo>
                    <a:pt x="18" y="576"/>
                  </a:lnTo>
                  <a:lnTo>
                    <a:pt x="0" y="570"/>
                  </a:lnTo>
                  <a:lnTo>
                    <a:pt x="24" y="536"/>
                  </a:lnTo>
                  <a:lnTo>
                    <a:pt x="24" y="516"/>
                  </a:lnTo>
                  <a:lnTo>
                    <a:pt x="34" y="484"/>
                  </a:lnTo>
                  <a:lnTo>
                    <a:pt x="30" y="310"/>
                  </a:lnTo>
                  <a:lnTo>
                    <a:pt x="34" y="6"/>
                  </a:lnTo>
                  <a:close/>
                </a:path>
              </a:pathLst>
            </a:custGeom>
            <a:solidFill>
              <a:srgbClr val="FFFF00"/>
            </a:solidFill>
            <a:ln w="9525">
              <a:solidFill>
                <a:schemeClr val="tx1"/>
              </a:solidFill>
              <a:round/>
              <a:headEnd/>
              <a:tailEnd/>
            </a:ln>
          </p:spPr>
          <p:txBody>
            <a:bodyPr wrap="none" anchor="ctr"/>
            <a:lstStyle/>
            <a:p>
              <a:endParaRPr lang="en-US"/>
            </a:p>
          </p:txBody>
        </p:sp>
        <p:sp>
          <p:nvSpPr>
            <p:cNvPr id="22585" name="Freeform 53">
              <a:extLst>
                <a:ext uri="{FF2B5EF4-FFF2-40B4-BE49-F238E27FC236}">
                  <a16:creationId xmlns:a16="http://schemas.microsoft.com/office/drawing/2014/main" id="{0254A709-3D72-4578-9481-11435A636093}"/>
                </a:ext>
              </a:extLst>
            </p:cNvPr>
            <p:cNvSpPr>
              <a:spLocks/>
            </p:cNvSpPr>
            <p:nvPr/>
          </p:nvSpPr>
          <p:spPr bwMode="auto">
            <a:xfrm>
              <a:off x="4135438" y="5410200"/>
              <a:ext cx="1304925" cy="357188"/>
            </a:xfrm>
            <a:custGeom>
              <a:avLst/>
              <a:gdLst>
                <a:gd name="T0" fmla="*/ 1304925 w 822"/>
                <a:gd name="T1" fmla="*/ 0 h 224"/>
                <a:gd name="T2" fmla="*/ 1304925 w 822"/>
                <a:gd name="T3" fmla="*/ 44649 h 224"/>
                <a:gd name="T4" fmla="*/ 1282700 w 822"/>
                <a:gd name="T5" fmla="*/ 51027 h 224"/>
                <a:gd name="T6" fmla="*/ 1279525 w 822"/>
                <a:gd name="T7" fmla="*/ 258323 h 224"/>
                <a:gd name="T8" fmla="*/ 1212850 w 822"/>
                <a:gd name="T9" fmla="*/ 315729 h 224"/>
                <a:gd name="T10" fmla="*/ 196850 w 822"/>
                <a:gd name="T11" fmla="*/ 357188 h 224"/>
                <a:gd name="T12" fmla="*/ 133350 w 822"/>
                <a:gd name="T13" fmla="*/ 338053 h 224"/>
                <a:gd name="T14" fmla="*/ 133350 w 822"/>
                <a:gd name="T15" fmla="*/ 315729 h 224"/>
                <a:gd name="T16" fmla="*/ 76200 w 822"/>
                <a:gd name="T17" fmla="*/ 315729 h 224"/>
                <a:gd name="T18" fmla="*/ 76200 w 822"/>
                <a:gd name="T19" fmla="*/ 290215 h 224"/>
                <a:gd name="T20" fmla="*/ 114300 w 822"/>
                <a:gd name="T21" fmla="*/ 242378 h 224"/>
                <a:gd name="T22" fmla="*/ 92075 w 822"/>
                <a:gd name="T23" fmla="*/ 213675 h 224"/>
                <a:gd name="T24" fmla="*/ 57150 w 822"/>
                <a:gd name="T25" fmla="*/ 213675 h 224"/>
                <a:gd name="T26" fmla="*/ 0 w 822"/>
                <a:gd name="T27" fmla="*/ 127567 h 224"/>
                <a:gd name="T28" fmla="*/ 22225 w 822"/>
                <a:gd name="T29" fmla="*/ 102054 h 224"/>
                <a:gd name="T30" fmla="*/ 22225 w 822"/>
                <a:gd name="T31" fmla="*/ 76540 h 224"/>
                <a:gd name="T32" fmla="*/ 50800 w 822"/>
                <a:gd name="T33" fmla="*/ 76540 h 224"/>
                <a:gd name="T34" fmla="*/ 50800 w 822"/>
                <a:gd name="T35" fmla="*/ 44649 h 224"/>
                <a:gd name="T36" fmla="*/ 114300 w 822"/>
                <a:gd name="T37" fmla="*/ 44649 h 224"/>
                <a:gd name="T38" fmla="*/ 127000 w 822"/>
                <a:gd name="T39" fmla="*/ 66973 h 224"/>
                <a:gd name="T40" fmla="*/ 298450 w 822"/>
                <a:gd name="T41" fmla="*/ 66973 h 224"/>
                <a:gd name="T42" fmla="*/ 298450 w 822"/>
                <a:gd name="T43" fmla="*/ 41459 h 224"/>
                <a:gd name="T44" fmla="*/ 939800 w 822"/>
                <a:gd name="T45" fmla="*/ 31892 h 224"/>
                <a:gd name="T46" fmla="*/ 946150 w 822"/>
                <a:gd name="T47" fmla="*/ 3189 h 224"/>
                <a:gd name="T48" fmla="*/ 1304925 w 822"/>
                <a:gd name="T49" fmla="*/ 0 h 22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822" h="224">
                  <a:moveTo>
                    <a:pt x="822" y="0"/>
                  </a:moveTo>
                  <a:lnTo>
                    <a:pt x="822" y="28"/>
                  </a:lnTo>
                  <a:lnTo>
                    <a:pt x="808" y="32"/>
                  </a:lnTo>
                  <a:lnTo>
                    <a:pt x="806" y="162"/>
                  </a:lnTo>
                  <a:lnTo>
                    <a:pt x="764" y="198"/>
                  </a:lnTo>
                  <a:lnTo>
                    <a:pt x="124" y="224"/>
                  </a:lnTo>
                  <a:lnTo>
                    <a:pt x="84" y="212"/>
                  </a:lnTo>
                  <a:lnTo>
                    <a:pt x="84" y="198"/>
                  </a:lnTo>
                  <a:lnTo>
                    <a:pt x="48" y="198"/>
                  </a:lnTo>
                  <a:lnTo>
                    <a:pt x="48" y="182"/>
                  </a:lnTo>
                  <a:lnTo>
                    <a:pt x="72" y="152"/>
                  </a:lnTo>
                  <a:lnTo>
                    <a:pt x="58" y="134"/>
                  </a:lnTo>
                  <a:lnTo>
                    <a:pt x="36" y="134"/>
                  </a:lnTo>
                  <a:lnTo>
                    <a:pt x="0" y="80"/>
                  </a:lnTo>
                  <a:lnTo>
                    <a:pt x="14" y="64"/>
                  </a:lnTo>
                  <a:lnTo>
                    <a:pt x="14" y="48"/>
                  </a:lnTo>
                  <a:lnTo>
                    <a:pt x="32" y="48"/>
                  </a:lnTo>
                  <a:lnTo>
                    <a:pt x="32" y="28"/>
                  </a:lnTo>
                  <a:lnTo>
                    <a:pt x="72" y="28"/>
                  </a:lnTo>
                  <a:lnTo>
                    <a:pt x="80" y="42"/>
                  </a:lnTo>
                  <a:lnTo>
                    <a:pt x="188" y="42"/>
                  </a:lnTo>
                  <a:lnTo>
                    <a:pt x="188" y="26"/>
                  </a:lnTo>
                  <a:lnTo>
                    <a:pt x="592" y="20"/>
                  </a:lnTo>
                  <a:lnTo>
                    <a:pt x="596" y="2"/>
                  </a:lnTo>
                  <a:lnTo>
                    <a:pt x="822" y="0"/>
                  </a:lnTo>
                  <a:close/>
                </a:path>
              </a:pathLst>
            </a:custGeom>
            <a:solidFill>
              <a:srgbClr val="FFFF00"/>
            </a:solidFill>
            <a:ln w="9525">
              <a:solidFill>
                <a:schemeClr val="tx1"/>
              </a:solidFill>
              <a:round/>
              <a:headEnd/>
              <a:tailEnd/>
            </a:ln>
          </p:spPr>
          <p:txBody>
            <a:bodyPr wrap="none" anchor="ctr"/>
            <a:lstStyle/>
            <a:p>
              <a:endParaRPr lang="en-US"/>
            </a:p>
          </p:txBody>
        </p:sp>
        <p:sp>
          <p:nvSpPr>
            <p:cNvPr id="22586" name="Freeform 54">
              <a:extLst>
                <a:ext uri="{FF2B5EF4-FFF2-40B4-BE49-F238E27FC236}">
                  <a16:creationId xmlns:a16="http://schemas.microsoft.com/office/drawing/2014/main" id="{CED43E59-2991-41AC-931A-64462A8E90A8}"/>
                </a:ext>
              </a:extLst>
            </p:cNvPr>
            <p:cNvSpPr>
              <a:spLocks/>
            </p:cNvSpPr>
            <p:nvPr/>
          </p:nvSpPr>
          <p:spPr bwMode="auto">
            <a:xfrm>
              <a:off x="2935288" y="4968875"/>
              <a:ext cx="490537" cy="361950"/>
            </a:xfrm>
            <a:custGeom>
              <a:avLst/>
              <a:gdLst>
                <a:gd name="T0" fmla="*/ 6330 w 310"/>
                <a:gd name="T1" fmla="*/ 63500 h 228"/>
                <a:gd name="T2" fmla="*/ 60130 w 310"/>
                <a:gd name="T3" fmla="*/ 47625 h 228"/>
                <a:gd name="T4" fmla="*/ 91778 w 310"/>
                <a:gd name="T5" fmla="*/ 47625 h 228"/>
                <a:gd name="T6" fmla="*/ 126590 w 310"/>
                <a:gd name="T7" fmla="*/ 60325 h 228"/>
                <a:gd name="T8" fmla="*/ 148743 w 310"/>
                <a:gd name="T9" fmla="*/ 88900 h 228"/>
                <a:gd name="T10" fmla="*/ 148743 w 310"/>
                <a:gd name="T11" fmla="*/ 38100 h 228"/>
                <a:gd name="T12" fmla="*/ 189885 w 310"/>
                <a:gd name="T13" fmla="*/ 38100 h 228"/>
                <a:gd name="T14" fmla="*/ 212039 w 310"/>
                <a:gd name="T15" fmla="*/ 0 h 228"/>
                <a:gd name="T16" fmla="*/ 237357 w 310"/>
                <a:gd name="T17" fmla="*/ 0 h 228"/>
                <a:gd name="T18" fmla="*/ 269004 w 310"/>
                <a:gd name="T19" fmla="*/ 9525 h 228"/>
                <a:gd name="T20" fmla="*/ 297487 w 310"/>
                <a:gd name="T21" fmla="*/ 9525 h 228"/>
                <a:gd name="T22" fmla="*/ 319640 w 310"/>
                <a:gd name="T23" fmla="*/ 25400 h 228"/>
                <a:gd name="T24" fmla="*/ 360782 w 310"/>
                <a:gd name="T25" fmla="*/ 50800 h 228"/>
                <a:gd name="T26" fmla="*/ 386100 w 310"/>
                <a:gd name="T27" fmla="*/ 50800 h 228"/>
                <a:gd name="T28" fmla="*/ 474713 w 310"/>
                <a:gd name="T29" fmla="*/ 101600 h 228"/>
                <a:gd name="T30" fmla="*/ 490537 w 310"/>
                <a:gd name="T31" fmla="*/ 133350 h 228"/>
                <a:gd name="T32" fmla="*/ 490537 w 310"/>
                <a:gd name="T33" fmla="*/ 361950 h 228"/>
                <a:gd name="T34" fmla="*/ 408253 w 310"/>
                <a:gd name="T35" fmla="*/ 327025 h 228"/>
                <a:gd name="T36" fmla="*/ 382935 w 310"/>
                <a:gd name="T37" fmla="*/ 339725 h 228"/>
                <a:gd name="T38" fmla="*/ 332299 w 310"/>
                <a:gd name="T39" fmla="*/ 327025 h 228"/>
                <a:gd name="T40" fmla="*/ 306981 w 310"/>
                <a:gd name="T41" fmla="*/ 330200 h 228"/>
                <a:gd name="T42" fmla="*/ 269004 w 310"/>
                <a:gd name="T43" fmla="*/ 307975 h 228"/>
                <a:gd name="T44" fmla="*/ 215203 w 310"/>
                <a:gd name="T45" fmla="*/ 298450 h 228"/>
                <a:gd name="T46" fmla="*/ 82284 w 310"/>
                <a:gd name="T47" fmla="*/ 314325 h 228"/>
                <a:gd name="T48" fmla="*/ 60130 w 310"/>
                <a:gd name="T49" fmla="*/ 263525 h 228"/>
                <a:gd name="T50" fmla="*/ 18989 w 310"/>
                <a:gd name="T51" fmla="*/ 266700 h 228"/>
                <a:gd name="T52" fmla="*/ 0 w 310"/>
                <a:gd name="T53" fmla="*/ 254000 h 228"/>
                <a:gd name="T54" fmla="*/ 6330 w 310"/>
                <a:gd name="T55" fmla="*/ 219075 h 228"/>
                <a:gd name="T56" fmla="*/ 18989 w 310"/>
                <a:gd name="T57" fmla="*/ 177800 h 228"/>
                <a:gd name="T58" fmla="*/ 18989 w 310"/>
                <a:gd name="T59" fmla="*/ 146050 h 228"/>
                <a:gd name="T60" fmla="*/ 28483 w 310"/>
                <a:gd name="T61" fmla="*/ 114300 h 228"/>
                <a:gd name="T62" fmla="*/ 6330 w 310"/>
                <a:gd name="T63" fmla="*/ 63500 h 22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310" h="228">
                  <a:moveTo>
                    <a:pt x="4" y="40"/>
                  </a:moveTo>
                  <a:lnTo>
                    <a:pt x="38" y="30"/>
                  </a:lnTo>
                  <a:lnTo>
                    <a:pt x="58" y="30"/>
                  </a:lnTo>
                  <a:lnTo>
                    <a:pt x="80" y="38"/>
                  </a:lnTo>
                  <a:lnTo>
                    <a:pt x="94" y="56"/>
                  </a:lnTo>
                  <a:lnTo>
                    <a:pt x="94" y="24"/>
                  </a:lnTo>
                  <a:lnTo>
                    <a:pt x="120" y="24"/>
                  </a:lnTo>
                  <a:lnTo>
                    <a:pt x="134" y="0"/>
                  </a:lnTo>
                  <a:lnTo>
                    <a:pt x="150" y="0"/>
                  </a:lnTo>
                  <a:lnTo>
                    <a:pt x="170" y="6"/>
                  </a:lnTo>
                  <a:lnTo>
                    <a:pt x="188" y="6"/>
                  </a:lnTo>
                  <a:lnTo>
                    <a:pt x="202" y="16"/>
                  </a:lnTo>
                  <a:lnTo>
                    <a:pt x="228" y="32"/>
                  </a:lnTo>
                  <a:lnTo>
                    <a:pt x="244" y="32"/>
                  </a:lnTo>
                  <a:lnTo>
                    <a:pt x="300" y="64"/>
                  </a:lnTo>
                  <a:lnTo>
                    <a:pt x="310" y="84"/>
                  </a:lnTo>
                  <a:lnTo>
                    <a:pt x="310" y="228"/>
                  </a:lnTo>
                  <a:lnTo>
                    <a:pt x="258" y="206"/>
                  </a:lnTo>
                  <a:lnTo>
                    <a:pt x="242" y="214"/>
                  </a:lnTo>
                  <a:lnTo>
                    <a:pt x="210" y="206"/>
                  </a:lnTo>
                  <a:lnTo>
                    <a:pt x="194" y="208"/>
                  </a:lnTo>
                  <a:lnTo>
                    <a:pt x="170" y="194"/>
                  </a:lnTo>
                  <a:lnTo>
                    <a:pt x="136" y="188"/>
                  </a:lnTo>
                  <a:lnTo>
                    <a:pt x="52" y="198"/>
                  </a:lnTo>
                  <a:lnTo>
                    <a:pt x="38" y="166"/>
                  </a:lnTo>
                  <a:lnTo>
                    <a:pt x="12" y="168"/>
                  </a:lnTo>
                  <a:lnTo>
                    <a:pt x="0" y="160"/>
                  </a:lnTo>
                  <a:lnTo>
                    <a:pt x="4" y="138"/>
                  </a:lnTo>
                  <a:lnTo>
                    <a:pt x="12" y="112"/>
                  </a:lnTo>
                  <a:lnTo>
                    <a:pt x="12" y="92"/>
                  </a:lnTo>
                  <a:lnTo>
                    <a:pt x="18" y="72"/>
                  </a:lnTo>
                  <a:lnTo>
                    <a:pt x="4" y="40"/>
                  </a:lnTo>
                  <a:close/>
                </a:path>
              </a:pathLst>
            </a:custGeom>
            <a:solidFill>
              <a:srgbClr val="FFFF00"/>
            </a:solidFill>
            <a:ln w="9525">
              <a:solidFill>
                <a:schemeClr val="tx1"/>
              </a:solidFill>
              <a:round/>
              <a:headEnd/>
              <a:tailEnd/>
            </a:ln>
          </p:spPr>
          <p:txBody>
            <a:bodyPr wrap="none" anchor="ctr"/>
            <a:lstStyle/>
            <a:p>
              <a:endParaRPr lang="en-US"/>
            </a:p>
          </p:txBody>
        </p:sp>
        <p:sp>
          <p:nvSpPr>
            <p:cNvPr id="22587" name="Freeform 55">
              <a:extLst>
                <a:ext uri="{FF2B5EF4-FFF2-40B4-BE49-F238E27FC236}">
                  <a16:creationId xmlns:a16="http://schemas.microsoft.com/office/drawing/2014/main" id="{F1DE9E36-EC0A-4097-B8E1-6B6A8A8B5276}"/>
                </a:ext>
              </a:extLst>
            </p:cNvPr>
            <p:cNvSpPr>
              <a:spLocks/>
            </p:cNvSpPr>
            <p:nvPr/>
          </p:nvSpPr>
          <p:spPr bwMode="auto">
            <a:xfrm>
              <a:off x="3413125" y="5064125"/>
              <a:ext cx="347663" cy="400050"/>
            </a:xfrm>
            <a:custGeom>
              <a:avLst/>
              <a:gdLst>
                <a:gd name="T0" fmla="*/ 0 w 218"/>
                <a:gd name="T1" fmla="*/ 3175 h 252"/>
                <a:gd name="T2" fmla="*/ 73360 w 218"/>
                <a:gd name="T3" fmla="*/ 0 h 252"/>
                <a:gd name="T4" fmla="*/ 102066 w 218"/>
                <a:gd name="T5" fmla="*/ 41275 h 252"/>
                <a:gd name="T6" fmla="*/ 232839 w 218"/>
                <a:gd name="T7" fmla="*/ 38100 h 252"/>
                <a:gd name="T8" fmla="*/ 347663 w 218"/>
                <a:gd name="T9" fmla="*/ 282575 h 252"/>
                <a:gd name="T10" fmla="*/ 341284 w 218"/>
                <a:gd name="T11" fmla="*/ 301625 h 252"/>
                <a:gd name="T12" fmla="*/ 328526 w 218"/>
                <a:gd name="T13" fmla="*/ 352425 h 252"/>
                <a:gd name="T14" fmla="*/ 274303 w 218"/>
                <a:gd name="T15" fmla="*/ 352425 h 252"/>
                <a:gd name="T16" fmla="*/ 204132 w 218"/>
                <a:gd name="T17" fmla="*/ 400050 h 252"/>
                <a:gd name="T18" fmla="*/ 95687 w 218"/>
                <a:gd name="T19" fmla="*/ 361950 h 252"/>
                <a:gd name="T20" fmla="*/ 89308 w 218"/>
                <a:gd name="T21" fmla="*/ 333375 h 252"/>
                <a:gd name="T22" fmla="*/ 9569 w 218"/>
                <a:gd name="T23" fmla="*/ 260350 h 252"/>
                <a:gd name="T24" fmla="*/ 9569 w 218"/>
                <a:gd name="T25" fmla="*/ 28575 h 252"/>
                <a:gd name="T26" fmla="*/ 0 w 218"/>
                <a:gd name="T27" fmla="*/ 3175 h 2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18" h="252">
                  <a:moveTo>
                    <a:pt x="0" y="2"/>
                  </a:moveTo>
                  <a:lnTo>
                    <a:pt x="46" y="0"/>
                  </a:lnTo>
                  <a:lnTo>
                    <a:pt x="64" y="26"/>
                  </a:lnTo>
                  <a:lnTo>
                    <a:pt x="146" y="24"/>
                  </a:lnTo>
                  <a:lnTo>
                    <a:pt x="218" y="178"/>
                  </a:lnTo>
                  <a:lnTo>
                    <a:pt x="214" y="190"/>
                  </a:lnTo>
                  <a:lnTo>
                    <a:pt x="206" y="222"/>
                  </a:lnTo>
                  <a:lnTo>
                    <a:pt x="172" y="222"/>
                  </a:lnTo>
                  <a:lnTo>
                    <a:pt x="128" y="252"/>
                  </a:lnTo>
                  <a:lnTo>
                    <a:pt x="60" y="228"/>
                  </a:lnTo>
                  <a:lnTo>
                    <a:pt x="56" y="210"/>
                  </a:lnTo>
                  <a:lnTo>
                    <a:pt x="6" y="164"/>
                  </a:lnTo>
                  <a:lnTo>
                    <a:pt x="6" y="18"/>
                  </a:lnTo>
                  <a:lnTo>
                    <a:pt x="0" y="2"/>
                  </a:lnTo>
                  <a:close/>
                </a:path>
              </a:pathLst>
            </a:custGeom>
            <a:solidFill>
              <a:srgbClr val="FF0000"/>
            </a:solidFill>
            <a:ln w="9525">
              <a:solidFill>
                <a:schemeClr val="tx1"/>
              </a:solidFill>
              <a:round/>
              <a:headEnd/>
              <a:tailEnd/>
            </a:ln>
          </p:spPr>
          <p:txBody>
            <a:bodyPr wrap="none" anchor="ctr"/>
            <a:lstStyle/>
            <a:p>
              <a:endParaRPr lang="en-US"/>
            </a:p>
          </p:txBody>
        </p:sp>
        <p:sp>
          <p:nvSpPr>
            <p:cNvPr id="22588" name="Freeform 56">
              <a:extLst>
                <a:ext uri="{FF2B5EF4-FFF2-40B4-BE49-F238E27FC236}">
                  <a16:creationId xmlns:a16="http://schemas.microsoft.com/office/drawing/2014/main" id="{BE4AB454-BE89-4FB0-A39D-D1C33F884020}"/>
                </a:ext>
              </a:extLst>
            </p:cNvPr>
            <p:cNvSpPr>
              <a:spLocks/>
            </p:cNvSpPr>
            <p:nvPr/>
          </p:nvSpPr>
          <p:spPr bwMode="auto">
            <a:xfrm>
              <a:off x="3616325" y="5092700"/>
              <a:ext cx="530225" cy="539750"/>
            </a:xfrm>
            <a:custGeom>
              <a:avLst/>
              <a:gdLst>
                <a:gd name="T0" fmla="*/ 25400 w 334"/>
                <a:gd name="T1" fmla="*/ 9525 h 340"/>
                <a:gd name="T2" fmla="*/ 517525 w 334"/>
                <a:gd name="T3" fmla="*/ 0 h 340"/>
                <a:gd name="T4" fmla="*/ 530225 w 334"/>
                <a:gd name="T5" fmla="*/ 276225 h 340"/>
                <a:gd name="T6" fmla="*/ 504825 w 334"/>
                <a:gd name="T7" fmla="*/ 327025 h 340"/>
                <a:gd name="T8" fmla="*/ 504825 w 334"/>
                <a:gd name="T9" fmla="*/ 355600 h 340"/>
                <a:gd name="T10" fmla="*/ 466725 w 334"/>
                <a:gd name="T11" fmla="*/ 415925 h 340"/>
                <a:gd name="T12" fmla="*/ 415925 w 334"/>
                <a:gd name="T13" fmla="*/ 415925 h 340"/>
                <a:gd name="T14" fmla="*/ 365125 w 334"/>
                <a:gd name="T15" fmla="*/ 463550 h 340"/>
                <a:gd name="T16" fmla="*/ 352425 w 334"/>
                <a:gd name="T17" fmla="*/ 527050 h 340"/>
                <a:gd name="T18" fmla="*/ 323850 w 334"/>
                <a:gd name="T19" fmla="*/ 527050 h 340"/>
                <a:gd name="T20" fmla="*/ 311150 w 334"/>
                <a:gd name="T21" fmla="*/ 508000 h 340"/>
                <a:gd name="T22" fmla="*/ 285750 w 334"/>
                <a:gd name="T23" fmla="*/ 539750 h 340"/>
                <a:gd name="T24" fmla="*/ 257175 w 334"/>
                <a:gd name="T25" fmla="*/ 539750 h 340"/>
                <a:gd name="T26" fmla="*/ 247650 w 334"/>
                <a:gd name="T27" fmla="*/ 520700 h 340"/>
                <a:gd name="T28" fmla="*/ 219075 w 334"/>
                <a:gd name="T29" fmla="*/ 527050 h 340"/>
                <a:gd name="T30" fmla="*/ 206375 w 334"/>
                <a:gd name="T31" fmla="*/ 492125 h 340"/>
                <a:gd name="T32" fmla="*/ 222250 w 334"/>
                <a:gd name="T33" fmla="*/ 479425 h 340"/>
                <a:gd name="T34" fmla="*/ 180975 w 334"/>
                <a:gd name="T35" fmla="*/ 396875 h 340"/>
                <a:gd name="T36" fmla="*/ 149225 w 334"/>
                <a:gd name="T37" fmla="*/ 384175 h 340"/>
                <a:gd name="T38" fmla="*/ 107950 w 334"/>
                <a:gd name="T39" fmla="*/ 384175 h 340"/>
                <a:gd name="T40" fmla="*/ 92075 w 334"/>
                <a:gd name="T41" fmla="*/ 396875 h 340"/>
                <a:gd name="T42" fmla="*/ 69850 w 334"/>
                <a:gd name="T43" fmla="*/ 412750 h 340"/>
                <a:gd name="T44" fmla="*/ 25400 w 334"/>
                <a:gd name="T45" fmla="*/ 393700 h 340"/>
                <a:gd name="T46" fmla="*/ 0 w 334"/>
                <a:gd name="T47" fmla="*/ 368300 h 340"/>
                <a:gd name="T48" fmla="*/ 69850 w 334"/>
                <a:gd name="T49" fmla="*/ 323850 h 340"/>
                <a:gd name="T50" fmla="*/ 127000 w 334"/>
                <a:gd name="T51" fmla="*/ 323850 h 340"/>
                <a:gd name="T52" fmla="*/ 142875 w 334"/>
                <a:gd name="T53" fmla="*/ 250825 h 340"/>
                <a:gd name="T54" fmla="*/ 25400 w 334"/>
                <a:gd name="T55" fmla="*/ 9525 h 34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34" h="340">
                  <a:moveTo>
                    <a:pt x="16" y="6"/>
                  </a:moveTo>
                  <a:lnTo>
                    <a:pt x="326" y="0"/>
                  </a:lnTo>
                  <a:lnTo>
                    <a:pt x="334" y="174"/>
                  </a:lnTo>
                  <a:lnTo>
                    <a:pt x="318" y="206"/>
                  </a:lnTo>
                  <a:lnTo>
                    <a:pt x="318" y="224"/>
                  </a:lnTo>
                  <a:lnTo>
                    <a:pt x="294" y="262"/>
                  </a:lnTo>
                  <a:lnTo>
                    <a:pt x="262" y="262"/>
                  </a:lnTo>
                  <a:lnTo>
                    <a:pt x="230" y="292"/>
                  </a:lnTo>
                  <a:lnTo>
                    <a:pt x="222" y="332"/>
                  </a:lnTo>
                  <a:lnTo>
                    <a:pt x="204" y="332"/>
                  </a:lnTo>
                  <a:lnTo>
                    <a:pt x="196" y="320"/>
                  </a:lnTo>
                  <a:lnTo>
                    <a:pt x="180" y="340"/>
                  </a:lnTo>
                  <a:lnTo>
                    <a:pt x="162" y="340"/>
                  </a:lnTo>
                  <a:lnTo>
                    <a:pt x="156" y="328"/>
                  </a:lnTo>
                  <a:lnTo>
                    <a:pt x="138" y="332"/>
                  </a:lnTo>
                  <a:lnTo>
                    <a:pt x="130" y="310"/>
                  </a:lnTo>
                  <a:lnTo>
                    <a:pt x="140" y="302"/>
                  </a:lnTo>
                  <a:lnTo>
                    <a:pt x="114" y="250"/>
                  </a:lnTo>
                  <a:lnTo>
                    <a:pt x="94" y="242"/>
                  </a:lnTo>
                  <a:lnTo>
                    <a:pt x="68" y="242"/>
                  </a:lnTo>
                  <a:lnTo>
                    <a:pt x="58" y="250"/>
                  </a:lnTo>
                  <a:lnTo>
                    <a:pt x="44" y="260"/>
                  </a:lnTo>
                  <a:lnTo>
                    <a:pt x="16" y="248"/>
                  </a:lnTo>
                  <a:lnTo>
                    <a:pt x="0" y="232"/>
                  </a:lnTo>
                  <a:lnTo>
                    <a:pt x="44" y="204"/>
                  </a:lnTo>
                  <a:lnTo>
                    <a:pt x="80" y="204"/>
                  </a:lnTo>
                  <a:lnTo>
                    <a:pt x="90" y="158"/>
                  </a:lnTo>
                  <a:lnTo>
                    <a:pt x="16" y="6"/>
                  </a:lnTo>
                  <a:close/>
                </a:path>
              </a:pathLst>
            </a:custGeom>
            <a:solidFill>
              <a:srgbClr val="FFFF00"/>
            </a:solidFill>
            <a:ln w="9525">
              <a:solidFill>
                <a:schemeClr val="tx1"/>
              </a:solidFill>
              <a:round/>
              <a:headEnd/>
              <a:tailEnd/>
            </a:ln>
          </p:spPr>
          <p:txBody>
            <a:bodyPr wrap="none" anchor="ctr"/>
            <a:lstStyle/>
            <a:p>
              <a:endParaRPr lang="en-US"/>
            </a:p>
          </p:txBody>
        </p:sp>
        <p:sp>
          <p:nvSpPr>
            <p:cNvPr id="22589" name="Freeform 57">
              <a:extLst>
                <a:ext uri="{FF2B5EF4-FFF2-40B4-BE49-F238E27FC236}">
                  <a16:creationId xmlns:a16="http://schemas.microsoft.com/office/drawing/2014/main" id="{97F6A807-3A86-411C-A947-C8DF01E14761}"/>
                </a:ext>
              </a:extLst>
            </p:cNvPr>
            <p:cNvSpPr>
              <a:spLocks/>
            </p:cNvSpPr>
            <p:nvPr/>
          </p:nvSpPr>
          <p:spPr bwMode="auto">
            <a:xfrm>
              <a:off x="3970338" y="5508625"/>
              <a:ext cx="280987" cy="269875"/>
            </a:xfrm>
            <a:custGeom>
              <a:avLst/>
              <a:gdLst>
                <a:gd name="T0" fmla="*/ 0 w 178"/>
                <a:gd name="T1" fmla="*/ 111125 h 170"/>
                <a:gd name="T2" fmla="*/ 12629 w 178"/>
                <a:gd name="T3" fmla="*/ 44450 h 170"/>
                <a:gd name="T4" fmla="*/ 66300 w 178"/>
                <a:gd name="T5" fmla="*/ 0 h 170"/>
                <a:gd name="T6" fmla="*/ 116815 w 178"/>
                <a:gd name="T7" fmla="*/ 0 h 170"/>
                <a:gd name="T8" fmla="*/ 142072 w 178"/>
                <a:gd name="T9" fmla="*/ 0 h 170"/>
                <a:gd name="T10" fmla="*/ 164172 w 178"/>
                <a:gd name="T11" fmla="*/ 25400 h 170"/>
                <a:gd name="T12" fmla="*/ 233630 w 178"/>
                <a:gd name="T13" fmla="*/ 114300 h 170"/>
                <a:gd name="T14" fmla="*/ 255730 w 178"/>
                <a:gd name="T15" fmla="*/ 114300 h 170"/>
                <a:gd name="T16" fmla="*/ 280987 w 178"/>
                <a:gd name="T17" fmla="*/ 146050 h 170"/>
                <a:gd name="T18" fmla="*/ 243101 w 178"/>
                <a:gd name="T19" fmla="*/ 180975 h 170"/>
                <a:gd name="T20" fmla="*/ 239944 w 178"/>
                <a:gd name="T21" fmla="*/ 225425 h 170"/>
                <a:gd name="T22" fmla="*/ 195744 w 178"/>
                <a:gd name="T23" fmla="*/ 269875 h 170"/>
                <a:gd name="T24" fmla="*/ 176801 w 178"/>
                <a:gd name="T25" fmla="*/ 247650 h 170"/>
                <a:gd name="T26" fmla="*/ 145229 w 178"/>
                <a:gd name="T27" fmla="*/ 247650 h 170"/>
                <a:gd name="T28" fmla="*/ 138915 w 178"/>
                <a:gd name="T29" fmla="*/ 206375 h 170"/>
                <a:gd name="T30" fmla="*/ 63143 w 178"/>
                <a:gd name="T31" fmla="*/ 174625 h 170"/>
                <a:gd name="T32" fmla="*/ 0 w 178"/>
                <a:gd name="T33" fmla="*/ 111125 h 17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78" h="170">
                  <a:moveTo>
                    <a:pt x="0" y="70"/>
                  </a:moveTo>
                  <a:lnTo>
                    <a:pt x="8" y="28"/>
                  </a:lnTo>
                  <a:lnTo>
                    <a:pt x="42" y="0"/>
                  </a:lnTo>
                  <a:lnTo>
                    <a:pt x="74" y="0"/>
                  </a:lnTo>
                  <a:lnTo>
                    <a:pt x="90" y="0"/>
                  </a:lnTo>
                  <a:lnTo>
                    <a:pt x="104" y="16"/>
                  </a:lnTo>
                  <a:lnTo>
                    <a:pt x="148" y="72"/>
                  </a:lnTo>
                  <a:lnTo>
                    <a:pt x="162" y="72"/>
                  </a:lnTo>
                  <a:lnTo>
                    <a:pt x="178" y="92"/>
                  </a:lnTo>
                  <a:lnTo>
                    <a:pt x="154" y="114"/>
                  </a:lnTo>
                  <a:lnTo>
                    <a:pt x="152" y="142"/>
                  </a:lnTo>
                  <a:lnTo>
                    <a:pt x="124" y="170"/>
                  </a:lnTo>
                  <a:lnTo>
                    <a:pt x="112" y="156"/>
                  </a:lnTo>
                  <a:lnTo>
                    <a:pt x="92" y="156"/>
                  </a:lnTo>
                  <a:lnTo>
                    <a:pt x="88" y="130"/>
                  </a:lnTo>
                  <a:lnTo>
                    <a:pt x="40" y="110"/>
                  </a:lnTo>
                  <a:lnTo>
                    <a:pt x="0" y="70"/>
                  </a:lnTo>
                  <a:close/>
                </a:path>
              </a:pathLst>
            </a:custGeom>
            <a:solidFill>
              <a:srgbClr val="FFFF00"/>
            </a:solidFill>
            <a:ln w="9525">
              <a:solidFill>
                <a:schemeClr val="tx1"/>
              </a:solidFill>
              <a:round/>
              <a:headEnd/>
              <a:tailEnd/>
            </a:ln>
          </p:spPr>
          <p:txBody>
            <a:bodyPr wrap="none" anchor="ctr"/>
            <a:lstStyle/>
            <a:p>
              <a:endParaRPr lang="en-US"/>
            </a:p>
          </p:txBody>
        </p:sp>
        <p:sp>
          <p:nvSpPr>
            <p:cNvPr id="22590" name="Freeform 58">
              <a:extLst>
                <a:ext uri="{FF2B5EF4-FFF2-40B4-BE49-F238E27FC236}">
                  <a16:creationId xmlns:a16="http://schemas.microsoft.com/office/drawing/2014/main" id="{02BD19C4-6EE5-45F2-9996-053D97029738}"/>
                </a:ext>
              </a:extLst>
            </p:cNvPr>
            <p:cNvSpPr>
              <a:spLocks/>
            </p:cNvSpPr>
            <p:nvPr/>
          </p:nvSpPr>
          <p:spPr bwMode="auto">
            <a:xfrm>
              <a:off x="4167188" y="5721350"/>
              <a:ext cx="628650" cy="469900"/>
            </a:xfrm>
            <a:custGeom>
              <a:avLst/>
              <a:gdLst>
                <a:gd name="T0" fmla="*/ 0 w 396"/>
                <a:gd name="T1" fmla="*/ 53975 h 296"/>
                <a:gd name="T2" fmla="*/ 44450 w 396"/>
                <a:gd name="T3" fmla="*/ 0 h 296"/>
                <a:gd name="T4" fmla="*/ 101600 w 396"/>
                <a:gd name="T5" fmla="*/ 0 h 296"/>
                <a:gd name="T6" fmla="*/ 98425 w 396"/>
                <a:gd name="T7" fmla="*/ 22225 h 296"/>
                <a:gd name="T8" fmla="*/ 168275 w 396"/>
                <a:gd name="T9" fmla="*/ 47625 h 296"/>
                <a:gd name="T10" fmla="*/ 619125 w 396"/>
                <a:gd name="T11" fmla="*/ 25400 h 296"/>
                <a:gd name="T12" fmla="*/ 628650 w 396"/>
                <a:gd name="T13" fmla="*/ 184150 h 296"/>
                <a:gd name="T14" fmla="*/ 612775 w 396"/>
                <a:gd name="T15" fmla="*/ 193675 h 296"/>
                <a:gd name="T16" fmla="*/ 619125 w 396"/>
                <a:gd name="T17" fmla="*/ 409575 h 296"/>
                <a:gd name="T18" fmla="*/ 206375 w 396"/>
                <a:gd name="T19" fmla="*/ 469900 h 296"/>
                <a:gd name="T20" fmla="*/ 203200 w 396"/>
                <a:gd name="T21" fmla="*/ 441325 h 296"/>
                <a:gd name="T22" fmla="*/ 222250 w 396"/>
                <a:gd name="T23" fmla="*/ 425450 h 296"/>
                <a:gd name="T24" fmla="*/ 200025 w 396"/>
                <a:gd name="T25" fmla="*/ 406400 h 296"/>
                <a:gd name="T26" fmla="*/ 190500 w 396"/>
                <a:gd name="T27" fmla="*/ 374650 h 296"/>
                <a:gd name="T28" fmla="*/ 158750 w 396"/>
                <a:gd name="T29" fmla="*/ 377825 h 296"/>
                <a:gd name="T30" fmla="*/ 146050 w 396"/>
                <a:gd name="T31" fmla="*/ 330200 h 296"/>
                <a:gd name="T32" fmla="*/ 161925 w 396"/>
                <a:gd name="T33" fmla="*/ 298450 h 296"/>
                <a:gd name="T34" fmla="*/ 101600 w 396"/>
                <a:gd name="T35" fmla="*/ 149225 h 296"/>
                <a:gd name="T36" fmla="*/ 0 w 396"/>
                <a:gd name="T37" fmla="*/ 53975 h 29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96" h="296">
                  <a:moveTo>
                    <a:pt x="0" y="34"/>
                  </a:moveTo>
                  <a:lnTo>
                    <a:pt x="28" y="0"/>
                  </a:lnTo>
                  <a:lnTo>
                    <a:pt x="64" y="0"/>
                  </a:lnTo>
                  <a:lnTo>
                    <a:pt x="62" y="14"/>
                  </a:lnTo>
                  <a:lnTo>
                    <a:pt x="106" y="30"/>
                  </a:lnTo>
                  <a:lnTo>
                    <a:pt x="390" y="16"/>
                  </a:lnTo>
                  <a:lnTo>
                    <a:pt x="396" y="116"/>
                  </a:lnTo>
                  <a:lnTo>
                    <a:pt x="386" y="122"/>
                  </a:lnTo>
                  <a:lnTo>
                    <a:pt x="390" y="258"/>
                  </a:lnTo>
                  <a:lnTo>
                    <a:pt x="130" y="296"/>
                  </a:lnTo>
                  <a:lnTo>
                    <a:pt x="128" y="278"/>
                  </a:lnTo>
                  <a:lnTo>
                    <a:pt x="140" y="268"/>
                  </a:lnTo>
                  <a:lnTo>
                    <a:pt x="126" y="256"/>
                  </a:lnTo>
                  <a:lnTo>
                    <a:pt x="120" y="236"/>
                  </a:lnTo>
                  <a:lnTo>
                    <a:pt x="100" y="238"/>
                  </a:lnTo>
                  <a:lnTo>
                    <a:pt x="92" y="208"/>
                  </a:lnTo>
                  <a:lnTo>
                    <a:pt x="102" y="188"/>
                  </a:lnTo>
                  <a:lnTo>
                    <a:pt x="64" y="94"/>
                  </a:lnTo>
                  <a:lnTo>
                    <a:pt x="0" y="34"/>
                  </a:lnTo>
                  <a:close/>
                </a:path>
              </a:pathLst>
            </a:custGeom>
            <a:solidFill>
              <a:srgbClr val="00B0F0"/>
            </a:solidFill>
            <a:ln w="9525">
              <a:solidFill>
                <a:schemeClr val="tx1"/>
              </a:solidFill>
              <a:round/>
              <a:headEnd/>
              <a:tailEnd/>
            </a:ln>
          </p:spPr>
          <p:txBody>
            <a:bodyPr wrap="none" anchor="ctr"/>
            <a:lstStyle/>
            <a:p>
              <a:endParaRPr lang="en-US"/>
            </a:p>
          </p:txBody>
        </p:sp>
        <p:sp>
          <p:nvSpPr>
            <p:cNvPr id="22591" name="Freeform 59">
              <a:extLst>
                <a:ext uri="{FF2B5EF4-FFF2-40B4-BE49-F238E27FC236}">
                  <a16:creationId xmlns:a16="http://schemas.microsoft.com/office/drawing/2014/main" id="{9E43B1F4-647B-47A5-911E-FE4CC457B0F0}"/>
                </a:ext>
              </a:extLst>
            </p:cNvPr>
            <p:cNvSpPr>
              <a:spLocks/>
            </p:cNvSpPr>
            <p:nvPr/>
          </p:nvSpPr>
          <p:spPr bwMode="auto">
            <a:xfrm>
              <a:off x="4778375" y="5724525"/>
              <a:ext cx="684213" cy="409575"/>
            </a:xfrm>
            <a:custGeom>
              <a:avLst/>
              <a:gdLst>
                <a:gd name="T0" fmla="*/ 9547 w 430"/>
                <a:gd name="T1" fmla="*/ 19050 h 258"/>
                <a:gd name="T2" fmla="*/ 566465 w 430"/>
                <a:gd name="T3" fmla="*/ 0 h 258"/>
                <a:gd name="T4" fmla="*/ 572829 w 430"/>
                <a:gd name="T5" fmla="*/ 63500 h 258"/>
                <a:gd name="T6" fmla="*/ 572829 w 430"/>
                <a:gd name="T7" fmla="*/ 95250 h 258"/>
                <a:gd name="T8" fmla="*/ 591924 w 430"/>
                <a:gd name="T9" fmla="*/ 104775 h 258"/>
                <a:gd name="T10" fmla="*/ 576012 w 430"/>
                <a:gd name="T11" fmla="*/ 133350 h 258"/>
                <a:gd name="T12" fmla="*/ 588741 w 430"/>
                <a:gd name="T13" fmla="*/ 187325 h 258"/>
                <a:gd name="T14" fmla="*/ 617383 w 430"/>
                <a:gd name="T15" fmla="*/ 193675 h 258"/>
                <a:gd name="T16" fmla="*/ 655572 w 430"/>
                <a:gd name="T17" fmla="*/ 184150 h 258"/>
                <a:gd name="T18" fmla="*/ 684213 w 430"/>
                <a:gd name="T19" fmla="*/ 212725 h 258"/>
                <a:gd name="T20" fmla="*/ 681031 w 430"/>
                <a:gd name="T21" fmla="*/ 295275 h 258"/>
                <a:gd name="T22" fmla="*/ 649207 w 430"/>
                <a:gd name="T23" fmla="*/ 301625 h 258"/>
                <a:gd name="T24" fmla="*/ 652389 w 430"/>
                <a:gd name="T25" fmla="*/ 330200 h 258"/>
                <a:gd name="T26" fmla="*/ 633295 w 430"/>
                <a:gd name="T27" fmla="*/ 346075 h 258"/>
                <a:gd name="T28" fmla="*/ 598289 w 430"/>
                <a:gd name="T29" fmla="*/ 320675 h 258"/>
                <a:gd name="T30" fmla="*/ 563282 w 430"/>
                <a:gd name="T31" fmla="*/ 349250 h 258"/>
                <a:gd name="T32" fmla="*/ 0 w 430"/>
                <a:gd name="T33" fmla="*/ 409575 h 258"/>
                <a:gd name="T34" fmla="*/ 3182 w 430"/>
                <a:gd name="T35" fmla="*/ 187325 h 258"/>
                <a:gd name="T36" fmla="*/ 19094 w 430"/>
                <a:gd name="T37" fmla="*/ 177800 h 258"/>
                <a:gd name="T38" fmla="*/ 9547 w 430"/>
                <a:gd name="T39" fmla="*/ 19050 h 2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430" h="258">
                  <a:moveTo>
                    <a:pt x="6" y="12"/>
                  </a:moveTo>
                  <a:lnTo>
                    <a:pt x="356" y="0"/>
                  </a:lnTo>
                  <a:lnTo>
                    <a:pt x="360" y="40"/>
                  </a:lnTo>
                  <a:lnTo>
                    <a:pt x="360" y="60"/>
                  </a:lnTo>
                  <a:lnTo>
                    <a:pt x="372" y="66"/>
                  </a:lnTo>
                  <a:lnTo>
                    <a:pt x="362" y="84"/>
                  </a:lnTo>
                  <a:lnTo>
                    <a:pt x="370" y="118"/>
                  </a:lnTo>
                  <a:lnTo>
                    <a:pt x="388" y="122"/>
                  </a:lnTo>
                  <a:lnTo>
                    <a:pt x="412" y="116"/>
                  </a:lnTo>
                  <a:lnTo>
                    <a:pt x="430" y="134"/>
                  </a:lnTo>
                  <a:lnTo>
                    <a:pt x="428" y="186"/>
                  </a:lnTo>
                  <a:lnTo>
                    <a:pt x="408" y="190"/>
                  </a:lnTo>
                  <a:lnTo>
                    <a:pt x="410" y="208"/>
                  </a:lnTo>
                  <a:lnTo>
                    <a:pt x="398" y="218"/>
                  </a:lnTo>
                  <a:lnTo>
                    <a:pt x="376" y="202"/>
                  </a:lnTo>
                  <a:lnTo>
                    <a:pt x="354" y="220"/>
                  </a:lnTo>
                  <a:lnTo>
                    <a:pt x="0" y="258"/>
                  </a:lnTo>
                  <a:lnTo>
                    <a:pt x="2" y="118"/>
                  </a:lnTo>
                  <a:lnTo>
                    <a:pt x="12" y="112"/>
                  </a:lnTo>
                  <a:lnTo>
                    <a:pt x="6" y="12"/>
                  </a:lnTo>
                  <a:close/>
                </a:path>
              </a:pathLst>
            </a:custGeom>
            <a:solidFill>
              <a:srgbClr val="FF0000"/>
            </a:solidFill>
            <a:ln w="9525">
              <a:solidFill>
                <a:schemeClr val="tx1"/>
              </a:solidFill>
              <a:round/>
              <a:headEnd/>
              <a:tailEnd/>
            </a:ln>
          </p:spPr>
          <p:txBody>
            <a:bodyPr wrap="none" anchor="ctr"/>
            <a:lstStyle/>
            <a:p>
              <a:endParaRPr lang="en-US"/>
            </a:p>
          </p:txBody>
        </p:sp>
      </p:grpSp>
      <p:pic>
        <p:nvPicPr>
          <p:cNvPr id="22533" name="Content Placeholder 6" descr="The federal Health Professional Shortage Area (HPSA) designation is given to areas that demonstrate a shortage of healthcare providers, on the basis of availability of primary care physicians.&#10;This designation is based on the MSSA boundary, its population to primary care physician ratio, and&#10;available access to healthcare.&#10;&#10;The data displayed in this map were created by the California Office of Statewide Health Planning and&#10;Development's (OSHPD) Healthcare Workforce Development Division (HWDD). To obtain more&#10;information about the federal designations shown on the&#10;map, see http://www.oshpd.ca.gov/HWDD/HPSA.html&#10;">
            <a:extLst>
              <a:ext uri="{FF2B5EF4-FFF2-40B4-BE49-F238E27FC236}">
                <a16:creationId xmlns:a16="http://schemas.microsoft.com/office/drawing/2014/main" id="{F7BAFF94-324C-40C0-BF91-3545A7CFBD2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05400" y="1752600"/>
            <a:ext cx="3738563"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2" name="TextBox 72">
            <a:extLst>
              <a:ext uri="{FF2B5EF4-FFF2-40B4-BE49-F238E27FC236}">
                <a16:creationId xmlns:a16="http://schemas.microsoft.com/office/drawing/2014/main" id="{F9D81615-46A5-49C9-9969-AA33AFF2D2C1}"/>
              </a:ext>
            </a:extLst>
          </p:cNvPr>
          <p:cNvSpPr txBox="1">
            <a:spLocks noChangeArrowheads="1"/>
          </p:cNvSpPr>
          <p:nvPr/>
        </p:nvSpPr>
        <p:spPr bwMode="auto">
          <a:xfrm>
            <a:off x="381000" y="6443663"/>
            <a:ext cx="84582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ndara" panose="020E0502030303020204" pitchFamily="34" charset="0"/>
              </a:defRPr>
            </a:lvl1pPr>
            <a:lvl2pPr marL="742950" indent="-285750">
              <a:defRPr>
                <a:solidFill>
                  <a:schemeClr val="tx1"/>
                </a:solidFill>
                <a:latin typeface="Candara" panose="020E0502030303020204" pitchFamily="34" charset="0"/>
              </a:defRPr>
            </a:lvl2pPr>
            <a:lvl3pPr marL="1143000" indent="-228600">
              <a:defRPr>
                <a:solidFill>
                  <a:schemeClr val="tx1"/>
                </a:solidFill>
                <a:latin typeface="Candara" panose="020E0502030303020204" pitchFamily="34" charset="0"/>
              </a:defRPr>
            </a:lvl3pPr>
            <a:lvl4pPr marL="1600200" indent="-228600">
              <a:defRPr>
                <a:solidFill>
                  <a:schemeClr val="tx1"/>
                </a:solidFill>
                <a:latin typeface="Candara" panose="020E0502030303020204" pitchFamily="34" charset="0"/>
              </a:defRPr>
            </a:lvl4pPr>
            <a:lvl5pPr marL="2057400" indent="-228600">
              <a:defRPr>
                <a:solidFill>
                  <a:schemeClr val="tx1"/>
                </a:solidFill>
                <a:latin typeface="Candara" panose="020E0502030303020204" pitchFamily="34" charset="0"/>
              </a:defRPr>
            </a:lvl5pPr>
            <a:lvl6pPr marL="2514600" indent="-228600" fontAlgn="base">
              <a:spcBef>
                <a:spcPct val="0"/>
              </a:spcBef>
              <a:spcAft>
                <a:spcPct val="0"/>
              </a:spcAft>
              <a:defRPr>
                <a:solidFill>
                  <a:schemeClr val="tx1"/>
                </a:solidFill>
                <a:latin typeface="Candara" panose="020E0502030303020204" pitchFamily="34" charset="0"/>
              </a:defRPr>
            </a:lvl6pPr>
            <a:lvl7pPr marL="2971800" indent="-228600" fontAlgn="base">
              <a:spcBef>
                <a:spcPct val="0"/>
              </a:spcBef>
              <a:spcAft>
                <a:spcPct val="0"/>
              </a:spcAft>
              <a:defRPr>
                <a:solidFill>
                  <a:schemeClr val="tx1"/>
                </a:solidFill>
                <a:latin typeface="Candara" panose="020E0502030303020204" pitchFamily="34" charset="0"/>
              </a:defRPr>
            </a:lvl7pPr>
            <a:lvl8pPr marL="3429000" indent="-228600" fontAlgn="base">
              <a:spcBef>
                <a:spcPct val="0"/>
              </a:spcBef>
              <a:spcAft>
                <a:spcPct val="0"/>
              </a:spcAft>
              <a:defRPr>
                <a:solidFill>
                  <a:schemeClr val="tx1"/>
                </a:solidFill>
                <a:latin typeface="Candara" panose="020E0502030303020204" pitchFamily="34" charset="0"/>
              </a:defRPr>
            </a:lvl8pPr>
            <a:lvl9pPr marL="3886200" indent="-228600" fontAlgn="base">
              <a:spcBef>
                <a:spcPct val="0"/>
              </a:spcBef>
              <a:spcAft>
                <a:spcPct val="0"/>
              </a:spcAft>
              <a:defRPr>
                <a:solidFill>
                  <a:schemeClr val="tx1"/>
                </a:solidFill>
                <a:latin typeface="Candara" panose="020E0502030303020204" pitchFamily="34" charset="0"/>
              </a:defRPr>
            </a:lvl9pPr>
          </a:lstStyle>
          <a:p>
            <a:r>
              <a:rPr lang="en-US" altLang="en-US" sz="1600">
                <a:latin typeface="Arial" panose="020B0604020202020204" pitchFamily="34" charset="0"/>
              </a:rPr>
              <a:t>Source: California Employment Development Department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B906B-A767-4A62-8449-5855673533C1}"/>
              </a:ext>
            </a:extLst>
          </p:cNvPr>
          <p:cNvSpPr>
            <a:spLocks noGrp="1"/>
          </p:cNvSpPr>
          <p:nvPr>
            <p:ph type="title"/>
          </p:nvPr>
        </p:nvSpPr>
        <p:spPr/>
        <p:txBody>
          <a:bodyPr rtlCol="0">
            <a:normAutofit fontScale="90000"/>
          </a:bodyPr>
          <a:lstStyle/>
          <a:p>
            <a:pPr fontAlgn="auto">
              <a:spcAft>
                <a:spcPts val="0"/>
              </a:spcAft>
              <a:defRPr/>
            </a:pPr>
            <a:r>
              <a:rPr lang="en-US" dirty="0"/>
              <a:t>Regional Health Care Job Growth due to ACA, 2012-2021</a:t>
            </a:r>
          </a:p>
        </p:txBody>
      </p:sp>
      <p:sp>
        <p:nvSpPr>
          <p:cNvPr id="23555" name="Content Placeholder 2">
            <a:extLst>
              <a:ext uri="{FF2B5EF4-FFF2-40B4-BE49-F238E27FC236}">
                <a16:creationId xmlns:a16="http://schemas.microsoft.com/office/drawing/2014/main" id="{B1A1477A-85D7-4D34-93DE-C144BB619D80}"/>
              </a:ext>
            </a:extLst>
          </p:cNvPr>
          <p:cNvSpPr>
            <a:spLocks noGrp="1"/>
          </p:cNvSpPr>
          <p:nvPr>
            <p:ph idx="1"/>
          </p:nvPr>
        </p:nvSpPr>
        <p:spPr>
          <a:xfrm>
            <a:off x="381000" y="2286000"/>
            <a:ext cx="8610600" cy="3657600"/>
          </a:xfrm>
        </p:spPr>
        <p:txBody>
          <a:bodyPr/>
          <a:lstStyle/>
          <a:p>
            <a:pPr>
              <a:spcBef>
                <a:spcPts val="600"/>
              </a:spcBef>
              <a:spcAft>
                <a:spcPts val="600"/>
              </a:spcAft>
            </a:pPr>
            <a:r>
              <a:rPr lang="en-US" altLang="en-US"/>
              <a:t>EDD projects 420,000 total job growth in health care 2010-2020 </a:t>
            </a:r>
          </a:p>
          <a:p>
            <a:pPr>
              <a:spcBef>
                <a:spcPts val="600"/>
              </a:spcBef>
              <a:spcAft>
                <a:spcPts val="600"/>
              </a:spcAft>
            </a:pPr>
            <a:r>
              <a:rPr lang="en-US" altLang="en-US"/>
              <a:t>ACA impact - by 2021, ~45 to 47K new health care jobs due to the ACA (about 12% of overall growth)</a:t>
            </a:r>
          </a:p>
          <a:p>
            <a:pPr lvl="1">
              <a:spcBef>
                <a:spcPts val="600"/>
              </a:spcBef>
              <a:spcAft>
                <a:spcPts val="600"/>
              </a:spcAft>
            </a:pPr>
            <a:r>
              <a:rPr lang="en-US" altLang="en-US" sz="2400"/>
              <a:t>Average ACA 10-year growth rates of 5% to 6%</a:t>
            </a:r>
          </a:p>
          <a:p>
            <a:pPr lvl="1">
              <a:spcBef>
                <a:spcPts val="600"/>
              </a:spcBef>
              <a:spcAft>
                <a:spcPts val="600"/>
              </a:spcAft>
            </a:pPr>
            <a:r>
              <a:rPr lang="en-US" altLang="en-US" sz="2400"/>
              <a:t>Fastest ACA growth rate estimated for San Joaquin Valley</a:t>
            </a:r>
          </a:p>
          <a:p>
            <a:pPr lvl="1">
              <a:spcBef>
                <a:spcPts val="600"/>
              </a:spcBef>
              <a:spcAft>
                <a:spcPts val="600"/>
              </a:spcAft>
            </a:pPr>
            <a:r>
              <a:rPr lang="en-US" altLang="en-US" sz="2400"/>
              <a:t>Largest numbers of ACA-driven jobs estimated for Los Angeles and other Southern California </a:t>
            </a:r>
          </a:p>
        </p:txBody>
      </p:sp>
      <p:sp>
        <p:nvSpPr>
          <p:cNvPr id="23556" name="TextBox 9">
            <a:extLst>
              <a:ext uri="{FF2B5EF4-FFF2-40B4-BE49-F238E27FC236}">
                <a16:creationId xmlns:a16="http://schemas.microsoft.com/office/drawing/2014/main" id="{5AF46752-4CAF-45C2-8D50-5E78EBC880AD}"/>
              </a:ext>
            </a:extLst>
          </p:cNvPr>
          <p:cNvSpPr txBox="1">
            <a:spLocks noChangeArrowheads="1"/>
          </p:cNvSpPr>
          <p:nvPr/>
        </p:nvSpPr>
        <p:spPr bwMode="auto">
          <a:xfrm>
            <a:off x="381000" y="6096000"/>
            <a:ext cx="8458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ndara" panose="020E0502030303020204" pitchFamily="34" charset="0"/>
              </a:defRPr>
            </a:lvl1pPr>
            <a:lvl2pPr marL="742950" indent="-285750">
              <a:defRPr>
                <a:solidFill>
                  <a:schemeClr val="tx1"/>
                </a:solidFill>
                <a:latin typeface="Candara" panose="020E0502030303020204" pitchFamily="34" charset="0"/>
              </a:defRPr>
            </a:lvl2pPr>
            <a:lvl3pPr marL="1143000" indent="-228600">
              <a:defRPr>
                <a:solidFill>
                  <a:schemeClr val="tx1"/>
                </a:solidFill>
                <a:latin typeface="Candara" panose="020E0502030303020204" pitchFamily="34" charset="0"/>
              </a:defRPr>
            </a:lvl3pPr>
            <a:lvl4pPr marL="1600200" indent="-228600">
              <a:defRPr>
                <a:solidFill>
                  <a:schemeClr val="tx1"/>
                </a:solidFill>
                <a:latin typeface="Candara" panose="020E0502030303020204" pitchFamily="34" charset="0"/>
              </a:defRPr>
            </a:lvl4pPr>
            <a:lvl5pPr marL="2057400" indent="-228600">
              <a:defRPr>
                <a:solidFill>
                  <a:schemeClr val="tx1"/>
                </a:solidFill>
                <a:latin typeface="Candara" panose="020E0502030303020204" pitchFamily="34" charset="0"/>
              </a:defRPr>
            </a:lvl5pPr>
            <a:lvl6pPr marL="2514600" indent="-228600" fontAlgn="base">
              <a:spcBef>
                <a:spcPct val="0"/>
              </a:spcBef>
              <a:spcAft>
                <a:spcPct val="0"/>
              </a:spcAft>
              <a:defRPr>
                <a:solidFill>
                  <a:schemeClr val="tx1"/>
                </a:solidFill>
                <a:latin typeface="Candara" panose="020E0502030303020204" pitchFamily="34" charset="0"/>
              </a:defRPr>
            </a:lvl6pPr>
            <a:lvl7pPr marL="2971800" indent="-228600" fontAlgn="base">
              <a:spcBef>
                <a:spcPct val="0"/>
              </a:spcBef>
              <a:spcAft>
                <a:spcPct val="0"/>
              </a:spcAft>
              <a:defRPr>
                <a:solidFill>
                  <a:schemeClr val="tx1"/>
                </a:solidFill>
                <a:latin typeface="Candara" panose="020E0502030303020204" pitchFamily="34" charset="0"/>
              </a:defRPr>
            </a:lvl7pPr>
            <a:lvl8pPr marL="3429000" indent="-228600" fontAlgn="base">
              <a:spcBef>
                <a:spcPct val="0"/>
              </a:spcBef>
              <a:spcAft>
                <a:spcPct val="0"/>
              </a:spcAft>
              <a:defRPr>
                <a:solidFill>
                  <a:schemeClr val="tx1"/>
                </a:solidFill>
                <a:latin typeface="Candara" panose="020E0502030303020204" pitchFamily="34" charset="0"/>
              </a:defRPr>
            </a:lvl8pPr>
            <a:lvl9pPr marL="3886200" indent="-228600" fontAlgn="base">
              <a:spcBef>
                <a:spcPct val="0"/>
              </a:spcBef>
              <a:spcAft>
                <a:spcPct val="0"/>
              </a:spcAft>
              <a:defRPr>
                <a:solidFill>
                  <a:schemeClr val="tx1"/>
                </a:solidFill>
                <a:latin typeface="Candara" panose="020E0502030303020204" pitchFamily="34" charset="0"/>
              </a:defRPr>
            </a:lvl9pPr>
          </a:lstStyle>
          <a:p>
            <a:r>
              <a:rPr lang="en-US" altLang="en-US" sz="1600">
                <a:latin typeface="Arial" panose="020B0604020202020204" pitchFamily="34" charset="0"/>
              </a:rPr>
              <a:t>Source: Spetz, Jacobs, Frogner, Oberlin, Parente, Roby, Lo, Watson, &amp; Needleman. Impact of the 2010 Affordable Care Act on the California Labor Force, January 24, 2014</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3" descr="Map of California">
            <a:extLst>
              <a:ext uri="{FF2B5EF4-FFF2-40B4-BE49-F238E27FC236}">
                <a16:creationId xmlns:a16="http://schemas.microsoft.com/office/drawing/2014/main" id="{23C4BD17-B48C-41CA-A19E-BD198EE4CE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10013" y="1447800"/>
            <a:ext cx="496252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Title 1">
            <a:extLst>
              <a:ext uri="{FF2B5EF4-FFF2-40B4-BE49-F238E27FC236}">
                <a16:creationId xmlns:a16="http://schemas.microsoft.com/office/drawing/2014/main" id="{DF213BBB-DED9-457B-A698-A3D030032851}"/>
              </a:ext>
            </a:extLst>
          </p:cNvPr>
          <p:cNvSpPr>
            <a:spLocks noGrp="1"/>
          </p:cNvSpPr>
          <p:nvPr>
            <p:ph type="title"/>
          </p:nvPr>
        </p:nvSpPr>
        <p:spPr/>
        <p:txBody>
          <a:bodyPr/>
          <a:lstStyle/>
          <a:p>
            <a:r>
              <a:rPr lang="en-US" altLang="en-US" sz="4000"/>
              <a:t>Regions Used in ACA Analysis </a:t>
            </a:r>
          </a:p>
        </p:txBody>
      </p:sp>
      <p:sp>
        <p:nvSpPr>
          <p:cNvPr id="24580" name="Content Placeholder 2">
            <a:extLst>
              <a:ext uri="{FF2B5EF4-FFF2-40B4-BE49-F238E27FC236}">
                <a16:creationId xmlns:a16="http://schemas.microsoft.com/office/drawing/2014/main" id="{93E57C77-157A-486A-9A00-34622030A5AD}"/>
              </a:ext>
            </a:extLst>
          </p:cNvPr>
          <p:cNvSpPr>
            <a:spLocks noGrp="1"/>
          </p:cNvSpPr>
          <p:nvPr>
            <p:ph idx="1"/>
          </p:nvPr>
        </p:nvSpPr>
        <p:spPr>
          <a:xfrm>
            <a:off x="261938" y="1981200"/>
            <a:ext cx="4538662" cy="4191000"/>
          </a:xfrm>
        </p:spPr>
        <p:txBody>
          <a:bodyPr/>
          <a:lstStyle/>
          <a:p>
            <a:r>
              <a:rPr lang="en-US" altLang="en-US"/>
              <a:t>Seven regions analyzed</a:t>
            </a:r>
          </a:p>
          <a:p>
            <a:pPr marL="777875" lvl="1" indent="-342900">
              <a:buFont typeface="Candara" panose="020E0502030303020204" pitchFamily="34" charset="0"/>
              <a:buAutoNum type="arabicPeriod"/>
            </a:pPr>
            <a:r>
              <a:rPr lang="en-US" altLang="en-US" sz="2400"/>
              <a:t>Northern CA and Sierra Counties</a:t>
            </a:r>
          </a:p>
          <a:p>
            <a:pPr marL="777875" lvl="1" indent="-342900">
              <a:buFont typeface="Candara" panose="020E0502030303020204" pitchFamily="34" charset="0"/>
              <a:buAutoNum type="arabicPeriod"/>
            </a:pPr>
            <a:r>
              <a:rPr lang="en-US" altLang="en-US" sz="2400"/>
              <a:t>Greater Bay Area</a:t>
            </a:r>
          </a:p>
          <a:p>
            <a:pPr marL="777875" lvl="1" indent="-342900">
              <a:buFont typeface="Candara" panose="020E0502030303020204" pitchFamily="34" charset="0"/>
              <a:buAutoNum type="arabicPeriod"/>
            </a:pPr>
            <a:r>
              <a:rPr lang="en-US" altLang="en-US" sz="2400"/>
              <a:t>Sacramento Area</a:t>
            </a:r>
          </a:p>
          <a:p>
            <a:pPr marL="777875" lvl="1" indent="-342900">
              <a:buFont typeface="Candara" panose="020E0502030303020204" pitchFamily="34" charset="0"/>
              <a:buAutoNum type="arabicPeriod"/>
            </a:pPr>
            <a:r>
              <a:rPr lang="en-US" altLang="en-US" sz="2400"/>
              <a:t>San Joaquin Valley</a:t>
            </a:r>
          </a:p>
          <a:p>
            <a:pPr marL="777875" lvl="1" indent="-342900">
              <a:buFont typeface="Candara" panose="020E0502030303020204" pitchFamily="34" charset="0"/>
              <a:buAutoNum type="arabicPeriod"/>
            </a:pPr>
            <a:r>
              <a:rPr lang="en-US" altLang="en-US" sz="2400"/>
              <a:t>Central Coast </a:t>
            </a:r>
          </a:p>
          <a:p>
            <a:pPr marL="777875" lvl="1" indent="-342900">
              <a:buFont typeface="Candara" panose="020E0502030303020204" pitchFamily="34" charset="0"/>
              <a:buAutoNum type="arabicPeriod"/>
            </a:pPr>
            <a:r>
              <a:rPr lang="en-US" altLang="en-US" sz="2400"/>
              <a:t>Los Angeles County</a:t>
            </a:r>
          </a:p>
          <a:p>
            <a:pPr marL="777875" lvl="1" indent="-342900">
              <a:buFont typeface="Candara" panose="020E0502030303020204" pitchFamily="34" charset="0"/>
              <a:buAutoNum type="arabicPeriod"/>
            </a:pPr>
            <a:r>
              <a:rPr lang="en-US" altLang="en-US" sz="2400"/>
              <a:t>Other Southern CA </a:t>
            </a:r>
            <a:endParaRPr lang="en-US" altLang="en-US" sz="1800"/>
          </a:p>
        </p:txBody>
      </p:sp>
      <p:sp>
        <p:nvSpPr>
          <p:cNvPr id="24581" name="TextBox 4">
            <a:extLst>
              <a:ext uri="{FF2B5EF4-FFF2-40B4-BE49-F238E27FC236}">
                <a16:creationId xmlns:a16="http://schemas.microsoft.com/office/drawing/2014/main" id="{4D1546A3-1B57-48A1-BBEA-AFC2D677A172}"/>
              </a:ext>
            </a:extLst>
          </p:cNvPr>
          <p:cNvSpPr txBox="1">
            <a:spLocks noChangeArrowheads="1"/>
          </p:cNvSpPr>
          <p:nvPr/>
        </p:nvSpPr>
        <p:spPr bwMode="auto">
          <a:xfrm>
            <a:off x="228600" y="6226175"/>
            <a:ext cx="75438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a:defRPr>
                <a:solidFill>
                  <a:schemeClr val="tx1"/>
                </a:solidFill>
                <a:latin typeface="Candara" panose="020E0502030303020204" pitchFamily="34" charset="0"/>
              </a:defRPr>
            </a:lvl1pPr>
            <a:lvl2pPr marL="742950" indent="-285750">
              <a:defRPr>
                <a:solidFill>
                  <a:schemeClr val="tx1"/>
                </a:solidFill>
                <a:latin typeface="Candara" panose="020E0502030303020204" pitchFamily="34" charset="0"/>
              </a:defRPr>
            </a:lvl2pPr>
            <a:lvl3pPr marL="1143000" indent="-228600">
              <a:defRPr>
                <a:solidFill>
                  <a:schemeClr val="tx1"/>
                </a:solidFill>
                <a:latin typeface="Candara" panose="020E0502030303020204" pitchFamily="34" charset="0"/>
              </a:defRPr>
            </a:lvl3pPr>
            <a:lvl4pPr marL="1600200" indent="-228600">
              <a:defRPr>
                <a:solidFill>
                  <a:schemeClr val="tx1"/>
                </a:solidFill>
                <a:latin typeface="Candara" panose="020E0502030303020204" pitchFamily="34" charset="0"/>
              </a:defRPr>
            </a:lvl4pPr>
            <a:lvl5pPr marL="2057400" indent="-228600">
              <a:defRPr>
                <a:solidFill>
                  <a:schemeClr val="tx1"/>
                </a:solidFill>
                <a:latin typeface="Candara" panose="020E0502030303020204" pitchFamily="34" charset="0"/>
              </a:defRPr>
            </a:lvl5pPr>
            <a:lvl6pPr marL="2514600" indent="-228600" fontAlgn="base">
              <a:spcBef>
                <a:spcPct val="0"/>
              </a:spcBef>
              <a:spcAft>
                <a:spcPct val="0"/>
              </a:spcAft>
              <a:defRPr>
                <a:solidFill>
                  <a:schemeClr val="tx1"/>
                </a:solidFill>
                <a:latin typeface="Candara" panose="020E0502030303020204" pitchFamily="34" charset="0"/>
              </a:defRPr>
            </a:lvl6pPr>
            <a:lvl7pPr marL="2971800" indent="-228600" fontAlgn="base">
              <a:spcBef>
                <a:spcPct val="0"/>
              </a:spcBef>
              <a:spcAft>
                <a:spcPct val="0"/>
              </a:spcAft>
              <a:defRPr>
                <a:solidFill>
                  <a:schemeClr val="tx1"/>
                </a:solidFill>
                <a:latin typeface="Candara" panose="020E0502030303020204" pitchFamily="34" charset="0"/>
              </a:defRPr>
            </a:lvl7pPr>
            <a:lvl8pPr marL="3429000" indent="-228600" fontAlgn="base">
              <a:spcBef>
                <a:spcPct val="0"/>
              </a:spcBef>
              <a:spcAft>
                <a:spcPct val="0"/>
              </a:spcAft>
              <a:defRPr>
                <a:solidFill>
                  <a:schemeClr val="tx1"/>
                </a:solidFill>
                <a:latin typeface="Candara" panose="020E0502030303020204" pitchFamily="34" charset="0"/>
              </a:defRPr>
            </a:lvl8pPr>
            <a:lvl9pPr marL="3886200" indent="-228600" fontAlgn="base">
              <a:spcBef>
                <a:spcPct val="0"/>
              </a:spcBef>
              <a:spcAft>
                <a:spcPct val="0"/>
              </a:spcAft>
              <a:defRPr>
                <a:solidFill>
                  <a:schemeClr val="tx1"/>
                </a:solidFill>
                <a:latin typeface="Candara" panose="020E0502030303020204" pitchFamily="34" charset="0"/>
              </a:defRPr>
            </a:lvl9pPr>
          </a:lstStyle>
          <a:p>
            <a:r>
              <a:rPr lang="en-US" altLang="en-US" sz="1600">
                <a:latin typeface="Arial" panose="020B0604020202020204" pitchFamily="34" charset="0"/>
              </a:rPr>
              <a:t>Regional definitions based on the California Health Interview Survey (CHIS)  </a:t>
            </a:r>
            <a:br>
              <a:rPr lang="en-US" altLang="en-US" sz="1600">
                <a:latin typeface="Arial" panose="020B0604020202020204" pitchFamily="34" charset="0"/>
              </a:rPr>
            </a:br>
            <a:r>
              <a:rPr lang="en-US" altLang="en-US" sz="1600">
                <a:latin typeface="Arial" panose="020B0604020202020204" pitchFamily="34" charset="0"/>
              </a:rPr>
              <a:t>from the UCLA Center of Health Policy Research</a:t>
            </a:r>
          </a:p>
          <a:p>
            <a:endParaRPr lang="en-US" altLang="en-US" sz="1600">
              <a:latin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58428B83-80E5-4ADF-9315-D25F90F8E72B}"/>
              </a:ext>
            </a:extLst>
          </p:cNvPr>
          <p:cNvSpPr>
            <a:spLocks noGrp="1"/>
          </p:cNvSpPr>
          <p:nvPr>
            <p:ph type="title" idx="4294967295"/>
          </p:nvPr>
        </p:nvSpPr>
        <p:spPr>
          <a:xfrm>
            <a:off x="304800" y="304800"/>
            <a:ext cx="8534400" cy="1252538"/>
          </a:xfrm>
        </p:spPr>
        <p:txBody>
          <a:bodyPr/>
          <a:lstStyle/>
          <a:p>
            <a:r>
              <a:rPr lang="en-US" altLang="en-US" sz="3800"/>
              <a:t>Regional Health Care Job Growth due </a:t>
            </a:r>
            <a:r>
              <a:rPr lang="en-US" altLang="en-US" sz="3800">
                <a:solidFill>
                  <a:schemeClr val="bg1"/>
                </a:solidFill>
              </a:rPr>
              <a:t>.</a:t>
            </a:r>
            <a:r>
              <a:rPr lang="en-US" altLang="en-US" sz="3800"/>
              <a:t>to ACA, 2012-2021</a:t>
            </a:r>
          </a:p>
        </p:txBody>
      </p:sp>
      <p:pic>
        <p:nvPicPr>
          <p:cNvPr id="25603" name="Content Placeholder 8" descr="2011&#10;Baseline Occup Industry Low High Low High&#10;N.CA &amp; Sierra Cntys 14,373 15,078 15,088 705 715 4.90% 4.97%&#10;Greater Bay Area 180,824 189,925 190,286 9,101 9,462 5.03% 5.23%&#10;Sacramento Area 51,484 54,404 54,609 2,920 3,125 5.67% 6.07%&#10;San Joaquin Valley 82,902 87,828 88,106 4,926 5,204 5.94% 6.28%&#10;Central Coast 35,858 37,836 37,928 1,978 2,070 5.52% 5.77%&#10;Los Angeles 221,927 233,556 234,063 11,629 12,136 5.24% 5.47%&#10;Other S. CA 240,378 253,685 254,425 13,307 14,047 5.54% 5.84%&#10;Subtotal 827,746 872,312 874,506 44,566 46,760 5.38% 5.65%&#10;2021 Range New Jobs 10 Year Growth">
            <a:extLst>
              <a:ext uri="{FF2B5EF4-FFF2-40B4-BE49-F238E27FC236}">
                <a16:creationId xmlns:a16="http://schemas.microsoft.com/office/drawing/2014/main" id="{B0B4A1C6-6976-452B-A0C2-D30F1D1FCEDB}"/>
              </a:ext>
            </a:extLst>
          </p:cNvPr>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373063" y="2133600"/>
            <a:ext cx="8466137" cy="3962400"/>
          </a:xfrm>
        </p:spPr>
      </p:pic>
      <p:sp>
        <p:nvSpPr>
          <p:cNvPr id="25604" name="TextBox 9">
            <a:extLst>
              <a:ext uri="{FF2B5EF4-FFF2-40B4-BE49-F238E27FC236}">
                <a16:creationId xmlns:a16="http://schemas.microsoft.com/office/drawing/2014/main" id="{1F176C13-C45A-427D-8BEB-70DC5A8BFAF1}"/>
              </a:ext>
            </a:extLst>
          </p:cNvPr>
          <p:cNvSpPr txBox="1">
            <a:spLocks noChangeArrowheads="1"/>
          </p:cNvSpPr>
          <p:nvPr/>
        </p:nvSpPr>
        <p:spPr bwMode="auto">
          <a:xfrm>
            <a:off x="152400" y="6273800"/>
            <a:ext cx="86868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ndara" panose="020E0502030303020204" pitchFamily="34" charset="0"/>
              </a:defRPr>
            </a:lvl1pPr>
            <a:lvl2pPr marL="742950" indent="-285750">
              <a:defRPr>
                <a:solidFill>
                  <a:schemeClr val="tx1"/>
                </a:solidFill>
                <a:latin typeface="Candara" panose="020E0502030303020204" pitchFamily="34" charset="0"/>
              </a:defRPr>
            </a:lvl2pPr>
            <a:lvl3pPr marL="1143000" indent="-228600">
              <a:defRPr>
                <a:solidFill>
                  <a:schemeClr val="tx1"/>
                </a:solidFill>
                <a:latin typeface="Candara" panose="020E0502030303020204" pitchFamily="34" charset="0"/>
              </a:defRPr>
            </a:lvl3pPr>
            <a:lvl4pPr marL="1600200" indent="-228600">
              <a:defRPr>
                <a:solidFill>
                  <a:schemeClr val="tx1"/>
                </a:solidFill>
                <a:latin typeface="Candara" panose="020E0502030303020204" pitchFamily="34" charset="0"/>
              </a:defRPr>
            </a:lvl4pPr>
            <a:lvl5pPr marL="2057400" indent="-228600">
              <a:defRPr>
                <a:solidFill>
                  <a:schemeClr val="tx1"/>
                </a:solidFill>
                <a:latin typeface="Candara" panose="020E0502030303020204" pitchFamily="34" charset="0"/>
              </a:defRPr>
            </a:lvl5pPr>
            <a:lvl6pPr marL="2514600" indent="-228600" fontAlgn="base">
              <a:spcBef>
                <a:spcPct val="0"/>
              </a:spcBef>
              <a:spcAft>
                <a:spcPct val="0"/>
              </a:spcAft>
              <a:defRPr>
                <a:solidFill>
                  <a:schemeClr val="tx1"/>
                </a:solidFill>
                <a:latin typeface="Candara" panose="020E0502030303020204" pitchFamily="34" charset="0"/>
              </a:defRPr>
            </a:lvl6pPr>
            <a:lvl7pPr marL="2971800" indent="-228600" fontAlgn="base">
              <a:spcBef>
                <a:spcPct val="0"/>
              </a:spcBef>
              <a:spcAft>
                <a:spcPct val="0"/>
              </a:spcAft>
              <a:defRPr>
                <a:solidFill>
                  <a:schemeClr val="tx1"/>
                </a:solidFill>
                <a:latin typeface="Candara" panose="020E0502030303020204" pitchFamily="34" charset="0"/>
              </a:defRPr>
            </a:lvl7pPr>
            <a:lvl8pPr marL="3429000" indent="-228600" fontAlgn="base">
              <a:spcBef>
                <a:spcPct val="0"/>
              </a:spcBef>
              <a:spcAft>
                <a:spcPct val="0"/>
              </a:spcAft>
              <a:defRPr>
                <a:solidFill>
                  <a:schemeClr val="tx1"/>
                </a:solidFill>
                <a:latin typeface="Candara" panose="020E0502030303020204" pitchFamily="34" charset="0"/>
              </a:defRPr>
            </a:lvl8pPr>
            <a:lvl9pPr marL="3886200" indent="-228600" fontAlgn="base">
              <a:spcBef>
                <a:spcPct val="0"/>
              </a:spcBef>
              <a:spcAft>
                <a:spcPct val="0"/>
              </a:spcAft>
              <a:defRPr>
                <a:solidFill>
                  <a:schemeClr val="tx1"/>
                </a:solidFill>
                <a:latin typeface="Candara" panose="020E0502030303020204" pitchFamily="34" charset="0"/>
              </a:defRPr>
            </a:lvl9pPr>
          </a:lstStyle>
          <a:p>
            <a:r>
              <a:rPr lang="en-US" altLang="en-US" sz="1600">
                <a:latin typeface="Arial" panose="020B0604020202020204" pitchFamily="34" charset="0"/>
              </a:rPr>
              <a:t>Source: Spetz, Jacobs, Frogner, Oberlin, Parente, Roby, Lo, Watson, &amp; Needleman. Impact of the 2010 Affordable Care Act on the California Labor Force, January 24, 2014</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438AF37-8A8F-4C91-AB02-28A517C63D44}"/>
              </a:ext>
            </a:extLst>
          </p:cNvPr>
          <p:cNvSpPr>
            <a:spLocks noGrp="1"/>
          </p:cNvSpPr>
          <p:nvPr>
            <p:ph type="title"/>
          </p:nvPr>
        </p:nvSpPr>
        <p:spPr/>
        <p:txBody>
          <a:bodyPr rtlCol="0">
            <a:normAutofit fontScale="90000"/>
          </a:bodyPr>
          <a:lstStyle/>
          <a:p>
            <a:pPr fontAlgn="auto">
              <a:spcAft>
                <a:spcPts val="0"/>
              </a:spcAft>
              <a:defRPr/>
            </a:pPr>
            <a:r>
              <a:rPr lang="en-US" dirty="0"/>
              <a:t>Regional Health Care Job Growth Forecasts due to ACA, by Setting</a:t>
            </a:r>
          </a:p>
        </p:txBody>
      </p:sp>
      <p:graphicFrame>
        <p:nvGraphicFramePr>
          <p:cNvPr id="4" name="Content Placeholder 3" descr="Job growth, 2012-&#10;2021 by Region&#10;Physician&#10;offices&#10;Dentist&#10;offices&#10;Outpatient&#10;care&#10;centers&#10;Hospitals&#10;Regional Health Care Job Growth&#10;Forecasts due to ACA, by Setting&#10;N. CA &amp; Sierra 1.02% 0.82% 0.45% 0.30%&#10;Counties&#10;SF Bay Area 0.98% 0.90% 0.46% 0.33%&#10;Sacramento Area 1.06% 1.51% 0.50% 0.37%&#10;San Joaquin Valley 1.05% 1.49% 0.59% 0.36%&#10;Central Coast 1.00% 1.17% 0.56% 0.34%&#10;Los Angeles 1.01% 1.01% 0.49% 0.34%&#10;Other So. CA 1.03% 1.15% 0.53% 0.35%">
            <a:extLst>
              <a:ext uri="{FF2B5EF4-FFF2-40B4-BE49-F238E27FC236}">
                <a16:creationId xmlns:a16="http://schemas.microsoft.com/office/drawing/2014/main" id="{621B5830-F6E9-444C-91AA-2AB75A756E18}"/>
              </a:ext>
            </a:extLst>
          </p:cNvPr>
          <p:cNvGraphicFramePr>
            <a:graphicFrameLocks noGrp="1"/>
          </p:cNvGraphicFramePr>
          <p:nvPr>
            <p:ph idx="1"/>
          </p:nvPr>
        </p:nvGraphicFramePr>
        <p:xfrm>
          <a:off x="457200" y="2438400"/>
          <a:ext cx="8458199" cy="4175495"/>
        </p:xfrm>
        <a:graphic>
          <a:graphicData uri="http://schemas.openxmlformats.org/drawingml/2006/table">
            <a:tbl>
              <a:tblPr firstRow="1" bandRow="1">
                <a:tableStyleId>{8EC20E35-A176-4012-BC5E-935CFFF8708E}</a:tableStyleId>
              </a:tblPr>
              <a:tblGrid>
                <a:gridCol w="2895598">
                  <a:extLst>
                    <a:ext uri="{9D8B030D-6E8A-4147-A177-3AD203B41FA5}">
                      <a16:colId xmlns:a16="http://schemas.microsoft.com/office/drawing/2014/main" val="20000"/>
                    </a:ext>
                  </a:extLst>
                </a:gridCol>
                <a:gridCol w="1418083">
                  <a:extLst>
                    <a:ext uri="{9D8B030D-6E8A-4147-A177-3AD203B41FA5}">
                      <a16:colId xmlns:a16="http://schemas.microsoft.com/office/drawing/2014/main" val="20001"/>
                    </a:ext>
                  </a:extLst>
                </a:gridCol>
                <a:gridCol w="1268730">
                  <a:extLst>
                    <a:ext uri="{9D8B030D-6E8A-4147-A177-3AD203B41FA5}">
                      <a16:colId xmlns:a16="http://schemas.microsoft.com/office/drawing/2014/main" val="20002"/>
                    </a:ext>
                  </a:extLst>
                </a:gridCol>
                <a:gridCol w="1467907">
                  <a:extLst>
                    <a:ext uri="{9D8B030D-6E8A-4147-A177-3AD203B41FA5}">
                      <a16:colId xmlns:a16="http://schemas.microsoft.com/office/drawing/2014/main" val="20003"/>
                    </a:ext>
                  </a:extLst>
                </a:gridCol>
                <a:gridCol w="1407881">
                  <a:extLst>
                    <a:ext uri="{9D8B030D-6E8A-4147-A177-3AD203B41FA5}">
                      <a16:colId xmlns:a16="http://schemas.microsoft.com/office/drawing/2014/main" val="20004"/>
                    </a:ext>
                  </a:extLst>
                </a:gridCol>
              </a:tblGrid>
              <a:tr h="1097113">
                <a:tc>
                  <a:txBody>
                    <a:bodyPr/>
                    <a:lstStyle/>
                    <a:p>
                      <a:r>
                        <a:rPr lang="en-US" sz="2100" b="0" dirty="0">
                          <a:latin typeface="Arial" panose="020B0604020202020204" pitchFamily="34" charset="0"/>
                          <a:cs typeface="Arial" panose="020B0604020202020204" pitchFamily="34" charset="0"/>
                        </a:rPr>
                        <a:t>Job growth,</a:t>
                      </a:r>
                      <a:r>
                        <a:rPr lang="en-US" sz="2100" b="0" baseline="0" dirty="0">
                          <a:latin typeface="Arial" panose="020B0604020202020204" pitchFamily="34" charset="0"/>
                          <a:cs typeface="Arial" panose="020B0604020202020204" pitchFamily="34" charset="0"/>
                        </a:rPr>
                        <a:t> 2012-2021  by </a:t>
                      </a:r>
                      <a:r>
                        <a:rPr lang="en-US" sz="2100" b="0" dirty="0">
                          <a:latin typeface="Arial" panose="020B0604020202020204" pitchFamily="34" charset="0"/>
                          <a:cs typeface="Arial" panose="020B0604020202020204" pitchFamily="34" charset="0"/>
                        </a:rPr>
                        <a:t>Region</a:t>
                      </a:r>
                    </a:p>
                  </a:txBody>
                  <a:tcPr marT="45713" marB="45713">
                    <a:solidFill>
                      <a:schemeClr val="tx2"/>
                    </a:solidFill>
                  </a:tcPr>
                </a:tc>
                <a:tc>
                  <a:txBody>
                    <a:bodyPr/>
                    <a:lstStyle/>
                    <a:p>
                      <a:pPr algn="ctr"/>
                      <a:r>
                        <a:rPr lang="en-US" sz="2100" b="0" dirty="0">
                          <a:latin typeface="Arial" panose="020B0604020202020204" pitchFamily="34" charset="0"/>
                          <a:cs typeface="Arial" panose="020B0604020202020204" pitchFamily="34" charset="0"/>
                        </a:rPr>
                        <a:t>Physician offices</a:t>
                      </a:r>
                    </a:p>
                  </a:txBody>
                  <a:tcPr marT="45713" marB="45713">
                    <a:solidFill>
                      <a:schemeClr val="tx2"/>
                    </a:solidFill>
                  </a:tcPr>
                </a:tc>
                <a:tc>
                  <a:txBody>
                    <a:bodyPr/>
                    <a:lstStyle/>
                    <a:p>
                      <a:pPr algn="ctr"/>
                      <a:r>
                        <a:rPr lang="en-US" sz="2100" b="0" dirty="0">
                          <a:latin typeface="Arial" panose="020B0604020202020204" pitchFamily="34" charset="0"/>
                          <a:cs typeface="Arial" panose="020B0604020202020204" pitchFamily="34" charset="0"/>
                        </a:rPr>
                        <a:t>Dentist offices</a:t>
                      </a:r>
                    </a:p>
                  </a:txBody>
                  <a:tcPr marT="45713" marB="45713">
                    <a:solidFill>
                      <a:schemeClr val="tx2"/>
                    </a:solidFill>
                  </a:tcPr>
                </a:tc>
                <a:tc>
                  <a:txBody>
                    <a:bodyPr/>
                    <a:lstStyle/>
                    <a:p>
                      <a:pPr algn="ctr"/>
                      <a:r>
                        <a:rPr lang="en-US" sz="2100" b="0" dirty="0">
                          <a:latin typeface="Arial" panose="020B0604020202020204" pitchFamily="34" charset="0"/>
                          <a:cs typeface="Arial" panose="020B0604020202020204" pitchFamily="34" charset="0"/>
                        </a:rPr>
                        <a:t>Outpatient</a:t>
                      </a:r>
                      <a:r>
                        <a:rPr lang="en-US" sz="2100" b="0" baseline="0" dirty="0">
                          <a:latin typeface="Arial" panose="020B0604020202020204" pitchFamily="34" charset="0"/>
                          <a:cs typeface="Arial" panose="020B0604020202020204" pitchFamily="34" charset="0"/>
                        </a:rPr>
                        <a:t> care centers</a:t>
                      </a:r>
                      <a:endParaRPr lang="en-US" sz="2100" b="0" dirty="0">
                        <a:latin typeface="Arial" panose="020B0604020202020204" pitchFamily="34" charset="0"/>
                        <a:cs typeface="Arial" panose="020B0604020202020204" pitchFamily="34" charset="0"/>
                      </a:endParaRPr>
                    </a:p>
                  </a:txBody>
                  <a:tcPr marT="45713" marB="45713">
                    <a:solidFill>
                      <a:schemeClr val="tx2"/>
                    </a:solidFill>
                  </a:tcPr>
                </a:tc>
                <a:tc>
                  <a:txBody>
                    <a:bodyPr/>
                    <a:lstStyle/>
                    <a:p>
                      <a:pPr algn="ctr"/>
                      <a:r>
                        <a:rPr lang="en-US" sz="2100" b="0" dirty="0">
                          <a:latin typeface="Arial" panose="020B0604020202020204" pitchFamily="34" charset="0"/>
                          <a:cs typeface="Arial" panose="020B0604020202020204" pitchFamily="34" charset="0"/>
                        </a:rPr>
                        <a:t>Hospitals</a:t>
                      </a:r>
                    </a:p>
                  </a:txBody>
                  <a:tcPr marT="45713" marB="45713">
                    <a:solidFill>
                      <a:schemeClr val="tx2"/>
                    </a:solidFill>
                  </a:tcPr>
                </a:tc>
                <a:extLst>
                  <a:ext uri="{0D108BD9-81ED-4DB2-BD59-A6C34878D82A}">
                    <a16:rowId xmlns:a16="http://schemas.microsoft.com/office/drawing/2014/main" val="10000"/>
                  </a:ext>
                </a:extLst>
              </a:tr>
              <a:tr h="700933">
                <a:tc>
                  <a:txBody>
                    <a:bodyPr/>
                    <a:lstStyle/>
                    <a:p>
                      <a:r>
                        <a:rPr lang="en-US" sz="2000" b="0" dirty="0">
                          <a:latin typeface="Arial" panose="020B0604020202020204" pitchFamily="34" charset="0"/>
                          <a:cs typeface="Arial" panose="020B0604020202020204" pitchFamily="34" charset="0"/>
                        </a:rPr>
                        <a:t>N. CA &amp; Sierra Counties</a:t>
                      </a:r>
                    </a:p>
                  </a:txBody>
                  <a:tcPr marT="45713" marB="45713"/>
                </a:tc>
                <a:tc>
                  <a:txBody>
                    <a:bodyPr/>
                    <a:lstStyle/>
                    <a:p>
                      <a:pPr algn="ctr"/>
                      <a:r>
                        <a:rPr lang="en-US" sz="2000" b="0" dirty="0">
                          <a:latin typeface="Arial" panose="020B0604020202020204" pitchFamily="34" charset="0"/>
                          <a:cs typeface="Arial" panose="020B0604020202020204" pitchFamily="34" charset="0"/>
                        </a:rPr>
                        <a:t>1.02%</a:t>
                      </a:r>
                    </a:p>
                  </a:txBody>
                  <a:tcPr marT="45713" marB="45713"/>
                </a:tc>
                <a:tc>
                  <a:txBody>
                    <a:bodyPr/>
                    <a:lstStyle/>
                    <a:p>
                      <a:pPr algn="ctr"/>
                      <a:r>
                        <a:rPr lang="en-US" sz="2000" b="0" dirty="0">
                          <a:latin typeface="Arial" panose="020B0604020202020204" pitchFamily="34" charset="0"/>
                          <a:cs typeface="Arial" panose="020B0604020202020204" pitchFamily="34" charset="0"/>
                        </a:rPr>
                        <a:t>0.82%</a:t>
                      </a:r>
                    </a:p>
                  </a:txBody>
                  <a:tcPr marT="45713" marB="45713"/>
                </a:tc>
                <a:tc>
                  <a:txBody>
                    <a:bodyPr/>
                    <a:lstStyle/>
                    <a:p>
                      <a:pPr algn="ctr"/>
                      <a:r>
                        <a:rPr lang="en-US" sz="2000" b="0" dirty="0">
                          <a:latin typeface="Arial" panose="020B0604020202020204" pitchFamily="34" charset="0"/>
                          <a:cs typeface="Arial" panose="020B0604020202020204" pitchFamily="34" charset="0"/>
                        </a:rPr>
                        <a:t>0.45%</a:t>
                      </a:r>
                    </a:p>
                  </a:txBody>
                  <a:tcPr marT="45713" marB="45713"/>
                </a:tc>
                <a:tc>
                  <a:txBody>
                    <a:bodyPr/>
                    <a:lstStyle/>
                    <a:p>
                      <a:pPr algn="ctr"/>
                      <a:r>
                        <a:rPr lang="en-US" sz="2000" b="0" dirty="0">
                          <a:latin typeface="Arial" panose="020B0604020202020204" pitchFamily="34" charset="0"/>
                          <a:cs typeface="Arial" panose="020B0604020202020204" pitchFamily="34" charset="0"/>
                        </a:rPr>
                        <a:t>0.30%</a:t>
                      </a:r>
                    </a:p>
                  </a:txBody>
                  <a:tcPr marT="45713" marB="45713"/>
                </a:tc>
                <a:extLst>
                  <a:ext uri="{0D108BD9-81ED-4DB2-BD59-A6C34878D82A}">
                    <a16:rowId xmlns:a16="http://schemas.microsoft.com/office/drawing/2014/main" val="10001"/>
                  </a:ext>
                </a:extLst>
              </a:tr>
              <a:tr h="396180">
                <a:tc>
                  <a:txBody>
                    <a:bodyPr/>
                    <a:lstStyle/>
                    <a:p>
                      <a:r>
                        <a:rPr lang="en-US" sz="2000" b="0" dirty="0">
                          <a:latin typeface="Arial" panose="020B0604020202020204" pitchFamily="34" charset="0"/>
                          <a:cs typeface="Arial" panose="020B0604020202020204" pitchFamily="34" charset="0"/>
                        </a:rPr>
                        <a:t>SF</a:t>
                      </a:r>
                      <a:r>
                        <a:rPr lang="en-US" sz="2000" b="0" baseline="0" dirty="0">
                          <a:latin typeface="Arial" panose="020B0604020202020204" pitchFamily="34" charset="0"/>
                          <a:cs typeface="Arial" panose="020B0604020202020204" pitchFamily="34" charset="0"/>
                        </a:rPr>
                        <a:t> Bay Area</a:t>
                      </a:r>
                      <a:endParaRPr lang="en-US" sz="2000" b="0" dirty="0">
                        <a:latin typeface="Arial" panose="020B0604020202020204" pitchFamily="34" charset="0"/>
                        <a:cs typeface="Arial" panose="020B0604020202020204" pitchFamily="34" charset="0"/>
                      </a:endParaRPr>
                    </a:p>
                  </a:txBody>
                  <a:tcPr marT="45713" marB="45713"/>
                </a:tc>
                <a:tc>
                  <a:txBody>
                    <a:bodyPr/>
                    <a:lstStyle/>
                    <a:p>
                      <a:pPr algn="ctr"/>
                      <a:r>
                        <a:rPr lang="en-US" sz="2000" b="0" dirty="0">
                          <a:latin typeface="Arial" panose="020B0604020202020204" pitchFamily="34" charset="0"/>
                          <a:cs typeface="Arial" panose="020B0604020202020204" pitchFamily="34" charset="0"/>
                        </a:rPr>
                        <a:t>0.98%</a:t>
                      </a:r>
                    </a:p>
                  </a:txBody>
                  <a:tcPr marT="45713" marB="45713"/>
                </a:tc>
                <a:tc>
                  <a:txBody>
                    <a:bodyPr/>
                    <a:lstStyle/>
                    <a:p>
                      <a:pPr algn="ctr"/>
                      <a:r>
                        <a:rPr lang="en-US" sz="2000" b="0" dirty="0">
                          <a:latin typeface="Arial" panose="020B0604020202020204" pitchFamily="34" charset="0"/>
                          <a:cs typeface="Arial" panose="020B0604020202020204" pitchFamily="34" charset="0"/>
                        </a:rPr>
                        <a:t>0.90%</a:t>
                      </a:r>
                    </a:p>
                  </a:txBody>
                  <a:tcPr marT="45713" marB="45713"/>
                </a:tc>
                <a:tc>
                  <a:txBody>
                    <a:bodyPr/>
                    <a:lstStyle/>
                    <a:p>
                      <a:pPr algn="ctr"/>
                      <a:r>
                        <a:rPr lang="en-US" sz="2000" b="0" dirty="0">
                          <a:latin typeface="Arial" panose="020B0604020202020204" pitchFamily="34" charset="0"/>
                          <a:cs typeface="Arial" panose="020B0604020202020204" pitchFamily="34" charset="0"/>
                        </a:rPr>
                        <a:t>0.46%</a:t>
                      </a:r>
                    </a:p>
                  </a:txBody>
                  <a:tcPr marT="45713" marB="45713"/>
                </a:tc>
                <a:tc>
                  <a:txBody>
                    <a:bodyPr/>
                    <a:lstStyle/>
                    <a:p>
                      <a:pPr algn="ctr"/>
                      <a:r>
                        <a:rPr lang="en-US" sz="2000" b="0" dirty="0">
                          <a:latin typeface="Arial" panose="020B0604020202020204" pitchFamily="34" charset="0"/>
                          <a:cs typeface="Arial" panose="020B0604020202020204" pitchFamily="34" charset="0"/>
                        </a:rPr>
                        <a:t>0.33%</a:t>
                      </a:r>
                    </a:p>
                  </a:txBody>
                  <a:tcPr marT="45713" marB="45713"/>
                </a:tc>
                <a:extLst>
                  <a:ext uri="{0D108BD9-81ED-4DB2-BD59-A6C34878D82A}">
                    <a16:rowId xmlns:a16="http://schemas.microsoft.com/office/drawing/2014/main" val="10002"/>
                  </a:ext>
                </a:extLst>
              </a:tr>
              <a:tr h="396180">
                <a:tc>
                  <a:txBody>
                    <a:bodyPr/>
                    <a:lstStyle/>
                    <a:p>
                      <a:r>
                        <a:rPr lang="en-US" sz="2000" b="0" dirty="0">
                          <a:latin typeface="Arial" panose="020B0604020202020204" pitchFamily="34" charset="0"/>
                          <a:cs typeface="Arial" panose="020B0604020202020204" pitchFamily="34" charset="0"/>
                        </a:rPr>
                        <a:t>Sacramento Area</a:t>
                      </a:r>
                    </a:p>
                  </a:txBody>
                  <a:tcPr marT="45713" marB="45713"/>
                </a:tc>
                <a:tc>
                  <a:txBody>
                    <a:bodyPr/>
                    <a:lstStyle/>
                    <a:p>
                      <a:pPr algn="ctr"/>
                      <a:r>
                        <a:rPr lang="en-US" sz="2000" b="0" dirty="0">
                          <a:latin typeface="Arial" panose="020B0604020202020204" pitchFamily="34" charset="0"/>
                          <a:cs typeface="Arial" panose="020B0604020202020204" pitchFamily="34" charset="0"/>
                        </a:rPr>
                        <a:t>1.06%</a:t>
                      </a:r>
                    </a:p>
                  </a:txBody>
                  <a:tcPr marT="45713" marB="45713"/>
                </a:tc>
                <a:tc>
                  <a:txBody>
                    <a:bodyPr/>
                    <a:lstStyle/>
                    <a:p>
                      <a:pPr algn="ctr"/>
                      <a:r>
                        <a:rPr lang="en-US" sz="2000" b="0" dirty="0">
                          <a:latin typeface="Arial" panose="020B0604020202020204" pitchFamily="34" charset="0"/>
                          <a:cs typeface="Arial" panose="020B0604020202020204" pitchFamily="34" charset="0"/>
                        </a:rPr>
                        <a:t>1.51%</a:t>
                      </a:r>
                    </a:p>
                  </a:txBody>
                  <a:tcPr marT="45713" marB="45713"/>
                </a:tc>
                <a:tc>
                  <a:txBody>
                    <a:bodyPr/>
                    <a:lstStyle/>
                    <a:p>
                      <a:pPr algn="ctr"/>
                      <a:r>
                        <a:rPr lang="en-US" sz="2000" b="0" dirty="0">
                          <a:latin typeface="Arial" panose="020B0604020202020204" pitchFamily="34" charset="0"/>
                          <a:cs typeface="Arial" panose="020B0604020202020204" pitchFamily="34" charset="0"/>
                        </a:rPr>
                        <a:t>0.50%</a:t>
                      </a:r>
                    </a:p>
                  </a:txBody>
                  <a:tcPr marT="45713" marB="45713"/>
                </a:tc>
                <a:tc>
                  <a:txBody>
                    <a:bodyPr/>
                    <a:lstStyle/>
                    <a:p>
                      <a:pPr algn="ctr"/>
                      <a:r>
                        <a:rPr lang="en-US" sz="2000" b="0" dirty="0">
                          <a:latin typeface="Arial" panose="020B0604020202020204" pitchFamily="34" charset="0"/>
                          <a:cs typeface="Arial" panose="020B0604020202020204" pitchFamily="34" charset="0"/>
                        </a:rPr>
                        <a:t>0.37%</a:t>
                      </a:r>
                    </a:p>
                  </a:txBody>
                  <a:tcPr marT="45713" marB="45713"/>
                </a:tc>
                <a:extLst>
                  <a:ext uri="{0D108BD9-81ED-4DB2-BD59-A6C34878D82A}">
                    <a16:rowId xmlns:a16="http://schemas.microsoft.com/office/drawing/2014/main" val="10003"/>
                  </a:ext>
                </a:extLst>
              </a:tr>
              <a:tr h="396180">
                <a:tc>
                  <a:txBody>
                    <a:bodyPr/>
                    <a:lstStyle/>
                    <a:p>
                      <a:r>
                        <a:rPr lang="en-US" sz="2000" b="0" dirty="0">
                          <a:latin typeface="Arial" panose="020B0604020202020204" pitchFamily="34" charset="0"/>
                          <a:cs typeface="Arial" panose="020B0604020202020204" pitchFamily="34" charset="0"/>
                        </a:rPr>
                        <a:t>San Joaquin Valley</a:t>
                      </a:r>
                    </a:p>
                  </a:txBody>
                  <a:tcPr marT="45713" marB="45713"/>
                </a:tc>
                <a:tc>
                  <a:txBody>
                    <a:bodyPr/>
                    <a:lstStyle/>
                    <a:p>
                      <a:pPr algn="ctr"/>
                      <a:r>
                        <a:rPr lang="en-US" sz="2000" b="0" dirty="0">
                          <a:latin typeface="Arial" panose="020B0604020202020204" pitchFamily="34" charset="0"/>
                          <a:cs typeface="Arial" panose="020B0604020202020204" pitchFamily="34" charset="0"/>
                        </a:rPr>
                        <a:t>1.05%</a:t>
                      </a:r>
                    </a:p>
                  </a:txBody>
                  <a:tcPr marT="45713" marB="45713"/>
                </a:tc>
                <a:tc>
                  <a:txBody>
                    <a:bodyPr/>
                    <a:lstStyle/>
                    <a:p>
                      <a:pPr algn="ctr"/>
                      <a:r>
                        <a:rPr lang="en-US" sz="2000" b="0" dirty="0">
                          <a:latin typeface="Arial" panose="020B0604020202020204" pitchFamily="34" charset="0"/>
                          <a:cs typeface="Arial" panose="020B0604020202020204" pitchFamily="34" charset="0"/>
                        </a:rPr>
                        <a:t>1.49%</a:t>
                      </a:r>
                    </a:p>
                  </a:txBody>
                  <a:tcPr marT="45713" marB="45713"/>
                </a:tc>
                <a:tc>
                  <a:txBody>
                    <a:bodyPr/>
                    <a:lstStyle/>
                    <a:p>
                      <a:pPr algn="ctr"/>
                      <a:r>
                        <a:rPr lang="en-US" sz="2000" b="0" dirty="0">
                          <a:latin typeface="Arial" panose="020B0604020202020204" pitchFamily="34" charset="0"/>
                          <a:cs typeface="Arial" panose="020B0604020202020204" pitchFamily="34" charset="0"/>
                        </a:rPr>
                        <a:t>0.59%</a:t>
                      </a:r>
                    </a:p>
                  </a:txBody>
                  <a:tcPr marT="45713" marB="45713"/>
                </a:tc>
                <a:tc>
                  <a:txBody>
                    <a:bodyPr/>
                    <a:lstStyle/>
                    <a:p>
                      <a:pPr algn="ctr"/>
                      <a:r>
                        <a:rPr lang="en-US" sz="2000" b="0" dirty="0">
                          <a:latin typeface="Arial" panose="020B0604020202020204" pitchFamily="34" charset="0"/>
                          <a:cs typeface="Arial" panose="020B0604020202020204" pitchFamily="34" charset="0"/>
                        </a:rPr>
                        <a:t>0.36%</a:t>
                      </a:r>
                    </a:p>
                  </a:txBody>
                  <a:tcPr marT="45713" marB="45713"/>
                </a:tc>
                <a:extLst>
                  <a:ext uri="{0D108BD9-81ED-4DB2-BD59-A6C34878D82A}">
                    <a16:rowId xmlns:a16="http://schemas.microsoft.com/office/drawing/2014/main" val="10004"/>
                  </a:ext>
                </a:extLst>
              </a:tr>
              <a:tr h="396180">
                <a:tc>
                  <a:txBody>
                    <a:bodyPr/>
                    <a:lstStyle/>
                    <a:p>
                      <a:r>
                        <a:rPr lang="en-US" sz="2000" b="0" dirty="0">
                          <a:latin typeface="Arial" panose="020B0604020202020204" pitchFamily="34" charset="0"/>
                          <a:cs typeface="Arial" panose="020B0604020202020204" pitchFamily="34" charset="0"/>
                        </a:rPr>
                        <a:t>Central Coast</a:t>
                      </a:r>
                    </a:p>
                  </a:txBody>
                  <a:tcPr marT="45713" marB="45713"/>
                </a:tc>
                <a:tc>
                  <a:txBody>
                    <a:bodyPr/>
                    <a:lstStyle/>
                    <a:p>
                      <a:pPr algn="ctr"/>
                      <a:r>
                        <a:rPr lang="en-US" sz="2000" b="0" dirty="0">
                          <a:latin typeface="Arial" panose="020B0604020202020204" pitchFamily="34" charset="0"/>
                          <a:cs typeface="Arial" panose="020B0604020202020204" pitchFamily="34" charset="0"/>
                        </a:rPr>
                        <a:t>1.00%</a:t>
                      </a:r>
                    </a:p>
                  </a:txBody>
                  <a:tcPr marT="45713" marB="45713"/>
                </a:tc>
                <a:tc>
                  <a:txBody>
                    <a:bodyPr/>
                    <a:lstStyle/>
                    <a:p>
                      <a:pPr algn="ctr"/>
                      <a:r>
                        <a:rPr lang="en-US" sz="2000" b="0" dirty="0">
                          <a:latin typeface="Arial" panose="020B0604020202020204" pitchFamily="34" charset="0"/>
                          <a:cs typeface="Arial" panose="020B0604020202020204" pitchFamily="34" charset="0"/>
                        </a:rPr>
                        <a:t>1.17%</a:t>
                      </a:r>
                    </a:p>
                  </a:txBody>
                  <a:tcPr marT="45713" marB="45713"/>
                </a:tc>
                <a:tc>
                  <a:txBody>
                    <a:bodyPr/>
                    <a:lstStyle/>
                    <a:p>
                      <a:pPr algn="ctr"/>
                      <a:r>
                        <a:rPr lang="en-US" sz="2000" b="0" dirty="0">
                          <a:latin typeface="Arial" panose="020B0604020202020204" pitchFamily="34" charset="0"/>
                          <a:cs typeface="Arial" panose="020B0604020202020204" pitchFamily="34" charset="0"/>
                        </a:rPr>
                        <a:t>0.56%</a:t>
                      </a:r>
                    </a:p>
                  </a:txBody>
                  <a:tcPr marT="45713" marB="45713"/>
                </a:tc>
                <a:tc>
                  <a:txBody>
                    <a:bodyPr/>
                    <a:lstStyle/>
                    <a:p>
                      <a:pPr algn="ctr"/>
                      <a:r>
                        <a:rPr lang="en-US" sz="2000" b="0" dirty="0">
                          <a:latin typeface="Arial" panose="020B0604020202020204" pitchFamily="34" charset="0"/>
                          <a:cs typeface="Arial" panose="020B0604020202020204" pitchFamily="34" charset="0"/>
                        </a:rPr>
                        <a:t>0.34%</a:t>
                      </a:r>
                    </a:p>
                  </a:txBody>
                  <a:tcPr marT="45713" marB="45713"/>
                </a:tc>
                <a:extLst>
                  <a:ext uri="{0D108BD9-81ED-4DB2-BD59-A6C34878D82A}">
                    <a16:rowId xmlns:a16="http://schemas.microsoft.com/office/drawing/2014/main" val="10005"/>
                  </a:ext>
                </a:extLst>
              </a:tr>
              <a:tr h="396180">
                <a:tc>
                  <a:txBody>
                    <a:bodyPr/>
                    <a:lstStyle/>
                    <a:p>
                      <a:r>
                        <a:rPr lang="en-US" sz="2000" b="0" dirty="0">
                          <a:latin typeface="Arial" panose="020B0604020202020204" pitchFamily="34" charset="0"/>
                          <a:cs typeface="Arial" panose="020B0604020202020204" pitchFamily="34" charset="0"/>
                        </a:rPr>
                        <a:t>Los Angeles</a:t>
                      </a:r>
                    </a:p>
                  </a:txBody>
                  <a:tcPr marT="45713" marB="45713"/>
                </a:tc>
                <a:tc>
                  <a:txBody>
                    <a:bodyPr/>
                    <a:lstStyle/>
                    <a:p>
                      <a:pPr algn="ctr"/>
                      <a:r>
                        <a:rPr lang="en-US" sz="2000" b="0" dirty="0">
                          <a:latin typeface="Arial" panose="020B0604020202020204" pitchFamily="34" charset="0"/>
                          <a:cs typeface="Arial" panose="020B0604020202020204" pitchFamily="34" charset="0"/>
                        </a:rPr>
                        <a:t>1.01%</a:t>
                      </a:r>
                    </a:p>
                  </a:txBody>
                  <a:tcPr marT="45713" marB="45713"/>
                </a:tc>
                <a:tc>
                  <a:txBody>
                    <a:bodyPr/>
                    <a:lstStyle/>
                    <a:p>
                      <a:pPr algn="ctr"/>
                      <a:r>
                        <a:rPr lang="en-US" sz="2000" b="0" dirty="0">
                          <a:latin typeface="Arial" panose="020B0604020202020204" pitchFamily="34" charset="0"/>
                          <a:cs typeface="Arial" panose="020B0604020202020204" pitchFamily="34" charset="0"/>
                        </a:rPr>
                        <a:t>1.01%</a:t>
                      </a:r>
                    </a:p>
                  </a:txBody>
                  <a:tcPr marT="45713" marB="45713"/>
                </a:tc>
                <a:tc>
                  <a:txBody>
                    <a:bodyPr/>
                    <a:lstStyle/>
                    <a:p>
                      <a:pPr algn="ctr"/>
                      <a:r>
                        <a:rPr lang="en-US" sz="2000" b="0" dirty="0">
                          <a:latin typeface="Arial" panose="020B0604020202020204" pitchFamily="34" charset="0"/>
                          <a:cs typeface="Arial" panose="020B0604020202020204" pitchFamily="34" charset="0"/>
                        </a:rPr>
                        <a:t>0.49%</a:t>
                      </a:r>
                    </a:p>
                  </a:txBody>
                  <a:tcPr marT="45713" marB="45713"/>
                </a:tc>
                <a:tc>
                  <a:txBody>
                    <a:bodyPr/>
                    <a:lstStyle/>
                    <a:p>
                      <a:pPr algn="ctr"/>
                      <a:r>
                        <a:rPr lang="en-US" sz="2000" b="0" dirty="0">
                          <a:latin typeface="Arial" panose="020B0604020202020204" pitchFamily="34" charset="0"/>
                          <a:cs typeface="Arial" panose="020B0604020202020204" pitchFamily="34" charset="0"/>
                        </a:rPr>
                        <a:t>0.34%</a:t>
                      </a:r>
                    </a:p>
                  </a:txBody>
                  <a:tcPr marT="45713" marB="45713"/>
                </a:tc>
                <a:extLst>
                  <a:ext uri="{0D108BD9-81ED-4DB2-BD59-A6C34878D82A}">
                    <a16:rowId xmlns:a16="http://schemas.microsoft.com/office/drawing/2014/main" val="10006"/>
                  </a:ext>
                </a:extLst>
              </a:tr>
              <a:tr h="396180">
                <a:tc>
                  <a:txBody>
                    <a:bodyPr/>
                    <a:lstStyle/>
                    <a:p>
                      <a:r>
                        <a:rPr lang="en-US" sz="2000" b="0" dirty="0">
                          <a:latin typeface="Arial" panose="020B0604020202020204" pitchFamily="34" charset="0"/>
                          <a:cs typeface="Arial" panose="020B0604020202020204" pitchFamily="34" charset="0"/>
                        </a:rPr>
                        <a:t>Other So. CA</a:t>
                      </a:r>
                    </a:p>
                  </a:txBody>
                  <a:tcPr marT="45713" marB="45713"/>
                </a:tc>
                <a:tc>
                  <a:txBody>
                    <a:bodyPr/>
                    <a:lstStyle/>
                    <a:p>
                      <a:pPr algn="ctr"/>
                      <a:r>
                        <a:rPr lang="en-US" sz="2000" b="0" dirty="0">
                          <a:latin typeface="Arial" panose="020B0604020202020204" pitchFamily="34" charset="0"/>
                          <a:cs typeface="Arial" panose="020B0604020202020204" pitchFamily="34" charset="0"/>
                        </a:rPr>
                        <a:t>1.03%</a:t>
                      </a:r>
                    </a:p>
                  </a:txBody>
                  <a:tcPr marT="45713" marB="45713"/>
                </a:tc>
                <a:tc>
                  <a:txBody>
                    <a:bodyPr/>
                    <a:lstStyle/>
                    <a:p>
                      <a:pPr algn="ctr"/>
                      <a:r>
                        <a:rPr lang="en-US" sz="2000" b="0" dirty="0">
                          <a:latin typeface="Arial" panose="020B0604020202020204" pitchFamily="34" charset="0"/>
                          <a:cs typeface="Arial" panose="020B0604020202020204" pitchFamily="34" charset="0"/>
                        </a:rPr>
                        <a:t>1.15%</a:t>
                      </a:r>
                    </a:p>
                  </a:txBody>
                  <a:tcPr marT="45713" marB="45713"/>
                </a:tc>
                <a:tc>
                  <a:txBody>
                    <a:bodyPr/>
                    <a:lstStyle/>
                    <a:p>
                      <a:pPr algn="ctr"/>
                      <a:r>
                        <a:rPr lang="en-US" sz="2000" b="0" dirty="0">
                          <a:latin typeface="Arial" panose="020B0604020202020204" pitchFamily="34" charset="0"/>
                          <a:cs typeface="Arial" panose="020B0604020202020204" pitchFamily="34" charset="0"/>
                        </a:rPr>
                        <a:t>0.53%</a:t>
                      </a:r>
                    </a:p>
                  </a:txBody>
                  <a:tcPr marT="45713" marB="45713"/>
                </a:tc>
                <a:tc>
                  <a:txBody>
                    <a:bodyPr/>
                    <a:lstStyle/>
                    <a:p>
                      <a:pPr algn="ctr"/>
                      <a:r>
                        <a:rPr lang="en-US" sz="2000" b="0" dirty="0">
                          <a:latin typeface="Arial" panose="020B0604020202020204" pitchFamily="34" charset="0"/>
                          <a:cs typeface="Arial" panose="020B0604020202020204" pitchFamily="34" charset="0"/>
                        </a:rPr>
                        <a:t>0.35%</a:t>
                      </a:r>
                    </a:p>
                  </a:txBody>
                  <a:tcPr marT="45713" marB="45713"/>
                </a:tc>
                <a:extLst>
                  <a:ext uri="{0D108BD9-81ED-4DB2-BD59-A6C34878D82A}">
                    <a16:rowId xmlns:a16="http://schemas.microsoft.com/office/drawing/2014/main" val="10007"/>
                  </a:ext>
                </a:extLst>
              </a:tr>
            </a:tbl>
          </a:graphicData>
        </a:graphic>
      </p:graphicFrame>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LongProperties xmlns="http://schemas.microsoft.com/office/2006/metadata/longProperties"/>
</file>

<file path=customXml/item2.xml><?xml version="1.0" encoding="utf-8"?>
<ct:contentTypeSchema xmlns:ct="http://schemas.microsoft.com/office/2006/metadata/contentType" xmlns:ma="http://schemas.microsoft.com/office/2006/metadata/properties/metaAttributes" ct:_="" ma:_="" ma:contentTypeName="DHCS Document" ma:contentTypeID="0x010100EEE380F46F125946A8B4C4C90D9FFCDC002BD714A348B448409FBFD44A860871DB" ma:contentTypeVersion="22" ma:contentTypeDescription="This is the Custom Document Type for use by DHCS" ma:contentTypeScope="" ma:versionID="54754345e7a46eefdcce069b4d1cec81">
  <xsd:schema xmlns:xsd="http://www.w3.org/2001/XMLSchema" xmlns:xs="http://www.w3.org/2001/XMLSchema" xmlns:p="http://schemas.microsoft.com/office/2006/metadata/properties" xmlns:ns1="http://schemas.microsoft.com/sharepoint/v3" xmlns:ns2="69bc34b3-1921-46c7-8c7a-d18363374b4b" xmlns:ns3="c1c1dc04-eeda-4b6e-b2df-40979f5da1d3" targetNamespace="http://schemas.microsoft.com/office/2006/metadata/properties" ma:root="true" ma:fieldsID="d6b18e05db21fd7ec08f5784cff6b160" ns1:_="" ns2:_="" ns3:_="">
    <xsd:import namespace="http://schemas.microsoft.com/sharepoint/v3"/>
    <xsd:import namespace="69bc34b3-1921-46c7-8c7a-d18363374b4b"/>
    <xsd:import namespace="c1c1dc04-eeda-4b6e-b2df-40979f5da1d3"/>
    <xsd:element name="properties">
      <xsd:complexType>
        <xsd:sequence>
          <xsd:element name="documentManagement">
            <xsd:complexType>
              <xsd:all>
                <xsd:element ref="ns2:Organization"/>
                <xsd:element ref="ns2:Publication_x0020_Type" minOccurs="0"/>
                <xsd:element ref="ns2:Abstract" minOccurs="0"/>
                <xsd:element ref="ns3:Reading_x0020_Level" minOccurs="0"/>
                <xsd:element ref="ns1:PublishingContactName" minOccurs="0"/>
                <xsd:element ref="ns1:Language" minOccurs="0"/>
                <xsd:element ref="ns2:TAGAge" minOccurs="0"/>
                <xsd:element ref="ns2:TAGBusPart" minOccurs="0"/>
                <xsd:element ref="ns2:TAGender" minOccurs="0"/>
                <xsd:element ref="ns2:TAGEthnicity" minOccurs="0"/>
                <xsd:element ref="ns2:Topics" minOccurs="0"/>
                <xsd:element ref="ns3:SharedWithUsers" minOccurs="0"/>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ContactName" ma:index="6" nillable="true" ma:displayName="Contact Name" ma:description="Contact Name is a site column created by the Publishing feature. It is used on the Page Content Type as the name of the person or group who is the contact person for the page." ma:internalName="PublishingContactName">
      <xsd:simpleType>
        <xsd:restriction base="dms:Text">
          <xsd:maxLength value="255"/>
        </xsd:restriction>
      </xsd:simpleType>
    </xsd:element>
    <xsd:element name="Language" ma:index="8" nillable="true" ma:displayName="Language" ma:default="English" ma:internalName="Language">
      <xsd:simpleType>
        <xsd:union memberTypes="dms:Text">
          <xsd:simpleType>
            <xsd:restriction base="dms:Choice">
              <xsd:enumeration value="Arabic (Saudi Arabia)"/>
              <xsd:enumeration value="Bulgarian (Bulgaria)"/>
              <xsd:enumeration value="Chinese (Hong Kong S.A.R.)"/>
              <xsd:enumeration value="Chinese (People's Republic of China)"/>
              <xsd:enumeration value="Chinese (Taiwan)"/>
              <xsd:enumeration value="Croatian (Croatia)"/>
              <xsd:enumeration value="Czech (Czech Republic)"/>
              <xsd:enumeration value="Danish (Denmark)"/>
              <xsd:enumeration value="Dutch (Netherlands)"/>
              <xsd:enumeration value="English"/>
              <xsd:enumeration value="Estonian (Estonia)"/>
              <xsd:enumeration value="Finnish (Finland)"/>
              <xsd:enumeration value="French (France)"/>
              <xsd:enumeration value="German (Germany)"/>
              <xsd:enumeration value="Greek (Greece)"/>
              <xsd:enumeration value="Hebrew (Israel)"/>
              <xsd:enumeration value="Hindi (India)"/>
              <xsd:enumeration value="Hungarian (Hungary)"/>
              <xsd:enumeration value="Indonesian (Indonesia)"/>
              <xsd:enumeration value="Italian (Italy)"/>
              <xsd:enumeration value="Japanese (Japan)"/>
              <xsd:enumeration value="Korean (Korea)"/>
              <xsd:enumeration value="Latvian (Latvia)"/>
              <xsd:enumeration value="Lithuanian (Lithuania)"/>
              <xsd:enumeration value="Malay (Malaysia)"/>
              <xsd:enumeration value="Norwegian (Bokmal) (Norway)"/>
              <xsd:enumeration value="Polish (Poland)"/>
              <xsd:enumeration value="Portuguese (Brazil)"/>
              <xsd:enumeration value="Portuguese (Portugal)"/>
              <xsd:enumeration value="Romanian (Romania)"/>
              <xsd:enumeration value="Russian (Russia)"/>
              <xsd:enumeration value="Serbian (Latin) (Serbia)"/>
              <xsd:enumeration value="Slovak (Slovakia)"/>
              <xsd:enumeration value="Slovenian (Slovenia)"/>
              <xsd:enumeration value="Spanish (Spain)"/>
              <xsd:enumeration value="Swedish (Sweden)"/>
              <xsd:enumeration value="Thai (Thailand)"/>
              <xsd:enumeration value="Turkish (Turkey)"/>
              <xsd:enumeration value="Ukrainian (Ukraine)"/>
              <xsd:enumeration value="Urdu (Islamic Republic of Pakistan)"/>
              <xsd:enumeration value="Vietnamese (Vietnam)"/>
            </xsd:restriction>
          </xsd:simpleType>
        </xsd:union>
      </xsd:simpleType>
    </xsd:element>
  </xsd:schema>
  <xsd:schema xmlns:xsd="http://www.w3.org/2001/XMLSchema" xmlns:xs="http://www.w3.org/2001/XMLSchema" xmlns:dms="http://schemas.microsoft.com/office/2006/documentManagement/types" xmlns:pc="http://schemas.microsoft.com/office/infopath/2007/PartnerControls" targetNamespace="69bc34b3-1921-46c7-8c7a-d18363374b4b" elementFormDefault="qualified">
    <xsd:import namespace="http://schemas.microsoft.com/office/2006/documentManagement/types"/>
    <xsd:import namespace="http://schemas.microsoft.com/office/infopath/2007/PartnerControls"/>
    <xsd:element name="Organization" ma:index="2" ma:displayName="Organization" ma:list="2ddb1181-b291-4e5e-950b-c2e820c0d208" ma:internalName="Organization" ma:showField="Title" ma:web="69bc34b3-1921-46c7-8c7a-d18363374b4b">
      <xsd:simpleType>
        <xsd:restriction base="dms:Lookup"/>
      </xsd:simpleType>
    </xsd:element>
    <xsd:element name="Publication_x0020_Type" ma:index="3" nillable="true" ma:displayName="Publication Type" ma:list="adfece1d-3b17-431b-8151-7ebe638708da" ma:internalName="Publication_x0020_Type" ma:showField="Title" ma:web="69bc34b3-1921-46c7-8c7a-d18363374b4b">
      <xsd:simpleType>
        <xsd:restriction base="dms:Lookup"/>
      </xsd:simpleType>
    </xsd:element>
    <xsd:element name="Abstract" ma:index="4" nillable="true" ma:displayName="Abstract" ma:internalName="Abstract">
      <xsd:simpleType>
        <xsd:restriction base="dms:Note">
          <xsd:maxLength value="255"/>
        </xsd:restriction>
      </xsd:simpleType>
    </xsd:element>
    <xsd:element name="TAGAge" ma:index="9" nillable="true" ma:displayName="TAGAge" ma:list="379e5c79-d9c3-4952-a067-e05980d12f7d" ma:internalName="TAGAge" ma:showField="Title" ma:web="69bc34b3-1921-46c7-8c7a-d18363374b4b">
      <xsd:simpleType>
        <xsd:restriction base="dms:Lookup"/>
      </xsd:simpleType>
    </xsd:element>
    <xsd:element name="TAGBusPart" ma:index="10" nillable="true" ma:displayName="TAGBusPart" ma:list="e6599d1e-16c4-4dcc-aa83-4b926728b2ff" ma:internalName="TAGBusPart" ma:showField="Title" ma:web="69bc34b3-1921-46c7-8c7a-d18363374b4b">
      <xsd:simpleType>
        <xsd:restriction base="dms:Lookup"/>
      </xsd:simpleType>
    </xsd:element>
    <xsd:element name="TAGender" ma:index="11" nillable="true" ma:displayName="TAGender" ma:list="1fedfd00-9c5a-428a-8fed-99736ec43d80" ma:internalName="TAGender" ma:showField="Title" ma:web="69bc34b3-1921-46c7-8c7a-d18363374b4b">
      <xsd:simpleType>
        <xsd:restriction base="dms:Lookup"/>
      </xsd:simpleType>
    </xsd:element>
    <xsd:element name="TAGEthnicity" ma:index="12" nillable="true" ma:displayName="TAGEthnicity" ma:list="90ba1348-e3b2-4d32-9e12-e8a4f76c577a" ma:internalName="TAGEthnicity" ma:showField="Title" ma:web="69bc34b3-1921-46c7-8c7a-d18363374b4b">
      <xsd:simpleType>
        <xsd:restriction base="dms:Lookup"/>
      </xsd:simpleType>
    </xsd:element>
    <xsd:element name="Topics" ma:index="13" nillable="true" ma:displayName="Topics" ma:list="d882c70e-9a2a-4ac7-bf8a-63d5b11e81e5" ma:internalName="Topics" ma:showField="Title" ma:web="69bc34b3-1921-46c7-8c7a-d18363374b4b">
      <xsd:simpleType>
        <xsd:restriction base="dms:Lookup"/>
      </xsd:simpleType>
    </xsd:element>
    <xsd:element name="_dlc_DocId" ma:index="21" nillable="true" ma:displayName="Document ID Value" ma:description="The value of the document ID assigned to this item." ma:internalName="_dlc_DocId" ma:readOnly="true">
      <xsd:simpleType>
        <xsd:restriction base="dms:Text"/>
      </xsd:simpleType>
    </xsd:element>
    <xsd:element name="_dlc_DocIdUrl" ma:index="22"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3"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c1c1dc04-eeda-4b6e-b2df-40979f5da1d3" elementFormDefault="qualified">
    <xsd:import namespace="http://schemas.microsoft.com/office/2006/documentManagement/types"/>
    <xsd:import namespace="http://schemas.microsoft.com/office/infopath/2007/PartnerControls"/>
    <xsd:element name="Reading_x0020_Level" ma:index="5" nillable="true" ma:displayName="Reading Level" ma:format="Dropdown" ma:internalName="Reading_x0020_Level" ma:readOnly="false">
      <xsd:simpleType>
        <xsd:restriction base="dms:Choice">
          <xsd:enumeration value="1"/>
          <xsd:enumeration value="2"/>
          <xsd:enumeration value="3"/>
          <xsd:enumeration value="4"/>
          <xsd:enumeration value="5"/>
          <xsd:enumeration value="6"/>
          <xsd:enumeration value="7"/>
          <xsd:enumeration value="8"/>
          <xsd:enumeration value="9"/>
          <xsd:enumeration value="10"/>
          <xsd:enumeration value="11"/>
          <xsd:enumeration value="12"/>
          <xsd:enumeration value="12+"/>
        </xsd:restriction>
      </xsd:simple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7" ma:displayName="Content Type"/>
        <xsd:element ref="dc:title" maxOccurs="1" ma:index="1" ma:displayName="Title"/>
        <xsd:element ref="dc:subject" minOccurs="0" maxOccurs="1"/>
        <xsd:element ref="dc:description" minOccurs="0" maxOccurs="1"/>
        <xsd:element name="keywords" minOccurs="0" maxOccurs="1" type="xsd:string" ma:index="7"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ct:contentTypeSchema xmlns:ct="http://schemas.microsoft.com/office/2006/metadata/contentType" xmlns:ma="http://schemas.microsoft.com/office/2006/metadata/properties/metaAttributes" ct:_="" ma:_="" ma:contentTypeName="Document" ma:contentTypeID="0x0101000DD778A44A894D44A57135C48A267F0A" ma:contentTypeVersion="0" ma:contentTypeDescription="Create a new document." ma:contentTypeScope="" ma:versionID="ff335c541625bd790cabe8a2ece69268">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C4FA376-FC1A-4B3A-8AE6-F99FD08A02C9}">
  <ds:schemaRefs>
    <ds:schemaRef ds:uri="http://schemas.microsoft.com/office/2006/metadata/longProperties"/>
  </ds:schemaRefs>
</ds:datastoreItem>
</file>

<file path=customXml/itemProps2.xml><?xml version="1.0" encoding="utf-8"?>
<ds:datastoreItem xmlns:ds="http://schemas.openxmlformats.org/officeDocument/2006/customXml" ds:itemID="{0720308D-8AC5-467E-94D9-0E5821680E5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9bc34b3-1921-46c7-8c7a-d18363374b4b"/>
    <ds:schemaRef ds:uri="c1c1dc04-eeda-4b6e-b2df-40979f5da1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0720F5D-A7EE-4260-879D-7F10DF1D0C15}"/>
</file>

<file path=customXml/itemProps4.xml><?xml version="1.0" encoding="utf-8"?>
<ds:datastoreItem xmlns:ds="http://schemas.openxmlformats.org/officeDocument/2006/customXml" ds:itemID="{C90D14F0-4D90-490B-BC78-807B625F549E}">
  <ds:schemaRefs>
    <ds:schemaRef ds:uri="http://schemas.microsoft.com/sharepoint/v3/contenttype/forms"/>
  </ds:schemaRefs>
</ds:datastoreItem>
</file>

<file path=customXml/itemProps5.xml><?xml version="1.0" encoding="utf-8"?>
<ds:datastoreItem xmlns:ds="http://schemas.openxmlformats.org/officeDocument/2006/customXml" ds:itemID="{49B56FA3-CEF2-456B-8490-B1691967542C}"/>
</file>

<file path=docProps/app.xml><?xml version="1.0" encoding="utf-8"?>
<Properties xmlns="http://schemas.openxmlformats.org/officeDocument/2006/extended-properties" xmlns:vt="http://schemas.openxmlformats.org/officeDocument/2006/docPropsVTypes">
  <Template>Waveform</Template>
  <TotalTime>1481</TotalTime>
  <Words>815</Words>
  <Application>Microsoft Office PowerPoint</Application>
  <PresentationFormat>On-screen Show (4:3)</PresentationFormat>
  <Paragraphs>163</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Candara</vt:lpstr>
      <vt:lpstr>Symbol</vt:lpstr>
      <vt:lpstr>Waveform</vt:lpstr>
      <vt:lpstr>California’s 1115 Waiver Renewal: Demographics and Workforce Projections</vt:lpstr>
      <vt:lpstr>Population Projections</vt:lpstr>
      <vt:lpstr>Overall Demographic Projections</vt:lpstr>
      <vt:lpstr>Projected Population Growth by County, 2010-2030</vt:lpstr>
      <vt:lpstr>Projected Population Growth  vs. Primary Care HPSAs</vt:lpstr>
      <vt:lpstr>Take-Aways</vt:lpstr>
      <vt:lpstr>Racial/Ethnic Demographic Projections</vt:lpstr>
      <vt:lpstr>Age Demographic Projections</vt:lpstr>
      <vt:lpstr>Map</vt:lpstr>
      <vt:lpstr>Percent of Population Over 65 Years, Projected, 2030</vt:lpstr>
      <vt:lpstr>Projected Population Share 65 and Older vs. Primary Care HPSAs</vt:lpstr>
      <vt:lpstr>Take-Aways.</vt:lpstr>
      <vt:lpstr>Health Workforce Projections</vt:lpstr>
      <vt:lpstr>Projected Health Care Job Growth by County, 2010-2020</vt:lpstr>
      <vt:lpstr>Projected Health Care Job Growth by County vs. Primary Care HPSAs</vt:lpstr>
      <vt:lpstr>Regional Health Care Job Growth due to ACA, 2012-2021</vt:lpstr>
      <vt:lpstr>Regions Used in ACA Analysis </vt:lpstr>
      <vt:lpstr>Regional Health Care Job Growth due .to ACA, 2012-2021</vt:lpstr>
      <vt:lpstr>Regional Health Care Job Growth Forecasts due to ACA, by Setting</vt:lpstr>
    </vt:vector>
  </TitlesOfParts>
  <Company>UCSF</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 Care Workforce: Considerations for California’s 1115 Waiver</dc:title>
  <dc:creator>Sunita Mutha</dc:creator>
  <cp:keywords>1115, waiver, renewal, stakeholder, workgroup, workforce</cp:keywords>
  <cp:lastModifiedBy>Jamie Bracht</cp:lastModifiedBy>
  <cp:revision>148</cp:revision>
  <cp:lastPrinted>2014-11-12T23:58:28Z</cp:lastPrinted>
  <dcterms:created xsi:type="dcterms:W3CDTF">2014-10-23T23:24:47Z</dcterms:created>
  <dcterms:modified xsi:type="dcterms:W3CDTF">2020-12-05T04:42:01Z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ender">
    <vt:lpwstr/>
  </property>
  <property fmtid="{D5CDD505-2E9C-101B-9397-08002B2CF9AE}" pid="3" name="TAGEthnicity">
    <vt:lpwstr/>
  </property>
  <property fmtid="{D5CDD505-2E9C-101B-9397-08002B2CF9AE}" pid="4" name="PublishingContactName">
    <vt:lpwstr>Jonathan Palisoc</vt:lpwstr>
  </property>
  <property fmtid="{D5CDD505-2E9C-101B-9397-08002B2CF9AE}" pid="5" name="Abstract">
    <vt:lpwstr>Health Care Workforce: Considerations for California’s 1115 Waiver</vt:lpwstr>
  </property>
  <property fmtid="{D5CDD505-2E9C-101B-9397-08002B2CF9AE}" pid="6" name="TAGBusPart">
    <vt:lpwstr/>
  </property>
  <property fmtid="{D5CDD505-2E9C-101B-9397-08002B2CF9AE}" pid="7" name="Topics">
    <vt:lpwstr>130;#;#152;#</vt:lpwstr>
  </property>
  <property fmtid="{D5CDD505-2E9C-101B-9397-08002B2CF9AE}" pid="8" name="Language">
    <vt:lpwstr>English</vt:lpwstr>
  </property>
  <property fmtid="{D5CDD505-2E9C-101B-9397-08002B2CF9AE}" pid="9" name="Organization">
    <vt:lpwstr>76</vt:lpwstr>
  </property>
  <property fmtid="{D5CDD505-2E9C-101B-9397-08002B2CF9AE}" pid="10" name="Reading Level">
    <vt:lpwstr/>
  </property>
  <property fmtid="{D5CDD505-2E9C-101B-9397-08002B2CF9AE}" pid="11" name="TAGAge">
    <vt:lpwstr/>
  </property>
  <property fmtid="{D5CDD505-2E9C-101B-9397-08002B2CF9AE}" pid="12" name="xd_Signature">
    <vt:lpwstr/>
  </property>
  <property fmtid="{D5CDD505-2E9C-101B-9397-08002B2CF9AE}" pid="13" name="TemplateUrl">
    <vt:lpwstr/>
  </property>
  <property fmtid="{D5CDD505-2E9C-101B-9397-08002B2CF9AE}" pid="14" name="Order">
    <vt:lpwstr>696200.000000000</vt:lpwstr>
  </property>
  <property fmtid="{D5CDD505-2E9C-101B-9397-08002B2CF9AE}" pid="15" name="xd_ProgID">
    <vt:lpwstr/>
  </property>
  <property fmtid="{D5CDD505-2E9C-101B-9397-08002B2CF9AE}" pid="16" name="PublishingStartDate">
    <vt:lpwstr/>
  </property>
  <property fmtid="{D5CDD505-2E9C-101B-9397-08002B2CF9AE}" pid="17" name="PublishingExpirationDate">
    <vt:lpwstr/>
  </property>
  <property fmtid="{D5CDD505-2E9C-101B-9397-08002B2CF9AE}" pid="18" name="_SourceUrl">
    <vt:lpwstr/>
  </property>
  <property fmtid="{D5CDD505-2E9C-101B-9397-08002B2CF9AE}" pid="19" name="_SharedFileIndex">
    <vt:lpwstr/>
  </property>
  <property fmtid="{D5CDD505-2E9C-101B-9397-08002B2CF9AE}" pid="20" name="display_urn:schemas-microsoft-com:office:office#Editor">
    <vt:lpwstr>John SS01. Trapper</vt:lpwstr>
  </property>
  <property fmtid="{D5CDD505-2E9C-101B-9397-08002B2CF9AE}" pid="21" name="display_urn:schemas-microsoft-com:office:office#Author">
    <vt:lpwstr>John SS01. Trapper</vt:lpwstr>
  </property>
  <property fmtid="{D5CDD505-2E9C-101B-9397-08002B2CF9AE}" pid="22" name="_dlc_DocId">
    <vt:lpwstr>DHCSDOC-2129867196-2007</vt:lpwstr>
  </property>
  <property fmtid="{D5CDD505-2E9C-101B-9397-08002B2CF9AE}" pid="23" name="_dlc_DocIdItemGuid">
    <vt:lpwstr>9bad5e63-a0b8-4480-a601-0d9cbf0b0e1b</vt:lpwstr>
  </property>
  <property fmtid="{D5CDD505-2E9C-101B-9397-08002B2CF9AE}" pid="24" name="_dlc_DocIdUrl">
    <vt:lpwstr>http://dhcs2016prod:88/provgovpart/_layouts/15/DocIdRedir.aspx?ID=DHCSDOC-2129867196-2007, DHCSDOC-2129867196-2007</vt:lpwstr>
  </property>
  <property fmtid="{D5CDD505-2E9C-101B-9397-08002B2CF9AE}" pid="25" name="ContentTypeId">
    <vt:lpwstr>0x0101000DD778A44A894D44A57135C48A267F0A</vt:lpwstr>
  </property>
</Properties>
</file>