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4.xml" ContentType="application/vnd.openxmlformats-officedocument.spreadsheetml.table+xml"/>
  <Override PartName="/xl/tables/table6.xml" ContentType="application/vnd.openxmlformats-officedocument.spreadsheetml.table+xml"/>
  <Override PartName="/xl/tables/table3.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5.xml" ContentType="application/vnd.openxmlformats-officedocument.spreadsheetml.table+xml"/>
  <Override PartName="/xl/tables/table11.xml" ContentType="application/vnd.openxmlformats-officedocument.spreadsheetml.tab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defaultThemeVersion="202300"/>
  <mc:AlternateContent xmlns:mc="http://schemas.openxmlformats.org/markup-compatibility/2006">
    <mc:Choice Requires="x15">
      <x15ac:absPath xmlns:x15ac="http://schemas.microsoft.com/office/spreadsheetml/2010/11/ac" url="\\dhsintra\dhcs\PDRD\PDRDGroups\BEDSB\01_EBDS\Enrollment\00_Recurring Data Pulls\Monthly\90 Day RMR Report\Comp Suppressed RMR  County Stratification\"/>
    </mc:Choice>
  </mc:AlternateContent>
  <xr:revisionPtr revIDLastSave="0" documentId="13_ncr:1_{CB126034-2EF5-444F-A7E2-9F0ED7D22886}" xr6:coauthVersionLast="47" xr6:coauthVersionMax="47" xr10:uidLastSave="{00000000-0000-0000-0000-000000000000}"/>
  <bookViews>
    <workbookView xWindow="-120" yWindow="-120" windowWidth="29040" windowHeight="15720" xr2:uid="{B1E78EB4-BA02-45BA-AA24-F20063FF0F23}"/>
  </bookViews>
  <sheets>
    <sheet name="MAGI Redeterminations" sheetId="1" r:id="rId1"/>
    <sheet name="Non-MAGI Redeterminations" sheetId="2" r:id="rId2"/>
    <sheet name="Redeterminations Total" sheetId="3" r:id="rId3"/>
    <sheet name="Returned Packet + Ex Parte" sheetId="4" r:id="rId4"/>
    <sheet name="Monthly Redetermination Proc" sheetId="5" r:id="rId5"/>
    <sheet name="MAGI Discontinuances" sheetId="6" r:id="rId6"/>
    <sheet name="Non-MAGI Discontinuances" sheetId="7" r:id="rId7"/>
    <sheet name="Discontinuances Total" sheetId="8" r:id="rId8"/>
    <sheet name="MAGI Reinstatements" sheetId="9" r:id="rId9"/>
    <sheet name="Non-MAGI Reinstatements" sheetId="10" r:id="rId10"/>
    <sheet name="Total Reinstatements" sheetId="11" r:id="rId11"/>
  </sheets>
  <definedNames>
    <definedName name="_xlnm._FilterDatabase" localSheetId="7" hidden="1">'Discontinuances Total'!$A$3:$G$62</definedName>
    <definedName name="_xlnm._FilterDatabase" localSheetId="5" hidden="1">'MAGI Discontinuances'!$A$3:$G$62</definedName>
    <definedName name="_xlnm._FilterDatabase" localSheetId="0" hidden="1">'MAGI Redeterminations'!$A$3:$Q$3</definedName>
    <definedName name="_xlnm._FilterDatabase" localSheetId="6" hidden="1">'Non-MAGI Discontinuances'!$A$3:$G$62</definedName>
    <definedName name="_xlnm._FilterDatabase" localSheetId="1" hidden="1">'Non-MAGI Redeterminations'!$A$3:$R$62</definedName>
    <definedName name="_xlnm._FilterDatabase" localSheetId="2" hidden="1">'Redeterminations Total'!$M$3:$Q$62</definedName>
    <definedName name="_xlnm._FilterDatabase" localSheetId="3" hidden="1">'Returned Packet + Ex Parte'!$A$3:$G$62</definedName>
    <definedName name="TitleRegion1.a3.e62.10">'Non-MAGI Reinstatements'!$A$4</definedName>
    <definedName name="TitleRegion1.a3.e62.11">'Total Reinstatements'!$A$4</definedName>
    <definedName name="TitleRegion1.a3.e62.9">'MAGI Reinstatements'!$A$4</definedName>
    <definedName name="TitleRegion1.a3.g6.5">Table6[Eligibility
Month]</definedName>
    <definedName name="TitleRegion1.a3.g62.4">'Returned Packet + Ex Parte'!$A$4</definedName>
    <definedName name="TitleRegion1.a3.g62.6">'MAGI Discontinuances'!$A$4</definedName>
    <definedName name="TitleRegion1.a3.g62.7">'Non-MAGI Discontinuances'!$A$4</definedName>
    <definedName name="TitleRegion1.a3.g62.8">'Discontinuances Total'!$A$4</definedName>
    <definedName name="TitleRegion1.a3.r62.1">'MAGI Redeterminations'!$A$4</definedName>
    <definedName name="TitleRegion1.a3.r62.2">'Non-MAGI Redeterminations'!$A$4</definedName>
    <definedName name="TitleRegion1.a3.r62.3">'Redeterminations Total'!$A$4</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869" uniqueCount="139">
  <si>
    <t>Press tab to move to input areas, press enter to move to next row</t>
  </si>
  <si>
    <t>MAGI Redetermination Processing</t>
  </si>
  <si>
    <t>Eligibility
Month</t>
  </si>
  <si>
    <t>County</t>
  </si>
  <si>
    <t>MAGI
Redeterminations
Due</t>
  </si>
  <si>
    <t>MAGI
Redeterminations
Completed</t>
  </si>
  <si>
    <t>MAGI
Redeterminations
Completed
Percentage</t>
  </si>
  <si>
    <t>MAGI of Completed,
Total
Redeterminations
Continued in
Coverage</t>
  </si>
  <si>
    <t>MAGI Renewed
Via
Ex-Parte
Total 
Count</t>
  </si>
  <si>
    <t>MAGI Renewed 
Via Ex-Parte 
Total
Percentage</t>
  </si>
  <si>
    <t>MAGI Renewed 
via Auto
Ex-Parte
Count</t>
  </si>
  <si>
    <t>MAGI
Renewed Via
Auto Ex-Parte
Percentage</t>
  </si>
  <si>
    <t>MAGI Renewed
Via Manual
Ex-Parte
Count</t>
  </si>
  <si>
    <t>MAGI Renewed
Via Manual
Ex-Parte
Percentage</t>
  </si>
  <si>
    <t>MAGI Of
Completed,Total
Redeterminations
Discontinued Count</t>
  </si>
  <si>
    <t>MAGI Of
Completed,Total
Redeterminations
Discontinued
Percentage</t>
  </si>
  <si>
    <t>MAGI
Renewals
In Process
Count</t>
  </si>
  <si>
    <t>MAGI
Renewals In
Process
Percentage</t>
  </si>
  <si>
    <t>Annotation
Code</t>
  </si>
  <si>
    <t>Count Annotation
Description</t>
  </si>
  <si>
    <r>
      <rPr>
        <b/>
        <sz val="12"/>
        <color rgb="FF000000"/>
        <rFont val="Segoe UI"/>
        <family val="2"/>
      </rPr>
      <t>DataSource(s): Medi-Cal Programs Only. Source: Statewide Automated Welfare System (SAWS)</t>
    </r>
  </si>
  <si>
    <t>Non-MAGI Redetermination Processing</t>
  </si>
  <si>
    <t>Non-MAGI
Redeterminations
Due</t>
  </si>
  <si>
    <t>Non-MAGI
Redeterminations
Completed</t>
  </si>
  <si>
    <t>Non-MAGI
Redeterminations
Completed
Percentage</t>
  </si>
  <si>
    <t>Non-MAGI of
Completed, Total
Redeterminations
Continued in
Coverage</t>
  </si>
  <si>
    <t>Non-MAGI
Renewed
Via
Ex-Parte
Total</t>
  </si>
  <si>
    <t>Non-MAGI
Renewed Via
Ex-Parte Total
Percentage</t>
  </si>
  <si>
    <t>Non-MAGI
Renewed via
Auto
Ex-Parte
Count</t>
  </si>
  <si>
    <t>Non-MAGI
Renewed Via
Auto Ex-Parte
Percentage</t>
  </si>
  <si>
    <t>Non-MAGI
Renewed Via
Manual
Ex-Parte
Count</t>
  </si>
  <si>
    <t>Non-MAGI
Renewed Via
Manual
Ex-Parte
Percentage</t>
  </si>
  <si>
    <t>Non-MAGI Of
Completed,Total
Redeterminations
Discontinued Count</t>
  </si>
  <si>
    <t>Non-MAGI Of
Completed,Total
Redeterminations
Discontinued
Percentage</t>
  </si>
  <si>
    <t>Non-MAGI
Renewals
In Process
Count</t>
  </si>
  <si>
    <t>Non-MAGI
Renewals In
Process
Percentage</t>
  </si>
  <si>
    <t>Redetermination Processing Total</t>
  </si>
  <si>
    <t>Redeterminations
Due</t>
  </si>
  <si>
    <t>Redeterminations
Completed</t>
  </si>
  <si>
    <t>Redeterminations
Completed
Percentage</t>
  </si>
  <si>
    <t>Total
Redeterminations
Continued in
Coverage</t>
  </si>
  <si>
    <t>Renewed
Via
Ex-Parte
Total
Count</t>
  </si>
  <si>
    <t>Renewed
Via Ex-Parte
Total
Percentage</t>
  </si>
  <si>
    <t>Renewed
via Auto
Ex-Parte
Count</t>
  </si>
  <si>
    <t>Renewed
Via Auto
Ex-Parte
Percentage</t>
  </si>
  <si>
    <t>Renewed
Via Manual
Ex-Parte
Count</t>
  </si>
  <si>
    <t>Renewed Via
Manual
Ex-Parte
Percentage</t>
  </si>
  <si>
    <t>Total
Redeterminations
Discontinued
Count</t>
  </si>
  <si>
    <t>Total
Redeterminations
Discontinued
Percentage</t>
  </si>
  <si>
    <t>Renewals
In
Process
Count</t>
  </si>
  <si>
    <t>Renewals
In Process
Percentage</t>
  </si>
  <si>
    <t>Percent Returned Packet and Renewed via Ex Parte</t>
  </si>
  <si>
    <t>MAGI % Returned Packet and
Renewed via Ex Parte</t>
  </si>
  <si>
    <t>Non-MAGI % Returned Packet and
Renewed via Ex Parte</t>
  </si>
  <si>
    <t>All % Returned Packet and
Renewed via Ex Parte</t>
  </si>
  <si>
    <t>Monthly Redetermination Processing</t>
  </si>
  <si>
    <t>Renewed Via
Ex-Parte Total</t>
  </si>
  <si>
    <t>Continued in
Medi-Cal</t>
  </si>
  <si>
    <t>Total Redeterminations
Discontinued Count</t>
  </si>
  <si>
    <t>Renewals In
Process Count</t>
  </si>
  <si>
    <t>MAGI Discontinuance Reasons</t>
  </si>
  <si>
    <t>Eligibility Month</t>
  </si>
  <si>
    <t>Procedural</t>
  </si>
  <si>
    <t>Excess Income</t>
  </si>
  <si>
    <t>Other Reasons</t>
  </si>
  <si>
    <t>Annotation Code</t>
  </si>
  <si>
    <t>Count Annotation Description</t>
  </si>
  <si>
    <t>Non-MAGI Discontinuance Reasons</t>
  </si>
  <si>
    <t>Excess Property</t>
  </si>
  <si>
    <t>Discontinuances Total</t>
  </si>
  <si>
    <t>Excess Income/Property</t>
  </si>
  <si>
    <t>MAGI Discontinuance Reinstatements</t>
  </si>
  <si>
    <t>Count</t>
  </si>
  <si>
    <t>Non-MAGI Discontinuance Reinstatements</t>
  </si>
  <si>
    <t>Total Discontinuance Reinstatements</t>
  </si>
  <si>
    <t>January 2025</t>
  </si>
  <si>
    <t>Alameda</t>
  </si>
  <si>
    <t>Alpine</t>
  </si>
  <si>
    <t>Cell suppressed for small numbers</t>
  </si>
  <si>
    <t>Amador</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Sonoma</t>
  </si>
  <si>
    <t>Stanislaus</t>
  </si>
  <si>
    <t>Sutter</t>
  </si>
  <si>
    <t>Tehama</t>
  </si>
  <si>
    <t>Trinity</t>
  </si>
  <si>
    <t>Tulare</t>
  </si>
  <si>
    <t>Tuolumne</t>
  </si>
  <si>
    <t>Ventura</t>
  </si>
  <si>
    <t>Yolo</t>
  </si>
  <si>
    <t>Yuba</t>
  </si>
  <si>
    <t>Statewide</t>
  </si>
  <si>
    <t>Suppressed</t>
  </si>
  <si>
    <t>Cell suppressed for complementary cell</t>
  </si>
  <si>
    <t>Blank</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3" formatCode="_(* #,##0.00_);_(* \(#,##0.00\);_(* &quot;-&quot;??_);_(@_)"/>
    <numFmt numFmtId="164" formatCode="mmmm\ yyyy"/>
    <numFmt numFmtId="165" formatCode="#,###,###,##0"/>
    <numFmt numFmtId="166" formatCode="0.0%"/>
    <numFmt numFmtId="167" formatCode="#########0"/>
    <numFmt numFmtId="168" formatCode="_(* #,##0_);_(* \(#,##0\);_(* &quot;-&quot;??_);_(@_)"/>
  </numFmts>
  <fonts count="12" x14ac:knownFonts="1">
    <font>
      <sz val="9.5"/>
      <color rgb="FF000000"/>
      <name val="Arial"/>
    </font>
    <font>
      <sz val="9.5"/>
      <color rgb="FF000000"/>
      <name val="Arial"/>
    </font>
    <font>
      <sz val="12"/>
      <color theme="0"/>
      <name val="Segoe UI"/>
      <family val="2"/>
    </font>
    <font>
      <sz val="12"/>
      <color rgb="FF000000"/>
      <name val="Segoe UI"/>
      <family val="2"/>
    </font>
    <font>
      <b/>
      <sz val="18"/>
      <color rgb="FF000000"/>
      <name val="Segoe UI"/>
      <family val="2"/>
    </font>
    <font>
      <sz val="18"/>
      <color rgb="FF000000"/>
      <name val="Segoe UI"/>
      <family val="2"/>
    </font>
    <font>
      <b/>
      <sz val="12"/>
      <color theme="0"/>
      <name val="Segoe UI"/>
      <family val="2"/>
    </font>
    <font>
      <sz val="9.5"/>
      <color rgb="FF000000"/>
      <name val="Arial"/>
      <family val="2"/>
    </font>
    <font>
      <b/>
      <sz val="12"/>
      <color rgb="FF000000"/>
      <name val="Segoe UI"/>
      <family val="2"/>
    </font>
    <font>
      <sz val="12"/>
      <color rgb="FF112277"/>
      <name val="Segoe UI"/>
      <family val="2"/>
    </font>
    <font>
      <sz val="12"/>
      <color theme="1"/>
      <name val="Segoe UI"/>
      <family val="2"/>
    </font>
    <font>
      <sz val="12"/>
      <color theme="0" tint="-0.14999847407452621"/>
      <name val="Segoe UI"/>
      <family val="2"/>
    </font>
  </fonts>
  <fills count="5">
    <fill>
      <patternFill patternType="none"/>
    </fill>
    <fill>
      <patternFill patternType="gray125"/>
    </fill>
    <fill>
      <patternFill patternType="solid">
        <fgColor rgb="FFFAFBFE"/>
        <bgColor indexed="64"/>
      </patternFill>
    </fill>
    <fill>
      <patternFill patternType="solid">
        <fgColor rgb="FF17315A"/>
        <bgColor indexed="64"/>
      </patternFill>
    </fill>
    <fill>
      <patternFill patternType="solid">
        <fgColor rgb="FFFFFFFF"/>
        <bgColor indexed="64"/>
      </patternFill>
    </fill>
  </fills>
  <borders count="5">
    <border>
      <left/>
      <right/>
      <top/>
      <bottom/>
      <diagonal/>
    </border>
    <border>
      <left style="thin">
        <color rgb="FFC1C1C1"/>
      </left>
      <right style="thin">
        <color rgb="FFC1C1C1"/>
      </right>
      <top style="thin">
        <color rgb="FFC1C1C1"/>
      </top>
      <bottom style="thin">
        <color rgb="FFC1C1C1"/>
      </bottom>
      <diagonal/>
    </border>
    <border>
      <left style="thin">
        <color rgb="FFB0B7BB"/>
      </left>
      <right style="thin">
        <color rgb="FFB0B7BB"/>
      </right>
      <top/>
      <bottom style="thin">
        <color rgb="FFB0B7BB"/>
      </bottom>
      <diagonal/>
    </border>
    <border>
      <left style="thin">
        <color rgb="FFC1C1C1"/>
      </left>
      <right style="thin">
        <color rgb="FFC1C1C1"/>
      </right>
      <top style="thin">
        <color rgb="FFC1C1C1"/>
      </top>
      <bottom/>
      <diagonal/>
    </border>
    <border>
      <left style="thin">
        <color rgb="FFB0B7BB"/>
      </left>
      <right style="thin">
        <color rgb="FFB0B7BB"/>
      </right>
      <top/>
      <bottom/>
      <diagonal/>
    </border>
  </borders>
  <cellStyleXfs count="3">
    <xf numFmtId="0" fontId="0" fillId="0" borderId="0"/>
    <xf numFmtId="43" fontId="1" fillId="0" borderId="0" applyFont="0" applyFill="0" applyBorder="0" applyAlignment="0" applyProtection="0"/>
    <xf numFmtId="9" fontId="7" fillId="0" borderId="0" applyFont="0" applyFill="0" applyBorder="0" applyAlignment="0" applyProtection="0"/>
  </cellStyleXfs>
  <cellXfs count="60">
    <xf numFmtId="0" fontId="0" fillId="0" borderId="0" xfId="0"/>
    <xf numFmtId="0" fontId="3" fillId="2" borderId="0" xfId="0" applyFont="1" applyFill="1" applyAlignment="1">
      <alignment horizontal="left"/>
    </xf>
    <xf numFmtId="0" fontId="3" fillId="2" borderId="0" xfId="0" applyFont="1" applyFill="1" applyAlignment="1">
      <alignment horizontal="right"/>
    </xf>
    <xf numFmtId="0" fontId="5" fillId="2" borderId="0" xfId="0" applyFont="1" applyFill="1" applyAlignment="1">
      <alignment horizontal="left"/>
    </xf>
    <xf numFmtId="0" fontId="5" fillId="2" borderId="0" xfId="0" applyFont="1" applyFill="1" applyAlignment="1">
      <alignment horizontal="right"/>
    </xf>
    <xf numFmtId="0" fontId="3" fillId="2" borderId="0" xfId="0" applyFont="1" applyFill="1" applyAlignment="1">
      <alignment horizontal="left" wrapText="1"/>
    </xf>
    <xf numFmtId="168" fontId="3" fillId="2" borderId="0" xfId="1" applyNumberFormat="1" applyFont="1" applyFill="1" applyAlignment="1">
      <alignment horizontal="left"/>
    </xf>
    <xf numFmtId="0" fontId="0" fillId="2" borderId="0" xfId="0" applyFill="1" applyAlignment="1">
      <alignment horizontal="left"/>
    </xf>
    <xf numFmtId="168" fontId="5" fillId="2" borderId="0" xfId="1" applyNumberFormat="1" applyFont="1" applyFill="1" applyAlignment="1">
      <alignment horizontal="left"/>
    </xf>
    <xf numFmtId="168" fontId="0" fillId="2" borderId="0" xfId="1" applyNumberFormat="1" applyFont="1" applyFill="1" applyBorder="1" applyAlignment="1">
      <alignment horizontal="left"/>
    </xf>
    <xf numFmtId="165" fontId="3" fillId="2" borderId="0" xfId="0" applyNumberFormat="1" applyFont="1" applyFill="1" applyAlignment="1">
      <alignment horizontal="left"/>
    </xf>
    <xf numFmtId="3" fontId="3" fillId="2" borderId="0" xfId="0" applyNumberFormat="1" applyFont="1" applyFill="1" applyAlignment="1">
      <alignment horizontal="left"/>
    </xf>
    <xf numFmtId="168" fontId="0" fillId="2" borderId="0" xfId="0" applyNumberFormat="1" applyFill="1" applyAlignment="1">
      <alignment horizontal="left"/>
    </xf>
    <xf numFmtId="164" fontId="8" fillId="4" borderId="3" xfId="0" applyNumberFormat="1" applyFont="1" applyFill="1" applyBorder="1" applyAlignment="1">
      <alignment horizontal="left" wrapText="1"/>
    </xf>
    <xf numFmtId="0" fontId="8" fillId="4" borderId="3" xfId="0" applyFont="1" applyFill="1" applyBorder="1" applyAlignment="1">
      <alignment horizontal="left"/>
    </xf>
    <xf numFmtId="165" fontId="8" fillId="4" borderId="3" xfId="0" applyNumberFormat="1" applyFont="1" applyFill="1" applyBorder="1" applyAlignment="1">
      <alignment horizontal="right"/>
    </xf>
    <xf numFmtId="166" fontId="8" fillId="4" borderId="3" xfId="0" applyNumberFormat="1" applyFont="1" applyFill="1" applyBorder="1" applyAlignment="1">
      <alignment horizontal="right"/>
    </xf>
    <xf numFmtId="166" fontId="8" fillId="4" borderId="3" xfId="2" applyNumberFormat="1" applyFont="1" applyFill="1" applyBorder="1" applyAlignment="1">
      <alignment horizontal="right"/>
    </xf>
    <xf numFmtId="0" fontId="10" fillId="4" borderId="1" xfId="0" applyFont="1" applyFill="1" applyBorder="1" applyAlignment="1" applyProtection="1">
      <alignment horizontal="center"/>
      <protection locked="0"/>
    </xf>
    <xf numFmtId="0" fontId="2" fillId="2" borderId="0" xfId="0" applyFont="1" applyFill="1" applyAlignment="1" applyProtection="1">
      <alignment horizontal="left"/>
      <protection locked="0"/>
    </xf>
    <xf numFmtId="0" fontId="4" fillId="2" borderId="0" xfId="0" applyFont="1" applyFill="1" applyAlignment="1" applyProtection="1">
      <alignment horizontal="left"/>
      <protection locked="0"/>
    </xf>
    <xf numFmtId="0" fontId="6" fillId="3" borderId="2" xfId="0" applyFont="1" applyFill="1" applyBorder="1" applyAlignment="1" applyProtection="1">
      <alignment horizontal="center" wrapText="1"/>
      <protection locked="0"/>
    </xf>
    <xf numFmtId="164" fontId="3" fillId="4" borderId="1" xfId="0" applyNumberFormat="1" applyFont="1" applyFill="1" applyBorder="1" applyAlignment="1" applyProtection="1">
      <alignment horizontal="left" wrapText="1"/>
      <protection locked="0"/>
    </xf>
    <xf numFmtId="0" fontId="3" fillId="4" borderId="1" xfId="0" applyFont="1" applyFill="1" applyBorder="1" applyAlignment="1" applyProtection="1">
      <alignment horizontal="left"/>
      <protection locked="0"/>
    </xf>
    <xf numFmtId="165" fontId="3" fillId="4" borderId="1" xfId="0" applyNumberFormat="1" applyFont="1" applyFill="1" applyBorder="1" applyAlignment="1" applyProtection="1">
      <alignment horizontal="right"/>
      <protection locked="0"/>
    </xf>
    <xf numFmtId="166" fontId="3" fillId="4" borderId="1" xfId="0" applyNumberFormat="1" applyFont="1" applyFill="1" applyBorder="1" applyAlignment="1" applyProtection="1">
      <alignment horizontal="right"/>
      <protection locked="0"/>
    </xf>
    <xf numFmtId="166" fontId="3" fillId="4" borderId="1" xfId="2" applyNumberFormat="1" applyFont="1" applyFill="1" applyBorder="1" applyAlignment="1" applyProtection="1">
      <alignment horizontal="right"/>
      <protection locked="0"/>
    </xf>
    <xf numFmtId="0" fontId="3" fillId="4" borderId="1" xfId="0" applyFont="1" applyFill="1" applyBorder="1" applyAlignment="1" applyProtection="1">
      <alignment horizontal="right"/>
      <protection locked="0"/>
    </xf>
    <xf numFmtId="0" fontId="3" fillId="4" borderId="1" xfId="0" applyFont="1" applyFill="1" applyBorder="1" applyAlignment="1" applyProtection="1">
      <alignment horizontal="center"/>
      <protection locked="0"/>
    </xf>
    <xf numFmtId="9" fontId="3" fillId="4" borderId="1" xfId="0" applyNumberFormat="1" applyFont="1" applyFill="1" applyBorder="1" applyAlignment="1" applyProtection="1">
      <alignment horizontal="right"/>
      <protection locked="0"/>
    </xf>
    <xf numFmtId="0" fontId="3" fillId="4" borderId="1" xfId="0" applyNumberFormat="1" applyFont="1" applyFill="1" applyBorder="1" applyAlignment="1" applyProtection="1">
      <alignment horizontal="right"/>
      <protection locked="0"/>
    </xf>
    <xf numFmtId="0" fontId="3" fillId="4" borderId="1" xfId="0" applyFont="1" applyFill="1" applyBorder="1" applyAlignment="1" applyProtection="1">
      <alignment horizontal="left" wrapText="1"/>
      <protection locked="0"/>
    </xf>
    <xf numFmtId="0" fontId="9" fillId="2" borderId="0" xfId="0" applyFont="1" applyFill="1" applyAlignment="1" applyProtection="1">
      <alignment horizontal="left"/>
      <protection locked="0"/>
    </xf>
    <xf numFmtId="9" fontId="3" fillId="4" borderId="1" xfId="2" applyFont="1" applyFill="1" applyBorder="1" applyAlignment="1" applyProtection="1">
      <alignment horizontal="right"/>
      <protection locked="0"/>
    </xf>
    <xf numFmtId="164" fontId="8" fillId="4" borderId="3" xfId="0" applyNumberFormat="1" applyFont="1" applyFill="1" applyBorder="1" applyAlignment="1" applyProtection="1">
      <alignment horizontal="left" wrapText="1"/>
      <protection locked="0"/>
    </xf>
    <xf numFmtId="0" fontId="8" fillId="4" borderId="3" xfId="0" applyFont="1" applyFill="1" applyBorder="1" applyAlignment="1" applyProtection="1">
      <alignment horizontal="left"/>
      <protection locked="0"/>
    </xf>
    <xf numFmtId="165" fontId="8" fillId="4" borderId="3" xfId="0" applyNumberFormat="1" applyFont="1" applyFill="1" applyBorder="1" applyAlignment="1" applyProtection="1">
      <alignment horizontal="right"/>
      <protection locked="0"/>
    </xf>
    <xf numFmtId="166" fontId="8" fillId="4" borderId="3" xfId="2" applyNumberFormat="1" applyFont="1" applyFill="1" applyBorder="1" applyAlignment="1" applyProtection="1">
      <alignment horizontal="right"/>
      <protection locked="0"/>
    </xf>
    <xf numFmtId="0" fontId="6" fillId="3" borderId="4" xfId="0" applyFont="1" applyFill="1" applyBorder="1" applyAlignment="1" applyProtection="1">
      <alignment horizontal="center" wrapText="1"/>
      <protection locked="0"/>
    </xf>
    <xf numFmtId="9" fontId="3" fillId="0" borderId="1" xfId="2" applyFont="1" applyFill="1" applyBorder="1" applyAlignment="1" applyProtection="1">
      <alignment horizontal="right"/>
      <protection locked="0"/>
    </xf>
    <xf numFmtId="1" fontId="3" fillId="0" borderId="1" xfId="0" applyNumberFormat="1" applyFont="1" applyBorder="1" applyProtection="1">
      <protection locked="0"/>
    </xf>
    <xf numFmtId="9" fontId="8" fillId="4" borderId="3" xfId="2" applyFont="1" applyFill="1" applyBorder="1" applyAlignment="1" applyProtection="1">
      <alignment horizontal="right"/>
      <protection locked="0"/>
    </xf>
    <xf numFmtId="9" fontId="8" fillId="0" borderId="3" xfId="2" applyFont="1" applyFill="1" applyBorder="1" applyAlignment="1" applyProtection="1">
      <alignment horizontal="right"/>
      <protection locked="0"/>
    </xf>
    <xf numFmtId="0" fontId="3" fillId="4" borderId="3" xfId="0" applyFont="1" applyFill="1" applyBorder="1" applyAlignment="1" applyProtection="1">
      <alignment horizontal="left"/>
      <protection locked="0"/>
    </xf>
    <xf numFmtId="3" fontId="3" fillId="4" borderId="3" xfId="0" applyNumberFormat="1" applyFont="1" applyFill="1" applyBorder="1" applyAlignment="1" applyProtection="1">
      <alignment horizontal="right"/>
      <protection locked="0"/>
    </xf>
    <xf numFmtId="0" fontId="6" fillId="3" borderId="2" xfId="0" applyFont="1" applyFill="1" applyBorder="1" applyAlignment="1" applyProtection="1">
      <alignment horizontal="center"/>
      <protection locked="0"/>
    </xf>
    <xf numFmtId="3" fontId="3" fillId="4" borderId="1" xfId="0" applyNumberFormat="1" applyFont="1" applyFill="1" applyBorder="1" applyAlignment="1" applyProtection="1">
      <alignment horizontal="right"/>
      <protection locked="0"/>
    </xf>
    <xf numFmtId="167" fontId="3" fillId="4" borderId="1" xfId="0" applyNumberFormat="1" applyFont="1" applyFill="1" applyBorder="1" applyAlignment="1" applyProtection="1">
      <alignment horizontal="right"/>
      <protection locked="0"/>
    </xf>
    <xf numFmtId="168" fontId="3" fillId="4" borderId="1" xfId="1" applyNumberFormat="1" applyFont="1" applyFill="1" applyBorder="1" applyAlignment="1" applyProtection="1">
      <alignment horizontal="right"/>
      <protection locked="0"/>
    </xf>
    <xf numFmtId="3" fontId="8" fillId="4" borderId="3" xfId="0" applyNumberFormat="1" applyFont="1" applyFill="1" applyBorder="1" applyAlignment="1" applyProtection="1">
      <alignment horizontal="right"/>
      <protection locked="0"/>
    </xf>
    <xf numFmtId="167" fontId="8" fillId="4" borderId="3" xfId="0"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right"/>
      <protection locked="0"/>
    </xf>
    <xf numFmtId="168" fontId="6" fillId="3" borderId="2" xfId="1" applyNumberFormat="1" applyFont="1" applyFill="1" applyBorder="1" applyAlignment="1" applyProtection="1">
      <alignment horizontal="center"/>
      <protection locked="0"/>
    </xf>
    <xf numFmtId="168" fontId="3" fillId="4" borderId="1" xfId="1" applyNumberFormat="1" applyFont="1" applyFill="1" applyBorder="1" applyAlignment="1" applyProtection="1">
      <alignment horizontal="left"/>
      <protection locked="0"/>
    </xf>
    <xf numFmtId="37" fontId="3" fillId="4" borderId="1" xfId="1" applyNumberFormat="1" applyFont="1" applyFill="1" applyBorder="1" applyAlignment="1" applyProtection="1">
      <alignment horizontal="right"/>
      <protection locked="0"/>
    </xf>
    <xf numFmtId="168" fontId="8" fillId="4" borderId="3" xfId="1" applyNumberFormat="1" applyFont="1" applyFill="1" applyBorder="1" applyAlignment="1" applyProtection="1">
      <alignment horizontal="left"/>
      <protection locked="0"/>
    </xf>
    <xf numFmtId="0" fontId="11" fillId="4" borderId="1" xfId="0" applyFont="1" applyFill="1" applyBorder="1" applyAlignment="1" applyProtection="1">
      <alignment horizontal="right"/>
      <protection locked="0"/>
    </xf>
    <xf numFmtId="1" fontId="11" fillId="0" borderId="1" xfId="2" applyNumberFormat="1" applyFont="1" applyFill="1" applyBorder="1" applyAlignment="1" applyProtection="1">
      <protection locked="0"/>
    </xf>
    <xf numFmtId="0" fontId="2" fillId="4" borderId="1" xfId="0" applyFont="1" applyFill="1" applyBorder="1" applyAlignment="1" applyProtection="1">
      <alignment horizontal="right"/>
      <protection locked="0"/>
    </xf>
    <xf numFmtId="1" fontId="2" fillId="0" borderId="1" xfId="2" applyNumberFormat="1" applyFont="1" applyFill="1" applyBorder="1" applyAlignment="1" applyProtection="1">
      <protection locked="0"/>
    </xf>
  </cellXfs>
  <cellStyles count="3">
    <cellStyle name="Comma" xfId="1" builtinId="3"/>
    <cellStyle name="Normal" xfId="0" builtinId="0"/>
    <cellStyle name="Percent" xfId="2" builtinId="5"/>
  </cellStyles>
  <dxfs count="344">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8" formatCode="_(* #,##0_);_(* \(#,##0\);_(* &quot;-&quot;??_);_(@_)"/>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0"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7"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numFmt numFmtId="3"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 formatCode="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none">
          <fgColor indexed="64"/>
          <bgColor indexed="65"/>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left style="thin">
          <color rgb="FFB0B7BB"/>
        </left>
        <right style="thin">
          <color rgb="FFB0B7BB"/>
        </right>
        <top/>
        <bottom/>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protection locked="0" hidden="0"/>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fill>
        <patternFill>
          <bgColor theme="0" tint="-0.14996795556505021"/>
        </patternFill>
      </fill>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B0B7BB"/>
        </top>
        <bottom style="thin">
          <color rgb="FFC1C1C1"/>
        </bottom>
      </border>
    </dxf>
    <dxf>
      <border outline="0">
        <top style="thin">
          <color rgb="FFC1C1C1"/>
        </top>
      </border>
    </dxf>
    <dxf>
      <border outline="0">
        <top style="thin">
          <color rgb="FFB0B7BB"/>
        </top>
        <bottom style="thin">
          <color rgb="FFC1C1C1"/>
        </bottom>
      </border>
    </dxf>
    <dxf>
      <border outline="0">
        <bottom style="thin">
          <color rgb="FFB0B7BB"/>
        </bottom>
      </border>
    </dxf>
    <dxf>
      <border outline="0">
        <top style="thin">
          <color rgb="FFC1C1C1"/>
        </top>
      </border>
    </dxf>
    <dxf>
      <border outline="0">
        <top style="thin">
          <color rgb="FFB0B7BB"/>
        </top>
        <bottom style="thin">
          <color rgb="FFC1C1C1"/>
        </bottom>
      </border>
    </dxf>
    <dxf>
      <border outline="0">
        <bottom style="thin">
          <color rgb="FFB0B7BB"/>
        </bottom>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center"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6" formatCode="0.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5" formatCode="#,###,###,##0"/>
      <fill>
        <patternFill patternType="solid">
          <fgColor indexed="64"/>
          <bgColor rgb="FFFFFFFF"/>
        </patternFill>
      </fill>
      <alignment horizontal="righ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fill>
        <patternFill patternType="solid">
          <fgColor indexed="64"/>
          <bgColor rgb="FFFFFFFF"/>
        </patternFill>
      </fill>
      <alignment horizontal="left" vertical="bottom" textRotation="0" wrapText="0" indent="0" justifyLastLine="0" shrinkToFit="0" readingOrder="0"/>
      <border diagonalUp="0" diagonalDown="0">
        <left style="thin">
          <color rgb="FFC1C1C1"/>
        </left>
        <right style="thin">
          <color rgb="FFC1C1C1"/>
        </right>
        <top style="thin">
          <color rgb="FFC1C1C1"/>
        </top>
        <bottom style="thin">
          <color rgb="FFC1C1C1"/>
        </bottom>
        <vertical/>
        <horizontal/>
      </border>
    </dxf>
    <dxf>
      <font>
        <b val="0"/>
        <i val="0"/>
        <strike val="0"/>
        <condense val="0"/>
        <extend val="0"/>
        <outline val="0"/>
        <shadow val="0"/>
        <u val="none"/>
        <vertAlign val="baseline"/>
        <sz val="12"/>
        <color rgb="FF000000"/>
        <name val="Segoe UI"/>
        <family val="2"/>
        <scheme val="none"/>
      </font>
      <numFmt numFmtId="164" formatCode="mmmm\ yyyy"/>
      <fill>
        <patternFill patternType="solid">
          <fgColor indexed="64"/>
          <bgColor rgb="FFFFFFFF"/>
        </patternFill>
      </fill>
      <alignment horizontal="left" vertical="bottom" textRotation="0" wrapText="1" indent="0" justifyLastLine="0" shrinkToFit="0" readingOrder="0"/>
      <border diagonalUp="0" diagonalDown="0">
        <left style="thin">
          <color rgb="FFC1C1C1"/>
        </left>
        <right style="thin">
          <color rgb="FFC1C1C1"/>
        </right>
        <top style="thin">
          <color rgb="FFC1C1C1"/>
        </top>
        <bottom style="thin">
          <color rgb="FFC1C1C1"/>
        </bottom>
        <vertical/>
        <horizontal/>
      </border>
    </dxf>
    <dxf>
      <border outline="0">
        <top style="thin">
          <color rgb="FFC1C1C1"/>
        </top>
      </border>
    </dxf>
    <dxf>
      <border outline="0">
        <top style="thin">
          <color rgb="FFB0B7BB"/>
        </top>
        <bottom style="thin">
          <color rgb="FFC1C1C1"/>
        </bottom>
      </border>
    </dxf>
    <dxf>
      <border outline="0">
        <bottom style="thin">
          <color rgb="FFB0B7BB"/>
        </bottom>
      </border>
    </dxf>
    <dxf>
      <font>
        <b/>
        <i val="0"/>
        <strike val="0"/>
        <condense val="0"/>
        <extend val="0"/>
        <outline val="0"/>
        <shadow val="0"/>
        <u val="none"/>
        <vertAlign val="baseline"/>
        <sz val="12"/>
        <color theme="0"/>
        <name val="Segoe UI"/>
        <family val="2"/>
        <scheme val="none"/>
      </font>
      <fill>
        <patternFill patternType="solid">
          <fgColor indexed="64"/>
          <bgColor rgb="FF17315A"/>
        </patternFill>
      </fill>
      <alignment horizontal="center" vertical="bottom" textRotation="0" wrapText="1" indent="0" justifyLastLine="0" shrinkToFit="0" readingOrder="0"/>
      <border diagonalUp="0" diagonalDown="0" outline="0">
        <left style="thin">
          <color rgb="FFB0B7BB"/>
        </left>
        <right style="thin">
          <color rgb="FFB0B7BB"/>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8E7C74A5-AFA3-44FC-A6F8-9D31DBC5E99E}" name="Table2" displayName="Table2" ref="A3:R62" totalsRowShown="0" headerRowDxfId="343" headerRowBorderDxfId="342" tableBorderDxfId="341" totalsRowBorderDxfId="340">
  <autoFilter ref="A3:R62" xr:uid="{8E7C74A5-AFA3-44FC-A6F8-9D31DBC5E99E}"/>
  <tableColumns count="18">
    <tableColumn id="1" xr3:uid="{D77B256B-5BFB-4EAA-96EC-AA89AA0207A9}" name="Eligibility_x000a_Month" dataDxfId="339"/>
    <tableColumn id="2" xr3:uid="{CC90A4AB-6143-4497-BC62-8173B776B7BF}" name="County" dataDxfId="338"/>
    <tableColumn id="3" xr3:uid="{1FDBABD4-BEF0-4763-94C5-5AD1F3FAF6CA}" name="MAGI_x000a_Redeterminations_x000a_Due" dataDxfId="337"/>
    <tableColumn id="4" xr3:uid="{E3FC03F5-F1F2-43A7-BCFD-3801ABFCE9EA}" name="MAGI_x000a_Redeterminations_x000a_Completed" dataDxfId="336"/>
    <tableColumn id="5" xr3:uid="{BD5EBE1B-4889-44A8-AE8F-C1F5CAED0371}" name="MAGI_x000a_Redeterminations_x000a_Completed_x000a_Percentage" dataDxfId="335"/>
    <tableColumn id="6" xr3:uid="{87691C62-64DF-40AA-9836-2062B0812D32}" name="MAGI of Completed,_x000a_Total_x000a_Redeterminations_x000a_Continued in_x000a_Coverage" dataDxfId="334"/>
    <tableColumn id="7" xr3:uid="{08C57F27-87CC-4B72-9475-C5E7A1B68A81}" name="MAGI Renewed_x000a_Via_x000a_Ex-Parte_x000a_Total _x000a_Count" dataDxfId="333"/>
    <tableColumn id="8" xr3:uid="{16F294C3-E8F1-45A4-BDA6-56CE3ABE4998}" name="MAGI Renewed _x000a_Via Ex-Parte _x000a_Total_x000a_Percentage" dataDxfId="332" dataCellStyle="Percent"/>
    <tableColumn id="9" xr3:uid="{465A6193-CD20-420E-81B5-6BDE5ED4485A}" name="MAGI Renewed _x000a_via Auto_x000a_Ex-Parte_x000a_Count" dataDxfId="331"/>
    <tableColumn id="10" xr3:uid="{9CD0CEFE-825C-4A92-88B1-F6B9D3E1F879}" name="MAGI_x000a_Renewed Via_x000a_Auto Ex-Parte_x000a_Percentage" dataDxfId="330" dataCellStyle="Percent"/>
    <tableColumn id="11" xr3:uid="{4C8E0C55-E649-47FE-A384-3467CEDAE009}" name="MAGI Renewed_x000a_Via Manual_x000a_Ex-Parte_x000a_Count" dataDxfId="329"/>
    <tableColumn id="12" xr3:uid="{8256D78C-55A6-410E-805D-AC236AEBCB50}" name="MAGI Renewed_x000a_Via Manual_x000a_Ex-Parte_x000a_Percentage" dataDxfId="328" dataCellStyle="Percent"/>
    <tableColumn id="13" xr3:uid="{1639CB09-5BE2-49B3-8667-EF12705736FD}" name="MAGI Of_x000a_Completed,Total_x000a_Redeterminations_x000a_Discontinued Count" dataDxfId="327"/>
    <tableColumn id="14" xr3:uid="{B6EE84EE-5802-4338-B987-CB8E7B8F85A6}" name="MAGI Of_x000a_Completed,Total_x000a_Redeterminations_x000a_Discontinued_x000a_Percentage" dataDxfId="326" dataCellStyle="Percent"/>
    <tableColumn id="15" xr3:uid="{C6A7E7A9-AF17-46E4-AC27-74B083C46AD3}" name="MAGI_x000a_Renewals_x000a_In Process_x000a_Count" dataDxfId="325"/>
    <tableColumn id="16" xr3:uid="{75130A87-9EA1-44C0-9A73-A77A1142F130}" name="MAGI_x000a_Renewals In_x000a_Process_x000a_Percentage" dataDxfId="324" dataCellStyle="Percent"/>
    <tableColumn id="17" xr3:uid="{8B7F0CB9-5434-4277-8574-DF4A1E6EA107}" name="Annotation_x000a_Code" dataDxfId="323"/>
    <tableColumn id="18" xr3:uid="{48A731C8-6305-4A16-A25F-26D33B088802}" name="Count Annotation_x000a_Description" dataDxfId="322"/>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80B7DE11-1FAE-423B-B53B-FA980405A3C8}" name="Table3" displayName="Table3" ref="A3:R62" totalsRowShown="0" headerRowDxfId="87" dataDxfId="86" headerRowBorderDxfId="321" tableBorderDxfId="320" totalsRowBorderDxfId="319">
  <autoFilter ref="A3:R62" xr:uid="{80B7DE11-1FAE-423B-B53B-FA980405A3C8}"/>
  <tableColumns count="18">
    <tableColumn id="1" xr3:uid="{26C377CB-A0E6-44A4-9DBF-006855943978}" name="Eligibility_x000a_Month" dataDxfId="105"/>
    <tableColumn id="2" xr3:uid="{B09FADB1-A268-4771-B6C7-0A92BA5E93A3}" name="County" dataDxfId="104"/>
    <tableColumn id="3" xr3:uid="{4012E2AD-17A8-4EEA-A608-4311CE6AF0C4}" name="Non-MAGI_x000a_Redeterminations_x000a_Due" dataDxfId="103"/>
    <tableColumn id="4" xr3:uid="{2CB8E0AF-87AC-4091-AAC3-48A5D8DC1DC4}" name="Non-MAGI_x000a_Redeterminations_x000a_Completed" dataDxfId="102"/>
    <tableColumn id="5" xr3:uid="{E7222F96-A17C-489B-8758-52D5EB7A64E3}" name="Non-MAGI_x000a_Redeterminations_x000a_Completed_x000a_Percentage" dataDxfId="101" dataCellStyle="Percent"/>
    <tableColumn id="6" xr3:uid="{33865893-E127-465D-878F-0CA11BA82FC6}" name="Non-MAGI of_x000a_Completed, Total_x000a_Redeterminations_x000a_Continued in_x000a_Coverage" dataDxfId="100"/>
    <tableColumn id="7" xr3:uid="{2325E935-F1CD-4C8D-AC18-400D0FECA041}" name="Non-MAGI_x000a_Renewed_x000a_Via_x000a_Ex-Parte_x000a_Total" dataDxfId="99"/>
    <tableColumn id="8" xr3:uid="{BE73AC3F-D272-4A19-AF97-1C58D81D9009}" name="Non-MAGI_x000a_Renewed Via_x000a_Ex-Parte Total_x000a_Percentage" dataDxfId="98" dataCellStyle="Percent"/>
    <tableColumn id="9" xr3:uid="{6615CA20-3E0C-4963-B6D2-5EBAB9566D7F}" name="Non-MAGI_x000a_Renewed via_x000a_Auto_x000a_Ex-Parte_x000a_Count" dataDxfId="97"/>
    <tableColumn id="10" xr3:uid="{F7526AAD-5F9D-4F13-9EA4-B32CC84B3FCF}" name="Non-MAGI_x000a_Renewed Via_x000a_Auto Ex-Parte_x000a_Percentage" dataDxfId="96" dataCellStyle="Percent"/>
    <tableColumn id="11" xr3:uid="{5EE14803-18E1-4F54-ADA7-E7CA43DB758F}" name="Non-MAGI_x000a_Renewed Via_x000a_Manual_x000a_Ex-Parte_x000a_Count" dataDxfId="95"/>
    <tableColumn id="12" xr3:uid="{AC53A9DD-C444-4D43-B5E2-A3A0E159D791}" name="Non-MAGI_x000a_Renewed Via_x000a_Manual_x000a_Ex-Parte_x000a_Percentage" dataDxfId="94" dataCellStyle="Percent"/>
    <tableColumn id="13" xr3:uid="{AAAD008E-404C-4F45-A6F4-CE0126AA35B7}" name="Non-MAGI Of_x000a_Completed,Total_x000a_Redeterminations_x000a_Discontinued Count" dataDxfId="93"/>
    <tableColumn id="14" xr3:uid="{04F9E4EB-3527-48F3-BC6F-B8D9DD50844B}" name="Non-MAGI Of_x000a_Completed,Total_x000a_Redeterminations_x000a_Discontinued_x000a_Percentage" dataDxfId="92" dataCellStyle="Percent"/>
    <tableColumn id="15" xr3:uid="{EB70787A-7886-4B85-8D74-75C5B212CE62}" name="Non-MAGI_x000a_Renewals_x000a_In Process_x000a_Count" dataDxfId="91"/>
    <tableColumn id="16" xr3:uid="{8A0C241C-BC25-4EE8-8716-E348358D04E0}" name="Non-MAGI_x000a_Renewals In_x000a_Process_x000a_Percentage" dataDxfId="90" dataCellStyle="Percent"/>
    <tableColumn id="17" xr3:uid="{314DF5E5-5211-4A25-A2F7-5DC68D4C2875}" name="Annotation_x000a_Code" dataDxfId="89"/>
    <tableColumn id="18" xr3:uid="{837EBED3-2DF6-404C-ADB6-24AC5975D23B}" name="Count Annotation_x000a_Description" dataDxfId="88"/>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7E705A1C-76E1-4907-8FB9-CD936032E7C2}" name="Table4" displayName="Table4" ref="A3:R62" totalsRowShown="0" headerRowDxfId="67" dataDxfId="66" headerRowBorderDxfId="318" tableBorderDxfId="317" totalsRowBorderDxfId="316">
  <autoFilter ref="A3:R62" xr:uid="{7E705A1C-76E1-4907-8FB9-CD936032E7C2}"/>
  <tableColumns count="18">
    <tableColumn id="1" xr3:uid="{BF458B9B-1467-4B93-B239-3367A56FFCB6}" name="Eligibility_x000a_Month" dataDxfId="85"/>
    <tableColumn id="2" xr3:uid="{EC14DD85-778C-40CD-A0CC-FCA798FC8D0B}" name="County" dataDxfId="84"/>
    <tableColumn id="3" xr3:uid="{986A8F2B-69BD-4DC5-90E4-C828F71D2C03}" name="Redeterminations_x000a_Due" dataDxfId="83"/>
    <tableColumn id="4" xr3:uid="{84C912B5-D5C2-4661-82AE-54F8CCF218C6}" name="Redeterminations_x000a_Completed" dataDxfId="82"/>
    <tableColumn id="5" xr3:uid="{40866AC5-AA72-45C2-B5C8-4EBDA3BFA60A}" name="Redeterminations_x000a_Completed_x000a_Percentage" dataDxfId="81" dataCellStyle="Percent"/>
    <tableColumn id="6" xr3:uid="{4846EA61-E662-4396-ACD5-3A6645257303}" name="Total_x000a_Redeterminations_x000a_Continued in_x000a_Coverage" dataDxfId="80"/>
    <tableColumn id="7" xr3:uid="{35D9B9B0-5762-494C-A7EF-480A76AC3F28}" name="Renewed_x000a_Via_x000a_Ex-Parte_x000a_Total_x000a_Count" dataDxfId="79"/>
    <tableColumn id="8" xr3:uid="{9B9CC17A-1CDB-46EC-92D0-53D162E1C24E}" name="Renewed_x000a_Via Ex-Parte_x000a_Total_x000a_Percentage" dataDxfId="78" dataCellStyle="Percent"/>
    <tableColumn id="9" xr3:uid="{AD62B611-C123-45D5-9D3F-E379597CB32B}" name="Renewed_x000a_via Auto_x000a_Ex-Parte_x000a_Count" dataDxfId="77"/>
    <tableColumn id="10" xr3:uid="{C09ECA64-2400-45CC-9229-4986FC08403C}" name="Renewed_x000a_Via Auto_x000a_Ex-Parte_x000a_Percentage" dataDxfId="76" dataCellStyle="Percent"/>
    <tableColumn id="11" xr3:uid="{6A8DFC05-633A-45F1-B4D4-29A1A26330FB}" name="Renewed_x000a_Via Manual_x000a_Ex-Parte_x000a_Count" dataDxfId="75"/>
    <tableColumn id="12" xr3:uid="{60E182C3-5784-4E3D-9A4E-494D464119A6}" name="Renewed Via_x000a_Manual_x000a_Ex-Parte_x000a_Percentage" dataDxfId="74" dataCellStyle="Percent"/>
    <tableColumn id="13" xr3:uid="{37B21854-3237-41CF-BBE0-7B0C2C26E405}" name="Total_x000a_Redeterminations_x000a_Discontinued_x000a_Count" dataDxfId="73"/>
    <tableColumn id="14" xr3:uid="{596E6C05-7424-42F6-8B15-B26A3045C42F}" name="Total_x000a_Redeterminations_x000a_Discontinued_x000a_Percentage" dataDxfId="72" dataCellStyle="Percent"/>
    <tableColumn id="15" xr3:uid="{3CD3A4E5-C3AB-401B-A60F-861E3569CECB}" name="Renewals_x000a_In_x000a_Process_x000a_Count" dataDxfId="71"/>
    <tableColumn id="16" xr3:uid="{979FF4D6-96F4-4BB6-A9B1-5D22EFA5CEDE}" name="Renewals_x000a_In Process_x000a_Percentage" dataDxfId="70" dataCellStyle="Percent"/>
    <tableColumn id="17" xr3:uid="{7608FE84-ED3E-44E5-96BA-B6484545A55A}" name="Annotation_x000a_Code" dataDxfId="69"/>
    <tableColumn id="18" xr3:uid="{AFA919E5-BC16-4754-862D-B62172B7203B}" name="Count Annotation_x000a_Description" dataDxfId="68"/>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CED89FEE-69A2-4E11-8F7B-72360531F369}" name="Table5" displayName="Table5" ref="A3:G62" totalsRowShown="0" headerRowDxfId="58" dataDxfId="57" tableBorderDxfId="315">
  <autoFilter ref="A3:G62" xr:uid="{CED89FEE-69A2-4E11-8F7B-72360531F369}"/>
  <tableColumns count="7">
    <tableColumn id="1" xr3:uid="{AB8D2BD9-6DB5-4FBD-AD0E-0DA9D29A1D5D}" name="Eligibility_x000a_Month" dataDxfId="65"/>
    <tableColumn id="2" xr3:uid="{69AACFD3-804A-4264-B3D8-58CA4DBCAA34}" name="County" dataDxfId="64"/>
    <tableColumn id="3" xr3:uid="{B225DC81-FA10-44FD-96AB-8496D405413C}" name="MAGI % Returned Packet and_x000a_Renewed via Ex Parte" dataDxfId="63" dataCellStyle="Percent"/>
    <tableColumn id="4" xr3:uid="{5619693E-2279-4C3F-B89E-7E1DF8C3D1CC}" name="Non-MAGI % Returned Packet and_x000a_Renewed via Ex Parte" dataDxfId="62" dataCellStyle="Percent"/>
    <tableColumn id="5" xr3:uid="{C79573E7-E8F3-4F30-846B-3C8950C2D1D9}" name="All % Returned Packet and_x000a_Renewed via Ex Parte" dataDxfId="61" dataCellStyle="Percent"/>
    <tableColumn id="6" xr3:uid="{757086A1-42AB-48BA-BB57-C46EBE9C43B3}" name="Annotation_x000a_Code" dataDxfId="60"/>
    <tableColumn id="7" xr3:uid="{80FA247B-063C-4755-8881-FB68AA5A215D}" name="Count Annotation_x000a_Description" dataDxfId="59" dataCellStyle="Percent"/>
  </tableColumns>
  <tableStyleInfo name="TableStyleMedium2"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AEA2CC34-F905-4467-A696-103B5FCD98C5}" name="Table6" displayName="Table6" ref="A3:G4" totalsRowShown="0" headerRowDxfId="49" dataDxfId="48" headerRowBorderDxfId="314" tableBorderDxfId="313" totalsRowBorderDxfId="312">
  <autoFilter ref="A3:G4" xr:uid="{AEA2CC34-F905-4467-A696-103B5FCD98C5}"/>
  <tableColumns count="7">
    <tableColumn id="1" xr3:uid="{1F33D6AF-0A83-4984-861C-4EF764D3063B}" name="Eligibility_x000a_Month" dataDxfId="56"/>
    <tableColumn id="2" xr3:uid="{A1D31C7A-521E-4DA5-81F8-6ED3C69F45E8}" name="County" dataDxfId="55"/>
    <tableColumn id="3" xr3:uid="{427CF7A8-B3C7-4BC2-8465-8F2664FB74A9}" name="Renewed Via_x000a_Ex-Parte Total" dataDxfId="54"/>
    <tableColumn id="4" xr3:uid="{3A5C281D-9091-46BE-9CF2-E21A070357D1}" name="Continued in_x000a_Medi-Cal" dataDxfId="53"/>
    <tableColumn id="5" xr3:uid="{10A26734-5189-4080-B6A9-9D7D2B27DE0B}" name="Total Redeterminations_x000a_Discontinued Count" dataDxfId="52"/>
    <tableColumn id="6" xr3:uid="{919B3122-B346-4804-96D3-FD518CA078FF}" name="Renewals In_x000a_Process Count" dataDxfId="51"/>
    <tableColumn id="7" xr3:uid="{CC42B845-4931-4D07-8F09-7019D44F0EDD}" name="Redeterminations_x000a_Due" dataDxfId="50"/>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14554A47-BB21-45EF-91BD-E034E28654E1}" name="Table7" displayName="Table7" ref="A3:G62" totalsRowShown="0" headerRowDxfId="40" dataDxfId="39" headerRowBorderDxfId="311" tableBorderDxfId="310" totalsRowBorderDxfId="309">
  <autoFilter ref="A3:G62" xr:uid="{14554A47-BB21-45EF-91BD-E034E28654E1}"/>
  <tableColumns count="7">
    <tableColumn id="1" xr3:uid="{A6CFD7F8-7081-472F-95C3-A64E75CB6D7C}" name="Eligibility Month" dataDxfId="47"/>
    <tableColumn id="2" xr3:uid="{30D62A20-23D4-4F66-8BBB-FA9EBB222558}" name="County" dataDxfId="46"/>
    <tableColumn id="3" xr3:uid="{688AB143-860C-4051-9988-CA465AF0CD20}" name="Procedural" dataDxfId="45"/>
    <tableColumn id="4" xr3:uid="{3BACCFF3-0464-4650-BB9B-FFAB3C1D2885}" name="Excess Income" dataDxfId="44"/>
    <tableColumn id="5" xr3:uid="{AA68FA97-592A-47E7-B1CF-0A4BCABFBC45}" name="Other Reasons" dataDxfId="43"/>
    <tableColumn id="6" xr3:uid="{97968185-8DF2-4EA9-92A7-DCB6458815F5}" name="Annotation Code" dataDxfId="42"/>
    <tableColumn id="7" xr3:uid="{0163058E-E06E-403B-B65A-A73A4A51E2B3}" name="Count Annotation Description" dataDxfId="41"/>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A9BE4466-E78D-4B4B-9D5A-89799BFA45D3}" name="Table8" displayName="Table8" ref="A3:G62" totalsRowShown="0" headerRowDxfId="31" dataDxfId="30" headerRowBorderDxfId="308" tableBorderDxfId="307" totalsRowBorderDxfId="306">
  <autoFilter ref="A3:G62" xr:uid="{A9BE4466-E78D-4B4B-9D5A-89799BFA45D3}"/>
  <tableColumns count="7">
    <tableColumn id="1" xr3:uid="{D0B30139-FA7E-4355-A50A-54CFFD75A617}" name="Eligibility Month" dataDxfId="38"/>
    <tableColumn id="2" xr3:uid="{2982B028-8F68-41F0-9705-7C6EBF15E36C}" name="County" dataDxfId="37"/>
    <tableColumn id="3" xr3:uid="{5048891D-5623-4B36-9B27-3BCB99551ADB}" name="Procedural" dataDxfId="36"/>
    <tableColumn id="4" xr3:uid="{761B5C3A-4E72-4899-A405-E7293D8774FF}" name="Excess Property" dataDxfId="35"/>
    <tableColumn id="5" xr3:uid="{452BBFA2-8097-4428-8F89-BEDAFAFF0B7D}" name="Other Reasons" dataDxfId="34"/>
    <tableColumn id="6" xr3:uid="{0DDB3FC6-2FC4-4E1F-9FE2-654F09CFB51C}" name="Annotation Code" dataDxfId="33"/>
    <tableColumn id="7" xr3:uid="{E30E6C0A-B1D3-43D6-A5CB-17C677F9B538}" name="Count Annotation Description" dataDxfId="32"/>
  </tableColumns>
  <tableStyleInfo name="TableStyleMedium2"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A495F601-3915-4D32-B74F-C4FDA6F6F448}" name="Table9" displayName="Table9" ref="A3:G62" totalsRowShown="0" headerRowDxfId="22" dataDxfId="21" headerRowBorderDxfId="305" tableBorderDxfId="304" totalsRowBorderDxfId="303">
  <autoFilter ref="A3:G62" xr:uid="{A495F601-3915-4D32-B74F-C4FDA6F6F448}"/>
  <tableColumns count="7">
    <tableColumn id="1" xr3:uid="{66C6E5FD-8721-44EC-8289-DFC47A3469FB}" name="Eligibility Month" dataDxfId="29"/>
    <tableColumn id="2" xr3:uid="{F4492DAE-3841-447C-AE8E-49EA6EBDB5EB}" name="County" dataDxfId="28"/>
    <tableColumn id="3" xr3:uid="{4E8EE06B-7CA6-49F3-9FFB-5197806BD7C0}" name="Procedural" dataDxfId="27"/>
    <tableColumn id="4" xr3:uid="{B55702F9-B3B4-4CC6-A465-19C14B78CCBC}" name="Excess Income/Property" dataDxfId="26"/>
    <tableColumn id="5" xr3:uid="{66BF40C6-3266-42D7-9BF8-048D6D6D95D8}" name="Other Reasons" dataDxfId="25"/>
    <tableColumn id="6" xr3:uid="{821BFD2E-BE0C-4185-A724-779D706E56C8}" name="Annotation Code" dataDxfId="24"/>
    <tableColumn id="7" xr3:uid="{956EB20C-9D09-4041-9805-3C4E9CC11941}" name="Count Annotation Description" dataDxfId="23"/>
  </tableColumns>
  <tableStyleInfo name="TableStyleMedium2"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8F4939CE-B0F5-47D8-8245-5BE509EE77EF}" name="Table10" displayName="Table10" ref="A3:E62" totalsRowShown="0" headerRowDxfId="15" dataDxfId="14" headerRowBorderDxfId="302" tableBorderDxfId="301" totalsRowBorderDxfId="300">
  <autoFilter ref="A3:E62" xr:uid="{8F4939CE-B0F5-47D8-8245-5BE509EE77EF}"/>
  <tableColumns count="5">
    <tableColumn id="1" xr3:uid="{3473998E-A7AB-4618-A5B6-6AF4FAD442EC}" name="Eligibility Month" dataDxfId="20"/>
    <tableColumn id="2" xr3:uid="{1B1B0338-6D58-497B-8254-FBABC86C267D}" name="County" dataDxfId="19"/>
    <tableColumn id="3" xr3:uid="{8902C0E5-91EF-48FE-96DD-58A133793D85}" name="Count" dataDxfId="18" dataCellStyle="Comma"/>
    <tableColumn id="4" xr3:uid="{74D0FE92-8D33-4369-8FB3-8433A0BE71DE}" name="Annotation Code" dataDxfId="17"/>
    <tableColumn id="5" xr3:uid="{ACFCE4E4-134D-47BF-8183-C6575253E5E9}" name="Count Annotation Description" dataDxfId="16"/>
  </tableColumns>
  <tableStyleInfo name="TableStyleMedium2"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55D55FC-3A56-40BC-94C5-5CAB7B270366}" name="Table11" displayName="Table11" ref="A3:E62" totalsRowShown="0" headerRowDxfId="8" dataDxfId="7" headerRowBorderDxfId="299" tableBorderDxfId="298" totalsRowBorderDxfId="297">
  <autoFilter ref="A3:E62" xr:uid="{955D55FC-3A56-40BC-94C5-5CAB7B270366}"/>
  <tableColumns count="5">
    <tableColumn id="1" xr3:uid="{B6EE3886-0DC7-4342-A839-7870A135A19E}" name="Eligibility Month" dataDxfId="13"/>
    <tableColumn id="2" xr3:uid="{87004152-26D4-428D-8689-A3B117F503DA}" name="County" dataDxfId="12"/>
    <tableColumn id="3" xr3:uid="{711085BC-69DA-4BF0-9A87-FAE398BBE46B}" name="Count" dataDxfId="11"/>
    <tableColumn id="4" xr3:uid="{C41C7D60-54D1-4B3E-BB39-0A389CFAB89D}" name="Annotation Code" dataDxfId="10"/>
    <tableColumn id="5" xr3:uid="{619F09C5-E626-41F9-9CCE-4B91BBB0F705}" name="Count Annotation Description" dataDxfId="9"/>
  </tableColumns>
  <tableStyleInfo name="TableStyleMedium2"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E6D12A70-A640-4C4A-9BD2-D4A904C73A76}" name="Table12" displayName="Table12" ref="A3:E62" totalsRowShown="0" headerRowDxfId="1" dataDxfId="0" headerRowBorderDxfId="296" tableBorderDxfId="295" totalsRowBorderDxfId="294">
  <autoFilter ref="A3:E62" xr:uid="{E6D12A70-A640-4C4A-9BD2-D4A904C73A76}"/>
  <tableColumns count="5">
    <tableColumn id="1" xr3:uid="{918FE004-0D82-4657-8254-1A2C2084EFBA}" name="Eligibility Month" dataDxfId="6"/>
    <tableColumn id="2" xr3:uid="{5C245498-7C67-42E3-8611-1D8832B274BF}" name="County" dataDxfId="5"/>
    <tableColumn id="3" xr3:uid="{89697EC0-AD25-4B9F-9343-59F8F88C9751}" name="Count" dataDxfId="4"/>
    <tableColumn id="4" xr3:uid="{912FF565-6507-4C63-BA81-E30A6B4E320C}" name="Annotation Code" dataDxfId="3"/>
    <tableColumn id="5" xr3:uid="{365286A2-EB5D-4989-BF4F-FD8146500B7C}" name="Count Annotation Description" dataDxfId="2"/>
  </tableColumns>
  <tableStyleInfo name="TableStyleMedium2"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table" Target="../tables/table3.xml"/></Relationships>
</file>

<file path=xl/worksheets/_rels/sheet4.xml.rels><?xml version="1.0" encoding="UTF-8" standalone="yes"?>
<Relationships xmlns="http://schemas.openxmlformats.org/package/2006/relationships"><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table" Target="../tables/table6.xml"/></Relationships>
</file>

<file path=xl/worksheets/_rels/sheet7.xml.rels><?xml version="1.0" encoding="UTF-8" standalone="yes"?>
<Relationships xmlns="http://schemas.openxmlformats.org/package/2006/relationships"><Relationship Id="rId1" Type="http://schemas.openxmlformats.org/officeDocument/2006/relationships/table" Target="../tables/table7.xml"/></Relationships>
</file>

<file path=xl/worksheets/_rels/sheet8.xml.rels><?xml version="1.0" encoding="UTF-8" standalone="yes"?>
<Relationships xmlns="http://schemas.openxmlformats.org/package/2006/relationships"><Relationship Id="rId1" Type="http://schemas.openxmlformats.org/officeDocument/2006/relationships/table" Target="../tables/table8.xml"/></Relationships>
</file>

<file path=xl/worksheets/_rels/sheet9.xml.rels><?xml version="1.0" encoding="UTF-8" standalone="yes"?>
<Relationships xmlns="http://schemas.openxmlformats.org/package/2006/relationships"><Relationship Id="rId1" Type="http://schemas.openxmlformats.org/officeDocument/2006/relationships/table" Target="../tables/table9.xml"/></Relationships>
</file>

<file path=xl/worksheets/_rels/sheet10.xml.rels><?xml version="1.0" encoding="UTF-8" standalone="yes"?>
<Relationships xmlns="http://schemas.openxmlformats.org/package/2006/relationships"><Relationship Id="rId1" Type="http://schemas.openxmlformats.org/officeDocument/2006/relationships/table" Target="../tables/table10.xml"/></Relationships>
</file>

<file path=xl/worksheets/_rels/sheet11.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15EC55A-34BC-4ABC-B1ED-B556311FA4D9}">
  <dimension ref="A1:R64"/>
  <sheetViews>
    <sheetView tabSelected="1"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5" width="20.7109375" style="1" bestFit="1" customWidth="1"/>
    <col min="6" max="6" width="24.7109375" style="1" customWidth="1"/>
    <col min="7" max="7" width="18.85546875" style="1" customWidth="1"/>
    <col min="8" max="8" width="20" style="1" customWidth="1"/>
    <col min="9" max="9" width="18.42578125" style="1" customWidth="1"/>
    <col min="10" max="10" width="16.7109375" style="1" customWidth="1"/>
    <col min="11" max="12" width="17.7109375" style="1" customWidth="1"/>
    <col min="13" max="13" width="23.7109375" style="1" customWidth="1"/>
    <col min="14" max="14" width="24.7109375" style="1" customWidth="1"/>
    <col min="15" max="15" width="12.7109375" style="1" customWidth="1"/>
    <col min="16" max="16" width="14.7109375" style="1" customWidth="1"/>
    <col min="17" max="17" width="14.28515625" style="2" customWidth="1"/>
    <col min="18" max="18" width="40.7109375" style="1" customWidth="1"/>
    <col min="19" max="16384" width="11.42578125" style="1" hidden="1"/>
  </cols>
  <sheetData>
    <row r="1" spans="1:18" ht="17.100000000000001" customHeight="1" x14ac:dyDescent="0.3">
      <c r="A1" s="19" t="s">
        <v>0</v>
      </c>
    </row>
    <row r="2" spans="1:18" s="3" customFormat="1" ht="23.1" customHeight="1" x14ac:dyDescent="0.45">
      <c r="A2" s="20" t="s">
        <v>1</v>
      </c>
      <c r="Q2" s="4"/>
    </row>
    <row r="3" spans="1:18" ht="86.25" x14ac:dyDescent="0.3">
      <c r="A3" s="21" t="s">
        <v>2</v>
      </c>
      <c r="B3" s="21" t="s">
        <v>3</v>
      </c>
      <c r="C3" s="21" t="s">
        <v>4</v>
      </c>
      <c r="D3" s="21" t="s">
        <v>5</v>
      </c>
      <c r="E3" s="21" t="s">
        <v>6</v>
      </c>
      <c r="F3" s="21" t="s">
        <v>7</v>
      </c>
      <c r="G3" s="21" t="s">
        <v>8</v>
      </c>
      <c r="H3" s="21" t="s">
        <v>9</v>
      </c>
      <c r="I3" s="21" t="s">
        <v>10</v>
      </c>
      <c r="J3" s="21" t="s">
        <v>11</v>
      </c>
      <c r="K3" s="21" t="s">
        <v>12</v>
      </c>
      <c r="L3" s="21" t="s">
        <v>13</v>
      </c>
      <c r="M3" s="21" t="s">
        <v>14</v>
      </c>
      <c r="N3" s="21" t="s">
        <v>15</v>
      </c>
      <c r="O3" s="21" t="s">
        <v>16</v>
      </c>
      <c r="P3" s="21" t="s">
        <v>17</v>
      </c>
      <c r="Q3" s="21" t="s">
        <v>18</v>
      </c>
      <c r="R3" s="21" t="s">
        <v>19</v>
      </c>
    </row>
    <row r="4" spans="1:18" ht="17.100000000000001" customHeight="1" x14ac:dyDescent="0.3">
      <c r="A4" s="22" t="s">
        <v>75</v>
      </c>
      <c r="B4" s="23" t="s">
        <v>76</v>
      </c>
      <c r="C4" s="24">
        <v>35409</v>
      </c>
      <c r="D4" s="24">
        <v>31878</v>
      </c>
      <c r="E4" s="25">
        <v>0.90027958993476231</v>
      </c>
      <c r="F4" s="24">
        <v>28166</v>
      </c>
      <c r="G4" s="24">
        <v>21436</v>
      </c>
      <c r="H4" s="26">
        <v>0.60538281227936397</v>
      </c>
      <c r="I4" s="24">
        <v>21246</v>
      </c>
      <c r="J4" s="26">
        <v>0.60001694484453105</v>
      </c>
      <c r="K4" s="24">
        <v>190</v>
      </c>
      <c r="L4" s="26">
        <v>5.3658674348329525E-3</v>
      </c>
      <c r="M4" s="24">
        <v>3712</v>
      </c>
      <c r="N4" s="26">
        <v>0.10483210483210484</v>
      </c>
      <c r="O4" s="24">
        <v>3531</v>
      </c>
      <c r="P4" s="26">
        <v>9.9720410065237658E-2</v>
      </c>
      <c r="Q4" s="56" t="s">
        <v>138</v>
      </c>
      <c r="R4" s="56" t="s">
        <v>138</v>
      </c>
    </row>
    <row r="5" spans="1:18" ht="17.100000000000001" customHeight="1" x14ac:dyDescent="0.3">
      <c r="A5" s="22" t="s">
        <v>75</v>
      </c>
      <c r="B5" s="23" t="s">
        <v>77</v>
      </c>
      <c r="C5" s="24">
        <v>22</v>
      </c>
      <c r="D5" s="24">
        <v>22</v>
      </c>
      <c r="E5" s="29">
        <v>1</v>
      </c>
      <c r="F5" s="24" t="s">
        <v>136</v>
      </c>
      <c r="G5" s="24" t="s">
        <v>136</v>
      </c>
      <c r="H5" s="24" t="s">
        <v>136</v>
      </c>
      <c r="I5" s="24" t="s">
        <v>136</v>
      </c>
      <c r="J5" s="24" t="s">
        <v>136</v>
      </c>
      <c r="K5" s="24">
        <v>0</v>
      </c>
      <c r="L5" s="26">
        <v>0</v>
      </c>
      <c r="M5" s="24" t="s">
        <v>136</v>
      </c>
      <c r="N5" s="24" t="s">
        <v>136</v>
      </c>
      <c r="O5" s="24">
        <v>0</v>
      </c>
      <c r="P5" s="26">
        <v>0</v>
      </c>
      <c r="Q5" s="30">
        <v>1</v>
      </c>
      <c r="R5" s="28" t="s">
        <v>78</v>
      </c>
    </row>
    <row r="6" spans="1:18" ht="17.100000000000001" customHeight="1" x14ac:dyDescent="0.3">
      <c r="A6" s="22" t="s">
        <v>75</v>
      </c>
      <c r="B6" s="23" t="s">
        <v>79</v>
      </c>
      <c r="C6" s="24">
        <v>510</v>
      </c>
      <c r="D6" s="24" t="s">
        <v>136</v>
      </c>
      <c r="E6" s="25" t="s">
        <v>136</v>
      </c>
      <c r="F6" s="24">
        <v>465</v>
      </c>
      <c r="G6" s="24">
        <v>375</v>
      </c>
      <c r="H6" s="26">
        <v>0.73529411764705888</v>
      </c>
      <c r="I6" s="24">
        <v>375</v>
      </c>
      <c r="J6" s="26">
        <v>0.73529411764705888</v>
      </c>
      <c r="K6" s="24">
        <v>0</v>
      </c>
      <c r="L6" s="26">
        <v>0</v>
      </c>
      <c r="M6" s="24" t="s">
        <v>136</v>
      </c>
      <c r="N6" s="24" t="s">
        <v>136</v>
      </c>
      <c r="O6" s="24" t="s">
        <v>136</v>
      </c>
      <c r="P6" s="26" t="s">
        <v>136</v>
      </c>
      <c r="Q6" s="27">
        <v>2</v>
      </c>
      <c r="R6" s="18" t="s">
        <v>137</v>
      </c>
    </row>
    <row r="7" spans="1:18" ht="17.100000000000001" customHeight="1" x14ac:dyDescent="0.3">
      <c r="A7" s="22" t="s">
        <v>75</v>
      </c>
      <c r="B7" s="23" t="s">
        <v>80</v>
      </c>
      <c r="C7" s="24">
        <v>13120</v>
      </c>
      <c r="D7" s="24">
        <v>10211</v>
      </c>
      <c r="E7" s="25">
        <v>0.77827743902439028</v>
      </c>
      <c r="F7" s="24">
        <v>8534</v>
      </c>
      <c r="G7" s="24">
        <v>5921</v>
      </c>
      <c r="H7" s="26">
        <v>0.45129573170731707</v>
      </c>
      <c r="I7" s="24">
        <v>5847</v>
      </c>
      <c r="J7" s="26">
        <v>0.44565548780487807</v>
      </c>
      <c r="K7" s="24">
        <v>74</v>
      </c>
      <c r="L7" s="26">
        <v>5.6402439024390242E-3</v>
      </c>
      <c r="M7" s="24">
        <v>1677</v>
      </c>
      <c r="N7" s="26">
        <v>0.1278201219512195</v>
      </c>
      <c r="O7" s="24">
        <v>2909</v>
      </c>
      <c r="P7" s="26">
        <v>0.22172256097560974</v>
      </c>
      <c r="Q7" s="58" t="s">
        <v>138</v>
      </c>
      <c r="R7" s="58" t="s">
        <v>138</v>
      </c>
    </row>
    <row r="8" spans="1:18" ht="17.100000000000001" customHeight="1" x14ac:dyDescent="0.3">
      <c r="A8" s="22" t="s">
        <v>75</v>
      </c>
      <c r="B8" s="23" t="s">
        <v>81</v>
      </c>
      <c r="C8" s="24">
        <v>817</v>
      </c>
      <c r="D8" s="24" t="s">
        <v>136</v>
      </c>
      <c r="E8" s="25" t="s">
        <v>136</v>
      </c>
      <c r="F8" s="24">
        <v>765</v>
      </c>
      <c r="G8" s="24">
        <v>638</v>
      </c>
      <c r="H8" s="26">
        <v>0.780905752753978</v>
      </c>
      <c r="I8" s="24" t="s">
        <v>136</v>
      </c>
      <c r="J8" s="24" t="s">
        <v>136</v>
      </c>
      <c r="K8" s="24" t="s">
        <v>136</v>
      </c>
      <c r="L8" s="24" t="s">
        <v>136</v>
      </c>
      <c r="M8" s="24" t="s">
        <v>136</v>
      </c>
      <c r="N8" s="24" t="s">
        <v>136</v>
      </c>
      <c r="O8" s="24" t="s">
        <v>136</v>
      </c>
      <c r="P8" s="26" t="s">
        <v>136</v>
      </c>
      <c r="Q8" s="30">
        <v>1</v>
      </c>
      <c r="R8" s="28" t="s">
        <v>78</v>
      </c>
    </row>
    <row r="9" spans="1:18" ht="17.100000000000001" customHeight="1" x14ac:dyDescent="0.3">
      <c r="A9" s="22" t="s">
        <v>75</v>
      </c>
      <c r="B9" s="23" t="s">
        <v>82</v>
      </c>
      <c r="C9" s="24">
        <v>704</v>
      </c>
      <c r="D9" s="24" t="s">
        <v>136</v>
      </c>
      <c r="E9" s="25" t="s">
        <v>136</v>
      </c>
      <c r="F9" s="24">
        <v>652</v>
      </c>
      <c r="G9" s="24">
        <v>406</v>
      </c>
      <c r="H9" s="26">
        <v>0.57670454545454541</v>
      </c>
      <c r="I9" s="24" t="s">
        <v>136</v>
      </c>
      <c r="J9" s="24" t="s">
        <v>136</v>
      </c>
      <c r="K9" s="24" t="s">
        <v>136</v>
      </c>
      <c r="L9" s="24" t="s">
        <v>136</v>
      </c>
      <c r="M9" s="24" t="s">
        <v>136</v>
      </c>
      <c r="N9" s="25" t="s">
        <v>136</v>
      </c>
      <c r="O9" s="24" t="s">
        <v>136</v>
      </c>
      <c r="P9" s="26" t="s">
        <v>136</v>
      </c>
      <c r="Q9" s="30">
        <v>1</v>
      </c>
      <c r="R9" s="28" t="s">
        <v>78</v>
      </c>
    </row>
    <row r="10" spans="1:18" ht="17.100000000000001" customHeight="1" x14ac:dyDescent="0.3">
      <c r="A10" s="22" t="s">
        <v>75</v>
      </c>
      <c r="B10" s="31" t="s">
        <v>83</v>
      </c>
      <c r="C10" s="24">
        <v>19865</v>
      </c>
      <c r="D10" s="24">
        <v>19490</v>
      </c>
      <c r="E10" s="25">
        <v>0.98112257739743269</v>
      </c>
      <c r="F10" s="24">
        <v>18120</v>
      </c>
      <c r="G10" s="24">
        <v>13720</v>
      </c>
      <c r="H10" s="26">
        <v>0.69066196828593007</v>
      </c>
      <c r="I10" s="24">
        <v>13660</v>
      </c>
      <c r="J10" s="26">
        <v>0.6876415806695193</v>
      </c>
      <c r="K10" s="24">
        <v>60</v>
      </c>
      <c r="L10" s="26">
        <v>3.0203876164107729E-3</v>
      </c>
      <c r="M10" s="24">
        <v>1370</v>
      </c>
      <c r="N10" s="26">
        <v>6.8965517241379309E-2</v>
      </c>
      <c r="O10" s="24">
        <v>375</v>
      </c>
      <c r="P10" s="26">
        <v>1.8877422602567331E-2</v>
      </c>
      <c r="Q10" s="56" t="s">
        <v>138</v>
      </c>
      <c r="R10" s="56" t="s">
        <v>138</v>
      </c>
    </row>
    <row r="11" spans="1:18" ht="17.100000000000001" customHeight="1" x14ac:dyDescent="0.3">
      <c r="A11" s="22" t="s">
        <v>75</v>
      </c>
      <c r="B11" s="23" t="s">
        <v>84</v>
      </c>
      <c r="C11" s="24">
        <v>775</v>
      </c>
      <c r="D11" s="24" t="s">
        <v>136</v>
      </c>
      <c r="E11" s="25" t="s">
        <v>136</v>
      </c>
      <c r="F11" s="24">
        <v>658</v>
      </c>
      <c r="G11" s="24">
        <v>487</v>
      </c>
      <c r="H11" s="26">
        <v>0.62838709677419358</v>
      </c>
      <c r="I11" s="24">
        <v>467</v>
      </c>
      <c r="J11" s="26">
        <v>0.60258064516129028</v>
      </c>
      <c r="K11" s="24">
        <v>20</v>
      </c>
      <c r="L11" s="26">
        <v>2.5806451612903226E-2</v>
      </c>
      <c r="M11" s="24" t="s">
        <v>136</v>
      </c>
      <c r="N11" s="24" t="s">
        <v>136</v>
      </c>
      <c r="O11" s="24" t="s">
        <v>136</v>
      </c>
      <c r="P11" s="26" t="s">
        <v>136</v>
      </c>
      <c r="Q11" s="27">
        <v>2</v>
      </c>
      <c r="R11" s="18" t="s">
        <v>137</v>
      </c>
    </row>
    <row r="12" spans="1:18" ht="17.100000000000001" customHeight="1" x14ac:dyDescent="0.3">
      <c r="A12" s="22" t="s">
        <v>75</v>
      </c>
      <c r="B12" s="23" t="s">
        <v>85</v>
      </c>
      <c r="C12" s="24">
        <v>5912</v>
      </c>
      <c r="D12" s="24">
        <v>5783</v>
      </c>
      <c r="E12" s="25">
        <v>0.97817997293640058</v>
      </c>
      <c r="F12" s="24">
        <v>4591</v>
      </c>
      <c r="G12" s="24">
        <v>2858</v>
      </c>
      <c r="H12" s="26">
        <v>0.48342354533152909</v>
      </c>
      <c r="I12" s="24">
        <v>2798</v>
      </c>
      <c r="J12" s="26">
        <v>0.47327469553450607</v>
      </c>
      <c r="K12" s="24">
        <v>60</v>
      </c>
      <c r="L12" s="26">
        <v>1.0148849797023005E-2</v>
      </c>
      <c r="M12" s="24">
        <v>1192</v>
      </c>
      <c r="N12" s="26">
        <v>0.20162381596752368</v>
      </c>
      <c r="O12" s="24">
        <v>129</v>
      </c>
      <c r="P12" s="26">
        <v>2.1820027063599458E-2</v>
      </c>
      <c r="Q12" s="56" t="s">
        <v>138</v>
      </c>
      <c r="R12" s="56" t="s">
        <v>138</v>
      </c>
    </row>
    <row r="13" spans="1:18" ht="17.100000000000001" customHeight="1" x14ac:dyDescent="0.3">
      <c r="A13" s="22" t="s">
        <v>75</v>
      </c>
      <c r="B13" s="23" t="s">
        <v>86</v>
      </c>
      <c r="C13" s="24">
        <v>28822</v>
      </c>
      <c r="D13" s="24">
        <v>25796</v>
      </c>
      <c r="E13" s="25">
        <v>0.89501075567275001</v>
      </c>
      <c r="F13" s="24">
        <v>24557</v>
      </c>
      <c r="G13" s="24">
        <v>20189</v>
      </c>
      <c r="H13" s="26">
        <v>0.70047186177225729</v>
      </c>
      <c r="I13" s="24">
        <v>19562</v>
      </c>
      <c r="J13" s="26">
        <v>0.67871764624245368</v>
      </c>
      <c r="K13" s="24">
        <v>627</v>
      </c>
      <c r="L13" s="26">
        <v>2.1754215529803621E-2</v>
      </c>
      <c r="M13" s="24">
        <v>1239</v>
      </c>
      <c r="N13" s="26">
        <v>4.298799528138228E-2</v>
      </c>
      <c r="O13" s="24">
        <v>3026</v>
      </c>
      <c r="P13" s="26">
        <v>0.10498924432725001</v>
      </c>
      <c r="Q13" s="58" t="s">
        <v>138</v>
      </c>
      <c r="R13" s="58" t="s">
        <v>138</v>
      </c>
    </row>
    <row r="14" spans="1:18" ht="17.100000000000001" customHeight="1" x14ac:dyDescent="0.3">
      <c r="A14" s="22" t="s">
        <v>75</v>
      </c>
      <c r="B14" s="23" t="s">
        <v>87</v>
      </c>
      <c r="C14" s="24">
        <v>820</v>
      </c>
      <c r="D14" s="24">
        <v>790</v>
      </c>
      <c r="E14" s="25">
        <v>0.96341463414634143</v>
      </c>
      <c r="F14" s="24">
        <v>732</v>
      </c>
      <c r="G14" s="24">
        <v>468</v>
      </c>
      <c r="H14" s="26">
        <v>0.57073170731707312</v>
      </c>
      <c r="I14" s="24">
        <v>462</v>
      </c>
      <c r="J14" s="26">
        <v>0.56341463414634141</v>
      </c>
      <c r="K14" s="24">
        <v>6</v>
      </c>
      <c r="L14" s="26">
        <v>7.3170731707317077E-3</v>
      </c>
      <c r="M14" s="24">
        <v>58</v>
      </c>
      <c r="N14" s="26">
        <v>7.0731707317073164E-2</v>
      </c>
      <c r="O14" s="24">
        <v>30</v>
      </c>
      <c r="P14" s="26">
        <v>3.6585365853658534E-2</v>
      </c>
      <c r="Q14" s="56" t="s">
        <v>138</v>
      </c>
      <c r="R14" s="56" t="s">
        <v>138</v>
      </c>
    </row>
    <row r="15" spans="1:18" ht="17.100000000000001" customHeight="1" x14ac:dyDescent="0.3">
      <c r="A15" s="22" t="s">
        <v>75</v>
      </c>
      <c r="B15" s="23" t="s">
        <v>88</v>
      </c>
      <c r="C15" s="24">
        <v>2698</v>
      </c>
      <c r="D15" s="24">
        <v>2428</v>
      </c>
      <c r="E15" s="25">
        <v>0.89992587101556709</v>
      </c>
      <c r="F15" s="24">
        <v>2321</v>
      </c>
      <c r="G15" s="24">
        <v>1941</v>
      </c>
      <c r="H15" s="26">
        <v>0.71942179392142325</v>
      </c>
      <c r="I15" s="24" t="s">
        <v>136</v>
      </c>
      <c r="J15" s="24" t="s">
        <v>136</v>
      </c>
      <c r="K15" s="24" t="s">
        <v>136</v>
      </c>
      <c r="L15" s="24" t="s">
        <v>136</v>
      </c>
      <c r="M15" s="24">
        <v>107</v>
      </c>
      <c r="N15" s="26">
        <v>3.9659006671608599E-2</v>
      </c>
      <c r="O15" s="24">
        <v>270</v>
      </c>
      <c r="P15" s="26">
        <v>0.10007412898443291</v>
      </c>
      <c r="Q15" s="27">
        <v>2</v>
      </c>
      <c r="R15" s="18" t="s">
        <v>137</v>
      </c>
    </row>
    <row r="16" spans="1:18" ht="17.100000000000001" customHeight="1" x14ac:dyDescent="0.3">
      <c r="A16" s="22" t="s">
        <v>75</v>
      </c>
      <c r="B16" s="23" t="s">
        <v>89</v>
      </c>
      <c r="C16" s="24">
        <v>4462</v>
      </c>
      <c r="D16" s="24">
        <v>4391</v>
      </c>
      <c r="E16" s="25">
        <v>0.9840878529807261</v>
      </c>
      <c r="F16" s="24">
        <v>4094</v>
      </c>
      <c r="G16" s="24">
        <v>3198</v>
      </c>
      <c r="H16" s="26">
        <v>0.71671896010757508</v>
      </c>
      <c r="I16" s="24" t="s">
        <v>136</v>
      </c>
      <c r="J16" s="24" t="s">
        <v>136</v>
      </c>
      <c r="K16" s="24" t="s">
        <v>136</v>
      </c>
      <c r="L16" s="24" t="s">
        <v>136</v>
      </c>
      <c r="M16" s="24">
        <v>297</v>
      </c>
      <c r="N16" s="26">
        <v>6.6562079784849848E-2</v>
      </c>
      <c r="O16" s="24">
        <v>71</v>
      </c>
      <c r="P16" s="26">
        <v>1.5912147019273869E-2</v>
      </c>
      <c r="Q16" s="27">
        <v>2</v>
      </c>
      <c r="R16" s="18" t="s">
        <v>137</v>
      </c>
    </row>
    <row r="17" spans="1:18" ht="17.100000000000001" customHeight="1" x14ac:dyDescent="0.3">
      <c r="A17" s="22" t="s">
        <v>75</v>
      </c>
      <c r="B17" s="23" t="s">
        <v>90</v>
      </c>
      <c r="C17" s="24">
        <v>365</v>
      </c>
      <c r="D17" s="24" t="s">
        <v>136</v>
      </c>
      <c r="E17" s="25" t="s">
        <v>136</v>
      </c>
      <c r="F17" s="24">
        <v>332</v>
      </c>
      <c r="G17" s="24">
        <v>273</v>
      </c>
      <c r="H17" s="26">
        <v>0.74794520547945209</v>
      </c>
      <c r="I17" s="24">
        <v>268</v>
      </c>
      <c r="J17" s="26">
        <v>0.73424657534246573</v>
      </c>
      <c r="K17" s="24">
        <v>5</v>
      </c>
      <c r="L17" s="26">
        <v>1.3698630136986301E-2</v>
      </c>
      <c r="M17" s="24" t="s">
        <v>136</v>
      </c>
      <c r="N17" s="24" t="s">
        <v>136</v>
      </c>
      <c r="O17" s="24" t="s">
        <v>136</v>
      </c>
      <c r="P17" s="25" t="s">
        <v>136</v>
      </c>
      <c r="Q17" s="27">
        <v>2</v>
      </c>
      <c r="R17" s="18" t="s">
        <v>137</v>
      </c>
    </row>
    <row r="18" spans="1:18" ht="17.100000000000001" customHeight="1" x14ac:dyDescent="0.3">
      <c r="A18" s="22" t="s">
        <v>75</v>
      </c>
      <c r="B18" s="23" t="s">
        <v>91</v>
      </c>
      <c r="C18" s="24">
        <v>26810</v>
      </c>
      <c r="D18" s="24">
        <v>26509</v>
      </c>
      <c r="E18" s="25">
        <v>0.98877284595300263</v>
      </c>
      <c r="F18" s="24">
        <v>25131</v>
      </c>
      <c r="G18" s="24">
        <v>19874</v>
      </c>
      <c r="H18" s="26">
        <v>0.74129056322267806</v>
      </c>
      <c r="I18" s="24">
        <v>19541</v>
      </c>
      <c r="J18" s="26">
        <v>0.72886982469227901</v>
      </c>
      <c r="K18" s="24">
        <v>333</v>
      </c>
      <c r="L18" s="26">
        <v>1.2420738530399105E-2</v>
      </c>
      <c r="M18" s="24">
        <v>1378</v>
      </c>
      <c r="N18" s="26">
        <v>5.1398731816486389E-2</v>
      </c>
      <c r="O18" s="24">
        <v>301</v>
      </c>
      <c r="P18" s="26">
        <v>1.1227154046997388E-2</v>
      </c>
      <c r="Q18" s="56" t="s">
        <v>138</v>
      </c>
      <c r="R18" s="56" t="s">
        <v>138</v>
      </c>
    </row>
    <row r="19" spans="1:18" ht="17.100000000000001" customHeight="1" x14ac:dyDescent="0.3">
      <c r="A19" s="22" t="s">
        <v>75</v>
      </c>
      <c r="B19" s="23" t="s">
        <v>92</v>
      </c>
      <c r="C19" s="24">
        <v>3661</v>
      </c>
      <c r="D19" s="24">
        <v>3633</v>
      </c>
      <c r="E19" s="25">
        <v>0.9923518164435946</v>
      </c>
      <c r="F19" s="24">
        <v>3432</v>
      </c>
      <c r="G19" s="24">
        <v>2676</v>
      </c>
      <c r="H19" s="26">
        <v>0.73094782846216877</v>
      </c>
      <c r="I19" s="24" t="s">
        <v>136</v>
      </c>
      <c r="J19" s="24" t="s">
        <v>136</v>
      </c>
      <c r="K19" s="24" t="s">
        <v>136</v>
      </c>
      <c r="L19" s="24" t="s">
        <v>136</v>
      </c>
      <c r="M19" s="24">
        <v>201</v>
      </c>
      <c r="N19" s="26">
        <v>5.4903031958481292E-2</v>
      </c>
      <c r="O19" s="24">
        <v>28</v>
      </c>
      <c r="P19" s="26">
        <v>7.6481835564053535E-3</v>
      </c>
      <c r="Q19" s="27">
        <v>2</v>
      </c>
      <c r="R19" s="18" t="s">
        <v>137</v>
      </c>
    </row>
    <row r="20" spans="1:18" ht="17.100000000000001" customHeight="1" x14ac:dyDescent="0.3">
      <c r="A20" s="22" t="s">
        <v>75</v>
      </c>
      <c r="B20" s="23" t="s">
        <v>93</v>
      </c>
      <c r="C20" s="24">
        <v>1803</v>
      </c>
      <c r="D20" s="24" t="s">
        <v>136</v>
      </c>
      <c r="E20" s="25" t="s">
        <v>136</v>
      </c>
      <c r="F20" s="24">
        <v>1639</v>
      </c>
      <c r="G20" s="24">
        <v>1295</v>
      </c>
      <c r="H20" s="26">
        <v>0.71824736550194124</v>
      </c>
      <c r="I20" s="24">
        <v>1258</v>
      </c>
      <c r="J20" s="26">
        <v>0.69772601220188579</v>
      </c>
      <c r="K20" s="24">
        <v>37</v>
      </c>
      <c r="L20" s="26">
        <v>2.0521353300055462E-2</v>
      </c>
      <c r="M20" s="24" t="s">
        <v>136</v>
      </c>
      <c r="N20" s="24" t="s">
        <v>136</v>
      </c>
      <c r="O20" s="24" t="s">
        <v>136</v>
      </c>
      <c r="P20" s="26" t="s">
        <v>136</v>
      </c>
      <c r="Q20" s="27">
        <v>2</v>
      </c>
      <c r="R20" s="18" t="s">
        <v>137</v>
      </c>
    </row>
    <row r="21" spans="1:18" ht="17.100000000000001" customHeight="1" x14ac:dyDescent="0.3">
      <c r="A21" s="22" t="s">
        <v>75</v>
      </c>
      <c r="B21" s="23" t="s">
        <v>94</v>
      </c>
      <c r="C21" s="24">
        <v>349</v>
      </c>
      <c r="D21" s="24">
        <v>311</v>
      </c>
      <c r="E21" s="25">
        <v>0.89111747851002865</v>
      </c>
      <c r="F21" s="24">
        <v>291</v>
      </c>
      <c r="G21" s="24">
        <v>250</v>
      </c>
      <c r="H21" s="26">
        <v>0.71633237822349571</v>
      </c>
      <c r="I21" s="24">
        <v>250</v>
      </c>
      <c r="J21" s="26">
        <v>0.71633237822349571</v>
      </c>
      <c r="K21" s="24">
        <v>0</v>
      </c>
      <c r="L21" s="26">
        <v>0</v>
      </c>
      <c r="M21" s="24">
        <v>20</v>
      </c>
      <c r="N21" s="26">
        <v>5.730659025787966E-2</v>
      </c>
      <c r="O21" s="24">
        <v>38</v>
      </c>
      <c r="P21" s="26">
        <v>0.10888252148997135</v>
      </c>
      <c r="Q21" s="58" t="s">
        <v>138</v>
      </c>
      <c r="R21" s="58" t="s">
        <v>138</v>
      </c>
    </row>
    <row r="22" spans="1:18" ht="17.100000000000001" customHeight="1" x14ac:dyDescent="0.3">
      <c r="A22" s="22" t="s">
        <v>75</v>
      </c>
      <c r="B22" s="31" t="s">
        <v>95</v>
      </c>
      <c r="C22" s="24">
        <v>255181</v>
      </c>
      <c r="D22" s="24">
        <v>246877</v>
      </c>
      <c r="E22" s="25">
        <v>0.96745839227842201</v>
      </c>
      <c r="F22" s="24">
        <v>222289</v>
      </c>
      <c r="G22" s="24">
        <v>171750</v>
      </c>
      <c r="H22" s="26">
        <v>0.67305167704492108</v>
      </c>
      <c r="I22" s="24">
        <v>171437</v>
      </c>
      <c r="J22" s="26">
        <v>0.6718250966960706</v>
      </c>
      <c r="K22" s="24">
        <v>313</v>
      </c>
      <c r="L22" s="26">
        <v>1.2265803488504237E-3</v>
      </c>
      <c r="M22" s="24">
        <v>24588</v>
      </c>
      <c r="N22" s="26">
        <v>9.6355136158256291E-2</v>
      </c>
      <c r="O22" s="24">
        <v>8304</v>
      </c>
      <c r="P22" s="26">
        <v>3.254160772157802E-2</v>
      </c>
      <c r="Q22" s="56" t="s">
        <v>138</v>
      </c>
      <c r="R22" s="56" t="s">
        <v>138</v>
      </c>
    </row>
    <row r="23" spans="1:18" ht="17.100000000000001" customHeight="1" x14ac:dyDescent="0.3">
      <c r="A23" s="22" t="s">
        <v>75</v>
      </c>
      <c r="B23" s="23" t="s">
        <v>96</v>
      </c>
      <c r="C23" s="24">
        <v>4695</v>
      </c>
      <c r="D23" s="24">
        <v>4599</v>
      </c>
      <c r="E23" s="25">
        <v>0.97955271565495206</v>
      </c>
      <c r="F23" s="24">
        <v>4321</v>
      </c>
      <c r="G23" s="24">
        <v>3197</v>
      </c>
      <c r="H23" s="26">
        <v>0.68093716719914799</v>
      </c>
      <c r="I23" s="24" t="s">
        <v>136</v>
      </c>
      <c r="J23" s="24" t="s">
        <v>136</v>
      </c>
      <c r="K23" s="24" t="s">
        <v>136</v>
      </c>
      <c r="L23" s="24" t="s">
        <v>136</v>
      </c>
      <c r="M23" s="24">
        <v>278</v>
      </c>
      <c r="N23" s="26">
        <v>5.9211927582534608E-2</v>
      </c>
      <c r="O23" s="24">
        <v>96</v>
      </c>
      <c r="P23" s="26">
        <v>2.0447284345047924E-2</v>
      </c>
      <c r="Q23" s="27">
        <v>2</v>
      </c>
      <c r="R23" s="18" t="s">
        <v>137</v>
      </c>
    </row>
    <row r="24" spans="1:18" ht="17.100000000000001" customHeight="1" x14ac:dyDescent="0.3">
      <c r="A24" s="22" t="s">
        <v>75</v>
      </c>
      <c r="B24" s="23" t="s">
        <v>97</v>
      </c>
      <c r="C24" s="24">
        <v>3628</v>
      </c>
      <c r="D24" s="24">
        <v>3559</v>
      </c>
      <c r="E24" s="25">
        <v>0.98098125689084892</v>
      </c>
      <c r="F24" s="24">
        <v>3300</v>
      </c>
      <c r="G24" s="24">
        <v>2571</v>
      </c>
      <c r="H24" s="26">
        <v>0.70865490628445427</v>
      </c>
      <c r="I24" s="24" t="s">
        <v>136</v>
      </c>
      <c r="J24" s="24" t="s">
        <v>136</v>
      </c>
      <c r="K24" s="24" t="s">
        <v>136</v>
      </c>
      <c r="L24" s="24" t="s">
        <v>136</v>
      </c>
      <c r="M24" s="24">
        <v>259</v>
      </c>
      <c r="N24" s="26">
        <v>7.1389195148842344E-2</v>
      </c>
      <c r="O24" s="24">
        <v>69</v>
      </c>
      <c r="P24" s="26">
        <v>1.9018743109151047E-2</v>
      </c>
      <c r="Q24" s="27">
        <v>2</v>
      </c>
      <c r="R24" s="18" t="s">
        <v>137</v>
      </c>
    </row>
    <row r="25" spans="1:18" ht="17.100000000000001" customHeight="1" x14ac:dyDescent="0.3">
      <c r="A25" s="22" t="s">
        <v>75</v>
      </c>
      <c r="B25" s="23" t="s">
        <v>98</v>
      </c>
      <c r="C25" s="24">
        <v>366</v>
      </c>
      <c r="D25" s="24">
        <v>357</v>
      </c>
      <c r="E25" s="25">
        <v>0.97540983606557374</v>
      </c>
      <c r="F25" s="24">
        <v>341</v>
      </c>
      <c r="G25" s="24">
        <v>282</v>
      </c>
      <c r="H25" s="26">
        <v>0.77049180327868849</v>
      </c>
      <c r="I25" s="24" t="s">
        <v>136</v>
      </c>
      <c r="J25" s="24" t="s">
        <v>136</v>
      </c>
      <c r="K25" s="24" t="s">
        <v>136</v>
      </c>
      <c r="L25" s="24" t="s">
        <v>136</v>
      </c>
      <c r="M25" s="24">
        <v>16</v>
      </c>
      <c r="N25" s="26">
        <v>4.3715846994535519E-2</v>
      </c>
      <c r="O25" s="24">
        <v>9</v>
      </c>
      <c r="P25" s="26">
        <v>2.4590163934426229E-2</v>
      </c>
      <c r="Q25" s="27">
        <v>2</v>
      </c>
      <c r="R25" s="18" t="s">
        <v>137</v>
      </c>
    </row>
    <row r="26" spans="1:18" ht="17.100000000000001" customHeight="1" x14ac:dyDescent="0.3">
      <c r="A26" s="22" t="s">
        <v>75</v>
      </c>
      <c r="B26" s="23" t="s">
        <v>99</v>
      </c>
      <c r="C26" s="24">
        <v>3462</v>
      </c>
      <c r="D26" s="24">
        <v>3385</v>
      </c>
      <c r="E26" s="25">
        <v>0.97775852108607741</v>
      </c>
      <c r="F26" s="24">
        <v>2828</v>
      </c>
      <c r="G26" s="24">
        <v>1983</v>
      </c>
      <c r="H26" s="26">
        <v>0.57279029462738307</v>
      </c>
      <c r="I26" s="24">
        <v>1908</v>
      </c>
      <c r="J26" s="26">
        <v>0.55112651646447142</v>
      </c>
      <c r="K26" s="24">
        <v>75</v>
      </c>
      <c r="L26" s="26">
        <v>2.1663778162911613E-2</v>
      </c>
      <c r="M26" s="24">
        <v>557</v>
      </c>
      <c r="N26" s="26">
        <v>0.1608896591565569</v>
      </c>
      <c r="O26" s="24">
        <v>77</v>
      </c>
      <c r="P26" s="26">
        <v>2.2241478913922589E-2</v>
      </c>
      <c r="Q26" s="56" t="s">
        <v>138</v>
      </c>
      <c r="R26" s="56" t="s">
        <v>138</v>
      </c>
    </row>
    <row r="27" spans="1:18" ht="17.100000000000001" customHeight="1" x14ac:dyDescent="0.3">
      <c r="A27" s="22" t="s">
        <v>75</v>
      </c>
      <c r="B27" s="23" t="s">
        <v>100</v>
      </c>
      <c r="C27" s="24">
        <v>13223</v>
      </c>
      <c r="D27" s="24">
        <v>11911</v>
      </c>
      <c r="E27" s="25">
        <v>0.90077894577629891</v>
      </c>
      <c r="F27" s="24">
        <v>9726</v>
      </c>
      <c r="G27" s="24">
        <v>6053</v>
      </c>
      <c r="H27" s="26">
        <v>0.45776298873175525</v>
      </c>
      <c r="I27" s="24">
        <v>5936</v>
      </c>
      <c r="J27" s="26">
        <v>0.44891476971942829</v>
      </c>
      <c r="K27" s="24">
        <v>117</v>
      </c>
      <c r="L27" s="26">
        <v>8.8482190123270067E-3</v>
      </c>
      <c r="M27" s="24">
        <v>2185</v>
      </c>
      <c r="N27" s="26">
        <v>0.16524238070029493</v>
      </c>
      <c r="O27" s="24">
        <v>1312</v>
      </c>
      <c r="P27" s="26">
        <v>9.922105422370113E-2</v>
      </c>
      <c r="Q27" s="58" t="s">
        <v>138</v>
      </c>
      <c r="R27" s="58" t="s">
        <v>138</v>
      </c>
    </row>
    <row r="28" spans="1:18" ht="17.100000000000001" customHeight="1" x14ac:dyDescent="0.3">
      <c r="A28" s="22" t="s">
        <v>75</v>
      </c>
      <c r="B28" s="23" t="s">
        <v>101</v>
      </c>
      <c r="C28" s="24">
        <v>218</v>
      </c>
      <c r="D28" s="24">
        <v>212</v>
      </c>
      <c r="E28" s="25">
        <v>0.97247706422018354</v>
      </c>
      <c r="F28" s="24" t="s">
        <v>136</v>
      </c>
      <c r="G28" s="24">
        <v>156</v>
      </c>
      <c r="H28" s="26">
        <v>0.7155963302752294</v>
      </c>
      <c r="I28" s="24" t="s">
        <v>136</v>
      </c>
      <c r="J28" s="24" t="s">
        <v>136</v>
      </c>
      <c r="K28" s="24" t="s">
        <v>136</v>
      </c>
      <c r="L28" s="24" t="s">
        <v>136</v>
      </c>
      <c r="M28" s="24" t="s">
        <v>136</v>
      </c>
      <c r="N28" s="26" t="s">
        <v>136</v>
      </c>
      <c r="O28" s="24">
        <v>6</v>
      </c>
      <c r="P28" s="26">
        <v>2.7522935779816515E-2</v>
      </c>
      <c r="Q28" s="30">
        <v>1</v>
      </c>
      <c r="R28" s="28" t="s">
        <v>78</v>
      </c>
    </row>
    <row r="29" spans="1:18" ht="17.100000000000001" customHeight="1" x14ac:dyDescent="0.3">
      <c r="A29" s="22" t="s">
        <v>75</v>
      </c>
      <c r="B29" s="23" t="s">
        <v>102</v>
      </c>
      <c r="C29" s="24">
        <v>221</v>
      </c>
      <c r="D29" s="24" t="s">
        <v>136</v>
      </c>
      <c r="E29" s="24" t="s">
        <v>136</v>
      </c>
      <c r="F29" s="24" t="s">
        <v>136</v>
      </c>
      <c r="G29" s="24" t="s">
        <v>136</v>
      </c>
      <c r="H29" s="24" t="s">
        <v>136</v>
      </c>
      <c r="I29" s="24" t="s">
        <v>136</v>
      </c>
      <c r="J29" s="24" t="s">
        <v>136</v>
      </c>
      <c r="K29" s="24" t="s">
        <v>136</v>
      </c>
      <c r="L29" s="24" t="s">
        <v>136</v>
      </c>
      <c r="M29" s="24" t="s">
        <v>136</v>
      </c>
      <c r="N29" s="25" t="s">
        <v>136</v>
      </c>
      <c r="O29" s="24" t="s">
        <v>136</v>
      </c>
      <c r="P29" s="24" t="s">
        <v>136</v>
      </c>
      <c r="Q29" s="30">
        <v>1</v>
      </c>
      <c r="R29" s="28" t="s">
        <v>78</v>
      </c>
    </row>
    <row r="30" spans="1:18" ht="17.100000000000001" customHeight="1" x14ac:dyDescent="0.3">
      <c r="A30" s="22" t="s">
        <v>75</v>
      </c>
      <c r="B30" s="23" t="s">
        <v>103</v>
      </c>
      <c r="C30" s="24">
        <v>12463</v>
      </c>
      <c r="D30" s="24">
        <v>12311</v>
      </c>
      <c r="E30" s="25">
        <v>0.98780389954264625</v>
      </c>
      <c r="F30" s="24">
        <v>11537</v>
      </c>
      <c r="G30" s="24">
        <v>8183</v>
      </c>
      <c r="H30" s="26">
        <v>0.65658348712188075</v>
      </c>
      <c r="I30" s="24">
        <v>7991</v>
      </c>
      <c r="J30" s="26">
        <v>0.64117788654417074</v>
      </c>
      <c r="K30" s="24">
        <v>192</v>
      </c>
      <c r="L30" s="26">
        <v>1.5405600577710022E-2</v>
      </c>
      <c r="M30" s="24">
        <v>774</v>
      </c>
      <c r="N30" s="26">
        <v>6.2103827328893524E-2</v>
      </c>
      <c r="O30" s="24">
        <v>152</v>
      </c>
      <c r="P30" s="26">
        <v>1.2196100457353767E-2</v>
      </c>
      <c r="Q30" s="56" t="s">
        <v>138</v>
      </c>
      <c r="R30" s="56" t="s">
        <v>138</v>
      </c>
    </row>
    <row r="31" spans="1:18" ht="17.100000000000001" customHeight="1" x14ac:dyDescent="0.3">
      <c r="A31" s="22" t="s">
        <v>75</v>
      </c>
      <c r="B31" s="23" t="s">
        <v>104</v>
      </c>
      <c r="C31" s="24">
        <v>1739</v>
      </c>
      <c r="D31" s="24">
        <v>1704</v>
      </c>
      <c r="E31" s="25">
        <v>0.9798734905117884</v>
      </c>
      <c r="F31" s="24">
        <v>1607</v>
      </c>
      <c r="G31" s="24">
        <v>1165</v>
      </c>
      <c r="H31" s="26">
        <v>0.66992524439332946</v>
      </c>
      <c r="I31" s="24" t="s">
        <v>136</v>
      </c>
      <c r="J31" s="24" t="s">
        <v>136</v>
      </c>
      <c r="K31" s="24" t="s">
        <v>136</v>
      </c>
      <c r="L31" s="24" t="s">
        <v>136</v>
      </c>
      <c r="M31" s="24">
        <v>97</v>
      </c>
      <c r="N31" s="26">
        <v>5.5779183438757908E-2</v>
      </c>
      <c r="O31" s="24">
        <v>35</v>
      </c>
      <c r="P31" s="26">
        <v>2.0126509488211614E-2</v>
      </c>
      <c r="Q31" s="27">
        <v>2</v>
      </c>
      <c r="R31" s="18" t="s">
        <v>137</v>
      </c>
    </row>
    <row r="32" spans="1:18" ht="17.100000000000001" customHeight="1" x14ac:dyDescent="0.3">
      <c r="A32" s="22" t="s">
        <v>75</v>
      </c>
      <c r="B32" s="23" t="s">
        <v>105</v>
      </c>
      <c r="C32" s="24">
        <v>1650</v>
      </c>
      <c r="D32" s="24" t="s">
        <v>136</v>
      </c>
      <c r="E32" s="25" t="s">
        <v>136</v>
      </c>
      <c r="F32" s="24">
        <v>1523</v>
      </c>
      <c r="G32" s="24">
        <v>1292</v>
      </c>
      <c r="H32" s="26">
        <v>0.78303030303030308</v>
      </c>
      <c r="I32" s="24" t="s">
        <v>136</v>
      </c>
      <c r="J32" s="24" t="s">
        <v>136</v>
      </c>
      <c r="K32" s="24" t="s">
        <v>136</v>
      </c>
      <c r="L32" s="24" t="s">
        <v>136</v>
      </c>
      <c r="M32" s="24" t="s">
        <v>136</v>
      </c>
      <c r="N32" s="24" t="s">
        <v>136</v>
      </c>
      <c r="O32" s="24" t="s">
        <v>136</v>
      </c>
      <c r="P32" s="26" t="s">
        <v>136</v>
      </c>
      <c r="Q32" s="27">
        <v>2</v>
      </c>
      <c r="R32" s="18" t="s">
        <v>137</v>
      </c>
    </row>
    <row r="33" spans="1:18" ht="17.100000000000001" customHeight="1" x14ac:dyDescent="0.3">
      <c r="A33" s="22" t="s">
        <v>75</v>
      </c>
      <c r="B33" s="23" t="s">
        <v>106</v>
      </c>
      <c r="C33" s="24">
        <v>83619</v>
      </c>
      <c r="D33" s="24">
        <v>82006</v>
      </c>
      <c r="E33" s="25">
        <v>0.98071012568913762</v>
      </c>
      <c r="F33" s="24">
        <v>62759</v>
      </c>
      <c r="G33" s="24">
        <v>44538</v>
      </c>
      <c r="H33" s="26">
        <v>0.5326301438668245</v>
      </c>
      <c r="I33" s="24">
        <v>44272</v>
      </c>
      <c r="J33" s="26">
        <v>0.52944904866118947</v>
      </c>
      <c r="K33" s="24">
        <v>266</v>
      </c>
      <c r="L33" s="26">
        <v>3.1810952056350828E-3</v>
      </c>
      <c r="M33" s="24">
        <v>19247</v>
      </c>
      <c r="N33" s="26">
        <v>0.23017496023630993</v>
      </c>
      <c r="O33" s="24">
        <v>1613</v>
      </c>
      <c r="P33" s="26">
        <v>1.9289874310862362E-2</v>
      </c>
      <c r="Q33" s="58" t="s">
        <v>138</v>
      </c>
      <c r="R33" s="58" t="s">
        <v>138</v>
      </c>
    </row>
    <row r="34" spans="1:18" ht="17.100000000000001" customHeight="1" x14ac:dyDescent="0.3">
      <c r="A34" s="22" t="s">
        <v>75</v>
      </c>
      <c r="B34" s="23" t="s">
        <v>107</v>
      </c>
      <c r="C34" s="24">
        <v>4621</v>
      </c>
      <c r="D34" s="24" t="s">
        <v>136</v>
      </c>
      <c r="E34" s="25" t="s">
        <v>136</v>
      </c>
      <c r="F34" s="24">
        <v>4277</v>
      </c>
      <c r="G34" s="24">
        <v>3415</v>
      </c>
      <c r="H34" s="26">
        <v>0.73901752867344728</v>
      </c>
      <c r="I34" s="24">
        <v>3312</v>
      </c>
      <c r="J34" s="26">
        <v>0.71672798095650292</v>
      </c>
      <c r="K34" s="24">
        <v>103</v>
      </c>
      <c r="L34" s="26">
        <v>2.2289547716944386E-2</v>
      </c>
      <c r="M34" s="24" t="s">
        <v>136</v>
      </c>
      <c r="N34" s="24" t="s">
        <v>136</v>
      </c>
      <c r="O34" s="24" t="s">
        <v>136</v>
      </c>
      <c r="P34" s="25" t="s">
        <v>136</v>
      </c>
      <c r="Q34" s="27">
        <v>2</v>
      </c>
      <c r="R34" s="18" t="s">
        <v>137</v>
      </c>
    </row>
    <row r="35" spans="1:18" ht="17.100000000000001" customHeight="1" x14ac:dyDescent="0.3">
      <c r="A35" s="22" t="s">
        <v>75</v>
      </c>
      <c r="B35" s="23" t="s">
        <v>108</v>
      </c>
      <c r="C35" s="24">
        <v>387</v>
      </c>
      <c r="D35" s="24" t="s">
        <v>136</v>
      </c>
      <c r="E35" s="25" t="s">
        <v>136</v>
      </c>
      <c r="F35" s="24">
        <v>358</v>
      </c>
      <c r="G35" s="24">
        <v>300</v>
      </c>
      <c r="H35" s="26">
        <v>0.77519379844961245</v>
      </c>
      <c r="I35" s="24" t="s">
        <v>136</v>
      </c>
      <c r="J35" s="24" t="s">
        <v>136</v>
      </c>
      <c r="K35" s="24" t="s">
        <v>136</v>
      </c>
      <c r="L35" s="24" t="s">
        <v>136</v>
      </c>
      <c r="M35" s="24" t="s">
        <v>136</v>
      </c>
      <c r="N35" s="24" t="s">
        <v>136</v>
      </c>
      <c r="O35" s="24" t="s">
        <v>136</v>
      </c>
      <c r="P35" s="26" t="s">
        <v>136</v>
      </c>
      <c r="Q35" s="30">
        <v>1</v>
      </c>
      <c r="R35" s="28" t="s">
        <v>78</v>
      </c>
    </row>
    <row r="36" spans="1:18" ht="17.100000000000001" customHeight="1" x14ac:dyDescent="0.3">
      <c r="A36" s="22" t="s">
        <v>75</v>
      </c>
      <c r="B36" s="23" t="s">
        <v>109</v>
      </c>
      <c r="C36" s="24">
        <v>162705</v>
      </c>
      <c r="D36" s="24">
        <v>159649</v>
      </c>
      <c r="E36" s="25">
        <v>0.98121754094834213</v>
      </c>
      <c r="F36" s="24">
        <v>121939</v>
      </c>
      <c r="G36" s="24">
        <v>57040</v>
      </c>
      <c r="H36" s="26">
        <v>0.35057312313696565</v>
      </c>
      <c r="I36" s="24">
        <v>55798</v>
      </c>
      <c r="J36" s="26">
        <v>0.34293967610091886</v>
      </c>
      <c r="K36" s="24">
        <v>1242</v>
      </c>
      <c r="L36" s="26">
        <v>7.6334470360468329E-3</v>
      </c>
      <c r="M36" s="24">
        <v>37710</v>
      </c>
      <c r="N36" s="26">
        <v>0.23176915276113211</v>
      </c>
      <c r="O36" s="24">
        <v>3056</v>
      </c>
      <c r="P36" s="26">
        <v>1.8782459051657908E-2</v>
      </c>
      <c r="Q36" s="56" t="s">
        <v>138</v>
      </c>
      <c r="R36" s="56" t="s">
        <v>138</v>
      </c>
    </row>
    <row r="37" spans="1:18" ht="17.100000000000001" customHeight="1" x14ac:dyDescent="0.3">
      <c r="A37" s="22" t="s">
        <v>75</v>
      </c>
      <c r="B37" s="23" t="s">
        <v>110</v>
      </c>
      <c r="C37" s="24">
        <v>85499</v>
      </c>
      <c r="D37" s="24">
        <v>62531</v>
      </c>
      <c r="E37" s="25">
        <v>0.73136527912607163</v>
      </c>
      <c r="F37" s="24">
        <v>44756</v>
      </c>
      <c r="G37" s="24">
        <v>31515</v>
      </c>
      <c r="H37" s="26">
        <v>0.36860080234856546</v>
      </c>
      <c r="I37" s="24">
        <v>31314</v>
      </c>
      <c r="J37" s="26">
        <v>0.36624989765962174</v>
      </c>
      <c r="K37" s="24">
        <v>201</v>
      </c>
      <c r="L37" s="26">
        <v>2.3509046889437302E-3</v>
      </c>
      <c r="M37" s="24">
        <v>17775</v>
      </c>
      <c r="N37" s="26">
        <v>0.20789716838793437</v>
      </c>
      <c r="O37" s="24">
        <v>22968</v>
      </c>
      <c r="P37" s="26">
        <v>0.26863472087392837</v>
      </c>
      <c r="Q37" s="58" t="s">
        <v>138</v>
      </c>
      <c r="R37" s="58" t="s">
        <v>138</v>
      </c>
    </row>
    <row r="38" spans="1:18" ht="17.100000000000001" customHeight="1" x14ac:dyDescent="0.3">
      <c r="A38" s="22" t="s">
        <v>75</v>
      </c>
      <c r="B38" s="23" t="s">
        <v>111</v>
      </c>
      <c r="C38" s="24">
        <v>1962</v>
      </c>
      <c r="D38" s="24">
        <v>1908</v>
      </c>
      <c r="E38" s="25">
        <v>0.97247706422018354</v>
      </c>
      <c r="F38" s="24">
        <v>1686</v>
      </c>
      <c r="G38" s="24">
        <v>974</v>
      </c>
      <c r="H38" s="26">
        <v>0.49643221202854232</v>
      </c>
      <c r="I38" s="24">
        <v>940</v>
      </c>
      <c r="J38" s="26">
        <v>0.47910295616717635</v>
      </c>
      <c r="K38" s="24">
        <v>34</v>
      </c>
      <c r="L38" s="26">
        <v>1.7329255861365953E-2</v>
      </c>
      <c r="M38" s="24">
        <v>222</v>
      </c>
      <c r="N38" s="26">
        <v>0.11314984709480122</v>
      </c>
      <c r="O38" s="24">
        <v>54</v>
      </c>
      <c r="P38" s="26">
        <v>2.7522935779816515E-2</v>
      </c>
      <c r="Q38" s="56" t="s">
        <v>138</v>
      </c>
      <c r="R38" s="56" t="s">
        <v>138</v>
      </c>
    </row>
    <row r="39" spans="1:18" ht="17.100000000000001" customHeight="1" x14ac:dyDescent="0.3">
      <c r="A39" s="22" t="s">
        <v>75</v>
      </c>
      <c r="B39" s="31" t="s">
        <v>112</v>
      </c>
      <c r="C39" s="24">
        <v>103102</v>
      </c>
      <c r="D39" s="24">
        <v>88041</v>
      </c>
      <c r="E39" s="25">
        <v>0.85392135943046688</v>
      </c>
      <c r="F39" s="24">
        <v>71746</v>
      </c>
      <c r="G39" s="24">
        <v>52550</v>
      </c>
      <c r="H39" s="26">
        <v>0.50968943376462139</v>
      </c>
      <c r="I39" s="24">
        <v>51604</v>
      </c>
      <c r="J39" s="26">
        <v>0.50051405404356852</v>
      </c>
      <c r="K39" s="24">
        <v>946</v>
      </c>
      <c r="L39" s="26">
        <v>9.1753797210529387E-3</v>
      </c>
      <c r="M39" s="24">
        <v>16295</v>
      </c>
      <c r="N39" s="26">
        <v>0.15804737056507148</v>
      </c>
      <c r="O39" s="24">
        <v>15061</v>
      </c>
      <c r="P39" s="26">
        <v>0.1460786405695331</v>
      </c>
      <c r="Q39" s="58" t="s">
        <v>138</v>
      </c>
      <c r="R39" s="58" t="s">
        <v>138</v>
      </c>
    </row>
    <row r="40" spans="1:18" ht="17.100000000000001" customHeight="1" x14ac:dyDescent="0.3">
      <c r="A40" s="22" t="s">
        <v>75</v>
      </c>
      <c r="B40" s="23" t="s">
        <v>113</v>
      </c>
      <c r="C40" s="24">
        <v>52720</v>
      </c>
      <c r="D40" s="24">
        <v>51505</v>
      </c>
      <c r="E40" s="25">
        <v>0.97695371775417295</v>
      </c>
      <c r="F40" s="24">
        <v>46704</v>
      </c>
      <c r="G40" s="24">
        <v>37639</v>
      </c>
      <c r="H40" s="26">
        <v>0.71394157814871018</v>
      </c>
      <c r="I40" s="24">
        <v>37156</v>
      </c>
      <c r="J40" s="26">
        <v>0.70477996965098633</v>
      </c>
      <c r="K40" s="24">
        <v>483</v>
      </c>
      <c r="L40" s="26">
        <v>9.1616084977238239E-3</v>
      </c>
      <c r="M40" s="24">
        <v>4801</v>
      </c>
      <c r="N40" s="26">
        <v>9.1066009104704096E-2</v>
      </c>
      <c r="O40" s="24">
        <v>1215</v>
      </c>
      <c r="P40" s="26">
        <v>2.3046282245827009E-2</v>
      </c>
      <c r="Q40" s="56" t="s">
        <v>138</v>
      </c>
      <c r="R40" s="56" t="s">
        <v>138</v>
      </c>
    </row>
    <row r="41" spans="1:18" ht="17.100000000000001" customHeight="1" x14ac:dyDescent="0.3">
      <c r="A41" s="22" t="s">
        <v>75</v>
      </c>
      <c r="B41" s="31" t="s">
        <v>114</v>
      </c>
      <c r="C41" s="24">
        <v>15533</v>
      </c>
      <c r="D41" s="24">
        <v>14005</v>
      </c>
      <c r="E41" s="25">
        <v>0.90162879031738874</v>
      </c>
      <c r="F41" s="24">
        <v>12960</v>
      </c>
      <c r="G41" s="24">
        <v>10635</v>
      </c>
      <c r="H41" s="26">
        <v>0.68467134487864545</v>
      </c>
      <c r="I41" s="24">
        <v>10504</v>
      </c>
      <c r="J41" s="26">
        <v>0.67623768750402369</v>
      </c>
      <c r="K41" s="24">
        <v>131</v>
      </c>
      <c r="L41" s="26">
        <v>8.4336573746217735E-3</v>
      </c>
      <c r="M41" s="24">
        <v>1045</v>
      </c>
      <c r="N41" s="26">
        <v>6.7276121805188951E-2</v>
      </c>
      <c r="O41" s="24">
        <v>1528</v>
      </c>
      <c r="P41" s="26">
        <v>9.8371209682611219E-2</v>
      </c>
      <c r="Q41" s="58" t="s">
        <v>138</v>
      </c>
      <c r="R41" s="58" t="s">
        <v>138</v>
      </c>
    </row>
    <row r="42" spans="1:18" ht="17.100000000000001" customHeight="1" x14ac:dyDescent="0.3">
      <c r="A42" s="22" t="s">
        <v>75</v>
      </c>
      <c r="B42" s="31" t="s">
        <v>115</v>
      </c>
      <c r="C42" s="24">
        <v>20278</v>
      </c>
      <c r="D42" s="24">
        <v>19286</v>
      </c>
      <c r="E42" s="25">
        <v>0.95107998816451322</v>
      </c>
      <c r="F42" s="24">
        <v>17271</v>
      </c>
      <c r="G42" s="24">
        <v>12573</v>
      </c>
      <c r="H42" s="26">
        <v>0.62003156129795833</v>
      </c>
      <c r="I42" s="24">
        <v>12386</v>
      </c>
      <c r="J42" s="26">
        <v>0.61080974455074466</v>
      </c>
      <c r="K42" s="24">
        <v>187</v>
      </c>
      <c r="L42" s="26">
        <v>9.2218167472137291E-3</v>
      </c>
      <c r="M42" s="24">
        <v>2015</v>
      </c>
      <c r="N42" s="26">
        <v>9.9368774040832428E-2</v>
      </c>
      <c r="O42" s="24">
        <v>992</v>
      </c>
      <c r="P42" s="26">
        <v>4.8920011835486735E-2</v>
      </c>
      <c r="Q42" s="56" t="s">
        <v>138</v>
      </c>
      <c r="R42" s="56" t="s">
        <v>138</v>
      </c>
    </row>
    <row r="43" spans="1:18" ht="17.100000000000001" customHeight="1" x14ac:dyDescent="0.3">
      <c r="A43" s="22" t="s">
        <v>75</v>
      </c>
      <c r="B43" s="31" t="s">
        <v>116</v>
      </c>
      <c r="C43" s="24">
        <v>4935</v>
      </c>
      <c r="D43" s="24">
        <v>4854</v>
      </c>
      <c r="E43" s="25">
        <v>0.98358662613981762</v>
      </c>
      <c r="F43" s="24">
        <v>4119</v>
      </c>
      <c r="G43" s="24">
        <v>2834</v>
      </c>
      <c r="H43" s="26">
        <v>0.57426545086119551</v>
      </c>
      <c r="I43" s="24">
        <v>2810</v>
      </c>
      <c r="J43" s="26">
        <v>0.56940222897669701</v>
      </c>
      <c r="K43" s="24">
        <v>24</v>
      </c>
      <c r="L43" s="26">
        <v>4.8632218844984806E-3</v>
      </c>
      <c r="M43" s="24">
        <v>735</v>
      </c>
      <c r="N43" s="26">
        <v>0.14893617021276595</v>
      </c>
      <c r="O43" s="24">
        <v>81</v>
      </c>
      <c r="P43" s="26">
        <v>1.6413373860182372E-2</v>
      </c>
      <c r="Q43" s="58" t="s">
        <v>138</v>
      </c>
      <c r="R43" s="58" t="s">
        <v>138</v>
      </c>
    </row>
    <row r="44" spans="1:18" ht="17.100000000000001" customHeight="1" x14ac:dyDescent="0.3">
      <c r="A44" s="22" t="s">
        <v>75</v>
      </c>
      <c r="B44" s="23" t="s">
        <v>117</v>
      </c>
      <c r="C44" s="24">
        <v>9692</v>
      </c>
      <c r="D44" s="24">
        <v>9490</v>
      </c>
      <c r="E44" s="25">
        <v>0.97915806851011145</v>
      </c>
      <c r="F44" s="24">
        <v>8903</v>
      </c>
      <c r="G44" s="24">
        <v>6957</v>
      </c>
      <c r="H44" s="26">
        <v>0.7178085018572018</v>
      </c>
      <c r="I44" s="24" t="s">
        <v>136</v>
      </c>
      <c r="J44" s="24" t="s">
        <v>136</v>
      </c>
      <c r="K44" s="24" t="s">
        <v>136</v>
      </c>
      <c r="L44" s="24" t="s">
        <v>136</v>
      </c>
      <c r="M44" s="24">
        <v>587</v>
      </c>
      <c r="N44" s="26">
        <v>6.0565414775072227E-2</v>
      </c>
      <c r="O44" s="24">
        <v>202</v>
      </c>
      <c r="P44" s="26">
        <v>2.0841931489888568E-2</v>
      </c>
      <c r="Q44" s="27">
        <v>2</v>
      </c>
      <c r="R44" s="18" t="s">
        <v>137</v>
      </c>
    </row>
    <row r="45" spans="1:18" ht="17.100000000000001" customHeight="1" x14ac:dyDescent="0.3">
      <c r="A45" s="22" t="s">
        <v>75</v>
      </c>
      <c r="B45" s="31" t="s">
        <v>118</v>
      </c>
      <c r="C45" s="24">
        <v>12278</v>
      </c>
      <c r="D45" s="24">
        <v>10418</v>
      </c>
      <c r="E45" s="25">
        <v>0.84850952923928979</v>
      </c>
      <c r="F45" s="24">
        <v>9892</v>
      </c>
      <c r="G45" s="24">
        <v>6932</v>
      </c>
      <c r="H45" s="26">
        <v>0.5645870662974426</v>
      </c>
      <c r="I45" s="24">
        <v>6631</v>
      </c>
      <c r="J45" s="26">
        <v>0.54007167291089753</v>
      </c>
      <c r="K45" s="24">
        <v>301</v>
      </c>
      <c r="L45" s="26">
        <v>2.4515393386545039E-2</v>
      </c>
      <c r="M45" s="24">
        <v>526</v>
      </c>
      <c r="N45" s="26">
        <v>4.2840853559211599E-2</v>
      </c>
      <c r="O45" s="24">
        <v>1860</v>
      </c>
      <c r="P45" s="26">
        <v>0.15149047076071021</v>
      </c>
      <c r="Q45" s="58" t="s">
        <v>138</v>
      </c>
      <c r="R45" s="58" t="s">
        <v>138</v>
      </c>
    </row>
    <row r="46" spans="1:18" ht="17.100000000000001" customHeight="1" x14ac:dyDescent="0.3">
      <c r="A46" s="22" t="s">
        <v>75</v>
      </c>
      <c r="B46" s="23" t="s">
        <v>119</v>
      </c>
      <c r="C46" s="24">
        <v>24355</v>
      </c>
      <c r="D46" s="24">
        <v>23955</v>
      </c>
      <c r="E46" s="25">
        <v>0.98357626770683637</v>
      </c>
      <c r="F46" s="24">
        <v>22512</v>
      </c>
      <c r="G46" s="24">
        <v>18013</v>
      </c>
      <c r="H46" s="26">
        <v>0.73960172449189077</v>
      </c>
      <c r="I46" s="24">
        <v>17933</v>
      </c>
      <c r="J46" s="26">
        <v>0.73631697803325802</v>
      </c>
      <c r="K46" s="24">
        <v>80</v>
      </c>
      <c r="L46" s="26">
        <v>3.2847464586327241E-3</v>
      </c>
      <c r="M46" s="24">
        <v>1443</v>
      </c>
      <c r="N46" s="26">
        <v>5.9248614247587761E-2</v>
      </c>
      <c r="O46" s="24">
        <v>400</v>
      </c>
      <c r="P46" s="26">
        <v>1.6423732293163622E-2</v>
      </c>
      <c r="Q46" s="56" t="s">
        <v>138</v>
      </c>
      <c r="R46" s="56" t="s">
        <v>138</v>
      </c>
    </row>
    <row r="47" spans="1:18" ht="17.100000000000001" customHeight="1" x14ac:dyDescent="0.3">
      <c r="A47" s="22" t="s">
        <v>75</v>
      </c>
      <c r="B47" s="23" t="s">
        <v>120</v>
      </c>
      <c r="C47" s="24">
        <v>5855</v>
      </c>
      <c r="D47" s="24" t="s">
        <v>136</v>
      </c>
      <c r="E47" s="25" t="s">
        <v>136</v>
      </c>
      <c r="F47" s="24">
        <v>4943</v>
      </c>
      <c r="G47" s="24">
        <v>3705</v>
      </c>
      <c r="H47" s="26">
        <v>0.63279248505550811</v>
      </c>
      <c r="I47" s="24" t="s">
        <v>136</v>
      </c>
      <c r="J47" s="24" t="s">
        <v>136</v>
      </c>
      <c r="K47" s="24" t="s">
        <v>136</v>
      </c>
      <c r="L47" s="24" t="s">
        <v>136</v>
      </c>
      <c r="M47" s="24" t="s">
        <v>136</v>
      </c>
      <c r="N47" s="24" t="s">
        <v>136</v>
      </c>
      <c r="O47" s="24" t="s">
        <v>136</v>
      </c>
      <c r="P47" s="26" t="s">
        <v>136</v>
      </c>
      <c r="Q47" s="27">
        <v>2</v>
      </c>
      <c r="R47" s="18" t="s">
        <v>137</v>
      </c>
    </row>
    <row r="48" spans="1:18" ht="17.100000000000001" customHeight="1" x14ac:dyDescent="0.3">
      <c r="A48" s="22" t="s">
        <v>75</v>
      </c>
      <c r="B48" s="23" t="s">
        <v>121</v>
      </c>
      <c r="C48" s="24">
        <v>5615</v>
      </c>
      <c r="D48" s="24">
        <v>5532</v>
      </c>
      <c r="E48" s="25">
        <v>0.98521816562778275</v>
      </c>
      <c r="F48" s="24">
        <v>4592</v>
      </c>
      <c r="G48" s="24">
        <v>2652</v>
      </c>
      <c r="H48" s="26">
        <v>0.47230632235084596</v>
      </c>
      <c r="I48" s="24">
        <v>2595</v>
      </c>
      <c r="J48" s="26">
        <v>0.46215494211932323</v>
      </c>
      <c r="K48" s="24">
        <v>57</v>
      </c>
      <c r="L48" s="26">
        <v>1.0151380231522707E-2</v>
      </c>
      <c r="M48" s="24">
        <v>940</v>
      </c>
      <c r="N48" s="26">
        <v>0.1674087266251113</v>
      </c>
      <c r="O48" s="24">
        <v>83</v>
      </c>
      <c r="P48" s="26">
        <v>1.4781834372217275E-2</v>
      </c>
      <c r="Q48" s="56" t="s">
        <v>138</v>
      </c>
      <c r="R48" s="56" t="s">
        <v>138</v>
      </c>
    </row>
    <row r="49" spans="1:18" ht="17.100000000000001" customHeight="1" x14ac:dyDescent="0.3">
      <c r="A49" s="22" t="s">
        <v>75</v>
      </c>
      <c r="B49" s="23" t="s">
        <v>122</v>
      </c>
      <c r="C49" s="24">
        <v>32</v>
      </c>
      <c r="D49" s="24" t="s">
        <v>136</v>
      </c>
      <c r="E49" s="24" t="s">
        <v>136</v>
      </c>
      <c r="F49" s="24" t="s">
        <v>136</v>
      </c>
      <c r="G49" s="24" t="s">
        <v>136</v>
      </c>
      <c r="H49" s="24" t="s">
        <v>136</v>
      </c>
      <c r="I49" s="24" t="s">
        <v>136</v>
      </c>
      <c r="J49" s="24" t="s">
        <v>136</v>
      </c>
      <c r="K49" s="24">
        <v>0</v>
      </c>
      <c r="L49" s="26">
        <v>0</v>
      </c>
      <c r="M49" s="24" t="s">
        <v>136</v>
      </c>
      <c r="N49" s="24" t="s">
        <v>136</v>
      </c>
      <c r="O49" s="24" t="s">
        <v>136</v>
      </c>
      <c r="P49" s="24" t="s">
        <v>136</v>
      </c>
      <c r="Q49" s="30">
        <v>1</v>
      </c>
      <c r="R49" s="28" t="s">
        <v>78</v>
      </c>
    </row>
    <row r="50" spans="1:18" ht="17.100000000000001" customHeight="1" x14ac:dyDescent="0.3">
      <c r="A50" s="22" t="s">
        <v>75</v>
      </c>
      <c r="B50" s="23" t="s">
        <v>123</v>
      </c>
      <c r="C50" s="24">
        <v>1026</v>
      </c>
      <c r="D50" s="24" t="s">
        <v>136</v>
      </c>
      <c r="E50" s="25" t="s">
        <v>136</v>
      </c>
      <c r="F50" s="24">
        <v>921</v>
      </c>
      <c r="G50" s="24">
        <v>625</v>
      </c>
      <c r="H50" s="26">
        <v>0.60916179337231968</v>
      </c>
      <c r="I50" s="24">
        <v>603</v>
      </c>
      <c r="J50" s="26">
        <v>0.58771929824561409</v>
      </c>
      <c r="K50" s="24">
        <v>22</v>
      </c>
      <c r="L50" s="26">
        <v>2.1442495126705652E-2</v>
      </c>
      <c r="M50" s="24" t="s">
        <v>136</v>
      </c>
      <c r="N50" s="24" t="s">
        <v>136</v>
      </c>
      <c r="O50" s="24" t="s">
        <v>136</v>
      </c>
      <c r="P50" s="26" t="s">
        <v>136</v>
      </c>
      <c r="Q50" s="27">
        <v>2</v>
      </c>
      <c r="R50" s="18" t="s">
        <v>137</v>
      </c>
    </row>
    <row r="51" spans="1:18" ht="17.100000000000001" customHeight="1" x14ac:dyDescent="0.3">
      <c r="A51" s="22" t="s">
        <v>75</v>
      </c>
      <c r="B51" s="23" t="s">
        <v>124</v>
      </c>
      <c r="C51" s="24">
        <v>8215</v>
      </c>
      <c r="D51" s="24">
        <v>7863</v>
      </c>
      <c r="E51" s="25">
        <v>0.95715155203895308</v>
      </c>
      <c r="F51" s="24">
        <v>7323</v>
      </c>
      <c r="G51" s="24">
        <v>5920</v>
      </c>
      <c r="H51" s="26">
        <v>0.72063298843578816</v>
      </c>
      <c r="I51" s="24">
        <v>5744</v>
      </c>
      <c r="J51" s="26">
        <v>0.69920876445526481</v>
      </c>
      <c r="K51" s="24">
        <v>176</v>
      </c>
      <c r="L51" s="26">
        <v>2.1424223980523432E-2</v>
      </c>
      <c r="M51" s="24">
        <v>540</v>
      </c>
      <c r="N51" s="26">
        <v>6.5733414485696889E-2</v>
      </c>
      <c r="O51" s="24">
        <v>352</v>
      </c>
      <c r="P51" s="26">
        <v>4.2848447961046865E-2</v>
      </c>
      <c r="Q51" s="58" t="s">
        <v>138</v>
      </c>
      <c r="R51" s="58" t="s">
        <v>138</v>
      </c>
    </row>
    <row r="52" spans="1:18" ht="17.100000000000001" customHeight="1" x14ac:dyDescent="0.3">
      <c r="A52" s="22" t="s">
        <v>75</v>
      </c>
      <c r="B52" s="23" t="s">
        <v>125</v>
      </c>
      <c r="C52" s="24">
        <v>14823</v>
      </c>
      <c r="D52" s="24">
        <v>12676</v>
      </c>
      <c r="E52" s="25">
        <v>0.85515752546717938</v>
      </c>
      <c r="F52" s="24">
        <v>11089</v>
      </c>
      <c r="G52" s="24">
        <v>8172</v>
      </c>
      <c r="H52" s="26">
        <v>0.55130540376442017</v>
      </c>
      <c r="I52" s="24">
        <v>8076</v>
      </c>
      <c r="J52" s="26">
        <v>0.54482898198745189</v>
      </c>
      <c r="K52" s="24">
        <v>96</v>
      </c>
      <c r="L52" s="26">
        <v>6.4764217769682254E-3</v>
      </c>
      <c r="M52" s="24">
        <v>1587</v>
      </c>
      <c r="N52" s="26">
        <v>0.10706334750050597</v>
      </c>
      <c r="O52" s="24">
        <v>2147</v>
      </c>
      <c r="P52" s="26">
        <v>0.14484247453282062</v>
      </c>
      <c r="Q52" s="56" t="s">
        <v>138</v>
      </c>
      <c r="R52" s="56" t="s">
        <v>138</v>
      </c>
    </row>
    <row r="53" spans="1:18" ht="17.100000000000001" customHeight="1" x14ac:dyDescent="0.3">
      <c r="A53" s="22" t="s">
        <v>75</v>
      </c>
      <c r="B53" s="23" t="s">
        <v>126</v>
      </c>
      <c r="C53" s="24">
        <v>25076</v>
      </c>
      <c r="D53" s="24">
        <v>24027</v>
      </c>
      <c r="E53" s="25">
        <v>0.95816717179773492</v>
      </c>
      <c r="F53" s="24">
        <v>20390</v>
      </c>
      <c r="G53" s="24">
        <v>11866</v>
      </c>
      <c r="H53" s="26">
        <v>0.47320146753868242</v>
      </c>
      <c r="I53" s="24">
        <v>11684</v>
      </c>
      <c r="J53" s="26">
        <v>0.46594353166374225</v>
      </c>
      <c r="K53" s="24">
        <v>182</v>
      </c>
      <c r="L53" s="26">
        <v>7.257935874940182E-3</v>
      </c>
      <c r="M53" s="24">
        <v>3637</v>
      </c>
      <c r="N53" s="26">
        <v>0.14503908119317274</v>
      </c>
      <c r="O53" s="24">
        <v>1049</v>
      </c>
      <c r="P53" s="26">
        <v>4.1832828202265117E-2</v>
      </c>
      <c r="Q53" s="58" t="s">
        <v>138</v>
      </c>
      <c r="R53" s="58" t="s">
        <v>138</v>
      </c>
    </row>
    <row r="54" spans="1:18" ht="17.100000000000001" customHeight="1" x14ac:dyDescent="0.3">
      <c r="A54" s="22" t="s">
        <v>75</v>
      </c>
      <c r="B54" s="23" t="s">
        <v>127</v>
      </c>
      <c r="C54" s="24">
        <v>2396</v>
      </c>
      <c r="D54" s="24" t="s">
        <v>136</v>
      </c>
      <c r="E54" s="25" t="s">
        <v>136</v>
      </c>
      <c r="F54" s="24">
        <v>2189</v>
      </c>
      <c r="G54" s="24">
        <v>1575</v>
      </c>
      <c r="H54" s="26">
        <v>0.65734557595993326</v>
      </c>
      <c r="I54" s="24">
        <v>1500</v>
      </c>
      <c r="J54" s="26">
        <v>0.62604340567612693</v>
      </c>
      <c r="K54" s="24">
        <v>75</v>
      </c>
      <c r="L54" s="26">
        <v>3.1302170283806344E-2</v>
      </c>
      <c r="M54" s="24" t="s">
        <v>136</v>
      </c>
      <c r="N54" s="24" t="s">
        <v>136</v>
      </c>
      <c r="O54" s="24" t="s">
        <v>136</v>
      </c>
      <c r="P54" s="26" t="s">
        <v>136</v>
      </c>
      <c r="Q54" s="27">
        <v>2</v>
      </c>
      <c r="R54" s="18" t="s">
        <v>137</v>
      </c>
    </row>
    <row r="55" spans="1:18" ht="17.100000000000001" customHeight="1" x14ac:dyDescent="0.3">
      <c r="A55" s="22" t="s">
        <v>75</v>
      </c>
      <c r="B55" s="23" t="s">
        <v>128</v>
      </c>
      <c r="C55" s="24">
        <v>1735</v>
      </c>
      <c r="D55" s="24">
        <v>1611</v>
      </c>
      <c r="E55" s="25">
        <v>0.9285302593659942</v>
      </c>
      <c r="F55" s="24">
        <v>1525</v>
      </c>
      <c r="G55" s="24">
        <v>1280</v>
      </c>
      <c r="H55" s="26">
        <v>0.73775216138328525</v>
      </c>
      <c r="I55" s="24" t="s">
        <v>136</v>
      </c>
      <c r="J55" s="24" t="s">
        <v>136</v>
      </c>
      <c r="K55" s="24" t="s">
        <v>136</v>
      </c>
      <c r="L55" s="24" t="s">
        <v>136</v>
      </c>
      <c r="M55" s="24">
        <v>86</v>
      </c>
      <c r="N55" s="26">
        <v>4.9567723342939483E-2</v>
      </c>
      <c r="O55" s="24">
        <v>124</v>
      </c>
      <c r="P55" s="26">
        <v>7.1469740634005768E-2</v>
      </c>
      <c r="Q55" s="27">
        <v>2</v>
      </c>
      <c r="R55" s="18" t="s">
        <v>137</v>
      </c>
    </row>
    <row r="56" spans="1:18" ht="17.100000000000001" customHeight="1" x14ac:dyDescent="0.3">
      <c r="A56" s="22" t="s">
        <v>75</v>
      </c>
      <c r="B56" s="23" t="s">
        <v>129</v>
      </c>
      <c r="C56" s="24">
        <v>251</v>
      </c>
      <c r="D56" s="24">
        <v>237</v>
      </c>
      <c r="E56" s="25">
        <v>0.94422310756972117</v>
      </c>
      <c r="F56" s="24">
        <v>218</v>
      </c>
      <c r="G56" s="24">
        <v>193</v>
      </c>
      <c r="H56" s="26">
        <v>0.7689243027888446</v>
      </c>
      <c r="I56" s="24" t="s">
        <v>136</v>
      </c>
      <c r="J56" s="24" t="s">
        <v>136</v>
      </c>
      <c r="K56" s="24" t="s">
        <v>136</v>
      </c>
      <c r="L56" s="24" t="s">
        <v>136</v>
      </c>
      <c r="M56" s="24">
        <v>19</v>
      </c>
      <c r="N56" s="26">
        <v>7.5697211155378488E-2</v>
      </c>
      <c r="O56" s="24">
        <v>14</v>
      </c>
      <c r="P56" s="26">
        <v>5.5776892430278883E-2</v>
      </c>
      <c r="Q56" s="30">
        <v>1</v>
      </c>
      <c r="R56" s="28" t="s">
        <v>78</v>
      </c>
    </row>
    <row r="57" spans="1:18" ht="17.100000000000001" customHeight="1" x14ac:dyDescent="0.3">
      <c r="A57" s="22" t="s">
        <v>75</v>
      </c>
      <c r="B57" s="23" t="s">
        <v>130</v>
      </c>
      <c r="C57" s="24">
        <v>40699</v>
      </c>
      <c r="D57" s="24">
        <v>38773</v>
      </c>
      <c r="E57" s="25">
        <v>0.95267696995012163</v>
      </c>
      <c r="F57" s="24">
        <v>30946</v>
      </c>
      <c r="G57" s="24">
        <v>18110</v>
      </c>
      <c r="H57" s="26">
        <v>0.44497407798717414</v>
      </c>
      <c r="I57" s="24">
        <v>17788</v>
      </c>
      <c r="J57" s="26">
        <v>0.43706233568392344</v>
      </c>
      <c r="K57" s="24">
        <v>322</v>
      </c>
      <c r="L57" s="26">
        <v>7.9117423032506948E-3</v>
      </c>
      <c r="M57" s="24">
        <v>7827</v>
      </c>
      <c r="N57" s="26">
        <v>0.19231430747684219</v>
      </c>
      <c r="O57" s="24">
        <v>1926</v>
      </c>
      <c r="P57" s="26">
        <v>4.7323030049878374E-2</v>
      </c>
      <c r="Q57" s="58" t="s">
        <v>138</v>
      </c>
      <c r="R57" s="58" t="s">
        <v>138</v>
      </c>
    </row>
    <row r="58" spans="1:18" ht="17.100000000000001" customHeight="1" x14ac:dyDescent="0.3">
      <c r="A58" s="22" t="s">
        <v>75</v>
      </c>
      <c r="B58" s="23" t="s">
        <v>131</v>
      </c>
      <c r="C58" s="24">
        <v>706</v>
      </c>
      <c r="D58" s="24">
        <v>635</v>
      </c>
      <c r="E58" s="25">
        <v>0.89943342776203961</v>
      </c>
      <c r="F58" s="24">
        <v>606</v>
      </c>
      <c r="G58" s="24">
        <v>498</v>
      </c>
      <c r="H58" s="26">
        <v>0.70538243626062325</v>
      </c>
      <c r="I58" s="24" t="s">
        <v>136</v>
      </c>
      <c r="J58" s="24" t="s">
        <v>136</v>
      </c>
      <c r="K58" s="24" t="s">
        <v>136</v>
      </c>
      <c r="L58" s="24" t="s">
        <v>136</v>
      </c>
      <c r="M58" s="24">
        <v>29</v>
      </c>
      <c r="N58" s="26">
        <v>4.1076487252124649E-2</v>
      </c>
      <c r="O58" s="24">
        <v>71</v>
      </c>
      <c r="P58" s="26">
        <v>0.10056657223796034</v>
      </c>
      <c r="Q58" s="30">
        <v>1</v>
      </c>
      <c r="R58" s="28" t="s">
        <v>78</v>
      </c>
    </row>
    <row r="59" spans="1:18" ht="17.100000000000001" customHeight="1" x14ac:dyDescent="0.3">
      <c r="A59" s="22" t="s">
        <v>75</v>
      </c>
      <c r="B59" s="23" t="s">
        <v>132</v>
      </c>
      <c r="C59" s="24">
        <v>27672</v>
      </c>
      <c r="D59" s="24">
        <v>27048</v>
      </c>
      <c r="E59" s="25">
        <v>0.97745013009540327</v>
      </c>
      <c r="F59" s="24">
        <v>20328</v>
      </c>
      <c r="G59" s="24">
        <v>12608</v>
      </c>
      <c r="H59" s="26">
        <v>0.45562301243133851</v>
      </c>
      <c r="I59" s="24">
        <v>12222</v>
      </c>
      <c r="J59" s="26">
        <v>0.44167389418907199</v>
      </c>
      <c r="K59" s="24">
        <v>386</v>
      </c>
      <c r="L59" s="26">
        <v>1.3949118242266551E-2</v>
      </c>
      <c r="M59" s="24">
        <v>6720</v>
      </c>
      <c r="N59" s="26">
        <v>0.24284475281873374</v>
      </c>
      <c r="O59" s="24">
        <v>624</v>
      </c>
      <c r="P59" s="26">
        <v>2.2549869904596703E-2</v>
      </c>
      <c r="Q59" s="58" t="s">
        <v>138</v>
      </c>
      <c r="R59" s="58" t="s">
        <v>138</v>
      </c>
    </row>
    <row r="60" spans="1:18" ht="17.100000000000001" customHeight="1" x14ac:dyDescent="0.3">
      <c r="A60" s="22" t="s">
        <v>75</v>
      </c>
      <c r="B60" s="23" t="s">
        <v>133</v>
      </c>
      <c r="C60" s="24">
        <v>3128</v>
      </c>
      <c r="D60" s="24" t="s">
        <v>136</v>
      </c>
      <c r="E60" s="25" t="s">
        <v>136</v>
      </c>
      <c r="F60" s="24">
        <v>2893</v>
      </c>
      <c r="G60" s="24">
        <v>2283</v>
      </c>
      <c r="H60" s="26">
        <v>0.7298593350383632</v>
      </c>
      <c r="I60" s="24" t="s">
        <v>136</v>
      </c>
      <c r="J60" s="24" t="s">
        <v>136</v>
      </c>
      <c r="K60" s="24" t="s">
        <v>136</v>
      </c>
      <c r="L60" s="24" t="s">
        <v>136</v>
      </c>
      <c r="M60" s="24" t="s">
        <v>136</v>
      </c>
      <c r="N60" s="24" t="s">
        <v>136</v>
      </c>
      <c r="O60" s="24" t="s">
        <v>136</v>
      </c>
      <c r="P60" s="26" t="s">
        <v>136</v>
      </c>
      <c r="Q60" s="27">
        <v>2</v>
      </c>
      <c r="R60" s="18" t="s">
        <v>137</v>
      </c>
    </row>
    <row r="61" spans="1:18" ht="17.100000000000001" customHeight="1" x14ac:dyDescent="0.3">
      <c r="A61" s="22" t="s">
        <v>75</v>
      </c>
      <c r="B61" s="23" t="s">
        <v>134</v>
      </c>
      <c r="C61" s="24">
        <v>2089</v>
      </c>
      <c r="D61" s="24">
        <v>1864</v>
      </c>
      <c r="E61" s="25">
        <v>0.89229296314025852</v>
      </c>
      <c r="F61" s="24">
        <v>1764</v>
      </c>
      <c r="G61" s="24">
        <v>1564</v>
      </c>
      <c r="H61" s="26">
        <v>0.74868358066060314</v>
      </c>
      <c r="I61" s="24" t="s">
        <v>136</v>
      </c>
      <c r="J61" s="24" t="s">
        <v>136</v>
      </c>
      <c r="K61" s="24" t="s">
        <v>136</v>
      </c>
      <c r="L61" s="24" t="s">
        <v>136</v>
      </c>
      <c r="M61" s="24">
        <v>100</v>
      </c>
      <c r="N61" s="26">
        <v>4.7869794159885112E-2</v>
      </c>
      <c r="O61" s="24">
        <v>225</v>
      </c>
      <c r="P61" s="26">
        <v>0.10770703685974151</v>
      </c>
      <c r="Q61" s="27">
        <v>2</v>
      </c>
      <c r="R61" s="18" t="s">
        <v>137</v>
      </c>
    </row>
    <row r="62" spans="1:18" ht="17.100000000000001" customHeight="1" x14ac:dyDescent="0.3">
      <c r="A62" s="13" t="s">
        <v>75</v>
      </c>
      <c r="B62" s="14" t="s">
        <v>135</v>
      </c>
      <c r="C62" s="15">
        <v>1164774</v>
      </c>
      <c r="D62" s="15">
        <v>1087893</v>
      </c>
      <c r="E62" s="16">
        <v>0.93399492090311087</v>
      </c>
      <c r="F62" s="15">
        <v>922014</v>
      </c>
      <c r="G62" s="15">
        <v>649780</v>
      </c>
      <c r="H62" s="17">
        <v>0.55785929287569946</v>
      </c>
      <c r="I62" s="15">
        <v>641977</v>
      </c>
      <c r="J62" s="17">
        <v>0.55116013922014051</v>
      </c>
      <c r="K62" s="15">
        <v>7803</v>
      </c>
      <c r="L62" s="17">
        <v>6.6991536555589329E-3</v>
      </c>
      <c r="M62" s="15">
        <v>165879</v>
      </c>
      <c r="N62" s="17">
        <v>0.14241303463161095</v>
      </c>
      <c r="O62" s="15">
        <v>76881</v>
      </c>
      <c r="P62" s="17">
        <v>6.6005079096889185E-2</v>
      </c>
      <c r="Q62" s="56" t="s">
        <v>138</v>
      </c>
      <c r="R62" s="56" t="s">
        <v>138</v>
      </c>
    </row>
    <row r="63" spans="1:18" ht="17.100000000000001" hidden="1" customHeight="1" x14ac:dyDescent="0.3">
      <c r="C63" s="10"/>
      <c r="D63" s="10"/>
      <c r="E63" s="10"/>
      <c r="F63" s="10"/>
      <c r="G63" s="10"/>
      <c r="H63" s="10"/>
      <c r="I63" s="10"/>
      <c r="J63" s="10"/>
      <c r="K63" s="10"/>
      <c r="L63" s="10"/>
      <c r="M63" s="10"/>
      <c r="N63" s="10"/>
      <c r="O63" s="10"/>
    </row>
    <row r="64" spans="1:18" ht="17.100000000000001" customHeight="1" x14ac:dyDescent="0.3">
      <c r="A64" s="32" t="s">
        <v>20</v>
      </c>
    </row>
  </sheetData>
  <sheetProtection sheet="1" objects="1" scenarios="1" selectLockedCells="1"/>
  <conditionalFormatting sqref="A6:Q6 A11:Q11 A15:Q17 A19:Q20 A23:Q25 A31:Q32 A34:Q34 A44:Q44 A47:Q47 A50:Q50 A54:Q55 A60:Q61 A4:R5 A7:R10 A12:R14 A18:R18 A21:R22 A26:R30 A33:R33 A35:R43 A45:R46 A48:R49 A51:R53 A56:R59 A62:R62">
    <cfRule type="expression" dxfId="293" priority="2">
      <formula>MOD(ROW(),2)=0</formula>
    </cfRule>
  </conditionalFormatting>
  <conditionalFormatting sqref="R6 R11 R15:R17 R19:R20 R23:R25 R31:R32 R34 R44 R47 R50 R54:R55 R60:R61">
    <cfRule type="expression" dxfId="292" priority="1">
      <formula>MOD(ROW(),2)=0</formula>
    </cfRule>
  </conditionalFormatting>
  <pageMargins left="0.05" right="0.05" top="0.5" bottom="0.5" header="0" footer="0"/>
  <pageSetup orientation="portrait" horizontalDpi="300" verticalDpi="300" r:id="rId1"/>
  <tableParts count="1">
    <tablePart r:id="rId2"/>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98CBFE-9674-411A-BA1C-3F8CE2EA902E}">
  <dimension ref="A1:R64"/>
  <sheetViews>
    <sheetView zoomScaleNormal="100" workbookViewId="0">
      <pane ySplit="3" topLeftCell="A4" activePane="bottomLeft" state="frozen"/>
      <selection activeCell="C62" sqref="C62"/>
      <selection pane="bottomLeft" activeCell="D27" sqref="D27"/>
    </sheetView>
  </sheetViews>
  <sheetFormatPr defaultColWidth="0" defaultRowHeight="17.100000000000001" customHeight="1" zeroHeight="1" x14ac:dyDescent="0.3"/>
  <cols>
    <col min="1" max="1" width="19.7109375" style="1" customWidth="1"/>
    <col min="2" max="2" width="17.7109375" style="1" customWidth="1"/>
    <col min="3" max="3" width="20.5703125" style="1" customWidth="1"/>
    <col min="4" max="4" width="21.42578125" style="1" customWidth="1"/>
    <col min="5" max="5" width="20.42578125" style="1" customWidth="1"/>
    <col min="6" max="6" width="24.7109375" style="1" customWidth="1"/>
    <col min="7" max="7" width="13.7109375" style="1" customWidth="1"/>
    <col min="8" max="8" width="17.7109375" style="1" customWidth="1"/>
    <col min="9" max="9" width="15.7109375" style="1" customWidth="1"/>
    <col min="10" max="10" width="17.7109375" style="1" customWidth="1"/>
    <col min="11" max="11" width="16.7109375" style="1" customWidth="1"/>
    <col min="12" max="12" width="17.7109375" style="1" customWidth="1"/>
    <col min="13" max="13" width="23.7109375" style="1" customWidth="1"/>
    <col min="14" max="14" width="24.7109375" style="1" customWidth="1"/>
    <col min="15" max="15" width="13.7109375" style="1" bestFit="1" customWidth="1"/>
    <col min="16" max="16" width="14.7109375" style="1" bestFit="1" customWidth="1"/>
    <col min="17" max="17" width="14.42578125" style="2" customWidth="1"/>
    <col min="18" max="18" width="42.5703125" style="1" bestFit="1" customWidth="1"/>
    <col min="19" max="16384" width="11.42578125" style="1" hidden="1"/>
  </cols>
  <sheetData>
    <row r="1" spans="1:18" ht="17.100000000000001" customHeight="1" x14ac:dyDescent="0.3">
      <c r="A1" s="19" t="s">
        <v>0</v>
      </c>
    </row>
    <row r="2" spans="1:18" s="3" customFormat="1" ht="23.1" customHeight="1" x14ac:dyDescent="0.45">
      <c r="A2" s="20" t="s">
        <v>21</v>
      </c>
      <c r="Q2" s="4"/>
    </row>
    <row r="3" spans="1:18" ht="86.25" x14ac:dyDescent="0.3">
      <c r="A3" s="21" t="s">
        <v>2</v>
      </c>
      <c r="B3" s="21" t="s">
        <v>3</v>
      </c>
      <c r="C3" s="21" t="s">
        <v>22</v>
      </c>
      <c r="D3" s="21" t="s">
        <v>23</v>
      </c>
      <c r="E3" s="21" t="s">
        <v>24</v>
      </c>
      <c r="F3" s="21" t="s">
        <v>25</v>
      </c>
      <c r="G3" s="21" t="s">
        <v>26</v>
      </c>
      <c r="H3" s="21" t="s">
        <v>27</v>
      </c>
      <c r="I3" s="21" t="s">
        <v>28</v>
      </c>
      <c r="J3" s="21" t="s">
        <v>29</v>
      </c>
      <c r="K3" s="21" t="s">
        <v>30</v>
      </c>
      <c r="L3" s="21" t="s">
        <v>31</v>
      </c>
      <c r="M3" s="21" t="s">
        <v>32</v>
      </c>
      <c r="N3" s="21" t="s">
        <v>33</v>
      </c>
      <c r="O3" s="21" t="s">
        <v>34</v>
      </c>
      <c r="P3" s="21" t="s">
        <v>35</v>
      </c>
      <c r="Q3" s="21" t="s">
        <v>18</v>
      </c>
      <c r="R3" s="21" t="s">
        <v>19</v>
      </c>
    </row>
    <row r="4" spans="1:18" ht="17.100000000000001" customHeight="1" x14ac:dyDescent="0.3">
      <c r="A4" s="22" t="s">
        <v>75</v>
      </c>
      <c r="B4" s="23" t="s">
        <v>76</v>
      </c>
      <c r="C4" s="24">
        <v>6614</v>
      </c>
      <c r="D4" s="24">
        <v>5808</v>
      </c>
      <c r="E4" s="26">
        <v>0.87813728454792861</v>
      </c>
      <c r="F4" s="24">
        <v>4957</v>
      </c>
      <c r="G4" s="24">
        <v>2425</v>
      </c>
      <c r="H4" s="26">
        <v>0.36664650740852739</v>
      </c>
      <c r="I4" s="24">
        <v>2396</v>
      </c>
      <c r="J4" s="26">
        <v>0.36226186876322952</v>
      </c>
      <c r="K4" s="24">
        <v>29</v>
      </c>
      <c r="L4" s="26">
        <v>4.3846386452978531E-3</v>
      </c>
      <c r="M4" s="24">
        <v>851</v>
      </c>
      <c r="N4" s="26">
        <v>0.12866646507408527</v>
      </c>
      <c r="O4" s="24">
        <v>806</v>
      </c>
      <c r="P4" s="26">
        <v>0.12186271545207136</v>
      </c>
      <c r="Q4" s="56" t="s">
        <v>138</v>
      </c>
      <c r="R4" s="56" t="s">
        <v>138</v>
      </c>
    </row>
    <row r="5" spans="1:18" ht="17.100000000000001" customHeight="1" x14ac:dyDescent="0.3">
      <c r="A5" s="22" t="s">
        <v>75</v>
      </c>
      <c r="B5" s="23" t="s">
        <v>77</v>
      </c>
      <c r="C5" s="24">
        <v>6</v>
      </c>
      <c r="D5" s="24">
        <v>6</v>
      </c>
      <c r="E5" s="33">
        <v>1</v>
      </c>
      <c r="F5" s="24" t="s">
        <v>136</v>
      </c>
      <c r="G5" s="24" t="s">
        <v>136</v>
      </c>
      <c r="H5" s="24" t="s">
        <v>136</v>
      </c>
      <c r="I5" s="24" t="s">
        <v>136</v>
      </c>
      <c r="J5" s="24" t="s">
        <v>136</v>
      </c>
      <c r="K5" s="24">
        <v>0</v>
      </c>
      <c r="L5" s="26">
        <v>0</v>
      </c>
      <c r="M5" s="24" t="s">
        <v>136</v>
      </c>
      <c r="N5" s="24" t="s">
        <v>136</v>
      </c>
      <c r="O5" s="24">
        <v>0</v>
      </c>
      <c r="P5" s="26">
        <v>0</v>
      </c>
      <c r="Q5" s="30">
        <v>1</v>
      </c>
      <c r="R5" s="23" t="s">
        <v>78</v>
      </c>
    </row>
    <row r="6" spans="1:18" ht="17.100000000000001" customHeight="1" x14ac:dyDescent="0.3">
      <c r="A6" s="22" t="s">
        <v>75</v>
      </c>
      <c r="B6" s="23" t="s">
        <v>79</v>
      </c>
      <c r="C6" s="24">
        <v>129</v>
      </c>
      <c r="D6" s="24" t="s">
        <v>136</v>
      </c>
      <c r="E6" s="24" t="s">
        <v>136</v>
      </c>
      <c r="F6" s="24">
        <v>120</v>
      </c>
      <c r="G6" s="24">
        <v>78</v>
      </c>
      <c r="H6" s="26">
        <v>0.60465116279069764</v>
      </c>
      <c r="I6" s="24" t="s">
        <v>136</v>
      </c>
      <c r="J6" s="24" t="s">
        <v>136</v>
      </c>
      <c r="K6" s="24" t="s">
        <v>136</v>
      </c>
      <c r="L6" s="24" t="s">
        <v>136</v>
      </c>
      <c r="M6" s="24" t="s">
        <v>136</v>
      </c>
      <c r="N6" s="24" t="s">
        <v>136</v>
      </c>
      <c r="O6" s="24" t="s">
        <v>136</v>
      </c>
      <c r="P6" s="24" t="s">
        <v>136</v>
      </c>
      <c r="Q6" s="30">
        <v>1</v>
      </c>
      <c r="R6" s="23" t="s">
        <v>78</v>
      </c>
    </row>
    <row r="7" spans="1:18" ht="17.100000000000001" customHeight="1" x14ac:dyDescent="0.3">
      <c r="A7" s="22" t="s">
        <v>75</v>
      </c>
      <c r="B7" s="23" t="s">
        <v>80</v>
      </c>
      <c r="C7" s="24">
        <v>2427</v>
      </c>
      <c r="D7" s="24">
        <v>1977</v>
      </c>
      <c r="E7" s="26">
        <v>0.81458590852904822</v>
      </c>
      <c r="F7" s="24">
        <v>1703</v>
      </c>
      <c r="G7" s="24">
        <v>1012</v>
      </c>
      <c r="H7" s="26">
        <v>0.41697569015245156</v>
      </c>
      <c r="I7" s="24">
        <v>991</v>
      </c>
      <c r="J7" s="26">
        <v>0.40832303255047386</v>
      </c>
      <c r="K7" s="24">
        <v>21</v>
      </c>
      <c r="L7" s="26">
        <v>8.65265760197775E-3</v>
      </c>
      <c r="M7" s="24">
        <v>274</v>
      </c>
      <c r="N7" s="26">
        <v>0.11289658014009064</v>
      </c>
      <c r="O7" s="24">
        <v>450</v>
      </c>
      <c r="P7" s="26">
        <v>0.18541409147095178</v>
      </c>
      <c r="Q7" s="58" t="s">
        <v>138</v>
      </c>
      <c r="R7" s="58" t="s">
        <v>138</v>
      </c>
    </row>
    <row r="8" spans="1:18" ht="17.100000000000001" customHeight="1" x14ac:dyDescent="0.3">
      <c r="A8" s="22" t="s">
        <v>75</v>
      </c>
      <c r="B8" s="23" t="s">
        <v>81</v>
      </c>
      <c r="C8" s="24">
        <v>157</v>
      </c>
      <c r="D8" s="24" t="s">
        <v>136</v>
      </c>
      <c r="E8" s="24" t="s">
        <v>136</v>
      </c>
      <c r="F8" s="24">
        <v>148</v>
      </c>
      <c r="G8" s="24">
        <v>77</v>
      </c>
      <c r="H8" s="26">
        <v>0.49044585987261147</v>
      </c>
      <c r="I8" s="24">
        <v>77</v>
      </c>
      <c r="J8" s="26">
        <v>0.49044585987261147</v>
      </c>
      <c r="K8" s="24">
        <v>0</v>
      </c>
      <c r="L8" s="26">
        <v>0</v>
      </c>
      <c r="M8" s="24" t="s">
        <v>136</v>
      </c>
      <c r="N8" s="24" t="s">
        <v>136</v>
      </c>
      <c r="O8" s="24" t="s">
        <v>136</v>
      </c>
      <c r="P8" s="24" t="s">
        <v>136</v>
      </c>
      <c r="Q8" s="30">
        <v>1</v>
      </c>
      <c r="R8" s="23" t="s">
        <v>78</v>
      </c>
    </row>
    <row r="9" spans="1:18" ht="17.100000000000001" customHeight="1" x14ac:dyDescent="0.3">
      <c r="A9" s="22" t="s">
        <v>75</v>
      </c>
      <c r="B9" s="23" t="s">
        <v>82</v>
      </c>
      <c r="C9" s="24">
        <v>159</v>
      </c>
      <c r="D9" s="24" t="s">
        <v>136</v>
      </c>
      <c r="E9" s="24" t="s">
        <v>136</v>
      </c>
      <c r="F9" s="24">
        <v>139</v>
      </c>
      <c r="G9" s="24">
        <v>68</v>
      </c>
      <c r="H9" s="26">
        <v>0.42767295597484278</v>
      </c>
      <c r="I9" s="24" t="s">
        <v>136</v>
      </c>
      <c r="J9" s="24" t="s">
        <v>136</v>
      </c>
      <c r="K9" s="24" t="s">
        <v>136</v>
      </c>
      <c r="L9" s="24" t="s">
        <v>136</v>
      </c>
      <c r="M9" s="24" t="s">
        <v>136</v>
      </c>
      <c r="N9" s="24" t="s">
        <v>136</v>
      </c>
      <c r="O9" s="24" t="s">
        <v>136</v>
      </c>
      <c r="P9" s="24" t="s">
        <v>136</v>
      </c>
      <c r="Q9" s="30">
        <v>1</v>
      </c>
      <c r="R9" s="23" t="s">
        <v>78</v>
      </c>
    </row>
    <row r="10" spans="1:18" ht="17.100000000000001" customHeight="1" x14ac:dyDescent="0.3">
      <c r="A10" s="22" t="s">
        <v>75</v>
      </c>
      <c r="B10" s="31" t="s">
        <v>83</v>
      </c>
      <c r="C10" s="24">
        <v>3155</v>
      </c>
      <c r="D10" s="24">
        <v>3125</v>
      </c>
      <c r="E10" s="26">
        <v>0.99049128367670369</v>
      </c>
      <c r="F10" s="24">
        <v>2924</v>
      </c>
      <c r="G10" s="24">
        <v>1596</v>
      </c>
      <c r="H10" s="26">
        <v>0.50586370839936612</v>
      </c>
      <c r="I10" s="24">
        <v>1587</v>
      </c>
      <c r="J10" s="26">
        <v>0.50301109350237716</v>
      </c>
      <c r="K10" s="24">
        <v>9</v>
      </c>
      <c r="L10" s="26">
        <v>2.8526148969889066E-3</v>
      </c>
      <c r="M10" s="24">
        <v>201</v>
      </c>
      <c r="N10" s="26">
        <v>6.3708399366085577E-2</v>
      </c>
      <c r="O10" s="24">
        <v>30</v>
      </c>
      <c r="P10" s="26">
        <v>9.5087163232963554E-3</v>
      </c>
      <c r="Q10" s="56" t="s">
        <v>138</v>
      </c>
      <c r="R10" s="56" t="s">
        <v>138</v>
      </c>
    </row>
    <row r="11" spans="1:18" ht="17.100000000000001" customHeight="1" x14ac:dyDescent="0.3">
      <c r="A11" s="22" t="s">
        <v>75</v>
      </c>
      <c r="B11" s="23" t="s">
        <v>84</v>
      </c>
      <c r="C11" s="24">
        <v>136</v>
      </c>
      <c r="D11" s="24" t="s">
        <v>136</v>
      </c>
      <c r="E11" s="24" t="s">
        <v>136</v>
      </c>
      <c r="F11" s="24">
        <v>126</v>
      </c>
      <c r="G11" s="24">
        <v>73</v>
      </c>
      <c r="H11" s="26">
        <v>0.53676470588235292</v>
      </c>
      <c r="I11" s="24">
        <v>66</v>
      </c>
      <c r="J11" s="26">
        <v>0.48529411764705882</v>
      </c>
      <c r="K11" s="24">
        <v>7</v>
      </c>
      <c r="L11" s="26">
        <v>5.1470588235294115E-2</v>
      </c>
      <c r="M11" s="24" t="s">
        <v>136</v>
      </c>
      <c r="N11" s="24" t="s">
        <v>136</v>
      </c>
      <c r="O11" s="24" t="s">
        <v>136</v>
      </c>
      <c r="P11" s="24" t="s">
        <v>136</v>
      </c>
      <c r="Q11" s="30">
        <v>1</v>
      </c>
      <c r="R11" s="23" t="s">
        <v>78</v>
      </c>
    </row>
    <row r="12" spans="1:18" ht="17.100000000000001" customHeight="1" x14ac:dyDescent="0.3">
      <c r="A12" s="22" t="s">
        <v>75</v>
      </c>
      <c r="B12" s="23" t="s">
        <v>85</v>
      </c>
      <c r="C12" s="24">
        <v>1077</v>
      </c>
      <c r="D12" s="24">
        <v>1058</v>
      </c>
      <c r="E12" s="26">
        <v>0.98235840297121635</v>
      </c>
      <c r="F12" s="24">
        <v>912</v>
      </c>
      <c r="G12" s="24">
        <v>293</v>
      </c>
      <c r="H12" s="26">
        <v>0.27205199628597959</v>
      </c>
      <c r="I12" s="24">
        <v>272</v>
      </c>
      <c r="J12" s="26">
        <v>0.25255338904363972</v>
      </c>
      <c r="K12" s="24">
        <v>21</v>
      </c>
      <c r="L12" s="26">
        <v>1.9498607242339833E-2</v>
      </c>
      <c r="M12" s="24">
        <v>146</v>
      </c>
      <c r="N12" s="26">
        <v>0.13556174558960074</v>
      </c>
      <c r="O12" s="24">
        <v>19</v>
      </c>
      <c r="P12" s="26">
        <v>1.7641597028783658E-2</v>
      </c>
      <c r="Q12" s="56" t="s">
        <v>138</v>
      </c>
      <c r="R12" s="56" t="s">
        <v>138</v>
      </c>
    </row>
    <row r="13" spans="1:18" ht="17.100000000000001" customHeight="1" x14ac:dyDescent="0.3">
      <c r="A13" s="22" t="s">
        <v>75</v>
      </c>
      <c r="B13" s="23" t="s">
        <v>86</v>
      </c>
      <c r="C13" s="24">
        <v>3483</v>
      </c>
      <c r="D13" s="24">
        <v>3157</v>
      </c>
      <c r="E13" s="26">
        <v>0.90640252655756537</v>
      </c>
      <c r="F13" s="24">
        <v>2754</v>
      </c>
      <c r="G13" s="24">
        <v>1364</v>
      </c>
      <c r="H13" s="26">
        <v>0.39161642262417456</v>
      </c>
      <c r="I13" s="24">
        <v>1296</v>
      </c>
      <c r="J13" s="26">
        <v>0.37209302325581395</v>
      </c>
      <c r="K13" s="24">
        <v>68</v>
      </c>
      <c r="L13" s="26">
        <v>1.952339936836061E-2</v>
      </c>
      <c r="M13" s="24">
        <v>403</v>
      </c>
      <c r="N13" s="26">
        <v>0.11570485213896066</v>
      </c>
      <c r="O13" s="24">
        <v>326</v>
      </c>
      <c r="P13" s="26">
        <v>9.3597473442434687E-2</v>
      </c>
      <c r="Q13" s="58" t="s">
        <v>138</v>
      </c>
      <c r="R13" s="58" t="s">
        <v>138</v>
      </c>
    </row>
    <row r="14" spans="1:18" ht="17.100000000000001" customHeight="1" x14ac:dyDescent="0.3">
      <c r="A14" s="22" t="s">
        <v>75</v>
      </c>
      <c r="B14" s="23" t="s">
        <v>87</v>
      </c>
      <c r="C14" s="24">
        <v>155</v>
      </c>
      <c r="D14" s="24">
        <v>140</v>
      </c>
      <c r="E14" s="26">
        <v>0.90322580645161288</v>
      </c>
      <c r="F14" s="24">
        <v>133</v>
      </c>
      <c r="G14" s="24">
        <v>72</v>
      </c>
      <c r="H14" s="26">
        <v>0.46451612903225808</v>
      </c>
      <c r="I14" s="24">
        <v>72</v>
      </c>
      <c r="J14" s="26">
        <v>0.46451612903225808</v>
      </c>
      <c r="K14" s="24">
        <v>0</v>
      </c>
      <c r="L14" s="26">
        <v>0</v>
      </c>
      <c r="M14" s="24">
        <v>7</v>
      </c>
      <c r="N14" s="26">
        <v>4.5161290322580643E-2</v>
      </c>
      <c r="O14" s="24">
        <v>15</v>
      </c>
      <c r="P14" s="26">
        <v>9.6774193548387094E-2</v>
      </c>
      <c r="Q14" s="56" t="s">
        <v>138</v>
      </c>
      <c r="R14" s="56" t="s">
        <v>138</v>
      </c>
    </row>
    <row r="15" spans="1:18" ht="17.100000000000001" customHeight="1" x14ac:dyDescent="0.3">
      <c r="A15" s="22" t="s">
        <v>75</v>
      </c>
      <c r="B15" s="23" t="s">
        <v>88</v>
      </c>
      <c r="C15" s="24">
        <v>557</v>
      </c>
      <c r="D15" s="24">
        <v>473</v>
      </c>
      <c r="E15" s="26">
        <v>0.84919210053859961</v>
      </c>
      <c r="F15" s="24">
        <v>381</v>
      </c>
      <c r="G15" s="24">
        <v>212</v>
      </c>
      <c r="H15" s="26">
        <v>0.38061041292639136</v>
      </c>
      <c r="I15" s="24" t="s">
        <v>136</v>
      </c>
      <c r="J15" s="24" t="s">
        <v>136</v>
      </c>
      <c r="K15" s="24" t="s">
        <v>136</v>
      </c>
      <c r="L15" s="24" t="s">
        <v>136</v>
      </c>
      <c r="M15" s="24">
        <v>92</v>
      </c>
      <c r="N15" s="26">
        <v>0.16517055655296231</v>
      </c>
      <c r="O15" s="24">
        <v>84</v>
      </c>
      <c r="P15" s="26">
        <v>0.15080789946140036</v>
      </c>
      <c r="Q15" s="30">
        <v>1</v>
      </c>
      <c r="R15" s="23" t="s">
        <v>78</v>
      </c>
    </row>
    <row r="16" spans="1:18" ht="17.100000000000001" customHeight="1" x14ac:dyDescent="0.3">
      <c r="A16" s="22" t="s">
        <v>75</v>
      </c>
      <c r="B16" s="23" t="s">
        <v>89</v>
      </c>
      <c r="C16" s="24">
        <v>991</v>
      </c>
      <c r="D16" s="24">
        <v>986</v>
      </c>
      <c r="E16" s="26">
        <v>0.99495459132189712</v>
      </c>
      <c r="F16" s="24">
        <v>921</v>
      </c>
      <c r="G16" s="24">
        <v>546</v>
      </c>
      <c r="H16" s="26">
        <v>0.55095862764883952</v>
      </c>
      <c r="I16" s="24" t="s">
        <v>136</v>
      </c>
      <c r="J16" s="24" t="s">
        <v>136</v>
      </c>
      <c r="K16" s="24" t="s">
        <v>136</v>
      </c>
      <c r="L16" s="24" t="s">
        <v>136</v>
      </c>
      <c r="M16" s="24">
        <v>65</v>
      </c>
      <c r="N16" s="26">
        <v>6.5590312815338045E-2</v>
      </c>
      <c r="O16" s="24">
        <v>5</v>
      </c>
      <c r="P16" s="26">
        <v>5.0454086781029266E-3</v>
      </c>
      <c r="Q16" s="30">
        <v>1</v>
      </c>
      <c r="R16" s="23" t="s">
        <v>78</v>
      </c>
    </row>
    <row r="17" spans="1:18" ht="17.100000000000001" customHeight="1" x14ac:dyDescent="0.3">
      <c r="A17" s="22" t="s">
        <v>75</v>
      </c>
      <c r="B17" s="23" t="s">
        <v>90</v>
      </c>
      <c r="C17" s="24">
        <v>64</v>
      </c>
      <c r="D17" s="24" t="s">
        <v>136</v>
      </c>
      <c r="E17" s="24" t="s">
        <v>136</v>
      </c>
      <c r="F17" s="24">
        <v>55</v>
      </c>
      <c r="G17" s="24">
        <v>25</v>
      </c>
      <c r="H17" s="26">
        <v>0.390625</v>
      </c>
      <c r="I17" s="24">
        <v>25</v>
      </c>
      <c r="J17" s="26">
        <v>0.390625</v>
      </c>
      <c r="K17" s="24">
        <v>0</v>
      </c>
      <c r="L17" s="26">
        <v>0</v>
      </c>
      <c r="M17" s="24" t="s">
        <v>136</v>
      </c>
      <c r="N17" s="24" t="s">
        <v>136</v>
      </c>
      <c r="O17" s="24" t="s">
        <v>136</v>
      </c>
      <c r="P17" s="24" t="s">
        <v>136</v>
      </c>
      <c r="Q17" s="30">
        <v>1</v>
      </c>
      <c r="R17" s="23" t="s">
        <v>78</v>
      </c>
    </row>
    <row r="18" spans="1:18" ht="17.100000000000001" customHeight="1" x14ac:dyDescent="0.3">
      <c r="A18" s="22" t="s">
        <v>75</v>
      </c>
      <c r="B18" s="23" t="s">
        <v>91</v>
      </c>
      <c r="C18" s="24">
        <v>2830</v>
      </c>
      <c r="D18" s="24">
        <v>2802</v>
      </c>
      <c r="E18" s="26">
        <v>0.99010600706713781</v>
      </c>
      <c r="F18" s="24">
        <v>2562</v>
      </c>
      <c r="G18" s="24">
        <v>1601</v>
      </c>
      <c r="H18" s="26">
        <v>0.5657243816254417</v>
      </c>
      <c r="I18" s="24">
        <v>1590</v>
      </c>
      <c r="J18" s="26">
        <v>0.56183745583038869</v>
      </c>
      <c r="K18" s="24">
        <v>11</v>
      </c>
      <c r="L18" s="26">
        <v>3.8869257950530037E-3</v>
      </c>
      <c r="M18" s="24">
        <v>240</v>
      </c>
      <c r="N18" s="26">
        <v>8.4805653710247356E-2</v>
      </c>
      <c r="O18" s="24">
        <v>28</v>
      </c>
      <c r="P18" s="26">
        <v>9.893992932862191E-3</v>
      </c>
      <c r="Q18" s="56" t="s">
        <v>138</v>
      </c>
      <c r="R18" s="56" t="s">
        <v>138</v>
      </c>
    </row>
    <row r="19" spans="1:18" ht="17.100000000000001" customHeight="1" x14ac:dyDescent="0.3">
      <c r="A19" s="22" t="s">
        <v>75</v>
      </c>
      <c r="B19" s="23" t="s">
        <v>92</v>
      </c>
      <c r="C19" s="24">
        <v>411</v>
      </c>
      <c r="D19" s="24">
        <v>406</v>
      </c>
      <c r="E19" s="26">
        <v>0.98783454987834551</v>
      </c>
      <c r="F19" s="24">
        <v>390</v>
      </c>
      <c r="G19" s="24">
        <v>252</v>
      </c>
      <c r="H19" s="26">
        <v>0.61313868613138689</v>
      </c>
      <c r="I19" s="24" t="s">
        <v>136</v>
      </c>
      <c r="J19" s="24" t="s">
        <v>136</v>
      </c>
      <c r="K19" s="24" t="s">
        <v>136</v>
      </c>
      <c r="L19" s="24" t="s">
        <v>136</v>
      </c>
      <c r="M19" s="24">
        <v>16</v>
      </c>
      <c r="N19" s="26">
        <v>3.8929440389294405E-2</v>
      </c>
      <c r="O19" s="24">
        <v>5</v>
      </c>
      <c r="P19" s="26">
        <v>1.2165450121654502E-2</v>
      </c>
      <c r="Q19" s="30">
        <v>1</v>
      </c>
      <c r="R19" s="23" t="s">
        <v>78</v>
      </c>
    </row>
    <row r="20" spans="1:18" ht="17.100000000000001" customHeight="1" x14ac:dyDescent="0.3">
      <c r="A20" s="22" t="s">
        <v>75</v>
      </c>
      <c r="B20" s="23" t="s">
        <v>93</v>
      </c>
      <c r="C20" s="24">
        <v>484</v>
      </c>
      <c r="D20" s="24" t="s">
        <v>136</v>
      </c>
      <c r="E20" s="24" t="s">
        <v>136</v>
      </c>
      <c r="F20" s="24">
        <v>457</v>
      </c>
      <c r="G20" s="24">
        <v>162</v>
      </c>
      <c r="H20" s="26">
        <v>0.33471074380165289</v>
      </c>
      <c r="I20" s="24">
        <v>155</v>
      </c>
      <c r="J20" s="26">
        <v>0.32024793388429751</v>
      </c>
      <c r="K20" s="24">
        <v>7</v>
      </c>
      <c r="L20" s="26">
        <v>1.4462809917355372E-2</v>
      </c>
      <c r="M20" s="24" t="s">
        <v>136</v>
      </c>
      <c r="N20" s="24" t="s">
        <v>136</v>
      </c>
      <c r="O20" s="24" t="s">
        <v>136</v>
      </c>
      <c r="P20" s="24" t="s">
        <v>136</v>
      </c>
      <c r="Q20" s="30">
        <v>1</v>
      </c>
      <c r="R20" s="23" t="s">
        <v>78</v>
      </c>
    </row>
    <row r="21" spans="1:18" ht="17.100000000000001" customHeight="1" x14ac:dyDescent="0.3">
      <c r="A21" s="22" t="s">
        <v>75</v>
      </c>
      <c r="B21" s="23" t="s">
        <v>94</v>
      </c>
      <c r="C21" s="24">
        <v>85</v>
      </c>
      <c r="D21" s="24">
        <v>77</v>
      </c>
      <c r="E21" s="26">
        <v>0.90588235294117647</v>
      </c>
      <c r="F21" s="24">
        <v>71</v>
      </c>
      <c r="G21" s="24">
        <v>52</v>
      </c>
      <c r="H21" s="26">
        <v>0.61176470588235299</v>
      </c>
      <c r="I21" s="24">
        <v>52</v>
      </c>
      <c r="J21" s="26">
        <v>0.61176470588235299</v>
      </c>
      <c r="K21" s="24">
        <v>0</v>
      </c>
      <c r="L21" s="26">
        <v>0</v>
      </c>
      <c r="M21" s="24">
        <v>6</v>
      </c>
      <c r="N21" s="26">
        <v>7.0588235294117646E-2</v>
      </c>
      <c r="O21" s="24">
        <v>8</v>
      </c>
      <c r="P21" s="26">
        <v>9.4117647058823528E-2</v>
      </c>
      <c r="Q21" s="58" t="s">
        <v>138</v>
      </c>
      <c r="R21" s="58" t="s">
        <v>138</v>
      </c>
    </row>
    <row r="22" spans="1:18" ht="17.100000000000001" customHeight="1" x14ac:dyDescent="0.3">
      <c r="A22" s="22" t="s">
        <v>75</v>
      </c>
      <c r="B22" s="23" t="s">
        <v>95</v>
      </c>
      <c r="C22" s="24">
        <v>39545</v>
      </c>
      <c r="D22" s="24">
        <v>38371</v>
      </c>
      <c r="E22" s="26">
        <v>0.9703123024402579</v>
      </c>
      <c r="F22" s="24">
        <v>35275</v>
      </c>
      <c r="G22" s="24">
        <v>20985</v>
      </c>
      <c r="H22" s="26">
        <v>0.53066127196864332</v>
      </c>
      <c r="I22" s="24">
        <v>20936</v>
      </c>
      <c r="J22" s="26">
        <v>0.52942217726640539</v>
      </c>
      <c r="K22" s="24">
        <v>49</v>
      </c>
      <c r="L22" s="26">
        <v>1.2390947022379568E-3</v>
      </c>
      <c r="M22" s="24">
        <v>3096</v>
      </c>
      <c r="N22" s="26">
        <v>7.8290555063851311E-2</v>
      </c>
      <c r="O22" s="24">
        <v>1174</v>
      </c>
      <c r="P22" s="26">
        <v>2.9687697559742068E-2</v>
      </c>
      <c r="Q22" s="56" t="s">
        <v>138</v>
      </c>
      <c r="R22" s="56" t="s">
        <v>138</v>
      </c>
    </row>
    <row r="23" spans="1:18" ht="17.100000000000001" customHeight="1" x14ac:dyDescent="0.3">
      <c r="A23" s="22" t="s">
        <v>75</v>
      </c>
      <c r="B23" s="23" t="s">
        <v>96</v>
      </c>
      <c r="C23" s="24">
        <v>454</v>
      </c>
      <c r="D23" s="24">
        <v>428</v>
      </c>
      <c r="E23" s="26">
        <v>0.94273127753303965</v>
      </c>
      <c r="F23" s="24">
        <v>396</v>
      </c>
      <c r="G23" s="24">
        <v>252</v>
      </c>
      <c r="H23" s="26">
        <v>0.55506607929515417</v>
      </c>
      <c r="I23" s="24" t="s">
        <v>136</v>
      </c>
      <c r="J23" s="24" t="s">
        <v>136</v>
      </c>
      <c r="K23" s="24" t="s">
        <v>136</v>
      </c>
      <c r="L23" s="24" t="s">
        <v>136</v>
      </c>
      <c r="M23" s="24">
        <v>32</v>
      </c>
      <c r="N23" s="26">
        <v>7.0484581497797363E-2</v>
      </c>
      <c r="O23" s="24">
        <v>26</v>
      </c>
      <c r="P23" s="26">
        <v>5.7268722466960353E-2</v>
      </c>
      <c r="Q23" s="30">
        <v>1</v>
      </c>
      <c r="R23" s="23" t="s">
        <v>78</v>
      </c>
    </row>
    <row r="24" spans="1:18" ht="17.100000000000001" customHeight="1" x14ac:dyDescent="0.3">
      <c r="A24" s="22" t="s">
        <v>75</v>
      </c>
      <c r="B24" s="23" t="s">
        <v>97</v>
      </c>
      <c r="C24" s="24">
        <v>575</v>
      </c>
      <c r="D24" s="24">
        <v>565</v>
      </c>
      <c r="E24" s="26">
        <v>0.9826086956521739</v>
      </c>
      <c r="F24" s="24">
        <v>519</v>
      </c>
      <c r="G24" s="24">
        <v>277</v>
      </c>
      <c r="H24" s="26">
        <v>0.48173913043478261</v>
      </c>
      <c r="I24" s="24" t="s">
        <v>136</v>
      </c>
      <c r="J24" s="24" t="s">
        <v>136</v>
      </c>
      <c r="K24" s="24" t="s">
        <v>136</v>
      </c>
      <c r="L24" s="24" t="s">
        <v>136</v>
      </c>
      <c r="M24" s="24">
        <v>46</v>
      </c>
      <c r="N24" s="26">
        <v>0.08</v>
      </c>
      <c r="O24" s="24">
        <v>10</v>
      </c>
      <c r="P24" s="26">
        <v>1.7391304347826087E-2</v>
      </c>
      <c r="Q24" s="30">
        <v>1</v>
      </c>
      <c r="R24" s="23" t="s">
        <v>78</v>
      </c>
    </row>
    <row r="25" spans="1:18" ht="17.100000000000001" customHeight="1" x14ac:dyDescent="0.3">
      <c r="A25" s="22" t="s">
        <v>75</v>
      </c>
      <c r="B25" s="23" t="s">
        <v>98</v>
      </c>
      <c r="C25" s="24">
        <v>68</v>
      </c>
      <c r="D25" s="24">
        <v>63</v>
      </c>
      <c r="E25" s="26">
        <v>0.92647058823529416</v>
      </c>
      <c r="F25" s="24">
        <v>58</v>
      </c>
      <c r="G25" s="24">
        <v>41</v>
      </c>
      <c r="H25" s="26">
        <v>0.6029411764705882</v>
      </c>
      <c r="I25" s="24" t="s">
        <v>136</v>
      </c>
      <c r="J25" s="24" t="s">
        <v>136</v>
      </c>
      <c r="K25" s="24" t="s">
        <v>136</v>
      </c>
      <c r="L25" s="24" t="s">
        <v>136</v>
      </c>
      <c r="M25" s="24">
        <v>5</v>
      </c>
      <c r="N25" s="26">
        <v>7.3529411764705885E-2</v>
      </c>
      <c r="O25" s="24">
        <v>5</v>
      </c>
      <c r="P25" s="26">
        <v>7.3529411764705885E-2</v>
      </c>
      <c r="Q25" s="30">
        <v>1</v>
      </c>
      <c r="R25" s="23" t="s">
        <v>78</v>
      </c>
    </row>
    <row r="26" spans="1:18" ht="17.100000000000001" customHeight="1" x14ac:dyDescent="0.3">
      <c r="A26" s="22" t="s">
        <v>75</v>
      </c>
      <c r="B26" s="23" t="s">
        <v>99</v>
      </c>
      <c r="C26" s="24">
        <v>552</v>
      </c>
      <c r="D26" s="24">
        <v>545</v>
      </c>
      <c r="E26" s="26">
        <v>0.9873188405797102</v>
      </c>
      <c r="F26" s="24">
        <v>491</v>
      </c>
      <c r="G26" s="24">
        <v>260</v>
      </c>
      <c r="H26" s="26">
        <v>0.47101449275362317</v>
      </c>
      <c r="I26" s="24">
        <v>248</v>
      </c>
      <c r="J26" s="26">
        <v>0.44927536231884058</v>
      </c>
      <c r="K26" s="24">
        <v>12</v>
      </c>
      <c r="L26" s="26">
        <v>2.1739130434782608E-2</v>
      </c>
      <c r="M26" s="24">
        <v>54</v>
      </c>
      <c r="N26" s="26">
        <v>9.7826086956521743E-2</v>
      </c>
      <c r="O26" s="24">
        <v>7</v>
      </c>
      <c r="P26" s="26">
        <v>1.2681159420289856E-2</v>
      </c>
      <c r="Q26" s="56" t="s">
        <v>138</v>
      </c>
      <c r="R26" s="56" t="s">
        <v>138</v>
      </c>
    </row>
    <row r="27" spans="1:18" ht="17.100000000000001" customHeight="1" x14ac:dyDescent="0.3">
      <c r="A27" s="22" t="s">
        <v>75</v>
      </c>
      <c r="B27" s="23" t="s">
        <v>100</v>
      </c>
      <c r="C27" s="24">
        <v>1430</v>
      </c>
      <c r="D27" s="24">
        <v>1256</v>
      </c>
      <c r="E27" s="26">
        <v>0.87832167832167829</v>
      </c>
      <c r="F27" s="24">
        <v>1148</v>
      </c>
      <c r="G27" s="24">
        <v>612</v>
      </c>
      <c r="H27" s="26">
        <v>0.42797202797202799</v>
      </c>
      <c r="I27" s="24">
        <v>598</v>
      </c>
      <c r="J27" s="26">
        <v>0.41818181818181815</v>
      </c>
      <c r="K27" s="24">
        <v>14</v>
      </c>
      <c r="L27" s="26">
        <v>9.7902097902097911E-3</v>
      </c>
      <c r="M27" s="24">
        <v>108</v>
      </c>
      <c r="N27" s="26">
        <v>7.5524475524475526E-2</v>
      </c>
      <c r="O27" s="24">
        <v>174</v>
      </c>
      <c r="P27" s="26">
        <v>0.12167832167832168</v>
      </c>
      <c r="Q27" s="58" t="s">
        <v>138</v>
      </c>
      <c r="R27" s="58" t="s">
        <v>138</v>
      </c>
    </row>
    <row r="28" spans="1:18" ht="17.100000000000001" customHeight="1" x14ac:dyDescent="0.3">
      <c r="A28" s="22" t="s">
        <v>75</v>
      </c>
      <c r="B28" s="23" t="s">
        <v>101</v>
      </c>
      <c r="C28" s="24">
        <v>46</v>
      </c>
      <c r="D28" s="24">
        <v>46</v>
      </c>
      <c r="E28" s="26">
        <v>1</v>
      </c>
      <c r="F28" s="24" t="s">
        <v>136</v>
      </c>
      <c r="G28" s="24">
        <v>22</v>
      </c>
      <c r="H28" s="26">
        <v>0.47826086956521741</v>
      </c>
      <c r="I28" s="24" t="s">
        <v>136</v>
      </c>
      <c r="J28" s="24" t="s">
        <v>136</v>
      </c>
      <c r="K28" s="24" t="s">
        <v>136</v>
      </c>
      <c r="L28" s="24" t="s">
        <v>136</v>
      </c>
      <c r="M28" s="24" t="s">
        <v>136</v>
      </c>
      <c r="N28" s="26" t="s">
        <v>136</v>
      </c>
      <c r="O28" s="24">
        <v>0</v>
      </c>
      <c r="P28" s="26">
        <v>0</v>
      </c>
      <c r="Q28" s="30">
        <v>1</v>
      </c>
      <c r="R28" s="23" t="s">
        <v>78</v>
      </c>
    </row>
    <row r="29" spans="1:18" ht="17.100000000000001" customHeight="1" x14ac:dyDescent="0.3">
      <c r="A29" s="22" t="s">
        <v>75</v>
      </c>
      <c r="B29" s="23" t="s">
        <v>102</v>
      </c>
      <c r="C29" s="24">
        <v>44</v>
      </c>
      <c r="D29" s="24">
        <v>44</v>
      </c>
      <c r="E29" s="26">
        <v>1</v>
      </c>
      <c r="F29" s="24" t="s">
        <v>136</v>
      </c>
      <c r="G29" s="26" t="s">
        <v>136</v>
      </c>
      <c r="H29" s="26" t="s">
        <v>136</v>
      </c>
      <c r="I29" s="26" t="s">
        <v>136</v>
      </c>
      <c r="J29" s="26" t="s">
        <v>136</v>
      </c>
      <c r="K29" s="26" t="s">
        <v>136</v>
      </c>
      <c r="L29" s="26" t="s">
        <v>136</v>
      </c>
      <c r="M29" s="24" t="s">
        <v>136</v>
      </c>
      <c r="N29" s="26" t="s">
        <v>136</v>
      </c>
      <c r="O29" s="24">
        <v>0</v>
      </c>
      <c r="P29" s="26">
        <v>0</v>
      </c>
      <c r="Q29" s="27">
        <v>2</v>
      </c>
      <c r="R29" s="18" t="s">
        <v>137</v>
      </c>
    </row>
    <row r="30" spans="1:18" ht="17.100000000000001" customHeight="1" x14ac:dyDescent="0.3">
      <c r="A30" s="22" t="s">
        <v>75</v>
      </c>
      <c r="B30" s="23" t="s">
        <v>103</v>
      </c>
      <c r="C30" s="24">
        <v>2030</v>
      </c>
      <c r="D30" s="24">
        <v>2008</v>
      </c>
      <c r="E30" s="26">
        <v>0.98916256157635463</v>
      </c>
      <c r="F30" s="24">
        <v>1687</v>
      </c>
      <c r="G30" s="24">
        <v>683</v>
      </c>
      <c r="H30" s="26">
        <v>0.33645320197044337</v>
      </c>
      <c r="I30" s="24">
        <v>663</v>
      </c>
      <c r="J30" s="26">
        <v>0.32660098522167486</v>
      </c>
      <c r="K30" s="24">
        <v>20</v>
      </c>
      <c r="L30" s="26">
        <v>9.852216748768473E-3</v>
      </c>
      <c r="M30" s="24">
        <v>321</v>
      </c>
      <c r="N30" s="26">
        <v>0.158128078817734</v>
      </c>
      <c r="O30" s="24">
        <v>22</v>
      </c>
      <c r="P30" s="26">
        <v>1.083743842364532E-2</v>
      </c>
      <c r="Q30" s="56" t="s">
        <v>138</v>
      </c>
      <c r="R30" s="56" t="s">
        <v>138</v>
      </c>
    </row>
    <row r="31" spans="1:18" ht="17.100000000000001" customHeight="1" x14ac:dyDescent="0.3">
      <c r="A31" s="22" t="s">
        <v>75</v>
      </c>
      <c r="B31" s="23" t="s">
        <v>104</v>
      </c>
      <c r="C31" s="24">
        <v>465</v>
      </c>
      <c r="D31" s="24">
        <v>465</v>
      </c>
      <c r="E31" s="26">
        <v>1</v>
      </c>
      <c r="F31" s="24">
        <v>439</v>
      </c>
      <c r="G31" s="24">
        <v>189</v>
      </c>
      <c r="H31" s="26">
        <v>0.40645161290322579</v>
      </c>
      <c r="I31" s="24" t="s">
        <v>136</v>
      </c>
      <c r="J31" s="24" t="s">
        <v>136</v>
      </c>
      <c r="K31" s="24" t="s">
        <v>136</v>
      </c>
      <c r="L31" s="24" t="s">
        <v>136</v>
      </c>
      <c r="M31" s="24">
        <v>26</v>
      </c>
      <c r="N31" s="26">
        <v>5.5913978494623658E-2</v>
      </c>
      <c r="O31" s="24">
        <v>0</v>
      </c>
      <c r="P31" s="26">
        <v>0</v>
      </c>
      <c r="Q31" s="30">
        <v>1</v>
      </c>
      <c r="R31" s="23" t="s">
        <v>78</v>
      </c>
    </row>
    <row r="32" spans="1:18" ht="17.100000000000001" customHeight="1" x14ac:dyDescent="0.3">
      <c r="A32" s="22" t="s">
        <v>75</v>
      </c>
      <c r="B32" s="23" t="s">
        <v>105</v>
      </c>
      <c r="C32" s="24">
        <v>218</v>
      </c>
      <c r="D32" s="24" t="s">
        <v>136</v>
      </c>
      <c r="E32" s="24" t="s">
        <v>136</v>
      </c>
      <c r="F32" s="24">
        <v>209</v>
      </c>
      <c r="G32" s="24">
        <v>119</v>
      </c>
      <c r="H32" s="26">
        <v>0.54587155963302747</v>
      </c>
      <c r="I32" s="24" t="s">
        <v>136</v>
      </c>
      <c r="J32" s="24" t="s">
        <v>136</v>
      </c>
      <c r="K32" s="24" t="s">
        <v>136</v>
      </c>
      <c r="L32" s="24" t="s">
        <v>136</v>
      </c>
      <c r="M32" s="24" t="s">
        <v>136</v>
      </c>
      <c r="N32" s="24" t="s">
        <v>136</v>
      </c>
      <c r="O32" s="24" t="s">
        <v>136</v>
      </c>
      <c r="P32" s="24" t="s">
        <v>136</v>
      </c>
      <c r="Q32" s="30">
        <v>1</v>
      </c>
      <c r="R32" s="23" t="s">
        <v>78</v>
      </c>
    </row>
    <row r="33" spans="1:18" ht="17.100000000000001" customHeight="1" x14ac:dyDescent="0.3">
      <c r="A33" s="22" t="s">
        <v>75</v>
      </c>
      <c r="B33" s="23" t="s">
        <v>106</v>
      </c>
      <c r="C33" s="24">
        <v>9132</v>
      </c>
      <c r="D33" s="24">
        <v>9047</v>
      </c>
      <c r="E33" s="26">
        <v>0.99069207183530439</v>
      </c>
      <c r="F33" s="24">
        <v>8341</v>
      </c>
      <c r="G33" s="24">
        <v>4389</v>
      </c>
      <c r="H33" s="26">
        <v>0.48061760840998685</v>
      </c>
      <c r="I33" s="24">
        <v>4278</v>
      </c>
      <c r="J33" s="26">
        <v>0.46846254927726677</v>
      </c>
      <c r="K33" s="24">
        <v>111</v>
      </c>
      <c r="L33" s="26">
        <v>1.2155059132720105E-2</v>
      </c>
      <c r="M33" s="24">
        <v>706</v>
      </c>
      <c r="N33" s="26">
        <v>7.7310556285589138E-2</v>
      </c>
      <c r="O33" s="24">
        <v>85</v>
      </c>
      <c r="P33" s="26">
        <v>9.3079281646955767E-3</v>
      </c>
      <c r="Q33" s="58" t="s">
        <v>138</v>
      </c>
      <c r="R33" s="58" t="s">
        <v>138</v>
      </c>
    </row>
    <row r="34" spans="1:18" ht="17.100000000000001" customHeight="1" x14ac:dyDescent="0.3">
      <c r="A34" s="22" t="s">
        <v>75</v>
      </c>
      <c r="B34" s="23" t="s">
        <v>107</v>
      </c>
      <c r="C34" s="24">
        <v>766</v>
      </c>
      <c r="D34" s="24" t="s">
        <v>136</v>
      </c>
      <c r="E34" s="24" t="s">
        <v>136</v>
      </c>
      <c r="F34" s="24">
        <v>711</v>
      </c>
      <c r="G34" s="24">
        <v>358</v>
      </c>
      <c r="H34" s="26">
        <v>0.46736292428198434</v>
      </c>
      <c r="I34" s="24">
        <v>338</v>
      </c>
      <c r="J34" s="26">
        <v>0.44125326370757179</v>
      </c>
      <c r="K34" s="24">
        <v>20</v>
      </c>
      <c r="L34" s="26">
        <v>2.6109660574412531E-2</v>
      </c>
      <c r="M34" s="24" t="s">
        <v>136</v>
      </c>
      <c r="N34" s="24" t="s">
        <v>136</v>
      </c>
      <c r="O34" s="24" t="s">
        <v>136</v>
      </c>
      <c r="P34" s="24" t="s">
        <v>136</v>
      </c>
      <c r="Q34" s="30">
        <v>1</v>
      </c>
      <c r="R34" s="23" t="s">
        <v>78</v>
      </c>
    </row>
    <row r="35" spans="1:18" ht="17.100000000000001" customHeight="1" x14ac:dyDescent="0.3">
      <c r="A35" s="22" t="s">
        <v>75</v>
      </c>
      <c r="B35" s="23" t="s">
        <v>108</v>
      </c>
      <c r="C35" s="24">
        <v>76</v>
      </c>
      <c r="D35" s="24" t="s">
        <v>136</v>
      </c>
      <c r="E35" s="24" t="s">
        <v>136</v>
      </c>
      <c r="F35" s="24">
        <v>68</v>
      </c>
      <c r="G35" s="24">
        <v>49</v>
      </c>
      <c r="H35" s="26">
        <v>0.64473684210526316</v>
      </c>
      <c r="I35" s="24">
        <v>49</v>
      </c>
      <c r="J35" s="26">
        <v>0.64473684210526316</v>
      </c>
      <c r="K35" s="24">
        <v>0</v>
      </c>
      <c r="L35" s="26">
        <v>0</v>
      </c>
      <c r="M35" s="24" t="s">
        <v>136</v>
      </c>
      <c r="N35" s="24" t="s">
        <v>136</v>
      </c>
      <c r="O35" s="24" t="s">
        <v>136</v>
      </c>
      <c r="P35" s="24" t="s">
        <v>136</v>
      </c>
      <c r="Q35" s="30">
        <v>1</v>
      </c>
      <c r="R35" s="23" t="s">
        <v>78</v>
      </c>
    </row>
    <row r="36" spans="1:18" ht="17.100000000000001" customHeight="1" x14ac:dyDescent="0.3">
      <c r="A36" s="22" t="s">
        <v>75</v>
      </c>
      <c r="B36" s="23" t="s">
        <v>109</v>
      </c>
      <c r="C36" s="24">
        <v>15152</v>
      </c>
      <c r="D36" s="24">
        <v>15066</v>
      </c>
      <c r="E36" s="26">
        <v>0.99432418162618796</v>
      </c>
      <c r="F36" s="24">
        <v>13539</v>
      </c>
      <c r="G36" s="24">
        <v>4663</v>
      </c>
      <c r="H36" s="26">
        <v>0.30774815205913408</v>
      </c>
      <c r="I36" s="24">
        <v>4563</v>
      </c>
      <c r="J36" s="26">
        <v>0.30114836325237593</v>
      </c>
      <c r="K36" s="24">
        <v>100</v>
      </c>
      <c r="L36" s="26">
        <v>6.5997888067581834E-3</v>
      </c>
      <c r="M36" s="24">
        <v>1527</v>
      </c>
      <c r="N36" s="26">
        <v>0.10077877507919747</v>
      </c>
      <c r="O36" s="24">
        <v>86</v>
      </c>
      <c r="P36" s="26">
        <v>5.6758183738120378E-3</v>
      </c>
      <c r="Q36" s="56" t="s">
        <v>138</v>
      </c>
      <c r="R36" s="56" t="s">
        <v>138</v>
      </c>
    </row>
    <row r="37" spans="1:18" ht="17.100000000000001" customHeight="1" x14ac:dyDescent="0.3">
      <c r="A37" s="22" t="s">
        <v>75</v>
      </c>
      <c r="B37" s="23" t="s">
        <v>110</v>
      </c>
      <c r="C37" s="24">
        <v>8523</v>
      </c>
      <c r="D37" s="24">
        <v>5494</v>
      </c>
      <c r="E37" s="26">
        <v>0.64460870585474594</v>
      </c>
      <c r="F37" s="24">
        <v>4509</v>
      </c>
      <c r="G37" s="24">
        <v>2783</v>
      </c>
      <c r="H37" s="26">
        <v>0.32652821776369823</v>
      </c>
      <c r="I37" s="24">
        <v>2754</v>
      </c>
      <c r="J37" s="26">
        <v>0.32312565997888065</v>
      </c>
      <c r="K37" s="24">
        <v>29</v>
      </c>
      <c r="L37" s="26">
        <v>3.4025577848175526E-3</v>
      </c>
      <c r="M37" s="24">
        <v>985</v>
      </c>
      <c r="N37" s="26">
        <v>0.11556963510500998</v>
      </c>
      <c r="O37" s="24">
        <v>3029</v>
      </c>
      <c r="P37" s="26">
        <v>0.355391294145254</v>
      </c>
      <c r="Q37" s="58" t="s">
        <v>138</v>
      </c>
      <c r="R37" s="58" t="s">
        <v>138</v>
      </c>
    </row>
    <row r="38" spans="1:18" ht="17.100000000000001" customHeight="1" x14ac:dyDescent="0.3">
      <c r="A38" s="22" t="s">
        <v>75</v>
      </c>
      <c r="B38" s="23" t="s">
        <v>111</v>
      </c>
      <c r="C38" s="24">
        <v>290</v>
      </c>
      <c r="D38" s="24">
        <v>280</v>
      </c>
      <c r="E38" s="26">
        <v>0.96551724137931039</v>
      </c>
      <c r="F38" s="24">
        <v>255</v>
      </c>
      <c r="G38" s="24">
        <v>126</v>
      </c>
      <c r="H38" s="26">
        <v>0.43448275862068964</v>
      </c>
      <c r="I38" s="24">
        <v>112</v>
      </c>
      <c r="J38" s="26">
        <v>0.38620689655172413</v>
      </c>
      <c r="K38" s="24">
        <v>14</v>
      </c>
      <c r="L38" s="26">
        <v>4.8275862068965517E-2</v>
      </c>
      <c r="M38" s="24">
        <v>25</v>
      </c>
      <c r="N38" s="26">
        <v>8.6206896551724144E-2</v>
      </c>
      <c r="O38" s="24">
        <v>10</v>
      </c>
      <c r="P38" s="26">
        <v>3.4482758620689655E-2</v>
      </c>
      <c r="Q38" s="56" t="s">
        <v>138</v>
      </c>
      <c r="R38" s="56" t="s">
        <v>138</v>
      </c>
    </row>
    <row r="39" spans="1:18" ht="17.100000000000001" customHeight="1" x14ac:dyDescent="0.3">
      <c r="A39" s="22" t="s">
        <v>75</v>
      </c>
      <c r="B39" s="31" t="s">
        <v>112</v>
      </c>
      <c r="C39" s="24">
        <v>10433</v>
      </c>
      <c r="D39" s="24">
        <v>9090</v>
      </c>
      <c r="E39" s="26">
        <v>0.87127384261478003</v>
      </c>
      <c r="F39" s="24">
        <v>7877</v>
      </c>
      <c r="G39" s="24">
        <v>4175</v>
      </c>
      <c r="H39" s="26">
        <v>0.40017252947378512</v>
      </c>
      <c r="I39" s="24">
        <v>4039</v>
      </c>
      <c r="J39" s="26">
        <v>0.38713696923224383</v>
      </c>
      <c r="K39" s="24">
        <v>136</v>
      </c>
      <c r="L39" s="26">
        <v>1.3035560241541263E-2</v>
      </c>
      <c r="M39" s="24">
        <v>1213</v>
      </c>
      <c r="N39" s="26">
        <v>0.11626569538962907</v>
      </c>
      <c r="O39" s="24">
        <v>1343</v>
      </c>
      <c r="P39" s="26">
        <v>0.12872615738521997</v>
      </c>
      <c r="Q39" s="58" t="s">
        <v>138</v>
      </c>
      <c r="R39" s="58" t="s">
        <v>138</v>
      </c>
    </row>
    <row r="40" spans="1:18" ht="17.100000000000001" customHeight="1" x14ac:dyDescent="0.3">
      <c r="A40" s="22" t="s">
        <v>75</v>
      </c>
      <c r="B40" s="23" t="s">
        <v>113</v>
      </c>
      <c r="C40" s="24">
        <v>7735</v>
      </c>
      <c r="D40" s="24">
        <v>7665</v>
      </c>
      <c r="E40" s="26">
        <v>0.99095022624434392</v>
      </c>
      <c r="F40" s="24">
        <v>7053</v>
      </c>
      <c r="G40" s="24">
        <v>4143</v>
      </c>
      <c r="H40" s="26">
        <v>0.53561732385261795</v>
      </c>
      <c r="I40" s="24">
        <v>4123</v>
      </c>
      <c r="J40" s="26">
        <v>0.53303167420814479</v>
      </c>
      <c r="K40" s="24">
        <v>20</v>
      </c>
      <c r="L40" s="26">
        <v>2.5856496444731738E-3</v>
      </c>
      <c r="M40" s="24">
        <v>612</v>
      </c>
      <c r="N40" s="26">
        <v>7.9120879120879117E-2</v>
      </c>
      <c r="O40" s="24">
        <v>70</v>
      </c>
      <c r="P40" s="26">
        <v>9.0497737556561094E-3</v>
      </c>
      <c r="Q40" s="56" t="s">
        <v>138</v>
      </c>
      <c r="R40" s="56" t="s">
        <v>138</v>
      </c>
    </row>
    <row r="41" spans="1:18" ht="17.100000000000001" customHeight="1" x14ac:dyDescent="0.3">
      <c r="A41" s="22" t="s">
        <v>75</v>
      </c>
      <c r="B41" s="31" t="s">
        <v>114</v>
      </c>
      <c r="C41" s="24">
        <v>3129</v>
      </c>
      <c r="D41" s="24">
        <v>2763</v>
      </c>
      <c r="E41" s="26">
        <v>0.88302972195589646</v>
      </c>
      <c r="F41" s="24">
        <v>2614</v>
      </c>
      <c r="G41" s="24">
        <v>1649</v>
      </c>
      <c r="H41" s="26">
        <v>0.52700543304570147</v>
      </c>
      <c r="I41" s="24">
        <v>1630</v>
      </c>
      <c r="J41" s="26">
        <v>0.52093320549696387</v>
      </c>
      <c r="K41" s="24">
        <v>19</v>
      </c>
      <c r="L41" s="26">
        <v>6.0722275487376156E-3</v>
      </c>
      <c r="M41" s="24">
        <v>149</v>
      </c>
      <c r="N41" s="26">
        <v>4.7619047619047616E-2</v>
      </c>
      <c r="O41" s="24">
        <v>366</v>
      </c>
      <c r="P41" s="26">
        <v>0.11697027804410355</v>
      </c>
      <c r="Q41" s="58" t="s">
        <v>138</v>
      </c>
      <c r="R41" s="58" t="s">
        <v>138</v>
      </c>
    </row>
    <row r="42" spans="1:18" ht="17.100000000000001" customHeight="1" x14ac:dyDescent="0.3">
      <c r="A42" s="22" t="s">
        <v>75</v>
      </c>
      <c r="B42" s="31" t="s">
        <v>115</v>
      </c>
      <c r="C42" s="24">
        <v>2354</v>
      </c>
      <c r="D42" s="24">
        <v>2258</v>
      </c>
      <c r="E42" s="26">
        <v>0.95921835174171621</v>
      </c>
      <c r="F42" s="24">
        <v>2072</v>
      </c>
      <c r="G42" s="24">
        <v>1251</v>
      </c>
      <c r="H42" s="26">
        <v>0.53143585386576042</v>
      </c>
      <c r="I42" s="24">
        <v>1230</v>
      </c>
      <c r="J42" s="26">
        <v>0.52251486830926086</v>
      </c>
      <c r="K42" s="24">
        <v>21</v>
      </c>
      <c r="L42" s="26">
        <v>8.9209855564995749E-3</v>
      </c>
      <c r="M42" s="24">
        <v>186</v>
      </c>
      <c r="N42" s="26">
        <v>7.9014443500424802E-2</v>
      </c>
      <c r="O42" s="24">
        <v>96</v>
      </c>
      <c r="P42" s="26">
        <v>4.0781648258283773E-2</v>
      </c>
      <c r="Q42" s="56" t="s">
        <v>138</v>
      </c>
      <c r="R42" s="56" t="s">
        <v>138</v>
      </c>
    </row>
    <row r="43" spans="1:18" ht="17.100000000000001" customHeight="1" x14ac:dyDescent="0.3">
      <c r="A43" s="22" t="s">
        <v>75</v>
      </c>
      <c r="B43" s="31" t="s">
        <v>116</v>
      </c>
      <c r="C43" s="24">
        <v>648</v>
      </c>
      <c r="D43" s="24">
        <v>642</v>
      </c>
      <c r="E43" s="26">
        <v>0.9907407407407407</v>
      </c>
      <c r="F43" s="24">
        <v>587</v>
      </c>
      <c r="G43" s="24">
        <v>318</v>
      </c>
      <c r="H43" s="26">
        <v>0.49074074074074076</v>
      </c>
      <c r="I43" s="24">
        <v>318</v>
      </c>
      <c r="J43" s="26">
        <v>0.49074074074074076</v>
      </c>
      <c r="K43" s="24">
        <v>0</v>
      </c>
      <c r="L43" s="26">
        <v>0</v>
      </c>
      <c r="M43" s="24">
        <v>55</v>
      </c>
      <c r="N43" s="26">
        <v>8.4876543209876545E-2</v>
      </c>
      <c r="O43" s="24">
        <v>6</v>
      </c>
      <c r="P43" s="26">
        <v>9.2592592592592587E-3</v>
      </c>
      <c r="Q43" s="58" t="s">
        <v>138</v>
      </c>
      <c r="R43" s="58" t="s">
        <v>138</v>
      </c>
    </row>
    <row r="44" spans="1:18" ht="17.100000000000001" customHeight="1" x14ac:dyDescent="0.3">
      <c r="A44" s="22" t="s">
        <v>75</v>
      </c>
      <c r="B44" s="23" t="s">
        <v>117</v>
      </c>
      <c r="C44" s="24">
        <v>1839</v>
      </c>
      <c r="D44" s="24">
        <v>1822</v>
      </c>
      <c r="E44" s="26">
        <v>0.99075584556824359</v>
      </c>
      <c r="F44" s="24">
        <v>1691</v>
      </c>
      <c r="G44" s="24">
        <v>893</v>
      </c>
      <c r="H44" s="26">
        <v>0.4855899945622621</v>
      </c>
      <c r="I44" s="24" t="s">
        <v>136</v>
      </c>
      <c r="J44" s="24" t="s">
        <v>136</v>
      </c>
      <c r="K44" s="24" t="s">
        <v>136</v>
      </c>
      <c r="L44" s="24" t="s">
        <v>136</v>
      </c>
      <c r="M44" s="24">
        <v>131</v>
      </c>
      <c r="N44" s="26">
        <v>7.1234366503534527E-2</v>
      </c>
      <c r="O44" s="24">
        <v>17</v>
      </c>
      <c r="P44" s="26">
        <v>9.2441544317563885E-3</v>
      </c>
      <c r="Q44" s="30">
        <v>1</v>
      </c>
      <c r="R44" s="23" t="s">
        <v>78</v>
      </c>
    </row>
    <row r="45" spans="1:18" ht="17.100000000000001" customHeight="1" x14ac:dyDescent="0.3">
      <c r="A45" s="22" t="s">
        <v>75</v>
      </c>
      <c r="B45" s="31" t="s">
        <v>118</v>
      </c>
      <c r="C45" s="24">
        <v>1460</v>
      </c>
      <c r="D45" s="24">
        <v>1150</v>
      </c>
      <c r="E45" s="26">
        <v>0.78767123287671237</v>
      </c>
      <c r="F45" s="24">
        <v>1069</v>
      </c>
      <c r="G45" s="24">
        <v>542</v>
      </c>
      <c r="H45" s="26">
        <v>0.37123287671232874</v>
      </c>
      <c r="I45" s="24">
        <v>515</v>
      </c>
      <c r="J45" s="26">
        <v>0.35273972602739728</v>
      </c>
      <c r="K45" s="24">
        <v>27</v>
      </c>
      <c r="L45" s="26">
        <v>1.8493150684931507E-2</v>
      </c>
      <c r="M45" s="24">
        <v>81</v>
      </c>
      <c r="N45" s="26">
        <v>5.5479452054794522E-2</v>
      </c>
      <c r="O45" s="24">
        <v>310</v>
      </c>
      <c r="P45" s="26">
        <v>0.21232876712328766</v>
      </c>
      <c r="Q45" s="58" t="s">
        <v>138</v>
      </c>
      <c r="R45" s="58" t="s">
        <v>138</v>
      </c>
    </row>
    <row r="46" spans="1:18" ht="17.100000000000001" customHeight="1" x14ac:dyDescent="0.3">
      <c r="A46" s="22" t="s">
        <v>75</v>
      </c>
      <c r="B46" s="23" t="s">
        <v>119</v>
      </c>
      <c r="C46" s="24">
        <v>5222</v>
      </c>
      <c r="D46" s="24">
        <v>5169</v>
      </c>
      <c r="E46" s="26">
        <v>0.9898506319417848</v>
      </c>
      <c r="F46" s="24">
        <v>4824</v>
      </c>
      <c r="G46" s="24">
        <v>2836</v>
      </c>
      <c r="H46" s="26">
        <v>0.54308693986978174</v>
      </c>
      <c r="I46" s="24">
        <v>2824</v>
      </c>
      <c r="J46" s="26">
        <v>0.5407889697433933</v>
      </c>
      <c r="K46" s="24">
        <v>12</v>
      </c>
      <c r="L46" s="26">
        <v>2.2979701263883571E-3</v>
      </c>
      <c r="M46" s="24">
        <v>345</v>
      </c>
      <c r="N46" s="26">
        <v>6.6066641133665269E-2</v>
      </c>
      <c r="O46" s="24">
        <v>53</v>
      </c>
      <c r="P46" s="26">
        <v>1.0149368058215244E-2</v>
      </c>
      <c r="Q46" s="56" t="s">
        <v>138</v>
      </c>
      <c r="R46" s="56" t="s">
        <v>138</v>
      </c>
    </row>
    <row r="47" spans="1:18" ht="17.100000000000001" customHeight="1" x14ac:dyDescent="0.3">
      <c r="A47" s="22" t="s">
        <v>75</v>
      </c>
      <c r="B47" s="23" t="s">
        <v>120</v>
      </c>
      <c r="C47" s="24">
        <v>888</v>
      </c>
      <c r="D47" s="24" t="s">
        <v>136</v>
      </c>
      <c r="E47" s="24" t="s">
        <v>136</v>
      </c>
      <c r="F47" s="24">
        <v>748</v>
      </c>
      <c r="G47" s="24">
        <v>331</v>
      </c>
      <c r="H47" s="26">
        <v>0.37274774774774777</v>
      </c>
      <c r="I47" s="24" t="s">
        <v>136</v>
      </c>
      <c r="J47" s="24" t="s">
        <v>136</v>
      </c>
      <c r="K47" s="24" t="s">
        <v>136</v>
      </c>
      <c r="L47" s="24" t="s">
        <v>136</v>
      </c>
      <c r="M47" s="24" t="s">
        <v>136</v>
      </c>
      <c r="N47" s="24" t="s">
        <v>136</v>
      </c>
      <c r="O47" s="24" t="s">
        <v>136</v>
      </c>
      <c r="P47" s="24" t="s">
        <v>136</v>
      </c>
      <c r="Q47" s="30">
        <v>1</v>
      </c>
      <c r="R47" s="23" t="s">
        <v>78</v>
      </c>
    </row>
    <row r="48" spans="1:18" ht="17.100000000000001" customHeight="1" x14ac:dyDescent="0.3">
      <c r="A48" s="22" t="s">
        <v>75</v>
      </c>
      <c r="B48" s="23" t="s">
        <v>121</v>
      </c>
      <c r="C48" s="24">
        <v>1344</v>
      </c>
      <c r="D48" s="24">
        <v>1332</v>
      </c>
      <c r="E48" s="26">
        <v>0.9910714285714286</v>
      </c>
      <c r="F48" s="24">
        <v>1236</v>
      </c>
      <c r="G48" s="24">
        <v>502</v>
      </c>
      <c r="H48" s="26">
        <v>0.37351190476190477</v>
      </c>
      <c r="I48" s="24">
        <v>492</v>
      </c>
      <c r="J48" s="26">
        <v>0.36607142857142855</v>
      </c>
      <c r="K48" s="24">
        <v>10</v>
      </c>
      <c r="L48" s="26">
        <v>7.4404761904761901E-3</v>
      </c>
      <c r="M48" s="24">
        <v>96</v>
      </c>
      <c r="N48" s="26">
        <v>7.1428571428571425E-2</v>
      </c>
      <c r="O48" s="24">
        <v>12</v>
      </c>
      <c r="P48" s="26">
        <v>8.9285714285714281E-3</v>
      </c>
      <c r="Q48" s="56" t="s">
        <v>138</v>
      </c>
      <c r="R48" s="56" t="s">
        <v>138</v>
      </c>
    </row>
    <row r="49" spans="1:18" ht="17.100000000000001" customHeight="1" x14ac:dyDescent="0.3">
      <c r="A49" s="22" t="s">
        <v>75</v>
      </c>
      <c r="B49" s="23" t="s">
        <v>122</v>
      </c>
      <c r="C49" s="24">
        <v>8</v>
      </c>
      <c r="D49" s="24">
        <v>8</v>
      </c>
      <c r="E49" s="26">
        <v>1</v>
      </c>
      <c r="F49" s="24">
        <v>8</v>
      </c>
      <c r="G49" s="24" t="s">
        <v>136</v>
      </c>
      <c r="H49" s="24" t="s">
        <v>136</v>
      </c>
      <c r="I49" s="24" t="s">
        <v>136</v>
      </c>
      <c r="J49" s="24" t="s">
        <v>136</v>
      </c>
      <c r="K49" s="24">
        <v>0</v>
      </c>
      <c r="L49" s="26">
        <v>0</v>
      </c>
      <c r="M49" s="24">
        <v>0</v>
      </c>
      <c r="N49" s="26">
        <v>0</v>
      </c>
      <c r="O49" s="24">
        <v>0</v>
      </c>
      <c r="P49" s="26">
        <v>0</v>
      </c>
      <c r="Q49" s="30">
        <v>1</v>
      </c>
      <c r="R49" s="23" t="s">
        <v>78</v>
      </c>
    </row>
    <row r="50" spans="1:18" ht="17.100000000000001" customHeight="1" x14ac:dyDescent="0.3">
      <c r="A50" s="22" t="s">
        <v>75</v>
      </c>
      <c r="B50" s="23" t="s">
        <v>123</v>
      </c>
      <c r="C50" s="24">
        <v>220</v>
      </c>
      <c r="D50" s="24" t="s">
        <v>136</v>
      </c>
      <c r="E50" s="24" t="s">
        <v>136</v>
      </c>
      <c r="F50" s="24">
        <v>205</v>
      </c>
      <c r="G50" s="24">
        <v>86</v>
      </c>
      <c r="H50" s="26">
        <v>0.39090909090909093</v>
      </c>
      <c r="I50" s="24">
        <v>80</v>
      </c>
      <c r="J50" s="26">
        <v>0.36363636363636365</v>
      </c>
      <c r="K50" s="24">
        <v>6</v>
      </c>
      <c r="L50" s="26">
        <v>2.7272727272727271E-2</v>
      </c>
      <c r="M50" s="24" t="s">
        <v>136</v>
      </c>
      <c r="N50" s="24" t="s">
        <v>136</v>
      </c>
      <c r="O50" s="24" t="s">
        <v>136</v>
      </c>
      <c r="P50" s="24" t="s">
        <v>136</v>
      </c>
      <c r="Q50" s="30">
        <v>1</v>
      </c>
      <c r="R50" s="23" t="s">
        <v>78</v>
      </c>
    </row>
    <row r="51" spans="1:18" ht="17.100000000000001" customHeight="1" x14ac:dyDescent="0.3">
      <c r="A51" s="22" t="s">
        <v>75</v>
      </c>
      <c r="B51" s="23" t="s">
        <v>124</v>
      </c>
      <c r="C51" s="24">
        <v>1256</v>
      </c>
      <c r="D51" s="24">
        <v>1232</v>
      </c>
      <c r="E51" s="26">
        <v>0.98089171974522293</v>
      </c>
      <c r="F51" s="24">
        <v>1137</v>
      </c>
      <c r="G51" s="24">
        <v>652</v>
      </c>
      <c r="H51" s="26">
        <v>0.51910828025477707</v>
      </c>
      <c r="I51" s="24">
        <v>643</v>
      </c>
      <c r="J51" s="26">
        <v>0.51194267515923564</v>
      </c>
      <c r="K51" s="24">
        <v>9</v>
      </c>
      <c r="L51" s="26">
        <v>7.1656050955414014E-3</v>
      </c>
      <c r="M51" s="24">
        <v>95</v>
      </c>
      <c r="N51" s="26">
        <v>7.5636942675159233E-2</v>
      </c>
      <c r="O51" s="24">
        <v>24</v>
      </c>
      <c r="P51" s="26">
        <v>1.9108280254777069E-2</v>
      </c>
      <c r="Q51" s="58" t="s">
        <v>138</v>
      </c>
      <c r="R51" s="58" t="s">
        <v>138</v>
      </c>
    </row>
    <row r="52" spans="1:18" ht="17.100000000000001" customHeight="1" x14ac:dyDescent="0.3">
      <c r="A52" s="22" t="s">
        <v>75</v>
      </c>
      <c r="B52" s="23" t="s">
        <v>125</v>
      </c>
      <c r="C52" s="24">
        <v>1900</v>
      </c>
      <c r="D52" s="24">
        <v>1550</v>
      </c>
      <c r="E52" s="26">
        <v>0.81578947368421051</v>
      </c>
      <c r="F52" s="24">
        <v>1359</v>
      </c>
      <c r="G52" s="24">
        <v>567</v>
      </c>
      <c r="H52" s="26">
        <v>0.29842105263157892</v>
      </c>
      <c r="I52" s="24">
        <v>561</v>
      </c>
      <c r="J52" s="26">
        <v>0.29526315789473684</v>
      </c>
      <c r="K52" s="24">
        <v>6</v>
      </c>
      <c r="L52" s="26">
        <v>3.1578947368421052E-3</v>
      </c>
      <c r="M52" s="24">
        <v>191</v>
      </c>
      <c r="N52" s="26">
        <v>0.10052631578947369</v>
      </c>
      <c r="O52" s="24">
        <v>350</v>
      </c>
      <c r="P52" s="26">
        <v>0.18421052631578946</v>
      </c>
      <c r="Q52" s="56" t="s">
        <v>138</v>
      </c>
      <c r="R52" s="56" t="s">
        <v>138</v>
      </c>
    </row>
    <row r="53" spans="1:18" ht="17.100000000000001" customHeight="1" x14ac:dyDescent="0.3">
      <c r="A53" s="22" t="s">
        <v>75</v>
      </c>
      <c r="B53" s="23" t="s">
        <v>126</v>
      </c>
      <c r="C53" s="24">
        <v>2305</v>
      </c>
      <c r="D53" s="24">
        <v>2176</v>
      </c>
      <c r="E53" s="26">
        <v>0.94403470715835136</v>
      </c>
      <c r="F53" s="24">
        <v>1900</v>
      </c>
      <c r="G53" s="24">
        <v>933</v>
      </c>
      <c r="H53" s="26">
        <v>0.40477223427331888</v>
      </c>
      <c r="I53" s="24">
        <v>906</v>
      </c>
      <c r="J53" s="26">
        <v>0.39305856832971803</v>
      </c>
      <c r="K53" s="24">
        <v>27</v>
      </c>
      <c r="L53" s="26">
        <v>1.1713665943600867E-2</v>
      </c>
      <c r="M53" s="24">
        <v>276</v>
      </c>
      <c r="N53" s="26">
        <v>0.11973969631236442</v>
      </c>
      <c r="O53" s="24">
        <v>129</v>
      </c>
      <c r="P53" s="26">
        <v>5.5965292841648591E-2</v>
      </c>
      <c r="Q53" s="58" t="s">
        <v>138</v>
      </c>
      <c r="R53" s="58" t="s">
        <v>138</v>
      </c>
    </row>
    <row r="54" spans="1:18" ht="17.100000000000001" customHeight="1" x14ac:dyDescent="0.3">
      <c r="A54" s="22" t="s">
        <v>75</v>
      </c>
      <c r="B54" s="23" t="s">
        <v>127</v>
      </c>
      <c r="C54" s="24">
        <v>463</v>
      </c>
      <c r="D54" s="24" t="s">
        <v>136</v>
      </c>
      <c r="E54" s="24" t="s">
        <v>136</v>
      </c>
      <c r="F54" s="24">
        <v>410</v>
      </c>
      <c r="G54" s="24">
        <v>217</v>
      </c>
      <c r="H54" s="26">
        <v>0.46868250539956802</v>
      </c>
      <c r="I54" s="24">
        <v>201</v>
      </c>
      <c r="J54" s="26">
        <v>0.43412526997840173</v>
      </c>
      <c r="K54" s="24">
        <v>16</v>
      </c>
      <c r="L54" s="26">
        <v>3.4557235421166309E-2</v>
      </c>
      <c r="M54" s="24" t="s">
        <v>136</v>
      </c>
      <c r="N54" s="24" t="s">
        <v>136</v>
      </c>
      <c r="O54" s="24" t="s">
        <v>136</v>
      </c>
      <c r="P54" s="24" t="s">
        <v>136</v>
      </c>
      <c r="Q54" s="30">
        <v>1</v>
      </c>
      <c r="R54" s="23" t="s">
        <v>78</v>
      </c>
    </row>
    <row r="55" spans="1:18" ht="17.100000000000001" customHeight="1" x14ac:dyDescent="0.3">
      <c r="A55" s="22" t="s">
        <v>75</v>
      </c>
      <c r="B55" s="23" t="s">
        <v>128</v>
      </c>
      <c r="C55" s="24">
        <v>265</v>
      </c>
      <c r="D55" s="24">
        <v>238</v>
      </c>
      <c r="E55" s="26">
        <v>0.89811320754716983</v>
      </c>
      <c r="F55" s="24">
        <v>203</v>
      </c>
      <c r="G55" s="24">
        <v>121</v>
      </c>
      <c r="H55" s="26">
        <v>0.45660377358490567</v>
      </c>
      <c r="I55" s="24" t="s">
        <v>136</v>
      </c>
      <c r="J55" s="24" t="s">
        <v>136</v>
      </c>
      <c r="K55" s="24" t="s">
        <v>136</v>
      </c>
      <c r="L55" s="24" t="s">
        <v>136</v>
      </c>
      <c r="M55" s="24">
        <v>35</v>
      </c>
      <c r="N55" s="26">
        <v>0.13207547169811321</v>
      </c>
      <c r="O55" s="24">
        <v>27</v>
      </c>
      <c r="P55" s="26">
        <v>0.10188679245283019</v>
      </c>
      <c r="Q55" s="30">
        <v>1</v>
      </c>
      <c r="R55" s="23" t="s">
        <v>78</v>
      </c>
    </row>
    <row r="56" spans="1:18" ht="17.100000000000001" customHeight="1" x14ac:dyDescent="0.3">
      <c r="A56" s="22" t="s">
        <v>75</v>
      </c>
      <c r="B56" s="23" t="s">
        <v>129</v>
      </c>
      <c r="C56" s="24">
        <v>51</v>
      </c>
      <c r="D56" s="24">
        <v>51</v>
      </c>
      <c r="E56" s="26">
        <v>1</v>
      </c>
      <c r="F56" s="24">
        <v>46</v>
      </c>
      <c r="G56" s="24">
        <v>29</v>
      </c>
      <c r="H56" s="26">
        <v>0.56862745098039214</v>
      </c>
      <c r="I56" s="24">
        <v>29</v>
      </c>
      <c r="J56" s="26">
        <v>0.56862745098039214</v>
      </c>
      <c r="K56" s="24">
        <v>0</v>
      </c>
      <c r="L56" s="26">
        <v>0</v>
      </c>
      <c r="M56" s="24">
        <v>5</v>
      </c>
      <c r="N56" s="26">
        <v>9.8039215686274508E-2</v>
      </c>
      <c r="O56" s="24">
        <v>0</v>
      </c>
      <c r="P56" s="26">
        <v>0</v>
      </c>
      <c r="Q56" s="56" t="s">
        <v>138</v>
      </c>
      <c r="R56" s="56" t="s">
        <v>138</v>
      </c>
    </row>
    <row r="57" spans="1:18" ht="17.100000000000001" customHeight="1" x14ac:dyDescent="0.3">
      <c r="A57" s="22" t="s">
        <v>75</v>
      </c>
      <c r="B57" s="23" t="s">
        <v>130</v>
      </c>
      <c r="C57" s="24">
        <v>3437</v>
      </c>
      <c r="D57" s="24">
        <v>3288</v>
      </c>
      <c r="E57" s="26">
        <v>0.95664823974396274</v>
      </c>
      <c r="F57" s="24">
        <v>3005</v>
      </c>
      <c r="G57" s="24">
        <v>1087</v>
      </c>
      <c r="H57" s="26">
        <v>0.31626418388129185</v>
      </c>
      <c r="I57" s="24">
        <v>1051</v>
      </c>
      <c r="J57" s="26">
        <v>0.30578993308117547</v>
      </c>
      <c r="K57" s="24">
        <v>36</v>
      </c>
      <c r="L57" s="26">
        <v>1.047425080011638E-2</v>
      </c>
      <c r="M57" s="24">
        <v>283</v>
      </c>
      <c r="N57" s="26">
        <v>8.2339249345359328E-2</v>
      </c>
      <c r="O57" s="24">
        <v>149</v>
      </c>
      <c r="P57" s="26">
        <v>4.3351760256037243E-2</v>
      </c>
      <c r="Q57" s="58" t="s">
        <v>138</v>
      </c>
      <c r="R57" s="58" t="s">
        <v>138</v>
      </c>
    </row>
    <row r="58" spans="1:18" ht="17.100000000000001" customHeight="1" x14ac:dyDescent="0.3">
      <c r="A58" s="22" t="s">
        <v>75</v>
      </c>
      <c r="B58" s="23" t="s">
        <v>131</v>
      </c>
      <c r="C58" s="24">
        <v>152</v>
      </c>
      <c r="D58" s="24">
        <v>133</v>
      </c>
      <c r="E58" s="26">
        <v>0.875</v>
      </c>
      <c r="F58" s="24">
        <v>124</v>
      </c>
      <c r="G58" s="24">
        <v>91</v>
      </c>
      <c r="H58" s="26">
        <v>0.59868421052631582</v>
      </c>
      <c r="I58" s="24" t="s">
        <v>136</v>
      </c>
      <c r="J58" s="24" t="s">
        <v>136</v>
      </c>
      <c r="K58" s="24" t="s">
        <v>136</v>
      </c>
      <c r="L58" s="24" t="s">
        <v>136</v>
      </c>
      <c r="M58" s="24">
        <v>9</v>
      </c>
      <c r="N58" s="26">
        <v>5.921052631578947E-2</v>
      </c>
      <c r="O58" s="24">
        <v>19</v>
      </c>
      <c r="P58" s="26">
        <v>0.125</v>
      </c>
      <c r="Q58" s="27">
        <v>2</v>
      </c>
      <c r="R58" s="18" t="s">
        <v>137</v>
      </c>
    </row>
    <row r="59" spans="1:18" ht="17.100000000000001" customHeight="1" x14ac:dyDescent="0.3">
      <c r="A59" s="22" t="s">
        <v>75</v>
      </c>
      <c r="B59" s="23" t="s">
        <v>132</v>
      </c>
      <c r="C59" s="24">
        <v>3071</v>
      </c>
      <c r="D59" s="24">
        <v>2994</v>
      </c>
      <c r="E59" s="26">
        <v>0.97492673396287854</v>
      </c>
      <c r="F59" s="24">
        <v>2614</v>
      </c>
      <c r="G59" s="24">
        <v>1203</v>
      </c>
      <c r="H59" s="26">
        <v>0.39172907847606642</v>
      </c>
      <c r="I59" s="24">
        <v>1124</v>
      </c>
      <c r="J59" s="26">
        <v>0.36600455877564314</v>
      </c>
      <c r="K59" s="24">
        <v>79</v>
      </c>
      <c r="L59" s="26">
        <v>2.5724519700423314E-2</v>
      </c>
      <c r="M59" s="24">
        <v>380</v>
      </c>
      <c r="N59" s="26">
        <v>0.12373819602735266</v>
      </c>
      <c r="O59" s="24">
        <v>77</v>
      </c>
      <c r="P59" s="26">
        <v>2.5073266037121459E-2</v>
      </c>
      <c r="Q59" s="58" t="s">
        <v>138</v>
      </c>
      <c r="R59" s="58" t="s">
        <v>138</v>
      </c>
    </row>
    <row r="60" spans="1:18" ht="17.100000000000001" customHeight="1" x14ac:dyDescent="0.3">
      <c r="A60" s="22" t="s">
        <v>75</v>
      </c>
      <c r="B60" s="23" t="s">
        <v>133</v>
      </c>
      <c r="C60" s="24">
        <v>486</v>
      </c>
      <c r="D60" s="24" t="s">
        <v>136</v>
      </c>
      <c r="E60" s="24" t="s">
        <v>136</v>
      </c>
      <c r="F60" s="24">
        <v>466</v>
      </c>
      <c r="G60" s="24">
        <v>276</v>
      </c>
      <c r="H60" s="26">
        <v>0.5679012345679012</v>
      </c>
      <c r="I60" s="24" t="s">
        <v>136</v>
      </c>
      <c r="J60" s="24" t="s">
        <v>136</v>
      </c>
      <c r="K60" s="24" t="s">
        <v>136</v>
      </c>
      <c r="L60" s="24" t="s">
        <v>136</v>
      </c>
      <c r="M60" s="24" t="s">
        <v>136</v>
      </c>
      <c r="N60" s="24" t="s">
        <v>136</v>
      </c>
      <c r="O60" s="24" t="s">
        <v>136</v>
      </c>
      <c r="P60" s="24" t="s">
        <v>136</v>
      </c>
      <c r="Q60" s="30">
        <v>1</v>
      </c>
      <c r="R60" s="23" t="s">
        <v>78</v>
      </c>
    </row>
    <row r="61" spans="1:18" ht="17.100000000000001" customHeight="1" x14ac:dyDescent="0.3">
      <c r="A61" s="22" t="s">
        <v>75</v>
      </c>
      <c r="B61" s="23" t="s">
        <v>134</v>
      </c>
      <c r="C61" s="24">
        <v>237</v>
      </c>
      <c r="D61" s="24">
        <v>195</v>
      </c>
      <c r="E61" s="26">
        <v>0.82278481012658233</v>
      </c>
      <c r="F61" s="24">
        <v>174</v>
      </c>
      <c r="G61" s="24">
        <v>103</v>
      </c>
      <c r="H61" s="26">
        <v>0.43459915611814348</v>
      </c>
      <c r="I61" s="24" t="s">
        <v>136</v>
      </c>
      <c r="J61" s="24" t="s">
        <v>136</v>
      </c>
      <c r="K61" s="24" t="s">
        <v>136</v>
      </c>
      <c r="L61" s="24" t="s">
        <v>136</v>
      </c>
      <c r="M61" s="24">
        <v>21</v>
      </c>
      <c r="N61" s="26">
        <v>8.8607594936708861E-2</v>
      </c>
      <c r="O61" s="24">
        <v>42</v>
      </c>
      <c r="P61" s="26">
        <v>0.17721518987341772</v>
      </c>
      <c r="Q61" s="30">
        <v>1</v>
      </c>
      <c r="R61" s="23" t="s">
        <v>78</v>
      </c>
    </row>
    <row r="62" spans="1:18" ht="17.100000000000001" customHeight="1" x14ac:dyDescent="0.3">
      <c r="A62" s="34" t="s">
        <v>75</v>
      </c>
      <c r="B62" s="35" t="s">
        <v>135</v>
      </c>
      <c r="C62" s="36">
        <v>151189</v>
      </c>
      <c r="D62" s="36">
        <v>141669</v>
      </c>
      <c r="E62" s="37">
        <v>0.93703245606492536</v>
      </c>
      <c r="F62" s="36">
        <v>127906</v>
      </c>
      <c r="G62" s="36">
        <v>67745</v>
      </c>
      <c r="H62" s="37">
        <v>0.44808154032370079</v>
      </c>
      <c r="I62" s="36">
        <v>66743</v>
      </c>
      <c r="J62" s="37">
        <v>0.44145407403977804</v>
      </c>
      <c r="K62" s="36">
        <v>1002</v>
      </c>
      <c r="L62" s="37">
        <v>6.6274662839227718E-3</v>
      </c>
      <c r="M62" s="36">
        <v>13763</v>
      </c>
      <c r="N62" s="37">
        <v>9.1031754955717678E-2</v>
      </c>
      <c r="O62" s="36">
        <v>9520</v>
      </c>
      <c r="P62" s="37">
        <v>6.2967543935074644E-2</v>
      </c>
      <c r="Q62" s="56" t="s">
        <v>138</v>
      </c>
      <c r="R62" s="56" t="s">
        <v>138</v>
      </c>
    </row>
    <row r="63" spans="1:18" ht="17.100000000000001" hidden="1" customHeight="1" x14ac:dyDescent="0.3">
      <c r="C63" s="10"/>
      <c r="D63" s="10"/>
      <c r="E63" s="10"/>
      <c r="F63" s="10"/>
      <c r="G63" s="10"/>
      <c r="H63" s="10"/>
      <c r="I63" s="10"/>
      <c r="J63" s="10"/>
      <c r="K63" s="10"/>
      <c r="L63" s="10"/>
      <c r="M63" s="10"/>
      <c r="N63" s="10"/>
      <c r="O63" s="10"/>
      <c r="P63" s="10"/>
    </row>
    <row r="64" spans="1:18" ht="17.100000000000001" customHeight="1" x14ac:dyDescent="0.3">
      <c r="A64" s="32" t="s">
        <v>20</v>
      </c>
    </row>
  </sheetData>
  <sheetProtection sheet="1" objects="1" scenarios="1" selectLockedCells="1"/>
  <conditionalFormatting sqref="A5:E5 K5:L5 O5:R5 A6:C6 F6:H6 A7:R7 F8:L8 A8:C9 F9:H9 A10:R10 A11:C11 F11:L11 A12:R14 A15:H16 M15:R16 A17:C17 F17:L17 Q17:R17 A19:H19 M19:R19 A20:C20 F20:L20 Q20:R20 A23:H25 M23:R25 A28:E28 G28:H28 M28:R28 A29:Q29 A31:H31 M31:R31 A32:C32 F32:H32 A33:R33 A34:C35 F34:L35 A36:R43 A44:H44 M44:R44 A45:R46 A47:C47 F47:H47 A48:R48 A49:F49 K49:R49 A50:C50 F50:L50 A51:R53 A54:C54 F54:L54 A55:H55 M55:R55 A58:H58 M58:Q58 A59:R59 A60:C60 F60:H60 A61:H61 M61:R61 A4:R4 Q6:R14 A18:R18 A21:R22 A26:R27 A30:R30 Q32:R43 Q45:R48 Q50:R54 A56:R57 Q59:R60 A62:R62">
    <cfRule type="expression" dxfId="291" priority="82">
      <formula>MOD(ROW(),2)=0</formula>
    </cfRule>
  </conditionalFormatting>
  <conditionalFormatting sqref="D6 D8:D9 D11 D17 D20 D32 D34:D35 D47 D50 D54 D60">
    <cfRule type="expression" dxfId="290" priority="20">
      <formula>MOD(ROW(),2)=0</formula>
    </cfRule>
  </conditionalFormatting>
  <conditionalFormatting sqref="E6 E11 E17 E20 E32 E34:E35 E47 E50 E54 E60">
    <cfRule type="expression" dxfId="289" priority="19">
      <formula>MOD(ROW(),2)=0</formula>
    </cfRule>
  </conditionalFormatting>
  <conditionalFormatting sqref="E8:E9">
    <cfRule type="expression" dxfId="288" priority="12">
      <formula>MOD(ROW(),2)=0</formula>
    </cfRule>
  </conditionalFormatting>
  <conditionalFormatting sqref="F28">
    <cfRule type="expression" dxfId="287" priority="11">
      <formula>MOD(ROW(),2)=0</formula>
    </cfRule>
  </conditionalFormatting>
  <conditionalFormatting sqref="F5:J5">
    <cfRule type="expression" dxfId="286" priority="81">
      <formula>MOD(ROW(),2)=0</formula>
    </cfRule>
  </conditionalFormatting>
  <conditionalFormatting sqref="G49">
    <cfRule type="expression" dxfId="285" priority="25">
      <formula>MOD(ROW(),2)=0</formula>
    </cfRule>
  </conditionalFormatting>
  <conditionalFormatting sqref="H49">
    <cfRule type="expression" dxfId="284" priority="26">
      <formula>MOD(ROW(),2)=0</formula>
    </cfRule>
  </conditionalFormatting>
  <conditionalFormatting sqref="I6 I9 I15:I16 I19 I23:I25 I28">
    <cfRule type="expression" dxfId="283" priority="16">
      <formula>MOD(ROW(),2)=0</formula>
    </cfRule>
  </conditionalFormatting>
  <conditionalFormatting sqref="I31:I32 I44 I47 I55 I60:I61">
    <cfRule type="expression" dxfId="282" priority="14">
      <formula>MOD(ROW(),2)=0</formula>
    </cfRule>
  </conditionalFormatting>
  <conditionalFormatting sqref="I49">
    <cfRule type="expression" dxfId="281" priority="24">
      <formula>MOD(ROW(),2)=0</formula>
    </cfRule>
  </conditionalFormatting>
  <conditionalFormatting sqref="I58">
    <cfRule type="expression" dxfId="280" priority="10">
      <formula>MOD(ROW(),2)=0</formula>
    </cfRule>
  </conditionalFormatting>
  <conditionalFormatting sqref="J6 J9 J15:J16 J19 J23:J25 J28">
    <cfRule type="expression" dxfId="279" priority="15">
      <formula>MOD(ROW(),2)=0</formula>
    </cfRule>
  </conditionalFormatting>
  <conditionalFormatting sqref="J31:J32 J44 J47 J55 J60:J61">
    <cfRule type="expression" dxfId="278" priority="13">
      <formula>MOD(ROW(),2)=0</formula>
    </cfRule>
  </conditionalFormatting>
  <conditionalFormatting sqref="J49">
    <cfRule type="expression" dxfId="277" priority="23">
      <formula>MOD(ROW(),2)=0</formula>
    </cfRule>
  </conditionalFormatting>
  <conditionalFormatting sqref="J58">
    <cfRule type="expression" dxfId="276" priority="9">
      <formula>MOD(ROW(),2)=0</formula>
    </cfRule>
  </conditionalFormatting>
  <conditionalFormatting sqref="K6">
    <cfRule type="expression" dxfId="275" priority="76">
      <formula>MOD(ROW(),2)=0</formula>
    </cfRule>
  </conditionalFormatting>
  <conditionalFormatting sqref="K9">
    <cfRule type="expression" dxfId="274" priority="74">
      <formula>MOD(ROW(),2)=0</formula>
    </cfRule>
  </conditionalFormatting>
  <conditionalFormatting sqref="K15:K16">
    <cfRule type="expression" dxfId="273" priority="67">
      <formula>MOD(ROW(),2)=0</formula>
    </cfRule>
  </conditionalFormatting>
  <conditionalFormatting sqref="K19">
    <cfRule type="expression" dxfId="272" priority="64">
      <formula>MOD(ROW(),2)=0</formula>
    </cfRule>
  </conditionalFormatting>
  <conditionalFormatting sqref="K23:K25">
    <cfRule type="expression" dxfId="271" priority="60">
      <formula>MOD(ROW(),2)=0</formula>
    </cfRule>
  </conditionalFormatting>
  <conditionalFormatting sqref="K28">
    <cfRule type="expression" dxfId="270" priority="59">
      <formula>MOD(ROW(),2)=0</formula>
    </cfRule>
  </conditionalFormatting>
  <conditionalFormatting sqref="K31:K32">
    <cfRule type="expression" dxfId="269" priority="57">
      <formula>MOD(ROW(),2)=0</formula>
    </cfRule>
  </conditionalFormatting>
  <conditionalFormatting sqref="K44">
    <cfRule type="expression" dxfId="268" priority="30">
      <formula>MOD(ROW(),2)=0</formula>
    </cfRule>
  </conditionalFormatting>
  <conditionalFormatting sqref="K47">
    <cfRule type="expression" dxfId="267" priority="28">
      <formula>MOD(ROW(),2)=0</formula>
    </cfRule>
  </conditionalFormatting>
  <conditionalFormatting sqref="K55">
    <cfRule type="expression" dxfId="266" priority="31">
      <formula>MOD(ROW(),2)=0</formula>
    </cfRule>
  </conditionalFormatting>
  <conditionalFormatting sqref="K58">
    <cfRule type="expression" dxfId="265" priority="8">
      <formula>MOD(ROW(),2)=0</formula>
    </cfRule>
  </conditionalFormatting>
  <conditionalFormatting sqref="K60:K61">
    <cfRule type="expression" dxfId="264" priority="22">
      <formula>MOD(ROW(),2)=0</formula>
    </cfRule>
  </conditionalFormatting>
  <conditionalFormatting sqref="L6">
    <cfRule type="expression" dxfId="263" priority="75">
      <formula>MOD(ROW(),2)=0</formula>
    </cfRule>
  </conditionalFormatting>
  <conditionalFormatting sqref="L9">
    <cfRule type="expression" dxfId="262" priority="73">
      <formula>MOD(ROW(),2)=0</formula>
    </cfRule>
  </conditionalFormatting>
  <conditionalFormatting sqref="L15:L16">
    <cfRule type="expression" dxfId="261" priority="68">
      <formula>MOD(ROW(),2)=0</formula>
    </cfRule>
  </conditionalFormatting>
  <conditionalFormatting sqref="L19">
    <cfRule type="expression" dxfId="260" priority="63">
      <formula>MOD(ROW(),2)=0</formula>
    </cfRule>
  </conditionalFormatting>
  <conditionalFormatting sqref="L23:L25">
    <cfRule type="expression" dxfId="259" priority="51">
      <formula>MOD(ROW(),2)=0</formula>
    </cfRule>
  </conditionalFormatting>
  <conditionalFormatting sqref="L28">
    <cfRule type="expression" dxfId="258" priority="54">
      <formula>MOD(ROW(),2)=0</formula>
    </cfRule>
  </conditionalFormatting>
  <conditionalFormatting sqref="L31:L32">
    <cfRule type="expression" dxfId="257" priority="55">
      <formula>MOD(ROW(),2)=0</formula>
    </cfRule>
  </conditionalFormatting>
  <conditionalFormatting sqref="L44">
    <cfRule type="expression" dxfId="256" priority="29">
      <formula>MOD(ROW(),2)=0</formula>
    </cfRule>
  </conditionalFormatting>
  <conditionalFormatting sqref="L47">
    <cfRule type="expression" dxfId="255" priority="27">
      <formula>MOD(ROW(),2)=0</formula>
    </cfRule>
  </conditionalFormatting>
  <conditionalFormatting sqref="L55">
    <cfRule type="expression" dxfId="254" priority="32">
      <formula>MOD(ROW(),2)=0</formula>
    </cfRule>
  </conditionalFormatting>
  <conditionalFormatting sqref="L58">
    <cfRule type="expression" dxfId="253" priority="7">
      <formula>MOD(ROW(),2)=0</formula>
    </cfRule>
  </conditionalFormatting>
  <conditionalFormatting sqref="L60:L61">
    <cfRule type="expression" dxfId="252" priority="21">
      <formula>MOD(ROW(),2)=0</formula>
    </cfRule>
  </conditionalFormatting>
  <conditionalFormatting sqref="M6 M8 M11 M17 M20 M32 M34:M35 M47 M50 M54 M60">
    <cfRule type="expression" dxfId="251" priority="18">
      <formula>MOD(ROW(),2)=0</formula>
    </cfRule>
  </conditionalFormatting>
  <conditionalFormatting sqref="M5:N5">
    <cfRule type="expression" dxfId="250" priority="2">
      <formula>MOD(ROW(),2)=0</formula>
    </cfRule>
  </conditionalFormatting>
  <conditionalFormatting sqref="M9:N9">
    <cfRule type="expression" dxfId="249" priority="1">
      <formula>MOD(ROW(),2)=0</formula>
    </cfRule>
  </conditionalFormatting>
  <conditionalFormatting sqref="N6 N8 N11 N17 N20 N32 N34:N35 N47 N50 N54 N60">
    <cfRule type="expression" dxfId="248" priority="17">
      <formula>MOD(ROW(),2)=0</formula>
    </cfRule>
  </conditionalFormatting>
  <conditionalFormatting sqref="O6">
    <cfRule type="expression" dxfId="247" priority="80">
      <formula>MOD(ROW(),2)=0</formula>
    </cfRule>
  </conditionalFormatting>
  <conditionalFormatting sqref="O8:O9">
    <cfRule type="expression" dxfId="246" priority="6">
      <formula>MOD(ROW(),2)=0</formula>
    </cfRule>
  </conditionalFormatting>
  <conditionalFormatting sqref="O11">
    <cfRule type="expression" dxfId="245" priority="72">
      <formula>MOD(ROW(),2)=0</formula>
    </cfRule>
  </conditionalFormatting>
  <conditionalFormatting sqref="O17">
    <cfRule type="expression" dxfId="244" priority="65">
      <formula>MOD(ROW(),2)=0</formula>
    </cfRule>
  </conditionalFormatting>
  <conditionalFormatting sqref="O20">
    <cfRule type="expression" dxfId="243" priority="50">
      <formula>MOD(ROW(),2)=0</formula>
    </cfRule>
  </conditionalFormatting>
  <conditionalFormatting sqref="O32">
    <cfRule type="expression" dxfId="242" priority="48">
      <formula>MOD(ROW(),2)=0</formula>
    </cfRule>
  </conditionalFormatting>
  <conditionalFormatting sqref="O34:O35">
    <cfRule type="expression" dxfId="241" priority="44">
      <formula>MOD(ROW(),2)=0</formula>
    </cfRule>
  </conditionalFormatting>
  <conditionalFormatting sqref="O47">
    <cfRule type="expression" dxfId="240" priority="41">
      <formula>MOD(ROW(),2)=0</formula>
    </cfRule>
  </conditionalFormatting>
  <conditionalFormatting sqref="O50">
    <cfRule type="expression" dxfId="239" priority="40">
      <formula>MOD(ROW(),2)=0</formula>
    </cfRule>
  </conditionalFormatting>
  <conditionalFormatting sqref="O54">
    <cfRule type="expression" dxfId="238" priority="37">
      <formula>MOD(ROW(),2)=0</formula>
    </cfRule>
  </conditionalFormatting>
  <conditionalFormatting sqref="O60">
    <cfRule type="expression" dxfId="237" priority="36">
      <formula>MOD(ROW(),2)=0</formula>
    </cfRule>
  </conditionalFormatting>
  <conditionalFormatting sqref="P6">
    <cfRule type="expression" dxfId="236" priority="77">
      <formula>MOD(ROW(),2)=0</formula>
    </cfRule>
  </conditionalFormatting>
  <conditionalFormatting sqref="P8:P9">
    <cfRule type="expression" dxfId="235" priority="5">
      <formula>MOD(ROW(),2)=0</formula>
    </cfRule>
  </conditionalFormatting>
  <conditionalFormatting sqref="P11">
    <cfRule type="expression" dxfId="234" priority="71">
      <formula>MOD(ROW(),2)=0</formula>
    </cfRule>
  </conditionalFormatting>
  <conditionalFormatting sqref="P17">
    <cfRule type="expression" dxfId="233" priority="66">
      <formula>MOD(ROW(),2)=0</formula>
    </cfRule>
  </conditionalFormatting>
  <conditionalFormatting sqref="P20">
    <cfRule type="expression" dxfId="232" priority="49">
      <formula>MOD(ROW(),2)=0</formula>
    </cfRule>
  </conditionalFormatting>
  <conditionalFormatting sqref="P32">
    <cfRule type="expression" dxfId="231" priority="47">
      <formula>MOD(ROW(),2)=0</formula>
    </cfRule>
  </conditionalFormatting>
  <conditionalFormatting sqref="P34:P35">
    <cfRule type="expression" dxfId="230" priority="43">
      <formula>MOD(ROW(),2)=0</formula>
    </cfRule>
  </conditionalFormatting>
  <conditionalFormatting sqref="P47">
    <cfRule type="expression" dxfId="229" priority="42">
      <formula>MOD(ROW(),2)=0</formula>
    </cfRule>
  </conditionalFormatting>
  <conditionalFormatting sqref="P50">
    <cfRule type="expression" dxfId="228" priority="39">
      <formula>MOD(ROW(),2)=0</formula>
    </cfRule>
  </conditionalFormatting>
  <conditionalFormatting sqref="P54">
    <cfRule type="expression" dxfId="227" priority="38">
      <formula>MOD(ROW(),2)=0</formula>
    </cfRule>
  </conditionalFormatting>
  <conditionalFormatting sqref="P60">
    <cfRule type="expression" dxfId="226" priority="35">
      <formula>MOD(ROW(),2)=0</formula>
    </cfRule>
  </conditionalFormatting>
  <conditionalFormatting sqref="R29">
    <cfRule type="expression" dxfId="225" priority="4">
      <formula>MOD(ROW(),2)=0</formula>
    </cfRule>
  </conditionalFormatting>
  <conditionalFormatting sqref="R58">
    <cfRule type="expression" dxfId="224" priority="3">
      <formula>MOD(ROW(),2)=0</formula>
    </cfRule>
  </conditionalFormatting>
  <pageMargins left="0.05" right="0.05" top="0.5" bottom="0.5" header="0" footer="0"/>
  <pageSetup orientation="portrait" horizontalDpi="300" verticalDpi="300"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45074D7-6E58-4402-93A6-0F3C9904D794}">
  <dimension ref="A1:R64"/>
  <sheetViews>
    <sheetView zoomScaleNormal="100" workbookViewId="0">
      <pane ySplit="3" topLeftCell="A4" activePane="bottomLeft" state="frozen"/>
      <selection activeCell="A4" sqref="A4"/>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3" width="22.42578125" style="1" customWidth="1"/>
    <col min="4" max="4" width="20.7109375" style="1" bestFit="1" customWidth="1"/>
    <col min="5" max="6" width="20.7109375" style="1" customWidth="1"/>
    <col min="7" max="7" width="11.7109375" style="1" customWidth="1"/>
    <col min="8" max="8" width="14.7109375" style="1" customWidth="1"/>
    <col min="9" max="9" width="12.7109375" style="1" customWidth="1"/>
    <col min="10" max="10" width="14.7109375" style="1" customWidth="1"/>
    <col min="11" max="11" width="13.7109375" style="1" customWidth="1"/>
    <col min="12" max="12" width="14.7109375" style="1" customWidth="1"/>
    <col min="13" max="14" width="20.7109375" style="1" customWidth="1"/>
    <col min="15" max="15" width="13.28515625" style="1" customWidth="1"/>
    <col min="16" max="16" width="13.7109375" style="1" bestFit="1" customWidth="1"/>
    <col min="17" max="17" width="15.7109375" style="2" customWidth="1"/>
    <col min="18" max="18" width="42.5703125" style="1" bestFit="1" customWidth="1"/>
    <col min="19" max="16384" width="11.42578125" style="1" hidden="1"/>
  </cols>
  <sheetData>
    <row r="1" spans="1:18" ht="17.100000000000001" customHeight="1" x14ac:dyDescent="0.3">
      <c r="A1" s="19" t="s">
        <v>0</v>
      </c>
    </row>
    <row r="2" spans="1:18" s="3" customFormat="1" ht="23.1" customHeight="1" x14ac:dyDescent="0.45">
      <c r="A2" s="20" t="s">
        <v>36</v>
      </c>
      <c r="Q2" s="4"/>
    </row>
    <row r="3" spans="1:18" s="5" customFormat="1" ht="86.25" x14ac:dyDescent="0.3">
      <c r="A3" s="21" t="s">
        <v>2</v>
      </c>
      <c r="B3" s="21" t="s">
        <v>3</v>
      </c>
      <c r="C3" s="21" t="s">
        <v>37</v>
      </c>
      <c r="D3" s="21" t="s">
        <v>38</v>
      </c>
      <c r="E3" s="21" t="s">
        <v>39</v>
      </c>
      <c r="F3" s="21" t="s">
        <v>40</v>
      </c>
      <c r="G3" s="21" t="s">
        <v>41</v>
      </c>
      <c r="H3" s="21" t="s">
        <v>42</v>
      </c>
      <c r="I3" s="21" t="s">
        <v>43</v>
      </c>
      <c r="J3" s="21" t="s">
        <v>44</v>
      </c>
      <c r="K3" s="21" t="s">
        <v>45</v>
      </c>
      <c r="L3" s="21" t="s">
        <v>46</v>
      </c>
      <c r="M3" s="21" t="s">
        <v>47</v>
      </c>
      <c r="N3" s="21" t="s">
        <v>48</v>
      </c>
      <c r="O3" s="21" t="s">
        <v>49</v>
      </c>
      <c r="P3" s="21" t="s">
        <v>50</v>
      </c>
      <c r="Q3" s="21" t="s">
        <v>18</v>
      </c>
      <c r="R3" s="21" t="s">
        <v>19</v>
      </c>
    </row>
    <row r="4" spans="1:18" ht="17.100000000000001" customHeight="1" x14ac:dyDescent="0.3">
      <c r="A4" s="22" t="s">
        <v>75</v>
      </c>
      <c r="B4" s="23" t="s">
        <v>76</v>
      </c>
      <c r="C4" s="24">
        <v>42023</v>
      </c>
      <c r="D4" s="24">
        <v>37686</v>
      </c>
      <c r="E4" s="26">
        <v>0.89679461247412129</v>
      </c>
      <c r="F4" s="24">
        <v>33123</v>
      </c>
      <c r="G4" s="24">
        <v>23861</v>
      </c>
      <c r="H4" s="26">
        <v>0.56780810508531043</v>
      </c>
      <c r="I4" s="24">
        <v>23642</v>
      </c>
      <c r="J4" s="26">
        <v>0.56259667325036289</v>
      </c>
      <c r="K4" s="24">
        <v>219</v>
      </c>
      <c r="L4" s="26">
        <v>5.2114318349475285E-3</v>
      </c>
      <c r="M4" s="24">
        <v>4563</v>
      </c>
      <c r="N4" s="26">
        <v>0.10858339480760536</v>
      </c>
      <c r="O4" s="24">
        <v>4337</v>
      </c>
      <c r="P4" s="26">
        <v>0.10320538752587868</v>
      </c>
      <c r="Q4" s="56" t="s">
        <v>138</v>
      </c>
      <c r="R4" s="56" t="s">
        <v>138</v>
      </c>
    </row>
    <row r="5" spans="1:18" ht="17.100000000000001" customHeight="1" x14ac:dyDescent="0.3">
      <c r="A5" s="22" t="s">
        <v>75</v>
      </c>
      <c r="B5" s="23" t="s">
        <v>77</v>
      </c>
      <c r="C5" s="24">
        <v>28</v>
      </c>
      <c r="D5" s="24">
        <v>28</v>
      </c>
      <c r="E5" s="26">
        <v>1</v>
      </c>
      <c r="F5" s="24" t="s">
        <v>136</v>
      </c>
      <c r="G5" s="24">
        <v>13</v>
      </c>
      <c r="H5" s="26">
        <v>0.4642857142857143</v>
      </c>
      <c r="I5" s="24">
        <v>13</v>
      </c>
      <c r="J5" s="26">
        <v>0.4642857142857143</v>
      </c>
      <c r="K5" s="24">
        <v>0</v>
      </c>
      <c r="L5" s="26">
        <v>0</v>
      </c>
      <c r="M5" s="24" t="s">
        <v>136</v>
      </c>
      <c r="N5" s="24" t="s">
        <v>136</v>
      </c>
      <c r="O5" s="24">
        <v>0</v>
      </c>
      <c r="P5" s="26">
        <v>0</v>
      </c>
      <c r="Q5" s="30">
        <v>1</v>
      </c>
      <c r="R5" s="28" t="s">
        <v>78</v>
      </c>
    </row>
    <row r="6" spans="1:18" ht="17.100000000000001" customHeight="1" x14ac:dyDescent="0.3">
      <c r="A6" s="22" t="s">
        <v>75</v>
      </c>
      <c r="B6" s="23" t="s">
        <v>79</v>
      </c>
      <c r="C6" s="24">
        <v>639</v>
      </c>
      <c r="D6" s="24">
        <v>633</v>
      </c>
      <c r="E6" s="26">
        <v>0.99061032863849763</v>
      </c>
      <c r="F6" s="24">
        <v>585</v>
      </c>
      <c r="G6" s="24">
        <v>453</v>
      </c>
      <c r="H6" s="26">
        <v>0.70892018779342725</v>
      </c>
      <c r="I6" s="24" t="s">
        <v>136</v>
      </c>
      <c r="J6" s="24" t="s">
        <v>136</v>
      </c>
      <c r="K6" s="24" t="s">
        <v>136</v>
      </c>
      <c r="L6" s="24" t="s">
        <v>136</v>
      </c>
      <c r="M6" s="24">
        <v>48</v>
      </c>
      <c r="N6" s="26">
        <v>7.5117370892018781E-2</v>
      </c>
      <c r="O6" s="24">
        <v>6</v>
      </c>
      <c r="P6" s="26">
        <v>9.3896713615023476E-3</v>
      </c>
      <c r="Q6" s="30">
        <v>1</v>
      </c>
      <c r="R6" s="28" t="s">
        <v>78</v>
      </c>
    </row>
    <row r="7" spans="1:18" ht="17.100000000000001" customHeight="1" x14ac:dyDescent="0.3">
      <c r="A7" s="22" t="s">
        <v>75</v>
      </c>
      <c r="B7" s="23" t="s">
        <v>80</v>
      </c>
      <c r="C7" s="24">
        <v>15547</v>
      </c>
      <c r="D7" s="24">
        <v>12188</v>
      </c>
      <c r="E7" s="26">
        <v>0.78394545571492891</v>
      </c>
      <c r="F7" s="24">
        <v>10237</v>
      </c>
      <c r="G7" s="24">
        <v>6933</v>
      </c>
      <c r="H7" s="26">
        <v>0.44593812311056796</v>
      </c>
      <c r="I7" s="24">
        <v>6838</v>
      </c>
      <c r="J7" s="26">
        <v>0.43982761947642635</v>
      </c>
      <c r="K7" s="24">
        <v>95</v>
      </c>
      <c r="L7" s="26">
        <v>6.1105036341416348E-3</v>
      </c>
      <c r="M7" s="24">
        <v>1951</v>
      </c>
      <c r="N7" s="26">
        <v>0.12549044831800346</v>
      </c>
      <c r="O7" s="24">
        <v>3359</v>
      </c>
      <c r="P7" s="26">
        <v>0.21605454428507107</v>
      </c>
      <c r="Q7" s="58" t="s">
        <v>138</v>
      </c>
      <c r="R7" s="58" t="s">
        <v>138</v>
      </c>
    </row>
    <row r="8" spans="1:18" ht="17.100000000000001" customHeight="1" x14ac:dyDescent="0.3">
      <c r="A8" s="22" t="s">
        <v>75</v>
      </c>
      <c r="B8" s="23" t="s">
        <v>81</v>
      </c>
      <c r="C8" s="24">
        <v>974</v>
      </c>
      <c r="D8" s="24">
        <v>964</v>
      </c>
      <c r="E8" s="26">
        <v>0.98973305954825463</v>
      </c>
      <c r="F8" s="24">
        <v>913</v>
      </c>
      <c r="G8" s="24">
        <v>715</v>
      </c>
      <c r="H8" s="26">
        <v>0.73408624229979469</v>
      </c>
      <c r="I8" s="24" t="s">
        <v>136</v>
      </c>
      <c r="J8" s="24" t="s">
        <v>136</v>
      </c>
      <c r="K8" s="24" t="s">
        <v>136</v>
      </c>
      <c r="L8" s="24" t="s">
        <v>136</v>
      </c>
      <c r="M8" s="24">
        <v>51</v>
      </c>
      <c r="N8" s="26">
        <v>5.2361396303901436E-2</v>
      </c>
      <c r="O8" s="24">
        <v>10</v>
      </c>
      <c r="P8" s="26">
        <v>1.0266940451745379E-2</v>
      </c>
      <c r="Q8" s="30">
        <v>1</v>
      </c>
      <c r="R8" s="28" t="s">
        <v>78</v>
      </c>
    </row>
    <row r="9" spans="1:18" ht="17.100000000000001" customHeight="1" x14ac:dyDescent="0.3">
      <c r="A9" s="22" t="s">
        <v>75</v>
      </c>
      <c r="B9" s="23" t="s">
        <v>82</v>
      </c>
      <c r="C9" s="24">
        <v>863</v>
      </c>
      <c r="D9" s="24">
        <v>858</v>
      </c>
      <c r="E9" s="26">
        <v>0.99420625724217848</v>
      </c>
      <c r="F9" s="24">
        <v>791</v>
      </c>
      <c r="G9" s="24">
        <v>474</v>
      </c>
      <c r="H9" s="26">
        <v>0.54924681344148318</v>
      </c>
      <c r="I9" s="24">
        <v>467</v>
      </c>
      <c r="J9" s="26">
        <v>0.54113557358053299</v>
      </c>
      <c r="K9" s="24">
        <v>7</v>
      </c>
      <c r="L9" s="26">
        <v>8.1112398609501733E-3</v>
      </c>
      <c r="M9" s="24">
        <v>67</v>
      </c>
      <c r="N9" s="26">
        <v>7.7636152954808801E-2</v>
      </c>
      <c r="O9" s="24">
        <v>5</v>
      </c>
      <c r="P9" s="26">
        <v>5.7937427578215531E-3</v>
      </c>
      <c r="Q9" s="58" t="s">
        <v>138</v>
      </c>
      <c r="R9" s="58" t="s">
        <v>138</v>
      </c>
    </row>
    <row r="10" spans="1:18" ht="17.100000000000001" customHeight="1" x14ac:dyDescent="0.3">
      <c r="A10" s="22" t="s">
        <v>75</v>
      </c>
      <c r="B10" s="31" t="s">
        <v>83</v>
      </c>
      <c r="C10" s="24">
        <v>23020</v>
      </c>
      <c r="D10" s="24">
        <v>22615</v>
      </c>
      <c r="E10" s="26">
        <v>0.9824066029539531</v>
      </c>
      <c r="F10" s="24">
        <v>21044</v>
      </c>
      <c r="G10" s="24">
        <v>15316</v>
      </c>
      <c r="H10" s="26">
        <v>0.66533449174630754</v>
      </c>
      <c r="I10" s="24">
        <v>15247</v>
      </c>
      <c r="J10" s="26">
        <v>0.66233709817549957</v>
      </c>
      <c r="K10" s="24">
        <v>69</v>
      </c>
      <c r="L10" s="26">
        <v>2.997393570807993E-3</v>
      </c>
      <c r="M10" s="24">
        <v>1571</v>
      </c>
      <c r="N10" s="26">
        <v>6.8245004344048649E-2</v>
      </c>
      <c r="O10" s="24">
        <v>405</v>
      </c>
      <c r="P10" s="26">
        <v>1.7593397046046916E-2</v>
      </c>
      <c r="Q10" s="56" t="s">
        <v>138</v>
      </c>
      <c r="R10" s="56" t="s">
        <v>138</v>
      </c>
    </row>
    <row r="11" spans="1:18" ht="17.100000000000001" customHeight="1" x14ac:dyDescent="0.3">
      <c r="A11" s="22" t="s">
        <v>75</v>
      </c>
      <c r="B11" s="23" t="s">
        <v>84</v>
      </c>
      <c r="C11" s="24">
        <v>911</v>
      </c>
      <c r="D11" s="24">
        <v>887</v>
      </c>
      <c r="E11" s="26">
        <v>0.97365532381997799</v>
      </c>
      <c r="F11" s="24">
        <v>784</v>
      </c>
      <c r="G11" s="24">
        <v>560</v>
      </c>
      <c r="H11" s="26">
        <v>0.61470911086717894</v>
      </c>
      <c r="I11" s="24">
        <v>533</v>
      </c>
      <c r="J11" s="26">
        <v>0.58507135016465428</v>
      </c>
      <c r="K11" s="24">
        <v>27</v>
      </c>
      <c r="L11" s="26">
        <v>2.9637760702524697E-2</v>
      </c>
      <c r="M11" s="24">
        <v>103</v>
      </c>
      <c r="N11" s="26">
        <v>0.11306256860592755</v>
      </c>
      <c r="O11" s="24">
        <v>24</v>
      </c>
      <c r="P11" s="26">
        <v>2.6344676180021953E-2</v>
      </c>
      <c r="Q11" s="58" t="s">
        <v>138</v>
      </c>
      <c r="R11" s="58" t="s">
        <v>138</v>
      </c>
    </row>
    <row r="12" spans="1:18" ht="17.100000000000001" customHeight="1" x14ac:dyDescent="0.3">
      <c r="A12" s="22" t="s">
        <v>75</v>
      </c>
      <c r="B12" s="23" t="s">
        <v>85</v>
      </c>
      <c r="C12" s="24">
        <v>6989</v>
      </c>
      <c r="D12" s="24">
        <v>6841</v>
      </c>
      <c r="E12" s="26">
        <v>0.97882386607526117</v>
      </c>
      <c r="F12" s="24">
        <v>5503</v>
      </c>
      <c r="G12" s="24">
        <v>3151</v>
      </c>
      <c r="H12" s="26">
        <v>0.45085133781656889</v>
      </c>
      <c r="I12" s="24">
        <v>3070</v>
      </c>
      <c r="J12" s="26">
        <v>0.43926169695235368</v>
      </c>
      <c r="K12" s="24">
        <v>81</v>
      </c>
      <c r="L12" s="26">
        <v>1.1589640864215196E-2</v>
      </c>
      <c r="M12" s="24">
        <v>1338</v>
      </c>
      <c r="N12" s="26">
        <v>0.19144369723851767</v>
      </c>
      <c r="O12" s="24">
        <v>148</v>
      </c>
      <c r="P12" s="26">
        <v>2.1176133924738876E-2</v>
      </c>
      <c r="Q12" s="56" t="s">
        <v>138</v>
      </c>
      <c r="R12" s="56" t="s">
        <v>138</v>
      </c>
    </row>
    <row r="13" spans="1:18" ht="17.100000000000001" customHeight="1" x14ac:dyDescent="0.3">
      <c r="A13" s="22" t="s">
        <v>75</v>
      </c>
      <c r="B13" s="23" t="s">
        <v>86</v>
      </c>
      <c r="C13" s="24">
        <v>32305</v>
      </c>
      <c r="D13" s="24">
        <v>28953</v>
      </c>
      <c r="E13" s="26">
        <v>0.89623897229531035</v>
      </c>
      <c r="F13" s="24">
        <v>27311</v>
      </c>
      <c r="G13" s="24">
        <v>21553</v>
      </c>
      <c r="H13" s="26">
        <v>0.66717226435536292</v>
      </c>
      <c r="I13" s="24">
        <v>20858</v>
      </c>
      <c r="J13" s="26">
        <v>0.6456585667853274</v>
      </c>
      <c r="K13" s="24">
        <v>695</v>
      </c>
      <c r="L13" s="26">
        <v>2.1513697570035597E-2</v>
      </c>
      <c r="M13" s="24">
        <v>1642</v>
      </c>
      <c r="N13" s="26">
        <v>5.0828045194242374E-2</v>
      </c>
      <c r="O13" s="24">
        <v>3352</v>
      </c>
      <c r="P13" s="26">
        <v>0.10376102770468967</v>
      </c>
      <c r="Q13" s="58" t="s">
        <v>138</v>
      </c>
      <c r="R13" s="58" t="s">
        <v>138</v>
      </c>
    </row>
    <row r="14" spans="1:18" ht="17.100000000000001" customHeight="1" x14ac:dyDescent="0.3">
      <c r="A14" s="22" t="s">
        <v>75</v>
      </c>
      <c r="B14" s="23" t="s">
        <v>87</v>
      </c>
      <c r="C14" s="24">
        <v>975</v>
      </c>
      <c r="D14" s="24">
        <v>930</v>
      </c>
      <c r="E14" s="26">
        <v>0.9538461538461539</v>
      </c>
      <c r="F14" s="24">
        <v>865</v>
      </c>
      <c r="G14" s="24">
        <v>540</v>
      </c>
      <c r="H14" s="26">
        <v>0.55384615384615388</v>
      </c>
      <c r="I14" s="24">
        <v>534</v>
      </c>
      <c r="J14" s="26">
        <v>0.5476923076923077</v>
      </c>
      <c r="K14" s="24">
        <v>6</v>
      </c>
      <c r="L14" s="26">
        <v>6.1538461538461538E-3</v>
      </c>
      <c r="M14" s="24">
        <v>65</v>
      </c>
      <c r="N14" s="26">
        <v>6.6666666666666666E-2</v>
      </c>
      <c r="O14" s="24">
        <v>45</v>
      </c>
      <c r="P14" s="26">
        <v>4.6153846153846156E-2</v>
      </c>
      <c r="Q14" s="56" t="s">
        <v>138</v>
      </c>
      <c r="R14" s="56" t="s">
        <v>138</v>
      </c>
    </row>
    <row r="15" spans="1:18" ht="17.100000000000001" customHeight="1" x14ac:dyDescent="0.3">
      <c r="A15" s="22" t="s">
        <v>75</v>
      </c>
      <c r="B15" s="23" t="s">
        <v>88</v>
      </c>
      <c r="C15" s="24">
        <v>3255</v>
      </c>
      <c r="D15" s="24">
        <v>2901</v>
      </c>
      <c r="E15" s="26">
        <v>0.89124423963133637</v>
      </c>
      <c r="F15" s="24">
        <v>2702</v>
      </c>
      <c r="G15" s="24">
        <v>2153</v>
      </c>
      <c r="H15" s="26">
        <v>0.66144393241167432</v>
      </c>
      <c r="I15" s="24">
        <v>2084</v>
      </c>
      <c r="J15" s="26">
        <v>0.64024577572964669</v>
      </c>
      <c r="K15" s="24">
        <v>69</v>
      </c>
      <c r="L15" s="26">
        <v>2.1198156682027649E-2</v>
      </c>
      <c r="M15" s="24">
        <v>199</v>
      </c>
      <c r="N15" s="26">
        <v>6.1136712749615976E-2</v>
      </c>
      <c r="O15" s="24">
        <v>354</v>
      </c>
      <c r="P15" s="26">
        <v>0.10875576036866359</v>
      </c>
      <c r="Q15" s="58" t="s">
        <v>138</v>
      </c>
      <c r="R15" s="58" t="s">
        <v>138</v>
      </c>
    </row>
    <row r="16" spans="1:18" ht="17.100000000000001" customHeight="1" x14ac:dyDescent="0.3">
      <c r="A16" s="22" t="s">
        <v>75</v>
      </c>
      <c r="B16" s="23" t="s">
        <v>89</v>
      </c>
      <c r="C16" s="24">
        <v>5453</v>
      </c>
      <c r="D16" s="24">
        <v>5377</v>
      </c>
      <c r="E16" s="26">
        <v>0.98606271777003485</v>
      </c>
      <c r="F16" s="24">
        <v>5015</v>
      </c>
      <c r="G16" s="24">
        <v>3744</v>
      </c>
      <c r="H16" s="26">
        <v>0.6865945351182835</v>
      </c>
      <c r="I16" s="24">
        <v>3701</v>
      </c>
      <c r="J16" s="26">
        <v>0.67870896754080323</v>
      </c>
      <c r="K16" s="24">
        <v>43</v>
      </c>
      <c r="L16" s="26">
        <v>7.8855675774802854E-3</v>
      </c>
      <c r="M16" s="24">
        <v>362</v>
      </c>
      <c r="N16" s="26">
        <v>6.6385475884834039E-2</v>
      </c>
      <c r="O16" s="24">
        <v>76</v>
      </c>
      <c r="P16" s="26">
        <v>1.3937282229965157E-2</v>
      </c>
      <c r="Q16" s="56" t="s">
        <v>138</v>
      </c>
      <c r="R16" s="56" t="s">
        <v>138</v>
      </c>
    </row>
    <row r="17" spans="1:18" ht="17.100000000000001" customHeight="1" x14ac:dyDescent="0.3">
      <c r="A17" s="22" t="s">
        <v>75</v>
      </c>
      <c r="B17" s="23" t="s">
        <v>90</v>
      </c>
      <c r="C17" s="24">
        <v>429</v>
      </c>
      <c r="D17" s="24">
        <v>420</v>
      </c>
      <c r="E17" s="26">
        <v>0.97902097902097907</v>
      </c>
      <c r="F17" s="24">
        <v>387</v>
      </c>
      <c r="G17" s="24">
        <v>298</v>
      </c>
      <c r="H17" s="26">
        <v>0.69463869463869465</v>
      </c>
      <c r="I17" s="24">
        <v>293</v>
      </c>
      <c r="J17" s="26">
        <v>0.68298368298368295</v>
      </c>
      <c r="K17" s="24">
        <v>5</v>
      </c>
      <c r="L17" s="26">
        <v>1.1655011655011656E-2</v>
      </c>
      <c r="M17" s="24">
        <v>33</v>
      </c>
      <c r="N17" s="26">
        <v>7.6923076923076927E-2</v>
      </c>
      <c r="O17" s="24">
        <v>9</v>
      </c>
      <c r="P17" s="26">
        <v>2.097902097902098E-2</v>
      </c>
      <c r="Q17" s="58" t="s">
        <v>138</v>
      </c>
      <c r="R17" s="58" t="s">
        <v>138</v>
      </c>
    </row>
    <row r="18" spans="1:18" ht="17.100000000000001" customHeight="1" x14ac:dyDescent="0.3">
      <c r="A18" s="22" t="s">
        <v>75</v>
      </c>
      <c r="B18" s="23" t="s">
        <v>91</v>
      </c>
      <c r="C18" s="24">
        <v>29640</v>
      </c>
      <c r="D18" s="24">
        <v>29311</v>
      </c>
      <c r="E18" s="26">
        <v>0.98890013495276652</v>
      </c>
      <c r="F18" s="24">
        <v>27693</v>
      </c>
      <c r="G18" s="24">
        <v>21475</v>
      </c>
      <c r="H18" s="26">
        <v>0.72452766531713897</v>
      </c>
      <c r="I18" s="24">
        <v>21131</v>
      </c>
      <c r="J18" s="26">
        <v>0.7129217273954116</v>
      </c>
      <c r="K18" s="24">
        <v>344</v>
      </c>
      <c r="L18" s="26">
        <v>1.1605937921727396E-2</v>
      </c>
      <c r="M18" s="24">
        <v>1618</v>
      </c>
      <c r="N18" s="26">
        <v>5.4588394062078271E-2</v>
      </c>
      <c r="O18" s="24">
        <v>329</v>
      </c>
      <c r="P18" s="26">
        <v>1.1099865047233468E-2</v>
      </c>
      <c r="Q18" s="56" t="s">
        <v>138</v>
      </c>
      <c r="R18" s="56" t="s">
        <v>138</v>
      </c>
    </row>
    <row r="19" spans="1:18" ht="17.100000000000001" customHeight="1" x14ac:dyDescent="0.3">
      <c r="A19" s="22" t="s">
        <v>75</v>
      </c>
      <c r="B19" s="23" t="s">
        <v>92</v>
      </c>
      <c r="C19" s="24">
        <v>4072</v>
      </c>
      <c r="D19" s="24">
        <v>4039</v>
      </c>
      <c r="E19" s="26">
        <v>0.99189587426326131</v>
      </c>
      <c r="F19" s="24">
        <v>3822</v>
      </c>
      <c r="G19" s="24">
        <v>2928</v>
      </c>
      <c r="H19" s="26">
        <v>0.71905697445972494</v>
      </c>
      <c r="I19" s="24">
        <v>2913</v>
      </c>
      <c r="J19" s="26">
        <v>0.71537328094302555</v>
      </c>
      <c r="K19" s="24">
        <v>15</v>
      </c>
      <c r="L19" s="26">
        <v>3.6836935166994107E-3</v>
      </c>
      <c r="M19" s="24">
        <v>217</v>
      </c>
      <c r="N19" s="26">
        <v>5.3290766208251475E-2</v>
      </c>
      <c r="O19" s="24">
        <v>33</v>
      </c>
      <c r="P19" s="26">
        <v>8.1041257367387032E-3</v>
      </c>
      <c r="Q19" s="58" t="s">
        <v>138</v>
      </c>
      <c r="R19" s="58" t="s">
        <v>138</v>
      </c>
    </row>
    <row r="20" spans="1:18" ht="17.100000000000001" customHeight="1" x14ac:dyDescent="0.3">
      <c r="A20" s="22" t="s">
        <v>75</v>
      </c>
      <c r="B20" s="23" t="s">
        <v>93</v>
      </c>
      <c r="C20" s="24">
        <v>2287</v>
      </c>
      <c r="D20" s="24">
        <v>2218</v>
      </c>
      <c r="E20" s="26">
        <v>0.96982947092260607</v>
      </c>
      <c r="F20" s="24">
        <v>2096</v>
      </c>
      <c r="G20" s="24">
        <v>1457</v>
      </c>
      <c r="H20" s="26">
        <v>0.63707914298207258</v>
      </c>
      <c r="I20" s="24">
        <v>1413</v>
      </c>
      <c r="J20" s="26">
        <v>0.61783996501967642</v>
      </c>
      <c r="K20" s="24">
        <v>44</v>
      </c>
      <c r="L20" s="26">
        <v>1.9239177962396152E-2</v>
      </c>
      <c r="M20" s="24">
        <v>122</v>
      </c>
      <c r="N20" s="26">
        <v>5.3344993441189328E-2</v>
      </c>
      <c r="O20" s="24">
        <v>69</v>
      </c>
      <c r="P20" s="26">
        <v>3.0170529077393964E-2</v>
      </c>
      <c r="Q20" s="56" t="s">
        <v>138</v>
      </c>
      <c r="R20" s="56" t="s">
        <v>138</v>
      </c>
    </row>
    <row r="21" spans="1:18" ht="17.100000000000001" customHeight="1" x14ac:dyDescent="0.3">
      <c r="A21" s="22" t="s">
        <v>75</v>
      </c>
      <c r="B21" s="23" t="s">
        <v>94</v>
      </c>
      <c r="C21" s="24">
        <v>434</v>
      </c>
      <c r="D21" s="24">
        <v>388</v>
      </c>
      <c r="E21" s="26">
        <v>0.89400921658986177</v>
      </c>
      <c r="F21" s="24">
        <v>362</v>
      </c>
      <c r="G21" s="24">
        <v>302</v>
      </c>
      <c r="H21" s="26">
        <v>0.69585253456221197</v>
      </c>
      <c r="I21" s="24">
        <v>302</v>
      </c>
      <c r="J21" s="26">
        <v>0.69585253456221197</v>
      </c>
      <c r="K21" s="24">
        <v>0</v>
      </c>
      <c r="L21" s="26">
        <v>0</v>
      </c>
      <c r="M21" s="24">
        <v>26</v>
      </c>
      <c r="N21" s="26">
        <v>5.9907834101382486E-2</v>
      </c>
      <c r="O21" s="24">
        <v>46</v>
      </c>
      <c r="P21" s="26">
        <v>0.10599078341013825</v>
      </c>
      <c r="Q21" s="58" t="s">
        <v>138</v>
      </c>
      <c r="R21" s="58" t="s">
        <v>138</v>
      </c>
    </row>
    <row r="22" spans="1:18" ht="17.100000000000001" customHeight="1" x14ac:dyDescent="0.3">
      <c r="A22" s="22" t="s">
        <v>75</v>
      </c>
      <c r="B22" s="31" t="s">
        <v>95</v>
      </c>
      <c r="C22" s="24">
        <v>294726</v>
      </c>
      <c r="D22" s="24">
        <v>285248</v>
      </c>
      <c r="E22" s="26">
        <v>0.96784131701987608</v>
      </c>
      <c r="F22" s="24">
        <v>257564</v>
      </c>
      <c r="G22" s="24">
        <v>192735</v>
      </c>
      <c r="H22" s="26">
        <v>0.65394637731316541</v>
      </c>
      <c r="I22" s="24">
        <v>192373</v>
      </c>
      <c r="J22" s="26">
        <v>0.65271811784504929</v>
      </c>
      <c r="K22" s="24">
        <v>362</v>
      </c>
      <c r="L22" s="26">
        <v>1.2282594681161485E-3</v>
      </c>
      <c r="M22" s="24">
        <v>27684</v>
      </c>
      <c r="N22" s="26">
        <v>9.3931312473280265E-2</v>
      </c>
      <c r="O22" s="24">
        <v>9478</v>
      </c>
      <c r="P22" s="26">
        <v>3.2158682980123914E-2</v>
      </c>
      <c r="Q22" s="56" t="s">
        <v>138</v>
      </c>
      <c r="R22" s="56" t="s">
        <v>138</v>
      </c>
    </row>
    <row r="23" spans="1:18" ht="17.100000000000001" customHeight="1" x14ac:dyDescent="0.3">
      <c r="A23" s="22" t="s">
        <v>75</v>
      </c>
      <c r="B23" s="23" t="s">
        <v>96</v>
      </c>
      <c r="C23" s="24">
        <v>5149</v>
      </c>
      <c r="D23" s="24">
        <v>5027</v>
      </c>
      <c r="E23" s="26">
        <v>0.97630607885026222</v>
      </c>
      <c r="F23" s="24">
        <v>4717</v>
      </c>
      <c r="G23" s="24">
        <v>3449</v>
      </c>
      <c r="H23" s="26">
        <v>0.66983880365119441</v>
      </c>
      <c r="I23" s="24">
        <v>3388</v>
      </c>
      <c r="J23" s="26">
        <v>0.65799184307632552</v>
      </c>
      <c r="K23" s="24">
        <v>61</v>
      </c>
      <c r="L23" s="26">
        <v>1.1846960574868906E-2</v>
      </c>
      <c r="M23" s="24">
        <v>310</v>
      </c>
      <c r="N23" s="26">
        <v>6.0205865216546903E-2</v>
      </c>
      <c r="O23" s="24">
        <v>122</v>
      </c>
      <c r="P23" s="26">
        <v>2.3693921149737812E-2</v>
      </c>
      <c r="Q23" s="58" t="s">
        <v>138</v>
      </c>
      <c r="R23" s="58" t="s">
        <v>138</v>
      </c>
    </row>
    <row r="24" spans="1:18" ht="17.100000000000001" customHeight="1" x14ac:dyDescent="0.3">
      <c r="A24" s="22" t="s">
        <v>75</v>
      </c>
      <c r="B24" s="23" t="s">
        <v>97</v>
      </c>
      <c r="C24" s="24">
        <v>4203</v>
      </c>
      <c r="D24" s="24">
        <v>4124</v>
      </c>
      <c r="E24" s="26">
        <v>0.98120390197477991</v>
      </c>
      <c r="F24" s="24">
        <v>3819</v>
      </c>
      <c r="G24" s="24">
        <v>2848</v>
      </c>
      <c r="H24" s="26">
        <v>0.67761123007375679</v>
      </c>
      <c r="I24" s="24">
        <v>2823</v>
      </c>
      <c r="J24" s="26">
        <v>0.67166309778729483</v>
      </c>
      <c r="K24" s="24">
        <v>25</v>
      </c>
      <c r="L24" s="26">
        <v>5.9481322864620512E-3</v>
      </c>
      <c r="M24" s="24">
        <v>305</v>
      </c>
      <c r="N24" s="26">
        <v>7.2567213894837015E-2</v>
      </c>
      <c r="O24" s="24">
        <v>79</v>
      </c>
      <c r="P24" s="26">
        <v>1.879609802522008E-2</v>
      </c>
      <c r="Q24" s="56" t="s">
        <v>138</v>
      </c>
      <c r="R24" s="56" t="s">
        <v>138</v>
      </c>
    </row>
    <row r="25" spans="1:18" ht="17.100000000000001" customHeight="1" x14ac:dyDescent="0.3">
      <c r="A25" s="22" t="s">
        <v>75</v>
      </c>
      <c r="B25" s="23" t="s">
        <v>98</v>
      </c>
      <c r="C25" s="24">
        <v>434</v>
      </c>
      <c r="D25" s="24">
        <v>420</v>
      </c>
      <c r="E25" s="26">
        <v>0.967741935483871</v>
      </c>
      <c r="F25" s="24">
        <v>399</v>
      </c>
      <c r="G25" s="24">
        <v>323</v>
      </c>
      <c r="H25" s="26">
        <v>0.74423963133640558</v>
      </c>
      <c r="I25" s="24">
        <v>308</v>
      </c>
      <c r="J25" s="26">
        <v>0.70967741935483875</v>
      </c>
      <c r="K25" s="24">
        <v>15</v>
      </c>
      <c r="L25" s="26">
        <v>3.4562211981566823E-2</v>
      </c>
      <c r="M25" s="24">
        <v>21</v>
      </c>
      <c r="N25" s="26">
        <v>4.8387096774193547E-2</v>
      </c>
      <c r="O25" s="24">
        <v>14</v>
      </c>
      <c r="P25" s="26">
        <v>3.2258064516129031E-2</v>
      </c>
      <c r="Q25" s="58" t="s">
        <v>138</v>
      </c>
      <c r="R25" s="58" t="s">
        <v>138</v>
      </c>
    </row>
    <row r="26" spans="1:18" ht="17.100000000000001" customHeight="1" x14ac:dyDescent="0.3">
      <c r="A26" s="22" t="s">
        <v>75</v>
      </c>
      <c r="B26" s="23" t="s">
        <v>99</v>
      </c>
      <c r="C26" s="24">
        <v>4014</v>
      </c>
      <c r="D26" s="24">
        <v>3930</v>
      </c>
      <c r="E26" s="26">
        <v>0.97907324364723469</v>
      </c>
      <c r="F26" s="24">
        <v>3319</v>
      </c>
      <c r="G26" s="24">
        <v>2243</v>
      </c>
      <c r="H26" s="26">
        <v>0.55879422022919778</v>
      </c>
      <c r="I26" s="24">
        <v>2156</v>
      </c>
      <c r="J26" s="26">
        <v>0.53712007972097653</v>
      </c>
      <c r="K26" s="24">
        <v>87</v>
      </c>
      <c r="L26" s="26">
        <v>2.1674140508221227E-2</v>
      </c>
      <c r="M26" s="24">
        <v>611</v>
      </c>
      <c r="N26" s="26">
        <v>0.15221723966118586</v>
      </c>
      <c r="O26" s="24">
        <v>84</v>
      </c>
      <c r="P26" s="26">
        <v>2.0926756352765322E-2</v>
      </c>
      <c r="Q26" s="56" t="s">
        <v>138</v>
      </c>
      <c r="R26" s="56" t="s">
        <v>138</v>
      </c>
    </row>
    <row r="27" spans="1:18" ht="17.100000000000001" customHeight="1" x14ac:dyDescent="0.3">
      <c r="A27" s="22" t="s">
        <v>75</v>
      </c>
      <c r="B27" s="23" t="s">
        <v>100</v>
      </c>
      <c r="C27" s="24">
        <v>14653</v>
      </c>
      <c r="D27" s="24">
        <v>13167</v>
      </c>
      <c r="E27" s="26">
        <v>0.89858732000272978</v>
      </c>
      <c r="F27" s="24">
        <v>10874</v>
      </c>
      <c r="G27" s="24">
        <v>6665</v>
      </c>
      <c r="H27" s="26">
        <v>0.45485566095680063</v>
      </c>
      <c r="I27" s="24">
        <v>6534</v>
      </c>
      <c r="J27" s="26">
        <v>0.44591551218180575</v>
      </c>
      <c r="K27" s="24">
        <v>131</v>
      </c>
      <c r="L27" s="26">
        <v>8.940148774994881E-3</v>
      </c>
      <c r="M27" s="24">
        <v>2293</v>
      </c>
      <c r="N27" s="26">
        <v>0.1564867262676585</v>
      </c>
      <c r="O27" s="24">
        <v>1486</v>
      </c>
      <c r="P27" s="26">
        <v>0.10141267999727019</v>
      </c>
      <c r="Q27" s="58" t="s">
        <v>138</v>
      </c>
      <c r="R27" s="58" t="s">
        <v>138</v>
      </c>
    </row>
    <row r="28" spans="1:18" ht="17.100000000000001" customHeight="1" x14ac:dyDescent="0.3">
      <c r="A28" s="22" t="s">
        <v>75</v>
      </c>
      <c r="B28" s="23" t="s">
        <v>101</v>
      </c>
      <c r="C28" s="24">
        <v>264</v>
      </c>
      <c r="D28" s="24">
        <v>258</v>
      </c>
      <c r="E28" s="26">
        <v>0.97727272727272729</v>
      </c>
      <c r="F28" s="24">
        <v>252</v>
      </c>
      <c r="G28" s="24">
        <v>178</v>
      </c>
      <c r="H28" s="26">
        <v>0.6742424242424242</v>
      </c>
      <c r="I28" s="24" t="s">
        <v>136</v>
      </c>
      <c r="J28" s="24" t="s">
        <v>136</v>
      </c>
      <c r="K28" s="24" t="s">
        <v>136</v>
      </c>
      <c r="L28" s="24" t="s">
        <v>136</v>
      </c>
      <c r="M28" s="24">
        <v>6</v>
      </c>
      <c r="N28" s="26">
        <v>2.2727272727272728E-2</v>
      </c>
      <c r="O28" s="24">
        <v>6</v>
      </c>
      <c r="P28" s="26">
        <v>2.2727272727272728E-2</v>
      </c>
      <c r="Q28" s="30">
        <v>1</v>
      </c>
      <c r="R28" s="28" t="s">
        <v>78</v>
      </c>
    </row>
    <row r="29" spans="1:18" ht="17.100000000000001" customHeight="1" x14ac:dyDescent="0.3">
      <c r="A29" s="22" t="s">
        <v>75</v>
      </c>
      <c r="B29" s="23" t="s">
        <v>102</v>
      </c>
      <c r="C29" s="24">
        <v>265</v>
      </c>
      <c r="D29" s="24" t="s">
        <v>136</v>
      </c>
      <c r="E29" s="24" t="s">
        <v>136</v>
      </c>
      <c r="F29" s="24">
        <v>235</v>
      </c>
      <c r="G29" s="24">
        <v>161</v>
      </c>
      <c r="H29" s="26">
        <v>0.60754716981132073</v>
      </c>
      <c r="I29" s="24" t="s">
        <v>136</v>
      </c>
      <c r="J29" s="24" t="s">
        <v>136</v>
      </c>
      <c r="K29" s="24" t="s">
        <v>136</v>
      </c>
      <c r="L29" s="24" t="s">
        <v>136</v>
      </c>
      <c r="M29" s="24" t="s">
        <v>136</v>
      </c>
      <c r="N29" s="24" t="s">
        <v>136</v>
      </c>
      <c r="O29" s="24" t="s">
        <v>136</v>
      </c>
      <c r="P29" s="24" t="s">
        <v>136</v>
      </c>
      <c r="Q29" s="30">
        <v>1</v>
      </c>
      <c r="R29" s="28" t="s">
        <v>78</v>
      </c>
    </row>
    <row r="30" spans="1:18" ht="17.100000000000001" customHeight="1" x14ac:dyDescent="0.3">
      <c r="A30" s="22" t="s">
        <v>75</v>
      </c>
      <c r="B30" s="23" t="s">
        <v>103</v>
      </c>
      <c r="C30" s="24">
        <v>14493</v>
      </c>
      <c r="D30" s="24">
        <v>14319</v>
      </c>
      <c r="E30" s="26">
        <v>0.98799420409853034</v>
      </c>
      <c r="F30" s="24">
        <v>13224</v>
      </c>
      <c r="G30" s="24">
        <v>8866</v>
      </c>
      <c r="H30" s="26">
        <v>0.61174360035879394</v>
      </c>
      <c r="I30" s="24">
        <v>8654</v>
      </c>
      <c r="J30" s="26">
        <v>0.59711584903056647</v>
      </c>
      <c r="K30" s="24">
        <v>212</v>
      </c>
      <c r="L30" s="26">
        <v>1.4627751328227421E-2</v>
      </c>
      <c r="M30" s="24">
        <v>1095</v>
      </c>
      <c r="N30" s="26">
        <v>7.5553715586835019E-2</v>
      </c>
      <c r="O30" s="24">
        <v>174</v>
      </c>
      <c r="P30" s="26">
        <v>1.2005795901469675E-2</v>
      </c>
      <c r="Q30" s="56" t="s">
        <v>138</v>
      </c>
      <c r="R30" s="56" t="s">
        <v>138</v>
      </c>
    </row>
    <row r="31" spans="1:18" ht="17.100000000000001" customHeight="1" x14ac:dyDescent="0.3">
      <c r="A31" s="22" t="s">
        <v>75</v>
      </c>
      <c r="B31" s="23" t="s">
        <v>104</v>
      </c>
      <c r="C31" s="24">
        <v>2204</v>
      </c>
      <c r="D31" s="24">
        <v>2169</v>
      </c>
      <c r="E31" s="26">
        <v>0.98411978221415608</v>
      </c>
      <c r="F31" s="24">
        <v>2046</v>
      </c>
      <c r="G31" s="24">
        <v>1354</v>
      </c>
      <c r="H31" s="26">
        <v>0.61433756805807627</v>
      </c>
      <c r="I31" s="24">
        <v>1326</v>
      </c>
      <c r="J31" s="26">
        <v>0.60163339382940106</v>
      </c>
      <c r="K31" s="24">
        <v>28</v>
      </c>
      <c r="L31" s="26">
        <v>1.2704174228675136E-2</v>
      </c>
      <c r="M31" s="24">
        <v>123</v>
      </c>
      <c r="N31" s="26">
        <v>5.5807622504537205E-2</v>
      </c>
      <c r="O31" s="24">
        <v>35</v>
      </c>
      <c r="P31" s="26">
        <v>1.588021778584392E-2</v>
      </c>
      <c r="Q31" s="58" t="s">
        <v>138</v>
      </c>
      <c r="R31" s="58" t="s">
        <v>138</v>
      </c>
    </row>
    <row r="32" spans="1:18" ht="17.100000000000001" customHeight="1" x14ac:dyDescent="0.3">
      <c r="A32" s="22" t="s">
        <v>75</v>
      </c>
      <c r="B32" s="23" t="s">
        <v>105</v>
      </c>
      <c r="C32" s="24">
        <v>1868</v>
      </c>
      <c r="D32" s="24">
        <v>1845</v>
      </c>
      <c r="E32" s="26">
        <v>0.98768736616702357</v>
      </c>
      <c r="F32" s="24">
        <v>1732</v>
      </c>
      <c r="G32" s="24">
        <v>1411</v>
      </c>
      <c r="H32" s="26">
        <v>0.75535331905781589</v>
      </c>
      <c r="I32" s="24">
        <v>1404</v>
      </c>
      <c r="J32" s="26">
        <v>0.75160599571734477</v>
      </c>
      <c r="K32" s="24">
        <v>7</v>
      </c>
      <c r="L32" s="26">
        <v>3.7473233404710922E-3</v>
      </c>
      <c r="M32" s="24">
        <v>113</v>
      </c>
      <c r="N32" s="26">
        <v>6.0492505353319057E-2</v>
      </c>
      <c r="O32" s="24">
        <v>23</v>
      </c>
      <c r="P32" s="26">
        <v>1.2312633832976445E-2</v>
      </c>
      <c r="Q32" s="56" t="s">
        <v>138</v>
      </c>
      <c r="R32" s="56" t="s">
        <v>138</v>
      </c>
    </row>
    <row r="33" spans="1:18" ht="17.100000000000001" customHeight="1" x14ac:dyDescent="0.3">
      <c r="A33" s="22" t="s">
        <v>75</v>
      </c>
      <c r="B33" s="23" t="s">
        <v>106</v>
      </c>
      <c r="C33" s="24">
        <v>92751</v>
      </c>
      <c r="D33" s="24">
        <v>91053</v>
      </c>
      <c r="E33" s="26">
        <v>0.98169291975288675</v>
      </c>
      <c r="F33" s="24">
        <v>71100</v>
      </c>
      <c r="G33" s="24">
        <v>48927</v>
      </c>
      <c r="H33" s="26">
        <v>0.52750913736779115</v>
      </c>
      <c r="I33" s="24">
        <v>48550</v>
      </c>
      <c r="J33" s="26">
        <v>0.52344449116451575</v>
      </c>
      <c r="K33" s="24">
        <v>377</v>
      </c>
      <c r="L33" s="26">
        <v>4.0646462032754363E-3</v>
      </c>
      <c r="M33" s="24">
        <v>19953</v>
      </c>
      <c r="N33" s="26">
        <v>0.21512436523595432</v>
      </c>
      <c r="O33" s="24">
        <v>1698</v>
      </c>
      <c r="P33" s="26">
        <v>1.8307080247113239E-2</v>
      </c>
      <c r="Q33" s="58" t="s">
        <v>138</v>
      </c>
      <c r="R33" s="58" t="s">
        <v>138</v>
      </c>
    </row>
    <row r="34" spans="1:18" ht="17.100000000000001" customHeight="1" x14ac:dyDescent="0.3">
      <c r="A34" s="22" t="s">
        <v>75</v>
      </c>
      <c r="B34" s="23" t="s">
        <v>107</v>
      </c>
      <c r="C34" s="24">
        <v>5387</v>
      </c>
      <c r="D34" s="24">
        <v>5312</v>
      </c>
      <c r="E34" s="26">
        <v>0.98607759420827923</v>
      </c>
      <c r="F34" s="24">
        <v>4988</v>
      </c>
      <c r="G34" s="24">
        <v>3773</v>
      </c>
      <c r="H34" s="26">
        <v>0.70038982736216815</v>
      </c>
      <c r="I34" s="24">
        <v>3650</v>
      </c>
      <c r="J34" s="26">
        <v>0.67755708186374608</v>
      </c>
      <c r="K34" s="24">
        <v>123</v>
      </c>
      <c r="L34" s="26">
        <v>2.2832745498422128E-2</v>
      </c>
      <c r="M34" s="24">
        <v>324</v>
      </c>
      <c r="N34" s="26">
        <v>6.01447930202339E-2</v>
      </c>
      <c r="O34" s="24">
        <v>75</v>
      </c>
      <c r="P34" s="26">
        <v>1.3922405791720809E-2</v>
      </c>
      <c r="Q34" s="56" t="s">
        <v>138</v>
      </c>
      <c r="R34" s="56" t="s">
        <v>138</v>
      </c>
    </row>
    <row r="35" spans="1:18" ht="17.100000000000001" customHeight="1" x14ac:dyDescent="0.3">
      <c r="A35" s="22" t="s">
        <v>75</v>
      </c>
      <c r="B35" s="23" t="s">
        <v>108</v>
      </c>
      <c r="C35" s="24">
        <v>463</v>
      </c>
      <c r="D35" s="24">
        <v>450</v>
      </c>
      <c r="E35" s="26">
        <v>0.97192224622030232</v>
      </c>
      <c r="F35" s="24">
        <v>426</v>
      </c>
      <c r="G35" s="24">
        <v>349</v>
      </c>
      <c r="H35" s="26">
        <v>0.75377969762419006</v>
      </c>
      <c r="I35" s="24" t="s">
        <v>136</v>
      </c>
      <c r="J35" s="24" t="s">
        <v>136</v>
      </c>
      <c r="K35" s="24" t="s">
        <v>136</v>
      </c>
      <c r="L35" s="24" t="s">
        <v>136</v>
      </c>
      <c r="M35" s="24">
        <v>24</v>
      </c>
      <c r="N35" s="26">
        <v>5.183585313174946E-2</v>
      </c>
      <c r="O35" s="24">
        <v>13</v>
      </c>
      <c r="P35" s="26">
        <v>2.8077753779697623E-2</v>
      </c>
      <c r="Q35" s="30">
        <v>1</v>
      </c>
      <c r="R35" s="28" t="s">
        <v>78</v>
      </c>
    </row>
    <row r="36" spans="1:18" ht="17.100000000000001" customHeight="1" x14ac:dyDescent="0.3">
      <c r="A36" s="22" t="s">
        <v>75</v>
      </c>
      <c r="B36" s="23" t="s">
        <v>109</v>
      </c>
      <c r="C36" s="24">
        <v>177857</v>
      </c>
      <c r="D36" s="24">
        <v>174715</v>
      </c>
      <c r="E36" s="26">
        <v>0.98233412235672479</v>
      </c>
      <c r="F36" s="24">
        <v>135478</v>
      </c>
      <c r="G36" s="24">
        <v>61703</v>
      </c>
      <c r="H36" s="26">
        <v>0.34692477664640692</v>
      </c>
      <c r="I36" s="24">
        <v>60361</v>
      </c>
      <c r="J36" s="26">
        <v>0.33937938905975024</v>
      </c>
      <c r="K36" s="24">
        <v>1342</v>
      </c>
      <c r="L36" s="26">
        <v>7.5453875866566961E-3</v>
      </c>
      <c r="M36" s="24">
        <v>39237</v>
      </c>
      <c r="N36" s="26">
        <v>0.22060981575085603</v>
      </c>
      <c r="O36" s="24">
        <v>3142</v>
      </c>
      <c r="P36" s="26">
        <v>1.7665877643275214E-2</v>
      </c>
      <c r="Q36" s="56" t="s">
        <v>138</v>
      </c>
      <c r="R36" s="56" t="s">
        <v>138</v>
      </c>
    </row>
    <row r="37" spans="1:18" ht="17.100000000000001" customHeight="1" x14ac:dyDescent="0.3">
      <c r="A37" s="22" t="s">
        <v>75</v>
      </c>
      <c r="B37" s="23" t="s">
        <v>110</v>
      </c>
      <c r="C37" s="24">
        <v>94022</v>
      </c>
      <c r="D37" s="24">
        <v>68025</v>
      </c>
      <c r="E37" s="26">
        <v>0.72350088277211722</v>
      </c>
      <c r="F37" s="24">
        <v>49265</v>
      </c>
      <c r="G37" s="24">
        <v>34298</v>
      </c>
      <c r="H37" s="26">
        <v>0.36478696475293015</v>
      </c>
      <c r="I37" s="24">
        <v>34068</v>
      </c>
      <c r="J37" s="26">
        <v>0.36234072876560802</v>
      </c>
      <c r="K37" s="24">
        <v>230</v>
      </c>
      <c r="L37" s="26">
        <v>2.4462359873221162E-3</v>
      </c>
      <c r="M37" s="24">
        <v>18760</v>
      </c>
      <c r="N37" s="26">
        <v>0.19952777009636041</v>
      </c>
      <c r="O37" s="24">
        <v>25997</v>
      </c>
      <c r="P37" s="26">
        <v>0.27649911722788284</v>
      </c>
      <c r="Q37" s="58" t="s">
        <v>138</v>
      </c>
      <c r="R37" s="58" t="s">
        <v>138</v>
      </c>
    </row>
    <row r="38" spans="1:18" ht="17.100000000000001" customHeight="1" x14ac:dyDescent="0.3">
      <c r="A38" s="22" t="s">
        <v>75</v>
      </c>
      <c r="B38" s="23" t="s">
        <v>111</v>
      </c>
      <c r="C38" s="24">
        <v>2252</v>
      </c>
      <c r="D38" s="24">
        <v>2188</v>
      </c>
      <c r="E38" s="26">
        <v>0.97158081705150978</v>
      </c>
      <c r="F38" s="24">
        <v>1941</v>
      </c>
      <c r="G38" s="24">
        <v>1100</v>
      </c>
      <c r="H38" s="26">
        <v>0.48845470692717585</v>
      </c>
      <c r="I38" s="24">
        <v>1052</v>
      </c>
      <c r="J38" s="26">
        <v>0.46714031971580816</v>
      </c>
      <c r="K38" s="24">
        <v>48</v>
      </c>
      <c r="L38" s="26">
        <v>2.1314387211367674E-2</v>
      </c>
      <c r="M38" s="24">
        <v>247</v>
      </c>
      <c r="N38" s="26">
        <v>0.10968028419182949</v>
      </c>
      <c r="O38" s="24">
        <v>64</v>
      </c>
      <c r="P38" s="26">
        <v>2.8419182948490232E-2</v>
      </c>
      <c r="Q38" s="56" t="s">
        <v>138</v>
      </c>
      <c r="R38" s="56" t="s">
        <v>138</v>
      </c>
    </row>
    <row r="39" spans="1:18" ht="17.100000000000001" customHeight="1" x14ac:dyDescent="0.3">
      <c r="A39" s="22" t="s">
        <v>75</v>
      </c>
      <c r="B39" s="31" t="s">
        <v>112</v>
      </c>
      <c r="C39" s="24">
        <v>113535</v>
      </c>
      <c r="D39" s="24">
        <v>97131</v>
      </c>
      <c r="E39" s="26">
        <v>0.85551592020081912</v>
      </c>
      <c r="F39" s="24">
        <v>79623</v>
      </c>
      <c r="G39" s="24">
        <v>56725</v>
      </c>
      <c r="H39" s="26">
        <v>0.49962566609415598</v>
      </c>
      <c r="I39" s="24">
        <v>55643</v>
      </c>
      <c r="J39" s="26">
        <v>0.49009556524419784</v>
      </c>
      <c r="K39" s="24">
        <v>1082</v>
      </c>
      <c r="L39" s="26">
        <v>9.5301008499581626E-3</v>
      </c>
      <c r="M39" s="24">
        <v>17508</v>
      </c>
      <c r="N39" s="26">
        <v>0.1542079534945171</v>
      </c>
      <c r="O39" s="24">
        <v>16404</v>
      </c>
      <c r="P39" s="26">
        <v>0.14448407979918088</v>
      </c>
      <c r="Q39" s="58" t="s">
        <v>138</v>
      </c>
      <c r="R39" s="58" t="s">
        <v>138</v>
      </c>
    </row>
    <row r="40" spans="1:18" ht="17.100000000000001" customHeight="1" x14ac:dyDescent="0.3">
      <c r="A40" s="22" t="s">
        <v>75</v>
      </c>
      <c r="B40" s="23" t="s">
        <v>113</v>
      </c>
      <c r="C40" s="24">
        <v>60455</v>
      </c>
      <c r="D40" s="24">
        <v>59170</v>
      </c>
      <c r="E40" s="26">
        <v>0.97874452071788931</v>
      </c>
      <c r="F40" s="24">
        <v>53757</v>
      </c>
      <c r="G40" s="24">
        <v>41782</v>
      </c>
      <c r="H40" s="26">
        <v>0.69112563063435617</v>
      </c>
      <c r="I40" s="24">
        <v>41279</v>
      </c>
      <c r="J40" s="26">
        <v>0.6828053924406583</v>
      </c>
      <c r="K40" s="24">
        <v>503</v>
      </c>
      <c r="L40" s="26">
        <v>8.3202381936977911E-3</v>
      </c>
      <c r="M40" s="24">
        <v>5413</v>
      </c>
      <c r="N40" s="26">
        <v>8.9537672649077832E-2</v>
      </c>
      <c r="O40" s="24">
        <v>1285</v>
      </c>
      <c r="P40" s="26">
        <v>2.1255479282110662E-2</v>
      </c>
      <c r="Q40" s="56" t="s">
        <v>138</v>
      </c>
      <c r="R40" s="56" t="s">
        <v>138</v>
      </c>
    </row>
    <row r="41" spans="1:18" ht="17.100000000000001" customHeight="1" x14ac:dyDescent="0.3">
      <c r="A41" s="22" t="s">
        <v>75</v>
      </c>
      <c r="B41" s="31" t="s">
        <v>114</v>
      </c>
      <c r="C41" s="24">
        <v>18662</v>
      </c>
      <c r="D41" s="24">
        <v>16768</v>
      </c>
      <c r="E41" s="26">
        <v>0.89851034187118206</v>
      </c>
      <c r="F41" s="24">
        <v>15574</v>
      </c>
      <c r="G41" s="24">
        <v>12284</v>
      </c>
      <c r="H41" s="26">
        <v>0.65823598756832069</v>
      </c>
      <c r="I41" s="24">
        <v>12134</v>
      </c>
      <c r="J41" s="26">
        <v>0.65019826385167723</v>
      </c>
      <c r="K41" s="24">
        <v>150</v>
      </c>
      <c r="L41" s="26">
        <v>8.0377237166434461E-3</v>
      </c>
      <c r="M41" s="24">
        <v>1194</v>
      </c>
      <c r="N41" s="26">
        <v>6.3980280784481841E-2</v>
      </c>
      <c r="O41" s="24">
        <v>1894</v>
      </c>
      <c r="P41" s="26">
        <v>0.10148965812881793</v>
      </c>
      <c r="Q41" s="58" t="s">
        <v>138</v>
      </c>
      <c r="R41" s="58" t="s">
        <v>138</v>
      </c>
    </row>
    <row r="42" spans="1:18" ht="17.100000000000001" customHeight="1" x14ac:dyDescent="0.3">
      <c r="A42" s="22" t="s">
        <v>75</v>
      </c>
      <c r="B42" s="31" t="s">
        <v>115</v>
      </c>
      <c r="C42" s="24">
        <v>22632</v>
      </c>
      <c r="D42" s="24">
        <v>21544</v>
      </c>
      <c r="E42" s="26">
        <v>0.95192647578649703</v>
      </c>
      <c r="F42" s="24">
        <v>19343</v>
      </c>
      <c r="G42" s="24">
        <v>13824</v>
      </c>
      <c r="H42" s="26">
        <v>0.61081654294803822</v>
      </c>
      <c r="I42" s="24">
        <v>13616</v>
      </c>
      <c r="J42" s="26">
        <v>0.60162601626016265</v>
      </c>
      <c r="K42" s="24">
        <v>208</v>
      </c>
      <c r="L42" s="26">
        <v>9.1905266878755752E-3</v>
      </c>
      <c r="M42" s="24">
        <v>2201</v>
      </c>
      <c r="N42" s="26">
        <v>9.725167903852952E-2</v>
      </c>
      <c r="O42" s="24">
        <v>1088</v>
      </c>
      <c r="P42" s="26">
        <v>4.8073524213503006E-2</v>
      </c>
      <c r="Q42" s="56" t="s">
        <v>138</v>
      </c>
      <c r="R42" s="56" t="s">
        <v>138</v>
      </c>
    </row>
    <row r="43" spans="1:18" ht="17.100000000000001" customHeight="1" x14ac:dyDescent="0.3">
      <c r="A43" s="22" t="s">
        <v>75</v>
      </c>
      <c r="B43" s="31" t="s">
        <v>116</v>
      </c>
      <c r="C43" s="24">
        <v>5583</v>
      </c>
      <c r="D43" s="24">
        <v>5496</v>
      </c>
      <c r="E43" s="26">
        <v>0.98441698011821599</v>
      </c>
      <c r="F43" s="24">
        <v>4706</v>
      </c>
      <c r="G43" s="24">
        <v>3152</v>
      </c>
      <c r="H43" s="26">
        <v>0.56457101916532326</v>
      </c>
      <c r="I43" s="24">
        <v>3128</v>
      </c>
      <c r="J43" s="26">
        <v>0.56027225506000355</v>
      </c>
      <c r="K43" s="24">
        <v>24</v>
      </c>
      <c r="L43" s="26">
        <v>4.2987641053197209E-3</v>
      </c>
      <c r="M43" s="24">
        <v>790</v>
      </c>
      <c r="N43" s="26">
        <v>0.14150098513344081</v>
      </c>
      <c r="O43" s="24">
        <v>87</v>
      </c>
      <c r="P43" s="26">
        <v>1.5583019881783988E-2</v>
      </c>
      <c r="Q43" s="58" t="s">
        <v>138</v>
      </c>
      <c r="R43" s="58" t="s">
        <v>138</v>
      </c>
    </row>
    <row r="44" spans="1:18" ht="17.100000000000001" customHeight="1" x14ac:dyDescent="0.3">
      <c r="A44" s="22" t="s">
        <v>75</v>
      </c>
      <c r="B44" s="23" t="s">
        <v>117</v>
      </c>
      <c r="C44" s="24">
        <v>11531</v>
      </c>
      <c r="D44" s="24">
        <v>11312</v>
      </c>
      <c r="E44" s="26">
        <v>0.9810077183245165</v>
      </c>
      <c r="F44" s="24">
        <v>10594</v>
      </c>
      <c r="G44" s="24">
        <v>7850</v>
      </c>
      <c r="H44" s="26">
        <v>0.68077356690659963</v>
      </c>
      <c r="I44" s="24">
        <v>7823</v>
      </c>
      <c r="J44" s="26">
        <v>0.67843205272743046</v>
      </c>
      <c r="K44" s="24">
        <v>27</v>
      </c>
      <c r="L44" s="26">
        <v>2.3415141791691962E-3</v>
      </c>
      <c r="M44" s="24">
        <v>718</v>
      </c>
      <c r="N44" s="26">
        <v>6.226693261642529E-2</v>
      </c>
      <c r="O44" s="24">
        <v>219</v>
      </c>
      <c r="P44" s="26">
        <v>1.8992281675483478E-2</v>
      </c>
      <c r="Q44" s="56" t="s">
        <v>138</v>
      </c>
      <c r="R44" s="56" t="s">
        <v>138</v>
      </c>
    </row>
    <row r="45" spans="1:18" ht="17.100000000000001" customHeight="1" x14ac:dyDescent="0.3">
      <c r="A45" s="22" t="s">
        <v>75</v>
      </c>
      <c r="B45" s="31" t="s">
        <v>118</v>
      </c>
      <c r="C45" s="24">
        <v>13738</v>
      </c>
      <c r="D45" s="24">
        <v>11568</v>
      </c>
      <c r="E45" s="26">
        <v>0.84204396564274275</v>
      </c>
      <c r="F45" s="24">
        <v>10961</v>
      </c>
      <c r="G45" s="24">
        <v>7474</v>
      </c>
      <c r="H45" s="26">
        <v>0.54403843354200032</v>
      </c>
      <c r="I45" s="24">
        <v>7146</v>
      </c>
      <c r="J45" s="26">
        <v>0.52016305139030428</v>
      </c>
      <c r="K45" s="24">
        <v>328</v>
      </c>
      <c r="L45" s="26">
        <v>2.3875382151696024E-2</v>
      </c>
      <c r="M45" s="24">
        <v>607</v>
      </c>
      <c r="N45" s="26">
        <v>4.4184015140486241E-2</v>
      </c>
      <c r="O45" s="24">
        <v>2170</v>
      </c>
      <c r="P45" s="26">
        <v>0.15795603435725725</v>
      </c>
      <c r="Q45" s="58" t="s">
        <v>138</v>
      </c>
      <c r="R45" s="58" t="s">
        <v>138</v>
      </c>
    </row>
    <row r="46" spans="1:18" ht="17.100000000000001" customHeight="1" x14ac:dyDescent="0.3">
      <c r="A46" s="22" t="s">
        <v>75</v>
      </c>
      <c r="B46" s="23" t="s">
        <v>119</v>
      </c>
      <c r="C46" s="24">
        <v>29577</v>
      </c>
      <c r="D46" s="24">
        <v>29124</v>
      </c>
      <c r="E46" s="26">
        <v>0.9846840450349934</v>
      </c>
      <c r="F46" s="24">
        <v>27336</v>
      </c>
      <c r="G46" s="24">
        <v>20849</v>
      </c>
      <c r="H46" s="26">
        <v>0.7049058389965176</v>
      </c>
      <c r="I46" s="24">
        <v>20757</v>
      </c>
      <c r="J46" s="26">
        <v>0.70179531392636174</v>
      </c>
      <c r="K46" s="24">
        <v>92</v>
      </c>
      <c r="L46" s="26">
        <v>3.1105250701558645E-3</v>
      </c>
      <c r="M46" s="24">
        <v>1788</v>
      </c>
      <c r="N46" s="26">
        <v>6.0452378537377019E-2</v>
      </c>
      <c r="O46" s="24">
        <v>453</v>
      </c>
      <c r="P46" s="26">
        <v>1.5315954965006593E-2</v>
      </c>
      <c r="Q46" s="56" t="s">
        <v>138</v>
      </c>
      <c r="R46" s="56" t="s">
        <v>138</v>
      </c>
    </row>
    <row r="47" spans="1:18" ht="17.100000000000001" customHeight="1" x14ac:dyDescent="0.3">
      <c r="A47" s="22" t="s">
        <v>75</v>
      </c>
      <c r="B47" s="23" t="s">
        <v>120</v>
      </c>
      <c r="C47" s="24">
        <v>6743</v>
      </c>
      <c r="D47" s="24">
        <v>6628</v>
      </c>
      <c r="E47" s="26">
        <v>0.98294527658312325</v>
      </c>
      <c r="F47" s="24">
        <v>5691</v>
      </c>
      <c r="G47" s="24">
        <v>4036</v>
      </c>
      <c r="H47" s="26">
        <v>0.59854664096099663</v>
      </c>
      <c r="I47" s="24">
        <v>3994</v>
      </c>
      <c r="J47" s="26">
        <v>0.59231795936526765</v>
      </c>
      <c r="K47" s="24">
        <v>42</v>
      </c>
      <c r="L47" s="26">
        <v>6.2286815957289044E-3</v>
      </c>
      <c r="M47" s="24">
        <v>937</v>
      </c>
      <c r="N47" s="26">
        <v>0.13895892036185675</v>
      </c>
      <c r="O47" s="24">
        <v>115</v>
      </c>
      <c r="P47" s="26">
        <v>1.705472341687676E-2</v>
      </c>
      <c r="Q47" s="58" t="s">
        <v>138</v>
      </c>
      <c r="R47" s="58" t="s">
        <v>138</v>
      </c>
    </row>
    <row r="48" spans="1:18" ht="17.100000000000001" customHeight="1" x14ac:dyDescent="0.3">
      <c r="A48" s="22" t="s">
        <v>75</v>
      </c>
      <c r="B48" s="23" t="s">
        <v>121</v>
      </c>
      <c r="C48" s="24">
        <v>6959</v>
      </c>
      <c r="D48" s="24">
        <v>6864</v>
      </c>
      <c r="E48" s="26">
        <v>0.98634861330650958</v>
      </c>
      <c r="F48" s="24">
        <v>5828</v>
      </c>
      <c r="G48" s="24">
        <v>3154</v>
      </c>
      <c r="H48" s="26">
        <v>0.45322603822388274</v>
      </c>
      <c r="I48" s="24">
        <v>3087</v>
      </c>
      <c r="J48" s="26">
        <v>0.4435982181347895</v>
      </c>
      <c r="K48" s="24">
        <v>67</v>
      </c>
      <c r="L48" s="26">
        <v>9.627820089093261E-3</v>
      </c>
      <c r="M48" s="24">
        <v>1036</v>
      </c>
      <c r="N48" s="26">
        <v>0.14887196436269579</v>
      </c>
      <c r="O48" s="24">
        <v>95</v>
      </c>
      <c r="P48" s="26">
        <v>1.3651386693490444E-2</v>
      </c>
      <c r="Q48" s="56" t="s">
        <v>138</v>
      </c>
      <c r="R48" s="56" t="s">
        <v>138</v>
      </c>
    </row>
    <row r="49" spans="1:18" ht="17.100000000000001" customHeight="1" x14ac:dyDescent="0.3">
      <c r="A49" s="22" t="s">
        <v>75</v>
      </c>
      <c r="B49" s="23" t="s">
        <v>122</v>
      </c>
      <c r="C49" s="24">
        <v>40</v>
      </c>
      <c r="D49" s="24" t="s">
        <v>136</v>
      </c>
      <c r="E49" s="24" t="s">
        <v>136</v>
      </c>
      <c r="F49" s="24" t="s">
        <v>136</v>
      </c>
      <c r="G49" s="24">
        <v>27</v>
      </c>
      <c r="H49" s="26">
        <v>0.67500000000000004</v>
      </c>
      <c r="I49" s="24">
        <v>27</v>
      </c>
      <c r="J49" s="26">
        <v>0.67500000000000004</v>
      </c>
      <c r="K49" s="24">
        <v>0</v>
      </c>
      <c r="L49" s="26">
        <v>0</v>
      </c>
      <c r="M49" s="24" t="s">
        <v>136</v>
      </c>
      <c r="N49" s="24" t="s">
        <v>136</v>
      </c>
      <c r="O49" s="24" t="s">
        <v>136</v>
      </c>
      <c r="P49" s="24" t="s">
        <v>136</v>
      </c>
      <c r="Q49" s="30">
        <v>1</v>
      </c>
      <c r="R49" s="28" t="s">
        <v>78</v>
      </c>
    </row>
    <row r="50" spans="1:18" ht="17.100000000000001" customHeight="1" x14ac:dyDescent="0.3">
      <c r="A50" s="22" t="s">
        <v>75</v>
      </c>
      <c r="B50" s="23" t="s">
        <v>123</v>
      </c>
      <c r="C50" s="24">
        <v>1246</v>
      </c>
      <c r="D50" s="24">
        <v>1228</v>
      </c>
      <c r="E50" s="26">
        <v>0.985553772070626</v>
      </c>
      <c r="F50" s="24">
        <v>1126</v>
      </c>
      <c r="G50" s="24">
        <v>711</v>
      </c>
      <c r="H50" s="26">
        <v>0.5706260032102729</v>
      </c>
      <c r="I50" s="24">
        <v>683</v>
      </c>
      <c r="J50" s="26">
        <v>0.5481540930979133</v>
      </c>
      <c r="K50" s="24">
        <v>28</v>
      </c>
      <c r="L50" s="26">
        <v>2.247191011235955E-2</v>
      </c>
      <c r="M50" s="24">
        <v>102</v>
      </c>
      <c r="N50" s="26">
        <v>8.186195826645265E-2</v>
      </c>
      <c r="O50" s="24">
        <v>18</v>
      </c>
      <c r="P50" s="26">
        <v>1.4446227929373997E-2</v>
      </c>
      <c r="Q50" s="56" t="s">
        <v>138</v>
      </c>
      <c r="R50" s="56" t="s">
        <v>138</v>
      </c>
    </row>
    <row r="51" spans="1:18" ht="17.100000000000001" customHeight="1" x14ac:dyDescent="0.3">
      <c r="A51" s="22" t="s">
        <v>75</v>
      </c>
      <c r="B51" s="23" t="s">
        <v>124</v>
      </c>
      <c r="C51" s="24">
        <v>9471</v>
      </c>
      <c r="D51" s="24">
        <v>9095</v>
      </c>
      <c r="E51" s="26">
        <v>0.96029986273888712</v>
      </c>
      <c r="F51" s="24">
        <v>8460</v>
      </c>
      <c r="G51" s="24">
        <v>6572</v>
      </c>
      <c r="H51" s="26">
        <v>0.69390771829796216</v>
      </c>
      <c r="I51" s="24">
        <v>6387</v>
      </c>
      <c r="J51" s="26">
        <v>0.67437440608172317</v>
      </c>
      <c r="K51" s="24">
        <v>185</v>
      </c>
      <c r="L51" s="26">
        <v>1.9533312216239045E-2</v>
      </c>
      <c r="M51" s="24">
        <v>635</v>
      </c>
      <c r="N51" s="26">
        <v>6.7046774363847539E-2</v>
      </c>
      <c r="O51" s="24">
        <v>376</v>
      </c>
      <c r="P51" s="26">
        <v>3.9700137261112871E-2</v>
      </c>
      <c r="Q51" s="58" t="s">
        <v>138</v>
      </c>
      <c r="R51" s="58" t="s">
        <v>138</v>
      </c>
    </row>
    <row r="52" spans="1:18" ht="17.100000000000001" customHeight="1" x14ac:dyDescent="0.3">
      <c r="A52" s="22" t="s">
        <v>75</v>
      </c>
      <c r="B52" s="23" t="s">
        <v>125</v>
      </c>
      <c r="C52" s="24">
        <v>16723</v>
      </c>
      <c r="D52" s="24">
        <v>14226</v>
      </c>
      <c r="E52" s="26">
        <v>0.85068468576212397</v>
      </c>
      <c r="F52" s="24">
        <v>12448</v>
      </c>
      <c r="G52" s="24">
        <v>8739</v>
      </c>
      <c r="H52" s="26">
        <v>0.52257370089098842</v>
      </c>
      <c r="I52" s="24">
        <v>8637</v>
      </c>
      <c r="J52" s="26">
        <v>0.51647431680918499</v>
      </c>
      <c r="K52" s="24">
        <v>102</v>
      </c>
      <c r="L52" s="26">
        <v>6.0993840818035043E-3</v>
      </c>
      <c r="M52" s="24">
        <v>1778</v>
      </c>
      <c r="N52" s="26">
        <v>0.10632063624947677</v>
      </c>
      <c r="O52" s="24">
        <v>2497</v>
      </c>
      <c r="P52" s="26">
        <v>0.14931531423787597</v>
      </c>
      <c r="Q52" s="56" t="s">
        <v>138</v>
      </c>
      <c r="R52" s="56" t="s">
        <v>138</v>
      </c>
    </row>
    <row r="53" spans="1:18" ht="17.100000000000001" customHeight="1" x14ac:dyDescent="0.3">
      <c r="A53" s="22" t="s">
        <v>75</v>
      </c>
      <c r="B53" s="23" t="s">
        <v>126</v>
      </c>
      <c r="C53" s="24">
        <v>27381</v>
      </c>
      <c r="D53" s="24">
        <v>26203</v>
      </c>
      <c r="E53" s="26">
        <v>0.95697746612614587</v>
      </c>
      <c r="F53" s="24">
        <v>22290</v>
      </c>
      <c r="G53" s="24">
        <v>12799</v>
      </c>
      <c r="H53" s="26">
        <v>0.46744092618969357</v>
      </c>
      <c r="I53" s="24">
        <v>12590</v>
      </c>
      <c r="J53" s="26">
        <v>0.45980789598626787</v>
      </c>
      <c r="K53" s="24">
        <v>209</v>
      </c>
      <c r="L53" s="26">
        <v>7.6330302034257336E-3</v>
      </c>
      <c r="M53" s="24">
        <v>3913</v>
      </c>
      <c r="N53" s="26">
        <v>0.14290931667944926</v>
      </c>
      <c r="O53" s="24">
        <v>1178</v>
      </c>
      <c r="P53" s="26">
        <v>4.302253387385413E-2</v>
      </c>
      <c r="Q53" s="58" t="s">
        <v>138</v>
      </c>
      <c r="R53" s="58" t="s">
        <v>138</v>
      </c>
    </row>
    <row r="54" spans="1:18" ht="17.100000000000001" customHeight="1" x14ac:dyDescent="0.3">
      <c r="A54" s="22" t="s">
        <v>75</v>
      </c>
      <c r="B54" s="23" t="s">
        <v>127</v>
      </c>
      <c r="C54" s="24">
        <v>2859</v>
      </c>
      <c r="D54" s="24">
        <v>2808</v>
      </c>
      <c r="E54" s="26">
        <v>0.98216159496327382</v>
      </c>
      <c r="F54" s="24">
        <v>2599</v>
      </c>
      <c r="G54" s="24">
        <v>1792</v>
      </c>
      <c r="H54" s="26">
        <v>0.6267925848198671</v>
      </c>
      <c r="I54" s="24">
        <v>1701</v>
      </c>
      <c r="J54" s="26">
        <v>0.59496327387198322</v>
      </c>
      <c r="K54" s="24">
        <v>91</v>
      </c>
      <c r="L54" s="26">
        <v>3.1829310947883875E-2</v>
      </c>
      <c r="M54" s="24">
        <v>209</v>
      </c>
      <c r="N54" s="26">
        <v>7.3102483385799236E-2</v>
      </c>
      <c r="O54" s="24">
        <v>51</v>
      </c>
      <c r="P54" s="26">
        <v>1.7838405036726127E-2</v>
      </c>
      <c r="Q54" s="56" t="s">
        <v>138</v>
      </c>
      <c r="R54" s="56" t="s">
        <v>138</v>
      </c>
    </row>
    <row r="55" spans="1:18" ht="17.100000000000001" customHeight="1" x14ac:dyDescent="0.3">
      <c r="A55" s="22" t="s">
        <v>75</v>
      </c>
      <c r="B55" s="23" t="s">
        <v>128</v>
      </c>
      <c r="C55" s="24">
        <v>2000</v>
      </c>
      <c r="D55" s="24">
        <v>1849</v>
      </c>
      <c r="E55" s="26">
        <v>0.92449999999999999</v>
      </c>
      <c r="F55" s="24">
        <v>1728</v>
      </c>
      <c r="G55" s="24">
        <v>1401</v>
      </c>
      <c r="H55" s="26">
        <v>0.70050000000000001</v>
      </c>
      <c r="I55" s="24">
        <v>1380</v>
      </c>
      <c r="J55" s="26">
        <v>0.69</v>
      </c>
      <c r="K55" s="24">
        <v>21</v>
      </c>
      <c r="L55" s="26">
        <v>1.0500000000000001E-2</v>
      </c>
      <c r="M55" s="24">
        <v>121</v>
      </c>
      <c r="N55" s="26">
        <v>6.0499999999999998E-2</v>
      </c>
      <c r="O55" s="24">
        <v>151</v>
      </c>
      <c r="P55" s="26">
        <v>7.5499999999999998E-2</v>
      </c>
      <c r="Q55" s="58" t="s">
        <v>138</v>
      </c>
      <c r="R55" s="58" t="s">
        <v>138</v>
      </c>
    </row>
    <row r="56" spans="1:18" ht="17.100000000000001" customHeight="1" x14ac:dyDescent="0.3">
      <c r="A56" s="22" t="s">
        <v>75</v>
      </c>
      <c r="B56" s="23" t="s">
        <v>129</v>
      </c>
      <c r="C56" s="24">
        <v>302</v>
      </c>
      <c r="D56" s="24">
        <v>288</v>
      </c>
      <c r="E56" s="26">
        <v>0.95364238410596025</v>
      </c>
      <c r="F56" s="24">
        <v>264</v>
      </c>
      <c r="G56" s="24">
        <v>222</v>
      </c>
      <c r="H56" s="26">
        <v>0.73509933774834435</v>
      </c>
      <c r="I56" s="24" t="s">
        <v>136</v>
      </c>
      <c r="J56" s="24" t="s">
        <v>136</v>
      </c>
      <c r="K56" s="24" t="s">
        <v>136</v>
      </c>
      <c r="L56" s="24" t="s">
        <v>136</v>
      </c>
      <c r="M56" s="24">
        <v>24</v>
      </c>
      <c r="N56" s="26">
        <v>7.9470198675496692E-2</v>
      </c>
      <c r="O56" s="24">
        <v>14</v>
      </c>
      <c r="P56" s="26">
        <v>4.6357615894039736E-2</v>
      </c>
      <c r="Q56" s="30">
        <v>1</v>
      </c>
      <c r="R56" s="28" t="s">
        <v>78</v>
      </c>
    </row>
    <row r="57" spans="1:18" ht="17.100000000000001" customHeight="1" x14ac:dyDescent="0.3">
      <c r="A57" s="22" t="s">
        <v>75</v>
      </c>
      <c r="B57" s="23" t="s">
        <v>130</v>
      </c>
      <c r="C57" s="24">
        <v>44136</v>
      </c>
      <c r="D57" s="24">
        <v>42061</v>
      </c>
      <c r="E57" s="26">
        <v>0.95298622439731739</v>
      </c>
      <c r="F57" s="24">
        <v>33951</v>
      </c>
      <c r="G57" s="24">
        <v>19197</v>
      </c>
      <c r="H57" s="26">
        <v>0.4349510603588907</v>
      </c>
      <c r="I57" s="24">
        <v>18839</v>
      </c>
      <c r="J57" s="26">
        <v>0.42683976798984957</v>
      </c>
      <c r="K57" s="24">
        <v>358</v>
      </c>
      <c r="L57" s="26">
        <v>8.1112923690411457E-3</v>
      </c>
      <c r="M57" s="24">
        <v>8110</v>
      </c>
      <c r="N57" s="26">
        <v>0.18375022657241255</v>
      </c>
      <c r="O57" s="24">
        <v>2075</v>
      </c>
      <c r="P57" s="26">
        <v>4.701377560268262E-2</v>
      </c>
      <c r="Q57" s="58" t="s">
        <v>138</v>
      </c>
      <c r="R57" s="58" t="s">
        <v>138</v>
      </c>
    </row>
    <row r="58" spans="1:18" ht="17.100000000000001" customHeight="1" x14ac:dyDescent="0.3">
      <c r="A58" s="22" t="s">
        <v>75</v>
      </c>
      <c r="B58" s="23" t="s">
        <v>131</v>
      </c>
      <c r="C58" s="24">
        <v>858</v>
      </c>
      <c r="D58" s="24">
        <v>768</v>
      </c>
      <c r="E58" s="26">
        <v>0.8951048951048951</v>
      </c>
      <c r="F58" s="24">
        <v>730</v>
      </c>
      <c r="G58" s="24">
        <v>589</v>
      </c>
      <c r="H58" s="26">
        <v>0.68648018648018649</v>
      </c>
      <c r="I58" s="24">
        <v>579</v>
      </c>
      <c r="J58" s="26">
        <v>0.67482517482517479</v>
      </c>
      <c r="K58" s="24">
        <v>10</v>
      </c>
      <c r="L58" s="26">
        <v>1.1655011655011656E-2</v>
      </c>
      <c r="M58" s="24">
        <v>38</v>
      </c>
      <c r="N58" s="26">
        <v>4.4289044289044288E-2</v>
      </c>
      <c r="O58" s="24">
        <v>90</v>
      </c>
      <c r="P58" s="26">
        <v>0.1048951048951049</v>
      </c>
      <c r="Q58" s="56" t="s">
        <v>138</v>
      </c>
      <c r="R58" s="56" t="s">
        <v>138</v>
      </c>
    </row>
    <row r="59" spans="1:18" ht="17.100000000000001" customHeight="1" x14ac:dyDescent="0.3">
      <c r="A59" s="22" t="s">
        <v>75</v>
      </c>
      <c r="B59" s="23" t="s">
        <v>132</v>
      </c>
      <c r="C59" s="24">
        <v>30743</v>
      </c>
      <c r="D59" s="24">
        <v>30042</v>
      </c>
      <c r="E59" s="26">
        <v>0.97719806134729859</v>
      </c>
      <c r="F59" s="24">
        <v>22942</v>
      </c>
      <c r="G59" s="24">
        <v>13811</v>
      </c>
      <c r="H59" s="26">
        <v>0.4492404775070748</v>
      </c>
      <c r="I59" s="24">
        <v>13346</v>
      </c>
      <c r="J59" s="26">
        <v>0.43411508310834984</v>
      </c>
      <c r="K59" s="24">
        <v>465</v>
      </c>
      <c r="L59" s="26">
        <v>1.5125394398724913E-2</v>
      </c>
      <c r="M59" s="24">
        <v>7100</v>
      </c>
      <c r="N59" s="26">
        <v>0.23094688221709006</v>
      </c>
      <c r="O59" s="24">
        <v>701</v>
      </c>
      <c r="P59" s="26">
        <v>2.2801938652701428E-2</v>
      </c>
      <c r="Q59" s="58" t="s">
        <v>138</v>
      </c>
      <c r="R59" s="58" t="s">
        <v>138</v>
      </c>
    </row>
    <row r="60" spans="1:18" ht="17.100000000000001" customHeight="1" x14ac:dyDescent="0.3">
      <c r="A60" s="22" t="s">
        <v>75</v>
      </c>
      <c r="B60" s="23" t="s">
        <v>133</v>
      </c>
      <c r="C60" s="24">
        <v>3614</v>
      </c>
      <c r="D60" s="24">
        <v>3543</v>
      </c>
      <c r="E60" s="26">
        <v>0.98035417819590487</v>
      </c>
      <c r="F60" s="24">
        <v>3359</v>
      </c>
      <c r="G60" s="24">
        <v>2559</v>
      </c>
      <c r="H60" s="26">
        <v>0.70807969009407856</v>
      </c>
      <c r="I60" s="24">
        <v>2539</v>
      </c>
      <c r="J60" s="26">
        <v>0.70254565578306583</v>
      </c>
      <c r="K60" s="24">
        <v>20</v>
      </c>
      <c r="L60" s="26">
        <v>5.5340343110127279E-3</v>
      </c>
      <c r="M60" s="24">
        <v>184</v>
      </c>
      <c r="N60" s="26">
        <v>5.09131156613171E-2</v>
      </c>
      <c r="O60" s="24">
        <v>71</v>
      </c>
      <c r="P60" s="26">
        <v>1.9645821804095187E-2</v>
      </c>
      <c r="Q60" s="56" t="s">
        <v>138</v>
      </c>
      <c r="R60" s="56" t="s">
        <v>138</v>
      </c>
    </row>
    <row r="61" spans="1:18" ht="17.100000000000001" customHeight="1" x14ac:dyDescent="0.3">
      <c r="A61" s="22" t="s">
        <v>75</v>
      </c>
      <c r="B61" s="23" t="s">
        <v>134</v>
      </c>
      <c r="C61" s="24">
        <v>2326</v>
      </c>
      <c r="D61" s="24">
        <v>2059</v>
      </c>
      <c r="E61" s="26">
        <v>0.88521066208082544</v>
      </c>
      <c r="F61" s="24">
        <v>1938</v>
      </c>
      <c r="G61" s="24">
        <v>1667</v>
      </c>
      <c r="H61" s="26">
        <v>0.71668099742046432</v>
      </c>
      <c r="I61" s="24">
        <v>1654</v>
      </c>
      <c r="J61" s="26">
        <v>0.71109200343938095</v>
      </c>
      <c r="K61" s="24">
        <v>13</v>
      </c>
      <c r="L61" s="26">
        <v>5.5889939810834051E-3</v>
      </c>
      <c r="M61" s="24">
        <v>121</v>
      </c>
      <c r="N61" s="26">
        <v>5.2020636285468616E-2</v>
      </c>
      <c r="O61" s="24">
        <v>267</v>
      </c>
      <c r="P61" s="26">
        <v>0.11478933791917455</v>
      </c>
      <c r="Q61" s="58" t="s">
        <v>138</v>
      </c>
      <c r="R61" s="58" t="s">
        <v>138</v>
      </c>
    </row>
    <row r="62" spans="1:18" ht="17.100000000000001" customHeight="1" x14ac:dyDescent="0.3">
      <c r="A62" s="34" t="s">
        <v>75</v>
      </c>
      <c r="B62" s="35" t="s">
        <v>135</v>
      </c>
      <c r="C62" s="36">
        <v>1315963</v>
      </c>
      <c r="D62" s="36">
        <v>1229562</v>
      </c>
      <c r="E62" s="37">
        <v>0.93434389872663592</v>
      </c>
      <c r="F62" s="36">
        <v>1049920</v>
      </c>
      <c r="G62" s="36">
        <v>717525</v>
      </c>
      <c r="H62" s="37">
        <v>0.54524709281339978</v>
      </c>
      <c r="I62" s="36">
        <v>708720</v>
      </c>
      <c r="J62" s="37">
        <v>0.53855617521161314</v>
      </c>
      <c r="K62" s="36">
        <v>8805</v>
      </c>
      <c r="L62" s="37">
        <v>6.6909176017866763E-3</v>
      </c>
      <c r="M62" s="36">
        <v>179642</v>
      </c>
      <c r="N62" s="37">
        <v>0.13650991707213653</v>
      </c>
      <c r="O62" s="36">
        <v>86401</v>
      </c>
      <c r="P62" s="37">
        <v>6.5656101273364062E-2</v>
      </c>
      <c r="Q62" s="56" t="s">
        <v>138</v>
      </c>
      <c r="R62" s="56" t="s">
        <v>138</v>
      </c>
    </row>
    <row r="63" spans="1:18" ht="17.100000000000001" hidden="1" customHeight="1" x14ac:dyDescent="0.3">
      <c r="C63" s="10"/>
      <c r="D63" s="10"/>
      <c r="E63" s="10"/>
      <c r="F63" s="10"/>
      <c r="G63" s="10"/>
      <c r="H63" s="10"/>
      <c r="I63" s="10"/>
      <c r="J63" s="10"/>
      <c r="K63" s="10"/>
      <c r="L63" s="10"/>
      <c r="M63" s="10"/>
      <c r="N63" s="10"/>
      <c r="O63" s="10"/>
      <c r="P63" s="10"/>
    </row>
    <row r="64" spans="1:18" ht="17.100000000000001" customHeight="1" x14ac:dyDescent="0.3">
      <c r="A64" s="32" t="s">
        <v>20</v>
      </c>
    </row>
  </sheetData>
  <sheetProtection sheet="1" objects="1" scenarios="1" selectLockedCells="1"/>
  <conditionalFormatting sqref="A5:E5 G5:L5 O5:R5 A6:H6 M6:R6 A8:H8 M8:R8 A28:H28 M28:R28 A29:C29 F29:H29 Q29:R29 A35:H35 M35:R35 A36:R48 A49:C49 G49:L49 A50:R55 A56:H56 M56:R56 A4:R4 A7:R7 A9:R27 A30:R34 Q36:R55 A57:R62">
    <cfRule type="expression" dxfId="223" priority="26">
      <formula>MOD(ROW(),2)=0</formula>
    </cfRule>
  </conditionalFormatting>
  <conditionalFormatting sqref="D29:E29 D49:E49">
    <cfRule type="expression" dxfId="222" priority="5">
      <formula>MOD(ROW(),2)=0</formula>
    </cfRule>
  </conditionalFormatting>
  <conditionalFormatting sqref="F5">
    <cfRule type="expression" dxfId="221" priority="4">
      <formula>MOD(ROW(),2)=0</formula>
    </cfRule>
  </conditionalFormatting>
  <conditionalFormatting sqref="F49">
    <cfRule type="expression" dxfId="220" priority="3">
      <formula>MOD(ROW(),2)=0</formula>
    </cfRule>
  </conditionalFormatting>
  <conditionalFormatting sqref="I6 I8 I28:I29 I35 I56">
    <cfRule type="expression" dxfId="219" priority="2">
      <formula>MOD(ROW(),2)=0</formula>
    </cfRule>
  </conditionalFormatting>
  <conditionalFormatting sqref="J6 J8 J28:J29 J35 J56">
    <cfRule type="expression" dxfId="218" priority="1">
      <formula>MOD(ROW(),2)=0</formula>
    </cfRule>
  </conditionalFormatting>
  <conditionalFormatting sqref="K6">
    <cfRule type="expression" dxfId="217" priority="23">
      <formula>MOD(ROW(),2)=0</formula>
    </cfRule>
  </conditionalFormatting>
  <conditionalFormatting sqref="K8">
    <cfRule type="expression" dxfId="216" priority="21">
      <formula>MOD(ROW(),2)=0</formula>
    </cfRule>
  </conditionalFormatting>
  <conditionalFormatting sqref="K28:K29">
    <cfRule type="expression" dxfId="215" priority="17">
      <formula>MOD(ROW(),2)=0</formula>
    </cfRule>
  </conditionalFormatting>
  <conditionalFormatting sqref="K35">
    <cfRule type="expression" dxfId="214" priority="15">
      <formula>MOD(ROW(),2)=0</formula>
    </cfRule>
  </conditionalFormatting>
  <conditionalFormatting sqref="K56">
    <cfRule type="expression" dxfId="213" priority="13">
      <formula>MOD(ROW(),2)=0</formula>
    </cfRule>
  </conditionalFormatting>
  <conditionalFormatting sqref="L6">
    <cfRule type="expression" dxfId="212" priority="22">
      <formula>MOD(ROW(),2)=0</formula>
    </cfRule>
  </conditionalFormatting>
  <conditionalFormatting sqref="L8">
    <cfRule type="expression" dxfId="211" priority="20">
      <formula>MOD(ROW(),2)=0</formula>
    </cfRule>
  </conditionalFormatting>
  <conditionalFormatting sqref="L28:L29">
    <cfRule type="expression" dxfId="210" priority="16">
      <formula>MOD(ROW(),2)=0</formula>
    </cfRule>
  </conditionalFormatting>
  <conditionalFormatting sqref="L35">
    <cfRule type="expression" dxfId="209" priority="14">
      <formula>MOD(ROW(),2)=0</formula>
    </cfRule>
  </conditionalFormatting>
  <conditionalFormatting sqref="L56">
    <cfRule type="expression" dxfId="208" priority="12">
      <formula>MOD(ROW(),2)=0</formula>
    </cfRule>
  </conditionalFormatting>
  <conditionalFormatting sqref="M5">
    <cfRule type="expression" dxfId="207" priority="25">
      <formula>MOD(ROW(),2)=0</formula>
    </cfRule>
  </conditionalFormatting>
  <conditionalFormatting sqref="M49">
    <cfRule type="expression" dxfId="206" priority="11">
      <formula>MOD(ROW(),2)=0</formula>
    </cfRule>
  </conditionalFormatting>
  <conditionalFormatting sqref="M29:O29">
    <cfRule type="expression" dxfId="205" priority="7">
      <formula>MOD(ROW(),2)=0</formula>
    </cfRule>
  </conditionalFormatting>
  <conditionalFormatting sqref="N5">
    <cfRule type="expression" dxfId="204" priority="24">
      <formula>MOD(ROW(),2)=0</formula>
    </cfRule>
  </conditionalFormatting>
  <conditionalFormatting sqref="N49">
    <cfRule type="expression" dxfId="203" priority="10">
      <formula>MOD(ROW(),2)=0</formula>
    </cfRule>
  </conditionalFormatting>
  <conditionalFormatting sqref="O49">
    <cfRule type="expression" dxfId="202" priority="9">
      <formula>MOD(ROW(),2)=0</formula>
    </cfRule>
  </conditionalFormatting>
  <conditionalFormatting sqref="P29">
    <cfRule type="expression" dxfId="201" priority="6">
      <formula>MOD(ROW(),2)=0</formula>
    </cfRule>
  </conditionalFormatting>
  <conditionalFormatting sqref="P49">
    <cfRule type="expression" dxfId="200" priority="8">
      <formula>MOD(ROW(),2)=0</formula>
    </cfRule>
  </conditionalFormatting>
  <pageMargins left="0.05" right="0.05" top="0.5" bottom="0.5" header="0" footer="0"/>
  <pageSetup orientation="portrait" horizontalDpi="300" verticalDpi="300"/>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255A49-BDC4-4DEE-B0CB-A7E5DF424727}">
  <dimension ref="A1:G64"/>
  <sheetViews>
    <sheetView zoomScaleNormal="100" workbookViewId="0">
      <pane ySplit="3" topLeftCell="A4" activePane="bottomLeft" state="frozen"/>
      <selection activeCell="A4" sqref="A4"/>
      <selection pane="bottomLeft" activeCell="A4" sqref="A4"/>
    </sheetView>
  </sheetViews>
  <sheetFormatPr defaultColWidth="0" defaultRowHeight="17.100000000000001" customHeight="1" zeroHeight="1" x14ac:dyDescent="0.3"/>
  <cols>
    <col min="1" max="1" width="19.7109375" style="1" customWidth="1"/>
    <col min="2" max="2" width="17.7109375" style="1" customWidth="1"/>
    <col min="3" max="3" width="36.7109375" style="1" customWidth="1"/>
    <col min="4" max="4" width="39.7109375" style="1" customWidth="1"/>
    <col min="5" max="5" width="34.7109375" style="1" bestFit="1" customWidth="1"/>
    <col min="6" max="6" width="16.7109375" style="1"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51</v>
      </c>
    </row>
    <row r="3" spans="1:7" ht="34.5" x14ac:dyDescent="0.3">
      <c r="A3" s="21" t="s">
        <v>2</v>
      </c>
      <c r="B3" s="21" t="s">
        <v>3</v>
      </c>
      <c r="C3" s="21" t="s">
        <v>52</v>
      </c>
      <c r="D3" s="21" t="s">
        <v>53</v>
      </c>
      <c r="E3" s="38" t="s">
        <v>54</v>
      </c>
      <c r="F3" s="38" t="s">
        <v>18</v>
      </c>
      <c r="G3" s="38" t="s">
        <v>19</v>
      </c>
    </row>
    <row r="4" spans="1:7" ht="17.100000000000001" customHeight="1" x14ac:dyDescent="0.3">
      <c r="A4" s="23" t="s">
        <v>75</v>
      </c>
      <c r="B4" s="23" t="s">
        <v>76</v>
      </c>
      <c r="C4" s="33">
        <v>0.95563274873619697</v>
      </c>
      <c r="D4" s="33">
        <v>0.89068642273964316</v>
      </c>
      <c r="E4" s="39">
        <v>0.94541084644123452</v>
      </c>
      <c r="F4" s="57" t="s">
        <v>138</v>
      </c>
      <c r="G4" s="57" t="s">
        <v>138</v>
      </c>
    </row>
    <row r="5" spans="1:7" ht="17.100000000000001" customHeight="1" x14ac:dyDescent="0.3">
      <c r="A5" s="23" t="s">
        <v>75</v>
      </c>
      <c r="B5" s="23" t="s">
        <v>77</v>
      </c>
      <c r="C5" s="26" t="s">
        <v>136</v>
      </c>
      <c r="D5" s="26" t="s">
        <v>136</v>
      </c>
      <c r="E5" s="26" t="s">
        <v>136</v>
      </c>
      <c r="F5" s="40">
        <v>2</v>
      </c>
      <c r="G5" s="18" t="s">
        <v>137</v>
      </c>
    </row>
    <row r="6" spans="1:7" ht="17.100000000000001" customHeight="1" x14ac:dyDescent="0.3">
      <c r="A6" s="23" t="s">
        <v>75</v>
      </c>
      <c r="B6" s="23" t="s">
        <v>79</v>
      </c>
      <c r="C6" s="33">
        <v>0.94705882352941173</v>
      </c>
      <c r="D6" s="33">
        <v>0.97674418604651159</v>
      </c>
      <c r="E6" s="39">
        <v>0.95305164319248825</v>
      </c>
      <c r="F6" s="57" t="s">
        <v>138</v>
      </c>
      <c r="G6" s="57" t="s">
        <v>138</v>
      </c>
    </row>
    <row r="7" spans="1:7" ht="17.100000000000001" customHeight="1" x14ac:dyDescent="0.3">
      <c r="A7" s="23" t="s">
        <v>75</v>
      </c>
      <c r="B7" s="23" t="s">
        <v>80</v>
      </c>
      <c r="C7" s="33">
        <v>0.94725609756097562</v>
      </c>
      <c r="D7" s="33">
        <v>0.94231561598681501</v>
      </c>
      <c r="E7" s="39">
        <v>0.94648485238309643</v>
      </c>
      <c r="F7" s="59" t="s">
        <v>138</v>
      </c>
      <c r="G7" s="59" t="s">
        <v>138</v>
      </c>
    </row>
    <row r="8" spans="1:7" ht="17.100000000000001" customHeight="1" x14ac:dyDescent="0.3">
      <c r="A8" s="23" t="s">
        <v>75</v>
      </c>
      <c r="B8" s="23" t="s">
        <v>81</v>
      </c>
      <c r="C8" s="33">
        <v>0.98531211750306003</v>
      </c>
      <c r="D8" s="33">
        <v>0.95541401273885351</v>
      </c>
      <c r="E8" s="39">
        <v>0.98049281314168379</v>
      </c>
      <c r="F8" s="57" t="s">
        <v>138</v>
      </c>
      <c r="G8" s="57" t="s">
        <v>138</v>
      </c>
    </row>
    <row r="9" spans="1:7" ht="17.100000000000001" customHeight="1" x14ac:dyDescent="0.3">
      <c r="A9" s="23" t="s">
        <v>75</v>
      </c>
      <c r="B9" s="23" t="s">
        <v>82</v>
      </c>
      <c r="C9" s="33">
        <v>0.97443181818181823</v>
      </c>
      <c r="D9" s="33">
        <v>0.93710691823899372</v>
      </c>
      <c r="E9" s="39">
        <v>0.96755504055619934</v>
      </c>
      <c r="F9" s="59" t="s">
        <v>138</v>
      </c>
      <c r="G9" s="59" t="s">
        <v>138</v>
      </c>
    </row>
    <row r="10" spans="1:7" ht="17.100000000000001" customHeight="1" x14ac:dyDescent="0.3">
      <c r="A10" s="23" t="s">
        <v>75</v>
      </c>
      <c r="B10" s="23" t="s">
        <v>83</v>
      </c>
      <c r="C10" s="33">
        <v>0.97070224012081552</v>
      </c>
      <c r="D10" s="33">
        <v>0.95467511885895406</v>
      </c>
      <c r="E10" s="39">
        <v>0.96850564726324939</v>
      </c>
      <c r="F10" s="57" t="s">
        <v>138</v>
      </c>
      <c r="G10" s="57" t="s">
        <v>138</v>
      </c>
    </row>
    <row r="11" spans="1:7" ht="17.100000000000001" customHeight="1" x14ac:dyDescent="0.3">
      <c r="A11" s="23" t="s">
        <v>75</v>
      </c>
      <c r="B11" s="23" t="s">
        <v>84</v>
      </c>
      <c r="C11" s="33">
        <v>0.93677419354838709</v>
      </c>
      <c r="D11" s="33">
        <v>0.9779411764705882</v>
      </c>
      <c r="E11" s="39">
        <v>0.94291986827661911</v>
      </c>
      <c r="F11" s="59" t="s">
        <v>138</v>
      </c>
      <c r="G11" s="59" t="s">
        <v>138</v>
      </c>
    </row>
    <row r="12" spans="1:7" ht="17.100000000000001" customHeight="1" x14ac:dyDescent="0.3">
      <c r="A12" s="23" t="s">
        <v>75</v>
      </c>
      <c r="B12" s="23" t="s">
        <v>85</v>
      </c>
      <c r="C12" s="33">
        <v>0.91356562922868745</v>
      </c>
      <c r="D12" s="33">
        <v>0.92479108635097496</v>
      </c>
      <c r="E12" s="39">
        <v>0.91529546430104447</v>
      </c>
      <c r="F12" s="57" t="s">
        <v>138</v>
      </c>
      <c r="G12" s="57" t="s">
        <v>138</v>
      </c>
    </row>
    <row r="13" spans="1:7" ht="17.100000000000001" customHeight="1" x14ac:dyDescent="0.3">
      <c r="A13" s="23" t="s">
        <v>75</v>
      </c>
      <c r="B13" s="23" t="s">
        <v>86</v>
      </c>
      <c r="C13" s="33">
        <v>0.98063978905003124</v>
      </c>
      <c r="D13" s="33">
        <v>0.91444157335630205</v>
      </c>
      <c r="E13" s="39">
        <v>0.97350255378424388</v>
      </c>
      <c r="F13" s="59" t="s">
        <v>138</v>
      </c>
      <c r="G13" s="59" t="s">
        <v>138</v>
      </c>
    </row>
    <row r="14" spans="1:7" ht="17.100000000000001" customHeight="1" x14ac:dyDescent="0.3">
      <c r="A14" s="23" t="s">
        <v>75</v>
      </c>
      <c r="B14" s="23" t="s">
        <v>87</v>
      </c>
      <c r="C14" s="33">
        <v>0.96097560975609753</v>
      </c>
      <c r="D14" s="33">
        <v>0.967741935483871</v>
      </c>
      <c r="E14" s="39">
        <v>0.9620512820512821</v>
      </c>
      <c r="F14" s="57" t="s">
        <v>138</v>
      </c>
      <c r="G14" s="57" t="s">
        <v>138</v>
      </c>
    </row>
    <row r="15" spans="1:7" ht="17.100000000000001" customHeight="1" x14ac:dyDescent="0.3">
      <c r="A15" s="23" t="s">
        <v>75</v>
      </c>
      <c r="B15" s="23" t="s">
        <v>88</v>
      </c>
      <c r="C15" s="33">
        <v>0.97664936990363227</v>
      </c>
      <c r="D15" s="33">
        <v>0.87791741472172347</v>
      </c>
      <c r="E15" s="39">
        <v>0.95975422427035328</v>
      </c>
      <c r="F15" s="59" t="s">
        <v>138</v>
      </c>
      <c r="G15" s="59" t="s">
        <v>138</v>
      </c>
    </row>
    <row r="16" spans="1:7" ht="17.100000000000001" customHeight="1" x14ac:dyDescent="0.3">
      <c r="A16" s="23" t="s">
        <v>75</v>
      </c>
      <c r="B16" s="23" t="s">
        <v>89</v>
      </c>
      <c r="C16" s="33">
        <v>0.96436575526669654</v>
      </c>
      <c r="D16" s="33">
        <v>0.96770938446014132</v>
      </c>
      <c r="E16" s="39">
        <v>0.96497340913258756</v>
      </c>
      <c r="F16" s="57" t="s">
        <v>138</v>
      </c>
      <c r="G16" s="57" t="s">
        <v>138</v>
      </c>
    </row>
    <row r="17" spans="1:7" ht="17.100000000000001" customHeight="1" x14ac:dyDescent="0.3">
      <c r="A17" s="23" t="s">
        <v>75</v>
      </c>
      <c r="B17" s="23" t="s">
        <v>90</v>
      </c>
      <c r="C17" s="33">
        <v>0.96438356164383565</v>
      </c>
      <c r="D17" s="33">
        <v>0.953125</v>
      </c>
      <c r="E17" s="39">
        <v>0.96270396270396275</v>
      </c>
      <c r="F17" s="59" t="s">
        <v>138</v>
      </c>
      <c r="G17" s="59" t="s">
        <v>138</v>
      </c>
    </row>
    <row r="18" spans="1:7" ht="17.100000000000001" customHeight="1" x14ac:dyDescent="0.3">
      <c r="A18" s="23" t="s">
        <v>75</v>
      </c>
      <c r="B18" s="23" t="s">
        <v>91</v>
      </c>
      <c r="C18" s="33">
        <v>0.97646400596792238</v>
      </c>
      <c r="D18" s="33">
        <v>0.94522968197879864</v>
      </c>
      <c r="E18" s="39">
        <v>0.9734817813765182</v>
      </c>
      <c r="F18" s="57" t="s">
        <v>138</v>
      </c>
      <c r="G18" s="57" t="s">
        <v>138</v>
      </c>
    </row>
    <row r="19" spans="1:7" ht="17.100000000000001" customHeight="1" x14ac:dyDescent="0.3">
      <c r="A19" s="23" t="s">
        <v>75</v>
      </c>
      <c r="B19" s="23" t="s">
        <v>92</v>
      </c>
      <c r="C19" s="33">
        <v>0.9890740234908495</v>
      </c>
      <c r="D19" s="33">
        <v>0.98783454987834551</v>
      </c>
      <c r="E19" s="39">
        <v>0.98894891944990182</v>
      </c>
      <c r="F19" s="59" t="s">
        <v>138</v>
      </c>
      <c r="G19" s="59" t="s">
        <v>138</v>
      </c>
    </row>
    <row r="20" spans="1:7" ht="17.100000000000001" customHeight="1" x14ac:dyDescent="0.3">
      <c r="A20" s="23" t="s">
        <v>75</v>
      </c>
      <c r="B20" s="23" t="s">
        <v>93</v>
      </c>
      <c r="C20" s="33">
        <v>0.97115917914586802</v>
      </c>
      <c r="D20" s="33">
        <v>0.98966942148760328</v>
      </c>
      <c r="E20" s="39">
        <v>0.97507651945780494</v>
      </c>
      <c r="F20" s="57" t="s">
        <v>138</v>
      </c>
      <c r="G20" s="57" t="s">
        <v>138</v>
      </c>
    </row>
    <row r="21" spans="1:7" ht="17.100000000000001" customHeight="1" x14ac:dyDescent="0.3">
      <c r="A21" s="23" t="s">
        <v>75</v>
      </c>
      <c r="B21" s="23" t="s">
        <v>94</v>
      </c>
      <c r="C21" s="33">
        <v>0.95415472779369626</v>
      </c>
      <c r="D21" s="33">
        <v>0.94117647058823528</v>
      </c>
      <c r="E21" s="39">
        <v>0.95161290322580649</v>
      </c>
      <c r="F21" s="59" t="s">
        <v>138</v>
      </c>
      <c r="G21" s="59" t="s">
        <v>138</v>
      </c>
    </row>
    <row r="22" spans="1:7" ht="17.100000000000001" customHeight="1" x14ac:dyDescent="0.3">
      <c r="A22" s="23" t="s">
        <v>75</v>
      </c>
      <c r="B22" s="23" t="s">
        <v>95</v>
      </c>
      <c r="C22" s="33">
        <v>0.95952676727499309</v>
      </c>
      <c r="D22" s="33">
        <v>0.94517638133771653</v>
      </c>
      <c r="E22" s="39">
        <v>0.95760129747630007</v>
      </c>
      <c r="F22" s="57" t="s">
        <v>138</v>
      </c>
      <c r="G22" s="57" t="s">
        <v>138</v>
      </c>
    </row>
    <row r="23" spans="1:7" ht="17.100000000000001" customHeight="1" x14ac:dyDescent="0.3">
      <c r="A23" s="23" t="s">
        <v>75</v>
      </c>
      <c r="B23" s="23" t="s">
        <v>96</v>
      </c>
      <c r="C23" s="33">
        <v>0.97401490947816827</v>
      </c>
      <c r="D23" s="33">
        <v>0.94713656387665202</v>
      </c>
      <c r="E23" s="39">
        <v>0.97164497960769081</v>
      </c>
      <c r="F23" s="59" t="s">
        <v>138</v>
      </c>
      <c r="G23" s="59" t="s">
        <v>138</v>
      </c>
    </row>
    <row r="24" spans="1:7" ht="17.100000000000001" customHeight="1" x14ac:dyDescent="0.3">
      <c r="A24" s="23" t="s">
        <v>75</v>
      </c>
      <c r="B24" s="23" t="s">
        <v>97</v>
      </c>
      <c r="C24" s="33">
        <v>0.96306504961411243</v>
      </c>
      <c r="D24" s="33">
        <v>0.95652173913043481</v>
      </c>
      <c r="E24" s="39">
        <v>0.96216987865810133</v>
      </c>
      <c r="F24" s="57" t="s">
        <v>138</v>
      </c>
      <c r="G24" s="57" t="s">
        <v>138</v>
      </c>
    </row>
    <row r="25" spans="1:7" ht="17.100000000000001" customHeight="1" x14ac:dyDescent="0.3">
      <c r="A25" s="23" t="s">
        <v>75</v>
      </c>
      <c r="B25" s="23" t="s">
        <v>98</v>
      </c>
      <c r="C25" s="33">
        <v>0.99453551912568305</v>
      </c>
      <c r="D25" s="33">
        <v>0.94117647058823528</v>
      </c>
      <c r="E25" s="39">
        <v>0.98617511520737322</v>
      </c>
      <c r="F25" s="59" t="s">
        <v>138</v>
      </c>
      <c r="G25" s="59" t="s">
        <v>138</v>
      </c>
    </row>
    <row r="26" spans="1:7" ht="17.100000000000001" customHeight="1" x14ac:dyDescent="0.3">
      <c r="A26" s="23" t="s">
        <v>75</v>
      </c>
      <c r="B26" s="23" t="s">
        <v>99</v>
      </c>
      <c r="C26" s="33">
        <v>0.9176776429809359</v>
      </c>
      <c r="D26" s="33">
        <v>0.94746376811594202</v>
      </c>
      <c r="E26" s="39">
        <v>0.92177379172894869</v>
      </c>
      <c r="F26" s="57" t="s">
        <v>138</v>
      </c>
      <c r="G26" s="57" t="s">
        <v>138</v>
      </c>
    </row>
    <row r="27" spans="1:7" ht="17.100000000000001" customHeight="1" x14ac:dyDescent="0.3">
      <c r="A27" s="23" t="s">
        <v>75</v>
      </c>
      <c r="B27" s="23" t="s">
        <v>100</v>
      </c>
      <c r="C27" s="33">
        <v>0.92860924147319068</v>
      </c>
      <c r="D27" s="33">
        <v>0.94405594405594406</v>
      </c>
      <c r="E27" s="39">
        <v>0.93011669965194843</v>
      </c>
      <c r="F27" s="59" t="s">
        <v>138</v>
      </c>
      <c r="G27" s="59" t="s">
        <v>138</v>
      </c>
    </row>
    <row r="28" spans="1:7" ht="17.100000000000001" customHeight="1" x14ac:dyDescent="0.3">
      <c r="A28" s="23" t="s">
        <v>75</v>
      </c>
      <c r="B28" s="23" t="s">
        <v>101</v>
      </c>
      <c r="C28" s="33">
        <v>0.98165137614678899</v>
      </c>
      <c r="D28" s="33">
        <v>1</v>
      </c>
      <c r="E28" s="39">
        <v>0.98484848484848486</v>
      </c>
      <c r="F28" s="57" t="s">
        <v>138</v>
      </c>
      <c r="G28" s="57" t="s">
        <v>138</v>
      </c>
    </row>
    <row r="29" spans="1:7" ht="17.100000000000001" customHeight="1" x14ac:dyDescent="0.3">
      <c r="A29" s="23" t="s">
        <v>75</v>
      </c>
      <c r="B29" s="23" t="s">
        <v>102</v>
      </c>
      <c r="C29" s="33">
        <v>0.95022624434389136</v>
      </c>
      <c r="D29" s="33">
        <v>0.88636363636363635</v>
      </c>
      <c r="E29" s="39">
        <v>0.93962264150943398</v>
      </c>
      <c r="F29" s="59" t="s">
        <v>138</v>
      </c>
      <c r="G29" s="59" t="s">
        <v>138</v>
      </c>
    </row>
    <row r="30" spans="1:7" ht="17.100000000000001" customHeight="1" x14ac:dyDescent="0.3">
      <c r="A30" s="23" t="s">
        <v>75</v>
      </c>
      <c r="B30" s="23" t="s">
        <v>103</v>
      </c>
      <c r="C30" s="33">
        <v>0.9663002487362593</v>
      </c>
      <c r="D30" s="33">
        <v>0.9</v>
      </c>
      <c r="E30" s="39">
        <v>0.95701373076657692</v>
      </c>
      <c r="F30" s="57" t="s">
        <v>138</v>
      </c>
      <c r="G30" s="57" t="s">
        <v>138</v>
      </c>
    </row>
    <row r="31" spans="1:7" ht="17.100000000000001" customHeight="1" x14ac:dyDescent="0.3">
      <c r="A31" s="23" t="s">
        <v>75</v>
      </c>
      <c r="B31" s="23" t="s">
        <v>104</v>
      </c>
      <c r="C31" s="33">
        <v>0.9654974123059229</v>
      </c>
      <c r="D31" s="33">
        <v>0.96989247311827953</v>
      </c>
      <c r="E31" s="39">
        <v>0.96642468239564427</v>
      </c>
      <c r="F31" s="59" t="s">
        <v>138</v>
      </c>
      <c r="G31" s="59" t="s">
        <v>138</v>
      </c>
    </row>
    <row r="32" spans="1:7" ht="17.100000000000001" customHeight="1" x14ac:dyDescent="0.3">
      <c r="A32" s="23" t="s">
        <v>75</v>
      </c>
      <c r="B32" s="23" t="s">
        <v>105</v>
      </c>
      <c r="C32" s="33">
        <v>0.96545454545454545</v>
      </c>
      <c r="D32" s="33">
        <v>0.9678899082568807</v>
      </c>
      <c r="E32" s="39">
        <v>0.96573875802997855</v>
      </c>
      <c r="F32" s="57" t="s">
        <v>138</v>
      </c>
      <c r="G32" s="57" t="s">
        <v>138</v>
      </c>
    </row>
    <row r="33" spans="1:7" ht="17.100000000000001" customHeight="1" x14ac:dyDescent="0.3">
      <c r="A33" s="23" t="s">
        <v>75</v>
      </c>
      <c r="B33" s="23" t="s">
        <v>106</v>
      </c>
      <c r="C33" s="33">
        <v>0.84996232913572278</v>
      </c>
      <c r="D33" s="33">
        <v>0.94962768287341215</v>
      </c>
      <c r="E33" s="39">
        <v>0.8597750967644554</v>
      </c>
      <c r="F33" s="59" t="s">
        <v>138</v>
      </c>
      <c r="G33" s="59" t="s">
        <v>138</v>
      </c>
    </row>
    <row r="34" spans="1:7" ht="17.100000000000001" customHeight="1" x14ac:dyDescent="0.3">
      <c r="A34" s="23" t="s">
        <v>75</v>
      </c>
      <c r="B34" s="23" t="s">
        <v>107</v>
      </c>
      <c r="C34" s="33">
        <v>0.96991993075091976</v>
      </c>
      <c r="D34" s="33">
        <v>0.93603133159268925</v>
      </c>
      <c r="E34" s="39">
        <v>0.96510116948208646</v>
      </c>
      <c r="F34" s="57" t="s">
        <v>138</v>
      </c>
      <c r="G34" s="57" t="s">
        <v>138</v>
      </c>
    </row>
    <row r="35" spans="1:7" ht="17.100000000000001" customHeight="1" x14ac:dyDescent="0.3">
      <c r="A35" s="23" t="s">
        <v>75</v>
      </c>
      <c r="B35" s="23" t="s">
        <v>108</v>
      </c>
      <c r="C35" s="33">
        <v>0.97932816537467704</v>
      </c>
      <c r="D35" s="33">
        <v>0.94736842105263153</v>
      </c>
      <c r="E35" s="39">
        <v>0.97408207343412523</v>
      </c>
      <c r="F35" s="59" t="s">
        <v>138</v>
      </c>
      <c r="G35" s="59" t="s">
        <v>138</v>
      </c>
    </row>
    <row r="36" spans="1:7" ht="17.100000000000001" customHeight="1" x14ac:dyDescent="0.3">
      <c r="A36" s="23" t="s">
        <v>75</v>
      </c>
      <c r="B36" s="23" t="s">
        <v>109</v>
      </c>
      <c r="C36" s="33">
        <v>0.89863249439169046</v>
      </c>
      <c r="D36" s="33">
        <v>0.9376979936642027</v>
      </c>
      <c r="E36" s="39">
        <v>0.90196056382374601</v>
      </c>
      <c r="F36" s="57" t="s">
        <v>138</v>
      </c>
      <c r="G36" s="57" t="s">
        <v>138</v>
      </c>
    </row>
    <row r="37" spans="1:7" ht="17.100000000000001" customHeight="1" x14ac:dyDescent="0.3">
      <c r="A37" s="23" t="s">
        <v>75</v>
      </c>
      <c r="B37" s="23" t="s">
        <v>110</v>
      </c>
      <c r="C37" s="33">
        <v>0.86374109638709229</v>
      </c>
      <c r="D37" s="33">
        <v>0.92291446673706445</v>
      </c>
      <c r="E37" s="39">
        <v>0.86910510306098576</v>
      </c>
      <c r="F37" s="59" t="s">
        <v>138</v>
      </c>
      <c r="G37" s="59" t="s">
        <v>138</v>
      </c>
    </row>
    <row r="38" spans="1:7" ht="17.100000000000001" customHeight="1" x14ac:dyDescent="0.3">
      <c r="A38" s="23" t="s">
        <v>75</v>
      </c>
      <c r="B38" s="23" t="s">
        <v>111</v>
      </c>
      <c r="C38" s="33">
        <v>0.95208970438328233</v>
      </c>
      <c r="D38" s="33">
        <v>0.94827586206896552</v>
      </c>
      <c r="E38" s="39">
        <v>0.95159857904085254</v>
      </c>
      <c r="F38" s="57" t="s">
        <v>138</v>
      </c>
      <c r="G38" s="57" t="s">
        <v>138</v>
      </c>
    </row>
    <row r="39" spans="1:7" ht="17.100000000000001" customHeight="1" x14ac:dyDescent="0.3">
      <c r="A39" s="23" t="s">
        <v>75</v>
      </c>
      <c r="B39" s="31" t="s">
        <v>112</v>
      </c>
      <c r="C39" s="33">
        <v>0.92008884405734126</v>
      </c>
      <c r="D39" s="33">
        <v>0.92226588708904433</v>
      </c>
      <c r="E39" s="39">
        <v>0.92028889769674549</v>
      </c>
      <c r="F39" s="59" t="s">
        <v>138</v>
      </c>
      <c r="G39" s="59" t="s">
        <v>138</v>
      </c>
    </row>
    <row r="40" spans="1:7" ht="17.100000000000001" customHeight="1" x14ac:dyDescent="0.3">
      <c r="A40" s="23" t="s">
        <v>75</v>
      </c>
      <c r="B40" s="23" t="s">
        <v>113</v>
      </c>
      <c r="C40" s="33">
        <v>0.95809939301972691</v>
      </c>
      <c r="D40" s="33">
        <v>0.93872010342598577</v>
      </c>
      <c r="E40" s="39">
        <v>0.95561988255727404</v>
      </c>
      <c r="F40" s="57" t="s">
        <v>138</v>
      </c>
      <c r="G40" s="57" t="s">
        <v>138</v>
      </c>
    </row>
    <row r="41" spans="1:7" ht="17.100000000000001" customHeight="1" x14ac:dyDescent="0.3">
      <c r="A41" s="23" t="s">
        <v>75</v>
      </c>
      <c r="B41" s="31" t="s">
        <v>114</v>
      </c>
      <c r="C41" s="33">
        <v>0.9696130818257902</v>
      </c>
      <c r="D41" s="33">
        <v>0.96100990731863212</v>
      </c>
      <c r="E41" s="39">
        <v>0.96817061408209193</v>
      </c>
      <c r="F41" s="59" t="s">
        <v>138</v>
      </c>
      <c r="G41" s="59" t="s">
        <v>138</v>
      </c>
    </row>
    <row r="42" spans="1:7" ht="17.100000000000001" customHeight="1" x14ac:dyDescent="0.3">
      <c r="A42" s="23" t="s">
        <v>75</v>
      </c>
      <c r="B42" s="23" t="s">
        <v>115</v>
      </c>
      <c r="C42" s="33">
        <v>0.96059769208008683</v>
      </c>
      <c r="D42" s="33">
        <v>0.94052676295666948</v>
      </c>
      <c r="E42" s="39">
        <v>0.95851007423117707</v>
      </c>
      <c r="F42" s="57" t="s">
        <v>138</v>
      </c>
      <c r="G42" s="57" t="s">
        <v>138</v>
      </c>
    </row>
    <row r="43" spans="1:7" ht="17.100000000000001" customHeight="1" x14ac:dyDescent="0.3">
      <c r="A43" s="23" t="s">
        <v>75</v>
      </c>
      <c r="B43" s="31" t="s">
        <v>116</v>
      </c>
      <c r="C43" s="33">
        <v>0.9296859169199595</v>
      </c>
      <c r="D43" s="33">
        <v>0.93981481481481477</v>
      </c>
      <c r="E43" s="39">
        <v>0.93086154397277454</v>
      </c>
      <c r="F43" s="59" t="s">
        <v>138</v>
      </c>
      <c r="G43" s="59" t="s">
        <v>138</v>
      </c>
    </row>
    <row r="44" spans="1:7" ht="17.100000000000001" customHeight="1" x14ac:dyDescent="0.3">
      <c r="A44" s="23" t="s">
        <v>75</v>
      </c>
      <c r="B44" s="23" t="s">
        <v>117</v>
      </c>
      <c r="C44" s="33">
        <v>0.96853074700784147</v>
      </c>
      <c r="D44" s="33">
        <v>0.95160413268080479</v>
      </c>
      <c r="E44" s="39">
        <v>0.96583123753360511</v>
      </c>
      <c r="F44" s="57" t="s">
        <v>138</v>
      </c>
      <c r="G44" s="57" t="s">
        <v>138</v>
      </c>
    </row>
    <row r="45" spans="1:7" ht="17.100000000000001" customHeight="1" x14ac:dyDescent="0.3">
      <c r="A45" s="23" t="s">
        <v>75</v>
      </c>
      <c r="B45" s="31" t="s">
        <v>118</v>
      </c>
      <c r="C45" s="33">
        <v>0.98338491611011569</v>
      </c>
      <c r="D45" s="33">
        <v>0.95684931506849313</v>
      </c>
      <c r="E45" s="39">
        <v>0.98056485660212545</v>
      </c>
      <c r="F45" s="59" t="s">
        <v>138</v>
      </c>
      <c r="G45" s="59" t="s">
        <v>138</v>
      </c>
    </row>
    <row r="46" spans="1:7" ht="17.100000000000001" customHeight="1" x14ac:dyDescent="0.3">
      <c r="A46" s="23" t="s">
        <v>75</v>
      </c>
      <c r="B46" s="23" t="s">
        <v>119</v>
      </c>
      <c r="C46" s="33">
        <v>0.96854855265859163</v>
      </c>
      <c r="D46" s="33">
        <v>0.95231711987744161</v>
      </c>
      <c r="E46" s="39">
        <v>0.96568279406295432</v>
      </c>
      <c r="F46" s="57" t="s">
        <v>138</v>
      </c>
      <c r="G46" s="57" t="s">
        <v>138</v>
      </c>
    </row>
    <row r="47" spans="1:7" ht="17.100000000000001" customHeight="1" x14ac:dyDescent="0.3">
      <c r="A47" s="23" t="s">
        <v>75</v>
      </c>
      <c r="B47" s="23" t="s">
        <v>120</v>
      </c>
      <c r="C47" s="33">
        <v>0.92638770281810423</v>
      </c>
      <c r="D47" s="33">
        <v>0.86936936936936937</v>
      </c>
      <c r="E47" s="39">
        <v>0.91887883731276876</v>
      </c>
      <c r="F47" s="59" t="s">
        <v>138</v>
      </c>
      <c r="G47" s="59" t="s">
        <v>138</v>
      </c>
    </row>
    <row r="48" spans="1:7" ht="17.100000000000001" customHeight="1" x14ac:dyDescent="0.3">
      <c r="A48" s="23" t="s">
        <v>75</v>
      </c>
      <c r="B48" s="23" t="s">
        <v>121</v>
      </c>
      <c r="C48" s="33">
        <v>0.9583259127337489</v>
      </c>
      <c r="D48" s="33">
        <v>0.9598214285714286</v>
      </c>
      <c r="E48" s="39">
        <v>0.95861474349762898</v>
      </c>
      <c r="F48" s="57" t="s">
        <v>138</v>
      </c>
      <c r="G48" s="57" t="s">
        <v>138</v>
      </c>
    </row>
    <row r="49" spans="1:7" ht="17.100000000000001" customHeight="1" x14ac:dyDescent="0.3">
      <c r="A49" s="23" t="s">
        <v>75</v>
      </c>
      <c r="B49" s="23" t="s">
        <v>122</v>
      </c>
      <c r="C49" s="26" t="s">
        <v>136</v>
      </c>
      <c r="D49" s="26" t="s">
        <v>136</v>
      </c>
      <c r="E49" s="39">
        <v>0.9</v>
      </c>
      <c r="F49" s="40">
        <v>2</v>
      </c>
      <c r="G49" s="18" t="s">
        <v>137</v>
      </c>
    </row>
    <row r="50" spans="1:7" ht="17.100000000000001" customHeight="1" x14ac:dyDescent="0.3">
      <c r="A50" s="23" t="s">
        <v>75</v>
      </c>
      <c r="B50" s="23" t="s">
        <v>123</v>
      </c>
      <c r="C50" s="33">
        <v>0.97173489278752434</v>
      </c>
      <c r="D50" s="33">
        <v>0.99090909090909096</v>
      </c>
      <c r="E50" s="39">
        <v>0.9751203852327448</v>
      </c>
      <c r="F50" s="57" t="s">
        <v>138</v>
      </c>
      <c r="G50" s="57" t="s">
        <v>138</v>
      </c>
    </row>
    <row r="51" spans="1:7" ht="17.100000000000001" customHeight="1" x14ac:dyDescent="0.3">
      <c r="A51" s="23" t="s">
        <v>75</v>
      </c>
      <c r="B51" s="23" t="s">
        <v>124</v>
      </c>
      <c r="C51" s="33">
        <v>0.9734631771150335</v>
      </c>
      <c r="D51" s="33">
        <v>0.9347133757961783</v>
      </c>
      <c r="E51" s="39">
        <v>0.96832435856826105</v>
      </c>
      <c r="F51" s="59" t="s">
        <v>138</v>
      </c>
      <c r="G51" s="59" t="s">
        <v>138</v>
      </c>
    </row>
    <row r="52" spans="1:7" ht="17.100000000000001" customHeight="1" x14ac:dyDescent="0.3">
      <c r="A52" s="23" t="s">
        <v>75</v>
      </c>
      <c r="B52" s="23" t="s">
        <v>125</v>
      </c>
      <c r="C52" s="33">
        <v>0.9585104229912973</v>
      </c>
      <c r="D52" s="33">
        <v>0.92052631578947364</v>
      </c>
      <c r="E52" s="39">
        <v>0.9541948215033188</v>
      </c>
      <c r="F52" s="57" t="s">
        <v>138</v>
      </c>
      <c r="G52" s="57" t="s">
        <v>138</v>
      </c>
    </row>
    <row r="53" spans="1:7" ht="17.100000000000001" customHeight="1" x14ac:dyDescent="0.3">
      <c r="A53" s="23" t="s">
        <v>75</v>
      </c>
      <c r="B53" s="23" t="s">
        <v>126</v>
      </c>
      <c r="C53" s="33">
        <v>0.92897591322379969</v>
      </c>
      <c r="D53" s="33">
        <v>0.92928416485900212</v>
      </c>
      <c r="E53" s="39">
        <v>0.92900186260545636</v>
      </c>
      <c r="F53" s="59" t="s">
        <v>138</v>
      </c>
      <c r="G53" s="59" t="s">
        <v>138</v>
      </c>
    </row>
    <row r="54" spans="1:7" ht="17.100000000000001" customHeight="1" x14ac:dyDescent="0.3">
      <c r="A54" s="23" t="s">
        <v>75</v>
      </c>
      <c r="B54" s="23" t="s">
        <v>127</v>
      </c>
      <c r="C54" s="33">
        <v>0.96452420701168617</v>
      </c>
      <c r="D54" s="33">
        <v>0.93736501079913603</v>
      </c>
      <c r="E54" s="39">
        <v>0.96012591815320047</v>
      </c>
      <c r="F54" s="57" t="s">
        <v>138</v>
      </c>
      <c r="G54" s="57" t="s">
        <v>138</v>
      </c>
    </row>
    <row r="55" spans="1:7" ht="17.100000000000001" customHeight="1" x14ac:dyDescent="0.3">
      <c r="A55" s="23" t="s">
        <v>75</v>
      </c>
      <c r="B55" s="23" t="s">
        <v>128</v>
      </c>
      <c r="C55" s="33">
        <v>0.97291066282420746</v>
      </c>
      <c r="D55" s="33">
        <v>0.92830188679245285</v>
      </c>
      <c r="E55" s="39">
        <v>0.96699999999999997</v>
      </c>
      <c r="F55" s="59" t="s">
        <v>138</v>
      </c>
      <c r="G55" s="59" t="s">
        <v>138</v>
      </c>
    </row>
    <row r="56" spans="1:7" ht="17.100000000000001" customHeight="1" x14ac:dyDescent="0.3">
      <c r="A56" s="23" t="s">
        <v>75</v>
      </c>
      <c r="B56" s="23" t="s">
        <v>129</v>
      </c>
      <c r="C56" s="33">
        <v>0.95617529880478092</v>
      </c>
      <c r="D56" s="33">
        <v>0.94117647058823528</v>
      </c>
      <c r="E56" s="39">
        <v>0.95364238410596025</v>
      </c>
      <c r="F56" s="57" t="s">
        <v>138</v>
      </c>
      <c r="G56" s="57" t="s">
        <v>138</v>
      </c>
    </row>
    <row r="57" spans="1:7" ht="17.100000000000001" customHeight="1" x14ac:dyDescent="0.3">
      <c r="A57" s="23" t="s">
        <v>75</v>
      </c>
      <c r="B57" s="23" t="s">
        <v>130</v>
      </c>
      <c r="C57" s="33">
        <v>0.91191429764859089</v>
      </c>
      <c r="D57" s="33">
        <v>0.95257491998836197</v>
      </c>
      <c r="E57" s="39">
        <v>0.91508065977886532</v>
      </c>
      <c r="F57" s="59" t="s">
        <v>138</v>
      </c>
      <c r="G57" s="59" t="s">
        <v>138</v>
      </c>
    </row>
    <row r="58" spans="1:7" ht="17.100000000000001" customHeight="1" x14ac:dyDescent="0.3">
      <c r="A58" s="23" t="s">
        <v>75</v>
      </c>
      <c r="B58" s="23" t="s">
        <v>131</v>
      </c>
      <c r="C58" s="33">
        <v>0.98016997167138808</v>
      </c>
      <c r="D58" s="33">
        <v>0.94078947368421051</v>
      </c>
      <c r="E58" s="39">
        <v>0.97319347319347316</v>
      </c>
      <c r="F58" s="57" t="s">
        <v>138</v>
      </c>
      <c r="G58" s="57" t="s">
        <v>138</v>
      </c>
    </row>
    <row r="59" spans="1:7" ht="17.100000000000001" customHeight="1" x14ac:dyDescent="0.3">
      <c r="A59" s="23" t="s">
        <v>75</v>
      </c>
      <c r="B59" s="23" t="s">
        <v>132</v>
      </c>
      <c r="C59" s="33">
        <v>0.85194420352703093</v>
      </c>
      <c r="D59" s="33">
        <v>0.93454900683816344</v>
      </c>
      <c r="E59" s="39">
        <v>0.86019581693393621</v>
      </c>
      <c r="F59" s="59" t="s">
        <v>138</v>
      </c>
      <c r="G59" s="59" t="s">
        <v>138</v>
      </c>
    </row>
    <row r="60" spans="1:7" ht="17.100000000000001" customHeight="1" x14ac:dyDescent="0.3">
      <c r="A60" s="23" t="s">
        <v>75</v>
      </c>
      <c r="B60" s="23" t="s">
        <v>133</v>
      </c>
      <c r="C60" s="33">
        <v>0.97762148337595911</v>
      </c>
      <c r="D60" s="33">
        <v>0.98148148148148151</v>
      </c>
      <c r="E60" s="39">
        <v>0.97814056447149977</v>
      </c>
      <c r="F60" s="57" t="s">
        <v>138</v>
      </c>
      <c r="G60" s="57" t="s">
        <v>138</v>
      </c>
    </row>
    <row r="61" spans="1:7" ht="17.100000000000001" customHeight="1" x14ac:dyDescent="0.3">
      <c r="A61" s="23" t="s">
        <v>75</v>
      </c>
      <c r="B61" s="23" t="s">
        <v>134</v>
      </c>
      <c r="C61" s="33">
        <v>0.98468166586883676</v>
      </c>
      <c r="D61" s="33">
        <v>0.91983122362869196</v>
      </c>
      <c r="E61" s="39">
        <v>0.97807394668959591</v>
      </c>
      <c r="F61" s="59" t="s">
        <v>138</v>
      </c>
      <c r="G61" s="59" t="s">
        <v>138</v>
      </c>
    </row>
    <row r="62" spans="1:7" ht="17.100000000000001" customHeight="1" x14ac:dyDescent="0.3">
      <c r="A62" s="35" t="s">
        <v>75</v>
      </c>
      <c r="B62" s="35" t="s">
        <v>135</v>
      </c>
      <c r="C62" s="41">
        <v>0.92881279973625785</v>
      </c>
      <c r="D62" s="41">
        <v>0.93795183512027991</v>
      </c>
      <c r="E62" s="42">
        <v>0.92986276969793225</v>
      </c>
      <c r="F62" s="57" t="s">
        <v>138</v>
      </c>
      <c r="G62" s="57" t="s">
        <v>138</v>
      </c>
    </row>
    <row r="64" spans="1:7" ht="17.100000000000001" customHeight="1" x14ac:dyDescent="0.3">
      <c r="A64" s="32" t="s">
        <v>20</v>
      </c>
    </row>
  </sheetData>
  <sheetProtection sheet="1" objects="1" scenarios="1" selectLockedCells="1"/>
  <conditionalFormatting sqref="A5:B5 F5 A49:B49 E49:F49 A4:G4 A6:G48 A50:G62">
    <cfRule type="expression" dxfId="199" priority="5">
      <formula>MOD(ROW(),2)=0</formula>
    </cfRule>
  </conditionalFormatting>
  <conditionalFormatting sqref="C49:D49">
    <cfRule type="expression" dxfId="198" priority="2">
      <formula>MOD(ROW(),2)=0</formula>
    </cfRule>
  </conditionalFormatting>
  <conditionalFormatting sqref="C5:E5">
    <cfRule type="expression" dxfId="197" priority="3">
      <formula>MOD(ROW(),2)=0</formula>
    </cfRule>
  </conditionalFormatting>
  <conditionalFormatting sqref="G5">
    <cfRule type="expression" dxfId="196" priority="4">
      <formula>MOD(ROW(),2)=0</formula>
    </cfRule>
  </conditionalFormatting>
  <conditionalFormatting sqref="G49">
    <cfRule type="expression" dxfId="195" priority="1">
      <formula>MOD(ROW(),2)=0</formula>
    </cfRule>
  </conditionalFormatting>
  <pageMargins left="0.05" right="0.05" top="0.5" bottom="0.5" header="0" footer="0"/>
  <pageSetup orientation="portrait" horizontalDpi="300" verticalDpi="300"/>
  <tableParts count="1">
    <tablePart r:id="rId1"/>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ED1139-D716-4765-9B9B-E6D2DB911802}">
  <dimension ref="A1:G6"/>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7109375" style="1" customWidth="1"/>
    <col min="2" max="2" width="17.7109375" style="1" customWidth="1"/>
    <col min="3" max="3" width="20.7109375" style="1" bestFit="1" customWidth="1"/>
    <col min="4" max="4" width="18.7109375" style="1" bestFit="1" customWidth="1"/>
    <col min="5" max="5" width="33.7109375" style="1" bestFit="1" customWidth="1"/>
    <col min="6" max="6" width="20.7109375" style="1" bestFit="1" customWidth="1"/>
    <col min="7" max="7" width="22.7109375" style="1" bestFit="1" customWidth="1"/>
    <col min="8" max="16384" width="11.42578125" style="1" hidden="1"/>
  </cols>
  <sheetData>
    <row r="1" spans="1:7" ht="17.100000000000001" customHeight="1" x14ac:dyDescent="0.3">
      <c r="A1" s="19" t="s">
        <v>0</v>
      </c>
    </row>
    <row r="2" spans="1:7" s="3" customFormat="1" ht="23.1" customHeight="1" x14ac:dyDescent="0.45">
      <c r="A2" s="20" t="s">
        <v>55</v>
      </c>
    </row>
    <row r="3" spans="1:7" ht="34.5" x14ac:dyDescent="0.3">
      <c r="A3" s="21" t="s">
        <v>2</v>
      </c>
      <c r="B3" s="21" t="s">
        <v>3</v>
      </c>
      <c r="C3" s="21" t="s">
        <v>56</v>
      </c>
      <c r="D3" s="21" t="s">
        <v>57</v>
      </c>
      <c r="E3" s="21" t="s">
        <v>58</v>
      </c>
      <c r="F3" s="21" t="s">
        <v>59</v>
      </c>
      <c r="G3" s="21" t="s">
        <v>37</v>
      </c>
    </row>
    <row r="4" spans="1:7" ht="17.100000000000001" customHeight="1" x14ac:dyDescent="0.3">
      <c r="A4" s="43" t="s">
        <v>75</v>
      </c>
      <c r="B4" s="43" t="s">
        <v>135</v>
      </c>
      <c r="C4" s="44">
        <v>717525</v>
      </c>
      <c r="D4" s="44">
        <v>332395</v>
      </c>
      <c r="E4" s="44">
        <v>179642</v>
      </c>
      <c r="F4" s="44">
        <v>86401</v>
      </c>
      <c r="G4" s="44">
        <v>1315963</v>
      </c>
    </row>
    <row r="6" spans="1:7" ht="17.100000000000001" customHeight="1" x14ac:dyDescent="0.3">
      <c r="A6" s="32" t="s">
        <v>20</v>
      </c>
    </row>
  </sheetData>
  <sheetProtection sheet="1" objects="1" scenarios="1" selectLockedCells="1"/>
  <pageMargins left="0.05" right="0.05" top="0.5" bottom="0.5" header="0" footer="0"/>
  <pageSetup orientation="portrait" horizontalDpi="300" verticalDpi="300" r:id="rId1"/>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8548F4-1C65-47DE-A58D-7E416F393585}">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18.85546875" style="1" customWidth="1"/>
    <col min="5" max="5" width="18.7109375" style="1" customWidth="1"/>
    <col min="6" max="6" width="24.7109375" style="2" bestFit="1"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60</v>
      </c>
      <c r="F2" s="4"/>
    </row>
    <row r="3" spans="1:7" ht="17.100000000000001" customHeight="1" x14ac:dyDescent="0.3">
      <c r="A3" s="45" t="s">
        <v>61</v>
      </c>
      <c r="B3" s="45" t="s">
        <v>3</v>
      </c>
      <c r="C3" s="45" t="s">
        <v>62</v>
      </c>
      <c r="D3" s="45" t="s">
        <v>63</v>
      </c>
      <c r="E3" s="45" t="s">
        <v>64</v>
      </c>
      <c r="F3" s="45" t="s">
        <v>65</v>
      </c>
      <c r="G3" s="45" t="s">
        <v>66</v>
      </c>
    </row>
    <row r="4" spans="1:7" ht="17.100000000000001" customHeight="1" x14ac:dyDescent="0.3">
      <c r="A4" s="23" t="s">
        <v>75</v>
      </c>
      <c r="B4" s="23" t="s">
        <v>76</v>
      </c>
      <c r="C4" s="46">
        <v>1571</v>
      </c>
      <c r="D4" s="47">
        <v>1311</v>
      </c>
      <c r="E4" s="47">
        <v>830</v>
      </c>
      <c r="F4" s="56" t="s">
        <v>138</v>
      </c>
      <c r="G4" s="56" t="s">
        <v>138</v>
      </c>
    </row>
    <row r="5" spans="1:7" ht="17.100000000000001" customHeight="1" x14ac:dyDescent="0.3">
      <c r="A5" s="23" t="s">
        <v>75</v>
      </c>
      <c r="B5" s="23" t="s">
        <v>77</v>
      </c>
      <c r="C5" s="47">
        <v>0</v>
      </c>
      <c r="D5" s="24" t="s">
        <v>136</v>
      </c>
      <c r="E5" s="24" t="s">
        <v>136</v>
      </c>
      <c r="F5" s="30">
        <v>1</v>
      </c>
      <c r="G5" s="28" t="s">
        <v>78</v>
      </c>
    </row>
    <row r="6" spans="1:7" ht="17.100000000000001" customHeight="1" x14ac:dyDescent="0.3">
      <c r="A6" s="23" t="s">
        <v>75</v>
      </c>
      <c r="B6" s="23" t="s">
        <v>79</v>
      </c>
      <c r="C6" s="24" t="s">
        <v>136</v>
      </c>
      <c r="D6" s="24" t="s">
        <v>136</v>
      </c>
      <c r="E6" s="24" t="s">
        <v>136</v>
      </c>
      <c r="F6" s="27">
        <v>2</v>
      </c>
      <c r="G6" s="18" t="s">
        <v>137</v>
      </c>
    </row>
    <row r="7" spans="1:7" ht="17.100000000000001" customHeight="1" x14ac:dyDescent="0.3">
      <c r="A7" s="23" t="s">
        <v>75</v>
      </c>
      <c r="B7" s="23" t="s">
        <v>80</v>
      </c>
      <c r="C7" s="47">
        <v>692</v>
      </c>
      <c r="D7" s="47">
        <v>649</v>
      </c>
      <c r="E7" s="47">
        <v>336</v>
      </c>
      <c r="F7" s="58" t="s">
        <v>138</v>
      </c>
      <c r="G7" s="58" t="s">
        <v>138</v>
      </c>
    </row>
    <row r="8" spans="1:7" ht="17.100000000000001" customHeight="1" x14ac:dyDescent="0.3">
      <c r="A8" s="23" t="s">
        <v>75</v>
      </c>
      <c r="B8" s="23" t="s">
        <v>81</v>
      </c>
      <c r="C8" s="47">
        <v>12</v>
      </c>
      <c r="D8" s="47">
        <v>24</v>
      </c>
      <c r="E8" s="47">
        <v>8</v>
      </c>
      <c r="F8" s="56" t="s">
        <v>138</v>
      </c>
      <c r="G8" s="56" t="s">
        <v>138</v>
      </c>
    </row>
    <row r="9" spans="1:7" ht="17.100000000000001" customHeight="1" x14ac:dyDescent="0.3">
      <c r="A9" s="23" t="s">
        <v>75</v>
      </c>
      <c r="B9" s="23" t="s">
        <v>82</v>
      </c>
      <c r="C9" s="47">
        <v>18</v>
      </c>
      <c r="D9" s="47">
        <v>17</v>
      </c>
      <c r="E9" s="24" t="s">
        <v>136</v>
      </c>
      <c r="F9" s="27">
        <v>2</v>
      </c>
      <c r="G9" s="18" t="s">
        <v>137</v>
      </c>
    </row>
    <row r="10" spans="1:7" ht="17.100000000000001" customHeight="1" x14ac:dyDescent="0.3">
      <c r="A10" s="23" t="s">
        <v>75</v>
      </c>
      <c r="B10" s="23" t="s">
        <v>83</v>
      </c>
      <c r="C10" s="46">
        <v>582</v>
      </c>
      <c r="D10" s="47">
        <v>415</v>
      </c>
      <c r="E10" s="47">
        <v>373</v>
      </c>
      <c r="F10" s="56" t="s">
        <v>138</v>
      </c>
      <c r="G10" s="56" t="s">
        <v>138</v>
      </c>
    </row>
    <row r="11" spans="1:7" ht="17.100000000000001" customHeight="1" x14ac:dyDescent="0.3">
      <c r="A11" s="23" t="s">
        <v>75</v>
      </c>
      <c r="B11" s="23" t="s">
        <v>84</v>
      </c>
      <c r="C11" s="24" t="s">
        <v>136</v>
      </c>
      <c r="D11" s="24" t="s">
        <v>136</v>
      </c>
      <c r="E11" s="24" t="s">
        <v>136</v>
      </c>
      <c r="F11" s="27">
        <v>2</v>
      </c>
      <c r="G11" s="18" t="s">
        <v>137</v>
      </c>
    </row>
    <row r="12" spans="1:7" ht="17.100000000000001" customHeight="1" x14ac:dyDescent="0.3">
      <c r="A12" s="23" t="s">
        <v>75</v>
      </c>
      <c r="B12" s="23" t="s">
        <v>85</v>
      </c>
      <c r="C12" s="47">
        <v>511</v>
      </c>
      <c r="D12" s="47">
        <v>548</v>
      </c>
      <c r="E12" s="47">
        <v>133</v>
      </c>
      <c r="F12" s="56" t="s">
        <v>138</v>
      </c>
      <c r="G12" s="56" t="s">
        <v>138</v>
      </c>
    </row>
    <row r="13" spans="1:7" ht="17.100000000000001" customHeight="1" x14ac:dyDescent="0.3">
      <c r="A13" s="23" t="s">
        <v>75</v>
      </c>
      <c r="B13" s="23" t="s">
        <v>86</v>
      </c>
      <c r="C13" s="46">
        <v>558</v>
      </c>
      <c r="D13" s="47">
        <v>390</v>
      </c>
      <c r="E13" s="47">
        <v>291</v>
      </c>
      <c r="F13" s="58" t="s">
        <v>138</v>
      </c>
      <c r="G13" s="58" t="s">
        <v>138</v>
      </c>
    </row>
    <row r="14" spans="1:7" ht="17.100000000000001" customHeight="1" x14ac:dyDescent="0.3">
      <c r="A14" s="23" t="s">
        <v>75</v>
      </c>
      <c r="B14" s="23" t="s">
        <v>87</v>
      </c>
      <c r="C14" s="47">
        <v>32</v>
      </c>
      <c r="D14" s="47">
        <v>18</v>
      </c>
      <c r="E14" s="24" t="s">
        <v>136</v>
      </c>
      <c r="F14" s="27">
        <v>2</v>
      </c>
      <c r="G14" s="18" t="s">
        <v>137</v>
      </c>
    </row>
    <row r="15" spans="1:7" ht="17.100000000000001" customHeight="1" x14ac:dyDescent="0.3">
      <c r="A15" s="23" t="s">
        <v>75</v>
      </c>
      <c r="B15" s="23" t="s">
        <v>88</v>
      </c>
      <c r="C15" s="47">
        <v>63</v>
      </c>
      <c r="D15" s="47">
        <v>22</v>
      </c>
      <c r="E15" s="47">
        <v>22</v>
      </c>
      <c r="F15" s="58" t="s">
        <v>138</v>
      </c>
      <c r="G15" s="58" t="s">
        <v>138</v>
      </c>
    </row>
    <row r="16" spans="1:7" ht="17.100000000000001" customHeight="1" x14ac:dyDescent="0.3">
      <c r="A16" s="23" t="s">
        <v>75</v>
      </c>
      <c r="B16" s="23" t="s">
        <v>89</v>
      </c>
      <c r="C16" s="46">
        <v>159</v>
      </c>
      <c r="D16" s="47">
        <v>100</v>
      </c>
      <c r="E16" s="47">
        <v>38</v>
      </c>
      <c r="F16" s="56" t="s">
        <v>138</v>
      </c>
      <c r="G16" s="56" t="s">
        <v>138</v>
      </c>
    </row>
    <row r="17" spans="1:7" ht="17.100000000000001" customHeight="1" x14ac:dyDescent="0.3">
      <c r="A17" s="23" t="s">
        <v>75</v>
      </c>
      <c r="B17" s="23" t="s">
        <v>90</v>
      </c>
      <c r="C17" s="24" t="s">
        <v>136</v>
      </c>
      <c r="D17" s="24" t="s">
        <v>136</v>
      </c>
      <c r="E17" s="24" t="s">
        <v>136</v>
      </c>
      <c r="F17" s="30">
        <v>1</v>
      </c>
      <c r="G17" s="28" t="s">
        <v>78</v>
      </c>
    </row>
    <row r="18" spans="1:7" ht="17.100000000000001" customHeight="1" x14ac:dyDescent="0.3">
      <c r="A18" s="23" t="s">
        <v>75</v>
      </c>
      <c r="B18" s="23" t="s">
        <v>91</v>
      </c>
      <c r="C18" s="46">
        <v>631</v>
      </c>
      <c r="D18" s="47">
        <v>573</v>
      </c>
      <c r="E18" s="47">
        <v>174</v>
      </c>
      <c r="F18" s="56" t="s">
        <v>138</v>
      </c>
      <c r="G18" s="56" t="s">
        <v>138</v>
      </c>
    </row>
    <row r="19" spans="1:7" ht="17.100000000000001" customHeight="1" x14ac:dyDescent="0.3">
      <c r="A19" s="23" t="s">
        <v>75</v>
      </c>
      <c r="B19" s="23" t="s">
        <v>92</v>
      </c>
      <c r="C19" s="47">
        <v>40</v>
      </c>
      <c r="D19" s="47">
        <v>140</v>
      </c>
      <c r="E19" s="24" t="s">
        <v>136</v>
      </c>
      <c r="F19" s="27">
        <v>2</v>
      </c>
      <c r="G19" s="18" t="s">
        <v>137</v>
      </c>
    </row>
    <row r="20" spans="1:7" ht="17.100000000000001" customHeight="1" x14ac:dyDescent="0.3">
      <c r="A20" s="23" t="s">
        <v>75</v>
      </c>
      <c r="B20" s="23" t="s">
        <v>93</v>
      </c>
      <c r="C20" s="47">
        <v>52</v>
      </c>
      <c r="D20" s="47">
        <v>29</v>
      </c>
      <c r="E20" s="24" t="s">
        <v>136</v>
      </c>
      <c r="F20" s="27">
        <v>2</v>
      </c>
      <c r="G20" s="18" t="s">
        <v>137</v>
      </c>
    </row>
    <row r="21" spans="1:7" ht="17.100000000000001" customHeight="1" x14ac:dyDescent="0.3">
      <c r="A21" s="23" t="s">
        <v>75</v>
      </c>
      <c r="B21" s="23" t="s">
        <v>94</v>
      </c>
      <c r="C21" s="47">
        <v>16</v>
      </c>
      <c r="D21" s="24" t="s">
        <v>136</v>
      </c>
      <c r="E21" s="47">
        <v>0</v>
      </c>
      <c r="F21" s="30">
        <v>1</v>
      </c>
      <c r="G21" s="28" t="s">
        <v>78</v>
      </c>
    </row>
    <row r="22" spans="1:7" ht="17.100000000000001" customHeight="1" x14ac:dyDescent="0.3">
      <c r="A22" s="23" t="s">
        <v>75</v>
      </c>
      <c r="B22" s="23" t="s">
        <v>95</v>
      </c>
      <c r="C22" s="46">
        <v>10328</v>
      </c>
      <c r="D22" s="46">
        <v>10659</v>
      </c>
      <c r="E22" s="46">
        <v>3601</v>
      </c>
      <c r="F22" s="56" t="s">
        <v>138</v>
      </c>
      <c r="G22" s="56" t="s">
        <v>138</v>
      </c>
    </row>
    <row r="23" spans="1:7" ht="17.100000000000001" customHeight="1" x14ac:dyDescent="0.3">
      <c r="A23" s="23" t="s">
        <v>75</v>
      </c>
      <c r="B23" s="23" t="s">
        <v>96</v>
      </c>
      <c r="C23" s="47">
        <v>122</v>
      </c>
      <c r="D23" s="24" t="s">
        <v>136</v>
      </c>
      <c r="E23" s="24" t="s">
        <v>136</v>
      </c>
      <c r="F23" s="27">
        <v>2</v>
      </c>
      <c r="G23" s="18" t="s">
        <v>137</v>
      </c>
    </row>
    <row r="24" spans="1:7" ht="17.100000000000001" customHeight="1" x14ac:dyDescent="0.3">
      <c r="A24" s="23" t="s">
        <v>75</v>
      </c>
      <c r="B24" s="23" t="s">
        <v>97</v>
      </c>
      <c r="C24" s="47">
        <v>134</v>
      </c>
      <c r="D24" s="47">
        <v>86</v>
      </c>
      <c r="E24" s="47">
        <v>39</v>
      </c>
      <c r="F24" s="56" t="s">
        <v>138</v>
      </c>
      <c r="G24" s="56" t="s">
        <v>138</v>
      </c>
    </row>
    <row r="25" spans="1:7" ht="17.100000000000001" customHeight="1" x14ac:dyDescent="0.3">
      <c r="A25" s="23" t="s">
        <v>75</v>
      </c>
      <c r="B25" s="23" t="s">
        <v>98</v>
      </c>
      <c r="C25" s="24" t="s">
        <v>136</v>
      </c>
      <c r="D25" s="47">
        <v>10</v>
      </c>
      <c r="E25" s="24" t="s">
        <v>136</v>
      </c>
      <c r="F25" s="30">
        <v>1</v>
      </c>
      <c r="G25" s="28" t="s">
        <v>78</v>
      </c>
    </row>
    <row r="26" spans="1:7" ht="17.100000000000001" customHeight="1" x14ac:dyDescent="0.3">
      <c r="A26" s="23" t="s">
        <v>75</v>
      </c>
      <c r="B26" s="23" t="s">
        <v>99</v>
      </c>
      <c r="C26" s="47">
        <v>285</v>
      </c>
      <c r="D26" s="47">
        <v>214</v>
      </c>
      <c r="E26" s="24" t="s">
        <v>136</v>
      </c>
      <c r="F26" s="27">
        <v>2</v>
      </c>
      <c r="G26" s="18" t="s">
        <v>137</v>
      </c>
    </row>
    <row r="27" spans="1:7" ht="17.100000000000001" customHeight="1" x14ac:dyDescent="0.3">
      <c r="A27" s="23" t="s">
        <v>75</v>
      </c>
      <c r="B27" s="23" t="s">
        <v>100</v>
      </c>
      <c r="C27" s="46">
        <v>944</v>
      </c>
      <c r="D27" s="47">
        <v>992</v>
      </c>
      <c r="E27" s="47">
        <v>249</v>
      </c>
      <c r="F27" s="58" t="s">
        <v>138</v>
      </c>
      <c r="G27" s="58" t="s">
        <v>138</v>
      </c>
    </row>
    <row r="28" spans="1:7" ht="17.100000000000001" customHeight="1" x14ac:dyDescent="0.3">
      <c r="A28" s="23" t="s">
        <v>75</v>
      </c>
      <c r="B28" s="23" t="s">
        <v>101</v>
      </c>
      <c r="C28" s="24" t="s">
        <v>136</v>
      </c>
      <c r="D28" s="24" t="s">
        <v>136</v>
      </c>
      <c r="E28" s="24" t="s">
        <v>136</v>
      </c>
      <c r="F28" s="30">
        <v>1</v>
      </c>
      <c r="G28" s="28" t="s">
        <v>78</v>
      </c>
    </row>
    <row r="29" spans="1:7" ht="17.100000000000001" customHeight="1" x14ac:dyDescent="0.3">
      <c r="A29" s="23" t="s">
        <v>75</v>
      </c>
      <c r="B29" s="23" t="s">
        <v>102</v>
      </c>
      <c r="C29" s="47">
        <v>11</v>
      </c>
      <c r="D29" s="47" t="s">
        <v>136</v>
      </c>
      <c r="E29" s="47">
        <v>0</v>
      </c>
      <c r="F29" s="27">
        <v>2</v>
      </c>
      <c r="G29" s="18" t="s">
        <v>137</v>
      </c>
    </row>
    <row r="30" spans="1:7" ht="17.100000000000001" customHeight="1" x14ac:dyDescent="0.3">
      <c r="A30" s="23" t="s">
        <v>75</v>
      </c>
      <c r="B30" s="23" t="s">
        <v>103</v>
      </c>
      <c r="C30" s="46">
        <v>420</v>
      </c>
      <c r="D30" s="47">
        <v>201</v>
      </c>
      <c r="E30" s="47">
        <v>153</v>
      </c>
      <c r="F30" s="56" t="s">
        <v>138</v>
      </c>
      <c r="G30" s="56" t="s">
        <v>138</v>
      </c>
    </row>
    <row r="31" spans="1:7" ht="17.100000000000001" customHeight="1" x14ac:dyDescent="0.3">
      <c r="A31" s="23" t="s">
        <v>75</v>
      </c>
      <c r="B31" s="23" t="s">
        <v>104</v>
      </c>
      <c r="C31" s="47">
        <v>60</v>
      </c>
      <c r="D31" s="47">
        <v>28</v>
      </c>
      <c r="E31" s="24" t="s">
        <v>136</v>
      </c>
      <c r="F31" s="27">
        <v>2</v>
      </c>
      <c r="G31" s="18" t="s">
        <v>137</v>
      </c>
    </row>
    <row r="32" spans="1:7" ht="17.100000000000001" customHeight="1" x14ac:dyDescent="0.3">
      <c r="A32" s="23" t="s">
        <v>75</v>
      </c>
      <c r="B32" s="23" t="s">
        <v>105</v>
      </c>
      <c r="C32" s="47">
        <v>57</v>
      </c>
      <c r="D32" s="47">
        <v>38</v>
      </c>
      <c r="E32" s="47">
        <v>11</v>
      </c>
      <c r="F32" s="56" t="s">
        <v>138</v>
      </c>
      <c r="G32" s="56" t="s">
        <v>138</v>
      </c>
    </row>
    <row r="33" spans="1:7" ht="17.100000000000001" customHeight="1" x14ac:dyDescent="0.3">
      <c r="A33" s="23" t="s">
        <v>75</v>
      </c>
      <c r="B33" s="23" t="s">
        <v>106</v>
      </c>
      <c r="C33" s="46">
        <v>12546</v>
      </c>
      <c r="D33" s="47">
        <v>3564</v>
      </c>
      <c r="E33" s="48">
        <v>3137</v>
      </c>
      <c r="F33" s="58" t="s">
        <v>138</v>
      </c>
      <c r="G33" s="58" t="s">
        <v>138</v>
      </c>
    </row>
    <row r="34" spans="1:7" ht="17.100000000000001" customHeight="1" x14ac:dyDescent="0.3">
      <c r="A34" s="23" t="s">
        <v>75</v>
      </c>
      <c r="B34" s="23" t="s">
        <v>107</v>
      </c>
      <c r="C34" s="47">
        <v>139</v>
      </c>
      <c r="D34" s="24" t="s">
        <v>136</v>
      </c>
      <c r="E34" s="24" t="s">
        <v>136</v>
      </c>
      <c r="F34" s="27">
        <v>2</v>
      </c>
      <c r="G34" s="18" t="s">
        <v>137</v>
      </c>
    </row>
    <row r="35" spans="1:7" ht="17.100000000000001" customHeight="1" x14ac:dyDescent="0.3">
      <c r="A35" s="23" t="s">
        <v>75</v>
      </c>
      <c r="B35" s="23" t="s">
        <v>108</v>
      </c>
      <c r="C35" s="24" t="s">
        <v>136</v>
      </c>
      <c r="D35" s="47">
        <v>5</v>
      </c>
      <c r="E35" s="24" t="s">
        <v>136</v>
      </c>
      <c r="F35" s="30">
        <v>1</v>
      </c>
      <c r="G35" s="28" t="s">
        <v>78</v>
      </c>
    </row>
    <row r="36" spans="1:7" ht="17.100000000000001" customHeight="1" x14ac:dyDescent="0.3">
      <c r="A36" s="23" t="s">
        <v>75</v>
      </c>
      <c r="B36" s="23" t="s">
        <v>109</v>
      </c>
      <c r="C36" s="46">
        <v>16493</v>
      </c>
      <c r="D36" s="47">
        <v>16004</v>
      </c>
      <c r="E36" s="48">
        <v>5213</v>
      </c>
      <c r="F36" s="56" t="s">
        <v>138</v>
      </c>
      <c r="G36" s="56" t="s">
        <v>138</v>
      </c>
    </row>
    <row r="37" spans="1:7" ht="17.100000000000001" customHeight="1" x14ac:dyDescent="0.3">
      <c r="A37" s="23" t="s">
        <v>75</v>
      </c>
      <c r="B37" s="23" t="s">
        <v>110</v>
      </c>
      <c r="C37" s="46">
        <v>11650</v>
      </c>
      <c r="D37" s="47">
        <v>3429</v>
      </c>
      <c r="E37" s="48">
        <v>2696</v>
      </c>
      <c r="F37" s="58" t="s">
        <v>138</v>
      </c>
      <c r="G37" s="58" t="s">
        <v>138</v>
      </c>
    </row>
    <row r="38" spans="1:7" ht="17.100000000000001" customHeight="1" x14ac:dyDescent="0.3">
      <c r="A38" s="23" t="s">
        <v>75</v>
      </c>
      <c r="B38" s="23" t="s">
        <v>111</v>
      </c>
      <c r="C38" s="47">
        <v>94</v>
      </c>
      <c r="D38" s="47">
        <v>69</v>
      </c>
      <c r="E38" s="24" t="s">
        <v>136</v>
      </c>
      <c r="F38" s="27">
        <v>2</v>
      </c>
      <c r="G38" s="18" t="s">
        <v>137</v>
      </c>
    </row>
    <row r="39" spans="1:7" ht="17.100000000000001" customHeight="1" x14ac:dyDescent="0.3">
      <c r="A39" s="23" t="s">
        <v>75</v>
      </c>
      <c r="B39" s="23" t="s">
        <v>112</v>
      </c>
      <c r="C39" s="46">
        <v>8239</v>
      </c>
      <c r="D39" s="47">
        <v>5847</v>
      </c>
      <c r="E39" s="48">
        <v>2209</v>
      </c>
      <c r="F39" s="58" t="s">
        <v>138</v>
      </c>
      <c r="G39" s="58" t="s">
        <v>138</v>
      </c>
    </row>
    <row r="40" spans="1:7" ht="17.100000000000001" customHeight="1" x14ac:dyDescent="0.3">
      <c r="A40" s="23" t="s">
        <v>75</v>
      </c>
      <c r="B40" s="23" t="s">
        <v>113</v>
      </c>
      <c r="C40" s="46">
        <v>2209</v>
      </c>
      <c r="D40" s="47">
        <v>1825</v>
      </c>
      <c r="E40" s="47">
        <v>767</v>
      </c>
      <c r="F40" s="56" t="s">
        <v>138</v>
      </c>
      <c r="G40" s="56" t="s">
        <v>138</v>
      </c>
    </row>
    <row r="41" spans="1:7" ht="17.100000000000001" customHeight="1" x14ac:dyDescent="0.3">
      <c r="A41" s="23" t="s">
        <v>75</v>
      </c>
      <c r="B41" s="23" t="s">
        <v>114</v>
      </c>
      <c r="C41" s="46">
        <v>472</v>
      </c>
      <c r="D41" s="47">
        <v>411</v>
      </c>
      <c r="E41" s="48">
        <v>162</v>
      </c>
      <c r="F41" s="58" t="s">
        <v>138</v>
      </c>
      <c r="G41" s="58" t="s">
        <v>138</v>
      </c>
    </row>
    <row r="42" spans="1:7" ht="17.100000000000001" customHeight="1" x14ac:dyDescent="0.3">
      <c r="A42" s="23" t="s">
        <v>75</v>
      </c>
      <c r="B42" s="23" t="s">
        <v>115</v>
      </c>
      <c r="C42" s="46">
        <v>799</v>
      </c>
      <c r="D42" s="47">
        <v>991</v>
      </c>
      <c r="E42" s="47">
        <v>225</v>
      </c>
      <c r="F42" s="56" t="s">
        <v>138</v>
      </c>
      <c r="G42" s="56" t="s">
        <v>138</v>
      </c>
    </row>
    <row r="43" spans="1:7" ht="17.100000000000001" customHeight="1" x14ac:dyDescent="0.3">
      <c r="A43" s="23" t="s">
        <v>75</v>
      </c>
      <c r="B43" s="23" t="s">
        <v>116</v>
      </c>
      <c r="C43" s="47">
        <v>347</v>
      </c>
      <c r="D43" s="47">
        <v>244</v>
      </c>
      <c r="E43" s="24" t="s">
        <v>136</v>
      </c>
      <c r="F43" s="27">
        <v>2</v>
      </c>
      <c r="G43" s="18" t="s">
        <v>137</v>
      </c>
    </row>
    <row r="44" spans="1:7" ht="17.100000000000001" customHeight="1" x14ac:dyDescent="0.3">
      <c r="A44" s="23" t="s">
        <v>75</v>
      </c>
      <c r="B44" s="23" t="s">
        <v>117</v>
      </c>
      <c r="C44" s="46">
        <v>305</v>
      </c>
      <c r="D44" s="47">
        <v>181</v>
      </c>
      <c r="E44" s="47">
        <v>101</v>
      </c>
      <c r="F44" s="56" t="s">
        <v>138</v>
      </c>
      <c r="G44" s="56" t="s">
        <v>138</v>
      </c>
    </row>
    <row r="45" spans="1:7" ht="17.100000000000001" customHeight="1" x14ac:dyDescent="0.3">
      <c r="A45" s="23" t="s">
        <v>75</v>
      </c>
      <c r="B45" s="23" t="s">
        <v>118</v>
      </c>
      <c r="C45" s="46">
        <v>204</v>
      </c>
      <c r="D45" s="47">
        <v>150</v>
      </c>
      <c r="E45" s="47">
        <v>172</v>
      </c>
      <c r="F45" s="58" t="s">
        <v>138</v>
      </c>
      <c r="G45" s="58" t="s">
        <v>138</v>
      </c>
    </row>
    <row r="46" spans="1:7" ht="17.100000000000001" customHeight="1" x14ac:dyDescent="0.3">
      <c r="A46" s="23" t="s">
        <v>75</v>
      </c>
      <c r="B46" s="23" t="s">
        <v>119</v>
      </c>
      <c r="C46" s="46">
        <v>766</v>
      </c>
      <c r="D46" s="47">
        <v>467</v>
      </c>
      <c r="E46" s="48">
        <v>210</v>
      </c>
      <c r="F46" s="56" t="s">
        <v>138</v>
      </c>
      <c r="G46" s="56" t="s">
        <v>138</v>
      </c>
    </row>
    <row r="47" spans="1:7" ht="17.100000000000001" customHeight="1" x14ac:dyDescent="0.3">
      <c r="A47" s="23" t="s">
        <v>75</v>
      </c>
      <c r="B47" s="23" t="s">
        <v>120</v>
      </c>
      <c r="C47" s="47">
        <v>431</v>
      </c>
      <c r="D47" s="47">
        <v>189</v>
      </c>
      <c r="E47" s="47">
        <v>180</v>
      </c>
      <c r="F47" s="58" t="s">
        <v>138</v>
      </c>
      <c r="G47" s="58" t="s">
        <v>138</v>
      </c>
    </row>
    <row r="48" spans="1:7" ht="17.100000000000001" customHeight="1" x14ac:dyDescent="0.3">
      <c r="A48" s="23" t="s">
        <v>75</v>
      </c>
      <c r="B48" s="23" t="s">
        <v>121</v>
      </c>
      <c r="C48" s="47">
        <v>234</v>
      </c>
      <c r="D48" s="47">
        <v>603</v>
      </c>
      <c r="E48" s="47">
        <v>103</v>
      </c>
      <c r="F48" s="56" t="s">
        <v>138</v>
      </c>
      <c r="G48" s="56" t="s">
        <v>138</v>
      </c>
    </row>
    <row r="49" spans="1:7" ht="17.100000000000001" customHeight="1" x14ac:dyDescent="0.3">
      <c r="A49" s="23" t="s">
        <v>75</v>
      </c>
      <c r="B49" s="23" t="s">
        <v>122</v>
      </c>
      <c r="C49" s="24" t="s">
        <v>136</v>
      </c>
      <c r="D49" s="47">
        <v>0</v>
      </c>
      <c r="E49" s="47">
        <v>0</v>
      </c>
      <c r="F49" s="30">
        <v>1</v>
      </c>
      <c r="G49" s="28" t="s">
        <v>78</v>
      </c>
    </row>
    <row r="50" spans="1:7" ht="17.100000000000001" customHeight="1" x14ac:dyDescent="0.3">
      <c r="A50" s="23" t="s">
        <v>75</v>
      </c>
      <c r="B50" s="23" t="s">
        <v>123</v>
      </c>
      <c r="C50" s="24" t="s">
        <v>136</v>
      </c>
      <c r="D50" s="47">
        <v>31</v>
      </c>
      <c r="E50" s="24" t="s">
        <v>136</v>
      </c>
      <c r="F50" s="27">
        <v>2</v>
      </c>
      <c r="G50" s="18" t="s">
        <v>137</v>
      </c>
    </row>
    <row r="51" spans="1:7" ht="17.100000000000001" customHeight="1" x14ac:dyDescent="0.3">
      <c r="A51" s="23" t="s">
        <v>75</v>
      </c>
      <c r="B51" s="23" t="s">
        <v>124</v>
      </c>
      <c r="C51" s="46">
        <v>218</v>
      </c>
      <c r="D51" s="47">
        <v>175</v>
      </c>
      <c r="E51" s="24" t="s">
        <v>136</v>
      </c>
      <c r="F51" s="27">
        <v>2</v>
      </c>
      <c r="G51" s="18" t="s">
        <v>137</v>
      </c>
    </row>
    <row r="52" spans="1:7" ht="17.100000000000001" customHeight="1" x14ac:dyDescent="0.3">
      <c r="A52" s="23" t="s">
        <v>75</v>
      </c>
      <c r="B52" s="23" t="s">
        <v>125</v>
      </c>
      <c r="C52" s="46">
        <v>615</v>
      </c>
      <c r="D52" s="47">
        <v>645</v>
      </c>
      <c r="E52" s="47">
        <v>327</v>
      </c>
      <c r="F52" s="56" t="s">
        <v>138</v>
      </c>
      <c r="G52" s="56" t="s">
        <v>138</v>
      </c>
    </row>
    <row r="53" spans="1:7" ht="17.100000000000001" customHeight="1" x14ac:dyDescent="0.3">
      <c r="A53" s="23" t="s">
        <v>75</v>
      </c>
      <c r="B53" s="23" t="s">
        <v>126</v>
      </c>
      <c r="C53" s="46">
        <v>1781</v>
      </c>
      <c r="D53" s="47">
        <v>1253</v>
      </c>
      <c r="E53" s="47">
        <v>603</v>
      </c>
      <c r="F53" s="58" t="s">
        <v>138</v>
      </c>
      <c r="G53" s="58" t="s">
        <v>138</v>
      </c>
    </row>
    <row r="54" spans="1:7" ht="17.100000000000001" customHeight="1" x14ac:dyDescent="0.3">
      <c r="A54" s="23" t="s">
        <v>75</v>
      </c>
      <c r="B54" s="23" t="s">
        <v>127</v>
      </c>
      <c r="C54" s="47">
        <v>85</v>
      </c>
      <c r="D54" s="47">
        <v>57</v>
      </c>
      <c r="E54" s="24" t="s">
        <v>136</v>
      </c>
      <c r="F54" s="27">
        <v>2</v>
      </c>
      <c r="G54" s="18" t="s">
        <v>137</v>
      </c>
    </row>
    <row r="55" spans="1:7" ht="17.100000000000001" customHeight="1" x14ac:dyDescent="0.3">
      <c r="A55" s="23" t="s">
        <v>75</v>
      </c>
      <c r="B55" s="23" t="s">
        <v>128</v>
      </c>
      <c r="C55" s="47">
        <v>47</v>
      </c>
      <c r="D55" s="47">
        <v>17</v>
      </c>
      <c r="E55" s="24" t="s">
        <v>136</v>
      </c>
      <c r="F55" s="27">
        <v>2</v>
      </c>
      <c r="G55" s="18" t="s">
        <v>137</v>
      </c>
    </row>
    <row r="56" spans="1:7" ht="17.100000000000001" customHeight="1" x14ac:dyDescent="0.3">
      <c r="A56" s="23" t="s">
        <v>75</v>
      </c>
      <c r="B56" s="23" t="s">
        <v>129</v>
      </c>
      <c r="C56" s="24" t="s">
        <v>136</v>
      </c>
      <c r="D56" s="24" t="s">
        <v>136</v>
      </c>
      <c r="E56" s="24" t="s">
        <v>136</v>
      </c>
      <c r="F56" s="30">
        <v>1</v>
      </c>
      <c r="G56" s="28" t="s">
        <v>78</v>
      </c>
    </row>
    <row r="57" spans="1:7" ht="17.100000000000001" customHeight="1" x14ac:dyDescent="0.3">
      <c r="A57" s="23" t="s">
        <v>75</v>
      </c>
      <c r="B57" s="23" t="s">
        <v>130</v>
      </c>
      <c r="C57" s="46">
        <v>3585</v>
      </c>
      <c r="D57" s="47">
        <v>2223</v>
      </c>
      <c r="E57" s="47">
        <v>2019</v>
      </c>
      <c r="F57" s="58" t="s">
        <v>138</v>
      </c>
      <c r="G57" s="58" t="s">
        <v>138</v>
      </c>
    </row>
    <row r="58" spans="1:7" ht="17.100000000000001" customHeight="1" x14ac:dyDescent="0.3">
      <c r="A58" s="23" t="s">
        <v>75</v>
      </c>
      <c r="B58" s="23" t="s">
        <v>131</v>
      </c>
      <c r="C58" s="47">
        <v>14</v>
      </c>
      <c r="D58" s="47">
        <v>11</v>
      </c>
      <c r="E58" s="24" t="s">
        <v>136</v>
      </c>
      <c r="F58" s="30">
        <v>1</v>
      </c>
      <c r="G58" s="28" t="s">
        <v>78</v>
      </c>
    </row>
    <row r="59" spans="1:7" ht="17.100000000000001" customHeight="1" x14ac:dyDescent="0.3">
      <c r="A59" s="23" t="s">
        <v>75</v>
      </c>
      <c r="B59" s="23" t="s">
        <v>132</v>
      </c>
      <c r="C59" s="46">
        <v>4097</v>
      </c>
      <c r="D59" s="47">
        <v>1670</v>
      </c>
      <c r="E59" s="47">
        <v>953</v>
      </c>
      <c r="F59" s="58" t="s">
        <v>138</v>
      </c>
      <c r="G59" s="58" t="s">
        <v>138</v>
      </c>
    </row>
    <row r="60" spans="1:7" ht="17.100000000000001" customHeight="1" x14ac:dyDescent="0.3">
      <c r="A60" s="23" t="s">
        <v>75</v>
      </c>
      <c r="B60" s="23" t="s">
        <v>133</v>
      </c>
      <c r="C60" s="47">
        <v>70</v>
      </c>
      <c r="D60" s="47">
        <v>69</v>
      </c>
      <c r="E60" s="24" t="s">
        <v>136</v>
      </c>
      <c r="F60" s="27">
        <v>2</v>
      </c>
      <c r="G60" s="18" t="s">
        <v>137</v>
      </c>
    </row>
    <row r="61" spans="1:7" ht="17.100000000000001" customHeight="1" x14ac:dyDescent="0.3">
      <c r="A61" s="23" t="s">
        <v>75</v>
      </c>
      <c r="B61" s="23" t="s">
        <v>134</v>
      </c>
      <c r="C61" s="47">
        <v>32</v>
      </c>
      <c r="D61" s="24" t="s">
        <v>136</v>
      </c>
      <c r="E61" s="24" t="s">
        <v>136</v>
      </c>
      <c r="F61" s="27">
        <v>2</v>
      </c>
      <c r="G61" s="18" t="s">
        <v>137</v>
      </c>
    </row>
    <row r="62" spans="1:7" ht="17.100000000000001" customHeight="1" x14ac:dyDescent="0.3">
      <c r="A62" s="35" t="s">
        <v>75</v>
      </c>
      <c r="B62" s="35" t="s">
        <v>135</v>
      </c>
      <c r="C62" s="49">
        <v>82917</v>
      </c>
      <c r="D62" s="49">
        <v>56914</v>
      </c>
      <c r="E62" s="49">
        <v>26048</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5:C5 F5:G5 A6:B6 F6 A9:D9 F9 A11:B11 F11 A14:D14 F14 A15:G16 A17:B17 A18:G18 A19:D20 F19:F20 A21:C21 E21:G21 A23:C23 F23 A24:G24 A25:B25 D25 A26:D26 F26 A27:G27 A28:B28 A29:F29 A31:D31 F31 A34:C34 F34 A35:B35 F35:G35 A38:D38 F38 A43:D43 F43 D49:G49 A49:B50 D50 F50:F51 A51:D51 A54:D55 F54:F55 A56:B56 A57:G57 A58:D58 A59:G59 A60:D60 F60:F61 A61:C61 A4:G4 A7:G8 A10:G10 A12:G13 F15:G18 A22:G22 F24:G25 F27:G28 A30:G30 A32:G33 A36:G37 A39:G42 A44:G48 A52:G53 F56:G59 A62:G62">
    <cfRule type="expression" dxfId="194" priority="42">
      <formula>MOD(ROW(),2)=0</formula>
    </cfRule>
  </conditionalFormatting>
  <conditionalFormatting sqref="C6">
    <cfRule type="expression" dxfId="193" priority="28">
      <formula>MOD(ROW(),2)=0</formula>
    </cfRule>
  </conditionalFormatting>
  <conditionalFormatting sqref="C11">
    <cfRule type="expression" dxfId="192" priority="27">
      <formula>MOD(ROW(),2)=0</formula>
    </cfRule>
  </conditionalFormatting>
  <conditionalFormatting sqref="C17">
    <cfRule type="expression" dxfId="191" priority="26">
      <formula>MOD(ROW(),2)=0</formula>
    </cfRule>
  </conditionalFormatting>
  <conditionalFormatting sqref="C25">
    <cfRule type="expression" dxfId="190" priority="38">
      <formula>MOD(ROW(),2)=0</formula>
    </cfRule>
  </conditionalFormatting>
  <conditionalFormatting sqref="C28">
    <cfRule type="expression" dxfId="189" priority="34">
      <formula>MOD(ROW(),2)=0</formula>
    </cfRule>
  </conditionalFormatting>
  <conditionalFormatting sqref="C35">
    <cfRule type="expression" dxfId="188" priority="25">
      <formula>MOD(ROW(),2)=0</formula>
    </cfRule>
  </conditionalFormatting>
  <conditionalFormatting sqref="C49:C50">
    <cfRule type="expression" dxfId="187" priority="24">
      <formula>MOD(ROW(),2)=0</formula>
    </cfRule>
  </conditionalFormatting>
  <conditionalFormatting sqref="C56">
    <cfRule type="expression" dxfId="186" priority="23">
      <formula>MOD(ROW(),2)=0</formula>
    </cfRule>
  </conditionalFormatting>
  <conditionalFormatting sqref="D5:D6">
    <cfRule type="expression" dxfId="185" priority="41">
      <formula>MOD(ROW(),2)=0</formula>
    </cfRule>
  </conditionalFormatting>
  <conditionalFormatting sqref="D11">
    <cfRule type="expression" dxfId="184" priority="22">
      <formula>MOD(ROW(),2)=0</formula>
    </cfRule>
  </conditionalFormatting>
  <conditionalFormatting sqref="D17">
    <cfRule type="expression" dxfId="183" priority="21">
      <formula>MOD(ROW(),2)=0</formula>
    </cfRule>
  </conditionalFormatting>
  <conditionalFormatting sqref="D21">
    <cfRule type="expression" dxfId="182" priority="39">
      <formula>MOD(ROW(),2)=0</formula>
    </cfRule>
  </conditionalFormatting>
  <conditionalFormatting sqref="D23">
    <cfRule type="expression" dxfId="181" priority="20">
      <formula>MOD(ROW(),2)=0</formula>
    </cfRule>
  </conditionalFormatting>
  <conditionalFormatting sqref="D28">
    <cfRule type="expression" dxfId="180" priority="35">
      <formula>MOD(ROW(),2)=0</formula>
    </cfRule>
  </conditionalFormatting>
  <conditionalFormatting sqref="D34:D35">
    <cfRule type="expression" dxfId="179" priority="19">
      <formula>MOD(ROW(),2)=0</formula>
    </cfRule>
  </conditionalFormatting>
  <conditionalFormatting sqref="D56">
    <cfRule type="expression" dxfId="178" priority="18">
      <formula>MOD(ROW(),2)=0</formula>
    </cfRule>
  </conditionalFormatting>
  <conditionalFormatting sqref="D61">
    <cfRule type="expression" dxfId="177" priority="17">
      <formula>MOD(ROW(),2)=0</formula>
    </cfRule>
  </conditionalFormatting>
  <conditionalFormatting sqref="E5:E6">
    <cfRule type="expression" dxfId="176" priority="40">
      <formula>MOD(ROW(),2)=0</formula>
    </cfRule>
  </conditionalFormatting>
  <conditionalFormatting sqref="E9">
    <cfRule type="expression" dxfId="175" priority="16">
      <formula>MOD(ROW(),2)=0</formula>
    </cfRule>
  </conditionalFormatting>
  <conditionalFormatting sqref="E11">
    <cfRule type="expression" dxfId="174" priority="15">
      <formula>MOD(ROW(),2)=0</formula>
    </cfRule>
  </conditionalFormatting>
  <conditionalFormatting sqref="E14">
    <cfRule type="expression" dxfId="173" priority="14">
      <formula>MOD(ROW(),2)=0</formula>
    </cfRule>
  </conditionalFormatting>
  <conditionalFormatting sqref="E17">
    <cfRule type="expression" dxfId="172" priority="37">
      <formula>MOD(ROW(),2)=0</formula>
    </cfRule>
  </conditionalFormatting>
  <conditionalFormatting sqref="E19:E20">
    <cfRule type="expression" dxfId="171" priority="13">
      <formula>MOD(ROW(),2)=0</formula>
    </cfRule>
  </conditionalFormatting>
  <conditionalFormatting sqref="E23">
    <cfRule type="expression" dxfId="170" priority="12">
      <formula>MOD(ROW(),2)=0</formula>
    </cfRule>
  </conditionalFormatting>
  <conditionalFormatting sqref="E25:E26">
    <cfRule type="expression" dxfId="169" priority="11">
      <formula>MOD(ROW(),2)=0</formula>
    </cfRule>
  </conditionalFormatting>
  <conditionalFormatting sqref="E28">
    <cfRule type="expression" dxfId="168" priority="33">
      <formula>MOD(ROW(),2)=0</formula>
    </cfRule>
  </conditionalFormatting>
  <conditionalFormatting sqref="E31">
    <cfRule type="expression" dxfId="167" priority="10">
      <formula>MOD(ROW(),2)=0</formula>
    </cfRule>
  </conditionalFormatting>
  <conditionalFormatting sqref="E34:E35">
    <cfRule type="expression" dxfId="166" priority="9">
      <formula>MOD(ROW(),2)=0</formula>
    </cfRule>
  </conditionalFormatting>
  <conditionalFormatting sqref="E38">
    <cfRule type="expression" dxfId="165" priority="8">
      <formula>MOD(ROW(),2)=0</formula>
    </cfRule>
  </conditionalFormatting>
  <conditionalFormatting sqref="E43">
    <cfRule type="expression" dxfId="164" priority="7">
      <formula>MOD(ROW(),2)=0</formula>
    </cfRule>
  </conditionalFormatting>
  <conditionalFormatting sqref="E50:E51">
    <cfRule type="expression" dxfId="163" priority="5">
      <formula>MOD(ROW(),2)=0</formula>
    </cfRule>
  </conditionalFormatting>
  <conditionalFormatting sqref="E54:E56">
    <cfRule type="expression" dxfId="162" priority="4">
      <formula>MOD(ROW(),2)=0</formula>
    </cfRule>
  </conditionalFormatting>
  <conditionalFormatting sqref="E58">
    <cfRule type="expression" dxfId="161" priority="29">
      <formula>MOD(ROW(),2)=0</formula>
    </cfRule>
  </conditionalFormatting>
  <conditionalFormatting sqref="E60:E61">
    <cfRule type="expression" dxfId="160" priority="2">
      <formula>MOD(ROW(),2)=0</formula>
    </cfRule>
  </conditionalFormatting>
  <conditionalFormatting sqref="G6 G9 G11 G14 G19:G20 G23 G26 G29 G31 G34 G38 G43 G50:G51 G54:G55 G60:G61">
    <cfRule type="expression" dxfId="159" priority="1">
      <formula>MOD(ROW(),2)=0</formula>
    </cfRule>
  </conditionalFormatting>
  <pageMargins left="0.05" right="0.05" top="0.5" bottom="0.5" header="0" footer="0"/>
  <pageSetup orientation="portrait" horizontalDpi="300" verticalDpi="300"/>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6C9306-BDCA-469E-B8F8-7499A9FE6135}">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20.140625" style="1" customWidth="1"/>
    <col min="5" max="5" width="18.7109375" style="1" customWidth="1"/>
    <col min="6" max="6" width="21.7109375" style="2"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67</v>
      </c>
      <c r="F2" s="4"/>
    </row>
    <row r="3" spans="1:7" ht="17.100000000000001" customHeight="1" x14ac:dyDescent="0.3">
      <c r="A3" s="45" t="s">
        <v>61</v>
      </c>
      <c r="B3" s="45" t="s">
        <v>3</v>
      </c>
      <c r="C3" s="45" t="s">
        <v>62</v>
      </c>
      <c r="D3" s="45" t="s">
        <v>68</v>
      </c>
      <c r="E3" s="45" t="s">
        <v>64</v>
      </c>
      <c r="F3" s="45" t="s">
        <v>65</v>
      </c>
      <c r="G3" s="45" t="s">
        <v>66</v>
      </c>
    </row>
    <row r="4" spans="1:7" ht="17.100000000000001" customHeight="1" x14ac:dyDescent="0.3">
      <c r="A4" s="23" t="s">
        <v>75</v>
      </c>
      <c r="B4" s="23" t="s">
        <v>76</v>
      </c>
      <c r="C4" s="46">
        <v>723</v>
      </c>
      <c r="D4" s="47">
        <v>49</v>
      </c>
      <c r="E4" s="47">
        <v>79</v>
      </c>
      <c r="F4" s="56" t="s">
        <v>138</v>
      </c>
      <c r="G4" s="56" t="s">
        <v>138</v>
      </c>
    </row>
    <row r="5" spans="1:7" ht="17.100000000000001" customHeight="1" x14ac:dyDescent="0.3">
      <c r="A5" s="23" t="s">
        <v>75</v>
      </c>
      <c r="B5" s="23" t="s">
        <v>77</v>
      </c>
      <c r="C5" s="47">
        <v>0</v>
      </c>
      <c r="D5" s="47">
        <v>0</v>
      </c>
      <c r="E5" s="47">
        <v>0</v>
      </c>
      <c r="F5" s="58" t="s">
        <v>138</v>
      </c>
      <c r="G5" s="58" t="s">
        <v>138</v>
      </c>
    </row>
    <row r="6" spans="1:7" ht="17.100000000000001" customHeight="1" x14ac:dyDescent="0.3">
      <c r="A6" s="23" t="s">
        <v>75</v>
      </c>
      <c r="B6" s="23" t="s">
        <v>79</v>
      </c>
      <c r="C6" s="24" t="s">
        <v>136</v>
      </c>
      <c r="D6" s="24" t="s">
        <v>136</v>
      </c>
      <c r="E6" s="24" t="s">
        <v>136</v>
      </c>
      <c r="F6" s="30">
        <v>1</v>
      </c>
      <c r="G6" s="23" t="s">
        <v>78</v>
      </c>
    </row>
    <row r="7" spans="1:7" ht="17.100000000000001" customHeight="1" x14ac:dyDescent="0.3">
      <c r="A7" s="23" t="s">
        <v>75</v>
      </c>
      <c r="B7" s="23" t="s">
        <v>80</v>
      </c>
      <c r="C7" s="47">
        <v>140</v>
      </c>
      <c r="D7" s="47">
        <v>85</v>
      </c>
      <c r="E7" s="47">
        <v>49</v>
      </c>
      <c r="F7" s="58" t="s">
        <v>138</v>
      </c>
      <c r="G7" s="58" t="s">
        <v>138</v>
      </c>
    </row>
    <row r="8" spans="1:7" ht="17.100000000000001" customHeight="1" x14ac:dyDescent="0.3">
      <c r="A8" s="23" t="s">
        <v>75</v>
      </c>
      <c r="B8" s="23" t="s">
        <v>81</v>
      </c>
      <c r="C8" s="47">
        <v>7</v>
      </c>
      <c r="D8" s="47">
        <v>0</v>
      </c>
      <c r="E8" s="47">
        <v>0</v>
      </c>
      <c r="F8" s="56" t="s">
        <v>138</v>
      </c>
      <c r="G8" s="56" t="s">
        <v>138</v>
      </c>
    </row>
    <row r="9" spans="1:7" ht="17.100000000000001" customHeight="1" x14ac:dyDescent="0.3">
      <c r="A9" s="23" t="s">
        <v>75</v>
      </c>
      <c r="B9" s="23" t="s">
        <v>82</v>
      </c>
      <c r="C9" s="47">
        <v>10</v>
      </c>
      <c r="D9" s="47">
        <v>8</v>
      </c>
      <c r="E9" s="24" t="s">
        <v>136</v>
      </c>
      <c r="F9" s="30">
        <v>1</v>
      </c>
      <c r="G9" s="23" t="s">
        <v>78</v>
      </c>
    </row>
    <row r="10" spans="1:7" ht="17.100000000000001" customHeight="1" x14ac:dyDescent="0.3">
      <c r="A10" s="23" t="s">
        <v>75</v>
      </c>
      <c r="B10" s="23" t="s">
        <v>83</v>
      </c>
      <c r="C10" s="47">
        <v>143</v>
      </c>
      <c r="D10" s="47">
        <v>34</v>
      </c>
      <c r="E10" s="47">
        <v>24</v>
      </c>
      <c r="F10" s="56" t="s">
        <v>138</v>
      </c>
      <c r="G10" s="56" t="s">
        <v>138</v>
      </c>
    </row>
    <row r="11" spans="1:7" ht="17.100000000000001" customHeight="1" x14ac:dyDescent="0.3">
      <c r="A11" s="23" t="s">
        <v>75</v>
      </c>
      <c r="B11" s="23" t="s">
        <v>84</v>
      </c>
      <c r="C11" s="24" t="s">
        <v>136</v>
      </c>
      <c r="D11" s="24" t="s">
        <v>136</v>
      </c>
      <c r="E11" s="24" t="s">
        <v>136</v>
      </c>
      <c r="F11" s="30">
        <v>1</v>
      </c>
      <c r="G11" s="23" t="s">
        <v>78</v>
      </c>
    </row>
    <row r="12" spans="1:7" ht="17.100000000000001" customHeight="1" x14ac:dyDescent="0.3">
      <c r="A12" s="23" t="s">
        <v>75</v>
      </c>
      <c r="B12" s="23" t="s">
        <v>85</v>
      </c>
      <c r="C12" s="47">
        <v>81</v>
      </c>
      <c r="D12" s="47">
        <v>37</v>
      </c>
      <c r="E12" s="47">
        <v>28</v>
      </c>
      <c r="F12" s="56" t="s">
        <v>138</v>
      </c>
      <c r="G12" s="56" t="s">
        <v>138</v>
      </c>
    </row>
    <row r="13" spans="1:7" ht="17.100000000000001" customHeight="1" x14ac:dyDescent="0.3">
      <c r="A13" s="23" t="s">
        <v>75</v>
      </c>
      <c r="B13" s="23" t="s">
        <v>86</v>
      </c>
      <c r="C13" s="47">
        <v>298</v>
      </c>
      <c r="D13" s="47">
        <v>69</v>
      </c>
      <c r="E13" s="47">
        <v>36</v>
      </c>
      <c r="F13" s="58" t="s">
        <v>138</v>
      </c>
      <c r="G13" s="58" t="s">
        <v>138</v>
      </c>
    </row>
    <row r="14" spans="1:7" ht="17.100000000000001" customHeight="1" x14ac:dyDescent="0.3">
      <c r="A14" s="23" t="s">
        <v>75</v>
      </c>
      <c r="B14" s="23" t="s">
        <v>87</v>
      </c>
      <c r="C14" s="47">
        <v>5</v>
      </c>
      <c r="D14" s="47">
        <v>0</v>
      </c>
      <c r="E14" s="24" t="s">
        <v>136</v>
      </c>
      <c r="F14" s="30">
        <v>1</v>
      </c>
      <c r="G14" s="23" t="s">
        <v>78</v>
      </c>
    </row>
    <row r="15" spans="1:7" ht="17.100000000000001" customHeight="1" x14ac:dyDescent="0.3">
      <c r="A15" s="23" t="s">
        <v>75</v>
      </c>
      <c r="B15" s="23" t="s">
        <v>88</v>
      </c>
      <c r="C15" s="47">
        <v>68</v>
      </c>
      <c r="D15" s="47">
        <v>15</v>
      </c>
      <c r="E15" s="47">
        <v>9</v>
      </c>
      <c r="F15" s="58" t="s">
        <v>138</v>
      </c>
      <c r="G15" s="58" t="s">
        <v>138</v>
      </c>
    </row>
    <row r="16" spans="1:7" ht="17.100000000000001" customHeight="1" x14ac:dyDescent="0.3">
      <c r="A16" s="23" t="s">
        <v>75</v>
      </c>
      <c r="B16" s="23" t="s">
        <v>89</v>
      </c>
      <c r="C16" s="47">
        <v>32</v>
      </c>
      <c r="D16" s="47">
        <v>28</v>
      </c>
      <c r="E16" s="47">
        <v>5</v>
      </c>
      <c r="F16" s="56" t="s">
        <v>138</v>
      </c>
      <c r="G16" s="56" t="s">
        <v>138</v>
      </c>
    </row>
    <row r="17" spans="1:7" ht="17.100000000000001" customHeight="1" x14ac:dyDescent="0.3">
      <c r="A17" s="23" t="s">
        <v>75</v>
      </c>
      <c r="B17" s="23" t="s">
        <v>90</v>
      </c>
      <c r="C17" s="24" t="s">
        <v>136</v>
      </c>
      <c r="D17" s="24" t="s">
        <v>136</v>
      </c>
      <c r="E17" s="24" t="s">
        <v>136</v>
      </c>
      <c r="F17" s="30">
        <v>1</v>
      </c>
      <c r="G17" s="23" t="s">
        <v>78</v>
      </c>
    </row>
    <row r="18" spans="1:7" ht="17.100000000000001" customHeight="1" x14ac:dyDescent="0.3">
      <c r="A18" s="23" t="s">
        <v>75</v>
      </c>
      <c r="B18" s="23" t="s">
        <v>91</v>
      </c>
      <c r="C18" s="47">
        <v>155</v>
      </c>
      <c r="D18" s="47">
        <v>64</v>
      </c>
      <c r="E18" s="47">
        <v>21</v>
      </c>
      <c r="F18" s="56" t="s">
        <v>138</v>
      </c>
      <c r="G18" s="56" t="s">
        <v>138</v>
      </c>
    </row>
    <row r="19" spans="1:7" ht="17.100000000000001" customHeight="1" x14ac:dyDescent="0.3">
      <c r="A19" s="23" t="s">
        <v>75</v>
      </c>
      <c r="B19" s="23" t="s">
        <v>92</v>
      </c>
      <c r="C19" s="47">
        <v>5</v>
      </c>
      <c r="D19" s="47">
        <v>8</v>
      </c>
      <c r="E19" s="24" t="s">
        <v>136</v>
      </c>
      <c r="F19" s="30">
        <v>1</v>
      </c>
      <c r="G19" s="23" t="s">
        <v>78</v>
      </c>
    </row>
    <row r="20" spans="1:7" ht="17.100000000000001" customHeight="1" x14ac:dyDescent="0.3">
      <c r="A20" s="23" t="s">
        <v>75</v>
      </c>
      <c r="B20" s="23" t="s">
        <v>93</v>
      </c>
      <c r="C20" s="47">
        <v>5</v>
      </c>
      <c r="D20" s="47">
        <v>15</v>
      </c>
      <c r="E20" s="24" t="s">
        <v>136</v>
      </c>
      <c r="F20" s="30">
        <v>1</v>
      </c>
      <c r="G20" s="23" t="s">
        <v>78</v>
      </c>
    </row>
    <row r="21" spans="1:7" ht="17.100000000000001" customHeight="1" x14ac:dyDescent="0.3">
      <c r="A21" s="23" t="s">
        <v>75</v>
      </c>
      <c r="B21" s="23" t="s">
        <v>94</v>
      </c>
      <c r="C21" s="47">
        <v>5</v>
      </c>
      <c r="D21" s="24" t="s">
        <v>136</v>
      </c>
      <c r="E21" s="47">
        <v>0</v>
      </c>
      <c r="F21" s="30">
        <v>1</v>
      </c>
      <c r="G21" s="23" t="s">
        <v>78</v>
      </c>
    </row>
    <row r="22" spans="1:7" ht="17.100000000000001" customHeight="1" x14ac:dyDescent="0.3">
      <c r="A22" s="23" t="s">
        <v>75</v>
      </c>
      <c r="B22" s="23" t="s">
        <v>95</v>
      </c>
      <c r="C22" s="46">
        <v>2168</v>
      </c>
      <c r="D22" s="47">
        <v>674</v>
      </c>
      <c r="E22" s="47">
        <v>254</v>
      </c>
      <c r="F22" s="56" t="s">
        <v>138</v>
      </c>
      <c r="G22" s="56" t="s">
        <v>138</v>
      </c>
    </row>
    <row r="23" spans="1:7" ht="17.100000000000001" customHeight="1" x14ac:dyDescent="0.3">
      <c r="A23" s="23" t="s">
        <v>75</v>
      </c>
      <c r="B23" s="23" t="s">
        <v>96</v>
      </c>
      <c r="C23" s="47">
        <v>24</v>
      </c>
      <c r="D23" s="24" t="s">
        <v>136</v>
      </c>
      <c r="E23" s="24" t="s">
        <v>136</v>
      </c>
      <c r="F23" s="30">
        <v>1</v>
      </c>
      <c r="G23" s="23" t="s">
        <v>78</v>
      </c>
    </row>
    <row r="24" spans="1:7" ht="17.100000000000001" customHeight="1" x14ac:dyDescent="0.3">
      <c r="A24" s="23" t="s">
        <v>75</v>
      </c>
      <c r="B24" s="23" t="s">
        <v>97</v>
      </c>
      <c r="C24" s="47">
        <v>25</v>
      </c>
      <c r="D24" s="47">
        <v>15</v>
      </c>
      <c r="E24" s="47">
        <v>6</v>
      </c>
      <c r="F24" s="56" t="s">
        <v>138</v>
      </c>
      <c r="G24" s="56" t="s">
        <v>138</v>
      </c>
    </row>
    <row r="25" spans="1:7" ht="17.100000000000001" customHeight="1" x14ac:dyDescent="0.3">
      <c r="A25" s="23" t="s">
        <v>75</v>
      </c>
      <c r="B25" s="23" t="s">
        <v>98</v>
      </c>
      <c r="C25" s="24" t="s">
        <v>136</v>
      </c>
      <c r="D25" s="47">
        <v>0</v>
      </c>
      <c r="E25" s="24" t="s">
        <v>136</v>
      </c>
      <c r="F25" s="30">
        <v>1</v>
      </c>
      <c r="G25" s="23" t="s">
        <v>78</v>
      </c>
    </row>
    <row r="26" spans="1:7" ht="17.100000000000001" customHeight="1" x14ac:dyDescent="0.3">
      <c r="A26" s="23" t="s">
        <v>75</v>
      </c>
      <c r="B26" s="23" t="s">
        <v>99</v>
      </c>
      <c r="C26" s="47">
        <v>29</v>
      </c>
      <c r="D26" s="47">
        <v>24</v>
      </c>
      <c r="E26" s="24" t="s">
        <v>136</v>
      </c>
      <c r="F26" s="30">
        <v>1</v>
      </c>
      <c r="G26" s="23" t="s">
        <v>78</v>
      </c>
    </row>
    <row r="27" spans="1:7" ht="17.100000000000001" customHeight="1" x14ac:dyDescent="0.3">
      <c r="A27" s="23" t="s">
        <v>75</v>
      </c>
      <c r="B27" s="23" t="s">
        <v>100</v>
      </c>
      <c r="C27" s="47">
        <v>80</v>
      </c>
      <c r="D27" s="47">
        <v>23</v>
      </c>
      <c r="E27" s="47">
        <v>5</v>
      </c>
      <c r="F27" s="58" t="s">
        <v>138</v>
      </c>
      <c r="G27" s="58" t="s">
        <v>138</v>
      </c>
    </row>
    <row r="28" spans="1:7" ht="17.100000000000001" customHeight="1" x14ac:dyDescent="0.3">
      <c r="A28" s="23" t="s">
        <v>75</v>
      </c>
      <c r="B28" s="23" t="s">
        <v>101</v>
      </c>
      <c r="C28" s="47">
        <v>0</v>
      </c>
      <c r="D28" s="47">
        <v>0</v>
      </c>
      <c r="E28" s="47">
        <v>0</v>
      </c>
      <c r="F28" s="56" t="s">
        <v>138</v>
      </c>
      <c r="G28" s="56" t="s">
        <v>138</v>
      </c>
    </row>
    <row r="29" spans="1:7" ht="17.100000000000001" customHeight="1" x14ac:dyDescent="0.3">
      <c r="A29" s="23" t="s">
        <v>75</v>
      </c>
      <c r="B29" s="23" t="s">
        <v>102</v>
      </c>
      <c r="C29" s="47">
        <v>5</v>
      </c>
      <c r="D29" s="24" t="s">
        <v>136</v>
      </c>
      <c r="E29" s="47">
        <v>0</v>
      </c>
      <c r="F29" s="27">
        <v>2</v>
      </c>
      <c r="G29" s="18" t="s">
        <v>137</v>
      </c>
    </row>
    <row r="30" spans="1:7" ht="17.100000000000001" customHeight="1" x14ac:dyDescent="0.3">
      <c r="A30" s="23" t="s">
        <v>75</v>
      </c>
      <c r="B30" s="23" t="s">
        <v>103</v>
      </c>
      <c r="C30" s="47">
        <v>203</v>
      </c>
      <c r="D30" s="47">
        <v>90</v>
      </c>
      <c r="E30" s="47">
        <v>28</v>
      </c>
      <c r="F30" s="56" t="s">
        <v>138</v>
      </c>
      <c r="G30" s="56" t="s">
        <v>138</v>
      </c>
    </row>
    <row r="31" spans="1:7" ht="17.100000000000001" customHeight="1" x14ac:dyDescent="0.3">
      <c r="A31" s="23" t="s">
        <v>75</v>
      </c>
      <c r="B31" s="23" t="s">
        <v>104</v>
      </c>
      <c r="C31" s="47">
        <v>14</v>
      </c>
      <c r="D31" s="47">
        <v>11</v>
      </c>
      <c r="E31" s="24" t="s">
        <v>136</v>
      </c>
      <c r="F31" s="30">
        <v>1</v>
      </c>
      <c r="G31" s="23" t="s">
        <v>78</v>
      </c>
    </row>
    <row r="32" spans="1:7" ht="17.100000000000001" customHeight="1" x14ac:dyDescent="0.3">
      <c r="A32" s="23" t="s">
        <v>75</v>
      </c>
      <c r="B32" s="23" t="s">
        <v>105</v>
      </c>
      <c r="C32" s="47">
        <v>7</v>
      </c>
      <c r="D32" s="47">
        <v>0</v>
      </c>
      <c r="E32" s="47">
        <v>0</v>
      </c>
      <c r="F32" s="56" t="s">
        <v>138</v>
      </c>
      <c r="G32" s="56" t="s">
        <v>138</v>
      </c>
    </row>
    <row r="33" spans="1:7" ht="17.100000000000001" customHeight="1" x14ac:dyDescent="0.3">
      <c r="A33" s="23" t="s">
        <v>75</v>
      </c>
      <c r="B33" s="23" t="s">
        <v>106</v>
      </c>
      <c r="C33" s="46">
        <v>460</v>
      </c>
      <c r="D33" s="47">
        <v>188</v>
      </c>
      <c r="E33" s="47">
        <v>58</v>
      </c>
      <c r="F33" s="58" t="s">
        <v>138</v>
      </c>
      <c r="G33" s="58" t="s">
        <v>138</v>
      </c>
    </row>
    <row r="34" spans="1:7" ht="17.100000000000001" customHeight="1" x14ac:dyDescent="0.3">
      <c r="A34" s="23" t="s">
        <v>75</v>
      </c>
      <c r="B34" s="23" t="s">
        <v>107</v>
      </c>
      <c r="C34" s="47">
        <v>49</v>
      </c>
      <c r="D34" s="24" t="s">
        <v>136</v>
      </c>
      <c r="E34" s="24" t="s">
        <v>136</v>
      </c>
      <c r="F34" s="30">
        <v>1</v>
      </c>
      <c r="G34" s="23" t="s">
        <v>78</v>
      </c>
    </row>
    <row r="35" spans="1:7" ht="17.100000000000001" customHeight="1" x14ac:dyDescent="0.3">
      <c r="A35" s="23" t="s">
        <v>75</v>
      </c>
      <c r="B35" s="23" t="s">
        <v>108</v>
      </c>
      <c r="C35" s="24" t="s">
        <v>136</v>
      </c>
      <c r="D35" s="24" t="s">
        <v>136</v>
      </c>
      <c r="E35" s="24" t="s">
        <v>136</v>
      </c>
      <c r="F35" s="30">
        <v>1</v>
      </c>
      <c r="G35" s="23" t="s">
        <v>78</v>
      </c>
    </row>
    <row r="36" spans="1:7" ht="17.100000000000001" customHeight="1" x14ac:dyDescent="0.3">
      <c r="A36" s="23" t="s">
        <v>75</v>
      </c>
      <c r="B36" s="23" t="s">
        <v>109</v>
      </c>
      <c r="C36" s="46">
        <v>944</v>
      </c>
      <c r="D36" s="47">
        <v>402</v>
      </c>
      <c r="E36" s="47">
        <v>181</v>
      </c>
      <c r="F36" s="56" t="s">
        <v>138</v>
      </c>
      <c r="G36" s="56" t="s">
        <v>138</v>
      </c>
    </row>
    <row r="37" spans="1:7" ht="17.100000000000001" customHeight="1" x14ac:dyDescent="0.3">
      <c r="A37" s="23" t="s">
        <v>75</v>
      </c>
      <c r="B37" s="23" t="s">
        <v>110</v>
      </c>
      <c r="C37" s="47">
        <v>657</v>
      </c>
      <c r="D37" s="47">
        <v>57</v>
      </c>
      <c r="E37" s="47">
        <v>271</v>
      </c>
      <c r="F37" s="58" t="s">
        <v>138</v>
      </c>
      <c r="G37" s="58" t="s">
        <v>138</v>
      </c>
    </row>
    <row r="38" spans="1:7" ht="17.100000000000001" customHeight="1" x14ac:dyDescent="0.3">
      <c r="A38" s="23" t="s">
        <v>75</v>
      </c>
      <c r="B38" s="23" t="s">
        <v>111</v>
      </c>
      <c r="C38" s="47">
        <v>15</v>
      </c>
      <c r="D38" s="47">
        <v>8</v>
      </c>
      <c r="E38" s="24" t="s">
        <v>136</v>
      </c>
      <c r="F38" s="30">
        <v>1</v>
      </c>
      <c r="G38" s="23" t="s">
        <v>78</v>
      </c>
    </row>
    <row r="39" spans="1:7" ht="17.100000000000001" customHeight="1" x14ac:dyDescent="0.3">
      <c r="A39" s="23" t="s">
        <v>75</v>
      </c>
      <c r="B39" s="23" t="s">
        <v>112</v>
      </c>
      <c r="C39" s="46">
        <v>811</v>
      </c>
      <c r="D39" s="47">
        <v>257</v>
      </c>
      <c r="E39" s="47">
        <v>145</v>
      </c>
      <c r="F39" s="58" t="s">
        <v>138</v>
      </c>
      <c r="G39" s="58" t="s">
        <v>138</v>
      </c>
    </row>
    <row r="40" spans="1:7" ht="17.100000000000001" customHeight="1" x14ac:dyDescent="0.3">
      <c r="A40" s="23" t="s">
        <v>75</v>
      </c>
      <c r="B40" s="23" t="s">
        <v>113</v>
      </c>
      <c r="C40" s="46">
        <v>474</v>
      </c>
      <c r="D40" s="47">
        <v>101</v>
      </c>
      <c r="E40" s="47">
        <v>37</v>
      </c>
      <c r="F40" s="56" t="s">
        <v>138</v>
      </c>
      <c r="G40" s="56" t="s">
        <v>138</v>
      </c>
    </row>
    <row r="41" spans="1:7" ht="17.100000000000001" customHeight="1" x14ac:dyDescent="0.3">
      <c r="A41" s="23" t="s">
        <v>75</v>
      </c>
      <c r="B41" s="23" t="s">
        <v>114</v>
      </c>
      <c r="C41" s="47">
        <v>122</v>
      </c>
      <c r="D41" s="47">
        <v>17</v>
      </c>
      <c r="E41" s="47">
        <v>10</v>
      </c>
      <c r="F41" s="58" t="s">
        <v>138</v>
      </c>
      <c r="G41" s="58" t="s">
        <v>138</v>
      </c>
    </row>
    <row r="42" spans="1:7" ht="17.100000000000001" customHeight="1" x14ac:dyDescent="0.3">
      <c r="A42" s="23" t="s">
        <v>75</v>
      </c>
      <c r="B42" s="23" t="s">
        <v>115</v>
      </c>
      <c r="C42" s="47">
        <v>140</v>
      </c>
      <c r="D42" s="47">
        <v>38</v>
      </c>
      <c r="E42" s="47">
        <v>8</v>
      </c>
      <c r="F42" s="56" t="s">
        <v>138</v>
      </c>
      <c r="G42" s="56" t="s">
        <v>138</v>
      </c>
    </row>
    <row r="43" spans="1:7" ht="17.100000000000001" customHeight="1" x14ac:dyDescent="0.3">
      <c r="A43" s="23" t="s">
        <v>75</v>
      </c>
      <c r="B43" s="23" t="s">
        <v>116</v>
      </c>
      <c r="C43" s="47">
        <v>39</v>
      </c>
      <c r="D43" s="47">
        <v>13</v>
      </c>
      <c r="E43" s="24" t="s">
        <v>136</v>
      </c>
      <c r="F43" s="30">
        <v>1</v>
      </c>
      <c r="G43" s="23" t="s">
        <v>78</v>
      </c>
    </row>
    <row r="44" spans="1:7" ht="17.100000000000001" customHeight="1" x14ac:dyDescent="0.3">
      <c r="A44" s="23" t="s">
        <v>75</v>
      </c>
      <c r="B44" s="23" t="s">
        <v>117</v>
      </c>
      <c r="C44" s="47">
        <v>89</v>
      </c>
      <c r="D44" s="47">
        <v>32</v>
      </c>
      <c r="E44" s="47">
        <v>10</v>
      </c>
      <c r="F44" s="56" t="s">
        <v>138</v>
      </c>
      <c r="G44" s="56" t="s">
        <v>138</v>
      </c>
    </row>
    <row r="45" spans="1:7" ht="17.100000000000001" customHeight="1" x14ac:dyDescent="0.3">
      <c r="A45" s="23" t="s">
        <v>75</v>
      </c>
      <c r="B45" s="23" t="s">
        <v>118</v>
      </c>
      <c r="C45" s="47">
        <v>63</v>
      </c>
      <c r="D45" s="47">
        <v>9</v>
      </c>
      <c r="E45" s="47">
        <v>9</v>
      </c>
      <c r="F45" s="58" t="s">
        <v>138</v>
      </c>
      <c r="G45" s="58" t="s">
        <v>138</v>
      </c>
    </row>
    <row r="46" spans="1:7" ht="17.100000000000001" customHeight="1" x14ac:dyDescent="0.3">
      <c r="A46" s="23" t="s">
        <v>75</v>
      </c>
      <c r="B46" s="23" t="s">
        <v>119</v>
      </c>
      <c r="C46" s="46">
        <v>249</v>
      </c>
      <c r="D46" s="47">
        <v>66</v>
      </c>
      <c r="E46" s="47">
        <v>30</v>
      </c>
      <c r="F46" s="56" t="s">
        <v>138</v>
      </c>
      <c r="G46" s="56" t="s">
        <v>138</v>
      </c>
    </row>
    <row r="47" spans="1:7" ht="17.100000000000001" customHeight="1" x14ac:dyDescent="0.3">
      <c r="A47" s="23" t="s">
        <v>75</v>
      </c>
      <c r="B47" s="23" t="s">
        <v>120</v>
      </c>
      <c r="C47" s="47">
        <v>116</v>
      </c>
      <c r="D47" s="47">
        <v>12</v>
      </c>
      <c r="E47" s="47">
        <v>9</v>
      </c>
      <c r="F47" s="58" t="s">
        <v>138</v>
      </c>
      <c r="G47" s="58" t="s">
        <v>138</v>
      </c>
    </row>
    <row r="48" spans="1:7" ht="17.100000000000001" customHeight="1" x14ac:dyDescent="0.3">
      <c r="A48" s="23" t="s">
        <v>75</v>
      </c>
      <c r="B48" s="23" t="s">
        <v>121</v>
      </c>
      <c r="C48" s="47">
        <v>54</v>
      </c>
      <c r="D48" s="47">
        <v>26</v>
      </c>
      <c r="E48" s="47">
        <v>16</v>
      </c>
      <c r="F48" s="56" t="s">
        <v>138</v>
      </c>
      <c r="G48" s="56" t="s">
        <v>138</v>
      </c>
    </row>
    <row r="49" spans="1:7" ht="17.100000000000001" customHeight="1" x14ac:dyDescent="0.3">
      <c r="A49" s="23" t="s">
        <v>75</v>
      </c>
      <c r="B49" s="23" t="s">
        <v>122</v>
      </c>
      <c r="C49" s="47">
        <v>0</v>
      </c>
      <c r="D49" s="47">
        <v>0</v>
      </c>
      <c r="E49" s="47">
        <v>0</v>
      </c>
      <c r="F49" s="58" t="s">
        <v>138</v>
      </c>
      <c r="G49" s="58" t="s">
        <v>138</v>
      </c>
    </row>
    <row r="50" spans="1:7" ht="17.100000000000001" customHeight="1" x14ac:dyDescent="0.3">
      <c r="A50" s="23" t="s">
        <v>75</v>
      </c>
      <c r="B50" s="23" t="s">
        <v>123</v>
      </c>
      <c r="C50" s="24" t="s">
        <v>136</v>
      </c>
      <c r="D50" s="47">
        <v>9</v>
      </c>
      <c r="E50" s="24" t="s">
        <v>136</v>
      </c>
      <c r="F50" s="30">
        <v>1</v>
      </c>
      <c r="G50" s="23" t="s">
        <v>78</v>
      </c>
    </row>
    <row r="51" spans="1:7" ht="17.100000000000001" customHeight="1" x14ac:dyDescent="0.3">
      <c r="A51" s="23" t="s">
        <v>75</v>
      </c>
      <c r="B51" s="23" t="s">
        <v>124</v>
      </c>
      <c r="C51" s="47">
        <v>82</v>
      </c>
      <c r="D51" s="47">
        <v>10</v>
      </c>
      <c r="E51" s="24" t="s">
        <v>136</v>
      </c>
      <c r="F51" s="30">
        <v>1</v>
      </c>
      <c r="G51" s="23" t="s">
        <v>78</v>
      </c>
    </row>
    <row r="52" spans="1:7" ht="17.100000000000001" customHeight="1" x14ac:dyDescent="0.3">
      <c r="A52" s="23" t="s">
        <v>75</v>
      </c>
      <c r="B52" s="23" t="s">
        <v>125</v>
      </c>
      <c r="C52" s="47">
        <v>151</v>
      </c>
      <c r="D52" s="47">
        <v>26</v>
      </c>
      <c r="E52" s="47">
        <v>14</v>
      </c>
      <c r="F52" s="56" t="s">
        <v>138</v>
      </c>
      <c r="G52" s="56" t="s">
        <v>138</v>
      </c>
    </row>
    <row r="53" spans="1:7" ht="17.100000000000001" customHeight="1" x14ac:dyDescent="0.3">
      <c r="A53" s="23" t="s">
        <v>75</v>
      </c>
      <c r="B53" s="23" t="s">
        <v>126</v>
      </c>
      <c r="C53" s="47">
        <v>163</v>
      </c>
      <c r="D53" s="47">
        <v>88</v>
      </c>
      <c r="E53" s="47">
        <v>25</v>
      </c>
      <c r="F53" s="58" t="s">
        <v>138</v>
      </c>
      <c r="G53" s="58" t="s">
        <v>138</v>
      </c>
    </row>
    <row r="54" spans="1:7" ht="17.100000000000001" customHeight="1" x14ac:dyDescent="0.3">
      <c r="A54" s="23" t="s">
        <v>75</v>
      </c>
      <c r="B54" s="23" t="s">
        <v>127</v>
      </c>
      <c r="C54" s="47">
        <v>29</v>
      </c>
      <c r="D54" s="47">
        <v>17</v>
      </c>
      <c r="E54" s="24" t="s">
        <v>136</v>
      </c>
      <c r="F54" s="30">
        <v>1</v>
      </c>
      <c r="G54" s="23" t="s">
        <v>78</v>
      </c>
    </row>
    <row r="55" spans="1:7" ht="17.100000000000001" customHeight="1" x14ac:dyDescent="0.3">
      <c r="A55" s="23" t="s">
        <v>75</v>
      </c>
      <c r="B55" s="23" t="s">
        <v>128</v>
      </c>
      <c r="C55" s="47">
        <v>19</v>
      </c>
      <c r="D55" s="47">
        <v>12</v>
      </c>
      <c r="E55" s="24" t="s">
        <v>136</v>
      </c>
      <c r="F55" s="30">
        <v>1</v>
      </c>
      <c r="G55" s="23" t="s">
        <v>78</v>
      </c>
    </row>
    <row r="56" spans="1:7" ht="17.100000000000001" customHeight="1" x14ac:dyDescent="0.3">
      <c r="A56" s="23" t="s">
        <v>75</v>
      </c>
      <c r="B56" s="23" t="s">
        <v>129</v>
      </c>
      <c r="C56" s="24" t="s">
        <v>136</v>
      </c>
      <c r="D56" s="24" t="s">
        <v>136</v>
      </c>
      <c r="E56" s="24" t="s">
        <v>136</v>
      </c>
      <c r="F56" s="30">
        <v>1</v>
      </c>
      <c r="G56" s="23" t="s">
        <v>78</v>
      </c>
    </row>
    <row r="57" spans="1:7" ht="17.100000000000001" customHeight="1" x14ac:dyDescent="0.3">
      <c r="A57" s="23" t="s">
        <v>75</v>
      </c>
      <c r="B57" s="23" t="s">
        <v>130</v>
      </c>
      <c r="C57" s="47">
        <v>163</v>
      </c>
      <c r="D57" s="47">
        <v>78</v>
      </c>
      <c r="E57" s="47">
        <v>42</v>
      </c>
      <c r="F57" s="58" t="s">
        <v>138</v>
      </c>
      <c r="G57" s="58" t="s">
        <v>138</v>
      </c>
    </row>
    <row r="58" spans="1:7" ht="17.100000000000001" customHeight="1" x14ac:dyDescent="0.3">
      <c r="A58" s="23" t="s">
        <v>75</v>
      </c>
      <c r="B58" s="23" t="s">
        <v>131</v>
      </c>
      <c r="C58" s="47">
        <v>9</v>
      </c>
      <c r="D58" s="47">
        <v>0</v>
      </c>
      <c r="E58" s="47">
        <v>0</v>
      </c>
      <c r="F58" s="56" t="s">
        <v>138</v>
      </c>
      <c r="G58" s="56" t="s">
        <v>138</v>
      </c>
    </row>
    <row r="59" spans="1:7" ht="17.100000000000001" customHeight="1" x14ac:dyDescent="0.3">
      <c r="A59" s="23" t="s">
        <v>75</v>
      </c>
      <c r="B59" s="23" t="s">
        <v>132</v>
      </c>
      <c r="C59" s="47">
        <v>201</v>
      </c>
      <c r="D59" s="47">
        <v>149</v>
      </c>
      <c r="E59" s="47">
        <v>30</v>
      </c>
      <c r="F59" s="58" t="s">
        <v>138</v>
      </c>
      <c r="G59" s="58" t="s">
        <v>138</v>
      </c>
    </row>
    <row r="60" spans="1:7" ht="17.100000000000001" customHeight="1" x14ac:dyDescent="0.3">
      <c r="A60" s="23" t="s">
        <v>75</v>
      </c>
      <c r="B60" s="23" t="s">
        <v>133</v>
      </c>
      <c r="C60" s="47">
        <v>9</v>
      </c>
      <c r="D60" s="47">
        <v>6</v>
      </c>
      <c r="E60" s="24" t="s">
        <v>136</v>
      </c>
      <c r="F60" s="30">
        <v>1</v>
      </c>
      <c r="G60" s="23" t="s">
        <v>78</v>
      </c>
    </row>
    <row r="61" spans="1:7" ht="17.100000000000001" customHeight="1" x14ac:dyDescent="0.3">
      <c r="A61" s="23" t="s">
        <v>75</v>
      </c>
      <c r="B61" s="23" t="s">
        <v>134</v>
      </c>
      <c r="C61" s="47">
        <v>19</v>
      </c>
      <c r="D61" s="24" t="s">
        <v>136</v>
      </c>
      <c r="E61" s="24" t="s">
        <v>136</v>
      </c>
      <c r="F61" s="30">
        <v>1</v>
      </c>
      <c r="G61" s="23" t="s">
        <v>78</v>
      </c>
    </row>
    <row r="62" spans="1:7" ht="17.100000000000001" customHeight="1" x14ac:dyDescent="0.3">
      <c r="A62" s="35" t="s">
        <v>75</v>
      </c>
      <c r="B62" s="35" t="s">
        <v>135</v>
      </c>
      <c r="C62" s="49">
        <v>9381</v>
      </c>
      <c r="D62" s="50">
        <v>2896</v>
      </c>
      <c r="E62" s="49">
        <v>1486</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6:B6 A7:G8 A9:D9 A10:G10 A11:B11 A12:G13 A14:D14 A15:G16 A17:B17 A18:G18 A19:D20 A21:C21 E21:G21 A22:G22 A23:C23 A24:G24 A25:B25 D25 A26:D26 A27:G28 A29:C29 E29:F29 A30:G30 A31:D31 A32:G33 A34:C34 A35:B35 A36:G37 A38:D38 A39:G42 A43:D43 A44:G49 A50:B50 D50 A51:D51 A52:G53 A54:D55 A56:B56 A57:G59 A60:D60 A61:C61 A62:G62 A4:G5 F6:G20 F22:G28 F30:G62">
    <cfRule type="expression" dxfId="158" priority="23">
      <formula>MOD(ROW(),2)=0</formula>
    </cfRule>
  </conditionalFormatting>
  <conditionalFormatting sqref="C6">
    <cfRule type="expression" dxfId="157" priority="22">
      <formula>MOD(ROW(),2)=0</formula>
    </cfRule>
  </conditionalFormatting>
  <conditionalFormatting sqref="C25">
    <cfRule type="expression" dxfId="156" priority="12">
      <formula>MOD(ROW(),2)=0</formula>
    </cfRule>
  </conditionalFormatting>
  <conditionalFormatting sqref="C35">
    <cfRule type="expression" dxfId="155" priority="9">
      <formula>MOD(ROW(),2)=0</formula>
    </cfRule>
  </conditionalFormatting>
  <conditionalFormatting sqref="C50">
    <cfRule type="expression" dxfId="154" priority="8">
      <formula>MOD(ROW(),2)=0</formula>
    </cfRule>
  </conditionalFormatting>
  <conditionalFormatting sqref="C17:D17">
    <cfRule type="expression" dxfId="153" priority="17">
      <formula>MOD(ROW(),2)=0</formula>
    </cfRule>
  </conditionalFormatting>
  <conditionalFormatting sqref="C56:D56">
    <cfRule type="expression" dxfId="152" priority="7">
      <formula>MOD(ROW(),2)=0</formula>
    </cfRule>
  </conditionalFormatting>
  <conditionalFormatting sqref="C11:E11">
    <cfRule type="expression" dxfId="151" priority="18">
      <formula>MOD(ROW(),2)=0</formula>
    </cfRule>
  </conditionalFormatting>
  <conditionalFormatting sqref="D6">
    <cfRule type="expression" dxfId="150" priority="21">
      <formula>MOD(ROW(),2)=0</formula>
    </cfRule>
  </conditionalFormatting>
  <conditionalFormatting sqref="D21 D23">
    <cfRule type="expression" dxfId="149" priority="15">
      <formula>MOD(ROW(),2)=0</formula>
    </cfRule>
  </conditionalFormatting>
  <conditionalFormatting sqref="D29">
    <cfRule type="expression" dxfId="148" priority="3">
      <formula>MOD(ROW(),2)=0</formula>
    </cfRule>
  </conditionalFormatting>
  <conditionalFormatting sqref="D34:D35">
    <cfRule type="expression" dxfId="147" priority="10">
      <formula>MOD(ROW(),2)=0</formula>
    </cfRule>
  </conditionalFormatting>
  <conditionalFormatting sqref="D61">
    <cfRule type="expression" dxfId="146" priority="4">
      <formula>MOD(ROW(),2)=0</formula>
    </cfRule>
  </conditionalFormatting>
  <conditionalFormatting sqref="E6">
    <cfRule type="expression" dxfId="145" priority="20">
      <formula>MOD(ROW(),2)=0</formula>
    </cfRule>
  </conditionalFormatting>
  <conditionalFormatting sqref="E9">
    <cfRule type="expression" dxfId="144" priority="19">
      <formula>MOD(ROW(),2)=0</formula>
    </cfRule>
  </conditionalFormatting>
  <conditionalFormatting sqref="E14">
    <cfRule type="expression" dxfId="143" priority="6">
      <formula>MOD(ROW(),2)=0</formula>
    </cfRule>
  </conditionalFormatting>
  <conditionalFormatting sqref="E17">
    <cfRule type="expression" dxfId="142" priority="2">
      <formula>MOD(ROW(),2)=0</formula>
    </cfRule>
  </conditionalFormatting>
  <conditionalFormatting sqref="E19:E20">
    <cfRule type="expression" dxfId="141" priority="5">
      <formula>MOD(ROW(),2)=0</formula>
    </cfRule>
  </conditionalFormatting>
  <conditionalFormatting sqref="E23">
    <cfRule type="expression" dxfId="140" priority="14">
      <formula>MOD(ROW(),2)=0</formula>
    </cfRule>
  </conditionalFormatting>
  <conditionalFormatting sqref="E25:E26 E31 E34:E35 E38 E43 E50:E51 E54:E56 E60:E61">
    <cfRule type="expression" dxfId="139" priority="11">
      <formula>MOD(ROW(),2)=0</formula>
    </cfRule>
  </conditionalFormatting>
  <conditionalFormatting sqref="G29">
    <cfRule type="expression" dxfId="138" priority="1">
      <formula>MOD(ROW(),2)=0</formula>
    </cfRule>
  </conditionalFormatting>
  <pageMargins left="0.05" right="0.05" top="0.5" bottom="0.5" header="0" footer="0"/>
  <pageSetup orientation="portrait" horizontalDpi="300" verticalDpi="300"/>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927001-543C-4C8D-B3A5-22459FF2B0AA}">
  <dimension ref="A1:G64"/>
  <sheetViews>
    <sheetView zoomScaleNormal="100" workbookViewId="0">
      <pane ySplit="3" topLeftCell="A4" activePane="bottomLeft" state="frozen"/>
      <selection activeCell="C62" sqref="C62"/>
      <selection pane="bottomLeft" activeCell="A4" sqref="A4"/>
    </sheetView>
  </sheetViews>
  <sheetFormatPr defaultColWidth="0" defaultRowHeight="17.100000000000001" customHeight="1" zeroHeight="1" x14ac:dyDescent="0.3"/>
  <cols>
    <col min="1" max="1" width="21.5703125" style="1" customWidth="1"/>
    <col min="2" max="2" width="17.7109375" style="1" customWidth="1"/>
    <col min="3" max="3" width="15" style="1" customWidth="1"/>
    <col min="4" max="4" width="29.28515625" style="1" customWidth="1"/>
    <col min="5" max="5" width="18.7109375" style="1" customWidth="1"/>
    <col min="6" max="6" width="21.7109375" style="2" customWidth="1"/>
    <col min="7" max="7" width="42.7109375" style="1" customWidth="1"/>
    <col min="8" max="16384" width="11.42578125" style="1" hidden="1"/>
  </cols>
  <sheetData>
    <row r="1" spans="1:7" ht="17.100000000000001" customHeight="1" x14ac:dyDescent="0.3">
      <c r="A1" s="19" t="s">
        <v>0</v>
      </c>
    </row>
    <row r="2" spans="1:7" s="3" customFormat="1" ht="23.1" customHeight="1" x14ac:dyDescent="0.45">
      <c r="A2" s="20" t="s">
        <v>69</v>
      </c>
      <c r="F2" s="4"/>
    </row>
    <row r="3" spans="1:7" ht="17.100000000000001" customHeight="1" x14ac:dyDescent="0.3">
      <c r="A3" s="45" t="s">
        <v>61</v>
      </c>
      <c r="B3" s="45" t="s">
        <v>3</v>
      </c>
      <c r="C3" s="45" t="s">
        <v>62</v>
      </c>
      <c r="D3" s="45" t="s">
        <v>70</v>
      </c>
      <c r="E3" s="45" t="s">
        <v>64</v>
      </c>
      <c r="F3" s="45" t="s">
        <v>65</v>
      </c>
      <c r="G3" s="45" t="s">
        <v>66</v>
      </c>
    </row>
    <row r="4" spans="1:7" ht="17.100000000000001" customHeight="1" x14ac:dyDescent="0.3">
      <c r="A4" s="23" t="s">
        <v>75</v>
      </c>
      <c r="B4" s="23" t="s">
        <v>76</v>
      </c>
      <c r="C4" s="46">
        <v>2294</v>
      </c>
      <c r="D4" s="47">
        <v>1360</v>
      </c>
      <c r="E4" s="47">
        <v>909</v>
      </c>
      <c r="F4" s="56" t="s">
        <v>138</v>
      </c>
      <c r="G4" s="56" t="s">
        <v>138</v>
      </c>
    </row>
    <row r="5" spans="1:7" ht="17.100000000000001" customHeight="1" x14ac:dyDescent="0.3">
      <c r="A5" s="23" t="s">
        <v>75</v>
      </c>
      <c r="B5" s="23" t="s">
        <v>77</v>
      </c>
      <c r="C5" s="47">
        <v>0</v>
      </c>
      <c r="D5" s="24" t="s">
        <v>136</v>
      </c>
      <c r="E5" s="24" t="s">
        <v>136</v>
      </c>
      <c r="F5" s="30">
        <v>1</v>
      </c>
      <c r="G5" s="23" t="s">
        <v>78</v>
      </c>
    </row>
    <row r="6" spans="1:7" ht="17.100000000000001" customHeight="1" x14ac:dyDescent="0.3">
      <c r="A6" s="23" t="s">
        <v>75</v>
      </c>
      <c r="B6" s="23" t="s">
        <v>79</v>
      </c>
      <c r="C6" s="47">
        <v>30</v>
      </c>
      <c r="D6" s="47">
        <v>12</v>
      </c>
      <c r="E6" s="47">
        <v>6</v>
      </c>
      <c r="F6" s="56" t="s">
        <v>138</v>
      </c>
      <c r="G6" s="56" t="s">
        <v>138</v>
      </c>
    </row>
    <row r="7" spans="1:7" ht="17.100000000000001" customHeight="1" x14ac:dyDescent="0.3">
      <c r="A7" s="23" t="s">
        <v>75</v>
      </c>
      <c r="B7" s="23" t="s">
        <v>80</v>
      </c>
      <c r="C7" s="47">
        <v>832</v>
      </c>
      <c r="D7" s="47">
        <v>734</v>
      </c>
      <c r="E7" s="47">
        <v>385</v>
      </c>
      <c r="F7" s="58" t="s">
        <v>138</v>
      </c>
      <c r="G7" s="58" t="s">
        <v>138</v>
      </c>
    </row>
    <row r="8" spans="1:7" ht="17.100000000000001" customHeight="1" x14ac:dyDescent="0.3">
      <c r="A8" s="23" t="s">
        <v>75</v>
      </c>
      <c r="B8" s="23" t="s">
        <v>81</v>
      </c>
      <c r="C8" s="47">
        <v>19</v>
      </c>
      <c r="D8" s="47">
        <v>24</v>
      </c>
      <c r="E8" s="47">
        <v>8</v>
      </c>
      <c r="F8" s="56" t="s">
        <v>138</v>
      </c>
      <c r="G8" s="56" t="s">
        <v>138</v>
      </c>
    </row>
    <row r="9" spans="1:7" ht="17.100000000000001" customHeight="1" x14ac:dyDescent="0.3">
      <c r="A9" s="23" t="s">
        <v>75</v>
      </c>
      <c r="B9" s="23" t="s">
        <v>82</v>
      </c>
      <c r="C9" s="47">
        <v>28</v>
      </c>
      <c r="D9" s="47">
        <v>25</v>
      </c>
      <c r="E9" s="47">
        <v>14</v>
      </c>
      <c r="F9" s="58" t="s">
        <v>138</v>
      </c>
      <c r="G9" s="58" t="s">
        <v>138</v>
      </c>
    </row>
    <row r="10" spans="1:7" ht="17.100000000000001" customHeight="1" x14ac:dyDescent="0.3">
      <c r="A10" s="23" t="s">
        <v>75</v>
      </c>
      <c r="B10" s="23" t="s">
        <v>83</v>
      </c>
      <c r="C10" s="47">
        <v>725</v>
      </c>
      <c r="D10" s="47">
        <v>449</v>
      </c>
      <c r="E10" s="47">
        <v>397</v>
      </c>
      <c r="F10" s="56" t="s">
        <v>138</v>
      </c>
      <c r="G10" s="56" t="s">
        <v>138</v>
      </c>
    </row>
    <row r="11" spans="1:7" ht="17.100000000000001" customHeight="1" x14ac:dyDescent="0.3">
      <c r="A11" s="23" t="s">
        <v>75</v>
      </c>
      <c r="B11" s="23" t="s">
        <v>84</v>
      </c>
      <c r="C11" s="47">
        <v>52</v>
      </c>
      <c r="D11" s="47">
        <v>38</v>
      </c>
      <c r="E11" s="47">
        <v>13</v>
      </c>
      <c r="F11" s="58" t="s">
        <v>138</v>
      </c>
      <c r="G11" s="58" t="s">
        <v>138</v>
      </c>
    </row>
    <row r="12" spans="1:7" ht="17.100000000000001" customHeight="1" x14ac:dyDescent="0.3">
      <c r="A12" s="23" t="s">
        <v>75</v>
      </c>
      <c r="B12" s="23" t="s">
        <v>85</v>
      </c>
      <c r="C12" s="47">
        <v>592</v>
      </c>
      <c r="D12" s="47">
        <v>585</v>
      </c>
      <c r="E12" s="47">
        <v>161</v>
      </c>
      <c r="F12" s="56" t="s">
        <v>138</v>
      </c>
      <c r="G12" s="56" t="s">
        <v>138</v>
      </c>
    </row>
    <row r="13" spans="1:7" ht="17.100000000000001" customHeight="1" x14ac:dyDescent="0.3">
      <c r="A13" s="23" t="s">
        <v>75</v>
      </c>
      <c r="B13" s="23" t="s">
        <v>86</v>
      </c>
      <c r="C13" s="47">
        <v>856</v>
      </c>
      <c r="D13" s="47">
        <v>459</v>
      </c>
      <c r="E13" s="47">
        <v>327</v>
      </c>
      <c r="F13" s="58" t="s">
        <v>138</v>
      </c>
      <c r="G13" s="58" t="s">
        <v>138</v>
      </c>
    </row>
    <row r="14" spans="1:7" ht="17.100000000000001" customHeight="1" x14ac:dyDescent="0.3">
      <c r="A14" s="23" t="s">
        <v>75</v>
      </c>
      <c r="B14" s="23" t="s">
        <v>87</v>
      </c>
      <c r="C14" s="47">
        <v>37</v>
      </c>
      <c r="D14" s="47">
        <v>18</v>
      </c>
      <c r="E14" s="47">
        <v>10</v>
      </c>
      <c r="F14" s="56" t="s">
        <v>138</v>
      </c>
      <c r="G14" s="56" t="s">
        <v>138</v>
      </c>
    </row>
    <row r="15" spans="1:7" ht="17.100000000000001" customHeight="1" x14ac:dyDescent="0.3">
      <c r="A15" s="23" t="s">
        <v>75</v>
      </c>
      <c r="B15" s="23" t="s">
        <v>88</v>
      </c>
      <c r="C15" s="47">
        <v>131</v>
      </c>
      <c r="D15" s="47">
        <v>37</v>
      </c>
      <c r="E15" s="47">
        <v>31</v>
      </c>
      <c r="F15" s="58" t="s">
        <v>138</v>
      </c>
      <c r="G15" s="58" t="s">
        <v>138</v>
      </c>
    </row>
    <row r="16" spans="1:7" ht="17.100000000000001" customHeight="1" x14ac:dyDescent="0.3">
      <c r="A16" s="23" t="s">
        <v>75</v>
      </c>
      <c r="B16" s="23" t="s">
        <v>89</v>
      </c>
      <c r="C16" s="47">
        <v>191</v>
      </c>
      <c r="D16" s="47">
        <v>128</v>
      </c>
      <c r="E16" s="47">
        <v>43</v>
      </c>
      <c r="F16" s="56" t="s">
        <v>138</v>
      </c>
      <c r="G16" s="56" t="s">
        <v>138</v>
      </c>
    </row>
    <row r="17" spans="1:7" ht="17.100000000000001" customHeight="1" x14ac:dyDescent="0.3">
      <c r="A17" s="23" t="s">
        <v>75</v>
      </c>
      <c r="B17" s="23" t="s">
        <v>90</v>
      </c>
      <c r="C17" s="47">
        <v>16</v>
      </c>
      <c r="D17" s="47">
        <v>16</v>
      </c>
      <c r="E17" s="47" t="s">
        <v>136</v>
      </c>
      <c r="F17" s="30">
        <v>1</v>
      </c>
      <c r="G17" s="23" t="s">
        <v>78</v>
      </c>
    </row>
    <row r="18" spans="1:7" ht="17.100000000000001" customHeight="1" x14ac:dyDescent="0.3">
      <c r="A18" s="23" t="s">
        <v>75</v>
      </c>
      <c r="B18" s="23" t="s">
        <v>91</v>
      </c>
      <c r="C18" s="47">
        <v>786</v>
      </c>
      <c r="D18" s="47">
        <v>637</v>
      </c>
      <c r="E18" s="47">
        <v>195</v>
      </c>
      <c r="F18" s="56" t="s">
        <v>138</v>
      </c>
      <c r="G18" s="56" t="s">
        <v>138</v>
      </c>
    </row>
    <row r="19" spans="1:7" ht="17.100000000000001" customHeight="1" x14ac:dyDescent="0.3">
      <c r="A19" s="23" t="s">
        <v>75</v>
      </c>
      <c r="B19" s="23" t="s">
        <v>92</v>
      </c>
      <c r="C19" s="47">
        <v>45</v>
      </c>
      <c r="D19" s="47">
        <v>148</v>
      </c>
      <c r="E19" s="47">
        <v>24</v>
      </c>
      <c r="F19" s="58" t="s">
        <v>138</v>
      </c>
      <c r="G19" s="58" t="s">
        <v>138</v>
      </c>
    </row>
    <row r="20" spans="1:7" ht="17.100000000000001" customHeight="1" x14ac:dyDescent="0.3">
      <c r="A20" s="23" t="s">
        <v>75</v>
      </c>
      <c r="B20" s="23" t="s">
        <v>93</v>
      </c>
      <c r="C20" s="47">
        <v>57</v>
      </c>
      <c r="D20" s="47">
        <v>44</v>
      </c>
      <c r="E20" s="47">
        <v>21</v>
      </c>
      <c r="F20" s="56" t="s">
        <v>138</v>
      </c>
      <c r="G20" s="56" t="s">
        <v>138</v>
      </c>
    </row>
    <row r="21" spans="1:7" ht="17.100000000000001" customHeight="1" x14ac:dyDescent="0.3">
      <c r="A21" s="23" t="s">
        <v>75</v>
      </c>
      <c r="B21" s="23" t="s">
        <v>94</v>
      </c>
      <c r="C21" s="47">
        <v>21</v>
      </c>
      <c r="D21" s="47" t="s">
        <v>136</v>
      </c>
      <c r="E21" s="47">
        <v>0</v>
      </c>
      <c r="F21" s="27">
        <v>2</v>
      </c>
      <c r="G21" s="18" t="s">
        <v>137</v>
      </c>
    </row>
    <row r="22" spans="1:7" ht="17.100000000000001" customHeight="1" x14ac:dyDescent="0.3">
      <c r="A22" s="23" t="s">
        <v>75</v>
      </c>
      <c r="B22" s="23" t="s">
        <v>95</v>
      </c>
      <c r="C22" s="46">
        <v>12496</v>
      </c>
      <c r="D22" s="48">
        <v>11333</v>
      </c>
      <c r="E22" s="48">
        <v>3855</v>
      </c>
      <c r="F22" s="56" t="s">
        <v>138</v>
      </c>
      <c r="G22" s="56" t="s">
        <v>138</v>
      </c>
    </row>
    <row r="23" spans="1:7" ht="17.100000000000001" customHeight="1" x14ac:dyDescent="0.3">
      <c r="A23" s="23" t="s">
        <v>75</v>
      </c>
      <c r="B23" s="23" t="s">
        <v>96</v>
      </c>
      <c r="C23" s="47">
        <v>146</v>
      </c>
      <c r="D23" s="47">
        <v>129</v>
      </c>
      <c r="E23" s="47">
        <v>35</v>
      </c>
      <c r="F23" s="58" t="s">
        <v>138</v>
      </c>
      <c r="G23" s="58" t="s">
        <v>138</v>
      </c>
    </row>
    <row r="24" spans="1:7" ht="17.100000000000001" customHeight="1" x14ac:dyDescent="0.3">
      <c r="A24" s="23" t="s">
        <v>75</v>
      </c>
      <c r="B24" s="23" t="s">
        <v>97</v>
      </c>
      <c r="C24" s="47">
        <v>159</v>
      </c>
      <c r="D24" s="47">
        <v>101</v>
      </c>
      <c r="E24" s="47">
        <v>45</v>
      </c>
      <c r="F24" s="56" t="s">
        <v>138</v>
      </c>
      <c r="G24" s="56" t="s">
        <v>138</v>
      </c>
    </row>
    <row r="25" spans="1:7" ht="17.100000000000001" customHeight="1" x14ac:dyDescent="0.3">
      <c r="A25" s="23" t="s">
        <v>75</v>
      </c>
      <c r="B25" s="23" t="s">
        <v>98</v>
      </c>
      <c r="C25" s="47" t="s">
        <v>136</v>
      </c>
      <c r="D25" s="47">
        <v>10</v>
      </c>
      <c r="E25" s="47">
        <v>5</v>
      </c>
      <c r="F25" s="27">
        <v>2</v>
      </c>
      <c r="G25" s="18" t="s">
        <v>137</v>
      </c>
    </row>
    <row r="26" spans="1:7" ht="17.100000000000001" customHeight="1" x14ac:dyDescent="0.3">
      <c r="A26" s="23" t="s">
        <v>75</v>
      </c>
      <c r="B26" s="23" t="s">
        <v>99</v>
      </c>
      <c r="C26" s="47">
        <v>314</v>
      </c>
      <c r="D26" s="47">
        <v>238</v>
      </c>
      <c r="E26" s="47">
        <v>59</v>
      </c>
      <c r="F26" s="56" t="s">
        <v>138</v>
      </c>
      <c r="G26" s="56" t="s">
        <v>138</v>
      </c>
    </row>
    <row r="27" spans="1:7" ht="17.100000000000001" customHeight="1" x14ac:dyDescent="0.3">
      <c r="A27" s="23" t="s">
        <v>75</v>
      </c>
      <c r="B27" s="23" t="s">
        <v>100</v>
      </c>
      <c r="C27" s="47">
        <v>1024</v>
      </c>
      <c r="D27" s="47">
        <v>1015</v>
      </c>
      <c r="E27" s="47">
        <v>254</v>
      </c>
      <c r="F27" s="58" t="s">
        <v>138</v>
      </c>
      <c r="G27" s="58" t="s">
        <v>138</v>
      </c>
    </row>
    <row r="28" spans="1:7" ht="17.100000000000001" customHeight="1" x14ac:dyDescent="0.3">
      <c r="A28" s="23" t="s">
        <v>75</v>
      </c>
      <c r="B28" s="23" t="s">
        <v>101</v>
      </c>
      <c r="C28" s="24" t="s">
        <v>136</v>
      </c>
      <c r="D28" s="24" t="s">
        <v>136</v>
      </c>
      <c r="E28" s="24" t="s">
        <v>136</v>
      </c>
      <c r="F28" s="30">
        <v>1</v>
      </c>
      <c r="G28" s="23" t="s">
        <v>78</v>
      </c>
    </row>
    <row r="29" spans="1:7" ht="17.100000000000001" customHeight="1" x14ac:dyDescent="0.3">
      <c r="A29" s="23" t="s">
        <v>75</v>
      </c>
      <c r="B29" s="23" t="s">
        <v>102</v>
      </c>
      <c r="C29" s="47">
        <v>16</v>
      </c>
      <c r="D29" s="47">
        <v>10</v>
      </c>
      <c r="E29" s="47">
        <v>0</v>
      </c>
      <c r="F29" s="58" t="s">
        <v>138</v>
      </c>
      <c r="G29" s="58" t="s">
        <v>138</v>
      </c>
    </row>
    <row r="30" spans="1:7" ht="17.100000000000001" customHeight="1" x14ac:dyDescent="0.3">
      <c r="A30" s="23" t="s">
        <v>75</v>
      </c>
      <c r="B30" s="23" t="s">
        <v>103</v>
      </c>
      <c r="C30" s="47">
        <v>623</v>
      </c>
      <c r="D30" s="47">
        <v>291</v>
      </c>
      <c r="E30" s="47">
        <v>181</v>
      </c>
      <c r="F30" s="56" t="s">
        <v>138</v>
      </c>
      <c r="G30" s="56" t="s">
        <v>138</v>
      </c>
    </row>
    <row r="31" spans="1:7" ht="17.100000000000001" customHeight="1" x14ac:dyDescent="0.3">
      <c r="A31" s="23" t="s">
        <v>75</v>
      </c>
      <c r="B31" s="23" t="s">
        <v>104</v>
      </c>
      <c r="C31" s="47">
        <v>74</v>
      </c>
      <c r="D31" s="47">
        <v>39</v>
      </c>
      <c r="E31" s="47">
        <v>10</v>
      </c>
      <c r="F31" s="58" t="s">
        <v>138</v>
      </c>
      <c r="G31" s="58" t="s">
        <v>138</v>
      </c>
    </row>
    <row r="32" spans="1:7" ht="17.100000000000001" customHeight="1" x14ac:dyDescent="0.3">
      <c r="A32" s="23" t="s">
        <v>75</v>
      </c>
      <c r="B32" s="23" t="s">
        <v>105</v>
      </c>
      <c r="C32" s="47">
        <v>64</v>
      </c>
      <c r="D32" s="47">
        <v>38</v>
      </c>
      <c r="E32" s="47">
        <v>11</v>
      </c>
      <c r="F32" s="56" t="s">
        <v>138</v>
      </c>
      <c r="G32" s="56" t="s">
        <v>138</v>
      </c>
    </row>
    <row r="33" spans="1:7" ht="17.100000000000001" customHeight="1" x14ac:dyDescent="0.3">
      <c r="A33" s="23" t="s">
        <v>75</v>
      </c>
      <c r="B33" s="23" t="s">
        <v>106</v>
      </c>
      <c r="C33" s="46">
        <v>13006</v>
      </c>
      <c r="D33" s="47">
        <v>3752</v>
      </c>
      <c r="E33" s="48">
        <v>3195</v>
      </c>
      <c r="F33" s="58" t="s">
        <v>138</v>
      </c>
      <c r="G33" s="58" t="s">
        <v>138</v>
      </c>
    </row>
    <row r="34" spans="1:7" ht="17.100000000000001" customHeight="1" x14ac:dyDescent="0.3">
      <c r="A34" s="23" t="s">
        <v>75</v>
      </c>
      <c r="B34" s="23" t="s">
        <v>107</v>
      </c>
      <c r="C34" s="47">
        <v>188</v>
      </c>
      <c r="D34" s="47">
        <v>85</v>
      </c>
      <c r="E34" s="47">
        <v>51</v>
      </c>
      <c r="F34" s="56" t="s">
        <v>138</v>
      </c>
      <c r="G34" s="56" t="s">
        <v>138</v>
      </c>
    </row>
    <row r="35" spans="1:7" ht="17.100000000000001" customHeight="1" x14ac:dyDescent="0.3">
      <c r="A35" s="23" t="s">
        <v>75</v>
      </c>
      <c r="B35" s="23" t="s">
        <v>108</v>
      </c>
      <c r="C35" s="47">
        <v>12</v>
      </c>
      <c r="D35" s="47" t="s">
        <v>136</v>
      </c>
      <c r="E35" s="47">
        <v>6</v>
      </c>
      <c r="F35" s="27">
        <v>2</v>
      </c>
      <c r="G35" s="18" t="s">
        <v>137</v>
      </c>
    </row>
    <row r="36" spans="1:7" ht="17.100000000000001" customHeight="1" x14ac:dyDescent="0.3">
      <c r="A36" s="23" t="s">
        <v>75</v>
      </c>
      <c r="B36" s="23" t="s">
        <v>109</v>
      </c>
      <c r="C36" s="46">
        <v>17437</v>
      </c>
      <c r="D36" s="47">
        <v>16406</v>
      </c>
      <c r="E36" s="48">
        <v>5394</v>
      </c>
      <c r="F36" s="56" t="s">
        <v>138</v>
      </c>
      <c r="G36" s="56" t="s">
        <v>138</v>
      </c>
    </row>
    <row r="37" spans="1:7" ht="17.100000000000001" customHeight="1" x14ac:dyDescent="0.3">
      <c r="A37" s="23" t="s">
        <v>75</v>
      </c>
      <c r="B37" s="23" t="s">
        <v>110</v>
      </c>
      <c r="C37" s="47">
        <v>12307</v>
      </c>
      <c r="D37" s="47">
        <v>3486</v>
      </c>
      <c r="E37" s="48">
        <v>2967</v>
      </c>
      <c r="F37" s="58" t="s">
        <v>138</v>
      </c>
      <c r="G37" s="58" t="s">
        <v>138</v>
      </c>
    </row>
    <row r="38" spans="1:7" ht="17.100000000000001" customHeight="1" x14ac:dyDescent="0.3">
      <c r="A38" s="23" t="s">
        <v>75</v>
      </c>
      <c r="B38" s="23" t="s">
        <v>111</v>
      </c>
      <c r="C38" s="47">
        <v>109</v>
      </c>
      <c r="D38" s="47">
        <v>77</v>
      </c>
      <c r="E38" s="47">
        <v>61</v>
      </c>
      <c r="F38" s="56" t="s">
        <v>138</v>
      </c>
      <c r="G38" s="56" t="s">
        <v>138</v>
      </c>
    </row>
    <row r="39" spans="1:7" ht="17.100000000000001" customHeight="1" x14ac:dyDescent="0.3">
      <c r="A39" s="23" t="s">
        <v>75</v>
      </c>
      <c r="B39" s="23" t="s">
        <v>112</v>
      </c>
      <c r="C39" s="46">
        <v>9050</v>
      </c>
      <c r="D39" s="47">
        <v>6104</v>
      </c>
      <c r="E39" s="48">
        <v>2354</v>
      </c>
      <c r="F39" s="58" t="s">
        <v>138</v>
      </c>
      <c r="G39" s="58" t="s">
        <v>138</v>
      </c>
    </row>
    <row r="40" spans="1:7" ht="17.100000000000001" customHeight="1" x14ac:dyDescent="0.3">
      <c r="A40" s="23" t="s">
        <v>75</v>
      </c>
      <c r="B40" s="23" t="s">
        <v>113</v>
      </c>
      <c r="C40" s="46">
        <v>2683</v>
      </c>
      <c r="D40" s="47">
        <v>1926</v>
      </c>
      <c r="E40" s="47">
        <v>804</v>
      </c>
      <c r="F40" s="56" t="s">
        <v>138</v>
      </c>
      <c r="G40" s="56" t="s">
        <v>138</v>
      </c>
    </row>
    <row r="41" spans="1:7" ht="17.100000000000001" customHeight="1" x14ac:dyDescent="0.3">
      <c r="A41" s="23" t="s">
        <v>75</v>
      </c>
      <c r="B41" s="23" t="s">
        <v>114</v>
      </c>
      <c r="C41" s="48">
        <v>594</v>
      </c>
      <c r="D41" s="47">
        <v>428</v>
      </c>
      <c r="E41" s="48">
        <v>172</v>
      </c>
      <c r="F41" s="58" t="s">
        <v>138</v>
      </c>
      <c r="G41" s="58" t="s">
        <v>138</v>
      </c>
    </row>
    <row r="42" spans="1:7" ht="17.100000000000001" customHeight="1" x14ac:dyDescent="0.3">
      <c r="A42" s="23" t="s">
        <v>75</v>
      </c>
      <c r="B42" s="23" t="s">
        <v>115</v>
      </c>
      <c r="C42" s="48">
        <v>939</v>
      </c>
      <c r="D42" s="47">
        <v>1029</v>
      </c>
      <c r="E42" s="47">
        <v>233</v>
      </c>
      <c r="F42" s="56" t="s">
        <v>138</v>
      </c>
      <c r="G42" s="56" t="s">
        <v>138</v>
      </c>
    </row>
    <row r="43" spans="1:7" ht="17.100000000000001" customHeight="1" x14ac:dyDescent="0.3">
      <c r="A43" s="23" t="s">
        <v>75</v>
      </c>
      <c r="B43" s="23" t="s">
        <v>116</v>
      </c>
      <c r="C43" s="47">
        <v>386</v>
      </c>
      <c r="D43" s="47">
        <v>257</v>
      </c>
      <c r="E43" s="47">
        <v>147</v>
      </c>
      <c r="F43" s="58" t="s">
        <v>138</v>
      </c>
      <c r="G43" s="58" t="s">
        <v>138</v>
      </c>
    </row>
    <row r="44" spans="1:7" ht="17.100000000000001" customHeight="1" x14ac:dyDescent="0.3">
      <c r="A44" s="23" t="s">
        <v>75</v>
      </c>
      <c r="B44" s="23" t="s">
        <v>117</v>
      </c>
      <c r="C44" s="48">
        <v>394</v>
      </c>
      <c r="D44" s="47">
        <v>213</v>
      </c>
      <c r="E44" s="47">
        <v>111</v>
      </c>
      <c r="F44" s="56" t="s">
        <v>138</v>
      </c>
      <c r="G44" s="56" t="s">
        <v>138</v>
      </c>
    </row>
    <row r="45" spans="1:7" ht="17.100000000000001" customHeight="1" x14ac:dyDescent="0.3">
      <c r="A45" s="23" t="s">
        <v>75</v>
      </c>
      <c r="B45" s="23" t="s">
        <v>118</v>
      </c>
      <c r="C45" s="47">
        <v>267</v>
      </c>
      <c r="D45" s="47">
        <v>159</v>
      </c>
      <c r="E45" s="47">
        <v>181</v>
      </c>
      <c r="F45" s="58" t="s">
        <v>138</v>
      </c>
      <c r="G45" s="58" t="s">
        <v>138</v>
      </c>
    </row>
    <row r="46" spans="1:7" ht="17.100000000000001" customHeight="1" x14ac:dyDescent="0.3">
      <c r="A46" s="23" t="s">
        <v>75</v>
      </c>
      <c r="B46" s="23" t="s">
        <v>119</v>
      </c>
      <c r="C46" s="46">
        <v>1015</v>
      </c>
      <c r="D46" s="47">
        <v>533</v>
      </c>
      <c r="E46" s="48">
        <v>240</v>
      </c>
      <c r="F46" s="56" t="s">
        <v>138</v>
      </c>
      <c r="G46" s="56" t="s">
        <v>138</v>
      </c>
    </row>
    <row r="47" spans="1:7" ht="17.100000000000001" customHeight="1" x14ac:dyDescent="0.3">
      <c r="A47" s="23" t="s">
        <v>75</v>
      </c>
      <c r="B47" s="23" t="s">
        <v>120</v>
      </c>
      <c r="C47" s="47">
        <v>547</v>
      </c>
      <c r="D47" s="47">
        <v>201</v>
      </c>
      <c r="E47" s="47">
        <v>189</v>
      </c>
      <c r="F47" s="58" t="s">
        <v>138</v>
      </c>
      <c r="G47" s="58" t="s">
        <v>138</v>
      </c>
    </row>
    <row r="48" spans="1:7" ht="17.100000000000001" customHeight="1" x14ac:dyDescent="0.3">
      <c r="A48" s="23" t="s">
        <v>75</v>
      </c>
      <c r="B48" s="23" t="s">
        <v>121</v>
      </c>
      <c r="C48" s="47">
        <v>288</v>
      </c>
      <c r="D48" s="47">
        <v>629</v>
      </c>
      <c r="E48" s="47">
        <v>119</v>
      </c>
      <c r="F48" s="56" t="s">
        <v>138</v>
      </c>
      <c r="G48" s="56" t="s">
        <v>138</v>
      </c>
    </row>
    <row r="49" spans="1:7" ht="17.100000000000001" customHeight="1" x14ac:dyDescent="0.3">
      <c r="A49" s="23" t="s">
        <v>75</v>
      </c>
      <c r="B49" s="23" t="s">
        <v>122</v>
      </c>
      <c r="C49" s="24" t="s">
        <v>136</v>
      </c>
      <c r="D49" s="47">
        <v>0</v>
      </c>
      <c r="E49" s="47">
        <v>0</v>
      </c>
      <c r="F49" s="30">
        <v>1</v>
      </c>
      <c r="G49" s="23" t="s">
        <v>78</v>
      </c>
    </row>
    <row r="50" spans="1:7" ht="17.100000000000001" customHeight="1" x14ac:dyDescent="0.3">
      <c r="A50" s="23" t="s">
        <v>75</v>
      </c>
      <c r="B50" s="23" t="s">
        <v>123</v>
      </c>
      <c r="C50" s="47">
        <v>31</v>
      </c>
      <c r="D50" s="47">
        <v>40</v>
      </c>
      <c r="E50" s="47">
        <v>31</v>
      </c>
      <c r="F50" s="56" t="s">
        <v>138</v>
      </c>
      <c r="G50" s="56" t="s">
        <v>138</v>
      </c>
    </row>
    <row r="51" spans="1:7" ht="17.100000000000001" customHeight="1" x14ac:dyDescent="0.3">
      <c r="A51" s="23" t="s">
        <v>75</v>
      </c>
      <c r="B51" s="23" t="s">
        <v>124</v>
      </c>
      <c r="C51" s="48">
        <v>300</v>
      </c>
      <c r="D51" s="47">
        <v>185</v>
      </c>
      <c r="E51" s="47">
        <v>150</v>
      </c>
      <c r="F51" s="58" t="s">
        <v>138</v>
      </c>
      <c r="G51" s="58" t="s">
        <v>138</v>
      </c>
    </row>
    <row r="52" spans="1:7" ht="17.100000000000001" customHeight="1" x14ac:dyDescent="0.3">
      <c r="A52" s="23" t="s">
        <v>75</v>
      </c>
      <c r="B52" s="23" t="s">
        <v>125</v>
      </c>
      <c r="C52" s="48">
        <v>766</v>
      </c>
      <c r="D52" s="47">
        <v>671</v>
      </c>
      <c r="E52" s="47">
        <v>341</v>
      </c>
      <c r="F52" s="56" t="s">
        <v>138</v>
      </c>
      <c r="G52" s="56" t="s">
        <v>138</v>
      </c>
    </row>
    <row r="53" spans="1:7" ht="17.100000000000001" customHeight="1" x14ac:dyDescent="0.3">
      <c r="A53" s="23" t="s">
        <v>75</v>
      </c>
      <c r="B53" s="23" t="s">
        <v>126</v>
      </c>
      <c r="C53" s="48">
        <v>1944</v>
      </c>
      <c r="D53" s="47">
        <v>1341</v>
      </c>
      <c r="E53" s="47">
        <v>628</v>
      </c>
      <c r="F53" s="58" t="s">
        <v>138</v>
      </c>
      <c r="G53" s="58" t="s">
        <v>138</v>
      </c>
    </row>
    <row r="54" spans="1:7" ht="17.100000000000001" customHeight="1" x14ac:dyDescent="0.3">
      <c r="A54" s="23" t="s">
        <v>75</v>
      </c>
      <c r="B54" s="23" t="s">
        <v>127</v>
      </c>
      <c r="C54" s="47">
        <v>114</v>
      </c>
      <c r="D54" s="47">
        <v>74</v>
      </c>
      <c r="E54" s="47">
        <v>21</v>
      </c>
      <c r="F54" s="56" t="s">
        <v>138</v>
      </c>
      <c r="G54" s="56" t="s">
        <v>138</v>
      </c>
    </row>
    <row r="55" spans="1:7" ht="17.100000000000001" customHeight="1" x14ac:dyDescent="0.3">
      <c r="A55" s="23" t="s">
        <v>75</v>
      </c>
      <c r="B55" s="23" t="s">
        <v>128</v>
      </c>
      <c r="C55" s="47">
        <v>66</v>
      </c>
      <c r="D55" s="47">
        <v>29</v>
      </c>
      <c r="E55" s="47">
        <v>26</v>
      </c>
      <c r="F55" s="58" t="s">
        <v>138</v>
      </c>
      <c r="G55" s="58" t="s">
        <v>138</v>
      </c>
    </row>
    <row r="56" spans="1:7" ht="17.100000000000001" customHeight="1" x14ac:dyDescent="0.3">
      <c r="A56" s="23" t="s">
        <v>75</v>
      </c>
      <c r="B56" s="23" t="s">
        <v>129</v>
      </c>
      <c r="C56" s="47">
        <v>14</v>
      </c>
      <c r="D56" s="47">
        <v>8</v>
      </c>
      <c r="E56" s="24" t="s">
        <v>136</v>
      </c>
      <c r="F56" s="30">
        <v>1</v>
      </c>
      <c r="G56" s="23" t="s">
        <v>78</v>
      </c>
    </row>
    <row r="57" spans="1:7" ht="17.100000000000001" customHeight="1" x14ac:dyDescent="0.3">
      <c r="A57" s="23" t="s">
        <v>75</v>
      </c>
      <c r="B57" s="23" t="s">
        <v>130</v>
      </c>
      <c r="C57" s="48">
        <v>3748</v>
      </c>
      <c r="D57" s="47">
        <v>2301</v>
      </c>
      <c r="E57" s="47">
        <v>2061</v>
      </c>
      <c r="F57" s="58" t="s">
        <v>138</v>
      </c>
      <c r="G57" s="58" t="s">
        <v>138</v>
      </c>
    </row>
    <row r="58" spans="1:7" ht="17.100000000000001" customHeight="1" x14ac:dyDescent="0.3">
      <c r="A58" s="23" t="s">
        <v>75</v>
      </c>
      <c r="B58" s="23" t="s">
        <v>131</v>
      </c>
      <c r="C58" s="47">
        <v>23</v>
      </c>
      <c r="D58" s="47">
        <v>11</v>
      </c>
      <c r="E58" s="24" t="s">
        <v>136</v>
      </c>
      <c r="F58" s="30">
        <v>1</v>
      </c>
      <c r="G58" s="23" t="s">
        <v>78</v>
      </c>
    </row>
    <row r="59" spans="1:7" ht="17.100000000000001" customHeight="1" x14ac:dyDescent="0.3">
      <c r="A59" s="23" t="s">
        <v>75</v>
      </c>
      <c r="B59" s="23" t="s">
        <v>132</v>
      </c>
      <c r="C59" s="47">
        <v>4298</v>
      </c>
      <c r="D59" s="47">
        <v>1819</v>
      </c>
      <c r="E59" s="47">
        <v>983</v>
      </c>
      <c r="F59" s="58" t="s">
        <v>138</v>
      </c>
      <c r="G59" s="58" t="s">
        <v>138</v>
      </c>
    </row>
    <row r="60" spans="1:7" ht="17.100000000000001" customHeight="1" x14ac:dyDescent="0.3">
      <c r="A60" s="23" t="s">
        <v>75</v>
      </c>
      <c r="B60" s="23" t="s">
        <v>133</v>
      </c>
      <c r="C60" s="47">
        <v>79</v>
      </c>
      <c r="D60" s="47">
        <v>75</v>
      </c>
      <c r="E60" s="47">
        <v>30</v>
      </c>
      <c r="F60" s="56" t="s">
        <v>138</v>
      </c>
      <c r="G60" s="56" t="s">
        <v>138</v>
      </c>
    </row>
    <row r="61" spans="1:7" ht="17.100000000000001" customHeight="1" x14ac:dyDescent="0.3">
      <c r="A61" s="23" t="s">
        <v>75</v>
      </c>
      <c r="B61" s="23" t="s">
        <v>134</v>
      </c>
      <c r="C61" s="47">
        <v>51</v>
      </c>
      <c r="D61" s="47">
        <v>40</v>
      </c>
      <c r="E61" s="47">
        <v>30</v>
      </c>
      <c r="F61" s="58" t="s">
        <v>138</v>
      </c>
      <c r="G61" s="58" t="s">
        <v>138</v>
      </c>
    </row>
    <row r="62" spans="1:7" ht="17.100000000000001" customHeight="1" x14ac:dyDescent="0.3">
      <c r="A62" s="35" t="s">
        <v>75</v>
      </c>
      <c r="B62" s="35" t="s">
        <v>135</v>
      </c>
      <c r="C62" s="51">
        <v>92298</v>
      </c>
      <c r="D62" s="51">
        <v>59810</v>
      </c>
      <c r="E62" s="51">
        <v>27534</v>
      </c>
      <c r="F62" s="56" t="s">
        <v>138</v>
      </c>
      <c r="G62" s="56" t="s">
        <v>138</v>
      </c>
    </row>
    <row r="63" spans="1:7" ht="17.100000000000001" hidden="1" customHeight="1" x14ac:dyDescent="0.3">
      <c r="C63" s="11"/>
      <c r="D63" s="11"/>
      <c r="E63" s="11"/>
    </row>
    <row r="64" spans="1:7" ht="17.100000000000001" customHeight="1" x14ac:dyDescent="0.3">
      <c r="A64" s="32" t="s">
        <v>20</v>
      </c>
    </row>
  </sheetData>
  <sheetProtection sheet="1" objects="1" scenarios="1" selectLockedCells="1"/>
  <conditionalFormatting sqref="A5:C5 F5:G5 A21:C21 E21:F21 A25:F25 A26:G27 A28:B28 A29:G34 A35:F35 A49:B49 D49:G49 A50:G55 A56:D56 A57:G57 A58:D58 A59:G62 A4:G4 A6:G20 A22:G24 F26:G34 A36:G48 F50:G62">
    <cfRule type="expression" dxfId="137" priority="8">
      <formula>MOD(ROW(),2)=0</formula>
    </cfRule>
  </conditionalFormatting>
  <conditionalFormatting sqref="C49">
    <cfRule type="expression" dxfId="136" priority="4">
      <formula>MOD(ROW(),2)=0</formula>
    </cfRule>
  </conditionalFormatting>
  <conditionalFormatting sqref="C28:E28">
    <cfRule type="expression" dxfId="135" priority="5">
      <formula>MOD(ROW(),2)=0</formula>
    </cfRule>
  </conditionalFormatting>
  <conditionalFormatting sqref="D5">
    <cfRule type="expression" dxfId="134" priority="7">
      <formula>MOD(ROW(),2)=0</formula>
    </cfRule>
  </conditionalFormatting>
  <conditionalFormatting sqref="E5">
    <cfRule type="expression" dxfId="133" priority="6">
      <formula>MOD(ROW(),2)=0</formula>
    </cfRule>
  </conditionalFormatting>
  <conditionalFormatting sqref="E56">
    <cfRule type="expression" dxfId="132" priority="3">
      <formula>MOD(ROW(),2)=0</formula>
    </cfRule>
  </conditionalFormatting>
  <conditionalFormatting sqref="E58">
    <cfRule type="expression" dxfId="131" priority="2">
      <formula>MOD(ROW(),2)=0</formula>
    </cfRule>
  </conditionalFormatting>
  <conditionalFormatting sqref="G21 G25 G35">
    <cfRule type="expression" dxfId="130" priority="1">
      <formula>MOD(ROW(),2)=0</formula>
    </cfRule>
  </conditionalFormatting>
  <pageMargins left="0.05" right="0.05" top="0.5" bottom="0.5" header="0" footer="0"/>
  <pageSetup orientation="portrait" horizontalDpi="300" verticalDpi="300"/>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9D8520-276E-4920-8460-2C75B2F5B350}">
  <dimension ref="A1:E64"/>
  <sheetViews>
    <sheetView workbookViewId="0">
      <selection activeCell="A4" sqref="A4"/>
    </sheetView>
  </sheetViews>
  <sheetFormatPr defaultColWidth="0" defaultRowHeight="12.75" zeroHeight="1" x14ac:dyDescent="0.2"/>
  <cols>
    <col min="1" max="1" width="21.5703125" style="7" customWidth="1"/>
    <col min="2" max="2" width="16.5703125" style="7" bestFit="1" customWidth="1"/>
    <col min="3" max="3" width="13.140625" style="9" bestFit="1" customWidth="1"/>
    <col min="4" max="4" width="21.7109375" style="7" customWidth="1"/>
    <col min="5" max="5" width="40.7109375" style="7" customWidth="1"/>
    <col min="6" max="16384" width="8.85546875" style="7" hidden="1"/>
  </cols>
  <sheetData>
    <row r="1" spans="1:5" ht="17.25" x14ac:dyDescent="0.3">
      <c r="A1" s="19" t="s">
        <v>0</v>
      </c>
      <c r="B1" s="1"/>
      <c r="C1" s="6"/>
      <c r="D1" s="2"/>
      <c r="E1" s="1"/>
    </row>
    <row r="2" spans="1:5" ht="26.25" x14ac:dyDescent="0.45">
      <c r="A2" s="20" t="s">
        <v>71</v>
      </c>
      <c r="B2" s="3"/>
      <c r="C2" s="8"/>
      <c r="D2" s="4"/>
      <c r="E2" s="3"/>
    </row>
    <row r="3" spans="1:5" ht="17.25" x14ac:dyDescent="0.3">
      <c r="A3" s="45" t="s">
        <v>61</v>
      </c>
      <c r="B3" s="45" t="s">
        <v>3</v>
      </c>
      <c r="C3" s="52" t="s">
        <v>72</v>
      </c>
      <c r="D3" s="45" t="s">
        <v>65</v>
      </c>
      <c r="E3" s="45" t="s">
        <v>66</v>
      </c>
    </row>
    <row r="4" spans="1:5" ht="17.25" x14ac:dyDescent="0.3">
      <c r="A4" s="23" t="s">
        <v>75</v>
      </c>
      <c r="B4" s="23" t="s">
        <v>76</v>
      </c>
      <c r="C4" s="53">
        <v>496</v>
      </c>
      <c r="D4" s="56" t="s">
        <v>138</v>
      </c>
      <c r="E4" s="56" t="s">
        <v>138</v>
      </c>
    </row>
    <row r="5" spans="1:5" ht="17.25" x14ac:dyDescent="0.3">
      <c r="A5" s="23" t="s">
        <v>75</v>
      </c>
      <c r="B5" s="23" t="s">
        <v>77</v>
      </c>
      <c r="C5" s="47">
        <v>0</v>
      </c>
      <c r="D5" s="58" t="s">
        <v>138</v>
      </c>
      <c r="E5" s="58" t="s">
        <v>138</v>
      </c>
    </row>
    <row r="6" spans="1:5" ht="17.25" x14ac:dyDescent="0.3">
      <c r="A6" s="23" t="s">
        <v>75</v>
      </c>
      <c r="B6" s="23" t="s">
        <v>79</v>
      </c>
      <c r="C6" s="24" t="s">
        <v>136</v>
      </c>
      <c r="D6" s="27">
        <v>2</v>
      </c>
      <c r="E6" s="18" t="s">
        <v>137</v>
      </c>
    </row>
    <row r="7" spans="1:5" ht="17.25" x14ac:dyDescent="0.3">
      <c r="A7" s="23" t="s">
        <v>75</v>
      </c>
      <c r="B7" s="23" t="s">
        <v>80</v>
      </c>
      <c r="C7" s="53">
        <v>202</v>
      </c>
      <c r="D7" s="58" t="s">
        <v>138</v>
      </c>
      <c r="E7" s="58" t="s">
        <v>138</v>
      </c>
    </row>
    <row r="8" spans="1:5" ht="17.25" x14ac:dyDescent="0.3">
      <c r="A8" s="23" t="s">
        <v>75</v>
      </c>
      <c r="B8" s="23" t="s">
        <v>81</v>
      </c>
      <c r="C8" s="24" t="s">
        <v>136</v>
      </c>
      <c r="D8" s="27">
        <v>2</v>
      </c>
      <c r="E8" s="18" t="s">
        <v>137</v>
      </c>
    </row>
    <row r="9" spans="1:5" ht="17.25" x14ac:dyDescent="0.3">
      <c r="A9" s="23" t="s">
        <v>75</v>
      </c>
      <c r="B9" s="23" t="s">
        <v>82</v>
      </c>
      <c r="C9" s="53">
        <v>28</v>
      </c>
      <c r="D9" s="58" t="s">
        <v>138</v>
      </c>
      <c r="E9" s="58" t="s">
        <v>138</v>
      </c>
    </row>
    <row r="10" spans="1:5" ht="17.25" x14ac:dyDescent="0.3">
      <c r="A10" s="23" t="s">
        <v>75</v>
      </c>
      <c r="B10" s="23" t="s">
        <v>83</v>
      </c>
      <c r="C10" s="53">
        <v>312</v>
      </c>
      <c r="D10" s="56" t="s">
        <v>138</v>
      </c>
      <c r="E10" s="56" t="s">
        <v>138</v>
      </c>
    </row>
    <row r="11" spans="1:5" ht="17.25" x14ac:dyDescent="0.3">
      <c r="A11" s="23" t="s">
        <v>75</v>
      </c>
      <c r="B11" s="23" t="s">
        <v>84</v>
      </c>
      <c r="C11" s="24" t="s">
        <v>136</v>
      </c>
      <c r="D11" s="27">
        <v>2</v>
      </c>
      <c r="E11" s="18" t="s">
        <v>137</v>
      </c>
    </row>
    <row r="12" spans="1:5" ht="17.25" x14ac:dyDescent="0.3">
      <c r="A12" s="23" t="s">
        <v>75</v>
      </c>
      <c r="B12" s="23" t="s">
        <v>85</v>
      </c>
      <c r="C12" s="53">
        <v>190</v>
      </c>
      <c r="D12" s="56" t="s">
        <v>138</v>
      </c>
      <c r="E12" s="56" t="s">
        <v>138</v>
      </c>
    </row>
    <row r="13" spans="1:5" ht="17.25" x14ac:dyDescent="0.3">
      <c r="A13" s="23" t="s">
        <v>75</v>
      </c>
      <c r="B13" s="23" t="s">
        <v>86</v>
      </c>
      <c r="C13" s="53">
        <v>204</v>
      </c>
      <c r="D13" s="58" t="s">
        <v>138</v>
      </c>
      <c r="E13" s="58" t="s">
        <v>138</v>
      </c>
    </row>
    <row r="14" spans="1:5" ht="17.25" x14ac:dyDescent="0.3">
      <c r="A14" s="23" t="s">
        <v>75</v>
      </c>
      <c r="B14" s="23" t="s">
        <v>87</v>
      </c>
      <c r="C14" s="24" t="s">
        <v>136</v>
      </c>
      <c r="D14" s="27">
        <v>2</v>
      </c>
      <c r="E14" s="18" t="s">
        <v>137</v>
      </c>
    </row>
    <row r="15" spans="1:5" ht="17.25" x14ac:dyDescent="0.3">
      <c r="A15" s="23" t="s">
        <v>75</v>
      </c>
      <c r="B15" s="23" t="s">
        <v>88</v>
      </c>
      <c r="C15" s="53">
        <v>24</v>
      </c>
      <c r="D15" s="58" t="s">
        <v>138</v>
      </c>
      <c r="E15" s="58" t="s">
        <v>138</v>
      </c>
    </row>
    <row r="16" spans="1:5" ht="17.25" x14ac:dyDescent="0.3">
      <c r="A16" s="23" t="s">
        <v>75</v>
      </c>
      <c r="B16" s="23" t="s">
        <v>89</v>
      </c>
      <c r="C16" s="53">
        <v>68</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53">
        <v>260</v>
      </c>
      <c r="D18" s="56" t="s">
        <v>138</v>
      </c>
      <c r="E18" s="56" t="s">
        <v>138</v>
      </c>
    </row>
    <row r="19" spans="1:5" ht="17.25" x14ac:dyDescent="0.3">
      <c r="A19" s="23" t="s">
        <v>75</v>
      </c>
      <c r="B19" s="23" t="s">
        <v>92</v>
      </c>
      <c r="C19" s="53">
        <v>87</v>
      </c>
      <c r="D19" s="58" t="s">
        <v>138</v>
      </c>
      <c r="E19" s="58" t="s">
        <v>138</v>
      </c>
    </row>
    <row r="20" spans="1:5" ht="17.25" x14ac:dyDescent="0.3">
      <c r="A20" s="23" t="s">
        <v>75</v>
      </c>
      <c r="B20" s="23" t="s">
        <v>93</v>
      </c>
      <c r="C20" s="53">
        <v>25</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53">
        <v>4627</v>
      </c>
      <c r="D22" s="56" t="s">
        <v>138</v>
      </c>
      <c r="E22" s="56" t="s">
        <v>138</v>
      </c>
    </row>
    <row r="23" spans="1:5" ht="17.25" x14ac:dyDescent="0.3">
      <c r="A23" s="23" t="s">
        <v>75</v>
      </c>
      <c r="B23" s="23" t="s">
        <v>96</v>
      </c>
      <c r="C23" s="53">
        <v>59</v>
      </c>
      <c r="D23" s="58" t="s">
        <v>138</v>
      </c>
      <c r="E23" s="58" t="s">
        <v>138</v>
      </c>
    </row>
    <row r="24" spans="1:5" ht="17.25" x14ac:dyDescent="0.3">
      <c r="A24" s="23" t="s">
        <v>75</v>
      </c>
      <c r="B24" s="23" t="s">
        <v>97</v>
      </c>
      <c r="C24" s="53">
        <v>87</v>
      </c>
      <c r="D24" s="56" t="s">
        <v>138</v>
      </c>
      <c r="E24" s="56" t="s">
        <v>138</v>
      </c>
    </row>
    <row r="25" spans="1:5" ht="17.25" x14ac:dyDescent="0.3">
      <c r="A25" s="23" t="s">
        <v>75</v>
      </c>
      <c r="B25" s="23" t="s">
        <v>98</v>
      </c>
      <c r="C25" s="53">
        <v>13</v>
      </c>
      <c r="D25" s="58" t="s">
        <v>138</v>
      </c>
      <c r="E25" s="58" t="s">
        <v>138</v>
      </c>
    </row>
    <row r="26" spans="1:5" ht="17.25" x14ac:dyDescent="0.3">
      <c r="A26" s="23" t="s">
        <v>75</v>
      </c>
      <c r="B26" s="23" t="s">
        <v>99</v>
      </c>
      <c r="C26" s="53">
        <v>95</v>
      </c>
      <c r="D26" s="56" t="s">
        <v>138</v>
      </c>
      <c r="E26" s="56" t="s">
        <v>138</v>
      </c>
    </row>
    <row r="27" spans="1:5" ht="17.25" x14ac:dyDescent="0.3">
      <c r="A27" s="23" t="s">
        <v>75</v>
      </c>
      <c r="B27" s="23" t="s">
        <v>100</v>
      </c>
      <c r="C27" s="53">
        <v>578</v>
      </c>
      <c r="D27" s="58" t="s">
        <v>138</v>
      </c>
      <c r="E27" s="58" t="s">
        <v>138</v>
      </c>
    </row>
    <row r="28" spans="1:5" ht="17.25" x14ac:dyDescent="0.3">
      <c r="A28" s="23" t="s">
        <v>75</v>
      </c>
      <c r="B28" s="23" t="s">
        <v>101</v>
      </c>
      <c r="C28" s="54">
        <v>0</v>
      </c>
      <c r="D28" s="56" t="s">
        <v>138</v>
      </c>
      <c r="E28" s="56" t="s">
        <v>138</v>
      </c>
    </row>
    <row r="29" spans="1:5" ht="17.25" x14ac:dyDescent="0.3">
      <c r="A29" s="23" t="s">
        <v>75</v>
      </c>
      <c r="B29" s="23" t="s">
        <v>102</v>
      </c>
      <c r="C29" s="24" t="s">
        <v>136</v>
      </c>
      <c r="D29" s="27">
        <v>2</v>
      </c>
      <c r="E29" s="18" t="s">
        <v>137</v>
      </c>
    </row>
    <row r="30" spans="1:5" ht="17.25" x14ac:dyDescent="0.3">
      <c r="A30" s="23" t="s">
        <v>75</v>
      </c>
      <c r="B30" s="23" t="s">
        <v>103</v>
      </c>
      <c r="C30" s="53">
        <v>184</v>
      </c>
      <c r="D30" s="56" t="s">
        <v>138</v>
      </c>
      <c r="E30" s="56" t="s">
        <v>138</v>
      </c>
    </row>
    <row r="31" spans="1:5" ht="17.25" x14ac:dyDescent="0.3">
      <c r="A31" s="23" t="s">
        <v>75</v>
      </c>
      <c r="B31" s="23" t="s">
        <v>104</v>
      </c>
      <c r="C31" s="53">
        <v>29</v>
      </c>
      <c r="D31" s="58" t="s">
        <v>138</v>
      </c>
      <c r="E31" s="58" t="s">
        <v>138</v>
      </c>
    </row>
    <row r="32" spans="1:5" ht="17.25" x14ac:dyDescent="0.3">
      <c r="A32" s="23" t="s">
        <v>75</v>
      </c>
      <c r="B32" s="23" t="s">
        <v>105</v>
      </c>
      <c r="C32" s="53">
        <v>20</v>
      </c>
      <c r="D32" s="56" t="s">
        <v>138</v>
      </c>
      <c r="E32" s="56" t="s">
        <v>138</v>
      </c>
    </row>
    <row r="33" spans="1:5" ht="17.25" x14ac:dyDescent="0.3">
      <c r="A33" s="23" t="s">
        <v>75</v>
      </c>
      <c r="B33" s="23" t="s">
        <v>106</v>
      </c>
      <c r="C33" s="53">
        <v>2609</v>
      </c>
      <c r="D33" s="58" t="s">
        <v>138</v>
      </c>
      <c r="E33" s="58" t="s">
        <v>138</v>
      </c>
    </row>
    <row r="34" spans="1:5" ht="17.25" x14ac:dyDescent="0.3">
      <c r="A34" s="23" t="s">
        <v>75</v>
      </c>
      <c r="B34" s="23" t="s">
        <v>107</v>
      </c>
      <c r="C34" s="53">
        <v>102</v>
      </c>
      <c r="D34" s="56" t="s">
        <v>138</v>
      </c>
      <c r="E34" s="56" t="s">
        <v>138</v>
      </c>
    </row>
    <row r="35" spans="1:5" ht="17.25" x14ac:dyDescent="0.3">
      <c r="A35" s="23" t="s">
        <v>75</v>
      </c>
      <c r="B35" s="23" t="s">
        <v>108</v>
      </c>
      <c r="C35" s="24" t="s">
        <v>136</v>
      </c>
      <c r="D35" s="30">
        <v>1</v>
      </c>
      <c r="E35" s="23" t="s">
        <v>78</v>
      </c>
    </row>
    <row r="36" spans="1:5" ht="17.25" x14ac:dyDescent="0.3">
      <c r="A36" s="23" t="s">
        <v>75</v>
      </c>
      <c r="B36" s="23" t="s">
        <v>109</v>
      </c>
      <c r="C36" s="53">
        <v>6057</v>
      </c>
      <c r="D36" s="56" t="s">
        <v>138</v>
      </c>
      <c r="E36" s="56" t="s">
        <v>138</v>
      </c>
    </row>
    <row r="37" spans="1:5" ht="17.25" x14ac:dyDescent="0.3">
      <c r="A37" s="23" t="s">
        <v>75</v>
      </c>
      <c r="B37" s="23" t="s">
        <v>110</v>
      </c>
      <c r="C37" s="53">
        <v>1407</v>
      </c>
      <c r="D37" s="58" t="s">
        <v>138</v>
      </c>
      <c r="E37" s="58" t="s">
        <v>138</v>
      </c>
    </row>
    <row r="38" spans="1:5" ht="17.25" x14ac:dyDescent="0.3">
      <c r="A38" s="23" t="s">
        <v>75</v>
      </c>
      <c r="B38" s="23" t="s">
        <v>111</v>
      </c>
      <c r="C38" s="53">
        <v>58</v>
      </c>
      <c r="D38" s="56" t="s">
        <v>138</v>
      </c>
      <c r="E38" s="56" t="s">
        <v>138</v>
      </c>
    </row>
    <row r="39" spans="1:5" ht="17.25" x14ac:dyDescent="0.3">
      <c r="A39" s="23" t="s">
        <v>75</v>
      </c>
      <c r="B39" s="23" t="s">
        <v>112</v>
      </c>
      <c r="C39" s="53">
        <v>1784</v>
      </c>
      <c r="D39" s="58" t="s">
        <v>138</v>
      </c>
      <c r="E39" s="58" t="s">
        <v>138</v>
      </c>
    </row>
    <row r="40" spans="1:5" ht="17.25" x14ac:dyDescent="0.3">
      <c r="A40" s="23" t="s">
        <v>75</v>
      </c>
      <c r="B40" s="23" t="s">
        <v>113</v>
      </c>
      <c r="C40" s="53">
        <v>720</v>
      </c>
      <c r="D40" s="56" t="s">
        <v>138</v>
      </c>
      <c r="E40" s="56" t="s">
        <v>138</v>
      </c>
    </row>
    <row r="41" spans="1:5" ht="17.25" x14ac:dyDescent="0.3">
      <c r="A41" s="23" t="s">
        <v>75</v>
      </c>
      <c r="B41" s="23" t="s">
        <v>114</v>
      </c>
      <c r="C41" s="53">
        <v>199</v>
      </c>
      <c r="D41" s="58" t="s">
        <v>138</v>
      </c>
      <c r="E41" s="58" t="s">
        <v>138</v>
      </c>
    </row>
    <row r="42" spans="1:5" ht="17.25" x14ac:dyDescent="0.3">
      <c r="A42" s="23" t="s">
        <v>75</v>
      </c>
      <c r="B42" s="23" t="s">
        <v>115</v>
      </c>
      <c r="C42" s="53">
        <v>421</v>
      </c>
      <c r="D42" s="56" t="s">
        <v>138</v>
      </c>
      <c r="E42" s="56" t="s">
        <v>138</v>
      </c>
    </row>
    <row r="43" spans="1:5" ht="17.25" x14ac:dyDescent="0.3">
      <c r="A43" s="23" t="s">
        <v>75</v>
      </c>
      <c r="B43" s="23" t="s">
        <v>116</v>
      </c>
      <c r="C43" s="53">
        <v>154</v>
      </c>
      <c r="D43" s="58" t="s">
        <v>138</v>
      </c>
      <c r="E43" s="58" t="s">
        <v>138</v>
      </c>
    </row>
    <row r="44" spans="1:5" ht="17.25" x14ac:dyDescent="0.3">
      <c r="A44" s="23" t="s">
        <v>75</v>
      </c>
      <c r="B44" s="23" t="s">
        <v>117</v>
      </c>
      <c r="C44" s="53">
        <v>182</v>
      </c>
      <c r="D44" s="56" t="s">
        <v>138</v>
      </c>
      <c r="E44" s="56" t="s">
        <v>138</v>
      </c>
    </row>
    <row r="45" spans="1:5" ht="17.25" x14ac:dyDescent="0.3">
      <c r="A45" s="23" t="s">
        <v>75</v>
      </c>
      <c r="B45" s="23" t="s">
        <v>118</v>
      </c>
      <c r="C45" s="53">
        <v>122</v>
      </c>
      <c r="D45" s="58" t="s">
        <v>138</v>
      </c>
      <c r="E45" s="58" t="s">
        <v>138</v>
      </c>
    </row>
    <row r="46" spans="1:5" ht="17.25" x14ac:dyDescent="0.3">
      <c r="A46" s="23" t="s">
        <v>75</v>
      </c>
      <c r="B46" s="23" t="s">
        <v>119</v>
      </c>
      <c r="C46" s="53">
        <v>474</v>
      </c>
      <c r="D46" s="56" t="s">
        <v>138</v>
      </c>
      <c r="E46" s="56" t="s">
        <v>138</v>
      </c>
    </row>
    <row r="47" spans="1:5" ht="17.25" x14ac:dyDescent="0.3">
      <c r="A47" s="23" t="s">
        <v>75</v>
      </c>
      <c r="B47" s="23" t="s">
        <v>120</v>
      </c>
      <c r="C47" s="53">
        <v>90</v>
      </c>
      <c r="D47" s="58" t="s">
        <v>138</v>
      </c>
      <c r="E47" s="58" t="s">
        <v>138</v>
      </c>
    </row>
    <row r="48" spans="1:5" ht="17.25" x14ac:dyDescent="0.3">
      <c r="A48" s="23" t="s">
        <v>75</v>
      </c>
      <c r="B48" s="23" t="s">
        <v>121</v>
      </c>
      <c r="C48" s="53">
        <v>210</v>
      </c>
      <c r="D48" s="56" t="s">
        <v>138</v>
      </c>
      <c r="E48" s="56" t="s">
        <v>138</v>
      </c>
    </row>
    <row r="49" spans="1:5" ht="17.25" x14ac:dyDescent="0.3">
      <c r="A49" s="23" t="s">
        <v>75</v>
      </c>
      <c r="B49" s="23" t="s">
        <v>122</v>
      </c>
      <c r="C49" s="54">
        <v>0</v>
      </c>
      <c r="D49" s="58" t="s">
        <v>138</v>
      </c>
      <c r="E49" s="58" t="s">
        <v>138</v>
      </c>
    </row>
    <row r="50" spans="1:5" ht="17.25" x14ac:dyDescent="0.3">
      <c r="A50" s="23" t="s">
        <v>75</v>
      </c>
      <c r="B50" s="23" t="s">
        <v>123</v>
      </c>
      <c r="C50" s="53">
        <v>31</v>
      </c>
      <c r="D50" s="56" t="s">
        <v>138</v>
      </c>
      <c r="E50" s="56" t="s">
        <v>138</v>
      </c>
    </row>
    <row r="51" spans="1:5" ht="17.25" x14ac:dyDescent="0.3">
      <c r="A51" s="23" t="s">
        <v>75</v>
      </c>
      <c r="B51" s="23" t="s">
        <v>124</v>
      </c>
      <c r="C51" s="53">
        <v>87</v>
      </c>
      <c r="D51" s="58" t="s">
        <v>138</v>
      </c>
      <c r="E51" s="58" t="s">
        <v>138</v>
      </c>
    </row>
    <row r="52" spans="1:5" ht="17.25" x14ac:dyDescent="0.3">
      <c r="A52" s="23" t="s">
        <v>75</v>
      </c>
      <c r="B52" s="23" t="s">
        <v>125</v>
      </c>
      <c r="C52" s="53">
        <v>290</v>
      </c>
      <c r="D52" s="56" t="s">
        <v>138</v>
      </c>
      <c r="E52" s="56" t="s">
        <v>138</v>
      </c>
    </row>
    <row r="53" spans="1:5" ht="17.25" x14ac:dyDescent="0.3">
      <c r="A53" s="23" t="s">
        <v>75</v>
      </c>
      <c r="B53" s="23" t="s">
        <v>126</v>
      </c>
      <c r="C53" s="53">
        <v>763</v>
      </c>
      <c r="D53" s="58" t="s">
        <v>138</v>
      </c>
      <c r="E53" s="58" t="s">
        <v>138</v>
      </c>
    </row>
    <row r="54" spans="1:5" ht="17.25" x14ac:dyDescent="0.3">
      <c r="A54" s="23" t="s">
        <v>75</v>
      </c>
      <c r="B54" s="23" t="s">
        <v>127</v>
      </c>
      <c r="C54" s="53">
        <v>56</v>
      </c>
      <c r="D54" s="56" t="s">
        <v>138</v>
      </c>
      <c r="E54" s="56" t="s">
        <v>138</v>
      </c>
    </row>
    <row r="55" spans="1:5" ht="17.25" x14ac:dyDescent="0.3">
      <c r="A55" s="23" t="s">
        <v>75</v>
      </c>
      <c r="B55" s="23" t="s">
        <v>128</v>
      </c>
      <c r="C55" s="24" t="s">
        <v>136</v>
      </c>
      <c r="D55" s="30">
        <v>1</v>
      </c>
      <c r="E55" s="23" t="s">
        <v>78</v>
      </c>
    </row>
    <row r="56" spans="1:5" ht="17.25" x14ac:dyDescent="0.3">
      <c r="A56" s="23" t="s">
        <v>75</v>
      </c>
      <c r="B56" s="23" t="s">
        <v>129</v>
      </c>
      <c r="C56" s="24" t="s">
        <v>136</v>
      </c>
      <c r="D56" s="30">
        <v>1</v>
      </c>
      <c r="E56" s="23" t="s">
        <v>78</v>
      </c>
    </row>
    <row r="57" spans="1:5" ht="17.25" x14ac:dyDescent="0.3">
      <c r="A57" s="23" t="s">
        <v>75</v>
      </c>
      <c r="B57" s="23" t="s">
        <v>130</v>
      </c>
      <c r="C57" s="53">
        <v>1236</v>
      </c>
      <c r="D57" s="58" t="s">
        <v>138</v>
      </c>
      <c r="E57" s="58" t="s">
        <v>138</v>
      </c>
    </row>
    <row r="58" spans="1:5" ht="17.25" x14ac:dyDescent="0.3">
      <c r="A58" s="23" t="s">
        <v>75</v>
      </c>
      <c r="B58" s="23" t="s">
        <v>131</v>
      </c>
      <c r="C58" s="24" t="s">
        <v>136</v>
      </c>
      <c r="D58" s="27">
        <v>2</v>
      </c>
      <c r="E58" s="18" t="s">
        <v>137</v>
      </c>
    </row>
    <row r="59" spans="1:5" ht="17.25" x14ac:dyDescent="0.3">
      <c r="A59" s="23" t="s">
        <v>75</v>
      </c>
      <c r="B59" s="23" t="s">
        <v>132</v>
      </c>
      <c r="C59" s="53">
        <v>1337</v>
      </c>
      <c r="D59" s="58" t="s">
        <v>138</v>
      </c>
      <c r="E59" s="58" t="s">
        <v>138</v>
      </c>
    </row>
    <row r="60" spans="1:5" ht="17.25" x14ac:dyDescent="0.3">
      <c r="A60" s="23" t="s">
        <v>75</v>
      </c>
      <c r="B60" s="23" t="s">
        <v>133</v>
      </c>
      <c r="C60" s="53">
        <v>37</v>
      </c>
      <c r="D60" s="56" t="s">
        <v>138</v>
      </c>
      <c r="E60" s="56" t="s">
        <v>138</v>
      </c>
    </row>
    <row r="61" spans="1:5" ht="17.25" x14ac:dyDescent="0.3">
      <c r="A61" s="23" t="s">
        <v>75</v>
      </c>
      <c r="B61" s="23" t="s">
        <v>134</v>
      </c>
      <c r="C61" s="53">
        <v>9</v>
      </c>
      <c r="D61" s="58" t="s">
        <v>138</v>
      </c>
      <c r="E61" s="58" t="s">
        <v>138</v>
      </c>
    </row>
    <row r="62" spans="1:5" ht="17.25" x14ac:dyDescent="0.3">
      <c r="A62" s="35" t="s">
        <v>75</v>
      </c>
      <c r="B62" s="35" t="s">
        <v>135</v>
      </c>
      <c r="C62" s="55">
        <v>26108</v>
      </c>
      <c r="D62" s="56" t="s">
        <v>138</v>
      </c>
      <c r="E62" s="56" t="s">
        <v>138</v>
      </c>
    </row>
    <row r="63" spans="1:5" ht="17.25" hidden="1" x14ac:dyDescent="0.3">
      <c r="A63" s="1"/>
      <c r="B63" s="1"/>
      <c r="C63" s="6"/>
      <c r="D63" s="2"/>
      <c r="E63" s="1"/>
    </row>
    <row r="64" spans="1:5" ht="17.25" x14ac:dyDescent="0.3">
      <c r="A64" s="32" t="s">
        <v>20</v>
      </c>
      <c r="B64" s="1"/>
      <c r="C64" s="6"/>
      <c r="D64" s="2"/>
      <c r="E64" s="1"/>
    </row>
  </sheetData>
  <sheetProtection sheet="1" objects="1" scenarios="1" selectLockedCells="1"/>
  <conditionalFormatting sqref="A6:B6 D6 A8:B8 D8 A11:B11 D11 A14:B14 D14 A15:E16 A17:B17 A18:E20 A21:B21 A22:E28 A29:B29 D29 A30:E34 A35:B35 A36:E54 A55:B56 A57:E57 A58:B58 D58 A4:E5 A7:E7 A9:E10 A12:E13 D15:E28 D30:E57 A59:E62">
    <cfRule type="expression" dxfId="129" priority="14">
      <formula>MOD(ROW(),2)=0</formula>
    </cfRule>
  </conditionalFormatting>
  <conditionalFormatting sqref="C6">
    <cfRule type="expression" dxfId="128" priority="8">
      <formula>MOD(ROW(),2)=0</formula>
    </cfRule>
  </conditionalFormatting>
  <conditionalFormatting sqref="C8">
    <cfRule type="expression" dxfId="127" priority="7">
      <formula>MOD(ROW(),2)=0</formula>
    </cfRule>
  </conditionalFormatting>
  <conditionalFormatting sqref="C11">
    <cfRule type="expression" dxfId="126" priority="6">
      <formula>MOD(ROW(),2)=0</formula>
    </cfRule>
  </conditionalFormatting>
  <conditionalFormatting sqref="C14">
    <cfRule type="expression" dxfId="125" priority="5">
      <formula>MOD(ROW(),2)=0</formula>
    </cfRule>
  </conditionalFormatting>
  <conditionalFormatting sqref="C17">
    <cfRule type="expression" dxfId="124" priority="13">
      <formula>MOD(ROW(),2)=0</formula>
    </cfRule>
  </conditionalFormatting>
  <conditionalFormatting sqref="C21">
    <cfRule type="expression" dxfId="123" priority="12">
      <formula>MOD(ROW(),2)=0</formula>
    </cfRule>
  </conditionalFormatting>
  <conditionalFormatting sqref="C29">
    <cfRule type="expression" dxfId="122" priority="4">
      <formula>MOD(ROW(),2)=0</formula>
    </cfRule>
  </conditionalFormatting>
  <conditionalFormatting sqref="C35">
    <cfRule type="expression" dxfId="121" priority="11">
      <formula>MOD(ROW(),2)=0</formula>
    </cfRule>
  </conditionalFormatting>
  <conditionalFormatting sqref="C55:C56">
    <cfRule type="expression" dxfId="120" priority="9">
      <formula>MOD(ROW(),2)=0</formula>
    </cfRule>
  </conditionalFormatting>
  <conditionalFormatting sqref="C58">
    <cfRule type="expression" dxfId="119" priority="3">
      <formula>MOD(ROW(),2)=0</formula>
    </cfRule>
  </conditionalFormatting>
  <conditionalFormatting sqref="E6 E8 E11 E14 E29 E58">
    <cfRule type="expression" dxfId="118" priority="1">
      <formula>MOD(ROW(),2)=0</formula>
    </cfRule>
  </conditionalFormatting>
  <pageMargins left="0.7" right="0.7" top="0.75" bottom="0.75" header="0.3" footer="0.3"/>
  <tableParts count="1">
    <tablePart r:id="rId1"/>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8E6A8BA-20AB-4BAB-B0FB-B774AD861066}">
  <dimension ref="A1:E64"/>
  <sheetViews>
    <sheetView workbookViewId="0">
      <selection activeCell="A4" sqref="A4"/>
    </sheetView>
  </sheetViews>
  <sheetFormatPr defaultColWidth="0" defaultRowHeight="12.75" zeroHeight="1" x14ac:dyDescent="0.2"/>
  <cols>
    <col min="1" max="1" width="23.28515625" style="7" customWidth="1"/>
    <col min="2" max="2" width="16.5703125" style="7" bestFit="1" customWidth="1"/>
    <col min="3" max="3" width="14.85546875" style="7" customWidth="1"/>
    <col min="4" max="4" width="21.7109375" style="7" customWidth="1"/>
    <col min="5" max="5" width="35.85546875" style="7" customWidth="1"/>
    <col min="6" max="16384" width="8.85546875" style="7" hidden="1"/>
  </cols>
  <sheetData>
    <row r="1" spans="1:5" ht="17.25" x14ac:dyDescent="0.3">
      <c r="A1" s="19" t="s">
        <v>0</v>
      </c>
      <c r="B1" s="1"/>
      <c r="C1" s="1"/>
      <c r="D1" s="2"/>
      <c r="E1" s="1"/>
    </row>
    <row r="2" spans="1:5" ht="26.25" x14ac:dyDescent="0.45">
      <c r="A2" s="20" t="s">
        <v>73</v>
      </c>
      <c r="B2" s="3"/>
      <c r="C2" s="3"/>
      <c r="D2" s="4"/>
      <c r="E2" s="3"/>
    </row>
    <row r="3" spans="1:5" ht="17.25" x14ac:dyDescent="0.3">
      <c r="A3" s="45" t="s">
        <v>61</v>
      </c>
      <c r="B3" s="45" t="s">
        <v>3</v>
      </c>
      <c r="C3" s="45" t="s">
        <v>72</v>
      </c>
      <c r="D3" s="45" t="s">
        <v>65</v>
      </c>
      <c r="E3" s="45" t="s">
        <v>66</v>
      </c>
    </row>
    <row r="4" spans="1:5" ht="17.25" x14ac:dyDescent="0.3">
      <c r="A4" s="23" t="s">
        <v>75</v>
      </c>
      <c r="B4" s="23" t="s">
        <v>76</v>
      </c>
      <c r="C4" s="27">
        <v>256</v>
      </c>
      <c r="D4" s="56" t="s">
        <v>138</v>
      </c>
      <c r="E4" s="56" t="s">
        <v>138</v>
      </c>
    </row>
    <row r="5" spans="1:5" ht="17.25" x14ac:dyDescent="0.3">
      <c r="A5" s="23" t="s">
        <v>75</v>
      </c>
      <c r="B5" s="23" t="s">
        <v>77</v>
      </c>
      <c r="C5" s="27">
        <v>0</v>
      </c>
      <c r="D5" s="58" t="s">
        <v>138</v>
      </c>
      <c r="E5" s="58" t="s">
        <v>138</v>
      </c>
    </row>
    <row r="6" spans="1:5" ht="17.25" x14ac:dyDescent="0.3">
      <c r="A6" s="23" t="s">
        <v>75</v>
      </c>
      <c r="B6" s="23" t="s">
        <v>79</v>
      </c>
      <c r="C6" s="24" t="s">
        <v>136</v>
      </c>
      <c r="D6" s="30">
        <v>1</v>
      </c>
      <c r="E6" s="23" t="s">
        <v>78</v>
      </c>
    </row>
    <row r="7" spans="1:5" ht="17.25" x14ac:dyDescent="0.3">
      <c r="A7" s="23" t="s">
        <v>75</v>
      </c>
      <c r="B7" s="23" t="s">
        <v>80</v>
      </c>
      <c r="C7" s="27">
        <v>43</v>
      </c>
      <c r="D7" s="58" t="s">
        <v>138</v>
      </c>
      <c r="E7" s="58" t="s">
        <v>138</v>
      </c>
    </row>
    <row r="8" spans="1:5" ht="17.25" x14ac:dyDescent="0.3">
      <c r="A8" s="23" t="s">
        <v>75</v>
      </c>
      <c r="B8" s="23" t="s">
        <v>81</v>
      </c>
      <c r="C8" s="24" t="s">
        <v>136</v>
      </c>
      <c r="D8" s="30">
        <v>1</v>
      </c>
      <c r="E8" s="23" t="s">
        <v>78</v>
      </c>
    </row>
    <row r="9" spans="1:5" ht="17.25" x14ac:dyDescent="0.3">
      <c r="A9" s="23" t="s">
        <v>75</v>
      </c>
      <c r="B9" s="23" t="s">
        <v>82</v>
      </c>
      <c r="C9" s="27">
        <v>7</v>
      </c>
      <c r="D9" s="58" t="s">
        <v>138</v>
      </c>
      <c r="E9" s="58" t="s">
        <v>138</v>
      </c>
    </row>
    <row r="10" spans="1:5" ht="17.25" x14ac:dyDescent="0.3">
      <c r="A10" s="23" t="s">
        <v>75</v>
      </c>
      <c r="B10" s="23" t="s">
        <v>83</v>
      </c>
      <c r="C10" s="27">
        <v>92</v>
      </c>
      <c r="D10" s="56" t="s">
        <v>138</v>
      </c>
      <c r="E10" s="56" t="s">
        <v>138</v>
      </c>
    </row>
    <row r="11" spans="1:5" ht="17.25" x14ac:dyDescent="0.3">
      <c r="A11" s="23" t="s">
        <v>75</v>
      </c>
      <c r="B11" s="23" t="s">
        <v>84</v>
      </c>
      <c r="C11" s="24" t="s">
        <v>136</v>
      </c>
      <c r="D11" s="30">
        <v>1</v>
      </c>
      <c r="E11" s="23" t="s">
        <v>78</v>
      </c>
    </row>
    <row r="12" spans="1:5" ht="17.25" x14ac:dyDescent="0.3">
      <c r="A12" s="23" t="s">
        <v>75</v>
      </c>
      <c r="B12" s="23" t="s">
        <v>85</v>
      </c>
      <c r="C12" s="27">
        <v>39</v>
      </c>
      <c r="D12" s="56" t="s">
        <v>138</v>
      </c>
      <c r="E12" s="56" t="s">
        <v>138</v>
      </c>
    </row>
    <row r="13" spans="1:5" ht="17.25" x14ac:dyDescent="0.3">
      <c r="A13" s="23" t="s">
        <v>75</v>
      </c>
      <c r="B13" s="23" t="s">
        <v>86</v>
      </c>
      <c r="C13" s="27">
        <v>154</v>
      </c>
      <c r="D13" s="58" t="s">
        <v>138</v>
      </c>
      <c r="E13" s="58" t="s">
        <v>138</v>
      </c>
    </row>
    <row r="14" spans="1:5" ht="17.25" x14ac:dyDescent="0.3">
      <c r="A14" s="23" t="s">
        <v>75</v>
      </c>
      <c r="B14" s="23" t="s">
        <v>87</v>
      </c>
      <c r="C14" s="24" t="s">
        <v>136</v>
      </c>
      <c r="D14" s="30">
        <v>1</v>
      </c>
      <c r="E14" s="23" t="s">
        <v>78</v>
      </c>
    </row>
    <row r="15" spans="1:5" ht="17.25" x14ac:dyDescent="0.3">
      <c r="A15" s="23" t="s">
        <v>75</v>
      </c>
      <c r="B15" s="23" t="s">
        <v>88</v>
      </c>
      <c r="C15" s="27">
        <v>16</v>
      </c>
      <c r="D15" s="58" t="s">
        <v>138</v>
      </c>
      <c r="E15" s="58" t="s">
        <v>138</v>
      </c>
    </row>
    <row r="16" spans="1:5" ht="17.25" x14ac:dyDescent="0.3">
      <c r="A16" s="23" t="s">
        <v>75</v>
      </c>
      <c r="B16" s="23" t="s">
        <v>89</v>
      </c>
      <c r="C16" s="27">
        <v>29</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27">
        <v>53</v>
      </c>
      <c r="D18" s="56" t="s">
        <v>138</v>
      </c>
      <c r="E18" s="56" t="s">
        <v>138</v>
      </c>
    </row>
    <row r="19" spans="1:5" ht="17.25" x14ac:dyDescent="0.3">
      <c r="A19" s="23" t="s">
        <v>75</v>
      </c>
      <c r="B19" s="23" t="s">
        <v>92</v>
      </c>
      <c r="C19" s="27">
        <v>17</v>
      </c>
      <c r="D19" s="58" t="s">
        <v>138</v>
      </c>
      <c r="E19" s="58" t="s">
        <v>138</v>
      </c>
    </row>
    <row r="20" spans="1:5" ht="17.25" x14ac:dyDescent="0.3">
      <c r="A20" s="23" t="s">
        <v>75</v>
      </c>
      <c r="B20" s="23" t="s">
        <v>93</v>
      </c>
      <c r="C20" s="27">
        <v>9</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48">
        <v>1180</v>
      </c>
      <c r="D22" s="56" t="s">
        <v>138</v>
      </c>
      <c r="E22" s="56" t="s">
        <v>138</v>
      </c>
    </row>
    <row r="23" spans="1:5" ht="17.25" x14ac:dyDescent="0.3">
      <c r="A23" s="23" t="s">
        <v>75</v>
      </c>
      <c r="B23" s="23" t="s">
        <v>96</v>
      </c>
      <c r="C23" s="27">
        <v>9</v>
      </c>
      <c r="D23" s="58" t="s">
        <v>138</v>
      </c>
      <c r="E23" s="58" t="s">
        <v>138</v>
      </c>
    </row>
    <row r="24" spans="1:5" ht="17.25" x14ac:dyDescent="0.3">
      <c r="A24" s="23" t="s">
        <v>75</v>
      </c>
      <c r="B24" s="23" t="s">
        <v>97</v>
      </c>
      <c r="C24" s="27">
        <v>26</v>
      </c>
      <c r="D24" s="56" t="s">
        <v>138</v>
      </c>
      <c r="E24" s="56" t="s">
        <v>138</v>
      </c>
    </row>
    <row r="25" spans="1:5" ht="17.25" x14ac:dyDescent="0.3">
      <c r="A25" s="23" t="s">
        <v>75</v>
      </c>
      <c r="B25" s="23" t="s">
        <v>98</v>
      </c>
      <c r="C25" s="27">
        <v>0</v>
      </c>
      <c r="D25" s="58" t="s">
        <v>138</v>
      </c>
      <c r="E25" s="58" t="s">
        <v>138</v>
      </c>
    </row>
    <row r="26" spans="1:5" ht="17.25" x14ac:dyDescent="0.3">
      <c r="A26" s="23" t="s">
        <v>75</v>
      </c>
      <c r="B26" s="23" t="s">
        <v>99</v>
      </c>
      <c r="C26" s="27">
        <v>12</v>
      </c>
      <c r="D26" s="56" t="s">
        <v>138</v>
      </c>
      <c r="E26" s="56" t="s">
        <v>138</v>
      </c>
    </row>
    <row r="27" spans="1:5" ht="17.25" x14ac:dyDescent="0.3">
      <c r="A27" s="23" t="s">
        <v>75</v>
      </c>
      <c r="B27" s="23" t="s">
        <v>100</v>
      </c>
      <c r="C27" s="27">
        <v>29</v>
      </c>
      <c r="D27" s="58" t="s">
        <v>138</v>
      </c>
      <c r="E27" s="58" t="s">
        <v>138</v>
      </c>
    </row>
    <row r="28" spans="1:5" ht="17.25" x14ac:dyDescent="0.3">
      <c r="A28" s="23" t="s">
        <v>75</v>
      </c>
      <c r="B28" s="23" t="s">
        <v>101</v>
      </c>
      <c r="C28" s="27">
        <v>0</v>
      </c>
      <c r="D28" s="56" t="s">
        <v>138</v>
      </c>
      <c r="E28" s="56" t="s">
        <v>138</v>
      </c>
    </row>
    <row r="29" spans="1:5" ht="17.25" x14ac:dyDescent="0.3">
      <c r="A29" s="23" t="s">
        <v>75</v>
      </c>
      <c r="B29" s="23" t="s">
        <v>102</v>
      </c>
      <c r="C29" s="24" t="s">
        <v>136</v>
      </c>
      <c r="D29" s="30">
        <v>1</v>
      </c>
      <c r="E29" s="23" t="s">
        <v>78</v>
      </c>
    </row>
    <row r="30" spans="1:5" ht="17.25" x14ac:dyDescent="0.3">
      <c r="A30" s="23" t="s">
        <v>75</v>
      </c>
      <c r="B30" s="23" t="s">
        <v>103</v>
      </c>
      <c r="C30" s="27">
        <v>67</v>
      </c>
      <c r="D30" s="56" t="s">
        <v>138</v>
      </c>
      <c r="E30" s="56" t="s">
        <v>138</v>
      </c>
    </row>
    <row r="31" spans="1:5" ht="17.25" x14ac:dyDescent="0.3">
      <c r="A31" s="23" t="s">
        <v>75</v>
      </c>
      <c r="B31" s="23" t="s">
        <v>104</v>
      </c>
      <c r="C31" s="27">
        <v>8</v>
      </c>
      <c r="D31" s="58" t="s">
        <v>138</v>
      </c>
      <c r="E31" s="58" t="s">
        <v>138</v>
      </c>
    </row>
    <row r="32" spans="1:5" ht="17.25" x14ac:dyDescent="0.3">
      <c r="A32" s="23" t="s">
        <v>75</v>
      </c>
      <c r="B32" s="23" t="s">
        <v>105</v>
      </c>
      <c r="C32" s="27">
        <v>8</v>
      </c>
      <c r="D32" s="56" t="s">
        <v>138</v>
      </c>
      <c r="E32" s="56" t="s">
        <v>138</v>
      </c>
    </row>
    <row r="33" spans="1:5" ht="17.25" x14ac:dyDescent="0.3">
      <c r="A33" s="23" t="s">
        <v>75</v>
      </c>
      <c r="B33" s="23" t="s">
        <v>106</v>
      </c>
      <c r="C33" s="48">
        <v>257</v>
      </c>
      <c r="D33" s="58" t="s">
        <v>138</v>
      </c>
      <c r="E33" s="58" t="s">
        <v>138</v>
      </c>
    </row>
    <row r="34" spans="1:5" ht="17.25" x14ac:dyDescent="0.3">
      <c r="A34" s="23" t="s">
        <v>75</v>
      </c>
      <c r="B34" s="23" t="s">
        <v>107</v>
      </c>
      <c r="C34" s="27">
        <v>38</v>
      </c>
      <c r="D34" s="56" t="s">
        <v>138</v>
      </c>
      <c r="E34" s="56" t="s">
        <v>138</v>
      </c>
    </row>
    <row r="35" spans="1:5" ht="17.25" x14ac:dyDescent="0.3">
      <c r="A35" s="23" t="s">
        <v>75</v>
      </c>
      <c r="B35" s="23" t="s">
        <v>108</v>
      </c>
      <c r="C35" s="27">
        <v>0</v>
      </c>
      <c r="D35" s="58" t="s">
        <v>138</v>
      </c>
      <c r="E35" s="58" t="s">
        <v>138</v>
      </c>
    </row>
    <row r="36" spans="1:5" ht="17.25" x14ac:dyDescent="0.3">
      <c r="A36" s="23" t="s">
        <v>75</v>
      </c>
      <c r="B36" s="23" t="s">
        <v>109</v>
      </c>
      <c r="C36" s="27">
        <v>493</v>
      </c>
      <c r="D36" s="56" t="s">
        <v>138</v>
      </c>
      <c r="E36" s="56" t="s">
        <v>138</v>
      </c>
    </row>
    <row r="37" spans="1:5" ht="17.25" x14ac:dyDescent="0.3">
      <c r="A37" s="23" t="s">
        <v>75</v>
      </c>
      <c r="B37" s="23" t="s">
        <v>110</v>
      </c>
      <c r="C37" s="27">
        <v>297</v>
      </c>
      <c r="D37" s="58" t="s">
        <v>138</v>
      </c>
      <c r="E37" s="58" t="s">
        <v>138</v>
      </c>
    </row>
    <row r="38" spans="1:5" ht="17.25" x14ac:dyDescent="0.3">
      <c r="A38" s="23" t="s">
        <v>75</v>
      </c>
      <c r="B38" s="23" t="s">
        <v>111</v>
      </c>
      <c r="C38" s="27">
        <v>7</v>
      </c>
      <c r="D38" s="56" t="s">
        <v>138</v>
      </c>
      <c r="E38" s="56" t="s">
        <v>138</v>
      </c>
    </row>
    <row r="39" spans="1:5" ht="17.25" x14ac:dyDescent="0.3">
      <c r="A39" s="23" t="s">
        <v>75</v>
      </c>
      <c r="B39" s="23" t="s">
        <v>112</v>
      </c>
      <c r="C39" s="27">
        <v>284</v>
      </c>
      <c r="D39" s="58" t="s">
        <v>138</v>
      </c>
      <c r="E39" s="58" t="s">
        <v>138</v>
      </c>
    </row>
    <row r="40" spans="1:5" ht="17.25" x14ac:dyDescent="0.3">
      <c r="A40" s="23" t="s">
        <v>75</v>
      </c>
      <c r="B40" s="23" t="s">
        <v>113</v>
      </c>
      <c r="C40" s="27">
        <v>252</v>
      </c>
      <c r="D40" s="56" t="s">
        <v>138</v>
      </c>
      <c r="E40" s="56" t="s">
        <v>138</v>
      </c>
    </row>
    <row r="41" spans="1:5" ht="17.25" x14ac:dyDescent="0.3">
      <c r="A41" s="23" t="s">
        <v>75</v>
      </c>
      <c r="B41" s="23" t="s">
        <v>114</v>
      </c>
      <c r="C41" s="27">
        <v>98</v>
      </c>
      <c r="D41" s="58" t="s">
        <v>138</v>
      </c>
      <c r="E41" s="58" t="s">
        <v>138</v>
      </c>
    </row>
    <row r="42" spans="1:5" ht="17.25" x14ac:dyDescent="0.3">
      <c r="A42" s="23" t="s">
        <v>75</v>
      </c>
      <c r="B42" s="23" t="s">
        <v>115</v>
      </c>
      <c r="C42" s="27">
        <v>60</v>
      </c>
      <c r="D42" s="56" t="s">
        <v>138</v>
      </c>
      <c r="E42" s="56" t="s">
        <v>138</v>
      </c>
    </row>
    <row r="43" spans="1:5" ht="17.25" x14ac:dyDescent="0.3">
      <c r="A43" s="23" t="s">
        <v>75</v>
      </c>
      <c r="B43" s="23" t="s">
        <v>116</v>
      </c>
      <c r="C43" s="27">
        <v>22</v>
      </c>
      <c r="D43" s="58" t="s">
        <v>138</v>
      </c>
      <c r="E43" s="58" t="s">
        <v>138</v>
      </c>
    </row>
    <row r="44" spans="1:5" ht="17.25" x14ac:dyDescent="0.3">
      <c r="A44" s="23" t="s">
        <v>75</v>
      </c>
      <c r="B44" s="23" t="s">
        <v>117</v>
      </c>
      <c r="C44" s="27">
        <v>69</v>
      </c>
      <c r="D44" s="56" t="s">
        <v>138</v>
      </c>
      <c r="E44" s="56" t="s">
        <v>138</v>
      </c>
    </row>
    <row r="45" spans="1:5" ht="17.25" x14ac:dyDescent="0.3">
      <c r="A45" s="23" t="s">
        <v>75</v>
      </c>
      <c r="B45" s="23" t="s">
        <v>118</v>
      </c>
      <c r="C45" s="27">
        <v>33</v>
      </c>
      <c r="D45" s="58" t="s">
        <v>138</v>
      </c>
      <c r="E45" s="58" t="s">
        <v>138</v>
      </c>
    </row>
    <row r="46" spans="1:5" ht="17.25" x14ac:dyDescent="0.3">
      <c r="A46" s="23" t="s">
        <v>75</v>
      </c>
      <c r="B46" s="23" t="s">
        <v>119</v>
      </c>
      <c r="C46" s="27">
        <v>171</v>
      </c>
      <c r="D46" s="56" t="s">
        <v>138</v>
      </c>
      <c r="E46" s="56" t="s">
        <v>138</v>
      </c>
    </row>
    <row r="47" spans="1:5" ht="17.25" x14ac:dyDescent="0.3">
      <c r="A47" s="23" t="s">
        <v>75</v>
      </c>
      <c r="B47" s="23" t="s">
        <v>120</v>
      </c>
      <c r="C47" s="27">
        <v>48</v>
      </c>
      <c r="D47" s="58" t="s">
        <v>138</v>
      </c>
      <c r="E47" s="58" t="s">
        <v>138</v>
      </c>
    </row>
    <row r="48" spans="1:5" ht="17.25" x14ac:dyDescent="0.3">
      <c r="A48" s="23" t="s">
        <v>75</v>
      </c>
      <c r="B48" s="23" t="s">
        <v>121</v>
      </c>
      <c r="C48" s="27">
        <v>68</v>
      </c>
      <c r="D48" s="56" t="s">
        <v>138</v>
      </c>
      <c r="E48" s="56" t="s">
        <v>138</v>
      </c>
    </row>
    <row r="49" spans="1:5" ht="17.25" x14ac:dyDescent="0.3">
      <c r="A49" s="23" t="s">
        <v>75</v>
      </c>
      <c r="B49" s="23" t="s">
        <v>122</v>
      </c>
      <c r="C49" s="24" t="s">
        <v>136</v>
      </c>
      <c r="D49" s="30">
        <v>1</v>
      </c>
      <c r="E49" s="23" t="s">
        <v>78</v>
      </c>
    </row>
    <row r="50" spans="1:5" ht="17.25" x14ac:dyDescent="0.3">
      <c r="A50" s="23" t="s">
        <v>75</v>
      </c>
      <c r="B50" s="23" t="s">
        <v>123</v>
      </c>
      <c r="C50" s="27">
        <v>5</v>
      </c>
      <c r="D50" s="56" t="s">
        <v>138</v>
      </c>
      <c r="E50" s="56" t="s">
        <v>138</v>
      </c>
    </row>
    <row r="51" spans="1:5" ht="17.25" x14ac:dyDescent="0.3">
      <c r="A51" s="23" t="s">
        <v>75</v>
      </c>
      <c r="B51" s="23" t="s">
        <v>124</v>
      </c>
      <c r="C51" s="27">
        <v>32</v>
      </c>
      <c r="D51" s="58" t="s">
        <v>138</v>
      </c>
      <c r="E51" s="58" t="s">
        <v>138</v>
      </c>
    </row>
    <row r="52" spans="1:5" ht="17.25" x14ac:dyDescent="0.3">
      <c r="A52" s="23" t="s">
        <v>75</v>
      </c>
      <c r="B52" s="23" t="s">
        <v>125</v>
      </c>
      <c r="C52" s="27">
        <v>67</v>
      </c>
      <c r="D52" s="56" t="s">
        <v>138</v>
      </c>
      <c r="E52" s="56" t="s">
        <v>138</v>
      </c>
    </row>
    <row r="53" spans="1:5" ht="17.25" x14ac:dyDescent="0.3">
      <c r="A53" s="23" t="s">
        <v>75</v>
      </c>
      <c r="B53" s="23" t="s">
        <v>126</v>
      </c>
      <c r="C53" s="27">
        <v>58</v>
      </c>
      <c r="D53" s="58" t="s">
        <v>138</v>
      </c>
      <c r="E53" s="58" t="s">
        <v>138</v>
      </c>
    </row>
    <row r="54" spans="1:5" ht="17.25" x14ac:dyDescent="0.3">
      <c r="A54" s="23" t="s">
        <v>75</v>
      </c>
      <c r="B54" s="23" t="s">
        <v>127</v>
      </c>
      <c r="C54" s="27">
        <v>14</v>
      </c>
      <c r="D54" s="56" t="s">
        <v>138</v>
      </c>
      <c r="E54" s="56" t="s">
        <v>138</v>
      </c>
    </row>
    <row r="55" spans="1:5" ht="17.25" x14ac:dyDescent="0.3">
      <c r="A55" s="23" t="s">
        <v>75</v>
      </c>
      <c r="B55" s="23" t="s">
        <v>128</v>
      </c>
      <c r="C55" s="24" t="s">
        <v>136</v>
      </c>
      <c r="D55" s="30">
        <v>1</v>
      </c>
      <c r="E55" s="23" t="s">
        <v>78</v>
      </c>
    </row>
    <row r="56" spans="1:5" ht="17.25" x14ac:dyDescent="0.3">
      <c r="A56" s="23" t="s">
        <v>75</v>
      </c>
      <c r="B56" s="23" t="s">
        <v>129</v>
      </c>
      <c r="C56" s="27">
        <v>0</v>
      </c>
      <c r="D56" s="56" t="s">
        <v>138</v>
      </c>
      <c r="E56" s="56" t="s">
        <v>138</v>
      </c>
    </row>
    <row r="57" spans="1:5" ht="17.25" x14ac:dyDescent="0.3">
      <c r="A57" s="23" t="s">
        <v>75</v>
      </c>
      <c r="B57" s="23" t="s">
        <v>130</v>
      </c>
      <c r="C57" s="27">
        <v>70</v>
      </c>
      <c r="D57" s="58" t="s">
        <v>138</v>
      </c>
      <c r="E57" s="58" t="s">
        <v>138</v>
      </c>
    </row>
    <row r="58" spans="1:5" ht="17.25" x14ac:dyDescent="0.3">
      <c r="A58" s="23" t="s">
        <v>75</v>
      </c>
      <c r="B58" s="23" t="s">
        <v>131</v>
      </c>
      <c r="C58" s="24" t="s">
        <v>136</v>
      </c>
      <c r="D58" s="30">
        <v>1</v>
      </c>
      <c r="E58" s="23" t="s">
        <v>78</v>
      </c>
    </row>
    <row r="59" spans="1:5" ht="17.25" x14ac:dyDescent="0.3">
      <c r="A59" s="23" t="s">
        <v>75</v>
      </c>
      <c r="B59" s="23" t="s">
        <v>132</v>
      </c>
      <c r="C59" s="27">
        <v>124</v>
      </c>
      <c r="D59" s="58" t="s">
        <v>138</v>
      </c>
      <c r="E59" s="58" t="s">
        <v>138</v>
      </c>
    </row>
    <row r="60" spans="1:5" ht="17.25" x14ac:dyDescent="0.3">
      <c r="A60" s="23" t="s">
        <v>75</v>
      </c>
      <c r="B60" s="23" t="s">
        <v>133</v>
      </c>
      <c r="C60" s="27">
        <v>12</v>
      </c>
      <c r="D60" s="56" t="s">
        <v>138</v>
      </c>
      <c r="E60" s="56" t="s">
        <v>138</v>
      </c>
    </row>
    <row r="61" spans="1:5" ht="17.25" x14ac:dyDescent="0.3">
      <c r="A61" s="23" t="s">
        <v>75</v>
      </c>
      <c r="B61" s="23" t="s">
        <v>134</v>
      </c>
      <c r="C61" s="27">
        <v>8</v>
      </c>
      <c r="D61" s="58" t="s">
        <v>138</v>
      </c>
      <c r="E61" s="58" t="s">
        <v>138</v>
      </c>
    </row>
    <row r="62" spans="1:5" ht="17.25" x14ac:dyDescent="0.3">
      <c r="A62" s="35" t="s">
        <v>75</v>
      </c>
      <c r="B62" s="35" t="s">
        <v>135</v>
      </c>
      <c r="C62" s="55">
        <v>4665</v>
      </c>
      <c r="D62" s="56" t="s">
        <v>138</v>
      </c>
      <c r="E62" s="56" t="s">
        <v>138</v>
      </c>
    </row>
    <row r="64" spans="1:5" ht="17.25" x14ac:dyDescent="0.3">
      <c r="A64" s="32" t="s">
        <v>20</v>
      </c>
    </row>
  </sheetData>
  <sheetProtection sheet="1" objects="1" scenarios="1" selectLockedCells="1"/>
  <conditionalFormatting sqref="A6:B6 A7:E7 A8:B8 A9:E10 A11:B11 A12:E13 A14:B14 A15:E16 A17:B17 A18:E20 A21:B21 A22:E28 A29:B29 A30:E48 A49:B49 A50:E54 A55:B55 A56:E57 A58:B58 A59:E62 A4:E5 D6:E62">
    <cfRule type="expression" dxfId="117" priority="8">
      <formula>MOD(ROW(),2)=0</formula>
    </cfRule>
  </conditionalFormatting>
  <conditionalFormatting sqref="C6">
    <cfRule type="expression" dxfId="116" priority="7">
      <formula>MOD(ROW(),2)=0</formula>
    </cfRule>
  </conditionalFormatting>
  <conditionalFormatting sqref="C8">
    <cfRule type="expression" dxfId="115" priority="6">
      <formula>MOD(ROW(),2)=0</formula>
    </cfRule>
  </conditionalFormatting>
  <conditionalFormatting sqref="C11">
    <cfRule type="expression" dxfId="114" priority="5">
      <formula>MOD(ROW(),2)=0</formula>
    </cfRule>
  </conditionalFormatting>
  <conditionalFormatting sqref="C14">
    <cfRule type="expression" dxfId="113" priority="4">
      <formula>MOD(ROW(),2)=0</formula>
    </cfRule>
  </conditionalFormatting>
  <conditionalFormatting sqref="C17">
    <cfRule type="expression" dxfId="112" priority="3">
      <formula>MOD(ROW(),2)=0</formula>
    </cfRule>
  </conditionalFormatting>
  <conditionalFormatting sqref="C21">
    <cfRule type="expression" dxfId="111" priority="2">
      <formula>MOD(ROW(),2)=0</formula>
    </cfRule>
  </conditionalFormatting>
  <conditionalFormatting sqref="C29 C49 C55 C58">
    <cfRule type="expression" dxfId="110" priority="1">
      <formula>MOD(ROW(),2)=0</formula>
    </cfRule>
  </conditionalFormatting>
  <pageMargins left="0.7" right="0.7" top="0.75" bottom="0.75" header="0.3" footer="0.3"/>
  <tableParts count="1">
    <tablePart r:id="rId1"/>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019CF1-2E21-4E43-8990-4960B9E9F2CD}">
  <dimension ref="A1:E64"/>
  <sheetViews>
    <sheetView workbookViewId="0">
      <selection activeCell="A30" sqref="A30"/>
    </sheetView>
  </sheetViews>
  <sheetFormatPr defaultColWidth="0" defaultRowHeight="12.75" zeroHeight="1" x14ac:dyDescent="0.2"/>
  <cols>
    <col min="1" max="1" width="21.5703125" style="7" customWidth="1"/>
    <col min="2" max="2" width="16.5703125" style="7" bestFit="1" customWidth="1"/>
    <col min="3" max="3" width="14" style="7" bestFit="1" customWidth="1"/>
    <col min="4" max="4" width="21.7109375" style="7" customWidth="1"/>
    <col min="5" max="5" width="35.85546875" style="7" customWidth="1"/>
    <col min="6" max="16384" width="8.85546875" style="7" hidden="1"/>
  </cols>
  <sheetData>
    <row r="1" spans="1:5" ht="17.25" x14ac:dyDescent="0.3">
      <c r="A1" s="19" t="s">
        <v>0</v>
      </c>
      <c r="B1" s="1"/>
      <c r="C1" s="1"/>
      <c r="D1" s="2"/>
      <c r="E1" s="1"/>
    </row>
    <row r="2" spans="1:5" ht="26.25" x14ac:dyDescent="0.45">
      <c r="A2" s="20" t="s">
        <v>74</v>
      </c>
      <c r="B2" s="3"/>
      <c r="C2" s="3"/>
      <c r="D2" s="4"/>
      <c r="E2" s="3"/>
    </row>
    <row r="3" spans="1:5" ht="17.25" x14ac:dyDescent="0.3">
      <c r="A3" s="45" t="s">
        <v>61</v>
      </c>
      <c r="B3" s="45" t="s">
        <v>3</v>
      </c>
      <c r="C3" s="45" t="s">
        <v>72</v>
      </c>
      <c r="D3" s="45" t="s">
        <v>65</v>
      </c>
      <c r="E3" s="45" t="s">
        <v>66</v>
      </c>
    </row>
    <row r="4" spans="1:5" ht="17.25" x14ac:dyDescent="0.3">
      <c r="A4" s="23" t="s">
        <v>75</v>
      </c>
      <c r="B4" s="23" t="s">
        <v>76</v>
      </c>
      <c r="C4" s="48">
        <v>752</v>
      </c>
      <c r="D4" s="56" t="s">
        <v>138</v>
      </c>
      <c r="E4" s="56" t="s">
        <v>138</v>
      </c>
    </row>
    <row r="5" spans="1:5" ht="17.25" x14ac:dyDescent="0.3">
      <c r="A5" s="23" t="s">
        <v>75</v>
      </c>
      <c r="B5" s="23" t="s">
        <v>77</v>
      </c>
      <c r="C5" s="27">
        <v>0</v>
      </c>
      <c r="D5" s="58" t="s">
        <v>138</v>
      </c>
      <c r="E5" s="58" t="s">
        <v>138</v>
      </c>
    </row>
    <row r="6" spans="1:5" ht="17.25" x14ac:dyDescent="0.3">
      <c r="A6" s="23" t="s">
        <v>75</v>
      </c>
      <c r="B6" s="23" t="s">
        <v>79</v>
      </c>
      <c r="C6" s="27">
        <v>16</v>
      </c>
      <c r="D6" s="56" t="s">
        <v>138</v>
      </c>
      <c r="E6" s="56" t="s">
        <v>138</v>
      </c>
    </row>
    <row r="7" spans="1:5" ht="17.25" x14ac:dyDescent="0.3">
      <c r="A7" s="23" t="s">
        <v>75</v>
      </c>
      <c r="B7" s="23" t="s">
        <v>80</v>
      </c>
      <c r="C7" s="27">
        <v>245</v>
      </c>
      <c r="D7" s="58" t="s">
        <v>138</v>
      </c>
      <c r="E7" s="58" t="s">
        <v>138</v>
      </c>
    </row>
    <row r="8" spans="1:5" ht="17.25" x14ac:dyDescent="0.3">
      <c r="A8" s="23" t="s">
        <v>75</v>
      </c>
      <c r="B8" s="23" t="s">
        <v>81</v>
      </c>
      <c r="C8" s="27">
        <v>17</v>
      </c>
      <c r="D8" s="56" t="s">
        <v>138</v>
      </c>
      <c r="E8" s="56" t="s">
        <v>138</v>
      </c>
    </row>
    <row r="9" spans="1:5" ht="17.25" x14ac:dyDescent="0.3">
      <c r="A9" s="23" t="s">
        <v>75</v>
      </c>
      <c r="B9" s="23" t="s">
        <v>82</v>
      </c>
      <c r="C9" s="27">
        <v>35</v>
      </c>
      <c r="D9" s="58" t="s">
        <v>138</v>
      </c>
      <c r="E9" s="58" t="s">
        <v>138</v>
      </c>
    </row>
    <row r="10" spans="1:5" ht="17.25" x14ac:dyDescent="0.3">
      <c r="A10" s="23" t="s">
        <v>75</v>
      </c>
      <c r="B10" s="23" t="s">
        <v>83</v>
      </c>
      <c r="C10" s="27">
        <v>404</v>
      </c>
      <c r="D10" s="56" t="s">
        <v>138</v>
      </c>
      <c r="E10" s="56" t="s">
        <v>138</v>
      </c>
    </row>
    <row r="11" spans="1:5" ht="17.25" x14ac:dyDescent="0.3">
      <c r="A11" s="23" t="s">
        <v>75</v>
      </c>
      <c r="B11" s="23" t="s">
        <v>84</v>
      </c>
      <c r="C11" s="27">
        <v>13</v>
      </c>
      <c r="D11" s="58" t="s">
        <v>138</v>
      </c>
      <c r="E11" s="58" t="s">
        <v>138</v>
      </c>
    </row>
    <row r="12" spans="1:5" ht="17.25" x14ac:dyDescent="0.3">
      <c r="A12" s="23" t="s">
        <v>75</v>
      </c>
      <c r="B12" s="23" t="s">
        <v>85</v>
      </c>
      <c r="C12" s="27">
        <v>229</v>
      </c>
      <c r="D12" s="56" t="s">
        <v>138</v>
      </c>
      <c r="E12" s="56" t="s">
        <v>138</v>
      </c>
    </row>
    <row r="13" spans="1:5" ht="17.25" x14ac:dyDescent="0.3">
      <c r="A13" s="23" t="s">
        <v>75</v>
      </c>
      <c r="B13" s="23" t="s">
        <v>86</v>
      </c>
      <c r="C13" s="27">
        <v>358</v>
      </c>
      <c r="D13" s="58" t="s">
        <v>138</v>
      </c>
      <c r="E13" s="58" t="s">
        <v>138</v>
      </c>
    </row>
    <row r="14" spans="1:5" ht="17.25" x14ac:dyDescent="0.3">
      <c r="A14" s="23" t="s">
        <v>75</v>
      </c>
      <c r="B14" s="23" t="s">
        <v>87</v>
      </c>
      <c r="C14" s="27">
        <v>29</v>
      </c>
      <c r="D14" s="56" t="s">
        <v>138</v>
      </c>
      <c r="E14" s="56" t="s">
        <v>138</v>
      </c>
    </row>
    <row r="15" spans="1:5" ht="17.25" x14ac:dyDescent="0.3">
      <c r="A15" s="23" t="s">
        <v>75</v>
      </c>
      <c r="B15" s="23" t="s">
        <v>88</v>
      </c>
      <c r="C15" s="27">
        <v>40</v>
      </c>
      <c r="D15" s="58" t="s">
        <v>138</v>
      </c>
      <c r="E15" s="58" t="s">
        <v>138</v>
      </c>
    </row>
    <row r="16" spans="1:5" ht="17.25" x14ac:dyDescent="0.3">
      <c r="A16" s="23" t="s">
        <v>75</v>
      </c>
      <c r="B16" s="23" t="s">
        <v>89</v>
      </c>
      <c r="C16" s="27">
        <v>97</v>
      </c>
      <c r="D16" s="56" t="s">
        <v>138</v>
      </c>
      <c r="E16" s="56" t="s">
        <v>138</v>
      </c>
    </row>
    <row r="17" spans="1:5" ht="17.25" x14ac:dyDescent="0.3">
      <c r="A17" s="23" t="s">
        <v>75</v>
      </c>
      <c r="B17" s="23" t="s">
        <v>90</v>
      </c>
      <c r="C17" s="24" t="s">
        <v>136</v>
      </c>
      <c r="D17" s="30">
        <v>1</v>
      </c>
      <c r="E17" s="23" t="s">
        <v>78</v>
      </c>
    </row>
    <row r="18" spans="1:5" ht="17.25" x14ac:dyDescent="0.3">
      <c r="A18" s="23" t="s">
        <v>75</v>
      </c>
      <c r="B18" s="23" t="s">
        <v>91</v>
      </c>
      <c r="C18" s="48">
        <v>313</v>
      </c>
      <c r="D18" s="56" t="s">
        <v>138</v>
      </c>
      <c r="E18" s="56" t="s">
        <v>138</v>
      </c>
    </row>
    <row r="19" spans="1:5" ht="17.25" x14ac:dyDescent="0.3">
      <c r="A19" s="23" t="s">
        <v>75</v>
      </c>
      <c r="B19" s="23" t="s">
        <v>92</v>
      </c>
      <c r="C19" s="27">
        <v>104</v>
      </c>
      <c r="D19" s="58" t="s">
        <v>138</v>
      </c>
      <c r="E19" s="58" t="s">
        <v>138</v>
      </c>
    </row>
    <row r="20" spans="1:5" ht="17.25" x14ac:dyDescent="0.3">
      <c r="A20" s="23" t="s">
        <v>75</v>
      </c>
      <c r="B20" s="23" t="s">
        <v>93</v>
      </c>
      <c r="C20" s="27">
        <v>34</v>
      </c>
      <c r="D20" s="56" t="s">
        <v>138</v>
      </c>
      <c r="E20" s="56" t="s">
        <v>138</v>
      </c>
    </row>
    <row r="21" spans="1:5" ht="17.25" x14ac:dyDescent="0.3">
      <c r="A21" s="23" t="s">
        <v>75</v>
      </c>
      <c r="B21" s="23" t="s">
        <v>94</v>
      </c>
      <c r="C21" s="24" t="s">
        <v>136</v>
      </c>
      <c r="D21" s="30">
        <v>1</v>
      </c>
      <c r="E21" s="23" t="s">
        <v>78</v>
      </c>
    </row>
    <row r="22" spans="1:5" ht="17.25" x14ac:dyDescent="0.3">
      <c r="A22" s="23" t="s">
        <v>75</v>
      </c>
      <c r="B22" s="23" t="s">
        <v>95</v>
      </c>
      <c r="C22" s="48">
        <v>5807</v>
      </c>
      <c r="D22" s="56" t="s">
        <v>138</v>
      </c>
      <c r="E22" s="56" t="s">
        <v>138</v>
      </c>
    </row>
    <row r="23" spans="1:5" ht="17.25" x14ac:dyDescent="0.3">
      <c r="A23" s="23" t="s">
        <v>75</v>
      </c>
      <c r="B23" s="23" t="s">
        <v>96</v>
      </c>
      <c r="C23" s="27">
        <v>68</v>
      </c>
      <c r="D23" s="58" t="s">
        <v>138</v>
      </c>
      <c r="E23" s="58" t="s">
        <v>138</v>
      </c>
    </row>
    <row r="24" spans="1:5" ht="17.25" x14ac:dyDescent="0.3">
      <c r="A24" s="23" t="s">
        <v>75</v>
      </c>
      <c r="B24" s="23" t="s">
        <v>97</v>
      </c>
      <c r="C24" s="27">
        <v>113</v>
      </c>
      <c r="D24" s="56" t="s">
        <v>138</v>
      </c>
      <c r="E24" s="56" t="s">
        <v>138</v>
      </c>
    </row>
    <row r="25" spans="1:5" ht="17.25" x14ac:dyDescent="0.3">
      <c r="A25" s="23" t="s">
        <v>75</v>
      </c>
      <c r="B25" s="23" t="s">
        <v>98</v>
      </c>
      <c r="C25" s="27">
        <v>13</v>
      </c>
      <c r="D25" s="58" t="s">
        <v>138</v>
      </c>
      <c r="E25" s="58" t="s">
        <v>138</v>
      </c>
    </row>
    <row r="26" spans="1:5" ht="17.25" x14ac:dyDescent="0.3">
      <c r="A26" s="23" t="s">
        <v>75</v>
      </c>
      <c r="B26" s="23" t="s">
        <v>99</v>
      </c>
      <c r="C26" s="27">
        <v>107</v>
      </c>
      <c r="D26" s="56" t="s">
        <v>138</v>
      </c>
      <c r="E26" s="56" t="s">
        <v>138</v>
      </c>
    </row>
    <row r="27" spans="1:5" ht="17.25" x14ac:dyDescent="0.3">
      <c r="A27" s="23" t="s">
        <v>75</v>
      </c>
      <c r="B27" s="23" t="s">
        <v>100</v>
      </c>
      <c r="C27" s="27">
        <v>607</v>
      </c>
      <c r="D27" s="58" t="s">
        <v>138</v>
      </c>
      <c r="E27" s="58" t="s">
        <v>138</v>
      </c>
    </row>
    <row r="28" spans="1:5" ht="17.25" x14ac:dyDescent="0.3">
      <c r="A28" s="23" t="s">
        <v>75</v>
      </c>
      <c r="B28" s="23" t="s">
        <v>101</v>
      </c>
      <c r="C28" s="27">
        <v>0</v>
      </c>
      <c r="D28" s="56" t="s">
        <v>138</v>
      </c>
      <c r="E28" s="56" t="s">
        <v>138</v>
      </c>
    </row>
    <row r="29" spans="1:5" ht="17.25" x14ac:dyDescent="0.3">
      <c r="A29" s="23" t="s">
        <v>75</v>
      </c>
      <c r="B29" s="23" t="s">
        <v>102</v>
      </c>
      <c r="C29" s="27">
        <v>8</v>
      </c>
      <c r="D29" s="58" t="s">
        <v>138</v>
      </c>
      <c r="E29" s="58" t="s">
        <v>138</v>
      </c>
    </row>
    <row r="30" spans="1:5" ht="17.25" x14ac:dyDescent="0.3">
      <c r="A30" s="23" t="s">
        <v>75</v>
      </c>
      <c r="B30" s="23" t="s">
        <v>103</v>
      </c>
      <c r="C30" s="27">
        <v>251</v>
      </c>
      <c r="D30" s="56" t="s">
        <v>138</v>
      </c>
      <c r="E30" s="56" t="s">
        <v>138</v>
      </c>
    </row>
    <row r="31" spans="1:5" ht="17.25" x14ac:dyDescent="0.3">
      <c r="A31" s="23" t="s">
        <v>75</v>
      </c>
      <c r="B31" s="23" t="s">
        <v>104</v>
      </c>
      <c r="C31" s="27">
        <v>37</v>
      </c>
      <c r="D31" s="58" t="s">
        <v>138</v>
      </c>
      <c r="E31" s="58" t="s">
        <v>138</v>
      </c>
    </row>
    <row r="32" spans="1:5" ht="17.25" x14ac:dyDescent="0.3">
      <c r="A32" s="23" t="s">
        <v>75</v>
      </c>
      <c r="B32" s="23" t="s">
        <v>105</v>
      </c>
      <c r="C32" s="27">
        <v>28</v>
      </c>
      <c r="D32" s="56" t="s">
        <v>138</v>
      </c>
      <c r="E32" s="56" t="s">
        <v>138</v>
      </c>
    </row>
    <row r="33" spans="1:5" ht="17.25" x14ac:dyDescent="0.3">
      <c r="A33" s="23" t="s">
        <v>75</v>
      </c>
      <c r="B33" s="23" t="s">
        <v>106</v>
      </c>
      <c r="C33" s="48">
        <v>2866</v>
      </c>
      <c r="D33" s="58" t="s">
        <v>138</v>
      </c>
      <c r="E33" s="58" t="s">
        <v>138</v>
      </c>
    </row>
    <row r="34" spans="1:5" ht="17.25" x14ac:dyDescent="0.3">
      <c r="A34" s="23" t="s">
        <v>75</v>
      </c>
      <c r="B34" s="23" t="s">
        <v>107</v>
      </c>
      <c r="C34" s="27">
        <v>140</v>
      </c>
      <c r="D34" s="56" t="s">
        <v>138</v>
      </c>
      <c r="E34" s="56" t="s">
        <v>138</v>
      </c>
    </row>
    <row r="35" spans="1:5" ht="17.25" x14ac:dyDescent="0.3">
      <c r="A35" s="23" t="s">
        <v>75</v>
      </c>
      <c r="B35" s="23" t="s">
        <v>108</v>
      </c>
      <c r="C35" s="24" t="s">
        <v>136</v>
      </c>
      <c r="D35" s="30">
        <v>1</v>
      </c>
      <c r="E35" s="23" t="s">
        <v>78</v>
      </c>
    </row>
    <row r="36" spans="1:5" ht="17.25" x14ac:dyDescent="0.3">
      <c r="A36" s="23" t="s">
        <v>75</v>
      </c>
      <c r="B36" s="23" t="s">
        <v>109</v>
      </c>
      <c r="C36" s="48">
        <v>6550</v>
      </c>
      <c r="D36" s="56" t="s">
        <v>138</v>
      </c>
      <c r="E36" s="56" t="s">
        <v>138</v>
      </c>
    </row>
    <row r="37" spans="1:5" ht="17.25" x14ac:dyDescent="0.3">
      <c r="A37" s="23" t="s">
        <v>75</v>
      </c>
      <c r="B37" s="23" t="s">
        <v>110</v>
      </c>
      <c r="C37" s="48">
        <v>1704</v>
      </c>
      <c r="D37" s="58" t="s">
        <v>138</v>
      </c>
      <c r="E37" s="58" t="s">
        <v>138</v>
      </c>
    </row>
    <row r="38" spans="1:5" ht="17.25" x14ac:dyDescent="0.3">
      <c r="A38" s="23" t="s">
        <v>75</v>
      </c>
      <c r="B38" s="23" t="s">
        <v>111</v>
      </c>
      <c r="C38" s="27">
        <v>65</v>
      </c>
      <c r="D38" s="56" t="s">
        <v>138</v>
      </c>
      <c r="E38" s="56" t="s">
        <v>138</v>
      </c>
    </row>
    <row r="39" spans="1:5" ht="17.25" x14ac:dyDescent="0.3">
      <c r="A39" s="23" t="s">
        <v>75</v>
      </c>
      <c r="B39" s="23" t="s">
        <v>112</v>
      </c>
      <c r="C39" s="48">
        <v>2068</v>
      </c>
      <c r="D39" s="58" t="s">
        <v>138</v>
      </c>
      <c r="E39" s="58" t="s">
        <v>138</v>
      </c>
    </row>
    <row r="40" spans="1:5" ht="17.25" x14ac:dyDescent="0.3">
      <c r="A40" s="23" t="s">
        <v>75</v>
      </c>
      <c r="B40" s="23" t="s">
        <v>113</v>
      </c>
      <c r="C40" s="48">
        <v>972</v>
      </c>
      <c r="D40" s="56" t="s">
        <v>138</v>
      </c>
      <c r="E40" s="56" t="s">
        <v>138</v>
      </c>
    </row>
    <row r="41" spans="1:5" ht="17.25" x14ac:dyDescent="0.3">
      <c r="A41" s="23" t="s">
        <v>75</v>
      </c>
      <c r="B41" s="23" t="s">
        <v>114</v>
      </c>
      <c r="C41" s="27">
        <v>297</v>
      </c>
      <c r="D41" s="58" t="s">
        <v>138</v>
      </c>
      <c r="E41" s="58" t="s">
        <v>138</v>
      </c>
    </row>
    <row r="42" spans="1:5" ht="17.25" x14ac:dyDescent="0.3">
      <c r="A42" s="23" t="s">
        <v>75</v>
      </c>
      <c r="B42" s="23" t="s">
        <v>115</v>
      </c>
      <c r="C42" s="27">
        <v>481</v>
      </c>
      <c r="D42" s="56" t="s">
        <v>138</v>
      </c>
      <c r="E42" s="56" t="s">
        <v>138</v>
      </c>
    </row>
    <row r="43" spans="1:5" ht="17.25" x14ac:dyDescent="0.3">
      <c r="A43" s="23" t="s">
        <v>75</v>
      </c>
      <c r="B43" s="23" t="s">
        <v>116</v>
      </c>
      <c r="C43" s="27">
        <v>176</v>
      </c>
      <c r="D43" s="58" t="s">
        <v>138</v>
      </c>
      <c r="E43" s="58" t="s">
        <v>138</v>
      </c>
    </row>
    <row r="44" spans="1:5" ht="17.25" x14ac:dyDescent="0.3">
      <c r="A44" s="23" t="s">
        <v>75</v>
      </c>
      <c r="B44" s="23" t="s">
        <v>117</v>
      </c>
      <c r="C44" s="27">
        <v>251</v>
      </c>
      <c r="D44" s="56" t="s">
        <v>138</v>
      </c>
      <c r="E44" s="56" t="s">
        <v>138</v>
      </c>
    </row>
    <row r="45" spans="1:5" ht="17.25" x14ac:dyDescent="0.3">
      <c r="A45" s="23" t="s">
        <v>75</v>
      </c>
      <c r="B45" s="23" t="s">
        <v>118</v>
      </c>
      <c r="C45" s="27">
        <v>155</v>
      </c>
      <c r="D45" s="58" t="s">
        <v>138</v>
      </c>
      <c r="E45" s="58" t="s">
        <v>138</v>
      </c>
    </row>
    <row r="46" spans="1:5" ht="17.25" x14ac:dyDescent="0.3">
      <c r="A46" s="23" t="s">
        <v>75</v>
      </c>
      <c r="B46" s="23" t="s">
        <v>119</v>
      </c>
      <c r="C46" s="48">
        <v>645</v>
      </c>
      <c r="D46" s="56" t="s">
        <v>138</v>
      </c>
      <c r="E46" s="56" t="s">
        <v>138</v>
      </c>
    </row>
    <row r="47" spans="1:5" ht="17.25" x14ac:dyDescent="0.3">
      <c r="A47" s="23" t="s">
        <v>75</v>
      </c>
      <c r="B47" s="23" t="s">
        <v>120</v>
      </c>
      <c r="C47" s="27">
        <v>138</v>
      </c>
      <c r="D47" s="58" t="s">
        <v>138</v>
      </c>
      <c r="E47" s="58" t="s">
        <v>138</v>
      </c>
    </row>
    <row r="48" spans="1:5" ht="17.25" x14ac:dyDescent="0.3">
      <c r="A48" s="23" t="s">
        <v>75</v>
      </c>
      <c r="B48" s="23" t="s">
        <v>121</v>
      </c>
      <c r="C48" s="27">
        <v>278</v>
      </c>
      <c r="D48" s="56" t="s">
        <v>138</v>
      </c>
      <c r="E48" s="56" t="s">
        <v>138</v>
      </c>
    </row>
    <row r="49" spans="1:5" ht="17.25" x14ac:dyDescent="0.3">
      <c r="A49" s="23" t="s">
        <v>75</v>
      </c>
      <c r="B49" s="23" t="s">
        <v>122</v>
      </c>
      <c r="C49" s="24" t="s">
        <v>136</v>
      </c>
      <c r="D49" s="30">
        <v>1</v>
      </c>
      <c r="E49" s="23" t="s">
        <v>78</v>
      </c>
    </row>
    <row r="50" spans="1:5" ht="17.25" x14ac:dyDescent="0.3">
      <c r="A50" s="23" t="s">
        <v>75</v>
      </c>
      <c r="B50" s="23" t="s">
        <v>123</v>
      </c>
      <c r="C50" s="27">
        <v>36</v>
      </c>
      <c r="D50" s="56" t="s">
        <v>138</v>
      </c>
      <c r="E50" s="56" t="s">
        <v>138</v>
      </c>
    </row>
    <row r="51" spans="1:5" ht="17.25" x14ac:dyDescent="0.3">
      <c r="A51" s="23" t="s">
        <v>75</v>
      </c>
      <c r="B51" s="23" t="s">
        <v>124</v>
      </c>
      <c r="C51" s="27">
        <v>119</v>
      </c>
      <c r="D51" s="58" t="s">
        <v>138</v>
      </c>
      <c r="E51" s="58" t="s">
        <v>138</v>
      </c>
    </row>
    <row r="52" spans="1:5" ht="17.25" x14ac:dyDescent="0.3">
      <c r="A52" s="23" t="s">
        <v>75</v>
      </c>
      <c r="B52" s="23" t="s">
        <v>125</v>
      </c>
      <c r="C52" s="27">
        <v>357</v>
      </c>
      <c r="D52" s="56" t="s">
        <v>138</v>
      </c>
      <c r="E52" s="56" t="s">
        <v>138</v>
      </c>
    </row>
    <row r="53" spans="1:5" ht="17.25" x14ac:dyDescent="0.3">
      <c r="A53" s="23" t="s">
        <v>75</v>
      </c>
      <c r="B53" s="23" t="s">
        <v>126</v>
      </c>
      <c r="C53" s="27">
        <v>821</v>
      </c>
      <c r="D53" s="58" t="s">
        <v>138</v>
      </c>
      <c r="E53" s="58" t="s">
        <v>138</v>
      </c>
    </row>
    <row r="54" spans="1:5" ht="17.25" x14ac:dyDescent="0.3">
      <c r="A54" s="23" t="s">
        <v>75</v>
      </c>
      <c r="B54" s="23" t="s">
        <v>127</v>
      </c>
      <c r="C54" s="27">
        <v>70</v>
      </c>
      <c r="D54" s="56" t="s">
        <v>138</v>
      </c>
      <c r="E54" s="56" t="s">
        <v>138</v>
      </c>
    </row>
    <row r="55" spans="1:5" ht="17.25" x14ac:dyDescent="0.3">
      <c r="A55" s="23" t="s">
        <v>75</v>
      </c>
      <c r="B55" s="23" t="s">
        <v>128</v>
      </c>
      <c r="C55" s="27">
        <v>7</v>
      </c>
      <c r="D55" s="58" t="s">
        <v>138</v>
      </c>
      <c r="E55" s="58" t="s">
        <v>138</v>
      </c>
    </row>
    <row r="56" spans="1:5" ht="17.25" x14ac:dyDescent="0.3">
      <c r="A56" s="23" t="s">
        <v>75</v>
      </c>
      <c r="B56" s="23" t="s">
        <v>129</v>
      </c>
      <c r="C56" s="24" t="s">
        <v>136</v>
      </c>
      <c r="D56" s="30">
        <v>1</v>
      </c>
      <c r="E56" s="23" t="s">
        <v>78</v>
      </c>
    </row>
    <row r="57" spans="1:5" ht="17.25" x14ac:dyDescent="0.3">
      <c r="A57" s="23" t="s">
        <v>75</v>
      </c>
      <c r="B57" s="23" t="s">
        <v>130</v>
      </c>
      <c r="C57" s="27">
        <v>1306</v>
      </c>
      <c r="D57" s="58" t="s">
        <v>138</v>
      </c>
      <c r="E57" s="58" t="s">
        <v>138</v>
      </c>
    </row>
    <row r="58" spans="1:5" ht="17.25" x14ac:dyDescent="0.3">
      <c r="A58" s="23" t="s">
        <v>75</v>
      </c>
      <c r="B58" s="23" t="s">
        <v>131</v>
      </c>
      <c r="C58" s="27">
        <v>7</v>
      </c>
      <c r="D58" s="56" t="s">
        <v>138</v>
      </c>
      <c r="E58" s="56" t="s">
        <v>138</v>
      </c>
    </row>
    <row r="59" spans="1:5" ht="17.25" x14ac:dyDescent="0.3">
      <c r="A59" s="23" t="s">
        <v>75</v>
      </c>
      <c r="B59" s="23" t="s">
        <v>132</v>
      </c>
      <c r="C59" s="27">
        <v>1461</v>
      </c>
      <c r="D59" s="58" t="s">
        <v>138</v>
      </c>
      <c r="E59" s="58" t="s">
        <v>138</v>
      </c>
    </row>
    <row r="60" spans="1:5" ht="17.25" x14ac:dyDescent="0.3">
      <c r="A60" s="23" t="s">
        <v>75</v>
      </c>
      <c r="B60" s="23" t="s">
        <v>133</v>
      </c>
      <c r="C60" s="27">
        <v>49</v>
      </c>
      <c r="D60" s="56" t="s">
        <v>138</v>
      </c>
      <c r="E60" s="56" t="s">
        <v>138</v>
      </c>
    </row>
    <row r="61" spans="1:5" ht="17.25" x14ac:dyDescent="0.3">
      <c r="A61" s="23" t="s">
        <v>75</v>
      </c>
      <c r="B61" s="23" t="s">
        <v>134</v>
      </c>
      <c r="C61" s="27">
        <v>17</v>
      </c>
      <c r="D61" s="58" t="s">
        <v>138</v>
      </c>
      <c r="E61" s="58" t="s">
        <v>138</v>
      </c>
    </row>
    <row r="62" spans="1:5" ht="17.25" x14ac:dyDescent="0.3">
      <c r="A62" s="35" t="s">
        <v>75</v>
      </c>
      <c r="B62" s="35" t="s">
        <v>135</v>
      </c>
      <c r="C62" s="51">
        <v>30773</v>
      </c>
      <c r="D62" s="56" t="s">
        <v>138</v>
      </c>
      <c r="E62" s="56" t="s">
        <v>138</v>
      </c>
    </row>
    <row r="63" spans="1:5" hidden="1" x14ac:dyDescent="0.2">
      <c r="C63" s="12"/>
    </row>
    <row r="64" spans="1:5" ht="17.25" x14ac:dyDescent="0.3">
      <c r="A64" s="32" t="s">
        <v>20</v>
      </c>
    </row>
  </sheetData>
  <sheetProtection sheet="1" objects="1" scenarios="1" selectLockedCells="1"/>
  <conditionalFormatting sqref="A17:B17 A18:E20 A21:B21 A22:E34 A35:B35 A36:E48 A49:B49 A50:E55 A56:B56 A57:E62 A4:E16 D17:E62">
    <cfRule type="expression" dxfId="109" priority="4">
      <formula>MOD(ROW(),2)=0</formula>
    </cfRule>
  </conditionalFormatting>
  <conditionalFormatting sqref="C17">
    <cfRule type="expression" dxfId="108" priority="3">
      <formula>MOD(ROW(),2)=0</formula>
    </cfRule>
  </conditionalFormatting>
  <conditionalFormatting sqref="C21 C35 C49">
    <cfRule type="expression" dxfId="107" priority="2">
      <formula>MOD(ROW(),2)=0</formula>
    </cfRule>
  </conditionalFormatting>
  <conditionalFormatting sqref="C56">
    <cfRule type="expression" dxfId="106" priority="1">
      <formula>MOD(ROW(),2)=0</formula>
    </cfRule>
  </conditionalFormatting>
  <pageMargins left="0.7" right="0.7" top="0.75" bottom="0.75" header="0.3" footer="0.3"/>
  <pageSetup orientation="portrait" horizontalDpi="1200" verticalDpi="1200"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F3914704035607468E3C305FB4EA0656" ma:contentTypeVersion="36" ma:contentTypeDescription="This is the Custom Document Type for use by DHCS" ma:contentTypeScope="" ma:versionID="e47a2d998cb566f50d4413093a033875">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7</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Eligibility</TermName>
          <TermId xmlns="http://schemas.microsoft.com/office/infopath/2007/PartnerControls">bb028752-9124-4a8b-a534-67faa7060e35</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DHCSDOC-1866180135-257</_dlc_DocId>
    <_dlc_DocIdUrl xmlns="69bc34b3-1921-46c7-8c7a-d18363374b4b">
      <Url>https://dhcscagovauthoring/dataandstats/_layouts/15/DocIdRedir.aspx?ID=DHCSDOC-1866180135-257</Url>
      <Description>DHCSDOC-1866180135-257</Description>
    </_dlc_DocIdUrl>
  </documentManagement>
</p:properties>
</file>

<file path=customXml/itemProps1.xml><?xml version="1.0" encoding="utf-8"?>
<ds:datastoreItem xmlns:ds="http://schemas.openxmlformats.org/officeDocument/2006/customXml" ds:itemID="{C4CA6CE8-4C67-49A9-94B1-5E5A7E54016E}"/>
</file>

<file path=customXml/itemProps2.xml><?xml version="1.0" encoding="utf-8"?>
<ds:datastoreItem xmlns:ds="http://schemas.openxmlformats.org/officeDocument/2006/customXml" ds:itemID="{1BA4CFBA-C9FE-4252-A472-B3BB8CCE54E3}"/>
</file>

<file path=customXml/itemProps3.xml><?xml version="1.0" encoding="utf-8"?>
<ds:datastoreItem xmlns:ds="http://schemas.openxmlformats.org/officeDocument/2006/customXml" ds:itemID="{C6B3D3FF-126A-484F-9157-4406E6A8641C}"/>
</file>

<file path=customXml/itemProps4.xml><?xml version="1.0" encoding="utf-8"?>
<ds:datastoreItem xmlns:ds="http://schemas.openxmlformats.org/officeDocument/2006/customXml" ds:itemID="{B9EB9C53-634A-4B0A-96BB-0C8677B2A8A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MAGI Redeterminations</vt:lpstr>
      <vt:lpstr>Non-MAGI Redeterminations</vt:lpstr>
      <vt:lpstr>Redeterminations Total</vt:lpstr>
      <vt:lpstr>Returned Packet + Ex Parte</vt:lpstr>
      <vt:lpstr>Monthly Redetermination Proc</vt:lpstr>
      <vt:lpstr>MAGI Discontinuances</vt:lpstr>
      <vt:lpstr>Non-MAGI Discontinuances</vt:lpstr>
      <vt:lpstr>Discontinuances Total</vt:lpstr>
      <vt:lpstr>MAGI Reinstatements</vt:lpstr>
      <vt:lpstr>Non-MAGI Reinstatements</vt:lpstr>
      <vt:lpstr>Total Reinstatements</vt:lpstr>
      <vt:lpstr>TitleRegion1.a3.e62.10</vt:lpstr>
      <vt:lpstr>TitleRegion1.a3.e62.11</vt:lpstr>
      <vt:lpstr>TitleRegion1.a3.e62.9</vt:lpstr>
      <vt:lpstr>TitleRegion1.a3.g6.5</vt:lpstr>
      <vt:lpstr>TitleRegion1.a3.g62.4</vt:lpstr>
      <vt:lpstr>TitleRegion1.a3.g62.6</vt:lpstr>
      <vt:lpstr>TitleRegion1.a3.g62.7</vt:lpstr>
      <vt:lpstr>TitleRegion1.a3.g62.8</vt:lpstr>
      <vt:lpstr>TitleRegion1.a3.r62.1</vt:lpstr>
      <vt:lpstr>TitleRegion1.a3.r62.2</vt:lpstr>
      <vt:lpstr>TitleRegion1.a3.r62.3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County-Stratification-RMR-1-1-25-04-30-25</dc:title>
  <dc:creator>Daei, Afshin@DHCS</dc:creator>
  <cp:keywords/>
  <cp:lastModifiedBy>Daei, Afshin@DHCS</cp:lastModifiedBy>
  <dcterms:created xsi:type="dcterms:W3CDTF">2025-06-03T16:44:28Z</dcterms:created>
  <dcterms:modified xsi:type="dcterms:W3CDTF">2025-06-20T22:27:24Z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0x010100EEE380F46F125946A8B4C4C90D9FFCDC00F3914704035607468E3C305FB4EA0656</vt:lpwstr>
  </property>
  <property fmtid="{D5CDD505-2E9C-101B-9397-08002B2CF9AE}" pid="3" name="_dlc_DocIdItemGuid">
    <vt:lpwstr>bbdf6366-451d-43a5-82ab-1471c917e9f2</vt:lpwstr>
  </property>
  <property fmtid="{D5CDD505-2E9C-101B-9397-08002B2CF9AE}" pid="4" name="Division">
    <vt:lpwstr>7;#Medi-Cal Eligibility|bb028752-9124-4a8b-a534-67faa7060e35</vt:lpwstr>
  </property>
</Properties>
</file>