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4.xml" ContentType="application/vnd.openxmlformats-officedocument.spreadsheetml.table+xml"/>
  <Override PartName="/xl/tables/table6.xml" ContentType="application/vnd.openxmlformats-officedocument.spreadsheetml.table+xml"/>
  <Override PartName="/xl/tables/table3.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5.xml" ContentType="application/vnd.openxmlformats-officedocument.spreadsheetml.table+xml"/>
  <Override PartName="/xl/tables/table11.xml" ContentType="application/vnd.openxmlformats-officedocument.spreadsheetml.table+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731"/>
  <workbookPr defaultThemeVersion="166925"/>
  <mc:AlternateContent xmlns:mc="http://schemas.openxmlformats.org/markup-compatibility/2006">
    <mc:Choice Requires="x15">
      <x15ac:absPath xmlns:x15ac="http://schemas.microsoft.com/office/spreadsheetml/2010/11/ac" url="\\dhsintra\dhcs\HCP\MEDGroups\PROGRAM REVIEW\County Administrative Unit\1 DATA REPORTING\PHE Lift\Auto_Dash_Temp\RMR Rerun\Comp Suppressed RMR  County Stratification\"/>
    </mc:Choice>
  </mc:AlternateContent>
  <xr:revisionPtr revIDLastSave="0" documentId="13_ncr:1_{4F673C16-51A9-4197-B7E5-CD233F6FC3FA}" xr6:coauthVersionLast="47" xr6:coauthVersionMax="47" xr10:uidLastSave="{00000000-0000-0000-0000-000000000000}"/>
  <workbookProtection lockStructure="1"/>
  <bookViews>
    <workbookView xWindow="-110" yWindow="-110" windowWidth="19420" windowHeight="10420" firstSheet="8" activeTab="9" xr2:uid="{9BEA8422-58B7-42A4-9850-B887FABCD9A1}"/>
  </bookViews>
  <sheets>
    <sheet name="MAGI Redeterminations" sheetId="1" r:id="rId1"/>
    <sheet name="Non-MAGI Redeterminations" sheetId="2" r:id="rId2"/>
    <sheet name="Redeterminations Total" sheetId="3" r:id="rId3"/>
    <sheet name="Returned Packet + Ex Parte" sheetId="4" r:id="rId4"/>
    <sheet name="Monthly Redetermination Proc" sheetId="5" r:id="rId5"/>
    <sheet name="MAGI Discontinuances" sheetId="6" r:id="rId6"/>
    <sheet name="Non-MAGI Discontinuances" sheetId="7" r:id="rId7"/>
    <sheet name="Discontinuances Total" sheetId="8" r:id="rId8"/>
    <sheet name="MAGI Reinstatements" sheetId="9" r:id="rId9"/>
    <sheet name="Non-MAGI Reinstatements" sheetId="10" r:id="rId10"/>
    <sheet name="Total Reinstatements" sheetId="11" r:id="rId11"/>
  </sheets>
  <definedNames>
    <definedName name="_xlnm._FilterDatabase" localSheetId="7" hidden="1">'Discontinuances Total'!$A$3:$G$62</definedName>
    <definedName name="_xlnm._FilterDatabase" localSheetId="5" hidden="1">'MAGI Discontinuances'!$A$3:$G$62</definedName>
    <definedName name="_xlnm._FilterDatabase" localSheetId="0" hidden="1">'MAGI Redeterminations'!$A$3:$R$62</definedName>
    <definedName name="_xlnm._FilterDatabase" localSheetId="8" hidden="1">'MAGI Reinstatements'!$A$3:$E$62</definedName>
    <definedName name="_xlnm._FilterDatabase" localSheetId="4" hidden="1">'Monthly Redetermination Proc'!$C$1:$C$2</definedName>
    <definedName name="_xlnm._FilterDatabase" localSheetId="6" hidden="1">'Non-MAGI Discontinuances'!$A$3:$G$62</definedName>
    <definedName name="_xlnm._FilterDatabase" localSheetId="1" hidden="1">'Non-MAGI Redeterminations'!$A$3:$R$62</definedName>
    <definedName name="_xlnm._FilterDatabase" localSheetId="9" hidden="1">'Non-MAGI Reinstatements'!$A$3:$E$62</definedName>
    <definedName name="_xlnm._FilterDatabase" localSheetId="2" hidden="1">'Redeterminations Total'!$A$3:$R$62</definedName>
    <definedName name="_xlnm._FilterDatabase" localSheetId="3" hidden="1">'Returned Packet + Ex Parte'!$A$3:$G$62</definedName>
    <definedName name="_xlnm._FilterDatabase" localSheetId="10" hidden="1">'Total Reinstatements'!$A$3:$E$62</definedName>
    <definedName name="TitleRegion1.a3.e62.10" localSheetId="9">'Non-MAGI Reinstatements'!$A$3:$E$62</definedName>
    <definedName name="TitleRegion1.a3.e62.11" localSheetId="10">'Total Reinstatements'!$A$3:$E$62</definedName>
    <definedName name="TitleRegion1.a3.e62.9" localSheetId="8">'MAGI Reinstatements'!$A$3:$E$62</definedName>
    <definedName name="TitleRegion1.a3.g43.5" localSheetId="4">'Monthly Redetermination Proc'!$A$3:$G$43</definedName>
    <definedName name="TitleRegion1.a3.g62.4" localSheetId="3">'Returned Packet + Ex Parte'!$A$3:$G$62</definedName>
    <definedName name="TitleRegion1.a3.g62.6" localSheetId="5">'MAGI Discontinuances'!$A$3:$G$62</definedName>
    <definedName name="TitleRegion1.a3.g62.7" localSheetId="6">'Non-MAGI Discontinuances'!$A$3:$G$62</definedName>
    <definedName name="TitleRegion1.a3.g62.8" localSheetId="7">'Discontinuances Total'!$A$3:$G$62</definedName>
    <definedName name="TitleRegion1.a3.r62.1" localSheetId="0">'MAGI Redeterminations'!$A$3:$R$62</definedName>
    <definedName name="TitleRegion1.a3.r62.2" localSheetId="1">'Non-MAGI Redeterminations'!$A$3:$R$62</definedName>
    <definedName name="TitleRegion1.a3.r62.3" localSheetId="2">'Redeterminations Total'!$A$3:$R$62</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680" uniqueCount="139">
  <si>
    <t>Press tab to move to input areas, press enter to move to next row</t>
  </si>
  <si>
    <t>MAGI Redetermination Processing</t>
  </si>
  <si>
    <t>Eligibility
Month</t>
  </si>
  <si>
    <t>County</t>
  </si>
  <si>
    <t>MAGI
Redeterminations
Due</t>
  </si>
  <si>
    <t>MAGI
Redeterminations
Completed</t>
  </si>
  <si>
    <t>MAGI
Redeterminations
Completed
Percentage</t>
  </si>
  <si>
    <t>MAGI of Completed,
Total
Redeterminations
Continued in
Coverage</t>
  </si>
  <si>
    <t>MAGI Renewed
Via
Ex-Parte
Total 
Count</t>
  </si>
  <si>
    <t>MAGI Renewed 
Via Ex-Parte 
Total
Percentage</t>
  </si>
  <si>
    <t>MAGI Renewed 
via Auto
Ex-Parte
Count</t>
  </si>
  <si>
    <t>MAGI
Renewed Via
Auto Ex-Parte
Percentage</t>
  </si>
  <si>
    <t>MAGI Renewed
Via Manual
Ex-Parte
Count</t>
  </si>
  <si>
    <t>MAGI Renewed
Via Manual
Ex-Parte
Percentage</t>
  </si>
  <si>
    <t>MAGI Of
Completed,Total
Redeterminations
Discontinued Count</t>
  </si>
  <si>
    <t>MAGI Of
Completed,Total
Redeterminations
Discontinued
Percentage</t>
  </si>
  <si>
    <t>MAGI
Renewals
In Process
Count</t>
  </si>
  <si>
    <t>MAGI
Renewals In
Process
Percentage</t>
  </si>
  <si>
    <t>Annotation
Code</t>
  </si>
  <si>
    <t>Count Annotation
Description</t>
  </si>
  <si>
    <t>Cell suppressed for small numbers</t>
  </si>
  <si>
    <r>
      <rPr>
        <b/>
        <sz val="12"/>
        <color rgb="FF000000"/>
        <rFont val="Segoe UI"/>
        <family val="2"/>
      </rPr>
      <t>DataSource(s): Medi-Cal Programs Only. Source: Statewide Automated Welfare System (SAWS)</t>
    </r>
  </si>
  <si>
    <t>Non-MAGI Redetermination Processing</t>
  </si>
  <si>
    <t>Non-MAGI
Redeterminations
Due</t>
  </si>
  <si>
    <t>Non-MAGI
Redeterminations
Completed</t>
  </si>
  <si>
    <t>Non-MAGI
Redeterminations
Completed
Percentage</t>
  </si>
  <si>
    <t>Non-MAGI of
Completed, Total
Redeterminations
Continued in
Coverage</t>
  </si>
  <si>
    <t>Non-MAGI
Renewed
Via
Ex-Parte
Total</t>
  </si>
  <si>
    <t>Non-MAGI
Renewed Via
Ex-Parte Total
Percentage</t>
  </si>
  <si>
    <t>Non-MAGI
Renewed via
Auto
Ex-Parte
Count</t>
  </si>
  <si>
    <t>Non-MAGI
Renewed Via
Auto Ex-Parte
Percentage</t>
  </si>
  <si>
    <t>Non-MAGI
Renewed Via
Manual
Ex-Parte
Count</t>
  </si>
  <si>
    <t>Non-MAGI
Renewed Via
Manual
Ex-Parte
Percentage</t>
  </si>
  <si>
    <t>Non-MAGI Of
Completed,Total
Redeterminations
Discontinued Count</t>
  </si>
  <si>
    <t>Non-MAGI Of
Completed,Total
Redeterminations
Discontinued
Percentage</t>
  </si>
  <si>
    <t>Non-MAGI
Renewals
In Process
Count</t>
  </si>
  <si>
    <t>Non-MAGI
Renewals In
Process
Percentage</t>
  </si>
  <si>
    <t>Redetermination Processing Total</t>
  </si>
  <si>
    <t>Redeterminations
Due</t>
  </si>
  <si>
    <t>Redeterminations
Completed</t>
  </si>
  <si>
    <t>Redeterminations
Completed
Percentage</t>
  </si>
  <si>
    <t>Total
Redeterminations
Continued in
Coverage</t>
  </si>
  <si>
    <t>Renewed
Via
Ex-Parte
Total
Count</t>
  </si>
  <si>
    <t>Renewed
Via Ex-Parte
Total
Percentage</t>
  </si>
  <si>
    <t>Renewed
via Auto
Ex-Parte
Count</t>
  </si>
  <si>
    <t>Renewed
Via Auto
Ex-Parte
Percentage</t>
  </si>
  <si>
    <t>Renewed
Via Manual
Ex-Parte
Count</t>
  </si>
  <si>
    <t>Renewed Via
Manual
Ex-Parte
Percentage</t>
  </si>
  <si>
    <t>Total
Redeterminations
Discontinued
Count</t>
  </si>
  <si>
    <t>Total
Redeterminations
Discontinued
Percentage</t>
  </si>
  <si>
    <t>Renewals
In
Process
Count</t>
  </si>
  <si>
    <t>Renewals
In Process
Percentage</t>
  </si>
  <si>
    <t>Cell suppressed for complimentary suppression</t>
  </si>
  <si>
    <t>Percent Returned Packet and Renewed via Ex Parte</t>
  </si>
  <si>
    <t>MAGI % Returned Packet and
Renewed via Ex Parte</t>
  </si>
  <si>
    <t>Non-MAGI % Returned Packet and
Renewed via Ex Parte</t>
  </si>
  <si>
    <t>All % Returned Packet and
Renewed via Ex Parte</t>
  </si>
  <si>
    <t>Monthly Redetermination Processing</t>
  </si>
  <si>
    <t>Renewed Via
Ex-Parte Total</t>
  </si>
  <si>
    <t>Continued in
Medi-Cal</t>
  </si>
  <si>
    <t>Total Redeterminations
Discontinued Count</t>
  </si>
  <si>
    <t>Renewals In
Process Count</t>
  </si>
  <si>
    <t>MAGI Discontinuance Reasons</t>
  </si>
  <si>
    <t>Eligibility Month</t>
  </si>
  <si>
    <t>Procedural</t>
  </si>
  <si>
    <t>Excess Income</t>
  </si>
  <si>
    <t>Other Reasons</t>
  </si>
  <si>
    <t>Annotation Code</t>
  </si>
  <si>
    <t>Count Annotation Description</t>
  </si>
  <si>
    <t>Non-MAGI Discontinuance Reasons</t>
  </si>
  <si>
    <t>Excess Property</t>
  </si>
  <si>
    <t>Discontinuances Total</t>
  </si>
  <si>
    <t>Excess Income/Property</t>
  </si>
  <si>
    <t>MAGI Discontinuance Reinstatements</t>
  </si>
  <si>
    <t>Count</t>
  </si>
  <si>
    <t>Non-MAGI Discontinuance Reinstatements</t>
  </si>
  <si>
    <t>Total Discontinuance Reinstatements</t>
  </si>
  <si>
    <t>October 2023</t>
  </si>
  <si>
    <t>Alameda</t>
  </si>
  <si>
    <t>Alpine</t>
  </si>
  <si>
    <t>Amador</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Sonoma</t>
  </si>
  <si>
    <t>Stanislaus</t>
  </si>
  <si>
    <t>Sutter</t>
  </si>
  <si>
    <t>Tehama</t>
  </si>
  <si>
    <t>Trinity</t>
  </si>
  <si>
    <t>Tulare</t>
  </si>
  <si>
    <t>Tuolumne</t>
  </si>
  <si>
    <t>Ventura</t>
  </si>
  <si>
    <t>Yolo</t>
  </si>
  <si>
    <t>Yuba</t>
  </si>
  <si>
    <t>Statewide</t>
  </si>
  <si>
    <t>blank</t>
  </si>
  <si>
    <t>Suppressed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3" formatCode="_(* #,##0.00_);_(* \(#,##0.00\);_(* &quot;-&quot;??_);_(@_)"/>
    <numFmt numFmtId="164" formatCode="mmmm\ yyyy"/>
    <numFmt numFmtId="165" formatCode="#,###,###,##0"/>
    <numFmt numFmtId="166" formatCode="0.0%"/>
    <numFmt numFmtId="167" formatCode="#########0"/>
    <numFmt numFmtId="168" formatCode="_(* #,##0_);_(* \(#,##0\);_(* &quot;-&quot;??_);_(@_)"/>
  </numFmts>
  <fonts count="12" x14ac:knownFonts="1">
    <font>
      <sz val="9.5"/>
      <color rgb="FF000000"/>
      <name val="Arial"/>
    </font>
    <font>
      <sz val="12"/>
      <color theme="0"/>
      <name val="Segoe UI"/>
      <family val="2"/>
    </font>
    <font>
      <sz val="12"/>
      <color rgb="FF000000"/>
      <name val="Segoe UI"/>
      <family val="2"/>
    </font>
    <font>
      <b/>
      <sz val="18"/>
      <color rgb="FF000000"/>
      <name val="Segoe UI"/>
      <family val="2"/>
    </font>
    <font>
      <sz val="18"/>
      <color rgb="FF000000"/>
      <name val="Segoe UI"/>
      <family val="2"/>
    </font>
    <font>
      <b/>
      <sz val="12"/>
      <color theme="0"/>
      <name val="Segoe UI"/>
      <family val="2"/>
    </font>
    <font>
      <sz val="9.5"/>
      <color rgb="FF000000"/>
      <name val="Arial"/>
      <family val="2"/>
    </font>
    <font>
      <b/>
      <sz val="12"/>
      <color rgb="FF000000"/>
      <name val="Segoe UI"/>
      <family val="2"/>
    </font>
    <font>
      <sz val="12"/>
      <color rgb="FF112277"/>
      <name val="Segoe UI"/>
      <family val="2"/>
    </font>
    <font>
      <sz val="12"/>
      <color rgb="FF0D0D0D"/>
      <name val="Segoe UI"/>
      <family val="2"/>
    </font>
    <font>
      <sz val="12"/>
      <color theme="0" tint="-0.14999847407452621"/>
      <name val="Segoe UI"/>
      <family val="2"/>
    </font>
    <font>
      <sz val="12"/>
      <name val="Segoe UI"/>
      <family val="2"/>
    </font>
  </fonts>
  <fills count="6">
    <fill>
      <patternFill patternType="none"/>
    </fill>
    <fill>
      <patternFill patternType="gray125"/>
    </fill>
    <fill>
      <patternFill patternType="solid">
        <fgColor rgb="FFFAFBFE"/>
        <bgColor indexed="64"/>
      </patternFill>
    </fill>
    <fill>
      <patternFill patternType="solid">
        <fgColor rgb="FF17315A"/>
        <bgColor indexed="64"/>
      </patternFill>
    </fill>
    <fill>
      <patternFill patternType="solid">
        <fgColor rgb="FFFFFFFF"/>
        <bgColor indexed="64"/>
      </patternFill>
    </fill>
    <fill>
      <patternFill patternType="solid">
        <fgColor theme="0"/>
        <bgColor indexed="64"/>
      </patternFill>
    </fill>
  </fills>
  <borders count="12">
    <border>
      <left/>
      <right/>
      <top/>
      <bottom/>
      <diagonal/>
    </border>
    <border>
      <left style="thin">
        <color rgb="FFC1C1C1"/>
      </left>
      <right style="thin">
        <color rgb="FFC1C1C1"/>
      </right>
      <top style="thin">
        <color rgb="FFC1C1C1"/>
      </top>
      <bottom style="thin">
        <color rgb="FFC1C1C1"/>
      </bottom>
      <diagonal/>
    </border>
    <border>
      <left style="thin">
        <color rgb="FFB0B7BB"/>
      </left>
      <right style="thin">
        <color rgb="FFB0B7BB"/>
      </right>
      <top/>
      <bottom style="thin">
        <color rgb="FFB0B7BB"/>
      </bottom>
      <diagonal/>
    </border>
    <border>
      <left style="thin">
        <color rgb="FFC1C1C1"/>
      </left>
      <right style="thin">
        <color rgb="FFC1C1C1"/>
      </right>
      <top style="thin">
        <color rgb="FFC1C1C1"/>
      </top>
      <bottom/>
      <diagonal/>
    </border>
    <border>
      <left style="thin">
        <color rgb="FFB0B7BB"/>
      </left>
      <right style="thin">
        <color rgb="FFB0B7BB"/>
      </right>
      <top/>
      <bottom/>
      <diagonal/>
    </border>
    <border>
      <left/>
      <right style="thin">
        <color rgb="FFB0B7BB"/>
      </right>
      <top/>
      <bottom style="thin">
        <color rgb="FFB0B7BB"/>
      </bottom>
      <diagonal/>
    </border>
    <border>
      <left style="thin">
        <color rgb="FFB0B7BB"/>
      </left>
      <right/>
      <top/>
      <bottom style="thin">
        <color rgb="FFB0B7BB"/>
      </bottom>
      <diagonal/>
    </border>
    <border>
      <left/>
      <right style="thin">
        <color rgb="FFC1C1C1"/>
      </right>
      <top style="thin">
        <color rgb="FFC1C1C1"/>
      </top>
      <bottom style="thin">
        <color rgb="FFC1C1C1"/>
      </bottom>
      <diagonal/>
    </border>
    <border>
      <left style="thin">
        <color rgb="FFC1C1C1"/>
      </left>
      <right/>
      <top style="thin">
        <color rgb="FFC1C1C1"/>
      </top>
      <bottom style="thin">
        <color rgb="FFC1C1C1"/>
      </bottom>
      <diagonal/>
    </border>
    <border>
      <left/>
      <right style="thin">
        <color rgb="FFC1C1C1"/>
      </right>
      <top style="thin">
        <color rgb="FFC1C1C1"/>
      </top>
      <bottom/>
      <diagonal/>
    </border>
    <border>
      <left style="thin">
        <color rgb="FFC1C1C1"/>
      </left>
      <right/>
      <top style="thin">
        <color rgb="FFC1C1C1"/>
      </top>
      <bottom/>
      <diagonal/>
    </border>
    <border>
      <left style="thin">
        <color rgb="FFB0B7BB"/>
      </left>
      <right/>
      <top/>
      <bottom/>
      <diagonal/>
    </border>
  </borders>
  <cellStyleXfs count="3">
    <xf numFmtId="0" fontId="0" fillId="0" borderId="0"/>
    <xf numFmtId="43" fontId="6" fillId="0" borderId="0" applyFont="0" applyFill="0" applyBorder="0" applyAlignment="0" applyProtection="0"/>
    <xf numFmtId="9" fontId="6" fillId="0" borderId="0" applyFont="0" applyFill="0" applyBorder="0" applyAlignment="0" applyProtection="0"/>
  </cellStyleXfs>
  <cellXfs count="86">
    <xf numFmtId="0" fontId="0" fillId="0" borderId="0" xfId="0"/>
    <xf numFmtId="0" fontId="1" fillId="2" borderId="0" xfId="0" applyFont="1" applyFill="1" applyAlignment="1">
      <alignment horizontal="left"/>
    </xf>
    <xf numFmtId="0" fontId="2" fillId="2" borderId="0" xfId="0" applyFont="1" applyFill="1" applyAlignment="1">
      <alignment horizontal="left"/>
    </xf>
    <xf numFmtId="0" fontId="2" fillId="2" borderId="0" xfId="0" applyFont="1" applyFill="1" applyAlignment="1">
      <alignment horizontal="right"/>
    </xf>
    <xf numFmtId="0" fontId="4" fillId="2" borderId="0" xfId="0" applyFont="1" applyFill="1" applyAlignment="1">
      <alignment horizontal="left"/>
    </xf>
    <xf numFmtId="0" fontId="4" fillId="2" borderId="0" xfId="0" applyFont="1" applyFill="1" applyAlignment="1">
      <alignment horizontal="right"/>
    </xf>
    <xf numFmtId="0" fontId="2" fillId="2" borderId="0" xfId="0" applyFont="1" applyFill="1" applyAlignment="1">
      <alignment horizontal="left" wrapText="1"/>
    </xf>
    <xf numFmtId="168" fontId="2" fillId="2" borderId="0" xfId="1" applyNumberFormat="1" applyFont="1" applyFill="1" applyAlignment="1">
      <alignment horizontal="left"/>
    </xf>
    <xf numFmtId="0" fontId="0" fillId="2" borderId="0" xfId="0" applyFill="1" applyAlignment="1">
      <alignment horizontal="left"/>
    </xf>
    <xf numFmtId="168" fontId="4" fillId="2" borderId="0" xfId="1" applyNumberFormat="1" applyFont="1" applyFill="1" applyAlignment="1">
      <alignment horizontal="left"/>
    </xf>
    <xf numFmtId="168" fontId="0" fillId="2" borderId="0" xfId="1" applyNumberFormat="1" applyFont="1" applyFill="1" applyBorder="1" applyAlignment="1">
      <alignment horizontal="left"/>
    </xf>
    <xf numFmtId="164" fontId="7" fillId="4" borderId="0" xfId="0" applyNumberFormat="1" applyFont="1" applyFill="1" applyBorder="1" applyAlignment="1">
      <alignment horizontal="left" wrapText="1"/>
    </xf>
    <xf numFmtId="0" fontId="7" fillId="4" borderId="0" xfId="0" applyFont="1" applyFill="1" applyBorder="1" applyAlignment="1">
      <alignment horizontal="left"/>
    </xf>
    <xf numFmtId="165" fontId="7" fillId="4" borderId="0" xfId="0" applyNumberFormat="1" applyFont="1" applyFill="1" applyBorder="1" applyAlignment="1">
      <alignment horizontal="right"/>
    </xf>
    <xf numFmtId="166" fontId="7" fillId="4" borderId="0" xfId="0" applyNumberFormat="1" applyFont="1" applyFill="1" applyBorder="1" applyAlignment="1">
      <alignment horizontal="right"/>
    </xf>
    <xf numFmtId="166" fontId="7" fillId="4" borderId="0" xfId="2" applyNumberFormat="1" applyFont="1" applyFill="1" applyBorder="1" applyAlignment="1">
      <alignment horizontal="right"/>
    </xf>
    <xf numFmtId="0" fontId="10" fillId="4" borderId="0" xfId="0" applyFont="1" applyFill="1" applyBorder="1" applyAlignment="1">
      <alignment horizontal="right"/>
    </xf>
    <xf numFmtId="0" fontId="1" fillId="5" borderId="0" xfId="0" applyFont="1" applyFill="1" applyAlignment="1" applyProtection="1">
      <alignment horizontal="left"/>
      <protection locked="0"/>
    </xf>
    <xf numFmtId="0" fontId="3" fillId="2" borderId="0" xfId="0" applyFont="1" applyFill="1" applyAlignment="1" applyProtection="1">
      <alignment horizontal="left"/>
      <protection locked="0"/>
    </xf>
    <xf numFmtId="0" fontId="5" fillId="3" borderId="5" xfId="0" applyFont="1" applyFill="1" applyBorder="1" applyAlignment="1" applyProtection="1">
      <alignment horizontal="center" wrapText="1"/>
      <protection locked="0"/>
    </xf>
    <xf numFmtId="0" fontId="5" fillId="3" borderId="2" xfId="0" applyFont="1" applyFill="1" applyBorder="1" applyAlignment="1" applyProtection="1">
      <alignment horizontal="center" wrapText="1"/>
      <protection locked="0"/>
    </xf>
    <xf numFmtId="0" fontId="5" fillId="3" borderId="6" xfId="0" applyFont="1" applyFill="1" applyBorder="1" applyAlignment="1" applyProtection="1">
      <alignment horizontal="center" wrapText="1"/>
      <protection locked="0"/>
    </xf>
    <xf numFmtId="164" fontId="2" fillId="4" borderId="7" xfId="0" applyNumberFormat="1" applyFont="1" applyFill="1" applyBorder="1" applyAlignment="1" applyProtection="1">
      <alignment horizontal="left" wrapText="1"/>
      <protection locked="0"/>
    </xf>
    <xf numFmtId="0" fontId="2" fillId="4" borderId="1" xfId="0" applyFont="1" applyFill="1" applyBorder="1" applyAlignment="1" applyProtection="1">
      <alignment horizontal="left"/>
      <protection locked="0"/>
    </xf>
    <xf numFmtId="165" fontId="2" fillId="4" borderId="1" xfId="0" applyNumberFormat="1" applyFont="1" applyFill="1" applyBorder="1" applyAlignment="1" applyProtection="1">
      <alignment horizontal="right"/>
      <protection locked="0"/>
    </xf>
    <xf numFmtId="166" fontId="2" fillId="4" borderId="1" xfId="0" applyNumberFormat="1" applyFont="1" applyFill="1" applyBorder="1" applyAlignment="1" applyProtection="1">
      <alignment horizontal="right"/>
      <protection locked="0"/>
    </xf>
    <xf numFmtId="166" fontId="2" fillId="4" borderId="1" xfId="2" applyNumberFormat="1" applyFont="1" applyFill="1" applyBorder="1" applyAlignment="1" applyProtection="1">
      <alignment horizontal="right"/>
      <protection locked="0"/>
    </xf>
    <xf numFmtId="0" fontId="10" fillId="4" borderId="1" xfId="0" applyFont="1" applyFill="1" applyBorder="1" applyAlignment="1" applyProtection="1">
      <alignment horizontal="right"/>
      <protection locked="0"/>
    </xf>
    <xf numFmtId="0" fontId="10" fillId="4" borderId="8" xfId="0" applyFont="1" applyFill="1" applyBorder="1" applyAlignment="1" applyProtection="1">
      <alignment horizontal="right"/>
      <protection locked="0"/>
    </xf>
    <xf numFmtId="9" fontId="2" fillId="4" borderId="1" xfId="0" applyNumberFormat="1" applyFont="1" applyFill="1" applyBorder="1" applyAlignment="1" applyProtection="1">
      <alignment horizontal="right"/>
      <protection locked="0"/>
    </xf>
    <xf numFmtId="0" fontId="2" fillId="4" borderId="1" xfId="0" applyNumberFormat="1" applyFont="1" applyFill="1" applyBorder="1" applyAlignment="1" applyProtection="1">
      <alignment horizontal="right"/>
      <protection locked="0"/>
    </xf>
    <xf numFmtId="0" fontId="2" fillId="4" borderId="8" xfId="0" applyFont="1" applyFill="1" applyBorder="1" applyAlignment="1" applyProtection="1">
      <alignment horizontal="center"/>
      <protection locked="0"/>
    </xf>
    <xf numFmtId="0" fontId="1" fillId="4" borderId="1" xfId="0" applyFont="1" applyFill="1" applyBorder="1" applyAlignment="1" applyProtection="1">
      <alignment horizontal="right"/>
      <protection locked="0"/>
    </xf>
    <xf numFmtId="0" fontId="1" fillId="4" borderId="8" xfId="0" applyFont="1" applyFill="1" applyBorder="1" applyAlignment="1" applyProtection="1">
      <alignment horizontal="right"/>
      <protection locked="0"/>
    </xf>
    <xf numFmtId="0" fontId="2" fillId="4" borderId="1" xfId="0" applyFont="1" applyFill="1" applyBorder="1" applyAlignment="1" applyProtection="1">
      <alignment horizontal="left" wrapText="1"/>
      <protection locked="0"/>
    </xf>
    <xf numFmtId="0" fontId="2" fillId="4" borderId="1" xfId="0" applyFont="1" applyFill="1" applyBorder="1" applyAlignment="1" applyProtection="1">
      <alignment horizontal="right"/>
      <protection locked="0"/>
    </xf>
    <xf numFmtId="164" fontId="7" fillId="4" borderId="9" xfId="0" applyNumberFormat="1" applyFont="1" applyFill="1" applyBorder="1" applyAlignment="1" applyProtection="1">
      <alignment horizontal="left" wrapText="1"/>
      <protection locked="0"/>
    </xf>
    <xf numFmtId="0" fontId="7" fillId="4" borderId="3" xfId="0" applyFont="1" applyFill="1" applyBorder="1" applyAlignment="1" applyProtection="1">
      <alignment horizontal="left"/>
      <protection locked="0"/>
    </xf>
    <xf numFmtId="165" fontId="7" fillId="4" borderId="3" xfId="0" applyNumberFormat="1" applyFont="1" applyFill="1" applyBorder="1" applyAlignment="1" applyProtection="1">
      <alignment horizontal="right"/>
      <protection locked="0"/>
    </xf>
    <xf numFmtId="166" fontId="7" fillId="4" borderId="3" xfId="0" applyNumberFormat="1" applyFont="1" applyFill="1" applyBorder="1" applyAlignment="1" applyProtection="1">
      <alignment horizontal="right"/>
      <protection locked="0"/>
    </xf>
    <xf numFmtId="166" fontId="7" fillId="4" borderId="3" xfId="2" applyNumberFormat="1" applyFont="1" applyFill="1" applyBorder="1" applyAlignment="1" applyProtection="1">
      <alignment horizontal="right"/>
      <protection locked="0"/>
    </xf>
    <xf numFmtId="0" fontId="10" fillId="4" borderId="3" xfId="0" applyFont="1" applyFill="1" applyBorder="1" applyAlignment="1" applyProtection="1">
      <alignment horizontal="right"/>
      <protection locked="0"/>
    </xf>
    <xf numFmtId="0" fontId="10" fillId="4" borderId="10" xfId="0" applyFont="1" applyFill="1" applyBorder="1" applyAlignment="1" applyProtection="1">
      <alignment horizontal="right"/>
      <protection locked="0"/>
    </xf>
    <xf numFmtId="0" fontId="8" fillId="2" borderId="0" xfId="0" applyFont="1" applyFill="1" applyAlignment="1" applyProtection="1">
      <alignment horizontal="left"/>
      <protection locked="0"/>
    </xf>
    <xf numFmtId="0" fontId="1" fillId="2" borderId="0" xfId="0" applyFont="1" applyFill="1" applyAlignment="1" applyProtection="1">
      <alignment horizontal="left"/>
      <protection locked="0"/>
    </xf>
    <xf numFmtId="0" fontId="2" fillId="4" borderId="8" xfId="0" applyFont="1" applyFill="1" applyBorder="1" applyAlignment="1" applyProtection="1">
      <alignment horizontal="left"/>
      <protection locked="0"/>
    </xf>
    <xf numFmtId="0" fontId="9" fillId="2" borderId="0" xfId="0" applyFont="1" applyFill="1" applyBorder="1" applyAlignment="1" applyProtection="1">
      <alignment horizontal="left"/>
      <protection locked="0"/>
    </xf>
    <xf numFmtId="0" fontId="5" fillId="3" borderId="4" xfId="0" applyFont="1" applyFill="1" applyBorder="1" applyAlignment="1" applyProtection="1">
      <alignment horizontal="center" wrapText="1"/>
      <protection locked="0"/>
    </xf>
    <xf numFmtId="0" fontId="5" fillId="3" borderId="11" xfId="0" applyFont="1" applyFill="1" applyBorder="1" applyAlignment="1" applyProtection="1">
      <alignment horizontal="center" wrapText="1"/>
      <protection locked="0"/>
    </xf>
    <xf numFmtId="0" fontId="2" fillId="4" borderId="7" xfId="0" applyFont="1" applyFill="1" applyBorder="1" applyAlignment="1" applyProtection="1">
      <alignment horizontal="left"/>
      <protection locked="0"/>
    </xf>
    <xf numFmtId="9" fontId="2" fillId="4" borderId="1" xfId="2" applyFont="1" applyFill="1" applyBorder="1" applyAlignment="1" applyProtection="1">
      <alignment horizontal="right"/>
      <protection locked="0"/>
    </xf>
    <xf numFmtId="9" fontId="2" fillId="0" borderId="1" xfId="2" applyFont="1" applyFill="1" applyBorder="1" applyAlignment="1" applyProtection="1">
      <alignment horizontal="right"/>
      <protection locked="0"/>
    </xf>
    <xf numFmtId="1" fontId="10" fillId="0" borderId="1" xfId="2" applyNumberFormat="1" applyFont="1" applyFill="1" applyBorder="1" applyAlignment="1" applyProtection="1">
      <protection locked="0"/>
    </xf>
    <xf numFmtId="9" fontId="10" fillId="0" borderId="8" xfId="2" applyFont="1" applyFill="1" applyBorder="1" applyAlignment="1" applyProtection="1">
      <alignment horizontal="center"/>
      <protection locked="0"/>
    </xf>
    <xf numFmtId="1" fontId="1" fillId="0" borderId="1" xfId="2" applyNumberFormat="1" applyFont="1" applyFill="1" applyBorder="1" applyAlignment="1" applyProtection="1">
      <protection locked="0"/>
    </xf>
    <xf numFmtId="9" fontId="1" fillId="0" borderId="8" xfId="2" applyFont="1" applyFill="1" applyBorder="1" applyAlignment="1" applyProtection="1">
      <alignment horizontal="center"/>
      <protection locked="0"/>
    </xf>
    <xf numFmtId="0" fontId="7" fillId="4" borderId="9" xfId="0" applyFont="1" applyFill="1" applyBorder="1" applyAlignment="1" applyProtection="1">
      <alignment horizontal="left"/>
      <protection locked="0"/>
    </xf>
    <xf numFmtId="9" fontId="7" fillId="4" borderId="3" xfId="2" applyFont="1" applyFill="1" applyBorder="1" applyAlignment="1" applyProtection="1">
      <alignment horizontal="right"/>
      <protection locked="0"/>
    </xf>
    <xf numFmtId="9" fontId="7" fillId="0" borderId="3" xfId="2" applyFont="1" applyFill="1" applyBorder="1" applyAlignment="1" applyProtection="1">
      <alignment horizontal="right"/>
      <protection locked="0"/>
    </xf>
    <xf numFmtId="1" fontId="10" fillId="0" borderId="3" xfId="2" applyNumberFormat="1" applyFont="1" applyFill="1" applyBorder="1" applyAlignment="1" applyProtection="1">
      <protection locked="0"/>
    </xf>
    <xf numFmtId="9" fontId="10" fillId="0" borderId="10" xfId="2" applyFont="1" applyFill="1" applyBorder="1" applyAlignment="1" applyProtection="1">
      <alignment horizontal="center"/>
      <protection locked="0"/>
    </xf>
    <xf numFmtId="0" fontId="2" fillId="4" borderId="9" xfId="0" applyFont="1" applyFill="1" applyBorder="1" applyAlignment="1" applyProtection="1">
      <alignment horizontal="left"/>
      <protection locked="0"/>
    </xf>
    <xf numFmtId="0" fontId="2" fillId="4" borderId="3" xfId="0" applyFont="1" applyFill="1" applyBorder="1" applyAlignment="1" applyProtection="1">
      <alignment horizontal="left"/>
      <protection locked="0"/>
    </xf>
    <xf numFmtId="3" fontId="2" fillId="4" borderId="3" xfId="0" applyNumberFormat="1" applyFont="1" applyFill="1" applyBorder="1" applyAlignment="1" applyProtection="1">
      <alignment horizontal="right"/>
      <protection locked="0"/>
    </xf>
    <xf numFmtId="3" fontId="2" fillId="4" borderId="10" xfId="0" applyNumberFormat="1" applyFont="1" applyFill="1" applyBorder="1" applyAlignment="1" applyProtection="1">
      <alignment horizontal="right"/>
      <protection locked="0"/>
    </xf>
    <xf numFmtId="0" fontId="5" fillId="3" borderId="5" xfId="0" applyFont="1" applyFill="1" applyBorder="1" applyAlignment="1" applyProtection="1">
      <alignment horizontal="center"/>
      <protection locked="0"/>
    </xf>
    <xf numFmtId="0" fontId="5" fillId="3" borderId="2" xfId="0" applyFont="1" applyFill="1" applyBorder="1" applyAlignment="1" applyProtection="1">
      <alignment horizontal="center"/>
      <protection locked="0"/>
    </xf>
    <xf numFmtId="0" fontId="5" fillId="3" borderId="6" xfId="0" applyFont="1" applyFill="1" applyBorder="1" applyAlignment="1" applyProtection="1">
      <alignment horizontal="center"/>
      <protection locked="0"/>
    </xf>
    <xf numFmtId="3" fontId="2" fillId="4" borderId="1" xfId="0" applyNumberFormat="1" applyFont="1" applyFill="1" applyBorder="1" applyAlignment="1" applyProtection="1">
      <alignment horizontal="right"/>
      <protection locked="0"/>
    </xf>
    <xf numFmtId="167" fontId="2" fillId="4" borderId="1" xfId="0" applyNumberFormat="1" applyFont="1" applyFill="1" applyBorder="1" applyAlignment="1" applyProtection="1">
      <alignment horizontal="right"/>
      <protection locked="0"/>
    </xf>
    <xf numFmtId="168" fontId="2" fillId="4" borderId="1" xfId="1" applyNumberFormat="1" applyFont="1" applyFill="1" applyBorder="1" applyAlignment="1" applyProtection="1">
      <alignment horizontal="right"/>
      <protection locked="0"/>
    </xf>
    <xf numFmtId="3" fontId="7" fillId="4" borderId="3" xfId="0" applyNumberFormat="1" applyFont="1" applyFill="1" applyBorder="1" applyAlignment="1" applyProtection="1">
      <alignment horizontal="right"/>
      <protection locked="0"/>
    </xf>
    <xf numFmtId="167" fontId="7" fillId="4" borderId="3" xfId="0" applyNumberFormat="1" applyFont="1" applyFill="1" applyBorder="1" applyAlignment="1" applyProtection="1">
      <alignment horizontal="right"/>
      <protection locked="0"/>
    </xf>
    <xf numFmtId="168" fontId="7" fillId="4" borderId="3" xfId="1" applyNumberFormat="1" applyFont="1" applyFill="1" applyBorder="1" applyAlignment="1" applyProtection="1">
      <alignment horizontal="right"/>
      <protection locked="0"/>
    </xf>
    <xf numFmtId="168" fontId="5" fillId="3" borderId="2" xfId="1" applyNumberFormat="1" applyFont="1" applyFill="1" applyBorder="1" applyAlignment="1" applyProtection="1">
      <alignment horizontal="center"/>
      <protection locked="0"/>
    </xf>
    <xf numFmtId="168" fontId="2" fillId="4" borderId="1" xfId="1" applyNumberFormat="1" applyFont="1" applyFill="1" applyBorder="1" applyAlignment="1" applyProtection="1">
      <alignment horizontal="left"/>
      <protection locked="0"/>
    </xf>
    <xf numFmtId="168" fontId="7" fillId="4" borderId="3" xfId="1" applyNumberFormat="1" applyFont="1" applyFill="1" applyBorder="1" applyAlignment="1" applyProtection="1">
      <alignment horizontal="left"/>
      <protection locked="0"/>
    </xf>
    <xf numFmtId="0" fontId="2" fillId="4" borderId="1" xfId="1" applyNumberFormat="1" applyFont="1" applyFill="1" applyBorder="1" applyAlignment="1" applyProtection="1">
      <alignment horizontal="left"/>
      <protection locked="0"/>
    </xf>
    <xf numFmtId="165" fontId="11" fillId="4" borderId="1" xfId="0" applyNumberFormat="1" applyFont="1" applyFill="1" applyBorder="1" applyAlignment="1" applyProtection="1">
      <alignment horizontal="right"/>
      <protection locked="0"/>
    </xf>
    <xf numFmtId="166" fontId="11" fillId="4" borderId="1" xfId="2" applyNumberFormat="1" applyFont="1" applyFill="1" applyBorder="1" applyAlignment="1" applyProtection="1">
      <alignment horizontal="right"/>
      <protection locked="0"/>
    </xf>
    <xf numFmtId="165" fontId="11" fillId="5" borderId="1" xfId="0" applyNumberFormat="1" applyFont="1" applyFill="1" applyBorder="1" applyAlignment="1" applyProtection="1">
      <alignment horizontal="right"/>
      <protection locked="0"/>
    </xf>
    <xf numFmtId="9" fontId="11" fillId="4" borderId="1" xfId="2" applyFont="1" applyFill="1" applyBorder="1" applyAlignment="1" applyProtection="1">
      <alignment horizontal="right"/>
      <protection locked="0"/>
    </xf>
    <xf numFmtId="167" fontId="11" fillId="4" borderId="1" xfId="0" applyNumberFormat="1" applyFont="1" applyFill="1" applyBorder="1" applyAlignment="1" applyProtection="1">
      <alignment horizontal="right"/>
      <protection locked="0"/>
    </xf>
    <xf numFmtId="168" fontId="11" fillId="4" borderId="1" xfId="1" applyNumberFormat="1" applyFont="1" applyFill="1" applyBorder="1" applyAlignment="1" applyProtection="1">
      <alignment horizontal="left"/>
      <protection locked="0"/>
    </xf>
    <xf numFmtId="0" fontId="11" fillId="4" borderId="1" xfId="0" applyFont="1" applyFill="1" applyBorder="1" applyAlignment="1" applyProtection="1">
      <alignment horizontal="left"/>
      <protection locked="0"/>
    </xf>
    <xf numFmtId="0" fontId="11" fillId="4" borderId="1" xfId="0" applyFont="1" applyFill="1" applyBorder="1" applyAlignment="1" applyProtection="1">
      <alignment horizontal="right"/>
      <protection locked="0"/>
    </xf>
  </cellXfs>
  <cellStyles count="3">
    <cellStyle name="Comma" xfId="1" builtinId="3"/>
    <cellStyle name="Normal" xfId="0" builtinId="0"/>
    <cellStyle name="Percent" xfId="2" builtinId="5"/>
  </cellStyles>
  <dxfs count="167">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right style="thin">
          <color rgb="FFC1C1C1"/>
        </right>
        <top style="thin">
          <color rgb="FFC1C1C1"/>
        </top>
        <bottom style="thin">
          <color rgb="FFC1C1C1"/>
        </bottom>
        <vertical/>
        <horizontal/>
      </border>
      <protection locked="0" hidden="0"/>
    </dxf>
    <dxf>
      <border diagonalUp="0" diagonalDown="0">
        <left style="thin">
          <color rgb="FFB0B7BB"/>
        </left>
        <right style="thin">
          <color rgb="FFB0B7BB"/>
        </right>
        <top style="thin">
          <color rgb="FFB0B7BB"/>
        </top>
        <bottom style="thin">
          <color rgb="FFC1C1C1"/>
        </bottom>
      </border>
    </dxf>
    <dxf>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right style="thin">
          <color rgb="FFC1C1C1"/>
        </right>
        <top style="thin">
          <color rgb="FFC1C1C1"/>
        </top>
        <bottom style="thin">
          <color rgb="FFC1C1C1"/>
        </bottom>
        <vertical/>
        <horizontal/>
      </border>
      <protection locked="0" hidden="0"/>
    </dxf>
    <dxf>
      <border outline="0">
        <top style="thin">
          <color rgb="FFC1C1C1"/>
        </top>
      </border>
    </dxf>
    <dxf>
      <border diagonalUp="0" diagonalDown="0">
        <left style="thin">
          <color rgb="FFB0B7BB"/>
        </left>
        <right style="thin">
          <color rgb="FFB0B7BB"/>
        </right>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ill>
        <patternFill>
          <bgColor theme="0" tint="-0.14996795556505021"/>
        </patternFill>
      </fill>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8" formatCode="_(* #,##0_);_(* \(#,##0\);_(* &quot;-&quot;??_);_(@_)"/>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right style="thin">
          <color rgb="FFC1C1C1"/>
        </right>
        <top style="thin">
          <color rgb="FFC1C1C1"/>
        </top>
        <bottom style="thin">
          <color rgb="FFC1C1C1"/>
        </bottom>
        <vertical/>
        <horizontal/>
      </border>
      <protection locked="0" hidden="0"/>
    </dxf>
    <dxf>
      <border diagonalUp="0" diagonalDown="0">
        <left style="thin">
          <color rgb="FFB0B7BB"/>
        </left>
        <right style="thin">
          <color rgb="FFB0B7BB"/>
        </right>
        <top style="thin">
          <color rgb="FFB0B7BB"/>
        </top>
        <bottom style="thin">
          <color rgb="FFC1C1C1"/>
        </bottom>
      </border>
    </dxf>
    <dxf>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right style="thin">
          <color rgb="FFC1C1C1"/>
        </right>
        <top style="thin">
          <color rgb="FFC1C1C1"/>
        </top>
        <bottom style="thin">
          <color rgb="FFC1C1C1"/>
        </bottom>
        <vertical/>
        <horizontal/>
      </border>
      <protection locked="0" hidden="0"/>
    </dxf>
    <dxf>
      <border diagonalUp="0" diagonalDown="0">
        <left style="thin">
          <color rgb="FFB0B7BB"/>
        </left>
        <right style="thin">
          <color rgb="FFB0B7BB"/>
        </right>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0" formatCode="General"/>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protection locked="0" hidden="0"/>
    </dxf>
    <dxf>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right style="thin">
          <color rgb="FFC1C1C1"/>
        </right>
        <top style="thin">
          <color rgb="FFC1C1C1"/>
        </top>
        <bottom style="thin">
          <color rgb="FFC1C1C1"/>
        </bottom>
        <vertical/>
        <horizontal/>
      </border>
      <protection locked="0" hidden="0"/>
    </dxf>
    <dxf>
      <border outline="0">
        <top style="thin">
          <color rgb="FFC1C1C1"/>
        </top>
      </border>
    </dxf>
    <dxf>
      <border diagonalUp="0" diagonalDown="0">
        <left style="thin">
          <color rgb="FFB0B7BB"/>
        </left>
        <right style="thin">
          <color rgb="FFB0B7BB"/>
        </right>
        <top style="thin">
          <color rgb="FFB0B7BB"/>
        </top>
        <bottom style="thin">
          <color rgb="FFC1C1C1"/>
        </bottom>
      </border>
    </dxf>
    <dxf>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ill>
        <patternFill>
          <bgColor theme="0" tint="-0.14996795556505021"/>
        </patternFill>
      </fill>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right style="thin">
          <color rgb="FFC1C1C1"/>
        </right>
        <top style="thin">
          <color rgb="FFC1C1C1"/>
        </top>
        <bottom style="thin">
          <color rgb="FFC1C1C1"/>
        </bottom>
        <vertical/>
        <horizontal/>
      </border>
      <protection locked="0" hidden="0"/>
    </dxf>
    <dxf>
      <border diagonalUp="0" diagonalDown="0">
        <left style="thin">
          <color rgb="FFB0B7BB"/>
        </left>
        <right style="thin">
          <color rgb="FFB0B7BB"/>
        </right>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ill>
        <patternFill>
          <bgColor theme="0" tint="-0.14996795556505021"/>
        </patternFill>
      </fill>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right style="thin">
          <color rgb="FFC1C1C1"/>
        </right>
        <top style="thin">
          <color rgb="FFC1C1C1"/>
        </top>
        <bottom/>
        <vertical/>
        <horizontal/>
      </border>
      <protection locked="0" hidden="0"/>
    </dxf>
    <dxf>
      <border outline="0">
        <top style="thin">
          <color rgb="FFC1C1C1"/>
        </top>
      </border>
    </dxf>
    <dxf>
      <border diagonalUp="0" diagonalDown="0">
        <left style="thin">
          <color rgb="FFB0B7BB"/>
        </left>
        <right style="thin">
          <color rgb="FFB0B7BB"/>
        </right>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theme="0" tint="-0.14999847407452621"/>
        <name val="Segoe UI"/>
        <family val="2"/>
        <scheme val="none"/>
      </font>
      <fill>
        <patternFill patternType="none">
          <fgColor indexed="64"/>
          <bgColor indexed="65"/>
        </patternFill>
      </fill>
      <alignment horizontal="center" vertical="bottom" textRotation="0" wrapText="0" indent="0" justifyLastLine="0" shrinkToFit="0" readingOrder="0"/>
      <border diagonalUp="0" diagonalDown="0">
        <left style="thin">
          <color rgb="FFC1C1C1"/>
        </left>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numFmt numFmtId="1" formatCode="0"/>
      <fill>
        <patternFill patternType="none">
          <fgColor indexed="64"/>
          <bgColor indexed="65"/>
        </patternFill>
      </fill>
      <alignment horizontal="general"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none">
          <fgColor indexed="64"/>
          <bgColor indexed="65"/>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right style="thin">
          <color rgb="FFC1C1C1"/>
        </right>
        <top style="thin">
          <color rgb="FFC1C1C1"/>
        </top>
        <bottom style="thin">
          <color rgb="FFC1C1C1"/>
        </bottom>
        <vertical/>
        <horizontal/>
      </border>
      <protection locked="0" hidden="0"/>
    </dxf>
    <dxf>
      <border diagonalUp="0" diagonalDown="0">
        <left style="thin">
          <color rgb="FFB0B7BB"/>
        </left>
        <right style="thin">
          <color rgb="FFB0B7BB"/>
        </right>
        <top style="thin">
          <color rgb="FFB0B7BB"/>
        </top>
        <bottom style="thin">
          <color rgb="FFC1C1C1"/>
        </bottom>
      </border>
    </dxf>
    <dxf>
      <protection locked="0" hidden="0"/>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fill>
        <patternFill>
          <bgColor theme="0" tint="-0.14996795556505021"/>
        </patternFill>
      </fill>
    </dxf>
    <dxf>
      <protection locked="0" hidden="0"/>
    </dxf>
    <dxf>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protection locked="0" hidden="0"/>
    </dxf>
    <dxf>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right style="thin">
          <color rgb="FFC1C1C1"/>
        </right>
        <top style="thin">
          <color rgb="FFC1C1C1"/>
        </top>
        <bottom style="thin">
          <color rgb="FFC1C1C1"/>
        </bottom>
        <vertical/>
        <horizontal/>
      </border>
      <protection locked="0" hidden="0"/>
    </dxf>
    <dxf>
      <border diagonalUp="0" diagonalDown="0">
        <left style="thin">
          <color rgb="FFB0B7BB"/>
        </left>
        <right style="thin">
          <color rgb="FFB0B7BB"/>
        </right>
        <top style="thin">
          <color rgb="FFB0B7BB"/>
        </top>
        <bottom style="thin">
          <color rgb="FFC1C1C1"/>
        </bottom>
      </border>
    </dxf>
    <dxf>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fill>
        <patternFill>
          <bgColor theme="0" tint="-0.14996795556505021"/>
        </patternFill>
      </fill>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right style="thin">
          <color rgb="FFC1C1C1"/>
        </right>
        <top style="thin">
          <color rgb="FFC1C1C1"/>
        </top>
        <bottom style="thin">
          <color rgb="FFC1C1C1"/>
        </bottom>
        <vertical/>
        <horizontal/>
      </border>
      <protection locked="0" hidden="0"/>
    </dxf>
    <dxf>
      <border outline="0">
        <top style="thin">
          <color rgb="FFC1C1C1"/>
        </top>
      </border>
    </dxf>
    <dxf>
      <border diagonalUp="0" diagonalDown="0">
        <left style="thin">
          <color rgb="FFB0B7BB"/>
        </left>
        <right style="thin">
          <color rgb="FFB0B7BB"/>
        </right>
        <top style="thin">
          <color rgb="FFB0B7BB"/>
        </top>
        <bottom style="thin">
          <color rgb="FFC1C1C1"/>
        </bottom>
      </border>
    </dxf>
    <dxf>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fill>
        <patternFill>
          <bgColor theme="0" tint="-0.14996795556505021"/>
        </patternFill>
      </fill>
    </dxf>
    <dxf>
      <protection locked="0" hidden="0"/>
    </dxf>
    <dxf>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protection locked="0" hidden="0"/>
    </dxf>
    <dxf>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right style="thin">
          <color rgb="FFC1C1C1"/>
        </right>
        <top style="thin">
          <color rgb="FFC1C1C1"/>
        </top>
        <bottom style="thin">
          <color rgb="FFC1C1C1"/>
        </bottom>
        <vertical/>
        <horizontal/>
      </border>
      <protection locked="0" hidden="0"/>
    </dxf>
    <dxf>
      <border outline="0">
        <top style="thin">
          <color rgb="FFC1C1C1"/>
        </top>
      </border>
    </dxf>
    <dxf>
      <border diagonalUp="0" diagonalDown="0">
        <left style="thin">
          <color rgb="FFB0B7BB"/>
        </left>
        <right style="thin">
          <color rgb="FFB0B7BB"/>
        </right>
        <top style="thin">
          <color rgb="FFB0B7BB"/>
        </top>
        <bottom style="thin">
          <color rgb="FFC1C1C1"/>
        </bottom>
      </border>
    </dxf>
    <dxf>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fill>
        <patternFill>
          <bgColor theme="0" tint="-0.14996795556505021"/>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worksheet" Target="worksheets/sheet10.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AD55A05-957F-4F3E-90AD-E71CA6475FDA}" name="Table1" displayName="Table1" ref="A3:R62" totalsRowShown="0" headerRowDxfId="165" dataDxfId="163" headerRowBorderDxfId="164" tableBorderDxfId="162" totalsRowBorderDxfId="161">
  <tableColumns count="18">
    <tableColumn id="1" xr3:uid="{D1694869-1AD8-4B5D-AB17-147AEDE9B133}" name="Eligibility_x000a_Month" dataDxfId="160"/>
    <tableColumn id="2" xr3:uid="{E6C98D9B-C909-4FD9-95AA-0CA3C64A527C}" name="County" dataDxfId="159"/>
    <tableColumn id="3" xr3:uid="{B77C93DF-EB25-4506-9FAE-BCF44043B81A}" name="MAGI_x000a_Redeterminations_x000a_Due" dataDxfId="158"/>
    <tableColumn id="4" xr3:uid="{4185C85C-3C17-45CE-B8F2-47A4A02EB1E4}" name="MAGI_x000a_Redeterminations_x000a_Completed" dataDxfId="157"/>
    <tableColumn id="5" xr3:uid="{711403BF-70EF-4D8C-AE57-6DC1E9EB1F24}" name="MAGI_x000a_Redeterminations_x000a_Completed_x000a_Percentage" dataDxfId="156"/>
    <tableColumn id="6" xr3:uid="{759704F5-62F0-4F84-A013-494445A053CB}" name="MAGI of Completed,_x000a_Total_x000a_Redeterminations_x000a_Continued in_x000a_Coverage" dataDxfId="155"/>
    <tableColumn id="7" xr3:uid="{7B5F2A09-A3C8-4963-9840-3AAD77E585BC}" name="MAGI Renewed_x000a_Via_x000a_Ex-Parte_x000a_Total _x000a_Count" dataDxfId="154"/>
    <tableColumn id="8" xr3:uid="{D309B6BE-6A7C-415C-A96D-C8C217526095}" name="MAGI Renewed _x000a_Via Ex-Parte _x000a_Total_x000a_Percentage" dataDxfId="153" dataCellStyle="Percent"/>
    <tableColumn id="9" xr3:uid="{B47BC4FB-B756-4D57-872A-CB0318720CF1}" name="MAGI Renewed _x000a_via Auto_x000a_Ex-Parte_x000a_Count" dataDxfId="152"/>
    <tableColumn id="10" xr3:uid="{C28A80E7-07B2-4C4D-9B32-30555796C330}" name="MAGI_x000a_Renewed Via_x000a_Auto Ex-Parte_x000a_Percentage" dataDxfId="151" dataCellStyle="Percent"/>
    <tableColumn id="11" xr3:uid="{ADCCF595-85C9-4CC7-9222-5DD06EC6BB72}" name="MAGI Renewed_x000a_Via Manual_x000a_Ex-Parte_x000a_Count" dataDxfId="150"/>
    <tableColumn id="12" xr3:uid="{284EF7E0-108F-4A51-8386-370882624049}" name="MAGI Renewed_x000a_Via Manual_x000a_Ex-Parte_x000a_Percentage" dataDxfId="149"/>
    <tableColumn id="13" xr3:uid="{A6CB8256-60F9-4A27-8A1D-552B1EAE63F4}" name="MAGI Of_x000a_Completed,Total_x000a_Redeterminations_x000a_Discontinued Count" dataDxfId="148"/>
    <tableColumn id="14" xr3:uid="{CAEF75FE-9BEB-4A1C-A3AC-8AF121840377}" name="MAGI Of_x000a_Completed,Total_x000a_Redeterminations_x000a_Discontinued_x000a_Percentage" dataDxfId="147" dataCellStyle="Percent"/>
    <tableColumn id="15" xr3:uid="{664A3972-F04B-47AD-A382-5437D6E544E3}" name="MAGI_x000a_Renewals_x000a_In Process_x000a_Count" dataDxfId="146"/>
    <tableColumn id="16" xr3:uid="{64719803-76EF-4E28-A3C5-E460077A3CE8}" name="MAGI_x000a_Renewals In_x000a_Process_x000a_Percentage" dataDxfId="145" dataCellStyle="Percent"/>
    <tableColumn id="17" xr3:uid="{0B1C0194-50B7-4192-9DEE-A6090EEEEED7}" name="Annotation_x000a_Code" dataDxfId="144"/>
    <tableColumn id="18" xr3:uid="{B64D7EEF-26E8-4BB7-A3E1-8B0489793CD4}" name="Count Annotation_x000a_Description" dataDxfId="143"/>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807C1C1D-90FE-461E-9B98-AC5BA3A17536}" name="Table2" displayName="Table2" ref="A3:R62" totalsRowShown="0" headerRowDxfId="141" dataDxfId="139" headerRowBorderDxfId="140" tableBorderDxfId="138" totalsRowBorderDxfId="137">
  <tableColumns count="18">
    <tableColumn id="1" xr3:uid="{6D3D6322-9F49-4BF6-8B78-0A24A3EA906B}" name="Eligibility_x000a_Month" dataDxfId="136"/>
    <tableColumn id="2" xr3:uid="{9BCB8FF2-B8F2-40AA-B697-307181B9DB77}" name="County" dataDxfId="135"/>
    <tableColumn id="3" xr3:uid="{D11D68D1-5A07-49E2-B3BF-C3105F3CBED4}" name="Non-MAGI_x000a_Redeterminations_x000a_Due" dataDxfId="134"/>
    <tableColumn id="4" xr3:uid="{7D6587C2-6475-4F53-9AE4-688BF2E60289}" name="Non-MAGI_x000a_Redeterminations_x000a_Completed" dataDxfId="133"/>
    <tableColumn id="5" xr3:uid="{465D0F68-C85B-42C4-8D17-67EDA43EB2A2}" name="Non-MAGI_x000a_Redeterminations_x000a_Completed_x000a_Percentage" dataDxfId="132" dataCellStyle="Percent"/>
    <tableColumn id="6" xr3:uid="{4AFBA7C7-87FB-481A-97D7-A62A8F8AF67C}" name="Non-MAGI of_x000a_Completed, Total_x000a_Redeterminations_x000a_Continued in_x000a_Coverage" dataDxfId="131"/>
    <tableColumn id="7" xr3:uid="{6E4C6C0B-6EA0-4E9F-B4CE-344BC38DA668}" name="Non-MAGI_x000a_Renewed_x000a_Via_x000a_Ex-Parte_x000a_Total" dataDxfId="130"/>
    <tableColumn id="8" xr3:uid="{E68729C0-82D4-4C6C-997E-1CFD4BFDF145}" name="Non-MAGI_x000a_Renewed Via_x000a_Ex-Parte Total_x000a_Percentage" dataDxfId="129" dataCellStyle="Percent"/>
    <tableColumn id="9" xr3:uid="{6BB7D502-3A77-46FE-B2DA-B752F7AE7EE5}" name="Non-MAGI_x000a_Renewed via_x000a_Auto_x000a_Ex-Parte_x000a_Count" dataDxfId="128"/>
    <tableColumn id="10" xr3:uid="{3E6A2A42-CB8B-4F47-9D28-FA82374C0549}" name="Non-MAGI_x000a_Renewed Via_x000a_Auto Ex-Parte_x000a_Percentage" dataDxfId="127" dataCellStyle="Percent"/>
    <tableColumn id="11" xr3:uid="{0A5887C9-8980-48B1-A789-AD02D2261683}" name="Non-MAGI_x000a_Renewed Via_x000a_Manual_x000a_Ex-Parte_x000a_Count" dataDxfId="126"/>
    <tableColumn id="12" xr3:uid="{66C32F1C-C6CB-4F40-82AA-866C15ECAACB}" name="Non-MAGI_x000a_Renewed Via_x000a_Manual_x000a_Ex-Parte_x000a_Percentage" dataDxfId="125" dataCellStyle="Percent"/>
    <tableColumn id="13" xr3:uid="{C49287D7-4145-4963-A3FB-B5E3DD80FEDC}" name="Non-MAGI Of_x000a_Completed,Total_x000a_Redeterminations_x000a_Discontinued Count" dataDxfId="124"/>
    <tableColumn id="14" xr3:uid="{29290B08-C2C9-4910-8DBF-8529A7D55346}" name="Non-MAGI Of_x000a_Completed,Total_x000a_Redeterminations_x000a_Discontinued_x000a_Percentage" dataDxfId="123" dataCellStyle="Percent"/>
    <tableColumn id="15" xr3:uid="{60883A7C-8322-4E89-90E8-A27045494357}" name="Non-MAGI_x000a_Renewals_x000a_In Process_x000a_Count" dataDxfId="122"/>
    <tableColumn id="16" xr3:uid="{31496AC8-8F5C-4FF6-A8B1-CF28FF7AE7F5}" name="Non-MAGI_x000a_Renewals In_x000a_Process_x000a_Percentage" dataDxfId="121" dataCellStyle="Percent"/>
    <tableColumn id="17" xr3:uid="{1A19DAFB-779B-4741-B7F8-34F0038F06A8}" name="Annotation_x000a_Code" dataDxfId="120"/>
    <tableColumn id="18" xr3:uid="{05F42342-F2B2-47C0-B620-8FA4CD13DF84}" name="Count Annotation_x000a_Description" dataDxfId="119"/>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F4330CF1-4051-435E-9196-B0D46E9CCC71}" name="Table3" displayName="Table3" ref="A3:R62" totalsRowShown="0" headerRowDxfId="117" dataDxfId="115" headerRowBorderDxfId="116" tableBorderDxfId="114">
  <tableColumns count="18">
    <tableColumn id="1" xr3:uid="{D07A96CE-0876-4572-A10F-7E8E91AED4DB}" name="Eligibility_x000a_Month" dataDxfId="113"/>
    <tableColumn id="2" xr3:uid="{E29663B3-7D08-408B-8585-6A7500110C6C}" name="County" dataDxfId="112"/>
    <tableColumn id="3" xr3:uid="{A664FA14-ABD7-47C0-A6E2-9A942A35C9A9}" name="Redeterminations_x000a_Due" dataDxfId="111"/>
    <tableColumn id="4" xr3:uid="{01C44E62-F381-4D5C-A2EB-925FA80556E0}" name="Redeterminations_x000a_Completed" dataDxfId="110"/>
    <tableColumn id="5" xr3:uid="{709201EF-D305-4B4C-9267-D6D4CCFA4C64}" name="Redeterminations_x000a_Completed_x000a_Percentage" dataDxfId="109" dataCellStyle="Percent"/>
    <tableColumn id="6" xr3:uid="{A3F3CBC7-A4B9-4893-965F-0E67E47A9A10}" name="Total_x000a_Redeterminations_x000a_Continued in_x000a_Coverage" dataDxfId="108"/>
    <tableColumn id="7" xr3:uid="{4F722A00-DACE-4097-A5D7-1F9C32BAFB2C}" name="Renewed_x000a_Via_x000a_Ex-Parte_x000a_Total_x000a_Count" dataDxfId="107"/>
    <tableColumn id="8" xr3:uid="{B5B6C90B-F290-4CA4-8AD5-96F69F0746DB}" name="Renewed_x000a_Via Ex-Parte_x000a_Total_x000a_Percentage" dataDxfId="106" dataCellStyle="Percent"/>
    <tableColumn id="9" xr3:uid="{AAD11A46-EB1B-4D59-A0CF-EA0C18A2E1A6}" name="Renewed_x000a_via Auto_x000a_Ex-Parte_x000a_Count" dataDxfId="105"/>
    <tableColumn id="10" xr3:uid="{F24D5C85-B428-4193-A02E-DA4A8DC62C3B}" name="Renewed_x000a_Via Auto_x000a_Ex-Parte_x000a_Percentage" dataDxfId="104" dataCellStyle="Percent"/>
    <tableColumn id="11" xr3:uid="{0DC49E64-4D7B-4B88-9E2D-90C870892B8B}" name="Renewed_x000a_Via Manual_x000a_Ex-Parte_x000a_Count" dataDxfId="103"/>
    <tableColumn id="12" xr3:uid="{37231E52-FF53-4370-8DA8-73463D2E2AFB}" name="Renewed Via_x000a_Manual_x000a_Ex-Parte_x000a_Percentage" dataDxfId="102"/>
    <tableColumn id="13" xr3:uid="{6B73BD9D-2037-4055-80D3-24785469023E}" name="Total_x000a_Redeterminations_x000a_Discontinued_x000a_Count" dataDxfId="101"/>
    <tableColumn id="14" xr3:uid="{51D9AFC8-1478-464D-8E25-7226D6820163}" name="Total_x000a_Redeterminations_x000a_Discontinued_x000a_Percentage" dataDxfId="100" dataCellStyle="Percent"/>
    <tableColumn id="15" xr3:uid="{B12F95B2-47E6-426C-8603-FC949FE97DFA}" name="Renewals_x000a_In_x000a_Process_x000a_Count" dataDxfId="99"/>
    <tableColumn id="16" xr3:uid="{81624E74-C488-4893-A88C-AC1A6B756458}" name="Renewals_x000a_In Process_x000a_Percentage" dataDxfId="98" dataCellStyle="Percent"/>
    <tableColumn id="17" xr3:uid="{DCDBDF70-818B-4733-BBDC-82DE8FD415FD}" name="Annotation_x000a_Code" dataDxfId="97"/>
    <tableColumn id="18" xr3:uid="{0587A039-73D6-420C-A342-14B4627D6B7A}" name="Count Annotation_x000a_Description" dataDxfId="96"/>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173FE9AF-1819-47F1-B07F-D47340104832}" name="Table4" displayName="Table4" ref="A3:G62" totalsRowShown="0" headerRowDxfId="94" dataDxfId="93" tableBorderDxfId="92">
  <tableColumns count="7">
    <tableColumn id="1" xr3:uid="{673D346A-DF8D-4C8C-8201-92720922427F}" name="Eligibility_x000a_Month" dataDxfId="91"/>
    <tableColumn id="2" xr3:uid="{5C3C38B8-A624-412C-BE47-555967E18718}" name="County" dataDxfId="90"/>
    <tableColumn id="3" xr3:uid="{59E750B5-72B0-45BE-AC30-8BC810CE030E}" name="MAGI % Returned Packet and_x000a_Renewed via Ex Parte" dataDxfId="89" dataCellStyle="Percent"/>
    <tableColumn id="4" xr3:uid="{525F65B4-FEA8-4452-9E02-0716DAD77579}" name="Non-MAGI % Returned Packet and_x000a_Renewed via Ex Parte" dataDxfId="88" dataCellStyle="Percent"/>
    <tableColumn id="5" xr3:uid="{C331A54E-DCAA-425D-B575-3E051055DE7B}" name="All % Returned Packet and_x000a_Renewed via Ex Parte" dataDxfId="87" dataCellStyle="Percent"/>
    <tableColumn id="6" xr3:uid="{A8BA3626-25C5-427D-B426-565FA05C06D3}" name="Annotation_x000a_Code" dataDxfId="86" dataCellStyle="Percent"/>
    <tableColumn id="7" xr3:uid="{D77D842F-01E9-4775-B48B-59CCCF3AB929}" name="Count Annotation_x000a_Description" dataDxfId="85" dataCellStyle="Percent"/>
  </tableColumns>
  <tableStyleInfo name="TableStyleMedium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789964DA-4913-4C58-A4E7-E19907B9D68D}" name="Table5" displayName="Table5" ref="A3:G4" totalsRowShown="0" headerRowDxfId="84" dataDxfId="82" headerRowBorderDxfId="83" tableBorderDxfId="81" totalsRowBorderDxfId="80">
  <tableColumns count="7">
    <tableColumn id="1" xr3:uid="{B8EE602D-256E-42F2-AE58-028BDA2DAD25}" name="Eligibility_x000a_Month" dataDxfId="79"/>
    <tableColumn id="2" xr3:uid="{ABFED5FB-D1BF-43F2-A652-715FC451DCC7}" name="County" dataDxfId="78"/>
    <tableColumn id="3" xr3:uid="{5505F3C2-03A9-4257-9525-D9FC58A6C1CE}" name="Renewed Via_x000a_Ex-Parte Total" dataDxfId="77"/>
    <tableColumn id="4" xr3:uid="{9B4D5CDE-6E7D-4655-A361-E126E690736A}" name="Continued in_x000a_Medi-Cal" dataDxfId="76"/>
    <tableColumn id="5" xr3:uid="{F49D0107-D52E-4A14-8136-66878D574804}" name="Total Redeterminations_x000a_Discontinued Count" dataDxfId="75"/>
    <tableColumn id="6" xr3:uid="{13EC4C71-FECD-435C-A602-98808424FCE3}" name="Renewals In_x000a_Process Count" dataDxfId="74"/>
    <tableColumn id="7" xr3:uid="{B3B0644A-4D5B-40D0-90B5-6D1B7FF513E7}" name="Redeterminations_x000a_Due" dataDxfId="73"/>
  </tableColumns>
  <tableStyleInfo name="TableStyleMedium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6BC7B54A-1961-497F-BB3B-4474F4C24246}" name="Table6" displayName="Table6" ref="A3:G62" totalsRowShown="0" headerRowDxfId="71" dataDxfId="69" headerRowBorderDxfId="70" tableBorderDxfId="68">
  <tableColumns count="7">
    <tableColumn id="1" xr3:uid="{665D5642-2AE7-4938-BA9B-5D960B85BD24}" name="Eligibility Month" dataDxfId="67"/>
    <tableColumn id="2" xr3:uid="{D7B00E9F-F1FB-4209-9209-549B93211C11}" name="County" dataDxfId="66"/>
    <tableColumn id="3" xr3:uid="{9157D37D-5A4C-4FFA-AB80-92342A25872C}" name="Procedural" dataDxfId="65"/>
    <tableColumn id="4" xr3:uid="{310D4C02-544A-4E3F-BB54-BCCC0276F2D2}" name="Excess Income" dataDxfId="64"/>
    <tableColumn id="5" xr3:uid="{EAB71BC6-1F18-4D6C-A39C-A579EB2D6D5A}" name="Other Reasons" dataDxfId="63"/>
    <tableColumn id="6" xr3:uid="{023018FC-D144-4317-858B-1112E1D2A564}" name="Annotation Code" dataDxfId="62"/>
    <tableColumn id="7" xr3:uid="{9B482E66-87F2-4008-BEAF-E5F0C3697161}" name="Count Annotation Description" dataDxfId="61"/>
  </tableColumns>
  <tableStyleInfo name="TableStyleMedium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A4009C2B-C9E5-4B9E-B454-E67F13A4DFD1}" name="Table7" displayName="Table7" ref="A3:G62" totalsRowShown="0" headerRowDxfId="59" dataDxfId="57" headerRowBorderDxfId="58" tableBorderDxfId="56" totalsRowBorderDxfId="55">
  <tableColumns count="7">
    <tableColumn id="1" xr3:uid="{030FB949-35A4-4953-9233-457C1E3D5884}" name="Eligibility Month" dataDxfId="54"/>
    <tableColumn id="2" xr3:uid="{D390AC68-3B97-494A-B4EB-F05243195EA3}" name="County" dataDxfId="53"/>
    <tableColumn id="3" xr3:uid="{937A099B-690C-47EC-8CA6-FA452805EB93}" name="Procedural" dataDxfId="52"/>
    <tableColumn id="4" xr3:uid="{34261C88-DDF1-4ACC-AD8D-EB07F899E400}" name="Excess Property" dataDxfId="51"/>
    <tableColumn id="5" xr3:uid="{7AE213A6-785D-47F5-B540-570E2F538AFD}" name="Other Reasons" dataDxfId="50"/>
    <tableColumn id="6" xr3:uid="{AC2B6E1D-EA51-4FA3-A8C8-54B34EA60116}" name="Annotation Code" dataDxfId="49"/>
    <tableColumn id="7" xr3:uid="{2A72DFB5-30A1-487A-BF3C-12A5E5951B93}" name="Count Annotation Description" dataDxfId="48"/>
  </tableColumns>
  <tableStyleInfo name="TableStyleMedium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BED17D69-4BF9-439F-A7A8-C5B50F9DF77E}" name="Table8" displayName="Table8" ref="A3:G62" totalsRowShown="0" headerRowDxfId="44" dataDxfId="42" headerRowBorderDxfId="43" tableBorderDxfId="41">
  <tableColumns count="7">
    <tableColumn id="1" xr3:uid="{39E129C3-D3C9-4D0E-86A4-461ED18B46AB}" name="Eligibility Month" dataDxfId="40"/>
    <tableColumn id="2" xr3:uid="{20D11960-FC5E-43B0-804C-9EBD4511045F}" name="County" dataDxfId="39"/>
    <tableColumn id="3" xr3:uid="{DA131A6B-9676-4B98-A8E6-E0E6C59CA7A5}" name="Procedural" dataDxfId="38"/>
    <tableColumn id="4" xr3:uid="{EEACEE2C-B716-4302-B70E-7EE8E664B8AC}" name="Excess Income/Property" dataDxfId="37"/>
    <tableColumn id="5" xr3:uid="{57736E85-3893-4658-B0C5-5F40F71D3DBC}" name="Other Reasons" dataDxfId="36"/>
    <tableColumn id="6" xr3:uid="{9A8637DF-C95A-4823-9F28-F8000FF9BE10}" name="Annotation Code" dataDxfId="35"/>
    <tableColumn id="7" xr3:uid="{DE30D904-0BBE-43DF-9075-8E775688A799}" name="Count Annotation Description" dataDxfId="34"/>
  </tableColumns>
  <tableStyleInfo name="TableStyleMedium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1B80DD4D-1FCF-4B93-9170-14C2BD51F487}" name="Table9" displayName="Table9" ref="A3:E62" totalsRowShown="0" headerRowDxfId="30" dataDxfId="28" headerRowBorderDxfId="29" tableBorderDxfId="27">
  <tableColumns count="5">
    <tableColumn id="1" xr3:uid="{650E3128-7850-4983-B50D-B852A6877536}" name="Eligibility Month" dataDxfId="26"/>
    <tableColumn id="2" xr3:uid="{03D474DB-DB10-4183-AB27-A024A5F77201}" name="County" dataDxfId="25"/>
    <tableColumn id="3" xr3:uid="{B0C23C81-58BA-4916-B305-6569B1B68CC2}" name="Count" dataDxfId="24" dataCellStyle="Comma"/>
    <tableColumn id="4" xr3:uid="{6EDB4446-C658-4C41-8326-938E81D79EE8}" name="Annotation Code" dataDxfId="23"/>
    <tableColumn id="5" xr3:uid="{09482774-1011-4453-918C-E1339F8721D3}" name="Count Annotation Description" dataDxfId="22"/>
  </tableColumns>
  <tableStyleInfo name="TableStyleMedium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3A38B4E5-A93F-445E-8681-DCD15B6140D3}" name="Table10" displayName="Table10" ref="A3:E62" totalsRowShown="0" headerRowDxfId="20" dataDxfId="18" headerRowBorderDxfId="19" tableBorderDxfId="17" totalsRowBorderDxfId="16">
  <tableColumns count="5">
    <tableColumn id="1" xr3:uid="{A5066087-330D-48BD-9D2B-227A2D1C0412}" name="Eligibility Month" dataDxfId="15"/>
    <tableColumn id="2" xr3:uid="{FD103E33-F89B-4C1F-BE08-24B20CB1206C}" name="County" dataDxfId="14"/>
    <tableColumn id="3" xr3:uid="{9B95253E-3D7E-42B6-B470-1079ACFD67E9}" name="Count" dataDxfId="13"/>
    <tableColumn id="4" xr3:uid="{7B63CDEB-CCDF-4752-8D99-8C0255D37868}" name="Annotation Code" dataDxfId="12"/>
    <tableColumn id="5" xr3:uid="{B7AAED68-84A6-4872-9CC2-01F8A5AB419B}" name="Count Annotation Description" dataDxfId="11"/>
  </tableColumns>
  <tableStyleInfo name="TableStyleMedium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1D3EBCCE-48C6-4CB3-8BD4-E81D7ADF66AF}" name="Table11" displayName="Table11" ref="A3:E62" totalsRowShown="0" headerRowDxfId="8" dataDxfId="6" headerRowBorderDxfId="7" tableBorderDxfId="5">
  <tableColumns count="5">
    <tableColumn id="1" xr3:uid="{FC6E5416-C9FC-47CE-8799-E57B5631CB9E}" name="Eligibility Month" dataDxfId="4"/>
    <tableColumn id="2" xr3:uid="{8004E076-C8D8-470E-9435-D16C76D7D5CE}" name="County" dataDxfId="3"/>
    <tableColumn id="3" xr3:uid="{9B6592AB-2C50-4E97-9F85-2D93956B1A1D}" name="Count" dataDxfId="2"/>
    <tableColumn id="4" xr3:uid="{6E79ADC0-E31F-4E81-A74E-024A29013C14}" name="Annotation Code" dataDxfId="1"/>
    <tableColumn id="5" xr3:uid="{E3677146-16DE-44B0-93A1-D12229CBEF0B}" name="Count Annotation Description" dataDxfId="0"/>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table" Target="../tables/table4.xml"/></Relationships>
</file>

<file path=xl/worksheets/_rels/sheet5.xml.rels><?xml version="1.0" encoding="UTF-8" standalone="yes"?>
<Relationships xmlns="http://schemas.openxmlformats.org/package/2006/relationships"><Relationship Id="rId2" Type="http://schemas.openxmlformats.org/officeDocument/2006/relationships/table" Target="../tables/table5.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1" Type="http://schemas.openxmlformats.org/officeDocument/2006/relationships/table" Target="../tables/table6.xml"/></Relationships>
</file>

<file path=xl/worksheets/_rels/sheet7.xml.rels><?xml version="1.0" encoding="UTF-8" standalone="yes"?>
<Relationships xmlns="http://schemas.openxmlformats.org/package/2006/relationships"><Relationship Id="rId1" Type="http://schemas.openxmlformats.org/officeDocument/2006/relationships/table" Target="../tables/table7.xml"/></Relationships>
</file>

<file path=xl/worksheets/_rels/sheet8.xml.rels><?xml version="1.0" encoding="UTF-8" standalone="yes"?>
<Relationships xmlns="http://schemas.openxmlformats.org/package/2006/relationships"><Relationship Id="rId1" Type="http://schemas.openxmlformats.org/officeDocument/2006/relationships/table" Target="../tables/table8.xml"/></Relationships>
</file>

<file path=xl/worksheets/_rels/sheet9.xml.rels><?xml version="1.0" encoding="UTF-8" standalone="yes"?>
<Relationships xmlns="http://schemas.openxmlformats.org/package/2006/relationships"><Relationship Id="rId1" Type="http://schemas.openxmlformats.org/officeDocument/2006/relationships/table" Target="../tables/table9.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10.xml"/></Relationships>
</file>

<file path=xl/worksheets/_rels/sheet11.xml.rels><?xml version="1.0" encoding="UTF-8" standalone="yes"?>
<Relationships xmlns="http://schemas.openxmlformats.org/package/2006/relationships"><Relationship Id="rId2" Type="http://schemas.openxmlformats.org/officeDocument/2006/relationships/table" Target="../tables/table11.xml"/><Relationship Id="rId1" Type="http://schemas.openxmlformats.org/officeDocument/2006/relationships/printerSettings" Target="../printerSettings/printerSettings5.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7AA6F1D-9192-4A34-9D3C-B27285274FB0}">
  <dimension ref="A1:R64"/>
  <sheetViews>
    <sheetView topLeftCell="I1" zoomScaleNormal="100" workbookViewId="0">
      <pane ySplit="3" topLeftCell="A4" activePane="bottomLeft" state="frozen"/>
      <selection activeCell="C10" sqref="C10"/>
      <selection pane="bottomLeft" activeCell="K9" sqref="K9"/>
    </sheetView>
  </sheetViews>
  <sheetFormatPr defaultColWidth="0" defaultRowHeight="17.149999999999999" customHeight="1" zeroHeight="1" x14ac:dyDescent="0.45"/>
  <cols>
    <col min="1" max="1" width="19.7265625" style="2" customWidth="1"/>
    <col min="2" max="2" width="17.7265625" style="2" customWidth="1"/>
    <col min="3" max="5" width="20.7265625" style="2" bestFit="1" customWidth="1"/>
    <col min="6" max="6" width="24.7265625" style="2" bestFit="1" customWidth="1"/>
    <col min="7" max="7" width="18.81640625" style="2" customWidth="1"/>
    <col min="8" max="8" width="20" style="2" customWidth="1"/>
    <col min="9" max="9" width="18.453125" style="2" customWidth="1"/>
    <col min="10" max="10" width="16.7265625" style="2" bestFit="1" customWidth="1"/>
    <col min="11" max="12" width="17.7265625" style="2" bestFit="1" customWidth="1"/>
    <col min="13" max="13" width="23.7265625" style="2" bestFit="1" customWidth="1"/>
    <col min="14" max="14" width="24.7265625" style="2" bestFit="1" customWidth="1"/>
    <col min="15" max="15" width="12.7265625" style="2" bestFit="1" customWidth="1"/>
    <col min="16" max="16" width="14.7265625" style="2" bestFit="1" customWidth="1"/>
    <col min="17" max="17" width="14.26953125" style="3" customWidth="1"/>
    <col min="18" max="18" width="40.7265625" style="2" customWidth="1"/>
    <col min="19" max="16384" width="11.453125" style="2" hidden="1"/>
  </cols>
  <sheetData>
    <row r="1" spans="1:18" ht="17.149999999999999" customHeight="1" x14ac:dyDescent="0.45">
      <c r="A1" s="17" t="s">
        <v>0</v>
      </c>
    </row>
    <row r="2" spans="1:18" s="4" customFormat="1" ht="23.15" customHeight="1" x14ac:dyDescent="0.65">
      <c r="A2" s="18" t="s">
        <v>1</v>
      </c>
      <c r="Q2" s="5"/>
    </row>
    <row r="3" spans="1:18" ht="87.5" x14ac:dyDescent="0.45">
      <c r="A3" s="19" t="s">
        <v>2</v>
      </c>
      <c r="B3" s="20" t="s">
        <v>3</v>
      </c>
      <c r="C3" s="20" t="s">
        <v>4</v>
      </c>
      <c r="D3" s="20" t="s">
        <v>5</v>
      </c>
      <c r="E3" s="20" t="s">
        <v>6</v>
      </c>
      <c r="F3" s="20" t="s">
        <v>7</v>
      </c>
      <c r="G3" s="20" t="s">
        <v>8</v>
      </c>
      <c r="H3" s="20" t="s">
        <v>9</v>
      </c>
      <c r="I3" s="20" t="s">
        <v>10</v>
      </c>
      <c r="J3" s="20" t="s">
        <v>11</v>
      </c>
      <c r="K3" s="20" t="s">
        <v>12</v>
      </c>
      <c r="L3" s="20" t="s">
        <v>13</v>
      </c>
      <c r="M3" s="20" t="s">
        <v>14</v>
      </c>
      <c r="N3" s="20" t="s">
        <v>15</v>
      </c>
      <c r="O3" s="20" t="s">
        <v>16</v>
      </c>
      <c r="P3" s="20" t="s">
        <v>17</v>
      </c>
      <c r="Q3" s="20" t="s">
        <v>18</v>
      </c>
      <c r="R3" s="21" t="s">
        <v>19</v>
      </c>
    </row>
    <row r="4" spans="1:18" ht="17.149999999999999" customHeight="1" x14ac:dyDescent="0.45">
      <c r="A4" s="22" t="s">
        <v>77</v>
      </c>
      <c r="B4" s="23" t="s">
        <v>78</v>
      </c>
      <c r="C4" s="24">
        <v>30775</v>
      </c>
      <c r="D4" s="24">
        <v>23779</v>
      </c>
      <c r="E4" s="25">
        <v>0.77267262388302194</v>
      </c>
      <c r="F4" s="24">
        <v>18074</v>
      </c>
      <c r="G4" s="24">
        <v>12481</v>
      </c>
      <c r="H4" s="26">
        <v>0.40555645816409425</v>
      </c>
      <c r="I4" s="24">
        <v>12459</v>
      </c>
      <c r="J4" s="26">
        <v>0.40484159220146221</v>
      </c>
      <c r="K4" s="24">
        <v>22</v>
      </c>
      <c r="L4" s="26">
        <v>7.1486596263200652E-4</v>
      </c>
      <c r="M4" s="24">
        <v>5705</v>
      </c>
      <c r="N4" s="26">
        <v>0.18537774167343624</v>
      </c>
      <c r="O4" s="24">
        <v>6996</v>
      </c>
      <c r="P4" s="26">
        <v>0.22732737611697806</v>
      </c>
      <c r="Q4" s="27" t="s">
        <v>137</v>
      </c>
      <c r="R4" s="28" t="s">
        <v>137</v>
      </c>
    </row>
    <row r="5" spans="1:18" ht="17.149999999999999" customHeight="1" x14ac:dyDescent="0.45">
      <c r="A5" s="22" t="s">
        <v>77</v>
      </c>
      <c r="B5" s="23" t="s">
        <v>79</v>
      </c>
      <c r="C5" s="24">
        <v>14</v>
      </c>
      <c r="D5" s="24">
        <v>14</v>
      </c>
      <c r="E5" s="29">
        <v>1</v>
      </c>
      <c r="F5" s="78" t="s">
        <v>138</v>
      </c>
      <c r="G5" s="24">
        <v>10</v>
      </c>
      <c r="H5" s="26">
        <v>0.7142857142857143</v>
      </c>
      <c r="I5" s="24">
        <v>10</v>
      </c>
      <c r="J5" s="26">
        <v>0.7142857142857143</v>
      </c>
      <c r="K5" s="24">
        <v>0</v>
      </c>
      <c r="L5" s="26">
        <v>0</v>
      </c>
      <c r="M5" s="78" t="s">
        <v>138</v>
      </c>
      <c r="N5" s="79" t="s">
        <v>138</v>
      </c>
      <c r="O5" s="24">
        <v>0</v>
      </c>
      <c r="P5" s="26">
        <v>0</v>
      </c>
      <c r="Q5" s="30">
        <v>1</v>
      </c>
      <c r="R5" s="31" t="s">
        <v>20</v>
      </c>
    </row>
    <row r="6" spans="1:18" ht="17.149999999999999" customHeight="1" x14ac:dyDescent="0.45">
      <c r="A6" s="22" t="s">
        <v>77</v>
      </c>
      <c r="B6" s="23" t="s">
        <v>80</v>
      </c>
      <c r="C6" s="24">
        <v>625</v>
      </c>
      <c r="D6" s="24">
        <v>590</v>
      </c>
      <c r="E6" s="25">
        <v>0.94399999999999995</v>
      </c>
      <c r="F6" s="24">
        <v>445</v>
      </c>
      <c r="G6" s="24">
        <v>275</v>
      </c>
      <c r="H6" s="26">
        <v>0.44</v>
      </c>
      <c r="I6" s="78" t="s">
        <v>138</v>
      </c>
      <c r="J6" s="79" t="s">
        <v>138</v>
      </c>
      <c r="K6" s="78" t="s">
        <v>138</v>
      </c>
      <c r="L6" s="79" t="s">
        <v>138</v>
      </c>
      <c r="M6" s="24">
        <v>145</v>
      </c>
      <c r="N6" s="26">
        <v>0.23200000000000001</v>
      </c>
      <c r="O6" s="24">
        <v>35</v>
      </c>
      <c r="P6" s="26">
        <v>5.6000000000000001E-2</v>
      </c>
      <c r="Q6" s="30">
        <v>1</v>
      </c>
      <c r="R6" s="31" t="s">
        <v>20</v>
      </c>
    </row>
    <row r="7" spans="1:18" ht="17.149999999999999" customHeight="1" x14ac:dyDescent="0.45">
      <c r="A7" s="22" t="s">
        <v>77</v>
      </c>
      <c r="B7" s="23" t="s">
        <v>81</v>
      </c>
      <c r="C7" s="24">
        <v>4895</v>
      </c>
      <c r="D7" s="24">
        <v>3685</v>
      </c>
      <c r="E7" s="25">
        <v>0.7528089887640449</v>
      </c>
      <c r="F7" s="24">
        <v>2886</v>
      </c>
      <c r="G7" s="24">
        <v>2389</v>
      </c>
      <c r="H7" s="26">
        <v>0.48804902962206331</v>
      </c>
      <c r="I7" s="24">
        <v>2382</v>
      </c>
      <c r="J7" s="26">
        <v>0.48661899897854954</v>
      </c>
      <c r="K7" s="24">
        <v>7</v>
      </c>
      <c r="L7" s="26">
        <v>1.4300306435137897E-3</v>
      </c>
      <c r="M7" s="24">
        <v>799</v>
      </c>
      <c r="N7" s="26">
        <v>0.16322778345250255</v>
      </c>
      <c r="O7" s="24">
        <v>1210</v>
      </c>
      <c r="P7" s="26">
        <v>0.24719101123595505</v>
      </c>
      <c r="Q7" s="32" t="s">
        <v>137</v>
      </c>
      <c r="R7" s="33" t="s">
        <v>137</v>
      </c>
    </row>
    <row r="8" spans="1:18" ht="17.149999999999999" customHeight="1" x14ac:dyDescent="0.45">
      <c r="A8" s="22" t="s">
        <v>77</v>
      </c>
      <c r="B8" s="23" t="s">
        <v>82</v>
      </c>
      <c r="C8" s="24">
        <v>969</v>
      </c>
      <c r="D8" s="24">
        <v>944</v>
      </c>
      <c r="E8" s="25">
        <v>0.97420020639834881</v>
      </c>
      <c r="F8" s="24">
        <v>770</v>
      </c>
      <c r="G8" s="24">
        <v>523</v>
      </c>
      <c r="H8" s="26">
        <v>0.53973168214654288</v>
      </c>
      <c r="I8" s="78" t="s">
        <v>138</v>
      </c>
      <c r="J8" s="79" t="s">
        <v>138</v>
      </c>
      <c r="K8" s="78" t="s">
        <v>138</v>
      </c>
      <c r="L8" s="79" t="s">
        <v>138</v>
      </c>
      <c r="M8" s="24">
        <v>174</v>
      </c>
      <c r="N8" s="26">
        <v>0.17956656346749225</v>
      </c>
      <c r="O8" s="24">
        <v>25</v>
      </c>
      <c r="P8" s="26">
        <v>2.5799793601651185E-2</v>
      </c>
      <c r="Q8" s="30">
        <v>1</v>
      </c>
      <c r="R8" s="31" t="s">
        <v>20</v>
      </c>
    </row>
    <row r="9" spans="1:18" ht="17.149999999999999" customHeight="1" x14ac:dyDescent="0.45">
      <c r="A9" s="22" t="s">
        <v>77</v>
      </c>
      <c r="B9" s="23" t="s">
        <v>83</v>
      </c>
      <c r="C9" s="24">
        <v>760</v>
      </c>
      <c r="D9" s="24">
        <v>667</v>
      </c>
      <c r="E9" s="25">
        <v>0.87763157894736843</v>
      </c>
      <c r="F9" s="24">
        <v>494</v>
      </c>
      <c r="G9" s="24">
        <v>278</v>
      </c>
      <c r="H9" s="26">
        <v>0.36578947368421055</v>
      </c>
      <c r="I9" s="24">
        <v>278</v>
      </c>
      <c r="J9" s="26">
        <v>0.36578947368421055</v>
      </c>
      <c r="K9" s="24">
        <v>0</v>
      </c>
      <c r="L9" s="26">
        <v>0</v>
      </c>
      <c r="M9" s="24">
        <v>173</v>
      </c>
      <c r="N9" s="26">
        <v>0.22763157894736843</v>
      </c>
      <c r="O9" s="24">
        <v>93</v>
      </c>
      <c r="P9" s="26">
        <v>0.12236842105263158</v>
      </c>
      <c r="Q9" s="32" t="s">
        <v>137</v>
      </c>
      <c r="R9" s="33" t="s">
        <v>137</v>
      </c>
    </row>
    <row r="10" spans="1:18" ht="17.149999999999999" customHeight="1" x14ac:dyDescent="0.45">
      <c r="A10" s="22" t="s">
        <v>77</v>
      </c>
      <c r="B10" s="34" t="s">
        <v>84</v>
      </c>
      <c r="C10" s="24">
        <v>21216</v>
      </c>
      <c r="D10" s="24">
        <v>17582</v>
      </c>
      <c r="E10" s="25">
        <v>0.82871417797888391</v>
      </c>
      <c r="F10" s="24">
        <v>13721</v>
      </c>
      <c r="G10" s="24">
        <v>8257</v>
      </c>
      <c r="H10" s="26">
        <v>0.38918740573152338</v>
      </c>
      <c r="I10" s="24">
        <v>8237</v>
      </c>
      <c r="J10" s="26">
        <v>0.38824472096530921</v>
      </c>
      <c r="K10" s="24">
        <v>20</v>
      </c>
      <c r="L10" s="26">
        <v>9.4268476621417799E-4</v>
      </c>
      <c r="M10" s="24">
        <v>3861</v>
      </c>
      <c r="N10" s="26">
        <v>0.18198529411764705</v>
      </c>
      <c r="O10" s="24">
        <v>3634</v>
      </c>
      <c r="P10" s="26">
        <v>0.17128582202111614</v>
      </c>
      <c r="Q10" s="27" t="s">
        <v>137</v>
      </c>
      <c r="R10" s="28" t="s">
        <v>137</v>
      </c>
    </row>
    <row r="11" spans="1:18" ht="17.149999999999999" customHeight="1" x14ac:dyDescent="0.45">
      <c r="A11" s="22" t="s">
        <v>77</v>
      </c>
      <c r="B11" s="23" t="s">
        <v>85</v>
      </c>
      <c r="C11" s="24">
        <v>664</v>
      </c>
      <c r="D11" s="24">
        <v>573</v>
      </c>
      <c r="E11" s="25">
        <v>0.86295180722891562</v>
      </c>
      <c r="F11" s="24">
        <v>449</v>
      </c>
      <c r="G11" s="24">
        <v>307</v>
      </c>
      <c r="H11" s="26">
        <v>0.46234939759036142</v>
      </c>
      <c r="I11" s="24">
        <v>285</v>
      </c>
      <c r="J11" s="26">
        <v>0.42921686746987953</v>
      </c>
      <c r="K11" s="24">
        <v>22</v>
      </c>
      <c r="L11" s="26">
        <v>3.313253012048193E-2</v>
      </c>
      <c r="M11" s="24">
        <v>124</v>
      </c>
      <c r="N11" s="26">
        <v>0.18674698795180722</v>
      </c>
      <c r="O11" s="24">
        <v>91</v>
      </c>
      <c r="P11" s="26">
        <v>0.13704819277108435</v>
      </c>
      <c r="Q11" s="32" t="s">
        <v>137</v>
      </c>
      <c r="R11" s="33" t="s">
        <v>137</v>
      </c>
    </row>
    <row r="12" spans="1:18" ht="17.149999999999999" customHeight="1" x14ac:dyDescent="0.45">
      <c r="A12" s="22" t="s">
        <v>77</v>
      </c>
      <c r="B12" s="23" t="s">
        <v>86</v>
      </c>
      <c r="C12" s="24">
        <v>2718</v>
      </c>
      <c r="D12" s="24">
        <v>2021</v>
      </c>
      <c r="E12" s="25">
        <v>0.74356144223693887</v>
      </c>
      <c r="F12" s="24">
        <v>1497</v>
      </c>
      <c r="G12" s="24">
        <v>1278</v>
      </c>
      <c r="H12" s="26">
        <v>0.47019867549668876</v>
      </c>
      <c r="I12" s="24">
        <v>1278</v>
      </c>
      <c r="J12" s="26">
        <v>0.47019867549668876</v>
      </c>
      <c r="K12" s="24">
        <v>0</v>
      </c>
      <c r="L12" s="26">
        <v>0</v>
      </c>
      <c r="M12" s="24">
        <v>524</v>
      </c>
      <c r="N12" s="26">
        <v>0.19278881530537159</v>
      </c>
      <c r="O12" s="24">
        <v>697</v>
      </c>
      <c r="P12" s="26">
        <v>0.25643855776306107</v>
      </c>
      <c r="Q12" s="27" t="s">
        <v>137</v>
      </c>
      <c r="R12" s="28" t="s">
        <v>137</v>
      </c>
    </row>
    <row r="13" spans="1:18" ht="17.149999999999999" customHeight="1" x14ac:dyDescent="0.45">
      <c r="A13" s="22" t="s">
        <v>77</v>
      </c>
      <c r="B13" s="23" t="s">
        <v>87</v>
      </c>
      <c r="C13" s="24">
        <v>33744</v>
      </c>
      <c r="D13" s="24">
        <v>27121</v>
      </c>
      <c r="E13" s="25">
        <v>0.80372807017543857</v>
      </c>
      <c r="F13" s="24">
        <v>22640</v>
      </c>
      <c r="G13" s="24">
        <v>16413</v>
      </c>
      <c r="H13" s="26">
        <v>0.48639758179231862</v>
      </c>
      <c r="I13" s="24">
        <v>16157</v>
      </c>
      <c r="J13" s="26">
        <v>0.47881104788999523</v>
      </c>
      <c r="K13" s="24">
        <v>256</v>
      </c>
      <c r="L13" s="26">
        <v>7.5865339023233761E-3</v>
      </c>
      <c r="M13" s="24">
        <v>4481</v>
      </c>
      <c r="N13" s="26">
        <v>0.13279397818871502</v>
      </c>
      <c r="O13" s="24">
        <v>6623</v>
      </c>
      <c r="P13" s="26">
        <v>0.1962719298245614</v>
      </c>
      <c r="Q13" s="32" t="s">
        <v>137</v>
      </c>
      <c r="R13" s="33" t="s">
        <v>137</v>
      </c>
    </row>
    <row r="14" spans="1:18" ht="17.149999999999999" customHeight="1" x14ac:dyDescent="0.45">
      <c r="A14" s="22" t="s">
        <v>77</v>
      </c>
      <c r="B14" s="23" t="s">
        <v>88</v>
      </c>
      <c r="C14" s="24">
        <v>814</v>
      </c>
      <c r="D14" s="24">
        <v>764</v>
      </c>
      <c r="E14" s="25">
        <v>0.93857493857493857</v>
      </c>
      <c r="F14" s="24">
        <v>632</v>
      </c>
      <c r="G14" s="24">
        <v>350</v>
      </c>
      <c r="H14" s="26">
        <v>0.42997542997542998</v>
      </c>
      <c r="I14" s="24">
        <v>344</v>
      </c>
      <c r="J14" s="26">
        <v>0.4226044226044226</v>
      </c>
      <c r="K14" s="24">
        <v>6</v>
      </c>
      <c r="L14" s="26">
        <v>7.3710073710073713E-3</v>
      </c>
      <c r="M14" s="24">
        <v>132</v>
      </c>
      <c r="N14" s="26">
        <v>0.16216216216216217</v>
      </c>
      <c r="O14" s="24">
        <v>50</v>
      </c>
      <c r="P14" s="26">
        <v>6.1425061425061427E-2</v>
      </c>
      <c r="Q14" s="27" t="s">
        <v>137</v>
      </c>
      <c r="R14" s="28" t="s">
        <v>137</v>
      </c>
    </row>
    <row r="15" spans="1:18" ht="17.149999999999999" customHeight="1" x14ac:dyDescent="0.45">
      <c r="A15" s="22" t="s">
        <v>77</v>
      </c>
      <c r="B15" s="23" t="s">
        <v>89</v>
      </c>
      <c r="C15" s="24">
        <v>3829</v>
      </c>
      <c r="D15" s="24">
        <v>3194</v>
      </c>
      <c r="E15" s="25">
        <v>0.83416035518412113</v>
      </c>
      <c r="F15" s="24">
        <v>2419</v>
      </c>
      <c r="G15" s="24">
        <v>1819</v>
      </c>
      <c r="H15" s="26">
        <v>0.47505876207887177</v>
      </c>
      <c r="I15" s="24">
        <v>1814</v>
      </c>
      <c r="J15" s="26">
        <v>0.47375293810394359</v>
      </c>
      <c r="K15" s="24">
        <v>5</v>
      </c>
      <c r="L15" s="26">
        <v>1.3058239749281796E-3</v>
      </c>
      <c r="M15" s="24">
        <v>775</v>
      </c>
      <c r="N15" s="26">
        <v>0.20240271611386784</v>
      </c>
      <c r="O15" s="24">
        <v>635</v>
      </c>
      <c r="P15" s="26">
        <v>0.16583964481587882</v>
      </c>
      <c r="Q15" s="32" t="s">
        <v>137</v>
      </c>
      <c r="R15" s="33" t="s">
        <v>137</v>
      </c>
    </row>
    <row r="16" spans="1:18" ht="17.149999999999999" customHeight="1" x14ac:dyDescent="0.45">
      <c r="A16" s="22" t="s">
        <v>77</v>
      </c>
      <c r="B16" s="23" t="s">
        <v>90</v>
      </c>
      <c r="C16" s="24">
        <v>6168</v>
      </c>
      <c r="D16" s="24">
        <v>6105</v>
      </c>
      <c r="E16" s="25">
        <v>0.98978599221789887</v>
      </c>
      <c r="F16" s="24">
        <v>4891</v>
      </c>
      <c r="G16" s="24">
        <v>3110</v>
      </c>
      <c r="H16" s="26">
        <v>0.50421530479896237</v>
      </c>
      <c r="I16" s="24">
        <v>3098</v>
      </c>
      <c r="J16" s="26">
        <v>0.50226977950713358</v>
      </c>
      <c r="K16" s="24">
        <v>12</v>
      </c>
      <c r="L16" s="26">
        <v>1.9455252918287938E-3</v>
      </c>
      <c r="M16" s="24">
        <v>1214</v>
      </c>
      <c r="N16" s="26">
        <v>0.19682230869001296</v>
      </c>
      <c r="O16" s="24">
        <v>63</v>
      </c>
      <c r="P16" s="26">
        <v>1.0214007782101167E-2</v>
      </c>
      <c r="Q16" s="27" t="s">
        <v>137</v>
      </c>
      <c r="R16" s="28" t="s">
        <v>137</v>
      </c>
    </row>
    <row r="17" spans="1:18" ht="17.149999999999999" customHeight="1" x14ac:dyDescent="0.45">
      <c r="A17" s="22" t="s">
        <v>77</v>
      </c>
      <c r="B17" s="23" t="s">
        <v>91</v>
      </c>
      <c r="C17" s="24">
        <v>438</v>
      </c>
      <c r="D17" s="24">
        <v>410</v>
      </c>
      <c r="E17" s="25">
        <v>0.9360730593607306</v>
      </c>
      <c r="F17" s="24">
        <v>312</v>
      </c>
      <c r="G17" s="24">
        <v>177</v>
      </c>
      <c r="H17" s="26">
        <v>0.4041095890410959</v>
      </c>
      <c r="I17" s="24">
        <v>177</v>
      </c>
      <c r="J17" s="26">
        <v>0.4041095890410959</v>
      </c>
      <c r="K17" s="24">
        <v>0</v>
      </c>
      <c r="L17" s="26">
        <v>0</v>
      </c>
      <c r="M17" s="24">
        <v>98</v>
      </c>
      <c r="N17" s="26">
        <v>0.22374429223744291</v>
      </c>
      <c r="O17" s="24">
        <v>28</v>
      </c>
      <c r="P17" s="26">
        <v>6.3926940639269403E-2</v>
      </c>
      <c r="Q17" s="32" t="s">
        <v>137</v>
      </c>
      <c r="R17" s="33" t="s">
        <v>137</v>
      </c>
    </row>
    <row r="18" spans="1:18" ht="17.149999999999999" customHeight="1" x14ac:dyDescent="0.45">
      <c r="A18" s="22" t="s">
        <v>77</v>
      </c>
      <c r="B18" s="23" t="s">
        <v>92</v>
      </c>
      <c r="C18" s="24">
        <v>30053</v>
      </c>
      <c r="D18" s="24">
        <v>26733</v>
      </c>
      <c r="E18" s="25">
        <v>0.8895284996506172</v>
      </c>
      <c r="F18" s="24">
        <v>21258</v>
      </c>
      <c r="G18" s="24">
        <v>13698</v>
      </c>
      <c r="H18" s="26">
        <v>0.45579476258609791</v>
      </c>
      <c r="I18" s="24">
        <v>13519</v>
      </c>
      <c r="J18" s="26">
        <v>0.44983861844075468</v>
      </c>
      <c r="K18" s="24">
        <v>179</v>
      </c>
      <c r="L18" s="26">
        <v>5.9561441453432271E-3</v>
      </c>
      <c r="M18" s="24">
        <v>5475</v>
      </c>
      <c r="N18" s="26">
        <v>0.18217815193158754</v>
      </c>
      <c r="O18" s="24">
        <v>3320</v>
      </c>
      <c r="P18" s="26">
        <v>0.11047150034938276</v>
      </c>
      <c r="Q18" s="27" t="s">
        <v>137</v>
      </c>
      <c r="R18" s="28" t="s">
        <v>137</v>
      </c>
    </row>
    <row r="19" spans="1:18" ht="17.149999999999999" customHeight="1" x14ac:dyDescent="0.45">
      <c r="A19" s="22" t="s">
        <v>77</v>
      </c>
      <c r="B19" s="23" t="s">
        <v>93</v>
      </c>
      <c r="C19" s="24">
        <v>3963</v>
      </c>
      <c r="D19" s="24">
        <v>3756</v>
      </c>
      <c r="E19" s="25">
        <v>0.94776684330052985</v>
      </c>
      <c r="F19" s="24">
        <v>3024</v>
      </c>
      <c r="G19" s="24">
        <v>1847</v>
      </c>
      <c r="H19" s="26">
        <v>0.46606106484986121</v>
      </c>
      <c r="I19" s="24">
        <v>1841</v>
      </c>
      <c r="J19" s="26">
        <v>0.46454706030784759</v>
      </c>
      <c r="K19" s="24">
        <v>6</v>
      </c>
      <c r="L19" s="26">
        <v>1.514004542013626E-3</v>
      </c>
      <c r="M19" s="24">
        <v>732</v>
      </c>
      <c r="N19" s="26">
        <v>0.18470855412566237</v>
      </c>
      <c r="O19" s="24">
        <v>207</v>
      </c>
      <c r="P19" s="26">
        <v>5.2233156699470096E-2</v>
      </c>
      <c r="Q19" s="32" t="s">
        <v>137</v>
      </c>
      <c r="R19" s="33" t="s">
        <v>137</v>
      </c>
    </row>
    <row r="20" spans="1:18" ht="17.149999999999999" customHeight="1" x14ac:dyDescent="0.45">
      <c r="A20" s="22" t="s">
        <v>77</v>
      </c>
      <c r="B20" s="23" t="s">
        <v>94</v>
      </c>
      <c r="C20" s="24">
        <v>1891</v>
      </c>
      <c r="D20" s="24">
        <v>1744</v>
      </c>
      <c r="E20" s="25">
        <v>0.92226335272342674</v>
      </c>
      <c r="F20" s="24">
        <v>1365</v>
      </c>
      <c r="G20" s="24">
        <v>813</v>
      </c>
      <c r="H20" s="26">
        <v>0.42993125330512955</v>
      </c>
      <c r="I20" s="24">
        <v>797</v>
      </c>
      <c r="J20" s="26">
        <v>0.42147012162876785</v>
      </c>
      <c r="K20" s="24">
        <v>16</v>
      </c>
      <c r="L20" s="26">
        <v>8.4611316763617134E-3</v>
      </c>
      <c r="M20" s="24">
        <v>379</v>
      </c>
      <c r="N20" s="26">
        <v>0.20042305658381809</v>
      </c>
      <c r="O20" s="24">
        <v>147</v>
      </c>
      <c r="P20" s="26">
        <v>7.7736647276573242E-2</v>
      </c>
      <c r="Q20" s="27" t="s">
        <v>137</v>
      </c>
      <c r="R20" s="28" t="s">
        <v>137</v>
      </c>
    </row>
    <row r="21" spans="1:18" ht="17.149999999999999" customHeight="1" x14ac:dyDescent="0.45">
      <c r="A21" s="22" t="s">
        <v>77</v>
      </c>
      <c r="B21" s="23" t="s">
        <v>95</v>
      </c>
      <c r="C21" s="24">
        <v>512</v>
      </c>
      <c r="D21" s="24">
        <v>407</v>
      </c>
      <c r="E21" s="25">
        <v>0.794921875</v>
      </c>
      <c r="F21" s="24">
        <v>317</v>
      </c>
      <c r="G21" s="24">
        <v>278</v>
      </c>
      <c r="H21" s="26">
        <v>0.54296875</v>
      </c>
      <c r="I21" s="24">
        <v>278</v>
      </c>
      <c r="J21" s="26">
        <v>0.54296875</v>
      </c>
      <c r="K21" s="24">
        <v>0</v>
      </c>
      <c r="L21" s="26">
        <v>0</v>
      </c>
      <c r="M21" s="24">
        <v>90</v>
      </c>
      <c r="N21" s="26">
        <v>0.17578125</v>
      </c>
      <c r="O21" s="24">
        <v>105</v>
      </c>
      <c r="P21" s="26">
        <v>0.205078125</v>
      </c>
      <c r="Q21" s="32" t="s">
        <v>137</v>
      </c>
      <c r="R21" s="33" t="s">
        <v>137</v>
      </c>
    </row>
    <row r="22" spans="1:18" ht="17.149999999999999" customHeight="1" x14ac:dyDescent="0.45">
      <c r="A22" s="22" t="s">
        <v>77</v>
      </c>
      <c r="B22" s="34" t="s">
        <v>96</v>
      </c>
      <c r="C22" s="24">
        <v>250625</v>
      </c>
      <c r="D22" s="24">
        <v>216643</v>
      </c>
      <c r="E22" s="25">
        <v>0.86441097256857857</v>
      </c>
      <c r="F22" s="24">
        <v>155204</v>
      </c>
      <c r="G22" s="24">
        <v>106747</v>
      </c>
      <c r="H22" s="26">
        <v>0.4259231920199501</v>
      </c>
      <c r="I22" s="24">
        <v>106642</v>
      </c>
      <c r="J22" s="26">
        <v>0.42550423940149629</v>
      </c>
      <c r="K22" s="24">
        <v>105</v>
      </c>
      <c r="L22" s="26">
        <v>4.1895261845386532E-4</v>
      </c>
      <c r="M22" s="24">
        <v>61439</v>
      </c>
      <c r="N22" s="26">
        <v>0.24514314214463839</v>
      </c>
      <c r="O22" s="24">
        <v>33982</v>
      </c>
      <c r="P22" s="26">
        <v>0.13558902743142145</v>
      </c>
      <c r="Q22" s="27" t="s">
        <v>137</v>
      </c>
      <c r="R22" s="28" t="s">
        <v>137</v>
      </c>
    </row>
    <row r="23" spans="1:18" ht="17.149999999999999" customHeight="1" x14ac:dyDescent="0.45">
      <c r="A23" s="22" t="s">
        <v>77</v>
      </c>
      <c r="B23" s="23" t="s">
        <v>97</v>
      </c>
      <c r="C23" s="24">
        <v>6308</v>
      </c>
      <c r="D23" s="24">
        <v>5972</v>
      </c>
      <c r="E23" s="25">
        <v>0.94673430564362715</v>
      </c>
      <c r="F23" s="24">
        <v>4802</v>
      </c>
      <c r="G23" s="24">
        <v>2369</v>
      </c>
      <c r="H23" s="26">
        <v>0.37555485098287889</v>
      </c>
      <c r="I23" s="24">
        <v>2357</v>
      </c>
      <c r="J23" s="26">
        <v>0.37365250475586559</v>
      </c>
      <c r="K23" s="24">
        <v>12</v>
      </c>
      <c r="L23" s="26">
        <v>1.9023462270133164E-3</v>
      </c>
      <c r="M23" s="24">
        <v>1170</v>
      </c>
      <c r="N23" s="26">
        <v>0.18547875713379836</v>
      </c>
      <c r="O23" s="24">
        <v>336</v>
      </c>
      <c r="P23" s="26">
        <v>5.3265694356372857E-2</v>
      </c>
      <c r="Q23" s="32" t="s">
        <v>137</v>
      </c>
      <c r="R23" s="33" t="s">
        <v>137</v>
      </c>
    </row>
    <row r="24" spans="1:18" ht="17.149999999999999" customHeight="1" x14ac:dyDescent="0.45">
      <c r="A24" s="22" t="s">
        <v>77</v>
      </c>
      <c r="B24" s="23" t="s">
        <v>98</v>
      </c>
      <c r="C24" s="24">
        <v>3604</v>
      </c>
      <c r="D24" s="24">
        <v>3022</v>
      </c>
      <c r="E24" s="25">
        <v>0.83851276359600446</v>
      </c>
      <c r="F24" s="24">
        <v>2306</v>
      </c>
      <c r="G24" s="24">
        <v>1110</v>
      </c>
      <c r="H24" s="26">
        <v>0.30799112097669257</v>
      </c>
      <c r="I24" s="24">
        <v>1102</v>
      </c>
      <c r="J24" s="26">
        <v>0.3057713651498335</v>
      </c>
      <c r="K24" s="24">
        <v>8</v>
      </c>
      <c r="L24" s="26">
        <v>2.2197558268590455E-3</v>
      </c>
      <c r="M24" s="24">
        <v>716</v>
      </c>
      <c r="N24" s="26">
        <v>0.19866814650388456</v>
      </c>
      <c r="O24" s="24">
        <v>582</v>
      </c>
      <c r="P24" s="26">
        <v>0.16148723640399557</v>
      </c>
      <c r="Q24" s="27" t="s">
        <v>137</v>
      </c>
      <c r="R24" s="28" t="s">
        <v>137</v>
      </c>
    </row>
    <row r="25" spans="1:18" ht="17.149999999999999" customHeight="1" x14ac:dyDescent="0.45">
      <c r="A25" s="22" t="s">
        <v>77</v>
      </c>
      <c r="B25" s="23" t="s">
        <v>99</v>
      </c>
      <c r="C25" s="24">
        <v>398</v>
      </c>
      <c r="D25" s="24">
        <v>348</v>
      </c>
      <c r="E25" s="25">
        <v>0.87437185929648242</v>
      </c>
      <c r="F25" s="24">
        <v>267</v>
      </c>
      <c r="G25" s="24">
        <v>191</v>
      </c>
      <c r="H25" s="26">
        <v>0.47989949748743721</v>
      </c>
      <c r="I25" s="78" t="s">
        <v>138</v>
      </c>
      <c r="J25" s="79" t="s">
        <v>138</v>
      </c>
      <c r="K25" s="78" t="s">
        <v>138</v>
      </c>
      <c r="L25" s="79" t="s">
        <v>138</v>
      </c>
      <c r="M25" s="24">
        <v>81</v>
      </c>
      <c r="N25" s="26">
        <v>0.20351758793969849</v>
      </c>
      <c r="O25" s="24">
        <v>50</v>
      </c>
      <c r="P25" s="26">
        <v>0.12562814070351758</v>
      </c>
      <c r="Q25" s="30">
        <v>1</v>
      </c>
      <c r="R25" s="31" t="s">
        <v>20</v>
      </c>
    </row>
    <row r="26" spans="1:18" ht="17.149999999999999" customHeight="1" x14ac:dyDescent="0.45">
      <c r="A26" s="22" t="s">
        <v>77</v>
      </c>
      <c r="B26" s="23" t="s">
        <v>100</v>
      </c>
      <c r="C26" s="24">
        <v>2504</v>
      </c>
      <c r="D26" s="24">
        <v>1978</v>
      </c>
      <c r="E26" s="25">
        <v>0.78993610223642174</v>
      </c>
      <c r="F26" s="24">
        <v>1509</v>
      </c>
      <c r="G26" s="24">
        <v>1091</v>
      </c>
      <c r="H26" s="26">
        <v>0.43570287539936103</v>
      </c>
      <c r="I26" s="78" t="s">
        <v>138</v>
      </c>
      <c r="J26" s="79" t="s">
        <v>138</v>
      </c>
      <c r="K26" s="78" t="s">
        <v>138</v>
      </c>
      <c r="L26" s="79" t="s">
        <v>138</v>
      </c>
      <c r="M26" s="24">
        <v>469</v>
      </c>
      <c r="N26" s="26">
        <v>0.1873003194888179</v>
      </c>
      <c r="O26" s="24">
        <v>526</v>
      </c>
      <c r="P26" s="26">
        <v>0.21006389776357828</v>
      </c>
      <c r="Q26" s="30">
        <v>1</v>
      </c>
      <c r="R26" s="31" t="s">
        <v>20</v>
      </c>
    </row>
    <row r="27" spans="1:18" ht="17.149999999999999" customHeight="1" x14ac:dyDescent="0.45">
      <c r="A27" s="22" t="s">
        <v>77</v>
      </c>
      <c r="B27" s="23" t="s">
        <v>101</v>
      </c>
      <c r="C27" s="24">
        <v>9256</v>
      </c>
      <c r="D27" s="24">
        <v>7845</v>
      </c>
      <c r="E27" s="25">
        <v>0.84755834053586865</v>
      </c>
      <c r="F27" s="24">
        <v>5974</v>
      </c>
      <c r="G27" s="24">
        <v>4082</v>
      </c>
      <c r="H27" s="26">
        <v>0.4410112359550562</v>
      </c>
      <c r="I27" s="24">
        <v>4033</v>
      </c>
      <c r="J27" s="26">
        <v>0.43571737251512532</v>
      </c>
      <c r="K27" s="24">
        <v>49</v>
      </c>
      <c r="L27" s="26">
        <v>5.2938634399308558E-3</v>
      </c>
      <c r="M27" s="24">
        <v>1871</v>
      </c>
      <c r="N27" s="26">
        <v>0.20213915298184962</v>
      </c>
      <c r="O27" s="24">
        <v>1411</v>
      </c>
      <c r="P27" s="26">
        <v>0.15244165946413138</v>
      </c>
      <c r="Q27" s="32" t="s">
        <v>137</v>
      </c>
      <c r="R27" s="33" t="s">
        <v>137</v>
      </c>
    </row>
    <row r="28" spans="1:18" ht="17.149999999999999" customHeight="1" x14ac:dyDescent="0.45">
      <c r="A28" s="22" t="s">
        <v>77</v>
      </c>
      <c r="B28" s="23" t="s">
        <v>102</v>
      </c>
      <c r="C28" s="24">
        <v>219</v>
      </c>
      <c r="D28" s="24">
        <v>213</v>
      </c>
      <c r="E28" s="25">
        <v>0.9726027397260274</v>
      </c>
      <c r="F28" s="24">
        <v>163</v>
      </c>
      <c r="G28" s="24">
        <v>91</v>
      </c>
      <c r="H28" s="26">
        <v>0.41552511415525112</v>
      </c>
      <c r="I28" s="24">
        <v>91</v>
      </c>
      <c r="J28" s="26">
        <v>0.41552511415525112</v>
      </c>
      <c r="K28" s="24">
        <v>0</v>
      </c>
      <c r="L28" s="26">
        <v>0</v>
      </c>
      <c r="M28" s="24">
        <v>50</v>
      </c>
      <c r="N28" s="26">
        <v>0.22831050228310501</v>
      </c>
      <c r="O28" s="24">
        <v>6</v>
      </c>
      <c r="P28" s="26">
        <v>2.7397260273972601E-2</v>
      </c>
      <c r="Q28" s="27" t="s">
        <v>137</v>
      </c>
      <c r="R28" s="28" t="s">
        <v>137</v>
      </c>
    </row>
    <row r="29" spans="1:18" ht="17.149999999999999" customHeight="1" x14ac:dyDescent="0.45">
      <c r="A29" s="22" t="s">
        <v>77</v>
      </c>
      <c r="B29" s="23" t="s">
        <v>103</v>
      </c>
      <c r="C29" s="24">
        <v>254</v>
      </c>
      <c r="D29" s="24">
        <v>222</v>
      </c>
      <c r="E29" s="25">
        <v>0.87401574803149606</v>
      </c>
      <c r="F29" s="24">
        <v>130</v>
      </c>
      <c r="G29" s="24">
        <v>79</v>
      </c>
      <c r="H29" s="26">
        <v>0.3110236220472441</v>
      </c>
      <c r="I29" s="24">
        <v>79</v>
      </c>
      <c r="J29" s="26">
        <v>0.3110236220472441</v>
      </c>
      <c r="K29" s="24">
        <v>0</v>
      </c>
      <c r="L29" s="26">
        <v>0</v>
      </c>
      <c r="M29" s="24">
        <v>92</v>
      </c>
      <c r="N29" s="26">
        <v>0.36220472440944884</v>
      </c>
      <c r="O29" s="24">
        <v>32</v>
      </c>
      <c r="P29" s="26">
        <v>0.12598425196850394</v>
      </c>
      <c r="Q29" s="32" t="s">
        <v>137</v>
      </c>
      <c r="R29" s="33" t="s">
        <v>137</v>
      </c>
    </row>
    <row r="30" spans="1:18" ht="17.149999999999999" customHeight="1" x14ac:dyDescent="0.45">
      <c r="A30" s="22" t="s">
        <v>77</v>
      </c>
      <c r="B30" s="23" t="s">
        <v>104</v>
      </c>
      <c r="C30" s="24">
        <v>11050</v>
      </c>
      <c r="D30" s="24">
        <v>8294</v>
      </c>
      <c r="E30" s="25">
        <v>0.75058823529411767</v>
      </c>
      <c r="F30" s="24">
        <v>6388</v>
      </c>
      <c r="G30" s="24">
        <v>3719</v>
      </c>
      <c r="H30" s="26">
        <v>0.33656108597285067</v>
      </c>
      <c r="I30" s="24">
        <v>3663</v>
      </c>
      <c r="J30" s="26">
        <v>0.33149321266968323</v>
      </c>
      <c r="K30" s="24">
        <v>56</v>
      </c>
      <c r="L30" s="26">
        <v>5.0678733031674205E-3</v>
      </c>
      <c r="M30" s="24">
        <v>1906</v>
      </c>
      <c r="N30" s="26">
        <v>0.17248868778280543</v>
      </c>
      <c r="O30" s="24">
        <v>2756</v>
      </c>
      <c r="P30" s="26">
        <v>0.24941176470588236</v>
      </c>
      <c r="Q30" s="27" t="s">
        <v>137</v>
      </c>
      <c r="R30" s="28" t="s">
        <v>137</v>
      </c>
    </row>
    <row r="31" spans="1:18" ht="17.149999999999999" customHeight="1" x14ac:dyDescent="0.45">
      <c r="A31" s="22" t="s">
        <v>77</v>
      </c>
      <c r="B31" s="23" t="s">
        <v>105</v>
      </c>
      <c r="C31" s="24">
        <v>2254</v>
      </c>
      <c r="D31" s="24">
        <v>2107</v>
      </c>
      <c r="E31" s="25">
        <v>0.93478260869565222</v>
      </c>
      <c r="F31" s="24">
        <v>1568</v>
      </c>
      <c r="G31" s="24">
        <v>735</v>
      </c>
      <c r="H31" s="26">
        <v>0.32608695652173914</v>
      </c>
      <c r="I31" s="24">
        <v>724</v>
      </c>
      <c r="J31" s="26">
        <v>0.32120674356699203</v>
      </c>
      <c r="K31" s="24">
        <v>11</v>
      </c>
      <c r="L31" s="26">
        <v>4.8802129547471165E-3</v>
      </c>
      <c r="M31" s="24">
        <v>539</v>
      </c>
      <c r="N31" s="26">
        <v>0.2391304347826087</v>
      </c>
      <c r="O31" s="24">
        <v>147</v>
      </c>
      <c r="P31" s="26">
        <v>6.5217391304347824E-2</v>
      </c>
      <c r="Q31" s="32" t="s">
        <v>137</v>
      </c>
      <c r="R31" s="33" t="s">
        <v>137</v>
      </c>
    </row>
    <row r="32" spans="1:18" ht="17.149999999999999" customHeight="1" x14ac:dyDescent="0.45">
      <c r="A32" s="22" t="s">
        <v>77</v>
      </c>
      <c r="B32" s="23" t="s">
        <v>106</v>
      </c>
      <c r="C32" s="24">
        <v>1887</v>
      </c>
      <c r="D32" s="24">
        <v>1386</v>
      </c>
      <c r="E32" s="25">
        <v>0.73449920508744038</v>
      </c>
      <c r="F32" s="24">
        <v>1054</v>
      </c>
      <c r="G32" s="24">
        <v>858</v>
      </c>
      <c r="H32" s="26">
        <v>0.45468998410174882</v>
      </c>
      <c r="I32" s="78" t="s">
        <v>138</v>
      </c>
      <c r="J32" s="79" t="s">
        <v>138</v>
      </c>
      <c r="K32" s="78" t="s">
        <v>138</v>
      </c>
      <c r="L32" s="79" t="s">
        <v>138</v>
      </c>
      <c r="M32" s="24">
        <v>332</v>
      </c>
      <c r="N32" s="26">
        <v>0.17594064652888183</v>
      </c>
      <c r="O32" s="24">
        <v>501</v>
      </c>
      <c r="P32" s="26">
        <v>0.26550079491255962</v>
      </c>
      <c r="Q32" s="30">
        <v>1</v>
      </c>
      <c r="R32" s="31" t="s">
        <v>20</v>
      </c>
    </row>
    <row r="33" spans="1:18" ht="17.149999999999999" customHeight="1" x14ac:dyDescent="0.45">
      <c r="A33" s="22" t="s">
        <v>77</v>
      </c>
      <c r="B33" s="23" t="s">
        <v>107</v>
      </c>
      <c r="C33" s="24">
        <v>66610</v>
      </c>
      <c r="D33" s="24">
        <v>52099</v>
      </c>
      <c r="E33" s="25">
        <v>0.78214982735325023</v>
      </c>
      <c r="F33" s="24">
        <v>40435</v>
      </c>
      <c r="G33" s="24">
        <v>25086</v>
      </c>
      <c r="H33" s="26">
        <v>0.37661011860081067</v>
      </c>
      <c r="I33" s="24">
        <v>25053</v>
      </c>
      <c r="J33" s="26">
        <v>0.37611469749286897</v>
      </c>
      <c r="K33" s="24">
        <v>33</v>
      </c>
      <c r="L33" s="26">
        <v>4.9542110794175049E-4</v>
      </c>
      <c r="M33" s="24">
        <v>11664</v>
      </c>
      <c r="N33" s="26">
        <v>0.17510884251613873</v>
      </c>
      <c r="O33" s="24">
        <v>14511</v>
      </c>
      <c r="P33" s="26">
        <v>0.21785017264674975</v>
      </c>
      <c r="Q33" s="32" t="s">
        <v>137</v>
      </c>
      <c r="R33" s="33" t="s">
        <v>137</v>
      </c>
    </row>
    <row r="34" spans="1:18" ht="17.149999999999999" customHeight="1" x14ac:dyDescent="0.45">
      <c r="A34" s="22" t="s">
        <v>77</v>
      </c>
      <c r="B34" s="23" t="s">
        <v>108</v>
      </c>
      <c r="C34" s="24">
        <v>5053</v>
      </c>
      <c r="D34" s="24">
        <v>3938</v>
      </c>
      <c r="E34" s="25">
        <v>0.77933900653077381</v>
      </c>
      <c r="F34" s="24">
        <v>3034</v>
      </c>
      <c r="G34" s="24">
        <v>2604</v>
      </c>
      <c r="H34" s="26">
        <v>0.51533742331288346</v>
      </c>
      <c r="I34" s="78" t="s">
        <v>138</v>
      </c>
      <c r="J34" s="79" t="s">
        <v>138</v>
      </c>
      <c r="K34" s="78" t="s">
        <v>138</v>
      </c>
      <c r="L34" s="79" t="s">
        <v>138</v>
      </c>
      <c r="M34" s="24">
        <v>904</v>
      </c>
      <c r="N34" s="26">
        <v>0.17890362161092421</v>
      </c>
      <c r="O34" s="24">
        <v>1115</v>
      </c>
      <c r="P34" s="26">
        <v>0.22066099346922621</v>
      </c>
      <c r="Q34" s="30">
        <v>1</v>
      </c>
      <c r="R34" s="31" t="s">
        <v>20</v>
      </c>
    </row>
    <row r="35" spans="1:18" ht="17.149999999999999" customHeight="1" x14ac:dyDescent="0.45">
      <c r="A35" s="22" t="s">
        <v>77</v>
      </c>
      <c r="B35" s="23" t="s">
        <v>109</v>
      </c>
      <c r="C35" s="24">
        <v>399</v>
      </c>
      <c r="D35" s="24">
        <v>338</v>
      </c>
      <c r="E35" s="25">
        <v>0.84711779448621549</v>
      </c>
      <c r="F35" s="24">
        <v>275</v>
      </c>
      <c r="G35" s="24">
        <v>212</v>
      </c>
      <c r="H35" s="26">
        <v>0.53132832080200498</v>
      </c>
      <c r="I35" s="24">
        <v>212</v>
      </c>
      <c r="J35" s="26">
        <v>0.53132832080200498</v>
      </c>
      <c r="K35" s="24">
        <v>0</v>
      </c>
      <c r="L35" s="26">
        <v>0</v>
      </c>
      <c r="M35" s="24">
        <v>63</v>
      </c>
      <c r="N35" s="26">
        <v>0.15789473684210525</v>
      </c>
      <c r="O35" s="24">
        <v>61</v>
      </c>
      <c r="P35" s="26">
        <v>0.15288220551378445</v>
      </c>
      <c r="Q35" s="32" t="s">
        <v>137</v>
      </c>
      <c r="R35" s="33" t="s">
        <v>137</v>
      </c>
    </row>
    <row r="36" spans="1:18" ht="17.149999999999999" customHeight="1" x14ac:dyDescent="0.45">
      <c r="A36" s="22" t="s">
        <v>77</v>
      </c>
      <c r="B36" s="23" t="s">
        <v>110</v>
      </c>
      <c r="C36" s="24">
        <v>61778</v>
      </c>
      <c r="D36" s="24">
        <v>41058</v>
      </c>
      <c r="E36" s="25">
        <v>0.66460552300171583</v>
      </c>
      <c r="F36" s="24">
        <v>31019</v>
      </c>
      <c r="G36" s="24">
        <v>27318</v>
      </c>
      <c r="H36" s="26">
        <v>0.44219625109262195</v>
      </c>
      <c r="I36" s="24">
        <v>27285</v>
      </c>
      <c r="J36" s="26">
        <v>0.44166208035222893</v>
      </c>
      <c r="K36" s="24">
        <v>33</v>
      </c>
      <c r="L36" s="26">
        <v>5.3417074039302016E-4</v>
      </c>
      <c r="M36" s="24">
        <v>10039</v>
      </c>
      <c r="N36" s="26">
        <v>0.16250121402440998</v>
      </c>
      <c r="O36" s="24">
        <v>20720</v>
      </c>
      <c r="P36" s="26">
        <v>0.33539447699828417</v>
      </c>
      <c r="Q36" s="27" t="s">
        <v>137</v>
      </c>
      <c r="R36" s="28" t="s">
        <v>137</v>
      </c>
    </row>
    <row r="37" spans="1:18" ht="17.149999999999999" customHeight="1" x14ac:dyDescent="0.45">
      <c r="A37" s="22" t="s">
        <v>77</v>
      </c>
      <c r="B37" s="23" t="s">
        <v>111</v>
      </c>
      <c r="C37" s="24">
        <v>39723</v>
      </c>
      <c r="D37" s="24">
        <v>30881</v>
      </c>
      <c r="E37" s="25">
        <v>0.77740855423809885</v>
      </c>
      <c r="F37" s="24">
        <v>24066</v>
      </c>
      <c r="G37" s="24">
        <v>11460</v>
      </c>
      <c r="H37" s="26">
        <v>0.28849784759459257</v>
      </c>
      <c r="I37" s="24">
        <v>11460</v>
      </c>
      <c r="J37" s="26">
        <v>0.28849784759459257</v>
      </c>
      <c r="K37" s="24">
        <v>0</v>
      </c>
      <c r="L37" s="26">
        <v>0</v>
      </c>
      <c r="M37" s="24">
        <v>6815</v>
      </c>
      <c r="N37" s="26">
        <v>0.17156307428945447</v>
      </c>
      <c r="O37" s="24">
        <v>8842</v>
      </c>
      <c r="P37" s="26">
        <v>0.22259144576190115</v>
      </c>
      <c r="Q37" s="32" t="s">
        <v>137</v>
      </c>
      <c r="R37" s="33" t="s">
        <v>137</v>
      </c>
    </row>
    <row r="38" spans="1:18" ht="17.149999999999999" customHeight="1" x14ac:dyDescent="0.45">
      <c r="A38" s="22" t="s">
        <v>77</v>
      </c>
      <c r="B38" s="23" t="s">
        <v>112</v>
      </c>
      <c r="C38" s="24">
        <v>1568</v>
      </c>
      <c r="D38" s="24">
        <v>1151</v>
      </c>
      <c r="E38" s="25">
        <v>0.73405612244897955</v>
      </c>
      <c r="F38" s="24">
        <v>852</v>
      </c>
      <c r="G38" s="24">
        <v>575</v>
      </c>
      <c r="H38" s="26">
        <v>0.36670918367346939</v>
      </c>
      <c r="I38" s="24">
        <v>575</v>
      </c>
      <c r="J38" s="26">
        <v>0.36670918367346939</v>
      </c>
      <c r="K38" s="24">
        <v>0</v>
      </c>
      <c r="L38" s="26">
        <v>0</v>
      </c>
      <c r="M38" s="24">
        <v>299</v>
      </c>
      <c r="N38" s="26">
        <v>0.19068877551020408</v>
      </c>
      <c r="O38" s="24">
        <v>417</v>
      </c>
      <c r="P38" s="26">
        <v>0.26594387755102039</v>
      </c>
      <c r="Q38" s="27" t="s">
        <v>137</v>
      </c>
      <c r="R38" s="28" t="s">
        <v>137</v>
      </c>
    </row>
    <row r="39" spans="1:18" ht="17.149999999999999" customHeight="1" x14ac:dyDescent="0.45">
      <c r="A39" s="22" t="s">
        <v>77</v>
      </c>
      <c r="B39" s="34" t="s">
        <v>113</v>
      </c>
      <c r="C39" s="24">
        <v>58026</v>
      </c>
      <c r="D39" s="24">
        <v>43378</v>
      </c>
      <c r="E39" s="25">
        <v>0.74756143797607966</v>
      </c>
      <c r="F39" s="24">
        <v>33379</v>
      </c>
      <c r="G39" s="24">
        <v>26741</v>
      </c>
      <c r="H39" s="26">
        <v>0.46084513838624064</v>
      </c>
      <c r="I39" s="24">
        <v>26650</v>
      </c>
      <c r="J39" s="26">
        <v>0.45927687588322474</v>
      </c>
      <c r="K39" s="24">
        <v>91</v>
      </c>
      <c r="L39" s="26">
        <v>1.5682625030158895E-3</v>
      </c>
      <c r="M39" s="24">
        <v>9999</v>
      </c>
      <c r="N39" s="26">
        <v>0.17231930513907559</v>
      </c>
      <c r="O39" s="24">
        <v>14648</v>
      </c>
      <c r="P39" s="26">
        <v>0.25243856202392029</v>
      </c>
      <c r="Q39" s="32" t="s">
        <v>137</v>
      </c>
      <c r="R39" s="33" t="s">
        <v>137</v>
      </c>
    </row>
    <row r="40" spans="1:18" ht="17.149999999999999" customHeight="1" x14ac:dyDescent="0.45">
      <c r="A40" s="22" t="s">
        <v>77</v>
      </c>
      <c r="B40" s="23" t="s">
        <v>114</v>
      </c>
      <c r="C40" s="24">
        <v>65297</v>
      </c>
      <c r="D40" s="24">
        <v>45982</v>
      </c>
      <c r="E40" s="25">
        <v>0.7041977426221725</v>
      </c>
      <c r="F40" s="24">
        <v>34151</v>
      </c>
      <c r="G40" s="24">
        <v>25777</v>
      </c>
      <c r="H40" s="26">
        <v>0.39476545629967685</v>
      </c>
      <c r="I40" s="24">
        <v>25761</v>
      </c>
      <c r="J40" s="26">
        <v>0.3945204220714581</v>
      </c>
      <c r="K40" s="24">
        <v>16</v>
      </c>
      <c r="L40" s="26">
        <v>2.4503422821875432E-4</v>
      </c>
      <c r="M40" s="24">
        <v>11831</v>
      </c>
      <c r="N40" s="26">
        <v>0.18118749712850513</v>
      </c>
      <c r="O40" s="24">
        <v>19315</v>
      </c>
      <c r="P40" s="26">
        <v>0.29580225737782745</v>
      </c>
      <c r="Q40" s="27" t="s">
        <v>137</v>
      </c>
      <c r="R40" s="28" t="s">
        <v>137</v>
      </c>
    </row>
    <row r="41" spans="1:18" ht="17.149999999999999" customHeight="1" x14ac:dyDescent="0.45">
      <c r="A41" s="22" t="s">
        <v>77</v>
      </c>
      <c r="B41" s="34" t="s">
        <v>115</v>
      </c>
      <c r="C41" s="24">
        <v>13963</v>
      </c>
      <c r="D41" s="24">
        <v>12379</v>
      </c>
      <c r="E41" s="25">
        <v>0.8865573300866576</v>
      </c>
      <c r="F41" s="24">
        <v>9736</v>
      </c>
      <c r="G41" s="24">
        <v>4318</v>
      </c>
      <c r="H41" s="26">
        <v>0.30924586406932608</v>
      </c>
      <c r="I41" s="24">
        <v>4318</v>
      </c>
      <c r="J41" s="26">
        <v>0.30924586406932608</v>
      </c>
      <c r="K41" s="24">
        <v>0</v>
      </c>
      <c r="L41" s="26">
        <v>0</v>
      </c>
      <c r="M41" s="24">
        <v>2643</v>
      </c>
      <c r="N41" s="26">
        <v>0.18928597006373987</v>
      </c>
      <c r="O41" s="24">
        <v>1584</v>
      </c>
      <c r="P41" s="26">
        <v>0.11344266991334241</v>
      </c>
      <c r="Q41" s="32" t="s">
        <v>137</v>
      </c>
      <c r="R41" s="33" t="s">
        <v>137</v>
      </c>
    </row>
    <row r="42" spans="1:18" ht="17.149999999999999" customHeight="1" x14ac:dyDescent="0.45">
      <c r="A42" s="22" t="s">
        <v>77</v>
      </c>
      <c r="B42" s="34" t="s">
        <v>116</v>
      </c>
      <c r="C42" s="24">
        <v>20083</v>
      </c>
      <c r="D42" s="24">
        <v>15132</v>
      </c>
      <c r="E42" s="25">
        <v>0.75347308669023549</v>
      </c>
      <c r="F42" s="24">
        <v>11748</v>
      </c>
      <c r="G42" s="24">
        <v>8554</v>
      </c>
      <c r="H42" s="26">
        <v>0.42593238062042521</v>
      </c>
      <c r="I42" s="24">
        <v>8397</v>
      </c>
      <c r="J42" s="26">
        <v>0.41811482348254742</v>
      </c>
      <c r="K42" s="24">
        <v>157</v>
      </c>
      <c r="L42" s="26">
        <v>7.8175571378778074E-3</v>
      </c>
      <c r="M42" s="24">
        <v>3384</v>
      </c>
      <c r="N42" s="26">
        <v>0.16850072200368471</v>
      </c>
      <c r="O42" s="24">
        <v>4951</v>
      </c>
      <c r="P42" s="26">
        <v>0.24652691330976448</v>
      </c>
      <c r="Q42" s="27" t="s">
        <v>137</v>
      </c>
      <c r="R42" s="28" t="s">
        <v>137</v>
      </c>
    </row>
    <row r="43" spans="1:18" ht="17.149999999999999" customHeight="1" x14ac:dyDescent="0.45">
      <c r="A43" s="22" t="s">
        <v>77</v>
      </c>
      <c r="B43" s="34" t="s">
        <v>117</v>
      </c>
      <c r="C43" s="24">
        <v>4601</v>
      </c>
      <c r="D43" s="24">
        <v>4003</v>
      </c>
      <c r="E43" s="25">
        <v>0.87002825472723322</v>
      </c>
      <c r="F43" s="24">
        <v>3074</v>
      </c>
      <c r="G43" s="24">
        <v>1153</v>
      </c>
      <c r="H43" s="26">
        <v>0.2505976961530102</v>
      </c>
      <c r="I43" s="78" t="s">
        <v>138</v>
      </c>
      <c r="J43" s="79" t="s">
        <v>138</v>
      </c>
      <c r="K43" s="78" t="s">
        <v>138</v>
      </c>
      <c r="L43" s="79" t="s">
        <v>138</v>
      </c>
      <c r="M43" s="24">
        <v>929</v>
      </c>
      <c r="N43" s="26">
        <v>0.2019126276896327</v>
      </c>
      <c r="O43" s="24">
        <v>598</v>
      </c>
      <c r="P43" s="26">
        <v>0.12997174527276678</v>
      </c>
      <c r="Q43" s="30">
        <v>1</v>
      </c>
      <c r="R43" s="31" t="s">
        <v>20</v>
      </c>
    </row>
    <row r="44" spans="1:18" ht="17.149999999999999" customHeight="1" x14ac:dyDescent="0.45">
      <c r="A44" s="22" t="s">
        <v>77</v>
      </c>
      <c r="B44" s="23" t="s">
        <v>118</v>
      </c>
      <c r="C44" s="24">
        <v>11492</v>
      </c>
      <c r="D44" s="24">
        <v>9126</v>
      </c>
      <c r="E44" s="25">
        <v>0.79411764705882348</v>
      </c>
      <c r="F44" s="24">
        <v>6503</v>
      </c>
      <c r="G44" s="24">
        <v>3630</v>
      </c>
      <c r="H44" s="26">
        <v>0.31587191089453531</v>
      </c>
      <c r="I44" s="24">
        <v>3623</v>
      </c>
      <c r="J44" s="26">
        <v>0.31526279150713538</v>
      </c>
      <c r="K44" s="24">
        <v>7</v>
      </c>
      <c r="L44" s="26">
        <v>6.0911938739993037E-4</v>
      </c>
      <c r="M44" s="24">
        <v>2623</v>
      </c>
      <c r="N44" s="26">
        <v>0.2282457361642882</v>
      </c>
      <c r="O44" s="24">
        <v>2366</v>
      </c>
      <c r="P44" s="26">
        <v>0.20588235294117646</v>
      </c>
      <c r="Q44" s="27" t="s">
        <v>137</v>
      </c>
      <c r="R44" s="28" t="s">
        <v>137</v>
      </c>
    </row>
    <row r="45" spans="1:18" ht="17.149999999999999" customHeight="1" x14ac:dyDescent="0.45">
      <c r="A45" s="22" t="s">
        <v>77</v>
      </c>
      <c r="B45" s="34" t="s">
        <v>119</v>
      </c>
      <c r="C45" s="24">
        <v>12063</v>
      </c>
      <c r="D45" s="24">
        <v>7722</v>
      </c>
      <c r="E45" s="25">
        <v>0.6401392688385974</v>
      </c>
      <c r="F45" s="24">
        <v>5951</v>
      </c>
      <c r="G45" s="24">
        <v>4302</v>
      </c>
      <c r="H45" s="26">
        <v>0.35662770455110671</v>
      </c>
      <c r="I45" s="78" t="s">
        <v>138</v>
      </c>
      <c r="J45" s="79" t="s">
        <v>138</v>
      </c>
      <c r="K45" s="78" t="s">
        <v>138</v>
      </c>
      <c r="L45" s="79" t="s">
        <v>138</v>
      </c>
      <c r="M45" s="24">
        <v>1771</v>
      </c>
      <c r="N45" s="26">
        <v>0.14681256735472104</v>
      </c>
      <c r="O45" s="24">
        <v>4341</v>
      </c>
      <c r="P45" s="26">
        <v>0.35986073116140266</v>
      </c>
      <c r="Q45" s="30">
        <v>1</v>
      </c>
      <c r="R45" s="31" t="s">
        <v>20</v>
      </c>
    </row>
    <row r="46" spans="1:18" ht="17.149999999999999" customHeight="1" x14ac:dyDescent="0.45">
      <c r="A46" s="22" t="s">
        <v>77</v>
      </c>
      <c r="B46" s="23" t="s">
        <v>120</v>
      </c>
      <c r="C46" s="24">
        <v>27876</v>
      </c>
      <c r="D46" s="24">
        <v>26120</v>
      </c>
      <c r="E46" s="25">
        <v>0.93700674415267615</v>
      </c>
      <c r="F46" s="24">
        <v>19659</v>
      </c>
      <c r="G46" s="24">
        <v>10901</v>
      </c>
      <c r="H46" s="26">
        <v>0.39105323575835843</v>
      </c>
      <c r="I46" s="24">
        <v>10859</v>
      </c>
      <c r="J46" s="26">
        <v>0.3895465633519874</v>
      </c>
      <c r="K46" s="24">
        <v>42</v>
      </c>
      <c r="L46" s="26">
        <v>1.5066724063710719E-3</v>
      </c>
      <c r="M46" s="24">
        <v>6461</v>
      </c>
      <c r="N46" s="26">
        <v>0.23177643851341656</v>
      </c>
      <c r="O46" s="24">
        <v>1756</v>
      </c>
      <c r="P46" s="26">
        <v>6.2993255847323862E-2</v>
      </c>
      <c r="Q46" s="27" t="s">
        <v>137</v>
      </c>
      <c r="R46" s="28" t="s">
        <v>137</v>
      </c>
    </row>
    <row r="47" spans="1:18" ht="17.149999999999999" customHeight="1" x14ac:dyDescent="0.45">
      <c r="A47" s="22" t="s">
        <v>77</v>
      </c>
      <c r="B47" s="23" t="s">
        <v>121</v>
      </c>
      <c r="C47" s="24">
        <v>5423</v>
      </c>
      <c r="D47" s="24">
        <v>4440</v>
      </c>
      <c r="E47" s="25">
        <v>0.81873501751797895</v>
      </c>
      <c r="F47" s="24">
        <v>3513</v>
      </c>
      <c r="G47" s="24">
        <v>2265</v>
      </c>
      <c r="H47" s="26">
        <v>0.41766549880140141</v>
      </c>
      <c r="I47" s="24">
        <v>2260</v>
      </c>
      <c r="J47" s="26">
        <v>0.41674349990780013</v>
      </c>
      <c r="K47" s="24">
        <v>5</v>
      </c>
      <c r="L47" s="26">
        <v>9.2199889360132764E-4</v>
      </c>
      <c r="M47" s="24">
        <v>927</v>
      </c>
      <c r="N47" s="26">
        <v>0.17093859487368615</v>
      </c>
      <c r="O47" s="24">
        <v>983</v>
      </c>
      <c r="P47" s="26">
        <v>0.18126498248202103</v>
      </c>
      <c r="Q47" s="32" t="s">
        <v>137</v>
      </c>
      <c r="R47" s="33" t="s">
        <v>137</v>
      </c>
    </row>
    <row r="48" spans="1:18" ht="17.149999999999999" customHeight="1" x14ac:dyDescent="0.45">
      <c r="A48" s="22" t="s">
        <v>77</v>
      </c>
      <c r="B48" s="23" t="s">
        <v>122</v>
      </c>
      <c r="C48" s="24">
        <v>4242</v>
      </c>
      <c r="D48" s="24">
        <v>3413</v>
      </c>
      <c r="E48" s="25">
        <v>0.80457331447430458</v>
      </c>
      <c r="F48" s="24">
        <v>2786</v>
      </c>
      <c r="G48" s="24">
        <v>2295</v>
      </c>
      <c r="H48" s="26">
        <v>0.54101838755304099</v>
      </c>
      <c r="I48" s="24">
        <v>2280</v>
      </c>
      <c r="J48" s="26">
        <v>0.5374823196605375</v>
      </c>
      <c r="K48" s="24">
        <v>15</v>
      </c>
      <c r="L48" s="26">
        <v>3.5360678925035359E-3</v>
      </c>
      <c r="M48" s="24">
        <v>627</v>
      </c>
      <c r="N48" s="26">
        <v>0.1478076379066478</v>
      </c>
      <c r="O48" s="24">
        <v>829</v>
      </c>
      <c r="P48" s="26">
        <v>0.19542668552569542</v>
      </c>
      <c r="Q48" s="27" t="s">
        <v>137</v>
      </c>
      <c r="R48" s="28" t="s">
        <v>137</v>
      </c>
    </row>
    <row r="49" spans="1:18" ht="17.149999999999999" customHeight="1" x14ac:dyDescent="0.45">
      <c r="A49" s="22" t="s">
        <v>77</v>
      </c>
      <c r="B49" s="23" t="s">
        <v>123</v>
      </c>
      <c r="C49" s="24">
        <v>61</v>
      </c>
      <c r="D49" s="24">
        <v>54</v>
      </c>
      <c r="E49" s="25">
        <v>0.88524590163934425</v>
      </c>
      <c r="F49" s="78" t="s">
        <v>138</v>
      </c>
      <c r="G49" s="24">
        <v>33</v>
      </c>
      <c r="H49" s="26">
        <v>0.54098360655737709</v>
      </c>
      <c r="I49" s="24">
        <v>33</v>
      </c>
      <c r="J49" s="26">
        <v>0.54098360655737709</v>
      </c>
      <c r="K49" s="24">
        <v>0</v>
      </c>
      <c r="L49" s="26">
        <v>0</v>
      </c>
      <c r="M49" s="78" t="s">
        <v>138</v>
      </c>
      <c r="N49" s="79" t="s">
        <v>138</v>
      </c>
      <c r="O49" s="24">
        <v>7</v>
      </c>
      <c r="P49" s="26">
        <v>0.11475409836065574</v>
      </c>
      <c r="Q49" s="35">
        <v>1</v>
      </c>
      <c r="R49" s="31" t="s">
        <v>20</v>
      </c>
    </row>
    <row r="50" spans="1:18" ht="17.149999999999999" customHeight="1" x14ac:dyDescent="0.45">
      <c r="A50" s="22" t="s">
        <v>77</v>
      </c>
      <c r="B50" s="23" t="s">
        <v>124</v>
      </c>
      <c r="C50" s="24">
        <v>1175</v>
      </c>
      <c r="D50" s="24">
        <v>1099</v>
      </c>
      <c r="E50" s="25">
        <v>0.93531914893617019</v>
      </c>
      <c r="F50" s="24">
        <v>844</v>
      </c>
      <c r="G50" s="24">
        <v>609</v>
      </c>
      <c r="H50" s="26">
        <v>0.51829787234042557</v>
      </c>
      <c r="I50" s="78" t="s">
        <v>138</v>
      </c>
      <c r="J50" s="79" t="s">
        <v>138</v>
      </c>
      <c r="K50" s="78" t="s">
        <v>138</v>
      </c>
      <c r="L50" s="79" t="s">
        <v>138</v>
      </c>
      <c r="M50" s="24">
        <v>255</v>
      </c>
      <c r="N50" s="26">
        <v>0.21702127659574469</v>
      </c>
      <c r="O50" s="24">
        <v>76</v>
      </c>
      <c r="P50" s="26">
        <v>6.4680851063829786E-2</v>
      </c>
      <c r="Q50" s="30">
        <v>1</v>
      </c>
      <c r="R50" s="31" t="s">
        <v>20</v>
      </c>
    </row>
    <row r="51" spans="1:18" ht="17.149999999999999" customHeight="1" x14ac:dyDescent="0.45">
      <c r="A51" s="22" t="s">
        <v>77</v>
      </c>
      <c r="B51" s="23" t="s">
        <v>125</v>
      </c>
      <c r="C51" s="24">
        <v>8890</v>
      </c>
      <c r="D51" s="24">
        <v>6611</v>
      </c>
      <c r="E51" s="25">
        <v>0.74364454443194605</v>
      </c>
      <c r="F51" s="24">
        <v>5035</v>
      </c>
      <c r="G51" s="24">
        <v>3786</v>
      </c>
      <c r="H51" s="26">
        <v>0.42587176602924637</v>
      </c>
      <c r="I51" s="24">
        <v>3781</v>
      </c>
      <c r="J51" s="26">
        <v>0.42530933633295837</v>
      </c>
      <c r="K51" s="24">
        <v>5</v>
      </c>
      <c r="L51" s="26">
        <v>5.6242969628796406E-4</v>
      </c>
      <c r="M51" s="24">
        <v>1576</v>
      </c>
      <c r="N51" s="26">
        <v>0.17727784026996626</v>
      </c>
      <c r="O51" s="24">
        <v>2279</v>
      </c>
      <c r="P51" s="26">
        <v>0.256355455568054</v>
      </c>
      <c r="Q51" s="32" t="s">
        <v>137</v>
      </c>
      <c r="R51" s="33" t="s">
        <v>137</v>
      </c>
    </row>
    <row r="52" spans="1:18" ht="17.149999999999999" customHeight="1" x14ac:dyDescent="0.45">
      <c r="A52" s="22" t="s">
        <v>77</v>
      </c>
      <c r="B52" s="23" t="s">
        <v>126</v>
      </c>
      <c r="C52" s="24">
        <v>8819</v>
      </c>
      <c r="D52" s="24">
        <v>6172</v>
      </c>
      <c r="E52" s="25">
        <v>0.6998525909967116</v>
      </c>
      <c r="F52" s="24">
        <v>4819</v>
      </c>
      <c r="G52" s="24">
        <v>3445</v>
      </c>
      <c r="H52" s="26">
        <v>0.39063385871413991</v>
      </c>
      <c r="I52" s="24">
        <v>3421</v>
      </c>
      <c r="J52" s="26">
        <v>0.38791246173035493</v>
      </c>
      <c r="K52" s="24">
        <v>24</v>
      </c>
      <c r="L52" s="26">
        <v>2.7213969837850097E-3</v>
      </c>
      <c r="M52" s="24">
        <v>1353</v>
      </c>
      <c r="N52" s="26">
        <v>0.15341875496087992</v>
      </c>
      <c r="O52" s="24">
        <v>2647</v>
      </c>
      <c r="P52" s="26">
        <v>0.30014740900328835</v>
      </c>
      <c r="Q52" s="27" t="s">
        <v>137</v>
      </c>
      <c r="R52" s="28" t="s">
        <v>137</v>
      </c>
    </row>
    <row r="53" spans="1:18" ht="17.149999999999999" customHeight="1" x14ac:dyDescent="0.45">
      <c r="A53" s="22" t="s">
        <v>77</v>
      </c>
      <c r="B53" s="23" t="s">
        <v>127</v>
      </c>
      <c r="C53" s="24">
        <v>16899</v>
      </c>
      <c r="D53" s="24">
        <v>13838</v>
      </c>
      <c r="E53" s="25">
        <v>0.81886502159891117</v>
      </c>
      <c r="F53" s="24">
        <v>10641</v>
      </c>
      <c r="G53" s="24">
        <v>6932</v>
      </c>
      <c r="H53" s="26">
        <v>0.41020178708799337</v>
      </c>
      <c r="I53" s="24">
        <v>6874</v>
      </c>
      <c r="J53" s="26">
        <v>0.40676963133913252</v>
      </c>
      <c r="K53" s="24">
        <v>58</v>
      </c>
      <c r="L53" s="26">
        <v>3.4321557488608792E-3</v>
      </c>
      <c r="M53" s="24">
        <v>3197</v>
      </c>
      <c r="N53" s="26">
        <v>0.1891827918811764</v>
      </c>
      <c r="O53" s="24">
        <v>3061</v>
      </c>
      <c r="P53" s="26">
        <v>0.18113497840108883</v>
      </c>
      <c r="Q53" s="32" t="s">
        <v>137</v>
      </c>
      <c r="R53" s="33" t="s">
        <v>137</v>
      </c>
    </row>
    <row r="54" spans="1:18" ht="17.149999999999999" customHeight="1" x14ac:dyDescent="0.45">
      <c r="A54" s="22" t="s">
        <v>77</v>
      </c>
      <c r="B54" s="23" t="s">
        <v>128</v>
      </c>
      <c r="C54" s="24">
        <v>2795</v>
      </c>
      <c r="D54" s="24">
        <v>2483</v>
      </c>
      <c r="E54" s="25">
        <v>0.88837209302325582</v>
      </c>
      <c r="F54" s="24">
        <v>2027</v>
      </c>
      <c r="G54" s="24">
        <v>1265</v>
      </c>
      <c r="H54" s="26">
        <v>0.4525939177101968</v>
      </c>
      <c r="I54" s="78" t="s">
        <v>138</v>
      </c>
      <c r="J54" s="79" t="s">
        <v>138</v>
      </c>
      <c r="K54" s="78" t="s">
        <v>138</v>
      </c>
      <c r="L54" s="79" t="s">
        <v>138</v>
      </c>
      <c r="M54" s="24">
        <v>456</v>
      </c>
      <c r="N54" s="26">
        <v>0.1631484794275492</v>
      </c>
      <c r="O54" s="24">
        <v>312</v>
      </c>
      <c r="P54" s="26">
        <v>0.11162790697674418</v>
      </c>
      <c r="Q54" s="30">
        <v>1</v>
      </c>
      <c r="R54" s="31" t="s">
        <v>20</v>
      </c>
    </row>
    <row r="55" spans="1:18" ht="17.149999999999999" customHeight="1" x14ac:dyDescent="0.45">
      <c r="A55" s="22" t="s">
        <v>77</v>
      </c>
      <c r="B55" s="23" t="s">
        <v>129</v>
      </c>
      <c r="C55" s="24">
        <v>1961</v>
      </c>
      <c r="D55" s="24">
        <v>1537</v>
      </c>
      <c r="E55" s="25">
        <v>0.78378378378378377</v>
      </c>
      <c r="F55" s="24">
        <v>1217</v>
      </c>
      <c r="G55" s="24">
        <v>904</v>
      </c>
      <c r="H55" s="26">
        <v>0.46098929117797044</v>
      </c>
      <c r="I55" s="78" t="s">
        <v>138</v>
      </c>
      <c r="J55" s="79" t="s">
        <v>138</v>
      </c>
      <c r="K55" s="78" t="s">
        <v>138</v>
      </c>
      <c r="L55" s="79" t="s">
        <v>138</v>
      </c>
      <c r="M55" s="24">
        <v>320</v>
      </c>
      <c r="N55" s="26">
        <v>0.16318204997450281</v>
      </c>
      <c r="O55" s="24">
        <v>424</v>
      </c>
      <c r="P55" s="26">
        <v>0.21621621621621623</v>
      </c>
      <c r="Q55" s="30">
        <v>1</v>
      </c>
      <c r="R55" s="31" t="s">
        <v>20</v>
      </c>
    </row>
    <row r="56" spans="1:18" ht="17.149999999999999" customHeight="1" x14ac:dyDescent="0.45">
      <c r="A56" s="22" t="s">
        <v>77</v>
      </c>
      <c r="B56" s="23" t="s">
        <v>130</v>
      </c>
      <c r="C56" s="24">
        <v>348</v>
      </c>
      <c r="D56" s="24">
        <v>338</v>
      </c>
      <c r="E56" s="25">
        <v>0.97126436781609193</v>
      </c>
      <c r="F56" s="24">
        <v>272</v>
      </c>
      <c r="G56" s="24">
        <v>168</v>
      </c>
      <c r="H56" s="26">
        <v>0.48275862068965519</v>
      </c>
      <c r="I56" s="78" t="s">
        <v>138</v>
      </c>
      <c r="J56" s="79" t="s">
        <v>138</v>
      </c>
      <c r="K56" s="78" t="s">
        <v>138</v>
      </c>
      <c r="L56" s="79" t="s">
        <v>138</v>
      </c>
      <c r="M56" s="24">
        <v>66</v>
      </c>
      <c r="N56" s="26">
        <v>0.18965517241379309</v>
      </c>
      <c r="O56" s="24">
        <v>10</v>
      </c>
      <c r="P56" s="26">
        <v>2.8735632183908046E-2</v>
      </c>
      <c r="Q56" s="30">
        <v>1</v>
      </c>
      <c r="R56" s="31" t="s">
        <v>20</v>
      </c>
    </row>
    <row r="57" spans="1:18" ht="17.149999999999999" customHeight="1" x14ac:dyDescent="0.45">
      <c r="A57" s="22" t="s">
        <v>77</v>
      </c>
      <c r="B57" s="23" t="s">
        <v>131</v>
      </c>
      <c r="C57" s="24">
        <v>18021</v>
      </c>
      <c r="D57" s="24">
        <v>13325</v>
      </c>
      <c r="E57" s="25">
        <v>0.73941512679651522</v>
      </c>
      <c r="F57" s="24">
        <v>11201</v>
      </c>
      <c r="G57" s="24">
        <v>7357</v>
      </c>
      <c r="H57" s="26">
        <v>0.40824593529770825</v>
      </c>
      <c r="I57" s="24">
        <v>7334</v>
      </c>
      <c r="J57" s="26">
        <v>0.40696964652350037</v>
      </c>
      <c r="K57" s="24">
        <v>23</v>
      </c>
      <c r="L57" s="26">
        <v>1.2762887742078686E-3</v>
      </c>
      <c r="M57" s="24">
        <v>2124</v>
      </c>
      <c r="N57" s="26">
        <v>0.11786249375728317</v>
      </c>
      <c r="O57" s="24">
        <v>4696</v>
      </c>
      <c r="P57" s="26">
        <v>0.26058487320348483</v>
      </c>
      <c r="Q57" s="32" t="s">
        <v>137</v>
      </c>
      <c r="R57" s="33" t="s">
        <v>137</v>
      </c>
    </row>
    <row r="58" spans="1:18" ht="17.149999999999999" customHeight="1" x14ac:dyDescent="0.45">
      <c r="A58" s="22" t="s">
        <v>77</v>
      </c>
      <c r="B58" s="23" t="s">
        <v>132</v>
      </c>
      <c r="C58" s="24">
        <v>1010</v>
      </c>
      <c r="D58" s="24">
        <v>831</v>
      </c>
      <c r="E58" s="25">
        <v>0.82277227722772273</v>
      </c>
      <c r="F58" s="24">
        <v>629</v>
      </c>
      <c r="G58" s="24">
        <v>515</v>
      </c>
      <c r="H58" s="26">
        <v>0.50990099009900991</v>
      </c>
      <c r="I58" s="78" t="s">
        <v>138</v>
      </c>
      <c r="J58" s="79" t="s">
        <v>138</v>
      </c>
      <c r="K58" s="78" t="s">
        <v>138</v>
      </c>
      <c r="L58" s="79" t="s">
        <v>138</v>
      </c>
      <c r="M58" s="24">
        <v>202</v>
      </c>
      <c r="N58" s="26">
        <v>0.2</v>
      </c>
      <c r="O58" s="24">
        <v>179</v>
      </c>
      <c r="P58" s="26">
        <v>0.17722772277227722</v>
      </c>
      <c r="Q58" s="30">
        <v>1</v>
      </c>
      <c r="R58" s="31" t="s">
        <v>20</v>
      </c>
    </row>
    <row r="59" spans="1:18" ht="17.149999999999999" customHeight="1" x14ac:dyDescent="0.45">
      <c r="A59" s="22" t="s">
        <v>77</v>
      </c>
      <c r="B59" s="23" t="s">
        <v>133</v>
      </c>
      <c r="C59" s="24">
        <v>17695</v>
      </c>
      <c r="D59" s="24">
        <v>14452</v>
      </c>
      <c r="E59" s="25">
        <v>0.816727889234247</v>
      </c>
      <c r="F59" s="24">
        <v>11153</v>
      </c>
      <c r="G59" s="24">
        <v>6987</v>
      </c>
      <c r="H59" s="26">
        <v>0.39485730432325516</v>
      </c>
      <c r="I59" s="24">
        <v>6947</v>
      </c>
      <c r="J59" s="26">
        <v>0.39259677875105964</v>
      </c>
      <c r="K59" s="24">
        <v>40</v>
      </c>
      <c r="L59" s="26">
        <v>2.2605255721955355E-3</v>
      </c>
      <c r="M59" s="24">
        <v>3299</v>
      </c>
      <c r="N59" s="26">
        <v>0.1864368465668268</v>
      </c>
      <c r="O59" s="24">
        <v>3243</v>
      </c>
      <c r="P59" s="26">
        <v>0.18327211076575303</v>
      </c>
      <c r="Q59" s="32" t="s">
        <v>137</v>
      </c>
      <c r="R59" s="33" t="s">
        <v>137</v>
      </c>
    </row>
    <row r="60" spans="1:18" ht="17.149999999999999" customHeight="1" x14ac:dyDescent="0.45">
      <c r="A60" s="22" t="s">
        <v>77</v>
      </c>
      <c r="B60" s="23" t="s">
        <v>134</v>
      </c>
      <c r="C60" s="24">
        <v>3897</v>
      </c>
      <c r="D60" s="24">
        <v>2981</v>
      </c>
      <c r="E60" s="25">
        <v>0.76494739543238388</v>
      </c>
      <c r="F60" s="24">
        <v>2324</v>
      </c>
      <c r="G60" s="24">
        <v>1765</v>
      </c>
      <c r="H60" s="26">
        <v>0.45291249679240442</v>
      </c>
      <c r="I60" s="78" t="s">
        <v>138</v>
      </c>
      <c r="J60" s="79" t="s">
        <v>138</v>
      </c>
      <c r="K60" s="78" t="s">
        <v>138</v>
      </c>
      <c r="L60" s="79" t="s">
        <v>138</v>
      </c>
      <c r="M60" s="24">
        <v>657</v>
      </c>
      <c r="N60" s="26">
        <v>0.16859122401847576</v>
      </c>
      <c r="O60" s="24">
        <v>916</v>
      </c>
      <c r="P60" s="26">
        <v>0.23505260456761612</v>
      </c>
      <c r="Q60" s="30">
        <v>1</v>
      </c>
      <c r="R60" s="31" t="s">
        <v>20</v>
      </c>
    </row>
    <row r="61" spans="1:18" ht="17.149999999999999" customHeight="1" x14ac:dyDescent="0.45">
      <c r="A61" s="22" t="s">
        <v>77</v>
      </c>
      <c r="B61" s="23" t="s">
        <v>135</v>
      </c>
      <c r="C61" s="24">
        <v>2207</v>
      </c>
      <c r="D61" s="24">
        <v>1980</v>
      </c>
      <c r="E61" s="25">
        <v>0.89714544630720439</v>
      </c>
      <c r="F61" s="24">
        <v>1566</v>
      </c>
      <c r="G61" s="24">
        <v>1133</v>
      </c>
      <c r="H61" s="26">
        <v>0.51336656094245581</v>
      </c>
      <c r="I61" s="24">
        <v>1123</v>
      </c>
      <c r="J61" s="26">
        <v>0.50883552333484372</v>
      </c>
      <c r="K61" s="24">
        <v>10</v>
      </c>
      <c r="L61" s="26">
        <v>4.5310376076121428E-3</v>
      </c>
      <c r="M61" s="24">
        <v>414</v>
      </c>
      <c r="N61" s="26">
        <v>0.18758495695514274</v>
      </c>
      <c r="O61" s="24">
        <v>227</v>
      </c>
      <c r="P61" s="26">
        <v>0.10285455369279566</v>
      </c>
      <c r="Q61" s="32" t="s">
        <v>137</v>
      </c>
      <c r="R61" s="33" t="s">
        <v>137</v>
      </c>
    </row>
    <row r="62" spans="1:18" ht="17.149999999999999" customHeight="1" x14ac:dyDescent="0.45">
      <c r="A62" s="36" t="s">
        <v>77</v>
      </c>
      <c r="B62" s="37" t="s">
        <v>136</v>
      </c>
      <c r="C62" s="38">
        <v>914382</v>
      </c>
      <c r="D62" s="38">
        <v>734980</v>
      </c>
      <c r="E62" s="39">
        <v>0.80379972484147766</v>
      </c>
      <c r="F62" s="38">
        <v>556521</v>
      </c>
      <c r="G62" s="38">
        <v>377465</v>
      </c>
      <c r="H62" s="40">
        <v>0.41280886981589754</v>
      </c>
      <c r="I62" s="38">
        <v>376093</v>
      </c>
      <c r="J62" s="40">
        <v>0.41130840283382658</v>
      </c>
      <c r="K62" s="38">
        <v>1372</v>
      </c>
      <c r="L62" s="40">
        <v>1.5004669820709506E-3</v>
      </c>
      <c r="M62" s="38">
        <v>178459</v>
      </c>
      <c r="N62" s="40">
        <v>0.19516897751705523</v>
      </c>
      <c r="O62" s="38">
        <v>179402</v>
      </c>
      <c r="P62" s="40">
        <v>0.19620027515852237</v>
      </c>
      <c r="Q62" s="41" t="s">
        <v>137</v>
      </c>
      <c r="R62" s="42" t="s">
        <v>137</v>
      </c>
    </row>
    <row r="63" spans="1:18" ht="17.149999999999999" hidden="1" customHeight="1" x14ac:dyDescent="0.45">
      <c r="A63" s="11"/>
      <c r="B63" s="12"/>
      <c r="C63" s="13"/>
      <c r="D63" s="13"/>
      <c r="E63" s="14"/>
      <c r="F63" s="13"/>
      <c r="G63" s="13"/>
      <c r="H63" s="15"/>
      <c r="I63" s="13"/>
      <c r="J63" s="15"/>
      <c r="K63" s="13"/>
      <c r="L63" s="15"/>
      <c r="M63" s="13"/>
      <c r="N63" s="15"/>
      <c r="O63" s="13"/>
      <c r="P63" s="15"/>
      <c r="Q63" s="16"/>
      <c r="R63" s="16"/>
    </row>
    <row r="64" spans="1:18" ht="17.149999999999999" customHeight="1" x14ac:dyDescent="0.45">
      <c r="A64" s="43" t="s">
        <v>21</v>
      </c>
      <c r="N64" s="1" t="s">
        <v>137</v>
      </c>
    </row>
  </sheetData>
  <sheetProtection sheet="1" objects="1" scenarios="1" selectLockedCells="1"/>
  <conditionalFormatting sqref="A4:R63">
    <cfRule type="expression" dxfId="166" priority="1">
      <formula>MOD(ROW(),2)=0</formula>
    </cfRule>
  </conditionalFormatting>
  <pageMargins left="0.05" right="0.05" top="0.5" bottom="0.5" header="0" footer="0"/>
  <pageSetup orientation="portrait" horizontalDpi="300" verticalDpi="300" r:id="rId1"/>
  <tableParts count="1">
    <tablePart r:id="rId2"/>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7F2E17-A41D-410A-9630-41CAC661962A}">
  <dimension ref="A1:R64"/>
  <sheetViews>
    <sheetView zoomScaleNormal="100" workbookViewId="0">
      <pane ySplit="3" topLeftCell="A37" activePane="bottomLeft" state="frozen"/>
      <selection activeCell="J8" sqref="J8"/>
      <selection pane="bottomLeft" activeCell="O6" sqref="O6:P49"/>
    </sheetView>
  </sheetViews>
  <sheetFormatPr defaultColWidth="0" defaultRowHeight="17.149999999999999" customHeight="1" zeroHeight="1" x14ac:dyDescent="0.45"/>
  <cols>
    <col min="1" max="1" width="19.7265625" style="2" customWidth="1"/>
    <col min="2" max="2" width="17.7265625" style="2" customWidth="1"/>
    <col min="3" max="3" width="20.54296875" style="2" customWidth="1"/>
    <col min="4" max="4" width="21.453125" style="2" customWidth="1"/>
    <col min="5" max="5" width="20.453125" style="2" customWidth="1"/>
    <col min="6" max="6" width="24.7265625" style="2" bestFit="1" customWidth="1"/>
    <col min="7" max="7" width="13.7265625" style="2" bestFit="1" customWidth="1"/>
    <col min="8" max="8" width="17.7265625" style="2" bestFit="1" customWidth="1"/>
    <col min="9" max="9" width="15.7265625" style="2" bestFit="1" customWidth="1"/>
    <col min="10" max="10" width="17.7265625" style="2" bestFit="1" customWidth="1"/>
    <col min="11" max="11" width="16.7265625" style="2" bestFit="1" customWidth="1"/>
    <col min="12" max="12" width="17.7265625" style="2" bestFit="1" customWidth="1"/>
    <col min="13" max="13" width="23.7265625" style="2" bestFit="1" customWidth="1"/>
    <col min="14" max="14" width="24.7265625" style="2" bestFit="1" customWidth="1"/>
    <col min="15" max="15" width="13.7265625" style="2" bestFit="1" customWidth="1"/>
    <col min="16" max="16" width="14.7265625" style="2" bestFit="1" customWidth="1"/>
    <col min="17" max="17" width="14.453125" style="3" customWidth="1"/>
    <col min="18" max="18" width="42.54296875" style="2" bestFit="1" customWidth="1"/>
    <col min="19" max="16384" width="11.453125" style="2" hidden="1"/>
  </cols>
  <sheetData>
    <row r="1" spans="1:18" ht="17.149999999999999" customHeight="1" x14ac:dyDescent="0.45">
      <c r="A1" s="44" t="s">
        <v>0</v>
      </c>
    </row>
    <row r="2" spans="1:18" s="4" customFormat="1" ht="23.15" customHeight="1" x14ac:dyDescent="0.65">
      <c r="A2" s="18" t="s">
        <v>22</v>
      </c>
      <c r="Q2" s="5"/>
    </row>
    <row r="3" spans="1:18" ht="87.5" x14ac:dyDescent="0.45">
      <c r="A3" s="19" t="s">
        <v>2</v>
      </c>
      <c r="B3" s="20" t="s">
        <v>3</v>
      </c>
      <c r="C3" s="20" t="s">
        <v>23</v>
      </c>
      <c r="D3" s="20" t="s">
        <v>24</v>
      </c>
      <c r="E3" s="20" t="s">
        <v>25</v>
      </c>
      <c r="F3" s="20" t="s">
        <v>26</v>
      </c>
      <c r="G3" s="20" t="s">
        <v>27</v>
      </c>
      <c r="H3" s="20" t="s">
        <v>28</v>
      </c>
      <c r="I3" s="20" t="s">
        <v>29</v>
      </c>
      <c r="J3" s="20" t="s">
        <v>30</v>
      </c>
      <c r="K3" s="20" t="s">
        <v>31</v>
      </c>
      <c r="L3" s="20" t="s">
        <v>32</v>
      </c>
      <c r="M3" s="20" t="s">
        <v>33</v>
      </c>
      <c r="N3" s="20" t="s">
        <v>34</v>
      </c>
      <c r="O3" s="20" t="s">
        <v>35</v>
      </c>
      <c r="P3" s="20" t="s">
        <v>36</v>
      </c>
      <c r="Q3" s="20" t="s">
        <v>18</v>
      </c>
      <c r="R3" s="21" t="s">
        <v>19</v>
      </c>
    </row>
    <row r="4" spans="1:18" ht="17.149999999999999" customHeight="1" x14ac:dyDescent="0.45">
      <c r="A4" s="22" t="s">
        <v>77</v>
      </c>
      <c r="B4" s="23" t="s">
        <v>78</v>
      </c>
      <c r="C4" s="24">
        <v>4988</v>
      </c>
      <c r="D4" s="24">
        <v>3505</v>
      </c>
      <c r="E4" s="26">
        <v>0.70268644747393749</v>
      </c>
      <c r="F4" s="24">
        <v>2075</v>
      </c>
      <c r="G4" s="24">
        <v>0</v>
      </c>
      <c r="H4" s="26">
        <v>0</v>
      </c>
      <c r="I4" s="24">
        <v>0</v>
      </c>
      <c r="J4" s="26">
        <v>0</v>
      </c>
      <c r="K4" s="24">
        <v>0</v>
      </c>
      <c r="L4" s="26">
        <v>0</v>
      </c>
      <c r="M4" s="24">
        <v>1430</v>
      </c>
      <c r="N4" s="26">
        <v>0.2866880513231756</v>
      </c>
      <c r="O4" s="24">
        <v>1483</v>
      </c>
      <c r="P4" s="26">
        <v>0.29731355252606256</v>
      </c>
      <c r="Q4" s="27" t="s">
        <v>137</v>
      </c>
      <c r="R4" s="28" t="s">
        <v>137</v>
      </c>
    </row>
    <row r="5" spans="1:18" ht="17.149999999999999" customHeight="1" x14ac:dyDescent="0.45">
      <c r="A5" s="22" t="s">
        <v>77</v>
      </c>
      <c r="B5" s="23" t="s">
        <v>79</v>
      </c>
      <c r="C5" s="78" t="s">
        <v>138</v>
      </c>
      <c r="D5" s="80" t="s">
        <v>138</v>
      </c>
      <c r="E5" s="81" t="s">
        <v>138</v>
      </c>
      <c r="F5" s="24">
        <v>0</v>
      </c>
      <c r="G5" s="24">
        <v>0</v>
      </c>
      <c r="H5" s="26">
        <v>0</v>
      </c>
      <c r="I5" s="24">
        <v>0</v>
      </c>
      <c r="J5" s="26">
        <v>0</v>
      </c>
      <c r="K5" s="24">
        <v>0</v>
      </c>
      <c r="L5" s="26">
        <v>0</v>
      </c>
      <c r="M5" s="78" t="s">
        <v>138</v>
      </c>
      <c r="N5" s="79" t="s">
        <v>138</v>
      </c>
      <c r="O5" s="24">
        <v>0</v>
      </c>
      <c r="P5" s="26">
        <v>0</v>
      </c>
      <c r="Q5" s="30">
        <v>1</v>
      </c>
      <c r="R5" s="45" t="s">
        <v>20</v>
      </c>
    </row>
    <row r="6" spans="1:18" ht="17.149999999999999" customHeight="1" x14ac:dyDescent="0.45">
      <c r="A6" s="22" t="s">
        <v>77</v>
      </c>
      <c r="B6" s="23" t="s">
        <v>80</v>
      </c>
      <c r="C6" s="24">
        <v>79</v>
      </c>
      <c r="D6" s="78" t="s">
        <v>138</v>
      </c>
      <c r="E6" s="79" t="s">
        <v>138</v>
      </c>
      <c r="F6" s="24">
        <v>72</v>
      </c>
      <c r="G6" s="24">
        <v>0</v>
      </c>
      <c r="H6" s="26">
        <v>0</v>
      </c>
      <c r="I6" s="24">
        <v>0</v>
      </c>
      <c r="J6" s="26">
        <v>0</v>
      </c>
      <c r="K6" s="24">
        <v>0</v>
      </c>
      <c r="L6" s="26">
        <v>0</v>
      </c>
      <c r="M6" s="24">
        <v>5</v>
      </c>
      <c r="N6" s="26">
        <v>6.3291139240506333E-2</v>
      </c>
      <c r="O6" s="79" t="s">
        <v>138</v>
      </c>
      <c r="P6" s="79" t="s">
        <v>138</v>
      </c>
      <c r="Q6" s="30">
        <v>1</v>
      </c>
      <c r="R6" s="45" t="s">
        <v>20</v>
      </c>
    </row>
    <row r="7" spans="1:18" ht="17.149999999999999" customHeight="1" x14ac:dyDescent="0.45">
      <c r="A7" s="22" t="s">
        <v>77</v>
      </c>
      <c r="B7" s="23" t="s">
        <v>81</v>
      </c>
      <c r="C7" s="24">
        <v>588</v>
      </c>
      <c r="D7" s="24">
        <v>335</v>
      </c>
      <c r="E7" s="26">
        <v>0.56972789115646261</v>
      </c>
      <c r="F7" s="24">
        <v>225</v>
      </c>
      <c r="G7" s="24">
        <v>0</v>
      </c>
      <c r="H7" s="26">
        <v>0</v>
      </c>
      <c r="I7" s="24">
        <v>0</v>
      </c>
      <c r="J7" s="26">
        <v>0</v>
      </c>
      <c r="K7" s="24">
        <v>0</v>
      </c>
      <c r="L7" s="26">
        <v>0</v>
      </c>
      <c r="M7" s="24">
        <v>110</v>
      </c>
      <c r="N7" s="26">
        <v>0.1870748299319728</v>
      </c>
      <c r="O7" s="24">
        <v>253</v>
      </c>
      <c r="P7" s="26">
        <v>0.43027210884353739</v>
      </c>
      <c r="Q7" s="32" t="s">
        <v>137</v>
      </c>
      <c r="R7" s="33" t="s">
        <v>137</v>
      </c>
    </row>
    <row r="8" spans="1:18" ht="17.149999999999999" customHeight="1" x14ac:dyDescent="0.45">
      <c r="A8" s="22" t="s">
        <v>77</v>
      </c>
      <c r="B8" s="23" t="s">
        <v>82</v>
      </c>
      <c r="C8" s="24">
        <v>152</v>
      </c>
      <c r="D8" s="24">
        <v>133</v>
      </c>
      <c r="E8" s="26">
        <v>0.875</v>
      </c>
      <c r="F8" s="24">
        <v>106</v>
      </c>
      <c r="G8" s="24">
        <v>0</v>
      </c>
      <c r="H8" s="26">
        <v>0</v>
      </c>
      <c r="I8" s="24">
        <v>0</v>
      </c>
      <c r="J8" s="26">
        <v>0</v>
      </c>
      <c r="K8" s="24">
        <v>0</v>
      </c>
      <c r="L8" s="26">
        <v>0</v>
      </c>
      <c r="M8" s="24">
        <v>27</v>
      </c>
      <c r="N8" s="26">
        <v>0.17763157894736842</v>
      </c>
      <c r="O8" s="24">
        <v>19</v>
      </c>
      <c r="P8" s="26">
        <v>0.125</v>
      </c>
      <c r="Q8" s="27" t="s">
        <v>137</v>
      </c>
      <c r="R8" s="28" t="s">
        <v>137</v>
      </c>
    </row>
    <row r="9" spans="1:18" ht="17.149999999999999" customHeight="1" x14ac:dyDescent="0.45">
      <c r="A9" s="22" t="s">
        <v>77</v>
      </c>
      <c r="B9" s="23" t="s">
        <v>83</v>
      </c>
      <c r="C9" s="24">
        <v>95</v>
      </c>
      <c r="D9" s="24">
        <v>82</v>
      </c>
      <c r="E9" s="26">
        <v>0.86315789473684212</v>
      </c>
      <c r="F9" s="24">
        <v>56</v>
      </c>
      <c r="G9" s="24">
        <v>0</v>
      </c>
      <c r="H9" s="26">
        <v>0</v>
      </c>
      <c r="I9" s="24">
        <v>0</v>
      </c>
      <c r="J9" s="26">
        <v>0</v>
      </c>
      <c r="K9" s="24">
        <v>0</v>
      </c>
      <c r="L9" s="26">
        <v>0</v>
      </c>
      <c r="M9" s="24">
        <v>26</v>
      </c>
      <c r="N9" s="26">
        <v>0.27368421052631581</v>
      </c>
      <c r="O9" s="24">
        <v>13</v>
      </c>
      <c r="P9" s="26">
        <v>0.1368421052631579</v>
      </c>
      <c r="Q9" s="32" t="s">
        <v>137</v>
      </c>
      <c r="R9" s="33" t="s">
        <v>137</v>
      </c>
    </row>
    <row r="10" spans="1:18" ht="17.149999999999999" customHeight="1" x14ac:dyDescent="0.45">
      <c r="A10" s="22" t="s">
        <v>77</v>
      </c>
      <c r="B10" s="34" t="s">
        <v>84</v>
      </c>
      <c r="C10" s="24">
        <v>2714</v>
      </c>
      <c r="D10" s="24">
        <v>2267</v>
      </c>
      <c r="E10" s="26">
        <v>0.83529845246868095</v>
      </c>
      <c r="F10" s="24">
        <v>1654</v>
      </c>
      <c r="G10" s="78" t="s">
        <v>138</v>
      </c>
      <c r="H10" s="79" t="s">
        <v>138</v>
      </c>
      <c r="I10" s="24">
        <v>0</v>
      </c>
      <c r="J10" s="26">
        <v>0</v>
      </c>
      <c r="K10" s="78" t="s">
        <v>138</v>
      </c>
      <c r="L10" s="79" t="s">
        <v>138</v>
      </c>
      <c r="M10" s="24">
        <v>613</v>
      </c>
      <c r="N10" s="26">
        <v>0.22586588061901253</v>
      </c>
      <c r="O10" s="24">
        <v>447</v>
      </c>
      <c r="P10" s="26">
        <v>0.16470154753131908</v>
      </c>
      <c r="Q10" s="30">
        <v>1</v>
      </c>
      <c r="R10" s="45" t="s">
        <v>20</v>
      </c>
    </row>
    <row r="11" spans="1:18" ht="17.149999999999999" customHeight="1" x14ac:dyDescent="0.45">
      <c r="A11" s="22" t="s">
        <v>77</v>
      </c>
      <c r="B11" s="23" t="s">
        <v>85</v>
      </c>
      <c r="C11" s="24">
        <v>107</v>
      </c>
      <c r="D11" s="24">
        <v>94</v>
      </c>
      <c r="E11" s="26">
        <v>0.87850467289719625</v>
      </c>
      <c r="F11" s="24">
        <v>78</v>
      </c>
      <c r="G11" s="24">
        <v>6</v>
      </c>
      <c r="H11" s="26">
        <v>5.6074766355140186E-2</v>
      </c>
      <c r="I11" s="24">
        <v>0</v>
      </c>
      <c r="J11" s="26">
        <v>0</v>
      </c>
      <c r="K11" s="24">
        <v>6</v>
      </c>
      <c r="L11" s="26">
        <v>5.6074766355140186E-2</v>
      </c>
      <c r="M11" s="24">
        <v>16</v>
      </c>
      <c r="N11" s="26">
        <v>0.14953271028037382</v>
      </c>
      <c r="O11" s="24">
        <v>13</v>
      </c>
      <c r="P11" s="26">
        <v>0.12149532710280374</v>
      </c>
      <c r="Q11" s="32" t="s">
        <v>137</v>
      </c>
      <c r="R11" s="33" t="s">
        <v>137</v>
      </c>
    </row>
    <row r="12" spans="1:18" ht="17.149999999999999" customHeight="1" x14ac:dyDescent="0.45">
      <c r="A12" s="22" t="s">
        <v>77</v>
      </c>
      <c r="B12" s="23" t="s">
        <v>86</v>
      </c>
      <c r="C12" s="24">
        <v>366</v>
      </c>
      <c r="D12" s="24">
        <v>168</v>
      </c>
      <c r="E12" s="26">
        <v>0.45901639344262296</v>
      </c>
      <c r="F12" s="24">
        <v>127</v>
      </c>
      <c r="G12" s="24">
        <v>0</v>
      </c>
      <c r="H12" s="26">
        <v>0</v>
      </c>
      <c r="I12" s="24">
        <v>0</v>
      </c>
      <c r="J12" s="26">
        <v>0</v>
      </c>
      <c r="K12" s="24">
        <v>0</v>
      </c>
      <c r="L12" s="26">
        <v>0</v>
      </c>
      <c r="M12" s="24">
        <v>41</v>
      </c>
      <c r="N12" s="26">
        <v>0.11202185792349727</v>
      </c>
      <c r="O12" s="24">
        <v>198</v>
      </c>
      <c r="P12" s="26">
        <v>0.54098360655737709</v>
      </c>
      <c r="Q12" s="27" t="s">
        <v>137</v>
      </c>
      <c r="R12" s="28" t="s">
        <v>137</v>
      </c>
    </row>
    <row r="13" spans="1:18" ht="17.149999999999999" customHeight="1" x14ac:dyDescent="0.45">
      <c r="A13" s="22" t="s">
        <v>77</v>
      </c>
      <c r="B13" s="23" t="s">
        <v>87</v>
      </c>
      <c r="C13" s="24">
        <v>2746</v>
      </c>
      <c r="D13" s="24">
        <v>2247</v>
      </c>
      <c r="E13" s="26">
        <v>0.81828113619810638</v>
      </c>
      <c r="F13" s="24">
        <v>1721</v>
      </c>
      <c r="G13" s="24">
        <v>47</v>
      </c>
      <c r="H13" s="26">
        <v>1.7115804806991989E-2</v>
      </c>
      <c r="I13" s="24">
        <v>0</v>
      </c>
      <c r="J13" s="26">
        <v>0</v>
      </c>
      <c r="K13" s="24">
        <v>47</v>
      </c>
      <c r="L13" s="26">
        <v>1.7115804806991989E-2</v>
      </c>
      <c r="M13" s="24">
        <v>526</v>
      </c>
      <c r="N13" s="26">
        <v>0.19155134741442098</v>
      </c>
      <c r="O13" s="24">
        <v>499</v>
      </c>
      <c r="P13" s="26">
        <v>0.18171886380189367</v>
      </c>
      <c r="Q13" s="32" t="s">
        <v>137</v>
      </c>
      <c r="R13" s="33" t="s">
        <v>137</v>
      </c>
    </row>
    <row r="14" spans="1:18" ht="17.149999999999999" customHeight="1" x14ac:dyDescent="0.45">
      <c r="A14" s="22" t="s">
        <v>77</v>
      </c>
      <c r="B14" s="23" t="s">
        <v>88</v>
      </c>
      <c r="C14" s="24">
        <v>108</v>
      </c>
      <c r="D14" s="78" t="s">
        <v>138</v>
      </c>
      <c r="E14" s="79" t="s">
        <v>138</v>
      </c>
      <c r="F14" s="24">
        <v>88</v>
      </c>
      <c r="G14" s="24">
        <v>0</v>
      </c>
      <c r="H14" s="26">
        <v>0</v>
      </c>
      <c r="I14" s="24">
        <v>0</v>
      </c>
      <c r="J14" s="26">
        <v>0</v>
      </c>
      <c r="K14" s="24">
        <v>0</v>
      </c>
      <c r="L14" s="26">
        <v>0</v>
      </c>
      <c r="M14" s="24">
        <v>16</v>
      </c>
      <c r="N14" s="26">
        <v>0.14814814814814814</v>
      </c>
      <c r="O14" s="78" t="s">
        <v>138</v>
      </c>
      <c r="P14" s="79" t="s">
        <v>138</v>
      </c>
      <c r="Q14" s="30">
        <v>1</v>
      </c>
      <c r="R14" s="45" t="s">
        <v>20</v>
      </c>
    </row>
    <row r="15" spans="1:18" ht="17.149999999999999" customHeight="1" x14ac:dyDescent="0.45">
      <c r="A15" s="22" t="s">
        <v>77</v>
      </c>
      <c r="B15" s="23" t="s">
        <v>89</v>
      </c>
      <c r="C15" s="24">
        <v>388</v>
      </c>
      <c r="D15" s="24">
        <v>236</v>
      </c>
      <c r="E15" s="26">
        <v>0.60824742268041232</v>
      </c>
      <c r="F15" s="24">
        <v>173</v>
      </c>
      <c r="G15" s="24">
        <v>0</v>
      </c>
      <c r="H15" s="26">
        <v>0</v>
      </c>
      <c r="I15" s="24">
        <v>0</v>
      </c>
      <c r="J15" s="26">
        <v>0</v>
      </c>
      <c r="K15" s="24">
        <v>0</v>
      </c>
      <c r="L15" s="26">
        <v>0</v>
      </c>
      <c r="M15" s="24">
        <v>63</v>
      </c>
      <c r="N15" s="26">
        <v>0.16237113402061856</v>
      </c>
      <c r="O15" s="24">
        <v>152</v>
      </c>
      <c r="P15" s="26">
        <v>0.39175257731958762</v>
      </c>
      <c r="Q15" s="32" t="s">
        <v>137</v>
      </c>
      <c r="R15" s="33" t="s">
        <v>137</v>
      </c>
    </row>
    <row r="16" spans="1:18" ht="17.149999999999999" customHeight="1" x14ac:dyDescent="0.45">
      <c r="A16" s="22" t="s">
        <v>77</v>
      </c>
      <c r="B16" s="23" t="s">
        <v>90</v>
      </c>
      <c r="C16" s="24">
        <v>819</v>
      </c>
      <c r="D16" s="78" t="s">
        <v>138</v>
      </c>
      <c r="E16" s="79" t="s">
        <v>138</v>
      </c>
      <c r="F16" s="24">
        <v>693</v>
      </c>
      <c r="G16" s="78" t="s">
        <v>138</v>
      </c>
      <c r="H16" s="79" t="s">
        <v>138</v>
      </c>
      <c r="I16" s="24">
        <v>0</v>
      </c>
      <c r="J16" s="26">
        <v>0</v>
      </c>
      <c r="K16" s="78" t="s">
        <v>138</v>
      </c>
      <c r="L16" s="79" t="s">
        <v>138</v>
      </c>
      <c r="M16" s="24">
        <v>122</v>
      </c>
      <c r="N16" s="26">
        <v>0.14896214896214896</v>
      </c>
      <c r="O16" s="78" t="s">
        <v>138</v>
      </c>
      <c r="P16" s="79" t="s">
        <v>138</v>
      </c>
      <c r="Q16" s="30">
        <v>1</v>
      </c>
      <c r="R16" s="45" t="s">
        <v>20</v>
      </c>
    </row>
    <row r="17" spans="1:18" ht="17.149999999999999" customHeight="1" x14ac:dyDescent="0.45">
      <c r="A17" s="22" t="s">
        <v>77</v>
      </c>
      <c r="B17" s="23" t="s">
        <v>91</v>
      </c>
      <c r="C17" s="24">
        <v>56</v>
      </c>
      <c r="D17" s="24">
        <v>48</v>
      </c>
      <c r="E17" s="26">
        <v>0.8571428571428571</v>
      </c>
      <c r="F17" s="24">
        <v>36</v>
      </c>
      <c r="G17" s="24">
        <v>0</v>
      </c>
      <c r="H17" s="26">
        <v>0</v>
      </c>
      <c r="I17" s="24">
        <v>0</v>
      </c>
      <c r="J17" s="26">
        <v>0</v>
      </c>
      <c r="K17" s="24">
        <v>0</v>
      </c>
      <c r="L17" s="26">
        <v>0</v>
      </c>
      <c r="M17" s="24">
        <v>12</v>
      </c>
      <c r="N17" s="26">
        <v>0.21428571428571427</v>
      </c>
      <c r="O17" s="24">
        <v>8</v>
      </c>
      <c r="P17" s="26">
        <v>0.14285714285714285</v>
      </c>
      <c r="Q17" s="32" t="s">
        <v>137</v>
      </c>
      <c r="R17" s="33" t="s">
        <v>137</v>
      </c>
    </row>
    <row r="18" spans="1:18" ht="17.149999999999999" customHeight="1" x14ac:dyDescent="0.45">
      <c r="A18" s="22" t="s">
        <v>77</v>
      </c>
      <c r="B18" s="23" t="s">
        <v>92</v>
      </c>
      <c r="C18" s="24">
        <v>2221</v>
      </c>
      <c r="D18" s="24">
        <v>1970</v>
      </c>
      <c r="E18" s="26">
        <v>0.88698784331382263</v>
      </c>
      <c r="F18" s="24">
        <v>1631</v>
      </c>
      <c r="G18" s="78" t="s">
        <v>138</v>
      </c>
      <c r="H18" s="79" t="s">
        <v>138</v>
      </c>
      <c r="I18" s="24">
        <v>0</v>
      </c>
      <c r="J18" s="26">
        <v>0</v>
      </c>
      <c r="K18" s="78" t="s">
        <v>138</v>
      </c>
      <c r="L18" s="79" t="s">
        <v>138</v>
      </c>
      <c r="M18" s="24">
        <v>339</v>
      </c>
      <c r="N18" s="26">
        <v>0.15263394867176946</v>
      </c>
      <c r="O18" s="24">
        <v>251</v>
      </c>
      <c r="P18" s="26">
        <v>0.1130121566861774</v>
      </c>
      <c r="Q18" s="30">
        <v>1</v>
      </c>
      <c r="R18" s="45" t="s">
        <v>20</v>
      </c>
    </row>
    <row r="19" spans="1:18" ht="17.149999999999999" customHeight="1" x14ac:dyDescent="0.45">
      <c r="A19" s="22" t="s">
        <v>77</v>
      </c>
      <c r="B19" s="23" t="s">
        <v>93</v>
      </c>
      <c r="C19" s="24">
        <v>340</v>
      </c>
      <c r="D19" s="24">
        <v>324</v>
      </c>
      <c r="E19" s="26">
        <v>0.95294117647058818</v>
      </c>
      <c r="F19" s="24">
        <v>270</v>
      </c>
      <c r="G19" s="78" t="s">
        <v>138</v>
      </c>
      <c r="H19" s="79" t="s">
        <v>138</v>
      </c>
      <c r="I19" s="24">
        <v>0</v>
      </c>
      <c r="J19" s="26">
        <v>0</v>
      </c>
      <c r="K19" s="78" t="s">
        <v>138</v>
      </c>
      <c r="L19" s="79" t="s">
        <v>138</v>
      </c>
      <c r="M19" s="24">
        <v>54</v>
      </c>
      <c r="N19" s="26">
        <v>0.1588235294117647</v>
      </c>
      <c r="O19" s="24">
        <v>16</v>
      </c>
      <c r="P19" s="26">
        <v>4.7058823529411764E-2</v>
      </c>
      <c r="Q19" s="30">
        <v>1</v>
      </c>
      <c r="R19" s="45" t="s">
        <v>20</v>
      </c>
    </row>
    <row r="20" spans="1:18" ht="17.149999999999999" customHeight="1" x14ac:dyDescent="0.45">
      <c r="A20" s="22" t="s">
        <v>77</v>
      </c>
      <c r="B20" s="23" t="s">
        <v>94</v>
      </c>
      <c r="C20" s="24">
        <v>282</v>
      </c>
      <c r="D20" s="24">
        <v>259</v>
      </c>
      <c r="E20" s="26">
        <v>0.91843971631205679</v>
      </c>
      <c r="F20" s="24">
        <v>222</v>
      </c>
      <c r="G20" s="24">
        <v>5</v>
      </c>
      <c r="H20" s="26">
        <v>1.7730496453900711E-2</v>
      </c>
      <c r="I20" s="24">
        <v>0</v>
      </c>
      <c r="J20" s="26">
        <v>0</v>
      </c>
      <c r="K20" s="24">
        <v>5</v>
      </c>
      <c r="L20" s="26">
        <v>1.7730496453900711E-2</v>
      </c>
      <c r="M20" s="24">
        <v>37</v>
      </c>
      <c r="N20" s="26">
        <v>0.13120567375886524</v>
      </c>
      <c r="O20" s="24">
        <v>23</v>
      </c>
      <c r="P20" s="26">
        <v>8.1560283687943269E-2</v>
      </c>
      <c r="Q20" s="27" t="s">
        <v>137</v>
      </c>
      <c r="R20" s="28" t="s">
        <v>137</v>
      </c>
    </row>
    <row r="21" spans="1:18" ht="17.149999999999999" customHeight="1" x14ac:dyDescent="0.45">
      <c r="A21" s="22" t="s">
        <v>77</v>
      </c>
      <c r="B21" s="23" t="s">
        <v>95</v>
      </c>
      <c r="C21" s="24">
        <v>91</v>
      </c>
      <c r="D21" s="24">
        <v>48</v>
      </c>
      <c r="E21" s="26">
        <v>0.52747252747252749</v>
      </c>
      <c r="F21" s="24">
        <v>21</v>
      </c>
      <c r="G21" s="24">
        <v>0</v>
      </c>
      <c r="H21" s="26">
        <v>0</v>
      </c>
      <c r="I21" s="24">
        <v>0</v>
      </c>
      <c r="J21" s="26">
        <v>0</v>
      </c>
      <c r="K21" s="24">
        <v>0</v>
      </c>
      <c r="L21" s="26">
        <v>0</v>
      </c>
      <c r="M21" s="24">
        <v>27</v>
      </c>
      <c r="N21" s="26">
        <v>0.2967032967032967</v>
      </c>
      <c r="O21" s="24">
        <v>43</v>
      </c>
      <c r="P21" s="26">
        <v>0.47252747252747251</v>
      </c>
      <c r="Q21" s="32" t="s">
        <v>137</v>
      </c>
      <c r="R21" s="33" t="s">
        <v>137</v>
      </c>
    </row>
    <row r="22" spans="1:18" ht="17.149999999999999" customHeight="1" x14ac:dyDescent="0.45">
      <c r="A22" s="22" t="s">
        <v>77</v>
      </c>
      <c r="B22" s="23" t="s">
        <v>96</v>
      </c>
      <c r="C22" s="24">
        <v>29661</v>
      </c>
      <c r="D22" s="24">
        <v>23815</v>
      </c>
      <c r="E22" s="26">
        <v>0.80290617308924173</v>
      </c>
      <c r="F22" s="24">
        <v>17432</v>
      </c>
      <c r="G22" s="24">
        <v>12</v>
      </c>
      <c r="H22" s="26">
        <v>4.0457165975523417E-4</v>
      </c>
      <c r="I22" s="24">
        <v>0</v>
      </c>
      <c r="J22" s="26">
        <v>0</v>
      </c>
      <c r="K22" s="24">
        <v>12</v>
      </c>
      <c r="L22" s="26">
        <v>4.0457165975523417E-4</v>
      </c>
      <c r="M22" s="24">
        <v>6383</v>
      </c>
      <c r="N22" s="26">
        <v>0.21519840868480497</v>
      </c>
      <c r="O22" s="24">
        <v>5846</v>
      </c>
      <c r="P22" s="26">
        <v>0.19709382691075825</v>
      </c>
      <c r="Q22" s="27" t="s">
        <v>137</v>
      </c>
      <c r="R22" s="28" t="s">
        <v>137</v>
      </c>
    </row>
    <row r="23" spans="1:18" ht="17.149999999999999" customHeight="1" x14ac:dyDescent="0.45">
      <c r="A23" s="22" t="s">
        <v>77</v>
      </c>
      <c r="B23" s="23" t="s">
        <v>97</v>
      </c>
      <c r="C23" s="24">
        <v>409</v>
      </c>
      <c r="D23" s="24">
        <v>399</v>
      </c>
      <c r="E23" s="26">
        <v>0.97555012224938875</v>
      </c>
      <c r="F23" s="24">
        <v>337</v>
      </c>
      <c r="G23" s="78" t="s">
        <v>138</v>
      </c>
      <c r="H23" s="79" t="s">
        <v>138</v>
      </c>
      <c r="I23" s="24">
        <v>0</v>
      </c>
      <c r="J23" s="26">
        <v>0</v>
      </c>
      <c r="K23" s="78" t="s">
        <v>138</v>
      </c>
      <c r="L23" s="79" t="s">
        <v>138</v>
      </c>
      <c r="M23" s="24">
        <v>62</v>
      </c>
      <c r="N23" s="26">
        <v>0.15158924205378974</v>
      </c>
      <c r="O23" s="24">
        <v>10</v>
      </c>
      <c r="P23" s="26">
        <v>2.4449877750611249E-2</v>
      </c>
      <c r="Q23" s="30">
        <v>1</v>
      </c>
      <c r="R23" s="45" t="s">
        <v>20</v>
      </c>
    </row>
    <row r="24" spans="1:18" ht="17.149999999999999" customHeight="1" x14ac:dyDescent="0.45">
      <c r="A24" s="22" t="s">
        <v>77</v>
      </c>
      <c r="B24" s="23" t="s">
        <v>98</v>
      </c>
      <c r="C24" s="24">
        <v>362</v>
      </c>
      <c r="D24" s="24">
        <v>335</v>
      </c>
      <c r="E24" s="26">
        <v>0.925414364640884</v>
      </c>
      <c r="F24" s="24">
        <v>262</v>
      </c>
      <c r="G24" s="78" t="s">
        <v>138</v>
      </c>
      <c r="H24" s="79" t="s">
        <v>138</v>
      </c>
      <c r="I24" s="24">
        <v>0</v>
      </c>
      <c r="J24" s="26">
        <v>0</v>
      </c>
      <c r="K24" s="78" t="s">
        <v>138</v>
      </c>
      <c r="L24" s="79" t="s">
        <v>138</v>
      </c>
      <c r="M24" s="24">
        <v>73</v>
      </c>
      <c r="N24" s="26">
        <v>0.20165745856353592</v>
      </c>
      <c r="O24" s="24">
        <v>27</v>
      </c>
      <c r="P24" s="26">
        <v>7.4585635359116026E-2</v>
      </c>
      <c r="Q24" s="30">
        <v>1</v>
      </c>
      <c r="R24" s="45" t="s">
        <v>20</v>
      </c>
    </row>
    <row r="25" spans="1:18" ht="17.149999999999999" customHeight="1" x14ac:dyDescent="0.45">
      <c r="A25" s="22" t="s">
        <v>77</v>
      </c>
      <c r="B25" s="23" t="s">
        <v>99</v>
      </c>
      <c r="C25" s="24">
        <v>47</v>
      </c>
      <c r="D25" s="78" t="s">
        <v>138</v>
      </c>
      <c r="E25" s="79" t="s">
        <v>138</v>
      </c>
      <c r="F25" s="24">
        <v>32</v>
      </c>
      <c r="G25" s="24">
        <v>0</v>
      </c>
      <c r="H25" s="26">
        <v>0</v>
      </c>
      <c r="I25" s="24">
        <v>0</v>
      </c>
      <c r="J25" s="26">
        <v>0</v>
      </c>
      <c r="K25" s="24">
        <v>0</v>
      </c>
      <c r="L25" s="26">
        <v>0</v>
      </c>
      <c r="M25" s="24">
        <v>11</v>
      </c>
      <c r="N25" s="26">
        <v>0.23404255319148937</v>
      </c>
      <c r="O25" s="78" t="s">
        <v>138</v>
      </c>
      <c r="P25" s="79" t="s">
        <v>138</v>
      </c>
      <c r="Q25" s="30">
        <v>1</v>
      </c>
      <c r="R25" s="45" t="s">
        <v>20</v>
      </c>
    </row>
    <row r="26" spans="1:18" ht="17.149999999999999" customHeight="1" x14ac:dyDescent="0.45">
      <c r="A26" s="22" t="s">
        <v>77</v>
      </c>
      <c r="B26" s="23" t="s">
        <v>100</v>
      </c>
      <c r="C26" s="24">
        <v>301</v>
      </c>
      <c r="D26" s="24">
        <v>190</v>
      </c>
      <c r="E26" s="26">
        <v>0.6312292358803987</v>
      </c>
      <c r="F26" s="24">
        <v>149</v>
      </c>
      <c r="G26" s="24">
        <v>0</v>
      </c>
      <c r="H26" s="26">
        <v>0</v>
      </c>
      <c r="I26" s="24">
        <v>0</v>
      </c>
      <c r="J26" s="26">
        <v>0</v>
      </c>
      <c r="K26" s="24">
        <v>0</v>
      </c>
      <c r="L26" s="26">
        <v>0</v>
      </c>
      <c r="M26" s="24">
        <v>41</v>
      </c>
      <c r="N26" s="26">
        <v>0.13621262458471761</v>
      </c>
      <c r="O26" s="24">
        <v>111</v>
      </c>
      <c r="P26" s="26">
        <v>0.3687707641196013</v>
      </c>
      <c r="Q26" s="27" t="s">
        <v>137</v>
      </c>
      <c r="R26" s="28" t="s">
        <v>137</v>
      </c>
    </row>
    <row r="27" spans="1:18" ht="17.149999999999999" customHeight="1" x14ac:dyDescent="0.45">
      <c r="A27" s="22" t="s">
        <v>77</v>
      </c>
      <c r="B27" s="23" t="s">
        <v>101</v>
      </c>
      <c r="C27" s="24">
        <v>694</v>
      </c>
      <c r="D27" s="24">
        <v>447</v>
      </c>
      <c r="E27" s="26">
        <v>0.64409221902017288</v>
      </c>
      <c r="F27" s="24">
        <v>335</v>
      </c>
      <c r="G27" s="24">
        <v>0</v>
      </c>
      <c r="H27" s="26">
        <v>0</v>
      </c>
      <c r="I27" s="24">
        <v>0</v>
      </c>
      <c r="J27" s="26">
        <v>0</v>
      </c>
      <c r="K27" s="24">
        <v>0</v>
      </c>
      <c r="L27" s="26">
        <v>0</v>
      </c>
      <c r="M27" s="24">
        <v>112</v>
      </c>
      <c r="N27" s="26">
        <v>0.16138328530259366</v>
      </c>
      <c r="O27" s="24">
        <v>247</v>
      </c>
      <c r="P27" s="26">
        <v>0.35590778097982712</v>
      </c>
      <c r="Q27" s="32" t="s">
        <v>137</v>
      </c>
      <c r="R27" s="33" t="s">
        <v>137</v>
      </c>
    </row>
    <row r="28" spans="1:18" ht="17.149999999999999" customHeight="1" x14ac:dyDescent="0.45">
      <c r="A28" s="22" t="s">
        <v>77</v>
      </c>
      <c r="B28" s="23" t="s">
        <v>102</v>
      </c>
      <c r="C28" s="24">
        <v>41</v>
      </c>
      <c r="D28" s="24">
        <v>41</v>
      </c>
      <c r="E28" s="26">
        <v>1</v>
      </c>
      <c r="F28" s="78" t="s">
        <v>138</v>
      </c>
      <c r="G28" s="24">
        <v>0</v>
      </c>
      <c r="H28" s="26">
        <v>0</v>
      </c>
      <c r="I28" s="24">
        <v>0</v>
      </c>
      <c r="J28" s="26">
        <v>0</v>
      </c>
      <c r="K28" s="24">
        <v>0</v>
      </c>
      <c r="L28" s="26">
        <v>0</v>
      </c>
      <c r="M28" s="79" t="s">
        <v>138</v>
      </c>
      <c r="N28" s="79" t="s">
        <v>138</v>
      </c>
      <c r="O28" s="24">
        <v>0</v>
      </c>
      <c r="P28" s="26">
        <v>0</v>
      </c>
      <c r="Q28" s="30">
        <v>1</v>
      </c>
      <c r="R28" s="45" t="s">
        <v>20</v>
      </c>
    </row>
    <row r="29" spans="1:18" ht="17.149999999999999" customHeight="1" x14ac:dyDescent="0.45">
      <c r="A29" s="22" t="s">
        <v>77</v>
      </c>
      <c r="B29" s="23" t="s">
        <v>103</v>
      </c>
      <c r="C29" s="24">
        <v>19</v>
      </c>
      <c r="D29" s="78" t="s">
        <v>138</v>
      </c>
      <c r="E29" s="79" t="s">
        <v>138</v>
      </c>
      <c r="F29" s="78" t="s">
        <v>138</v>
      </c>
      <c r="G29" s="24">
        <v>0</v>
      </c>
      <c r="H29" s="26">
        <v>0</v>
      </c>
      <c r="I29" s="24">
        <v>0</v>
      </c>
      <c r="J29" s="26">
        <v>0</v>
      </c>
      <c r="K29" s="24">
        <v>0</v>
      </c>
      <c r="L29" s="26">
        <v>0</v>
      </c>
      <c r="M29" s="79" t="s">
        <v>138</v>
      </c>
      <c r="N29" s="79" t="s">
        <v>138</v>
      </c>
      <c r="O29" s="78" t="s">
        <v>138</v>
      </c>
      <c r="P29" s="79" t="s">
        <v>138</v>
      </c>
      <c r="Q29" s="30">
        <v>1</v>
      </c>
      <c r="R29" s="45" t="s">
        <v>20</v>
      </c>
    </row>
    <row r="30" spans="1:18" ht="17.149999999999999" customHeight="1" x14ac:dyDescent="0.45">
      <c r="A30" s="22" t="s">
        <v>77</v>
      </c>
      <c r="B30" s="23" t="s">
        <v>104</v>
      </c>
      <c r="C30" s="24">
        <v>983</v>
      </c>
      <c r="D30" s="24">
        <v>529</v>
      </c>
      <c r="E30" s="26">
        <v>0.53814852492370291</v>
      </c>
      <c r="F30" s="24">
        <v>338</v>
      </c>
      <c r="G30" s="78" t="s">
        <v>138</v>
      </c>
      <c r="H30" s="79" t="s">
        <v>138</v>
      </c>
      <c r="I30" s="24">
        <v>0</v>
      </c>
      <c r="J30" s="26">
        <v>0</v>
      </c>
      <c r="K30" s="78" t="s">
        <v>138</v>
      </c>
      <c r="L30" s="79" t="s">
        <v>138</v>
      </c>
      <c r="M30" s="24">
        <v>191</v>
      </c>
      <c r="N30" s="26">
        <v>0.19430315361139369</v>
      </c>
      <c r="O30" s="24">
        <v>454</v>
      </c>
      <c r="P30" s="26">
        <v>0.46185147507629704</v>
      </c>
      <c r="Q30" s="30">
        <v>1</v>
      </c>
      <c r="R30" s="45" t="s">
        <v>20</v>
      </c>
    </row>
    <row r="31" spans="1:18" ht="17.149999999999999" customHeight="1" x14ac:dyDescent="0.45">
      <c r="A31" s="22" t="s">
        <v>77</v>
      </c>
      <c r="B31" s="23" t="s">
        <v>105</v>
      </c>
      <c r="C31" s="24">
        <v>327</v>
      </c>
      <c r="D31" s="24">
        <v>310</v>
      </c>
      <c r="E31" s="26">
        <v>0.94801223241590216</v>
      </c>
      <c r="F31" s="24">
        <v>268</v>
      </c>
      <c r="G31" s="24">
        <v>0</v>
      </c>
      <c r="H31" s="26">
        <v>0</v>
      </c>
      <c r="I31" s="24">
        <v>0</v>
      </c>
      <c r="J31" s="26">
        <v>0</v>
      </c>
      <c r="K31" s="24">
        <v>0</v>
      </c>
      <c r="L31" s="26">
        <v>0</v>
      </c>
      <c r="M31" s="24">
        <v>42</v>
      </c>
      <c r="N31" s="26">
        <v>0.12844036697247707</v>
      </c>
      <c r="O31" s="24">
        <v>17</v>
      </c>
      <c r="P31" s="26">
        <v>5.1987767584097858E-2</v>
      </c>
      <c r="Q31" s="32" t="s">
        <v>137</v>
      </c>
      <c r="R31" s="33" t="s">
        <v>137</v>
      </c>
    </row>
    <row r="32" spans="1:18" ht="17.149999999999999" customHeight="1" x14ac:dyDescent="0.45">
      <c r="A32" s="22" t="s">
        <v>77</v>
      </c>
      <c r="B32" s="23" t="s">
        <v>106</v>
      </c>
      <c r="C32" s="24">
        <v>203</v>
      </c>
      <c r="D32" s="24">
        <v>181</v>
      </c>
      <c r="E32" s="26">
        <v>0.89162561576354682</v>
      </c>
      <c r="F32" s="24">
        <v>144</v>
      </c>
      <c r="G32" s="24">
        <v>0</v>
      </c>
      <c r="H32" s="26">
        <v>0</v>
      </c>
      <c r="I32" s="24">
        <v>0</v>
      </c>
      <c r="J32" s="26">
        <v>0</v>
      </c>
      <c r="K32" s="24">
        <v>0</v>
      </c>
      <c r="L32" s="26">
        <v>0</v>
      </c>
      <c r="M32" s="24">
        <v>37</v>
      </c>
      <c r="N32" s="26">
        <v>0.18226600985221675</v>
      </c>
      <c r="O32" s="24">
        <v>22</v>
      </c>
      <c r="P32" s="26">
        <v>0.10837438423645321</v>
      </c>
      <c r="Q32" s="27" t="s">
        <v>137</v>
      </c>
      <c r="R32" s="28" t="s">
        <v>137</v>
      </c>
    </row>
    <row r="33" spans="1:18" ht="17.149999999999999" customHeight="1" x14ac:dyDescent="0.45">
      <c r="A33" s="22" t="s">
        <v>77</v>
      </c>
      <c r="B33" s="23" t="s">
        <v>107</v>
      </c>
      <c r="C33" s="24">
        <v>7019</v>
      </c>
      <c r="D33" s="24">
        <v>6339</v>
      </c>
      <c r="E33" s="26">
        <v>0.90312010257871489</v>
      </c>
      <c r="F33" s="24">
        <v>5396</v>
      </c>
      <c r="G33" s="24">
        <v>28</v>
      </c>
      <c r="H33" s="26">
        <v>3.9891722467587975E-3</v>
      </c>
      <c r="I33" s="24">
        <v>0</v>
      </c>
      <c r="J33" s="26">
        <v>0</v>
      </c>
      <c r="K33" s="24">
        <v>28</v>
      </c>
      <c r="L33" s="26">
        <v>3.9891722467587975E-3</v>
      </c>
      <c r="M33" s="24">
        <v>943</v>
      </c>
      <c r="N33" s="26">
        <v>0.13434962245334092</v>
      </c>
      <c r="O33" s="24">
        <v>680</v>
      </c>
      <c r="P33" s="26">
        <v>9.6879897421285083E-2</v>
      </c>
      <c r="Q33" s="32" t="s">
        <v>137</v>
      </c>
      <c r="R33" s="33" t="s">
        <v>137</v>
      </c>
    </row>
    <row r="34" spans="1:18" ht="17.149999999999999" customHeight="1" x14ac:dyDescent="0.45">
      <c r="A34" s="22" t="s">
        <v>77</v>
      </c>
      <c r="B34" s="23" t="s">
        <v>108</v>
      </c>
      <c r="C34" s="24">
        <v>642</v>
      </c>
      <c r="D34" s="24">
        <v>389</v>
      </c>
      <c r="E34" s="26">
        <v>0.60591900311526481</v>
      </c>
      <c r="F34" s="24">
        <v>330</v>
      </c>
      <c r="G34" s="78" t="s">
        <v>138</v>
      </c>
      <c r="H34" s="79" t="s">
        <v>138</v>
      </c>
      <c r="I34" s="24">
        <v>0</v>
      </c>
      <c r="J34" s="26">
        <v>0</v>
      </c>
      <c r="K34" s="78" t="s">
        <v>138</v>
      </c>
      <c r="L34" s="79" t="s">
        <v>138</v>
      </c>
      <c r="M34" s="24">
        <v>59</v>
      </c>
      <c r="N34" s="26">
        <v>9.1900311526479747E-2</v>
      </c>
      <c r="O34" s="24">
        <v>253</v>
      </c>
      <c r="P34" s="26">
        <v>0.39408099688473519</v>
      </c>
      <c r="Q34" s="30">
        <v>1</v>
      </c>
      <c r="R34" s="45" t="s">
        <v>20</v>
      </c>
    </row>
    <row r="35" spans="1:18" ht="17.149999999999999" customHeight="1" x14ac:dyDescent="0.45">
      <c r="A35" s="22" t="s">
        <v>77</v>
      </c>
      <c r="B35" s="23" t="s">
        <v>109</v>
      </c>
      <c r="C35" s="24">
        <v>84</v>
      </c>
      <c r="D35" s="24">
        <v>76</v>
      </c>
      <c r="E35" s="26">
        <v>0.90476190476190477</v>
      </c>
      <c r="F35" s="24">
        <v>65</v>
      </c>
      <c r="G35" s="24">
        <v>0</v>
      </c>
      <c r="H35" s="26">
        <v>0</v>
      </c>
      <c r="I35" s="24">
        <v>0</v>
      </c>
      <c r="J35" s="26">
        <v>0</v>
      </c>
      <c r="K35" s="24">
        <v>0</v>
      </c>
      <c r="L35" s="26">
        <v>0</v>
      </c>
      <c r="M35" s="24">
        <v>11</v>
      </c>
      <c r="N35" s="26">
        <v>0.13095238095238096</v>
      </c>
      <c r="O35" s="24">
        <v>8</v>
      </c>
      <c r="P35" s="26">
        <v>9.5238095238095233E-2</v>
      </c>
      <c r="Q35" s="32" t="s">
        <v>137</v>
      </c>
      <c r="R35" s="33" t="s">
        <v>137</v>
      </c>
    </row>
    <row r="36" spans="1:18" ht="17.149999999999999" customHeight="1" x14ac:dyDescent="0.45">
      <c r="A36" s="22" t="s">
        <v>77</v>
      </c>
      <c r="B36" s="23" t="s">
        <v>110</v>
      </c>
      <c r="C36" s="24">
        <v>4658</v>
      </c>
      <c r="D36" s="24">
        <v>1889</v>
      </c>
      <c r="E36" s="26">
        <v>0.40553885787891797</v>
      </c>
      <c r="F36" s="24">
        <v>1041</v>
      </c>
      <c r="G36" s="78" t="s">
        <v>138</v>
      </c>
      <c r="H36" s="79" t="s">
        <v>138</v>
      </c>
      <c r="I36" s="24">
        <v>0</v>
      </c>
      <c r="J36" s="26">
        <v>0</v>
      </c>
      <c r="K36" s="78" t="s">
        <v>138</v>
      </c>
      <c r="L36" s="79" t="s">
        <v>138</v>
      </c>
      <c r="M36" s="24">
        <v>848</v>
      </c>
      <c r="N36" s="26">
        <v>0.18205238299699442</v>
      </c>
      <c r="O36" s="24">
        <v>2769</v>
      </c>
      <c r="P36" s="26">
        <v>0.59446114212108203</v>
      </c>
      <c r="Q36" s="30">
        <v>1</v>
      </c>
      <c r="R36" s="45" t="s">
        <v>20</v>
      </c>
    </row>
    <row r="37" spans="1:18" ht="17.149999999999999" customHeight="1" x14ac:dyDescent="0.45">
      <c r="A37" s="22" t="s">
        <v>77</v>
      </c>
      <c r="B37" s="23" t="s">
        <v>111</v>
      </c>
      <c r="C37" s="24">
        <v>3437</v>
      </c>
      <c r="D37" s="24">
        <v>2167</v>
      </c>
      <c r="E37" s="26">
        <v>0.63049170788478326</v>
      </c>
      <c r="F37" s="24">
        <v>1517</v>
      </c>
      <c r="G37" s="24">
        <v>0</v>
      </c>
      <c r="H37" s="26">
        <v>0</v>
      </c>
      <c r="I37" s="24">
        <v>0</v>
      </c>
      <c r="J37" s="26">
        <v>0</v>
      </c>
      <c r="K37" s="24">
        <v>0</v>
      </c>
      <c r="L37" s="26">
        <v>0</v>
      </c>
      <c r="M37" s="24">
        <v>650</v>
      </c>
      <c r="N37" s="26">
        <v>0.18911841722432354</v>
      </c>
      <c r="O37" s="24">
        <v>1270</v>
      </c>
      <c r="P37" s="26">
        <v>0.36950829211521674</v>
      </c>
      <c r="Q37" s="32" t="s">
        <v>137</v>
      </c>
      <c r="R37" s="33" t="s">
        <v>137</v>
      </c>
    </row>
    <row r="38" spans="1:18" ht="17.149999999999999" customHeight="1" x14ac:dyDescent="0.45">
      <c r="A38" s="22" t="s">
        <v>77</v>
      </c>
      <c r="B38" s="23" t="s">
        <v>112</v>
      </c>
      <c r="C38" s="24">
        <v>130</v>
      </c>
      <c r="D38" s="24">
        <v>65</v>
      </c>
      <c r="E38" s="26">
        <v>0.5</v>
      </c>
      <c r="F38" s="24">
        <v>32</v>
      </c>
      <c r="G38" s="24">
        <v>0</v>
      </c>
      <c r="H38" s="26">
        <v>0</v>
      </c>
      <c r="I38" s="24">
        <v>0</v>
      </c>
      <c r="J38" s="26">
        <v>0</v>
      </c>
      <c r="K38" s="24">
        <v>0</v>
      </c>
      <c r="L38" s="26">
        <v>0</v>
      </c>
      <c r="M38" s="24">
        <v>33</v>
      </c>
      <c r="N38" s="26">
        <v>0.25384615384615383</v>
      </c>
      <c r="O38" s="24">
        <v>65</v>
      </c>
      <c r="P38" s="26">
        <v>0.5</v>
      </c>
      <c r="Q38" s="27" t="s">
        <v>137</v>
      </c>
      <c r="R38" s="28" t="s">
        <v>137</v>
      </c>
    </row>
    <row r="39" spans="1:18" ht="17.149999999999999" customHeight="1" x14ac:dyDescent="0.45">
      <c r="A39" s="22" t="s">
        <v>77</v>
      </c>
      <c r="B39" s="34" t="s">
        <v>113</v>
      </c>
      <c r="C39" s="24">
        <v>4967</v>
      </c>
      <c r="D39" s="24">
        <v>3286</v>
      </c>
      <c r="E39" s="26">
        <v>0.66156633782967589</v>
      </c>
      <c r="F39" s="24">
        <v>2409</v>
      </c>
      <c r="G39" s="78" t="s">
        <v>138</v>
      </c>
      <c r="H39" s="79" t="s">
        <v>138</v>
      </c>
      <c r="I39" s="24">
        <v>0</v>
      </c>
      <c r="J39" s="26">
        <v>0</v>
      </c>
      <c r="K39" s="78" t="s">
        <v>138</v>
      </c>
      <c r="L39" s="79" t="s">
        <v>138</v>
      </c>
      <c r="M39" s="24">
        <v>877</v>
      </c>
      <c r="N39" s="26">
        <v>0.17656533118582646</v>
      </c>
      <c r="O39" s="24">
        <v>1681</v>
      </c>
      <c r="P39" s="26">
        <v>0.33843366217032411</v>
      </c>
      <c r="Q39" s="30">
        <v>1</v>
      </c>
      <c r="R39" s="45" t="s">
        <v>20</v>
      </c>
    </row>
    <row r="40" spans="1:18" ht="17.149999999999999" customHeight="1" x14ac:dyDescent="0.45">
      <c r="A40" s="22" t="s">
        <v>77</v>
      </c>
      <c r="B40" s="23" t="s">
        <v>114</v>
      </c>
      <c r="C40" s="24">
        <v>5986</v>
      </c>
      <c r="D40" s="24">
        <v>3671</v>
      </c>
      <c r="E40" s="26">
        <v>0.61326428332776484</v>
      </c>
      <c r="F40" s="24">
        <v>2316</v>
      </c>
      <c r="G40" s="78" t="s">
        <v>138</v>
      </c>
      <c r="H40" s="79" t="s">
        <v>138</v>
      </c>
      <c r="I40" s="24">
        <v>0</v>
      </c>
      <c r="J40" s="26">
        <v>0</v>
      </c>
      <c r="K40" s="78" t="s">
        <v>138</v>
      </c>
      <c r="L40" s="79" t="s">
        <v>138</v>
      </c>
      <c r="M40" s="24">
        <v>1355</v>
      </c>
      <c r="N40" s="26">
        <v>0.22636151019044437</v>
      </c>
      <c r="O40" s="24">
        <v>2315</v>
      </c>
      <c r="P40" s="26">
        <v>0.38673571667223522</v>
      </c>
      <c r="Q40" s="30">
        <v>1</v>
      </c>
      <c r="R40" s="45" t="s">
        <v>20</v>
      </c>
    </row>
    <row r="41" spans="1:18" ht="17.149999999999999" customHeight="1" x14ac:dyDescent="0.45">
      <c r="A41" s="22" t="s">
        <v>77</v>
      </c>
      <c r="B41" s="34" t="s">
        <v>115</v>
      </c>
      <c r="C41" s="24">
        <v>2388</v>
      </c>
      <c r="D41" s="24">
        <v>1907</v>
      </c>
      <c r="E41" s="26">
        <v>0.79857621440536009</v>
      </c>
      <c r="F41" s="24">
        <v>1701</v>
      </c>
      <c r="G41" s="24">
        <v>0</v>
      </c>
      <c r="H41" s="26">
        <v>0</v>
      </c>
      <c r="I41" s="24">
        <v>0</v>
      </c>
      <c r="J41" s="26">
        <v>0</v>
      </c>
      <c r="K41" s="24">
        <v>0</v>
      </c>
      <c r="L41" s="26">
        <v>0</v>
      </c>
      <c r="M41" s="24">
        <v>206</v>
      </c>
      <c r="N41" s="26">
        <v>8.6264656616415414E-2</v>
      </c>
      <c r="O41" s="24">
        <v>481</v>
      </c>
      <c r="P41" s="26">
        <v>0.20142378559463986</v>
      </c>
      <c r="Q41" s="32" t="s">
        <v>137</v>
      </c>
      <c r="R41" s="33" t="s">
        <v>137</v>
      </c>
    </row>
    <row r="42" spans="1:18" ht="17.149999999999999" customHeight="1" x14ac:dyDescent="0.45">
      <c r="A42" s="22" t="s">
        <v>77</v>
      </c>
      <c r="B42" s="34" t="s">
        <v>116</v>
      </c>
      <c r="C42" s="24">
        <v>1802</v>
      </c>
      <c r="D42" s="24">
        <v>1337</v>
      </c>
      <c r="E42" s="26">
        <v>0.74195338512763598</v>
      </c>
      <c r="F42" s="24">
        <v>1086</v>
      </c>
      <c r="G42" s="24">
        <v>15</v>
      </c>
      <c r="H42" s="26">
        <v>8.3240843507214213E-3</v>
      </c>
      <c r="I42" s="24">
        <v>0</v>
      </c>
      <c r="J42" s="26">
        <v>0</v>
      </c>
      <c r="K42" s="24">
        <v>15</v>
      </c>
      <c r="L42" s="26">
        <v>8.3240843507214213E-3</v>
      </c>
      <c r="M42" s="24">
        <v>251</v>
      </c>
      <c r="N42" s="26">
        <v>0.1392896781354051</v>
      </c>
      <c r="O42" s="24">
        <v>465</v>
      </c>
      <c r="P42" s="26">
        <v>0.25804661487236402</v>
      </c>
      <c r="Q42" s="27" t="s">
        <v>137</v>
      </c>
      <c r="R42" s="28" t="s">
        <v>137</v>
      </c>
    </row>
    <row r="43" spans="1:18" ht="17.149999999999999" customHeight="1" x14ac:dyDescent="0.45">
      <c r="A43" s="22" t="s">
        <v>77</v>
      </c>
      <c r="B43" s="34" t="s">
        <v>117</v>
      </c>
      <c r="C43" s="24">
        <v>457</v>
      </c>
      <c r="D43" s="24">
        <v>373</v>
      </c>
      <c r="E43" s="26">
        <v>0.8161925601750547</v>
      </c>
      <c r="F43" s="24">
        <v>312</v>
      </c>
      <c r="G43" s="24">
        <v>0</v>
      </c>
      <c r="H43" s="26">
        <v>0</v>
      </c>
      <c r="I43" s="24">
        <v>0</v>
      </c>
      <c r="J43" s="26">
        <v>0</v>
      </c>
      <c r="K43" s="24">
        <v>0</v>
      </c>
      <c r="L43" s="26">
        <v>0</v>
      </c>
      <c r="M43" s="24">
        <v>61</v>
      </c>
      <c r="N43" s="26">
        <v>0.13347921225382933</v>
      </c>
      <c r="O43" s="24">
        <v>84</v>
      </c>
      <c r="P43" s="26">
        <v>0.1838074398249453</v>
      </c>
      <c r="Q43" s="32" t="s">
        <v>137</v>
      </c>
      <c r="R43" s="33" t="s">
        <v>137</v>
      </c>
    </row>
    <row r="44" spans="1:18" ht="17.149999999999999" customHeight="1" x14ac:dyDescent="0.45">
      <c r="A44" s="22" t="s">
        <v>77</v>
      </c>
      <c r="B44" s="23" t="s">
        <v>118</v>
      </c>
      <c r="C44" s="24">
        <v>1481</v>
      </c>
      <c r="D44" s="24">
        <v>1332</v>
      </c>
      <c r="E44" s="26">
        <v>0.89939230249831192</v>
      </c>
      <c r="F44" s="24">
        <v>1137</v>
      </c>
      <c r="G44" s="24">
        <v>13</v>
      </c>
      <c r="H44" s="26">
        <v>8.7778528021607016E-3</v>
      </c>
      <c r="I44" s="24">
        <v>0</v>
      </c>
      <c r="J44" s="26">
        <v>0</v>
      </c>
      <c r="K44" s="24">
        <v>13</v>
      </c>
      <c r="L44" s="26">
        <v>8.7778528021607016E-3</v>
      </c>
      <c r="M44" s="24">
        <v>195</v>
      </c>
      <c r="N44" s="26">
        <v>0.13166779203241052</v>
      </c>
      <c r="O44" s="24">
        <v>149</v>
      </c>
      <c r="P44" s="26">
        <v>0.10060769750168805</v>
      </c>
      <c r="Q44" s="27" t="s">
        <v>137</v>
      </c>
      <c r="R44" s="28" t="s">
        <v>137</v>
      </c>
    </row>
    <row r="45" spans="1:18" ht="17.149999999999999" customHeight="1" x14ac:dyDescent="0.45">
      <c r="A45" s="22" t="s">
        <v>77</v>
      </c>
      <c r="B45" s="34" t="s">
        <v>119</v>
      </c>
      <c r="C45" s="24">
        <v>870</v>
      </c>
      <c r="D45" s="24">
        <v>322</v>
      </c>
      <c r="E45" s="26">
        <v>0.37011494252873561</v>
      </c>
      <c r="F45" s="24">
        <v>136</v>
      </c>
      <c r="G45" s="24">
        <v>0</v>
      </c>
      <c r="H45" s="26">
        <v>0</v>
      </c>
      <c r="I45" s="24">
        <v>0</v>
      </c>
      <c r="J45" s="26">
        <v>0</v>
      </c>
      <c r="K45" s="24">
        <v>0</v>
      </c>
      <c r="L45" s="26">
        <v>0</v>
      </c>
      <c r="M45" s="24">
        <v>186</v>
      </c>
      <c r="N45" s="26">
        <v>0.21379310344827587</v>
      </c>
      <c r="O45" s="24">
        <v>548</v>
      </c>
      <c r="P45" s="26">
        <v>0.62988505747126433</v>
      </c>
      <c r="Q45" s="32" t="s">
        <v>137</v>
      </c>
      <c r="R45" s="33" t="s">
        <v>137</v>
      </c>
    </row>
    <row r="46" spans="1:18" ht="17.149999999999999" customHeight="1" x14ac:dyDescent="0.45">
      <c r="A46" s="22" t="s">
        <v>77</v>
      </c>
      <c r="B46" s="23" t="s">
        <v>120</v>
      </c>
      <c r="C46" s="24">
        <v>4457</v>
      </c>
      <c r="D46" s="24">
        <v>4327</v>
      </c>
      <c r="E46" s="26">
        <v>0.97083239847431002</v>
      </c>
      <c r="F46" s="24">
        <v>3467</v>
      </c>
      <c r="G46" s="78" t="s">
        <v>138</v>
      </c>
      <c r="H46" s="79" t="s">
        <v>138</v>
      </c>
      <c r="I46" s="24">
        <v>0</v>
      </c>
      <c r="J46" s="26">
        <v>0</v>
      </c>
      <c r="K46" s="78" t="s">
        <v>138</v>
      </c>
      <c r="L46" s="79" t="s">
        <v>138</v>
      </c>
      <c r="M46" s="24">
        <v>860</v>
      </c>
      <c r="N46" s="26">
        <v>0.19295490240071797</v>
      </c>
      <c r="O46" s="24">
        <v>130</v>
      </c>
      <c r="P46" s="26">
        <v>2.9167601525689927E-2</v>
      </c>
      <c r="Q46" s="30">
        <v>1</v>
      </c>
      <c r="R46" s="45" t="s">
        <v>20</v>
      </c>
    </row>
    <row r="47" spans="1:18" ht="17.149999999999999" customHeight="1" x14ac:dyDescent="0.45">
      <c r="A47" s="22" t="s">
        <v>77</v>
      </c>
      <c r="B47" s="23" t="s">
        <v>121</v>
      </c>
      <c r="C47" s="24">
        <v>621</v>
      </c>
      <c r="D47" s="24">
        <v>490</v>
      </c>
      <c r="E47" s="26">
        <v>0.78904991948470204</v>
      </c>
      <c r="F47" s="24">
        <v>374</v>
      </c>
      <c r="G47" s="24">
        <v>0</v>
      </c>
      <c r="H47" s="26">
        <v>0</v>
      </c>
      <c r="I47" s="24">
        <v>0</v>
      </c>
      <c r="J47" s="26">
        <v>0</v>
      </c>
      <c r="K47" s="24">
        <v>0</v>
      </c>
      <c r="L47" s="26">
        <v>0</v>
      </c>
      <c r="M47" s="24">
        <v>116</v>
      </c>
      <c r="N47" s="26">
        <v>0.18679549114331723</v>
      </c>
      <c r="O47" s="24">
        <v>131</v>
      </c>
      <c r="P47" s="26">
        <v>0.2109500805152979</v>
      </c>
      <c r="Q47" s="32" t="s">
        <v>137</v>
      </c>
      <c r="R47" s="33" t="s">
        <v>137</v>
      </c>
    </row>
    <row r="48" spans="1:18" ht="17.149999999999999" customHeight="1" x14ac:dyDescent="0.45">
      <c r="A48" s="22" t="s">
        <v>77</v>
      </c>
      <c r="B48" s="23" t="s">
        <v>122</v>
      </c>
      <c r="C48" s="24">
        <v>590</v>
      </c>
      <c r="D48" s="24">
        <v>169</v>
      </c>
      <c r="E48" s="26">
        <v>0.28644067796610168</v>
      </c>
      <c r="F48" s="24">
        <v>112</v>
      </c>
      <c r="G48" s="24">
        <v>0</v>
      </c>
      <c r="H48" s="26">
        <v>0</v>
      </c>
      <c r="I48" s="24">
        <v>0</v>
      </c>
      <c r="J48" s="26">
        <v>0</v>
      </c>
      <c r="K48" s="24">
        <v>0</v>
      </c>
      <c r="L48" s="26">
        <v>0</v>
      </c>
      <c r="M48" s="24">
        <v>57</v>
      </c>
      <c r="N48" s="26">
        <v>9.6610169491525427E-2</v>
      </c>
      <c r="O48" s="24">
        <v>421</v>
      </c>
      <c r="P48" s="26">
        <v>0.71355932203389827</v>
      </c>
      <c r="Q48" s="27" t="s">
        <v>137</v>
      </c>
      <c r="R48" s="28" t="s">
        <v>137</v>
      </c>
    </row>
    <row r="49" spans="1:18" ht="17.149999999999999" customHeight="1" x14ac:dyDescent="0.45">
      <c r="A49" s="22" t="s">
        <v>77</v>
      </c>
      <c r="B49" s="23" t="s">
        <v>123</v>
      </c>
      <c r="C49" s="78" t="s">
        <v>138</v>
      </c>
      <c r="D49" s="24">
        <v>14</v>
      </c>
      <c r="E49" s="26">
        <v>0.93333333333333335</v>
      </c>
      <c r="F49" s="78" t="s">
        <v>138</v>
      </c>
      <c r="G49" s="24">
        <v>0</v>
      </c>
      <c r="H49" s="26">
        <v>0</v>
      </c>
      <c r="I49" s="24">
        <v>0</v>
      </c>
      <c r="J49" s="26">
        <v>0</v>
      </c>
      <c r="K49" s="24">
        <v>0</v>
      </c>
      <c r="L49" s="26">
        <v>0</v>
      </c>
      <c r="M49" s="78" t="s">
        <v>138</v>
      </c>
      <c r="N49" s="79" t="s">
        <v>138</v>
      </c>
      <c r="O49" s="78" t="s">
        <v>138</v>
      </c>
      <c r="P49" s="79" t="s">
        <v>138</v>
      </c>
      <c r="Q49" s="30">
        <v>1</v>
      </c>
      <c r="R49" s="45" t="s">
        <v>20</v>
      </c>
    </row>
    <row r="50" spans="1:18" ht="17.149999999999999" customHeight="1" x14ac:dyDescent="0.45">
      <c r="A50" s="22" t="s">
        <v>77</v>
      </c>
      <c r="B50" s="23" t="s">
        <v>124</v>
      </c>
      <c r="C50" s="24">
        <v>151</v>
      </c>
      <c r="D50" s="24">
        <v>111</v>
      </c>
      <c r="E50" s="26">
        <v>0.73509933774834435</v>
      </c>
      <c r="F50" s="24">
        <v>80</v>
      </c>
      <c r="G50" s="24">
        <v>0</v>
      </c>
      <c r="H50" s="26">
        <v>0</v>
      </c>
      <c r="I50" s="24">
        <v>0</v>
      </c>
      <c r="J50" s="26">
        <v>0</v>
      </c>
      <c r="K50" s="24">
        <v>0</v>
      </c>
      <c r="L50" s="26">
        <v>0</v>
      </c>
      <c r="M50" s="24">
        <v>31</v>
      </c>
      <c r="N50" s="26">
        <v>0.20529801324503311</v>
      </c>
      <c r="O50" s="24">
        <v>40</v>
      </c>
      <c r="P50" s="26">
        <v>0.26490066225165565</v>
      </c>
      <c r="Q50" s="27" t="s">
        <v>137</v>
      </c>
      <c r="R50" s="28" t="s">
        <v>137</v>
      </c>
    </row>
    <row r="51" spans="1:18" ht="17.149999999999999" customHeight="1" x14ac:dyDescent="0.45">
      <c r="A51" s="22" t="s">
        <v>77</v>
      </c>
      <c r="B51" s="23" t="s">
        <v>125</v>
      </c>
      <c r="C51" s="24">
        <v>1005</v>
      </c>
      <c r="D51" s="24">
        <v>858</v>
      </c>
      <c r="E51" s="26">
        <v>0.85373134328358213</v>
      </c>
      <c r="F51" s="24">
        <v>666</v>
      </c>
      <c r="G51" s="78" t="s">
        <v>138</v>
      </c>
      <c r="H51" s="79" t="s">
        <v>138</v>
      </c>
      <c r="I51" s="24">
        <v>0</v>
      </c>
      <c r="J51" s="26">
        <v>0</v>
      </c>
      <c r="K51" s="78" t="s">
        <v>138</v>
      </c>
      <c r="L51" s="79" t="s">
        <v>138</v>
      </c>
      <c r="M51" s="24">
        <v>192</v>
      </c>
      <c r="N51" s="26">
        <v>0.19104477611940299</v>
      </c>
      <c r="O51" s="24">
        <v>147</v>
      </c>
      <c r="P51" s="26">
        <v>0.14626865671641792</v>
      </c>
      <c r="Q51" s="30">
        <v>1</v>
      </c>
      <c r="R51" s="45" t="s">
        <v>20</v>
      </c>
    </row>
    <row r="52" spans="1:18" ht="17.149999999999999" customHeight="1" x14ac:dyDescent="0.45">
      <c r="A52" s="22" t="s">
        <v>77</v>
      </c>
      <c r="B52" s="23" t="s">
        <v>126</v>
      </c>
      <c r="C52" s="24">
        <v>961</v>
      </c>
      <c r="D52" s="24">
        <v>739</v>
      </c>
      <c r="E52" s="26">
        <v>0.76899063475546303</v>
      </c>
      <c r="F52" s="24">
        <v>609</v>
      </c>
      <c r="G52" s="78" t="s">
        <v>138</v>
      </c>
      <c r="H52" s="79" t="s">
        <v>138</v>
      </c>
      <c r="I52" s="24">
        <v>0</v>
      </c>
      <c r="J52" s="26">
        <v>0</v>
      </c>
      <c r="K52" s="78" t="s">
        <v>138</v>
      </c>
      <c r="L52" s="79" t="s">
        <v>138</v>
      </c>
      <c r="M52" s="24">
        <v>130</v>
      </c>
      <c r="N52" s="26">
        <v>0.13527575442247658</v>
      </c>
      <c r="O52" s="24">
        <v>222</v>
      </c>
      <c r="P52" s="26">
        <v>0.23100936524453694</v>
      </c>
      <c r="Q52" s="30">
        <v>1</v>
      </c>
      <c r="R52" s="45" t="s">
        <v>20</v>
      </c>
    </row>
    <row r="53" spans="1:18" ht="17.149999999999999" customHeight="1" x14ac:dyDescent="0.45">
      <c r="A53" s="22" t="s">
        <v>77</v>
      </c>
      <c r="B53" s="23" t="s">
        <v>127</v>
      </c>
      <c r="C53" s="24">
        <v>1267</v>
      </c>
      <c r="D53" s="24">
        <v>1095</v>
      </c>
      <c r="E53" s="26">
        <v>0.86424625098658248</v>
      </c>
      <c r="F53" s="24">
        <v>967</v>
      </c>
      <c r="G53" s="24">
        <v>53</v>
      </c>
      <c r="H53" s="26">
        <v>4.1831097079715863E-2</v>
      </c>
      <c r="I53" s="24">
        <v>0</v>
      </c>
      <c r="J53" s="26">
        <v>0</v>
      </c>
      <c r="K53" s="24">
        <v>53</v>
      </c>
      <c r="L53" s="26">
        <v>4.1831097079715863E-2</v>
      </c>
      <c r="M53" s="24">
        <v>128</v>
      </c>
      <c r="N53" s="26">
        <v>0.10102604577742699</v>
      </c>
      <c r="O53" s="24">
        <v>172</v>
      </c>
      <c r="P53" s="26">
        <v>0.13575374901341752</v>
      </c>
      <c r="Q53" s="32" t="s">
        <v>137</v>
      </c>
      <c r="R53" s="33" t="s">
        <v>137</v>
      </c>
    </row>
    <row r="54" spans="1:18" ht="17.149999999999999" customHeight="1" x14ac:dyDescent="0.45">
      <c r="A54" s="22" t="s">
        <v>77</v>
      </c>
      <c r="B54" s="23" t="s">
        <v>128</v>
      </c>
      <c r="C54" s="24">
        <v>389</v>
      </c>
      <c r="D54" s="24">
        <v>330</v>
      </c>
      <c r="E54" s="26">
        <v>0.84832904884318761</v>
      </c>
      <c r="F54" s="24">
        <v>262</v>
      </c>
      <c r="G54" s="24">
        <v>0</v>
      </c>
      <c r="H54" s="26">
        <v>0</v>
      </c>
      <c r="I54" s="24">
        <v>0</v>
      </c>
      <c r="J54" s="26">
        <v>0</v>
      </c>
      <c r="K54" s="24">
        <v>0</v>
      </c>
      <c r="L54" s="26">
        <v>0</v>
      </c>
      <c r="M54" s="24">
        <v>68</v>
      </c>
      <c r="N54" s="26">
        <v>0.17480719794344474</v>
      </c>
      <c r="O54" s="24">
        <v>59</v>
      </c>
      <c r="P54" s="26">
        <v>0.15167095115681234</v>
      </c>
      <c r="Q54" s="27" t="s">
        <v>137</v>
      </c>
      <c r="R54" s="28" t="s">
        <v>137</v>
      </c>
    </row>
    <row r="55" spans="1:18" ht="17.149999999999999" customHeight="1" x14ac:dyDescent="0.45">
      <c r="A55" s="22" t="s">
        <v>77</v>
      </c>
      <c r="B55" s="23" t="s">
        <v>129</v>
      </c>
      <c r="C55" s="24">
        <v>228</v>
      </c>
      <c r="D55" s="24">
        <v>159</v>
      </c>
      <c r="E55" s="26">
        <v>0.69736842105263153</v>
      </c>
      <c r="F55" s="24">
        <v>135</v>
      </c>
      <c r="G55" s="24">
        <v>0</v>
      </c>
      <c r="H55" s="26">
        <v>0</v>
      </c>
      <c r="I55" s="24">
        <v>0</v>
      </c>
      <c r="J55" s="26">
        <v>0</v>
      </c>
      <c r="K55" s="24">
        <v>0</v>
      </c>
      <c r="L55" s="26">
        <v>0</v>
      </c>
      <c r="M55" s="24">
        <v>24</v>
      </c>
      <c r="N55" s="26">
        <v>0.10526315789473684</v>
      </c>
      <c r="O55" s="24">
        <v>69</v>
      </c>
      <c r="P55" s="26">
        <v>0.30263157894736842</v>
      </c>
      <c r="Q55" s="32" t="s">
        <v>137</v>
      </c>
      <c r="R55" s="33" t="s">
        <v>137</v>
      </c>
    </row>
    <row r="56" spans="1:18" ht="17.149999999999999" customHeight="1" x14ac:dyDescent="0.45">
      <c r="A56" s="22" t="s">
        <v>77</v>
      </c>
      <c r="B56" s="23" t="s">
        <v>130</v>
      </c>
      <c r="C56" s="24">
        <v>37</v>
      </c>
      <c r="D56" s="24">
        <v>37</v>
      </c>
      <c r="E56" s="26">
        <v>1</v>
      </c>
      <c r="F56" s="24">
        <v>30</v>
      </c>
      <c r="G56" s="24">
        <v>0</v>
      </c>
      <c r="H56" s="26">
        <v>0</v>
      </c>
      <c r="I56" s="24">
        <v>0</v>
      </c>
      <c r="J56" s="26">
        <v>0</v>
      </c>
      <c r="K56" s="24">
        <v>0</v>
      </c>
      <c r="L56" s="26">
        <v>0</v>
      </c>
      <c r="M56" s="24">
        <v>7</v>
      </c>
      <c r="N56" s="26">
        <v>0.1891891891891892</v>
      </c>
      <c r="O56" s="24">
        <v>0</v>
      </c>
      <c r="P56" s="26">
        <v>0</v>
      </c>
      <c r="Q56" s="27" t="s">
        <v>137</v>
      </c>
      <c r="R56" s="28" t="s">
        <v>137</v>
      </c>
    </row>
    <row r="57" spans="1:18" ht="17.149999999999999" customHeight="1" x14ac:dyDescent="0.45">
      <c r="A57" s="22" t="s">
        <v>77</v>
      </c>
      <c r="B57" s="23" t="s">
        <v>131</v>
      </c>
      <c r="C57" s="24">
        <v>1332</v>
      </c>
      <c r="D57" s="24">
        <v>728</v>
      </c>
      <c r="E57" s="26">
        <v>0.54654654654654655</v>
      </c>
      <c r="F57" s="24">
        <v>474</v>
      </c>
      <c r="G57" s="24">
        <v>0</v>
      </c>
      <c r="H57" s="26">
        <v>0</v>
      </c>
      <c r="I57" s="24">
        <v>0</v>
      </c>
      <c r="J57" s="26">
        <v>0</v>
      </c>
      <c r="K57" s="24">
        <v>0</v>
      </c>
      <c r="L57" s="26">
        <v>0</v>
      </c>
      <c r="M57" s="24">
        <v>254</v>
      </c>
      <c r="N57" s="26">
        <v>0.1906906906906907</v>
      </c>
      <c r="O57" s="24">
        <v>604</v>
      </c>
      <c r="P57" s="26">
        <v>0.45345345345345345</v>
      </c>
      <c r="Q57" s="32" t="s">
        <v>137</v>
      </c>
      <c r="R57" s="33" t="s">
        <v>137</v>
      </c>
    </row>
    <row r="58" spans="1:18" ht="17.149999999999999" customHeight="1" x14ac:dyDescent="0.45">
      <c r="A58" s="22" t="s">
        <v>77</v>
      </c>
      <c r="B58" s="23" t="s">
        <v>132</v>
      </c>
      <c r="C58" s="24">
        <v>167</v>
      </c>
      <c r="D58" s="24">
        <v>107</v>
      </c>
      <c r="E58" s="26">
        <v>0.64071856287425155</v>
      </c>
      <c r="F58" s="24">
        <v>69</v>
      </c>
      <c r="G58" s="24">
        <v>0</v>
      </c>
      <c r="H58" s="26">
        <v>0</v>
      </c>
      <c r="I58" s="24">
        <v>0</v>
      </c>
      <c r="J58" s="26">
        <v>0</v>
      </c>
      <c r="K58" s="24">
        <v>0</v>
      </c>
      <c r="L58" s="26">
        <v>0</v>
      </c>
      <c r="M58" s="24">
        <v>38</v>
      </c>
      <c r="N58" s="26">
        <v>0.22754491017964071</v>
      </c>
      <c r="O58" s="24">
        <v>60</v>
      </c>
      <c r="P58" s="26">
        <v>0.3592814371257485</v>
      </c>
      <c r="Q58" s="27" t="s">
        <v>137</v>
      </c>
      <c r="R58" s="28" t="s">
        <v>137</v>
      </c>
    </row>
    <row r="59" spans="1:18" ht="17.149999999999999" customHeight="1" x14ac:dyDescent="0.45">
      <c r="A59" s="22" t="s">
        <v>77</v>
      </c>
      <c r="B59" s="23" t="s">
        <v>133</v>
      </c>
      <c r="C59" s="24">
        <v>1896</v>
      </c>
      <c r="D59" s="24">
        <v>1323</v>
      </c>
      <c r="E59" s="26">
        <v>0.69778481012658233</v>
      </c>
      <c r="F59" s="24">
        <v>1030</v>
      </c>
      <c r="G59" s="24">
        <v>0</v>
      </c>
      <c r="H59" s="26">
        <v>0</v>
      </c>
      <c r="I59" s="24">
        <v>0</v>
      </c>
      <c r="J59" s="26">
        <v>0</v>
      </c>
      <c r="K59" s="24">
        <v>0</v>
      </c>
      <c r="L59" s="26">
        <v>0</v>
      </c>
      <c r="M59" s="24">
        <v>293</v>
      </c>
      <c r="N59" s="26">
        <v>0.15453586497890295</v>
      </c>
      <c r="O59" s="24">
        <v>573</v>
      </c>
      <c r="P59" s="26">
        <v>0.30221518987341772</v>
      </c>
      <c r="Q59" s="32" t="s">
        <v>137</v>
      </c>
      <c r="R59" s="33" t="s">
        <v>137</v>
      </c>
    </row>
    <row r="60" spans="1:18" ht="17.149999999999999" customHeight="1" x14ac:dyDescent="0.45">
      <c r="A60" s="22" t="s">
        <v>77</v>
      </c>
      <c r="B60" s="23" t="s">
        <v>134</v>
      </c>
      <c r="C60" s="24">
        <v>381</v>
      </c>
      <c r="D60" s="24">
        <v>225</v>
      </c>
      <c r="E60" s="26">
        <v>0.59055118110236215</v>
      </c>
      <c r="F60" s="24">
        <v>182</v>
      </c>
      <c r="G60" s="24">
        <v>0</v>
      </c>
      <c r="H60" s="26">
        <v>0</v>
      </c>
      <c r="I60" s="24">
        <v>0</v>
      </c>
      <c r="J60" s="26">
        <v>0</v>
      </c>
      <c r="K60" s="24">
        <v>0</v>
      </c>
      <c r="L60" s="26">
        <v>0</v>
      </c>
      <c r="M60" s="24">
        <v>43</v>
      </c>
      <c r="N60" s="26">
        <v>0.11286089238845144</v>
      </c>
      <c r="O60" s="24">
        <v>156</v>
      </c>
      <c r="P60" s="26">
        <v>0.40944881889763779</v>
      </c>
      <c r="Q60" s="27" t="s">
        <v>137</v>
      </c>
      <c r="R60" s="28" t="s">
        <v>137</v>
      </c>
    </row>
    <row r="61" spans="1:18" ht="17.149999999999999" customHeight="1" x14ac:dyDescent="0.45">
      <c r="A61" s="22" t="s">
        <v>77</v>
      </c>
      <c r="B61" s="23" t="s">
        <v>135</v>
      </c>
      <c r="C61" s="24">
        <v>213</v>
      </c>
      <c r="D61" s="24">
        <v>174</v>
      </c>
      <c r="E61" s="26">
        <v>0.81690140845070425</v>
      </c>
      <c r="F61" s="24">
        <v>137</v>
      </c>
      <c r="G61" s="78" t="s">
        <v>138</v>
      </c>
      <c r="H61" s="79" t="s">
        <v>138</v>
      </c>
      <c r="I61" s="24">
        <v>0</v>
      </c>
      <c r="J61" s="26">
        <v>0</v>
      </c>
      <c r="K61" s="78" t="s">
        <v>138</v>
      </c>
      <c r="L61" s="79" t="s">
        <v>138</v>
      </c>
      <c r="M61" s="24">
        <v>37</v>
      </c>
      <c r="N61" s="26">
        <v>0.17370892018779344</v>
      </c>
      <c r="O61" s="24">
        <v>39</v>
      </c>
      <c r="P61" s="26">
        <v>0.18309859154929578</v>
      </c>
      <c r="Q61" s="30">
        <v>1</v>
      </c>
      <c r="R61" s="45" t="s">
        <v>20</v>
      </c>
    </row>
    <row r="62" spans="1:18" ht="17.149999999999999" customHeight="1" x14ac:dyDescent="0.45">
      <c r="A62" s="36" t="s">
        <v>77</v>
      </c>
      <c r="B62" s="37" t="s">
        <v>136</v>
      </c>
      <c r="C62" s="38">
        <v>96819</v>
      </c>
      <c r="D62" s="38">
        <v>73051</v>
      </c>
      <c r="E62" s="40">
        <v>0.75451099474276739</v>
      </c>
      <c r="F62" s="38">
        <v>54670</v>
      </c>
      <c r="G62" s="38">
        <v>210</v>
      </c>
      <c r="H62" s="40">
        <v>2.1689957549654508E-3</v>
      </c>
      <c r="I62" s="38">
        <v>0</v>
      </c>
      <c r="J62" s="40">
        <v>0</v>
      </c>
      <c r="K62" s="38">
        <v>210</v>
      </c>
      <c r="L62" s="40">
        <v>2.1689957549654508E-3</v>
      </c>
      <c r="M62" s="38">
        <v>18381</v>
      </c>
      <c r="N62" s="40">
        <v>0.18984909986676168</v>
      </c>
      <c r="O62" s="38">
        <v>23768</v>
      </c>
      <c r="P62" s="40">
        <v>0.24548900525723258</v>
      </c>
      <c r="Q62" s="41" t="s">
        <v>137</v>
      </c>
      <c r="R62" s="42" t="s">
        <v>137</v>
      </c>
    </row>
    <row r="64" spans="1:18" ht="17.149999999999999" customHeight="1" x14ac:dyDescent="0.45">
      <c r="A64" s="43" t="s">
        <v>21</v>
      </c>
    </row>
  </sheetData>
  <sheetProtection sheet="1" objects="1" scenarios="1" selectLockedCells="1"/>
  <conditionalFormatting sqref="A4:R62">
    <cfRule type="expression" dxfId="142" priority="1">
      <formula>MOD(ROW(),2)=0</formula>
    </cfRule>
  </conditionalFormatting>
  <pageMargins left="0.05" right="0.05" top="0.5" bottom="0.5" header="0" footer="0"/>
  <pageSetup orientation="portrait" horizontalDpi="300" verticalDpi="300" r:id="rId1"/>
  <tableParts count="1">
    <tablePart r:id="rId2"/>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30FA8B3-4A99-4DC8-A0C6-62811857F0B7}">
  <dimension ref="A1:R64"/>
  <sheetViews>
    <sheetView topLeftCell="I1" zoomScaleNormal="100" workbookViewId="0">
      <pane ySplit="3" topLeftCell="A52" activePane="bottomLeft" state="frozen"/>
      <selection activeCell="Q9" sqref="Q9"/>
      <selection pane="bottomLeft" activeCell="N52" sqref="N52"/>
    </sheetView>
  </sheetViews>
  <sheetFormatPr defaultColWidth="0" defaultRowHeight="17.149999999999999" customHeight="1" zeroHeight="1" x14ac:dyDescent="0.45"/>
  <cols>
    <col min="1" max="1" width="19.7265625" style="2" customWidth="1"/>
    <col min="2" max="2" width="17.7265625" style="2" customWidth="1"/>
    <col min="3" max="3" width="22.453125" style="2" customWidth="1"/>
    <col min="4" max="6" width="20.7265625" style="2" bestFit="1" customWidth="1"/>
    <col min="7" max="7" width="11.7265625" style="2" bestFit="1" customWidth="1"/>
    <col min="8" max="8" width="14.7265625" style="2" bestFit="1" customWidth="1"/>
    <col min="9" max="9" width="12.7265625" style="2" bestFit="1" customWidth="1"/>
    <col min="10" max="10" width="14.7265625" style="2" bestFit="1" customWidth="1"/>
    <col min="11" max="11" width="13.7265625" style="2" bestFit="1" customWidth="1"/>
    <col min="12" max="12" width="14.7265625" style="2" bestFit="1" customWidth="1"/>
    <col min="13" max="14" width="20.7265625" style="2" bestFit="1" customWidth="1"/>
    <col min="15" max="15" width="11.7265625" style="2" bestFit="1" customWidth="1"/>
    <col min="16" max="16" width="13.7265625" style="2" bestFit="1" customWidth="1"/>
    <col min="17" max="17" width="15.7265625" style="3" customWidth="1"/>
    <col min="18" max="18" width="48.1796875" style="2" customWidth="1"/>
    <col min="19" max="16384" width="11.453125" style="2" hidden="1"/>
  </cols>
  <sheetData>
    <row r="1" spans="1:18" ht="17.149999999999999" customHeight="1" x14ac:dyDescent="0.45">
      <c r="A1" s="44" t="s">
        <v>0</v>
      </c>
    </row>
    <row r="2" spans="1:18" s="4" customFormat="1" ht="23.15" customHeight="1" x14ac:dyDescent="0.65">
      <c r="A2" s="18" t="s">
        <v>37</v>
      </c>
      <c r="Q2" s="5"/>
    </row>
    <row r="3" spans="1:18" s="6" customFormat="1" ht="87.5" x14ac:dyDescent="0.45">
      <c r="A3" s="19" t="s">
        <v>2</v>
      </c>
      <c r="B3" s="20" t="s">
        <v>3</v>
      </c>
      <c r="C3" s="20" t="s">
        <v>38</v>
      </c>
      <c r="D3" s="20" t="s">
        <v>39</v>
      </c>
      <c r="E3" s="20" t="s">
        <v>40</v>
      </c>
      <c r="F3" s="20" t="s">
        <v>41</v>
      </c>
      <c r="G3" s="20" t="s">
        <v>42</v>
      </c>
      <c r="H3" s="20" t="s">
        <v>43</v>
      </c>
      <c r="I3" s="20" t="s">
        <v>44</v>
      </c>
      <c r="J3" s="20" t="s">
        <v>45</v>
      </c>
      <c r="K3" s="20" t="s">
        <v>46</v>
      </c>
      <c r="L3" s="20" t="s">
        <v>47</v>
      </c>
      <c r="M3" s="20" t="s">
        <v>48</v>
      </c>
      <c r="N3" s="20" t="s">
        <v>49</v>
      </c>
      <c r="O3" s="20" t="s">
        <v>50</v>
      </c>
      <c r="P3" s="20" t="s">
        <v>51</v>
      </c>
      <c r="Q3" s="20" t="s">
        <v>18</v>
      </c>
      <c r="R3" s="21" t="s">
        <v>19</v>
      </c>
    </row>
    <row r="4" spans="1:18" ht="17.149999999999999" customHeight="1" x14ac:dyDescent="0.45">
      <c r="A4" s="22" t="s">
        <v>77</v>
      </c>
      <c r="B4" s="23" t="s">
        <v>78</v>
      </c>
      <c r="C4" s="24">
        <v>35763</v>
      </c>
      <c r="D4" s="24">
        <v>27284</v>
      </c>
      <c r="E4" s="26">
        <v>0.76291138886558729</v>
      </c>
      <c r="F4" s="24">
        <v>20149</v>
      </c>
      <c r="G4" s="24">
        <v>12481</v>
      </c>
      <c r="H4" s="26">
        <v>0.3489919749461734</v>
      </c>
      <c r="I4" s="24">
        <v>12459</v>
      </c>
      <c r="J4" s="26">
        <v>0.348376814025669</v>
      </c>
      <c r="K4" s="24">
        <v>22</v>
      </c>
      <c r="L4" s="26">
        <v>6.1516092050443191E-4</v>
      </c>
      <c r="M4" s="24">
        <v>7135</v>
      </c>
      <c r="N4" s="26">
        <v>0.19950787126359645</v>
      </c>
      <c r="O4" s="24">
        <v>8479</v>
      </c>
      <c r="P4" s="26">
        <v>0.23708861113441265</v>
      </c>
      <c r="Q4" s="27" t="s">
        <v>137</v>
      </c>
      <c r="R4" s="28" t="s">
        <v>137</v>
      </c>
    </row>
    <row r="5" spans="1:18" ht="17.149999999999999" customHeight="1" x14ac:dyDescent="0.45">
      <c r="A5" s="22" t="s">
        <v>77</v>
      </c>
      <c r="B5" s="23" t="s">
        <v>79</v>
      </c>
      <c r="C5" s="24">
        <v>15</v>
      </c>
      <c r="D5" s="24">
        <v>15</v>
      </c>
      <c r="E5" s="26">
        <v>1</v>
      </c>
      <c r="F5" s="78" t="s">
        <v>138</v>
      </c>
      <c r="G5" s="24">
        <v>10</v>
      </c>
      <c r="H5" s="26">
        <v>0.66666666666666663</v>
      </c>
      <c r="I5" s="24">
        <v>10</v>
      </c>
      <c r="J5" s="26">
        <v>0.66666666666666663</v>
      </c>
      <c r="K5" s="24">
        <v>0</v>
      </c>
      <c r="L5" s="26">
        <v>0</v>
      </c>
      <c r="M5" s="78" t="s">
        <v>138</v>
      </c>
      <c r="N5" s="79" t="s">
        <v>138</v>
      </c>
      <c r="O5" s="24">
        <v>0</v>
      </c>
      <c r="P5" s="26">
        <v>0</v>
      </c>
      <c r="Q5" s="30">
        <v>1</v>
      </c>
      <c r="R5" s="31" t="s">
        <v>20</v>
      </c>
    </row>
    <row r="6" spans="1:18" ht="17.149999999999999" customHeight="1" x14ac:dyDescent="0.45">
      <c r="A6" s="22" t="s">
        <v>77</v>
      </c>
      <c r="B6" s="23" t="s">
        <v>80</v>
      </c>
      <c r="C6" s="24">
        <v>704</v>
      </c>
      <c r="D6" s="24">
        <v>667</v>
      </c>
      <c r="E6" s="26">
        <v>0.94744318181818177</v>
      </c>
      <c r="F6" s="24">
        <v>517</v>
      </c>
      <c r="G6" s="24">
        <v>275</v>
      </c>
      <c r="H6" s="26">
        <v>0.390625</v>
      </c>
      <c r="I6" s="78" t="s">
        <v>138</v>
      </c>
      <c r="J6" s="79" t="s">
        <v>138</v>
      </c>
      <c r="K6" s="78" t="s">
        <v>138</v>
      </c>
      <c r="L6" s="79" t="s">
        <v>138</v>
      </c>
      <c r="M6" s="24">
        <v>150</v>
      </c>
      <c r="N6" s="26">
        <v>0.21306818181818182</v>
      </c>
      <c r="O6" s="24">
        <v>37</v>
      </c>
      <c r="P6" s="26">
        <v>5.2556818181818184E-2</v>
      </c>
      <c r="Q6" s="30">
        <v>1</v>
      </c>
      <c r="R6" s="31" t="s">
        <v>20</v>
      </c>
    </row>
    <row r="7" spans="1:18" ht="17.149999999999999" customHeight="1" x14ac:dyDescent="0.45">
      <c r="A7" s="22" t="s">
        <v>77</v>
      </c>
      <c r="B7" s="23" t="s">
        <v>81</v>
      </c>
      <c r="C7" s="24">
        <v>5483</v>
      </c>
      <c r="D7" s="24">
        <v>4020</v>
      </c>
      <c r="E7" s="26">
        <v>0.73317526901331387</v>
      </c>
      <c r="F7" s="24">
        <v>3111</v>
      </c>
      <c r="G7" s="24">
        <v>2389</v>
      </c>
      <c r="H7" s="26">
        <v>0.43571037753054898</v>
      </c>
      <c r="I7" s="24">
        <v>2382</v>
      </c>
      <c r="J7" s="26">
        <v>0.4344337041765457</v>
      </c>
      <c r="K7" s="24">
        <v>7</v>
      </c>
      <c r="L7" s="26">
        <v>1.2766733540032829E-3</v>
      </c>
      <c r="M7" s="24">
        <v>909</v>
      </c>
      <c r="N7" s="26">
        <v>0.16578515411271202</v>
      </c>
      <c r="O7" s="24">
        <v>1463</v>
      </c>
      <c r="P7" s="26">
        <v>0.26682473098668613</v>
      </c>
      <c r="Q7" s="32" t="s">
        <v>137</v>
      </c>
      <c r="R7" s="33" t="s">
        <v>137</v>
      </c>
    </row>
    <row r="8" spans="1:18" ht="17.149999999999999" customHeight="1" x14ac:dyDescent="0.45">
      <c r="A8" s="22" t="s">
        <v>77</v>
      </c>
      <c r="B8" s="23" t="s">
        <v>82</v>
      </c>
      <c r="C8" s="24">
        <v>1121</v>
      </c>
      <c r="D8" s="24">
        <v>1077</v>
      </c>
      <c r="E8" s="26">
        <v>0.96074933095450488</v>
      </c>
      <c r="F8" s="24">
        <v>876</v>
      </c>
      <c r="G8" s="24">
        <v>523</v>
      </c>
      <c r="H8" s="26">
        <v>0.46654772524531668</v>
      </c>
      <c r="I8" s="78" t="s">
        <v>138</v>
      </c>
      <c r="J8" s="79" t="s">
        <v>138</v>
      </c>
      <c r="K8" s="78" t="s">
        <v>138</v>
      </c>
      <c r="L8" s="79" t="s">
        <v>138</v>
      </c>
      <c r="M8" s="24">
        <v>201</v>
      </c>
      <c r="N8" s="26">
        <v>0.17930419268510259</v>
      </c>
      <c r="O8" s="24">
        <v>44</v>
      </c>
      <c r="P8" s="26">
        <v>3.9250669045495096E-2</v>
      </c>
      <c r="Q8" s="30">
        <v>1</v>
      </c>
      <c r="R8" s="31" t="s">
        <v>20</v>
      </c>
    </row>
    <row r="9" spans="1:18" ht="17.149999999999999" customHeight="1" x14ac:dyDescent="0.45">
      <c r="A9" s="22" t="s">
        <v>77</v>
      </c>
      <c r="B9" s="23" t="s">
        <v>83</v>
      </c>
      <c r="C9" s="24">
        <v>855</v>
      </c>
      <c r="D9" s="24">
        <v>749</v>
      </c>
      <c r="E9" s="26">
        <v>0.87602339181286548</v>
      </c>
      <c r="F9" s="24">
        <v>550</v>
      </c>
      <c r="G9" s="24">
        <v>278</v>
      </c>
      <c r="H9" s="26">
        <v>0.32514619883040935</v>
      </c>
      <c r="I9" s="24">
        <v>278</v>
      </c>
      <c r="J9" s="26">
        <v>0.32514619883040935</v>
      </c>
      <c r="K9" s="24">
        <v>0</v>
      </c>
      <c r="L9" s="26">
        <v>0</v>
      </c>
      <c r="M9" s="24">
        <v>199</v>
      </c>
      <c r="N9" s="26">
        <v>0.2327485380116959</v>
      </c>
      <c r="O9" s="24">
        <v>106</v>
      </c>
      <c r="P9" s="26">
        <v>0.1239766081871345</v>
      </c>
      <c r="Q9" s="32" t="s">
        <v>137</v>
      </c>
      <c r="R9" s="33" t="s">
        <v>137</v>
      </c>
    </row>
    <row r="10" spans="1:18" ht="17.149999999999999" customHeight="1" x14ac:dyDescent="0.45">
      <c r="A10" s="22" t="s">
        <v>77</v>
      </c>
      <c r="B10" s="34" t="s">
        <v>84</v>
      </c>
      <c r="C10" s="24">
        <v>23930</v>
      </c>
      <c r="D10" s="24">
        <v>19849</v>
      </c>
      <c r="E10" s="26">
        <v>0.82946092770580859</v>
      </c>
      <c r="F10" s="24">
        <v>15375</v>
      </c>
      <c r="G10" s="24">
        <v>8258</v>
      </c>
      <c r="H10" s="26">
        <v>0.34508984538236526</v>
      </c>
      <c r="I10" s="24">
        <v>8237</v>
      </c>
      <c r="J10" s="26">
        <v>0.34421228583368157</v>
      </c>
      <c r="K10" s="24">
        <v>21</v>
      </c>
      <c r="L10" s="26">
        <v>8.7755954868366066E-4</v>
      </c>
      <c r="M10" s="24">
        <v>4474</v>
      </c>
      <c r="N10" s="26">
        <v>0.18696197241955703</v>
      </c>
      <c r="O10" s="24">
        <v>4081</v>
      </c>
      <c r="P10" s="26">
        <v>0.17053907229419138</v>
      </c>
      <c r="Q10" s="27" t="s">
        <v>137</v>
      </c>
      <c r="R10" s="28" t="s">
        <v>137</v>
      </c>
    </row>
    <row r="11" spans="1:18" ht="17.149999999999999" customHeight="1" x14ac:dyDescent="0.45">
      <c r="A11" s="22" t="s">
        <v>77</v>
      </c>
      <c r="B11" s="23" t="s">
        <v>85</v>
      </c>
      <c r="C11" s="24">
        <v>771</v>
      </c>
      <c r="D11" s="24">
        <v>667</v>
      </c>
      <c r="E11" s="26">
        <v>0.86511024643320367</v>
      </c>
      <c r="F11" s="24">
        <v>527</v>
      </c>
      <c r="G11" s="24">
        <v>313</v>
      </c>
      <c r="H11" s="26">
        <v>0.4059662775616083</v>
      </c>
      <c r="I11" s="24">
        <v>285</v>
      </c>
      <c r="J11" s="26">
        <v>0.36964980544747084</v>
      </c>
      <c r="K11" s="24">
        <v>28</v>
      </c>
      <c r="L11" s="26">
        <v>3.6316472114137487E-2</v>
      </c>
      <c r="M11" s="24">
        <v>140</v>
      </c>
      <c r="N11" s="26">
        <v>0.18158236057068741</v>
      </c>
      <c r="O11" s="24">
        <v>104</v>
      </c>
      <c r="P11" s="26">
        <v>0.13488975356679636</v>
      </c>
      <c r="Q11" s="32" t="s">
        <v>137</v>
      </c>
      <c r="R11" s="33" t="s">
        <v>137</v>
      </c>
    </row>
    <row r="12" spans="1:18" ht="17.149999999999999" customHeight="1" x14ac:dyDescent="0.45">
      <c r="A12" s="22" t="s">
        <v>77</v>
      </c>
      <c r="B12" s="23" t="s">
        <v>86</v>
      </c>
      <c r="C12" s="24">
        <v>3084</v>
      </c>
      <c r="D12" s="24">
        <v>2189</v>
      </c>
      <c r="E12" s="26">
        <v>0.70979247730220496</v>
      </c>
      <c r="F12" s="24">
        <v>1624</v>
      </c>
      <c r="G12" s="24">
        <v>1278</v>
      </c>
      <c r="H12" s="26">
        <v>0.4143968871595331</v>
      </c>
      <c r="I12" s="24">
        <v>1278</v>
      </c>
      <c r="J12" s="26">
        <v>0.4143968871595331</v>
      </c>
      <c r="K12" s="24">
        <v>0</v>
      </c>
      <c r="L12" s="26">
        <v>0</v>
      </c>
      <c r="M12" s="24">
        <v>565</v>
      </c>
      <c r="N12" s="26">
        <v>0.1832036316472114</v>
      </c>
      <c r="O12" s="24">
        <v>895</v>
      </c>
      <c r="P12" s="26">
        <v>0.2902075226977951</v>
      </c>
      <c r="Q12" s="27" t="s">
        <v>137</v>
      </c>
      <c r="R12" s="28" t="s">
        <v>137</v>
      </c>
    </row>
    <row r="13" spans="1:18" ht="17.149999999999999" customHeight="1" x14ac:dyDescent="0.45">
      <c r="A13" s="22" t="s">
        <v>77</v>
      </c>
      <c r="B13" s="23" t="s">
        <v>87</v>
      </c>
      <c r="C13" s="24">
        <v>36490</v>
      </c>
      <c r="D13" s="24">
        <v>29368</v>
      </c>
      <c r="E13" s="26">
        <v>0.80482323924362842</v>
      </c>
      <c r="F13" s="24">
        <v>24361</v>
      </c>
      <c r="G13" s="24">
        <v>16460</v>
      </c>
      <c r="H13" s="26">
        <v>0.45108248835297343</v>
      </c>
      <c r="I13" s="24">
        <v>16157</v>
      </c>
      <c r="J13" s="26">
        <v>0.44277884351877228</v>
      </c>
      <c r="K13" s="24">
        <v>303</v>
      </c>
      <c r="L13" s="26">
        <v>8.3036448342011515E-3</v>
      </c>
      <c r="M13" s="24">
        <v>5007</v>
      </c>
      <c r="N13" s="26">
        <v>0.1372156755275418</v>
      </c>
      <c r="O13" s="24">
        <v>7122</v>
      </c>
      <c r="P13" s="26">
        <v>0.19517676075637161</v>
      </c>
      <c r="Q13" s="32" t="s">
        <v>137</v>
      </c>
      <c r="R13" s="33" t="s">
        <v>137</v>
      </c>
    </row>
    <row r="14" spans="1:18" ht="17.149999999999999" customHeight="1" x14ac:dyDescent="0.45">
      <c r="A14" s="22" t="s">
        <v>77</v>
      </c>
      <c r="B14" s="23" t="s">
        <v>88</v>
      </c>
      <c r="C14" s="24">
        <v>922</v>
      </c>
      <c r="D14" s="24">
        <v>868</v>
      </c>
      <c r="E14" s="26">
        <v>0.9414316702819957</v>
      </c>
      <c r="F14" s="24">
        <v>720</v>
      </c>
      <c r="G14" s="24">
        <v>350</v>
      </c>
      <c r="H14" s="26">
        <v>0.37960954446854661</v>
      </c>
      <c r="I14" s="24">
        <v>344</v>
      </c>
      <c r="J14" s="26">
        <v>0.37310195227765725</v>
      </c>
      <c r="K14" s="24">
        <v>6</v>
      </c>
      <c r="L14" s="26">
        <v>6.5075921908893707E-3</v>
      </c>
      <c r="M14" s="24">
        <v>148</v>
      </c>
      <c r="N14" s="26">
        <v>0.16052060737527116</v>
      </c>
      <c r="O14" s="24">
        <v>54</v>
      </c>
      <c r="P14" s="26">
        <v>5.8568329718004339E-2</v>
      </c>
      <c r="Q14" s="27" t="s">
        <v>137</v>
      </c>
      <c r="R14" s="28" t="s">
        <v>137</v>
      </c>
    </row>
    <row r="15" spans="1:18" ht="17.149999999999999" customHeight="1" x14ac:dyDescent="0.45">
      <c r="A15" s="22" t="s">
        <v>77</v>
      </c>
      <c r="B15" s="23" t="s">
        <v>89</v>
      </c>
      <c r="C15" s="24">
        <v>4217</v>
      </c>
      <c r="D15" s="24">
        <v>3430</v>
      </c>
      <c r="E15" s="26">
        <v>0.8133744368034147</v>
      </c>
      <c r="F15" s="24">
        <v>2592</v>
      </c>
      <c r="G15" s="24">
        <v>1819</v>
      </c>
      <c r="H15" s="26">
        <v>0.43134930045055725</v>
      </c>
      <c r="I15" s="24">
        <v>1814</v>
      </c>
      <c r="J15" s="26">
        <v>0.43016362342897796</v>
      </c>
      <c r="K15" s="24">
        <v>5</v>
      </c>
      <c r="L15" s="26">
        <v>1.1856770215793219E-3</v>
      </c>
      <c r="M15" s="24">
        <v>838</v>
      </c>
      <c r="N15" s="26">
        <v>0.19871946881669433</v>
      </c>
      <c r="O15" s="24">
        <v>787</v>
      </c>
      <c r="P15" s="26">
        <v>0.18662556319658524</v>
      </c>
      <c r="Q15" s="32" t="s">
        <v>137</v>
      </c>
      <c r="R15" s="33" t="s">
        <v>137</v>
      </c>
    </row>
    <row r="16" spans="1:18" ht="17.149999999999999" customHeight="1" x14ac:dyDescent="0.45">
      <c r="A16" s="22" t="s">
        <v>77</v>
      </c>
      <c r="B16" s="23" t="s">
        <v>90</v>
      </c>
      <c r="C16" s="24">
        <v>6987</v>
      </c>
      <c r="D16" s="24">
        <v>6920</v>
      </c>
      <c r="E16" s="26">
        <v>0.99041076284528407</v>
      </c>
      <c r="F16" s="24">
        <v>5584</v>
      </c>
      <c r="G16" s="24">
        <v>3111</v>
      </c>
      <c r="H16" s="26">
        <v>0.44525547445255476</v>
      </c>
      <c r="I16" s="24">
        <v>3098</v>
      </c>
      <c r="J16" s="26">
        <v>0.44339487619865464</v>
      </c>
      <c r="K16" s="24">
        <v>13</v>
      </c>
      <c r="L16" s="26">
        <v>1.8605982539001001E-3</v>
      </c>
      <c r="M16" s="24">
        <v>1336</v>
      </c>
      <c r="N16" s="26">
        <v>0.19121225132388722</v>
      </c>
      <c r="O16" s="24">
        <v>67</v>
      </c>
      <c r="P16" s="26">
        <v>9.5892371547159003E-3</v>
      </c>
      <c r="Q16" s="27" t="s">
        <v>137</v>
      </c>
      <c r="R16" s="28" t="s">
        <v>137</v>
      </c>
    </row>
    <row r="17" spans="1:18" ht="17.149999999999999" customHeight="1" x14ac:dyDescent="0.45">
      <c r="A17" s="22" t="s">
        <v>77</v>
      </c>
      <c r="B17" s="23" t="s">
        <v>91</v>
      </c>
      <c r="C17" s="24">
        <v>494</v>
      </c>
      <c r="D17" s="24">
        <v>458</v>
      </c>
      <c r="E17" s="26">
        <v>0.92712550607287447</v>
      </c>
      <c r="F17" s="24">
        <v>348</v>
      </c>
      <c r="G17" s="24">
        <v>177</v>
      </c>
      <c r="H17" s="26">
        <v>0.3582995951417004</v>
      </c>
      <c r="I17" s="24">
        <v>177</v>
      </c>
      <c r="J17" s="26">
        <v>0.3582995951417004</v>
      </c>
      <c r="K17" s="24">
        <v>0</v>
      </c>
      <c r="L17" s="26">
        <v>0</v>
      </c>
      <c r="M17" s="24">
        <v>110</v>
      </c>
      <c r="N17" s="26">
        <v>0.22267206477732793</v>
      </c>
      <c r="O17" s="24">
        <v>36</v>
      </c>
      <c r="P17" s="26">
        <v>7.28744939271255E-2</v>
      </c>
      <c r="Q17" s="32" t="s">
        <v>137</v>
      </c>
      <c r="R17" s="33" t="s">
        <v>137</v>
      </c>
    </row>
    <row r="18" spans="1:18" ht="17.149999999999999" customHeight="1" x14ac:dyDescent="0.45">
      <c r="A18" s="22" t="s">
        <v>77</v>
      </c>
      <c r="B18" s="23" t="s">
        <v>92</v>
      </c>
      <c r="C18" s="24">
        <v>32274</v>
      </c>
      <c r="D18" s="24">
        <v>28703</v>
      </c>
      <c r="E18" s="26">
        <v>0.88935365929230958</v>
      </c>
      <c r="F18" s="24">
        <v>22889</v>
      </c>
      <c r="G18" s="24">
        <v>13701</v>
      </c>
      <c r="H18" s="26">
        <v>0.42452128648447668</v>
      </c>
      <c r="I18" s="24">
        <v>13519</v>
      </c>
      <c r="J18" s="26">
        <v>0.41888207225630536</v>
      </c>
      <c r="K18" s="24">
        <v>182</v>
      </c>
      <c r="L18" s="26">
        <v>5.6392142281712831E-3</v>
      </c>
      <c r="M18" s="24">
        <v>5814</v>
      </c>
      <c r="N18" s="26">
        <v>0.18014500836586725</v>
      </c>
      <c r="O18" s="24">
        <v>3571</v>
      </c>
      <c r="P18" s="26">
        <v>0.1106463407076904</v>
      </c>
      <c r="Q18" s="27" t="s">
        <v>137</v>
      </c>
      <c r="R18" s="28" t="s">
        <v>137</v>
      </c>
    </row>
    <row r="19" spans="1:18" ht="17.149999999999999" customHeight="1" x14ac:dyDescent="0.45">
      <c r="A19" s="22" t="s">
        <v>77</v>
      </c>
      <c r="B19" s="23" t="s">
        <v>93</v>
      </c>
      <c r="C19" s="24">
        <v>4303</v>
      </c>
      <c r="D19" s="24">
        <v>4080</v>
      </c>
      <c r="E19" s="26">
        <v>0.94817569137810831</v>
      </c>
      <c r="F19" s="24">
        <v>3294</v>
      </c>
      <c r="G19" s="24">
        <v>1849</v>
      </c>
      <c r="H19" s="26">
        <v>0.4297002091564025</v>
      </c>
      <c r="I19" s="24">
        <v>1841</v>
      </c>
      <c r="J19" s="26">
        <v>0.42784104113409249</v>
      </c>
      <c r="K19" s="24">
        <v>8</v>
      </c>
      <c r="L19" s="26">
        <v>1.8591680223100163E-3</v>
      </c>
      <c r="M19" s="24">
        <v>786</v>
      </c>
      <c r="N19" s="26">
        <v>0.18266325819195911</v>
      </c>
      <c r="O19" s="24">
        <v>223</v>
      </c>
      <c r="P19" s="26">
        <v>5.1824308621891704E-2</v>
      </c>
      <c r="Q19" s="32" t="s">
        <v>137</v>
      </c>
      <c r="R19" s="33" t="s">
        <v>137</v>
      </c>
    </row>
    <row r="20" spans="1:18" ht="17.149999999999999" customHeight="1" x14ac:dyDescent="0.45">
      <c r="A20" s="22" t="s">
        <v>77</v>
      </c>
      <c r="B20" s="23" t="s">
        <v>94</v>
      </c>
      <c r="C20" s="24">
        <v>2173</v>
      </c>
      <c r="D20" s="24">
        <v>2003</v>
      </c>
      <c r="E20" s="26">
        <v>0.92176714219972389</v>
      </c>
      <c r="F20" s="24">
        <v>1587</v>
      </c>
      <c r="G20" s="24">
        <v>818</v>
      </c>
      <c r="H20" s="26">
        <v>0.37643810400368155</v>
      </c>
      <c r="I20" s="24">
        <v>797</v>
      </c>
      <c r="J20" s="26">
        <v>0.36677404509894157</v>
      </c>
      <c r="K20" s="24">
        <v>21</v>
      </c>
      <c r="L20" s="26">
        <v>9.6640589047399909E-3</v>
      </c>
      <c r="M20" s="24">
        <v>416</v>
      </c>
      <c r="N20" s="26">
        <v>0.19144040497008744</v>
      </c>
      <c r="O20" s="24">
        <v>170</v>
      </c>
      <c r="P20" s="26">
        <v>7.8232857800276112E-2</v>
      </c>
      <c r="Q20" s="27" t="s">
        <v>137</v>
      </c>
      <c r="R20" s="28" t="s">
        <v>137</v>
      </c>
    </row>
    <row r="21" spans="1:18" ht="17.149999999999999" customHeight="1" x14ac:dyDescent="0.45">
      <c r="A21" s="22" t="s">
        <v>77</v>
      </c>
      <c r="B21" s="23" t="s">
        <v>95</v>
      </c>
      <c r="C21" s="24">
        <v>603</v>
      </c>
      <c r="D21" s="24">
        <v>455</v>
      </c>
      <c r="E21" s="26">
        <v>0.75456053067993367</v>
      </c>
      <c r="F21" s="24">
        <v>338</v>
      </c>
      <c r="G21" s="24">
        <v>278</v>
      </c>
      <c r="H21" s="26">
        <v>0.46102819237147596</v>
      </c>
      <c r="I21" s="24">
        <v>278</v>
      </c>
      <c r="J21" s="26">
        <v>0.46102819237147596</v>
      </c>
      <c r="K21" s="24">
        <v>0</v>
      </c>
      <c r="L21" s="26">
        <v>0</v>
      </c>
      <c r="M21" s="24">
        <v>117</v>
      </c>
      <c r="N21" s="26">
        <v>0.19402985074626866</v>
      </c>
      <c r="O21" s="24">
        <v>148</v>
      </c>
      <c r="P21" s="26">
        <v>0.24543946932006633</v>
      </c>
      <c r="Q21" s="32" t="s">
        <v>137</v>
      </c>
      <c r="R21" s="33" t="s">
        <v>137</v>
      </c>
    </row>
    <row r="22" spans="1:18" ht="17.149999999999999" customHeight="1" x14ac:dyDescent="0.45">
      <c r="A22" s="22" t="s">
        <v>77</v>
      </c>
      <c r="B22" s="34" t="s">
        <v>96</v>
      </c>
      <c r="C22" s="24">
        <v>280286</v>
      </c>
      <c r="D22" s="24">
        <v>240458</v>
      </c>
      <c r="E22" s="26">
        <v>0.85790228552264469</v>
      </c>
      <c r="F22" s="24">
        <v>172636</v>
      </c>
      <c r="G22" s="24">
        <v>106759</v>
      </c>
      <c r="H22" s="26">
        <v>0.38089308777463021</v>
      </c>
      <c r="I22" s="24">
        <v>106642</v>
      </c>
      <c r="J22" s="26">
        <v>0.3804756570074852</v>
      </c>
      <c r="K22" s="24">
        <v>117</v>
      </c>
      <c r="L22" s="26">
        <v>4.1743076714498761E-4</v>
      </c>
      <c r="M22" s="24">
        <v>67822</v>
      </c>
      <c r="N22" s="26">
        <v>0.24197426913937906</v>
      </c>
      <c r="O22" s="24">
        <v>39828</v>
      </c>
      <c r="P22" s="26">
        <v>0.14209771447735528</v>
      </c>
      <c r="Q22" s="27" t="s">
        <v>137</v>
      </c>
      <c r="R22" s="28" t="s">
        <v>137</v>
      </c>
    </row>
    <row r="23" spans="1:18" ht="17.149999999999999" customHeight="1" x14ac:dyDescent="0.45">
      <c r="A23" s="22" t="s">
        <v>77</v>
      </c>
      <c r="B23" s="23" t="s">
        <v>97</v>
      </c>
      <c r="C23" s="24">
        <v>6717</v>
      </c>
      <c r="D23" s="24">
        <v>6371</v>
      </c>
      <c r="E23" s="26">
        <v>0.94848890873902036</v>
      </c>
      <c r="F23" s="24">
        <v>5139</v>
      </c>
      <c r="G23" s="24">
        <v>2370</v>
      </c>
      <c r="H23" s="26">
        <v>0.35283608753907997</v>
      </c>
      <c r="I23" s="24">
        <v>2357</v>
      </c>
      <c r="J23" s="26">
        <v>0.35090069971713561</v>
      </c>
      <c r="K23" s="24">
        <v>13</v>
      </c>
      <c r="L23" s="26">
        <v>1.9353878219443203E-3</v>
      </c>
      <c r="M23" s="24">
        <v>1232</v>
      </c>
      <c r="N23" s="26">
        <v>0.1834152151258002</v>
      </c>
      <c r="O23" s="24">
        <v>346</v>
      </c>
      <c r="P23" s="26">
        <v>5.1511091260979601E-2</v>
      </c>
      <c r="Q23" s="32" t="s">
        <v>137</v>
      </c>
      <c r="R23" s="33" t="s">
        <v>137</v>
      </c>
    </row>
    <row r="24" spans="1:18" ht="17.149999999999999" customHeight="1" x14ac:dyDescent="0.45">
      <c r="A24" s="22" t="s">
        <v>77</v>
      </c>
      <c r="B24" s="23" t="s">
        <v>98</v>
      </c>
      <c r="C24" s="24">
        <v>3966</v>
      </c>
      <c r="D24" s="24">
        <v>3357</v>
      </c>
      <c r="E24" s="26">
        <v>0.84644478063540096</v>
      </c>
      <c r="F24" s="24">
        <v>2568</v>
      </c>
      <c r="G24" s="24">
        <v>1113</v>
      </c>
      <c r="H24" s="26">
        <v>0.2806354009077156</v>
      </c>
      <c r="I24" s="24">
        <v>1102</v>
      </c>
      <c r="J24" s="26">
        <v>0.27786182551689359</v>
      </c>
      <c r="K24" s="24">
        <v>11</v>
      </c>
      <c r="L24" s="26">
        <v>2.7735753908219871E-3</v>
      </c>
      <c r="M24" s="24">
        <v>789</v>
      </c>
      <c r="N24" s="26">
        <v>0.1989409984871407</v>
      </c>
      <c r="O24" s="24">
        <v>609</v>
      </c>
      <c r="P24" s="26">
        <v>0.15355521936459909</v>
      </c>
      <c r="Q24" s="27" t="s">
        <v>137</v>
      </c>
      <c r="R24" s="28" t="s">
        <v>137</v>
      </c>
    </row>
    <row r="25" spans="1:18" ht="17.149999999999999" customHeight="1" x14ac:dyDescent="0.45">
      <c r="A25" s="22" t="s">
        <v>77</v>
      </c>
      <c r="B25" s="23" t="s">
        <v>99</v>
      </c>
      <c r="C25" s="24">
        <v>445</v>
      </c>
      <c r="D25" s="24">
        <v>391</v>
      </c>
      <c r="E25" s="26">
        <v>0.87865168539325844</v>
      </c>
      <c r="F25" s="24">
        <v>299</v>
      </c>
      <c r="G25" s="24">
        <v>191</v>
      </c>
      <c r="H25" s="26">
        <v>0.42921348314606744</v>
      </c>
      <c r="I25" s="78" t="s">
        <v>138</v>
      </c>
      <c r="J25" s="79" t="s">
        <v>138</v>
      </c>
      <c r="K25" s="78" t="s">
        <v>138</v>
      </c>
      <c r="L25" s="79" t="s">
        <v>138</v>
      </c>
      <c r="M25" s="24">
        <v>92</v>
      </c>
      <c r="N25" s="26">
        <v>0.20674157303370785</v>
      </c>
      <c r="O25" s="24">
        <v>54</v>
      </c>
      <c r="P25" s="26">
        <v>0.12134831460674157</v>
      </c>
      <c r="Q25" s="30">
        <v>1</v>
      </c>
      <c r="R25" s="31" t="s">
        <v>20</v>
      </c>
    </row>
    <row r="26" spans="1:18" ht="17.149999999999999" customHeight="1" x14ac:dyDescent="0.45">
      <c r="A26" s="22" t="s">
        <v>77</v>
      </c>
      <c r="B26" s="23" t="s">
        <v>100</v>
      </c>
      <c r="C26" s="24">
        <v>2805</v>
      </c>
      <c r="D26" s="24">
        <v>2168</v>
      </c>
      <c r="E26" s="26">
        <v>0.77290552584670236</v>
      </c>
      <c r="F26" s="24">
        <v>1658</v>
      </c>
      <c r="G26" s="24">
        <v>1091</v>
      </c>
      <c r="H26" s="26">
        <v>0.38894830659536545</v>
      </c>
      <c r="I26" s="78" t="s">
        <v>138</v>
      </c>
      <c r="J26" s="79" t="s">
        <v>138</v>
      </c>
      <c r="K26" s="78" t="s">
        <v>138</v>
      </c>
      <c r="L26" s="79" t="s">
        <v>138</v>
      </c>
      <c r="M26" s="24">
        <v>510</v>
      </c>
      <c r="N26" s="26">
        <v>0.18181818181818182</v>
      </c>
      <c r="O26" s="24">
        <v>637</v>
      </c>
      <c r="P26" s="26">
        <v>0.22709447415329767</v>
      </c>
      <c r="Q26" s="30">
        <v>1</v>
      </c>
      <c r="R26" s="31" t="s">
        <v>20</v>
      </c>
    </row>
    <row r="27" spans="1:18" ht="17.149999999999999" customHeight="1" x14ac:dyDescent="0.45">
      <c r="A27" s="22" t="s">
        <v>77</v>
      </c>
      <c r="B27" s="23" t="s">
        <v>101</v>
      </c>
      <c r="C27" s="24">
        <v>9950</v>
      </c>
      <c r="D27" s="24">
        <v>8292</v>
      </c>
      <c r="E27" s="26">
        <v>0.83336683417085422</v>
      </c>
      <c r="F27" s="24">
        <v>6309</v>
      </c>
      <c r="G27" s="24">
        <v>4082</v>
      </c>
      <c r="H27" s="26">
        <v>0.41025125628140702</v>
      </c>
      <c r="I27" s="24">
        <v>4033</v>
      </c>
      <c r="J27" s="26">
        <v>0.40532663316582912</v>
      </c>
      <c r="K27" s="24">
        <v>49</v>
      </c>
      <c r="L27" s="26">
        <v>4.9246231155778896E-3</v>
      </c>
      <c r="M27" s="24">
        <v>1983</v>
      </c>
      <c r="N27" s="26">
        <v>0.1992964824120603</v>
      </c>
      <c r="O27" s="24">
        <v>1658</v>
      </c>
      <c r="P27" s="26">
        <v>0.16663316582914572</v>
      </c>
      <c r="Q27" s="32" t="s">
        <v>137</v>
      </c>
      <c r="R27" s="33" t="s">
        <v>137</v>
      </c>
    </row>
    <row r="28" spans="1:18" ht="17.149999999999999" customHeight="1" x14ac:dyDescent="0.45">
      <c r="A28" s="22" t="s">
        <v>77</v>
      </c>
      <c r="B28" s="23" t="s">
        <v>102</v>
      </c>
      <c r="C28" s="24">
        <v>260</v>
      </c>
      <c r="D28" s="24">
        <v>254</v>
      </c>
      <c r="E28" s="26">
        <v>0.97692307692307689</v>
      </c>
      <c r="F28" s="24">
        <v>200</v>
      </c>
      <c r="G28" s="24">
        <v>91</v>
      </c>
      <c r="H28" s="26">
        <v>0.35</v>
      </c>
      <c r="I28" s="24">
        <v>91</v>
      </c>
      <c r="J28" s="26">
        <v>0.35</v>
      </c>
      <c r="K28" s="24">
        <v>0</v>
      </c>
      <c r="L28" s="26">
        <v>0</v>
      </c>
      <c r="M28" s="24">
        <v>54</v>
      </c>
      <c r="N28" s="26">
        <v>0.2076923076923077</v>
      </c>
      <c r="O28" s="24">
        <v>6</v>
      </c>
      <c r="P28" s="26">
        <v>2.3076923076923078E-2</v>
      </c>
      <c r="Q28" s="27" t="s">
        <v>137</v>
      </c>
      <c r="R28" s="28" t="s">
        <v>137</v>
      </c>
    </row>
    <row r="29" spans="1:18" ht="17.149999999999999" customHeight="1" x14ac:dyDescent="0.45">
      <c r="A29" s="22" t="s">
        <v>77</v>
      </c>
      <c r="B29" s="23" t="s">
        <v>103</v>
      </c>
      <c r="C29" s="24">
        <v>273</v>
      </c>
      <c r="D29" s="24">
        <v>231</v>
      </c>
      <c r="E29" s="26">
        <v>0.84615384615384615</v>
      </c>
      <c r="F29" s="24">
        <v>134</v>
      </c>
      <c r="G29" s="24">
        <v>79</v>
      </c>
      <c r="H29" s="26">
        <v>0.2893772893772894</v>
      </c>
      <c r="I29" s="24">
        <v>79</v>
      </c>
      <c r="J29" s="26">
        <v>0.2893772893772894</v>
      </c>
      <c r="K29" s="24">
        <v>0</v>
      </c>
      <c r="L29" s="26">
        <v>0</v>
      </c>
      <c r="M29" s="24">
        <v>97</v>
      </c>
      <c r="N29" s="26">
        <v>0.35531135531135533</v>
      </c>
      <c r="O29" s="24">
        <v>42</v>
      </c>
      <c r="P29" s="26">
        <v>0.15384615384615385</v>
      </c>
      <c r="Q29" s="32" t="s">
        <v>137</v>
      </c>
      <c r="R29" s="33" t="s">
        <v>137</v>
      </c>
    </row>
    <row r="30" spans="1:18" ht="17.149999999999999" customHeight="1" x14ac:dyDescent="0.45">
      <c r="A30" s="22" t="s">
        <v>77</v>
      </c>
      <c r="B30" s="23" t="s">
        <v>104</v>
      </c>
      <c r="C30" s="24">
        <v>12033</v>
      </c>
      <c r="D30" s="24">
        <v>8823</v>
      </c>
      <c r="E30" s="26">
        <v>0.73323360757915734</v>
      </c>
      <c r="F30" s="24">
        <v>6726</v>
      </c>
      <c r="G30" s="24">
        <v>3722</v>
      </c>
      <c r="H30" s="26">
        <v>0.30931604753594283</v>
      </c>
      <c r="I30" s="24">
        <v>3663</v>
      </c>
      <c r="J30" s="26">
        <v>0.30441286462228873</v>
      </c>
      <c r="K30" s="24">
        <v>59</v>
      </c>
      <c r="L30" s="26">
        <v>4.9031829136541175E-3</v>
      </c>
      <c r="M30" s="24">
        <v>2097</v>
      </c>
      <c r="N30" s="26">
        <v>0.17427075542258788</v>
      </c>
      <c r="O30" s="24">
        <v>3210</v>
      </c>
      <c r="P30" s="26">
        <v>0.26676639242084266</v>
      </c>
      <c r="Q30" s="27" t="s">
        <v>137</v>
      </c>
      <c r="R30" s="28" t="s">
        <v>137</v>
      </c>
    </row>
    <row r="31" spans="1:18" ht="17.149999999999999" customHeight="1" x14ac:dyDescent="0.45">
      <c r="A31" s="22" t="s">
        <v>77</v>
      </c>
      <c r="B31" s="23" t="s">
        <v>105</v>
      </c>
      <c r="C31" s="24">
        <v>2581</v>
      </c>
      <c r="D31" s="24">
        <v>2417</v>
      </c>
      <c r="E31" s="26">
        <v>0.93645873692367299</v>
      </c>
      <c r="F31" s="24">
        <v>1836</v>
      </c>
      <c r="G31" s="24">
        <v>735</v>
      </c>
      <c r="H31" s="26">
        <v>0.28477334366524604</v>
      </c>
      <c r="I31" s="24">
        <v>724</v>
      </c>
      <c r="J31" s="26">
        <v>0.28051142967841924</v>
      </c>
      <c r="K31" s="24">
        <v>11</v>
      </c>
      <c r="L31" s="26">
        <v>4.2619139868268112E-3</v>
      </c>
      <c r="M31" s="24">
        <v>581</v>
      </c>
      <c r="N31" s="26">
        <v>0.22510654784967066</v>
      </c>
      <c r="O31" s="24">
        <v>164</v>
      </c>
      <c r="P31" s="26">
        <v>6.3541263076327001E-2</v>
      </c>
      <c r="Q31" s="32" t="s">
        <v>137</v>
      </c>
      <c r="R31" s="33" t="s">
        <v>137</v>
      </c>
    </row>
    <row r="32" spans="1:18" ht="17.149999999999999" customHeight="1" x14ac:dyDescent="0.45">
      <c r="A32" s="22" t="s">
        <v>77</v>
      </c>
      <c r="B32" s="23" t="s">
        <v>106</v>
      </c>
      <c r="C32" s="24">
        <v>2090</v>
      </c>
      <c r="D32" s="24">
        <v>1567</v>
      </c>
      <c r="E32" s="26">
        <v>0.74976076555023918</v>
      </c>
      <c r="F32" s="24">
        <v>1198</v>
      </c>
      <c r="G32" s="24">
        <v>858</v>
      </c>
      <c r="H32" s="26">
        <v>0.41052631578947368</v>
      </c>
      <c r="I32" s="78" t="s">
        <v>138</v>
      </c>
      <c r="J32" s="79" t="s">
        <v>138</v>
      </c>
      <c r="K32" s="78" t="s">
        <v>138</v>
      </c>
      <c r="L32" s="79" t="s">
        <v>138</v>
      </c>
      <c r="M32" s="24">
        <v>369</v>
      </c>
      <c r="N32" s="26">
        <v>0.17655502392344496</v>
      </c>
      <c r="O32" s="24">
        <v>523</v>
      </c>
      <c r="P32" s="26">
        <v>0.25023923444976076</v>
      </c>
      <c r="Q32" s="30">
        <v>1</v>
      </c>
      <c r="R32" s="31" t="s">
        <v>20</v>
      </c>
    </row>
    <row r="33" spans="1:18" ht="17.149999999999999" customHeight="1" x14ac:dyDescent="0.45">
      <c r="A33" s="22" t="s">
        <v>77</v>
      </c>
      <c r="B33" s="23" t="s">
        <v>107</v>
      </c>
      <c r="C33" s="24">
        <v>73629</v>
      </c>
      <c r="D33" s="24">
        <v>58438</v>
      </c>
      <c r="E33" s="26">
        <v>0.79368183731953446</v>
      </c>
      <c r="F33" s="24">
        <v>45831</v>
      </c>
      <c r="G33" s="24">
        <v>25114</v>
      </c>
      <c r="H33" s="26">
        <v>0.34108842983063736</v>
      </c>
      <c r="I33" s="24">
        <v>25053</v>
      </c>
      <c r="J33" s="26">
        <v>0.34025995192111802</v>
      </c>
      <c r="K33" s="24">
        <v>61</v>
      </c>
      <c r="L33" s="26">
        <v>8.2847790951934698E-4</v>
      </c>
      <c r="M33" s="24">
        <v>12607</v>
      </c>
      <c r="N33" s="26">
        <v>0.17122329516902307</v>
      </c>
      <c r="O33" s="24">
        <v>15191</v>
      </c>
      <c r="P33" s="26">
        <v>0.20631816268046557</v>
      </c>
      <c r="Q33" s="32" t="s">
        <v>137</v>
      </c>
      <c r="R33" s="33" t="s">
        <v>137</v>
      </c>
    </row>
    <row r="34" spans="1:18" ht="17.149999999999999" customHeight="1" x14ac:dyDescent="0.45">
      <c r="A34" s="22" t="s">
        <v>77</v>
      </c>
      <c r="B34" s="23" t="s">
        <v>108</v>
      </c>
      <c r="C34" s="24">
        <v>5695</v>
      </c>
      <c r="D34" s="24">
        <v>4327</v>
      </c>
      <c r="E34" s="26">
        <v>0.75978928884986829</v>
      </c>
      <c r="F34" s="24">
        <v>3364</v>
      </c>
      <c r="G34" s="24">
        <v>2605</v>
      </c>
      <c r="H34" s="26">
        <v>0.45741878841088673</v>
      </c>
      <c r="I34" s="78" t="s">
        <v>138</v>
      </c>
      <c r="J34" s="79" t="s">
        <v>138</v>
      </c>
      <c r="K34" s="78" t="s">
        <v>138</v>
      </c>
      <c r="L34" s="79" t="s">
        <v>138</v>
      </c>
      <c r="M34" s="24">
        <v>963</v>
      </c>
      <c r="N34" s="26">
        <v>0.1690956979806848</v>
      </c>
      <c r="O34" s="24">
        <v>1368</v>
      </c>
      <c r="P34" s="26">
        <v>0.24021071115013171</v>
      </c>
      <c r="Q34" s="30">
        <v>1</v>
      </c>
      <c r="R34" s="31" t="s">
        <v>20</v>
      </c>
    </row>
    <row r="35" spans="1:18" ht="17.149999999999999" customHeight="1" x14ac:dyDescent="0.45">
      <c r="A35" s="22" t="s">
        <v>77</v>
      </c>
      <c r="B35" s="23" t="s">
        <v>109</v>
      </c>
      <c r="C35" s="24">
        <v>483</v>
      </c>
      <c r="D35" s="24">
        <v>414</v>
      </c>
      <c r="E35" s="26">
        <v>0.8571428571428571</v>
      </c>
      <c r="F35" s="24">
        <v>340</v>
      </c>
      <c r="G35" s="24">
        <v>212</v>
      </c>
      <c r="H35" s="26">
        <v>0.43892339544513459</v>
      </c>
      <c r="I35" s="24">
        <v>212</v>
      </c>
      <c r="J35" s="26">
        <v>0.43892339544513459</v>
      </c>
      <c r="K35" s="24">
        <v>0</v>
      </c>
      <c r="L35" s="26">
        <v>0</v>
      </c>
      <c r="M35" s="24">
        <v>74</v>
      </c>
      <c r="N35" s="26">
        <v>0.15320910973084886</v>
      </c>
      <c r="O35" s="24">
        <v>69</v>
      </c>
      <c r="P35" s="26">
        <v>0.14285714285714285</v>
      </c>
      <c r="Q35" s="32" t="s">
        <v>137</v>
      </c>
      <c r="R35" s="33" t="s">
        <v>137</v>
      </c>
    </row>
    <row r="36" spans="1:18" ht="17.149999999999999" customHeight="1" x14ac:dyDescent="0.45">
      <c r="A36" s="22" t="s">
        <v>77</v>
      </c>
      <c r="B36" s="23" t="s">
        <v>110</v>
      </c>
      <c r="C36" s="24">
        <v>66436</v>
      </c>
      <c r="D36" s="24">
        <v>42947</v>
      </c>
      <c r="E36" s="26">
        <v>0.64644168824131498</v>
      </c>
      <c r="F36" s="24">
        <v>32060</v>
      </c>
      <c r="G36" s="24">
        <v>27320</v>
      </c>
      <c r="H36" s="26">
        <v>0.41122283099524354</v>
      </c>
      <c r="I36" s="24">
        <v>27285</v>
      </c>
      <c r="J36" s="26">
        <v>0.41069600818833163</v>
      </c>
      <c r="K36" s="24">
        <v>35</v>
      </c>
      <c r="L36" s="26">
        <v>5.2682280691191525E-4</v>
      </c>
      <c r="M36" s="24">
        <v>10887</v>
      </c>
      <c r="N36" s="26">
        <v>0.16387199711000061</v>
      </c>
      <c r="O36" s="24">
        <v>23489</v>
      </c>
      <c r="P36" s="26">
        <v>0.35355831175868507</v>
      </c>
      <c r="Q36" s="27" t="s">
        <v>137</v>
      </c>
      <c r="R36" s="28" t="s">
        <v>137</v>
      </c>
    </row>
    <row r="37" spans="1:18" ht="17.149999999999999" customHeight="1" x14ac:dyDescent="0.45">
      <c r="A37" s="22" t="s">
        <v>77</v>
      </c>
      <c r="B37" s="23" t="s">
        <v>111</v>
      </c>
      <c r="C37" s="24">
        <v>43160</v>
      </c>
      <c r="D37" s="24">
        <v>33048</v>
      </c>
      <c r="E37" s="26">
        <v>0.76570898980537538</v>
      </c>
      <c r="F37" s="24">
        <v>25583</v>
      </c>
      <c r="G37" s="24">
        <v>11460</v>
      </c>
      <c r="H37" s="26">
        <v>0.2655236329935125</v>
      </c>
      <c r="I37" s="24">
        <v>11460</v>
      </c>
      <c r="J37" s="26">
        <v>0.2655236329935125</v>
      </c>
      <c r="K37" s="24">
        <v>0</v>
      </c>
      <c r="L37" s="26">
        <v>0</v>
      </c>
      <c r="M37" s="24">
        <v>7465</v>
      </c>
      <c r="N37" s="26">
        <v>0.17296107506950881</v>
      </c>
      <c r="O37" s="24">
        <v>10112</v>
      </c>
      <c r="P37" s="26">
        <v>0.23429101019462464</v>
      </c>
      <c r="Q37" s="32" t="s">
        <v>137</v>
      </c>
      <c r="R37" s="33" t="s">
        <v>137</v>
      </c>
    </row>
    <row r="38" spans="1:18" ht="17.149999999999999" customHeight="1" x14ac:dyDescent="0.45">
      <c r="A38" s="22" t="s">
        <v>77</v>
      </c>
      <c r="B38" s="23" t="s">
        <v>112</v>
      </c>
      <c r="C38" s="24">
        <v>1698</v>
      </c>
      <c r="D38" s="24">
        <v>1216</v>
      </c>
      <c r="E38" s="26">
        <v>0.7161366313309776</v>
      </c>
      <c r="F38" s="24">
        <v>884</v>
      </c>
      <c r="G38" s="24">
        <v>575</v>
      </c>
      <c r="H38" s="26">
        <v>0.33863368669022381</v>
      </c>
      <c r="I38" s="24">
        <v>575</v>
      </c>
      <c r="J38" s="26">
        <v>0.33863368669022381</v>
      </c>
      <c r="K38" s="24">
        <v>0</v>
      </c>
      <c r="L38" s="26">
        <v>0</v>
      </c>
      <c r="M38" s="24">
        <v>332</v>
      </c>
      <c r="N38" s="26">
        <v>0.19552414605418139</v>
      </c>
      <c r="O38" s="24">
        <v>482</v>
      </c>
      <c r="P38" s="26">
        <v>0.2838633686690224</v>
      </c>
      <c r="Q38" s="27" t="s">
        <v>137</v>
      </c>
      <c r="R38" s="28" t="s">
        <v>137</v>
      </c>
    </row>
    <row r="39" spans="1:18" ht="17.149999999999999" customHeight="1" x14ac:dyDescent="0.45">
      <c r="A39" s="22" t="s">
        <v>77</v>
      </c>
      <c r="B39" s="34" t="s">
        <v>113</v>
      </c>
      <c r="C39" s="24">
        <v>62993</v>
      </c>
      <c r="D39" s="24">
        <v>46664</v>
      </c>
      <c r="E39" s="26">
        <v>0.74078072166748687</v>
      </c>
      <c r="F39" s="24">
        <v>35788</v>
      </c>
      <c r="G39" s="24">
        <v>26742</v>
      </c>
      <c r="H39" s="26">
        <v>0.42452335973838362</v>
      </c>
      <c r="I39" s="24">
        <v>26650</v>
      </c>
      <c r="J39" s="26">
        <v>0.42306288000253994</v>
      </c>
      <c r="K39" s="24">
        <v>92</v>
      </c>
      <c r="L39" s="26">
        <v>1.4604797358436651E-3</v>
      </c>
      <c r="M39" s="24">
        <v>10876</v>
      </c>
      <c r="N39" s="26">
        <v>0.17265410442430112</v>
      </c>
      <c r="O39" s="24">
        <v>16329</v>
      </c>
      <c r="P39" s="26">
        <v>0.25921927833251313</v>
      </c>
      <c r="Q39" s="32" t="s">
        <v>137</v>
      </c>
      <c r="R39" s="33" t="s">
        <v>137</v>
      </c>
    </row>
    <row r="40" spans="1:18" ht="17.149999999999999" customHeight="1" x14ac:dyDescent="0.45">
      <c r="A40" s="22" t="s">
        <v>77</v>
      </c>
      <c r="B40" s="23" t="s">
        <v>114</v>
      </c>
      <c r="C40" s="24">
        <v>71283</v>
      </c>
      <c r="D40" s="24">
        <v>49653</v>
      </c>
      <c r="E40" s="26">
        <v>0.69656159252556715</v>
      </c>
      <c r="F40" s="24">
        <v>36467</v>
      </c>
      <c r="G40" s="24">
        <v>25781</v>
      </c>
      <c r="H40" s="26">
        <v>0.36167108567260076</v>
      </c>
      <c r="I40" s="24">
        <v>25761</v>
      </c>
      <c r="J40" s="26">
        <v>0.36139051386726145</v>
      </c>
      <c r="K40" s="24">
        <v>20</v>
      </c>
      <c r="L40" s="26">
        <v>2.8057180533928145E-4</v>
      </c>
      <c r="M40" s="24">
        <v>13186</v>
      </c>
      <c r="N40" s="26">
        <v>0.18498099126018827</v>
      </c>
      <c r="O40" s="24">
        <v>21630</v>
      </c>
      <c r="P40" s="26">
        <v>0.3034384074744329</v>
      </c>
      <c r="Q40" s="27" t="s">
        <v>137</v>
      </c>
      <c r="R40" s="28" t="s">
        <v>137</v>
      </c>
    </row>
    <row r="41" spans="1:18" ht="17.149999999999999" customHeight="1" x14ac:dyDescent="0.45">
      <c r="A41" s="22" t="s">
        <v>77</v>
      </c>
      <c r="B41" s="34" t="s">
        <v>115</v>
      </c>
      <c r="C41" s="24">
        <v>16351</v>
      </c>
      <c r="D41" s="24">
        <v>14286</v>
      </c>
      <c r="E41" s="26">
        <v>0.87370803008990272</v>
      </c>
      <c r="F41" s="24">
        <v>11437</v>
      </c>
      <c r="G41" s="24">
        <v>4318</v>
      </c>
      <c r="H41" s="26">
        <v>0.26408170754082322</v>
      </c>
      <c r="I41" s="24">
        <v>4318</v>
      </c>
      <c r="J41" s="26">
        <v>0.26408170754082322</v>
      </c>
      <c r="K41" s="24">
        <v>0</v>
      </c>
      <c r="L41" s="26">
        <v>0</v>
      </c>
      <c r="M41" s="24">
        <v>2849</v>
      </c>
      <c r="N41" s="26">
        <v>0.17424010763867653</v>
      </c>
      <c r="O41" s="24">
        <v>2065</v>
      </c>
      <c r="P41" s="26">
        <v>0.12629196991009725</v>
      </c>
      <c r="Q41" s="32" t="s">
        <v>137</v>
      </c>
      <c r="R41" s="33" t="s">
        <v>137</v>
      </c>
    </row>
    <row r="42" spans="1:18" ht="17.149999999999999" customHeight="1" x14ac:dyDescent="0.45">
      <c r="A42" s="22" t="s">
        <v>77</v>
      </c>
      <c r="B42" s="34" t="s">
        <v>116</v>
      </c>
      <c r="C42" s="24">
        <v>21885</v>
      </c>
      <c r="D42" s="24">
        <v>16469</v>
      </c>
      <c r="E42" s="26">
        <v>0.75252456020105096</v>
      </c>
      <c r="F42" s="24">
        <v>12834</v>
      </c>
      <c r="G42" s="24">
        <v>8569</v>
      </c>
      <c r="H42" s="26">
        <v>0.39154672149874342</v>
      </c>
      <c r="I42" s="24">
        <v>8397</v>
      </c>
      <c r="J42" s="26">
        <v>0.38368745716244002</v>
      </c>
      <c r="K42" s="24">
        <v>172</v>
      </c>
      <c r="L42" s="26">
        <v>7.8592643363034047E-3</v>
      </c>
      <c r="M42" s="24">
        <v>3635</v>
      </c>
      <c r="N42" s="26">
        <v>0.16609549920036554</v>
      </c>
      <c r="O42" s="24">
        <v>5416</v>
      </c>
      <c r="P42" s="26">
        <v>0.24747543979894907</v>
      </c>
      <c r="Q42" s="27" t="s">
        <v>137</v>
      </c>
      <c r="R42" s="28" t="s">
        <v>137</v>
      </c>
    </row>
    <row r="43" spans="1:18" ht="17.149999999999999" customHeight="1" x14ac:dyDescent="0.45">
      <c r="A43" s="22" t="s">
        <v>77</v>
      </c>
      <c r="B43" s="34" t="s">
        <v>117</v>
      </c>
      <c r="C43" s="24">
        <v>5058</v>
      </c>
      <c r="D43" s="24">
        <v>4376</v>
      </c>
      <c r="E43" s="26">
        <v>0.86516409648082249</v>
      </c>
      <c r="F43" s="24">
        <v>3386</v>
      </c>
      <c r="G43" s="24">
        <v>1153</v>
      </c>
      <c r="H43" s="26">
        <v>0.22795571372083828</v>
      </c>
      <c r="I43" s="78" t="s">
        <v>138</v>
      </c>
      <c r="J43" s="79" t="s">
        <v>138</v>
      </c>
      <c r="K43" s="78" t="s">
        <v>138</v>
      </c>
      <c r="L43" s="79" t="s">
        <v>138</v>
      </c>
      <c r="M43" s="24">
        <v>990</v>
      </c>
      <c r="N43" s="26">
        <v>0.19572953736654805</v>
      </c>
      <c r="O43" s="24">
        <v>682</v>
      </c>
      <c r="P43" s="26">
        <v>0.13483590351917754</v>
      </c>
      <c r="Q43" s="30">
        <v>1</v>
      </c>
      <c r="R43" s="31" t="s">
        <v>20</v>
      </c>
    </row>
    <row r="44" spans="1:18" ht="17.149999999999999" customHeight="1" x14ac:dyDescent="0.45">
      <c r="A44" s="22" t="s">
        <v>77</v>
      </c>
      <c r="B44" s="23" t="s">
        <v>118</v>
      </c>
      <c r="C44" s="24">
        <v>12973</v>
      </c>
      <c r="D44" s="24">
        <v>10458</v>
      </c>
      <c r="E44" s="26">
        <v>0.80613582055037381</v>
      </c>
      <c r="F44" s="24">
        <v>7640</v>
      </c>
      <c r="G44" s="24">
        <v>3643</v>
      </c>
      <c r="H44" s="26">
        <v>0.2808139983041702</v>
      </c>
      <c r="I44" s="24">
        <v>3623</v>
      </c>
      <c r="J44" s="26">
        <v>0.27927233484930242</v>
      </c>
      <c r="K44" s="24">
        <v>20</v>
      </c>
      <c r="L44" s="26">
        <v>1.5416634548678023E-3</v>
      </c>
      <c r="M44" s="24">
        <v>2818</v>
      </c>
      <c r="N44" s="26">
        <v>0.21722038079087336</v>
      </c>
      <c r="O44" s="24">
        <v>2515</v>
      </c>
      <c r="P44" s="26">
        <v>0.19386417944962614</v>
      </c>
      <c r="Q44" s="27" t="s">
        <v>137</v>
      </c>
      <c r="R44" s="28" t="s">
        <v>137</v>
      </c>
    </row>
    <row r="45" spans="1:18" ht="17.149999999999999" customHeight="1" x14ac:dyDescent="0.45">
      <c r="A45" s="22" t="s">
        <v>77</v>
      </c>
      <c r="B45" s="34" t="s">
        <v>119</v>
      </c>
      <c r="C45" s="24">
        <v>12933</v>
      </c>
      <c r="D45" s="24">
        <v>8044</v>
      </c>
      <c r="E45" s="26">
        <v>0.62197479316477233</v>
      </c>
      <c r="F45" s="24">
        <v>6087</v>
      </c>
      <c r="G45" s="24">
        <v>4302</v>
      </c>
      <c r="H45" s="26">
        <v>0.33263743910925542</v>
      </c>
      <c r="I45" s="78" t="s">
        <v>138</v>
      </c>
      <c r="J45" s="79" t="s">
        <v>138</v>
      </c>
      <c r="K45" s="78" t="s">
        <v>138</v>
      </c>
      <c r="L45" s="79" t="s">
        <v>138</v>
      </c>
      <c r="M45" s="24">
        <v>1957</v>
      </c>
      <c r="N45" s="26">
        <v>0.15131833294672542</v>
      </c>
      <c r="O45" s="24">
        <v>4889</v>
      </c>
      <c r="P45" s="26">
        <v>0.37802520683522772</v>
      </c>
      <c r="Q45" s="30">
        <v>1</v>
      </c>
      <c r="R45" s="31" t="s">
        <v>20</v>
      </c>
    </row>
    <row r="46" spans="1:18" ht="17.149999999999999" customHeight="1" x14ac:dyDescent="0.45">
      <c r="A46" s="22" t="s">
        <v>77</v>
      </c>
      <c r="B46" s="23" t="s">
        <v>120</v>
      </c>
      <c r="C46" s="24">
        <v>32333</v>
      </c>
      <c r="D46" s="24">
        <v>30447</v>
      </c>
      <c r="E46" s="26">
        <v>0.94166950174744068</v>
      </c>
      <c r="F46" s="24">
        <v>23126</v>
      </c>
      <c r="G46" s="24">
        <v>10902</v>
      </c>
      <c r="H46" s="26">
        <v>0.33717873380137942</v>
      </c>
      <c r="I46" s="24">
        <v>10859</v>
      </c>
      <c r="J46" s="26">
        <v>0.33584882318374415</v>
      </c>
      <c r="K46" s="24">
        <v>43</v>
      </c>
      <c r="L46" s="26">
        <v>1.3299106176352334E-3</v>
      </c>
      <c r="M46" s="24">
        <v>7321</v>
      </c>
      <c r="N46" s="26">
        <v>0.22642501469087309</v>
      </c>
      <c r="O46" s="24">
        <v>1886</v>
      </c>
      <c r="P46" s="26">
        <v>5.8330498252559301E-2</v>
      </c>
      <c r="Q46" s="27" t="s">
        <v>137</v>
      </c>
      <c r="R46" s="28" t="s">
        <v>137</v>
      </c>
    </row>
    <row r="47" spans="1:18" ht="17.149999999999999" customHeight="1" x14ac:dyDescent="0.45">
      <c r="A47" s="22" t="s">
        <v>77</v>
      </c>
      <c r="B47" s="23" t="s">
        <v>121</v>
      </c>
      <c r="C47" s="24">
        <v>6044</v>
      </c>
      <c r="D47" s="24">
        <v>4930</v>
      </c>
      <c r="E47" s="26">
        <v>0.81568497683653207</v>
      </c>
      <c r="F47" s="24">
        <v>3887</v>
      </c>
      <c r="G47" s="24">
        <v>2265</v>
      </c>
      <c r="H47" s="26">
        <v>0.37475181998676371</v>
      </c>
      <c r="I47" s="24">
        <v>2260</v>
      </c>
      <c r="J47" s="26">
        <v>0.37392455327597618</v>
      </c>
      <c r="K47" s="24">
        <v>5</v>
      </c>
      <c r="L47" s="26">
        <v>8.2726671078755794E-4</v>
      </c>
      <c r="M47" s="24">
        <v>1043</v>
      </c>
      <c r="N47" s="26">
        <v>0.17256783587028457</v>
      </c>
      <c r="O47" s="24">
        <v>1114</v>
      </c>
      <c r="P47" s="26">
        <v>0.1843150231634679</v>
      </c>
      <c r="Q47" s="32" t="s">
        <v>137</v>
      </c>
      <c r="R47" s="33" t="s">
        <v>137</v>
      </c>
    </row>
    <row r="48" spans="1:18" ht="17.149999999999999" customHeight="1" x14ac:dyDescent="0.45">
      <c r="A48" s="22" t="s">
        <v>77</v>
      </c>
      <c r="B48" s="23" t="s">
        <v>122</v>
      </c>
      <c r="C48" s="24">
        <v>4832</v>
      </c>
      <c r="D48" s="24">
        <v>3582</v>
      </c>
      <c r="E48" s="26">
        <v>0.74130794701986757</v>
      </c>
      <c r="F48" s="24">
        <v>2898</v>
      </c>
      <c r="G48" s="24">
        <v>2295</v>
      </c>
      <c r="H48" s="26">
        <v>0.47495860927152317</v>
      </c>
      <c r="I48" s="24">
        <v>2280</v>
      </c>
      <c r="J48" s="26">
        <v>0.47185430463576161</v>
      </c>
      <c r="K48" s="24">
        <v>15</v>
      </c>
      <c r="L48" s="26">
        <v>3.1043046357615892E-3</v>
      </c>
      <c r="M48" s="24">
        <v>684</v>
      </c>
      <c r="N48" s="26">
        <v>0.14155629139072848</v>
      </c>
      <c r="O48" s="24">
        <v>1250</v>
      </c>
      <c r="P48" s="26">
        <v>0.25869205298013243</v>
      </c>
      <c r="Q48" s="27" t="s">
        <v>137</v>
      </c>
      <c r="R48" s="28" t="s">
        <v>137</v>
      </c>
    </row>
    <row r="49" spans="1:18" ht="17.149999999999999" customHeight="1" x14ac:dyDescent="0.45">
      <c r="A49" s="22" t="s">
        <v>77</v>
      </c>
      <c r="B49" s="23" t="s">
        <v>123</v>
      </c>
      <c r="C49" s="24">
        <v>76</v>
      </c>
      <c r="D49" s="24">
        <v>68</v>
      </c>
      <c r="E49" s="26">
        <v>0.89473684210526316</v>
      </c>
      <c r="F49" s="78" t="s">
        <v>138</v>
      </c>
      <c r="G49" s="24">
        <v>33</v>
      </c>
      <c r="H49" s="26">
        <v>0.43421052631578949</v>
      </c>
      <c r="I49" s="24">
        <v>33</v>
      </c>
      <c r="J49" s="26">
        <v>0.43421052631578949</v>
      </c>
      <c r="K49" s="24">
        <v>0</v>
      </c>
      <c r="L49" s="26">
        <v>0</v>
      </c>
      <c r="M49" s="78" t="s">
        <v>138</v>
      </c>
      <c r="N49" s="79" t="s">
        <v>138</v>
      </c>
      <c r="O49" s="24">
        <v>8</v>
      </c>
      <c r="P49" s="26">
        <v>0.10526315789473684</v>
      </c>
      <c r="Q49" s="35">
        <v>2</v>
      </c>
      <c r="R49" s="46" t="s">
        <v>52</v>
      </c>
    </row>
    <row r="50" spans="1:18" ht="17.149999999999999" customHeight="1" x14ac:dyDescent="0.45">
      <c r="A50" s="22" t="s">
        <v>77</v>
      </c>
      <c r="B50" s="23" t="s">
        <v>124</v>
      </c>
      <c r="C50" s="24">
        <v>1326</v>
      </c>
      <c r="D50" s="24">
        <v>1210</v>
      </c>
      <c r="E50" s="26">
        <v>0.91251885369532426</v>
      </c>
      <c r="F50" s="24">
        <v>924</v>
      </c>
      <c r="G50" s="24">
        <v>609</v>
      </c>
      <c r="H50" s="26">
        <v>0.45927601809954749</v>
      </c>
      <c r="I50" s="78" t="s">
        <v>138</v>
      </c>
      <c r="J50" s="79" t="s">
        <v>138</v>
      </c>
      <c r="K50" s="78" t="s">
        <v>138</v>
      </c>
      <c r="L50" s="79" t="s">
        <v>138</v>
      </c>
      <c r="M50" s="24">
        <v>286</v>
      </c>
      <c r="N50" s="26">
        <v>0.21568627450980393</v>
      </c>
      <c r="O50" s="24">
        <v>116</v>
      </c>
      <c r="P50" s="26">
        <v>8.7481146304675711E-2</v>
      </c>
      <c r="Q50" s="30">
        <v>1</v>
      </c>
      <c r="R50" s="31" t="s">
        <v>20</v>
      </c>
    </row>
    <row r="51" spans="1:18" ht="17.149999999999999" customHeight="1" x14ac:dyDescent="0.45">
      <c r="A51" s="22" t="s">
        <v>77</v>
      </c>
      <c r="B51" s="23" t="s">
        <v>125</v>
      </c>
      <c r="C51" s="24">
        <v>9895</v>
      </c>
      <c r="D51" s="24">
        <v>7469</v>
      </c>
      <c r="E51" s="26">
        <v>0.75482566953006569</v>
      </c>
      <c r="F51" s="24">
        <v>5701</v>
      </c>
      <c r="G51" s="24">
        <v>3788</v>
      </c>
      <c r="H51" s="26">
        <v>0.38281960586154623</v>
      </c>
      <c r="I51" s="24">
        <v>3781</v>
      </c>
      <c r="J51" s="26">
        <v>0.38211217786760993</v>
      </c>
      <c r="K51" s="24">
        <v>7</v>
      </c>
      <c r="L51" s="26">
        <v>7.0742799393633152E-4</v>
      </c>
      <c r="M51" s="24">
        <v>1768</v>
      </c>
      <c r="N51" s="26">
        <v>0.17867609903991916</v>
      </c>
      <c r="O51" s="24">
        <v>2426</v>
      </c>
      <c r="P51" s="26">
        <v>0.24517433046993431</v>
      </c>
      <c r="Q51" s="32" t="s">
        <v>137</v>
      </c>
      <c r="R51" s="33" t="s">
        <v>137</v>
      </c>
    </row>
    <row r="52" spans="1:18" ht="17.149999999999999" customHeight="1" x14ac:dyDescent="0.45">
      <c r="A52" s="22" t="s">
        <v>77</v>
      </c>
      <c r="B52" s="23" t="s">
        <v>126</v>
      </c>
      <c r="C52" s="24">
        <v>9780</v>
      </c>
      <c r="D52" s="24">
        <v>6911</v>
      </c>
      <c r="E52" s="26">
        <v>0.70664621676891615</v>
      </c>
      <c r="F52" s="24">
        <v>5428</v>
      </c>
      <c r="G52" s="24">
        <v>3447</v>
      </c>
      <c r="H52" s="26">
        <v>0.35245398773006137</v>
      </c>
      <c r="I52" s="24">
        <v>3421</v>
      </c>
      <c r="J52" s="26">
        <v>0.3497955010224949</v>
      </c>
      <c r="K52" s="24">
        <v>26</v>
      </c>
      <c r="L52" s="26">
        <v>2.6584867075664623E-3</v>
      </c>
      <c r="M52" s="24">
        <v>1483</v>
      </c>
      <c r="N52" s="26">
        <v>0.15163599182004089</v>
      </c>
      <c r="O52" s="24">
        <v>2869</v>
      </c>
      <c r="P52" s="26">
        <v>0.29335378323108385</v>
      </c>
      <c r="Q52" s="27" t="s">
        <v>137</v>
      </c>
      <c r="R52" s="28" t="s">
        <v>137</v>
      </c>
    </row>
    <row r="53" spans="1:18" ht="17.149999999999999" customHeight="1" x14ac:dyDescent="0.45">
      <c r="A53" s="22" t="s">
        <v>77</v>
      </c>
      <c r="B53" s="23" t="s">
        <v>127</v>
      </c>
      <c r="C53" s="24">
        <v>18166</v>
      </c>
      <c r="D53" s="24">
        <v>14933</v>
      </c>
      <c r="E53" s="26">
        <v>0.82203016624463288</v>
      </c>
      <c r="F53" s="24">
        <v>11608</v>
      </c>
      <c r="G53" s="24">
        <v>6985</v>
      </c>
      <c r="H53" s="26">
        <v>0.38450952328525817</v>
      </c>
      <c r="I53" s="24">
        <v>6874</v>
      </c>
      <c r="J53" s="26">
        <v>0.37839920731036003</v>
      </c>
      <c r="K53" s="24">
        <v>111</v>
      </c>
      <c r="L53" s="26">
        <v>6.1103159748981612E-3</v>
      </c>
      <c r="M53" s="24">
        <v>3325</v>
      </c>
      <c r="N53" s="26">
        <v>0.1830342397886161</v>
      </c>
      <c r="O53" s="24">
        <v>3233</v>
      </c>
      <c r="P53" s="26">
        <v>0.17796983375536718</v>
      </c>
      <c r="Q53" s="32" t="s">
        <v>137</v>
      </c>
      <c r="R53" s="33" t="s">
        <v>137</v>
      </c>
    </row>
    <row r="54" spans="1:18" ht="17.149999999999999" customHeight="1" x14ac:dyDescent="0.45">
      <c r="A54" s="22" t="s">
        <v>77</v>
      </c>
      <c r="B54" s="23" t="s">
        <v>128</v>
      </c>
      <c r="C54" s="24">
        <v>3184</v>
      </c>
      <c r="D54" s="24">
        <v>2813</v>
      </c>
      <c r="E54" s="26">
        <v>0.8834798994974874</v>
      </c>
      <c r="F54" s="24">
        <v>2289</v>
      </c>
      <c r="G54" s="24">
        <v>1265</v>
      </c>
      <c r="H54" s="26">
        <v>0.39729899497487436</v>
      </c>
      <c r="I54" s="78" t="s">
        <v>138</v>
      </c>
      <c r="J54" s="79" t="s">
        <v>138</v>
      </c>
      <c r="K54" s="78" t="s">
        <v>138</v>
      </c>
      <c r="L54" s="79" t="s">
        <v>138</v>
      </c>
      <c r="M54" s="24">
        <v>524</v>
      </c>
      <c r="N54" s="26">
        <v>0.16457286432160803</v>
      </c>
      <c r="O54" s="24">
        <v>371</v>
      </c>
      <c r="P54" s="26">
        <v>0.11652010050251256</v>
      </c>
      <c r="Q54" s="30">
        <v>1</v>
      </c>
      <c r="R54" s="31" t="s">
        <v>20</v>
      </c>
    </row>
    <row r="55" spans="1:18" ht="17.149999999999999" customHeight="1" x14ac:dyDescent="0.45">
      <c r="A55" s="22" t="s">
        <v>77</v>
      </c>
      <c r="B55" s="23" t="s">
        <v>129</v>
      </c>
      <c r="C55" s="24">
        <v>2189</v>
      </c>
      <c r="D55" s="24">
        <v>1696</v>
      </c>
      <c r="E55" s="26">
        <v>0.7747830059387848</v>
      </c>
      <c r="F55" s="24">
        <v>1352</v>
      </c>
      <c r="G55" s="24">
        <v>904</v>
      </c>
      <c r="H55" s="26">
        <v>0.41297396071265419</v>
      </c>
      <c r="I55" s="78" t="s">
        <v>138</v>
      </c>
      <c r="J55" s="79" t="s">
        <v>138</v>
      </c>
      <c r="K55" s="78" t="s">
        <v>138</v>
      </c>
      <c r="L55" s="79" t="s">
        <v>138</v>
      </c>
      <c r="M55" s="24">
        <v>344</v>
      </c>
      <c r="N55" s="26">
        <v>0.15714938328003655</v>
      </c>
      <c r="O55" s="24">
        <v>493</v>
      </c>
      <c r="P55" s="26">
        <v>0.22521699406121518</v>
      </c>
      <c r="Q55" s="30">
        <v>1</v>
      </c>
      <c r="R55" s="31" t="s">
        <v>20</v>
      </c>
    </row>
    <row r="56" spans="1:18" ht="17.149999999999999" customHeight="1" x14ac:dyDescent="0.45">
      <c r="A56" s="22" t="s">
        <v>77</v>
      </c>
      <c r="B56" s="23" t="s">
        <v>130</v>
      </c>
      <c r="C56" s="24">
        <v>385</v>
      </c>
      <c r="D56" s="24">
        <v>375</v>
      </c>
      <c r="E56" s="26">
        <v>0.97402597402597402</v>
      </c>
      <c r="F56" s="24">
        <v>302</v>
      </c>
      <c r="G56" s="24">
        <v>168</v>
      </c>
      <c r="H56" s="26">
        <v>0.43636363636363634</v>
      </c>
      <c r="I56" s="78" t="s">
        <v>138</v>
      </c>
      <c r="J56" s="79" t="s">
        <v>138</v>
      </c>
      <c r="K56" s="78" t="s">
        <v>138</v>
      </c>
      <c r="L56" s="79" t="s">
        <v>138</v>
      </c>
      <c r="M56" s="24">
        <v>73</v>
      </c>
      <c r="N56" s="26">
        <v>0.18961038961038962</v>
      </c>
      <c r="O56" s="24">
        <v>10</v>
      </c>
      <c r="P56" s="26">
        <v>2.5974025974025976E-2</v>
      </c>
      <c r="Q56" s="30">
        <v>1</v>
      </c>
      <c r="R56" s="31" t="s">
        <v>20</v>
      </c>
    </row>
    <row r="57" spans="1:18" ht="17.149999999999999" customHeight="1" x14ac:dyDescent="0.45">
      <c r="A57" s="22" t="s">
        <v>77</v>
      </c>
      <c r="B57" s="23" t="s">
        <v>131</v>
      </c>
      <c r="C57" s="24">
        <v>19353</v>
      </c>
      <c r="D57" s="24">
        <v>14053</v>
      </c>
      <c r="E57" s="26">
        <v>0.72614065002841932</v>
      </c>
      <c r="F57" s="24">
        <v>11675</v>
      </c>
      <c r="G57" s="24">
        <v>7357</v>
      </c>
      <c r="H57" s="26">
        <v>0.38014778070583372</v>
      </c>
      <c r="I57" s="24">
        <v>7334</v>
      </c>
      <c r="J57" s="26">
        <v>0.37895933447010799</v>
      </c>
      <c r="K57" s="24">
        <v>23</v>
      </c>
      <c r="L57" s="26">
        <v>1.1884462357257273E-3</v>
      </c>
      <c r="M57" s="24">
        <v>2378</v>
      </c>
      <c r="N57" s="26">
        <v>0.12287500645894693</v>
      </c>
      <c r="O57" s="24">
        <v>5300</v>
      </c>
      <c r="P57" s="26">
        <v>0.27385934997158062</v>
      </c>
      <c r="Q57" s="32" t="s">
        <v>137</v>
      </c>
      <c r="R57" s="33" t="s">
        <v>137</v>
      </c>
    </row>
    <row r="58" spans="1:18" ht="17.149999999999999" customHeight="1" x14ac:dyDescent="0.45">
      <c r="A58" s="22" t="s">
        <v>77</v>
      </c>
      <c r="B58" s="23" t="s">
        <v>132</v>
      </c>
      <c r="C58" s="24">
        <v>1177</v>
      </c>
      <c r="D58" s="24">
        <v>938</v>
      </c>
      <c r="E58" s="26">
        <v>0.79694137638062867</v>
      </c>
      <c r="F58" s="24">
        <v>698</v>
      </c>
      <c r="G58" s="24">
        <v>515</v>
      </c>
      <c r="H58" s="26">
        <v>0.43755310110450296</v>
      </c>
      <c r="I58" s="78" t="s">
        <v>138</v>
      </c>
      <c r="J58" s="79" t="s">
        <v>138</v>
      </c>
      <c r="K58" s="78" t="s">
        <v>138</v>
      </c>
      <c r="L58" s="79" t="s">
        <v>138</v>
      </c>
      <c r="M58" s="24">
        <v>240</v>
      </c>
      <c r="N58" s="26">
        <v>0.20390824129141885</v>
      </c>
      <c r="O58" s="24">
        <v>239</v>
      </c>
      <c r="P58" s="26">
        <v>0.20305862361937127</v>
      </c>
      <c r="Q58" s="30">
        <v>1</v>
      </c>
      <c r="R58" s="31" t="s">
        <v>20</v>
      </c>
    </row>
    <row r="59" spans="1:18" ht="17.149999999999999" customHeight="1" x14ac:dyDescent="0.45">
      <c r="A59" s="22" t="s">
        <v>77</v>
      </c>
      <c r="B59" s="23" t="s">
        <v>133</v>
      </c>
      <c r="C59" s="24">
        <v>19591</v>
      </c>
      <c r="D59" s="24">
        <v>15775</v>
      </c>
      <c r="E59" s="26">
        <v>0.80521668112908984</v>
      </c>
      <c r="F59" s="24">
        <v>12183</v>
      </c>
      <c r="G59" s="24">
        <v>6987</v>
      </c>
      <c r="H59" s="26">
        <v>0.35664335664335667</v>
      </c>
      <c r="I59" s="24">
        <v>6947</v>
      </c>
      <c r="J59" s="26">
        <v>0.35460160277678526</v>
      </c>
      <c r="K59" s="24">
        <v>40</v>
      </c>
      <c r="L59" s="26">
        <v>2.0417538665713848E-3</v>
      </c>
      <c r="M59" s="24">
        <v>3592</v>
      </c>
      <c r="N59" s="26">
        <v>0.18334949721811036</v>
      </c>
      <c r="O59" s="24">
        <v>3816</v>
      </c>
      <c r="P59" s="26">
        <v>0.1947833188709101</v>
      </c>
      <c r="Q59" s="32" t="s">
        <v>137</v>
      </c>
      <c r="R59" s="33" t="s">
        <v>137</v>
      </c>
    </row>
    <row r="60" spans="1:18" ht="17.149999999999999" customHeight="1" x14ac:dyDescent="0.45">
      <c r="A60" s="22" t="s">
        <v>77</v>
      </c>
      <c r="B60" s="23" t="s">
        <v>134</v>
      </c>
      <c r="C60" s="24">
        <v>4278</v>
      </c>
      <c r="D60" s="24">
        <v>3206</v>
      </c>
      <c r="E60" s="26">
        <v>0.74941561477325858</v>
      </c>
      <c r="F60" s="24">
        <v>2506</v>
      </c>
      <c r="G60" s="24">
        <v>1765</v>
      </c>
      <c r="H60" s="26">
        <v>0.41257597007947638</v>
      </c>
      <c r="I60" s="78" t="s">
        <v>138</v>
      </c>
      <c r="J60" s="79" t="s">
        <v>138</v>
      </c>
      <c r="K60" s="78" t="s">
        <v>138</v>
      </c>
      <c r="L60" s="79" t="s">
        <v>138</v>
      </c>
      <c r="M60" s="24">
        <v>700</v>
      </c>
      <c r="N60" s="26">
        <v>0.16362786348761102</v>
      </c>
      <c r="O60" s="24">
        <v>1072</v>
      </c>
      <c r="P60" s="26">
        <v>0.25058438522674148</v>
      </c>
      <c r="Q60" s="30">
        <v>1</v>
      </c>
      <c r="R60" s="31" t="s">
        <v>20</v>
      </c>
    </row>
    <row r="61" spans="1:18" ht="17.149999999999999" customHeight="1" x14ac:dyDescent="0.45">
      <c r="A61" s="22" t="s">
        <v>77</v>
      </c>
      <c r="B61" s="23" t="s">
        <v>135</v>
      </c>
      <c r="C61" s="24">
        <v>2420</v>
      </c>
      <c r="D61" s="24">
        <v>2154</v>
      </c>
      <c r="E61" s="26">
        <v>0.89008264462809916</v>
      </c>
      <c r="F61" s="24">
        <v>1703</v>
      </c>
      <c r="G61" s="24">
        <v>1137</v>
      </c>
      <c r="H61" s="26">
        <v>0.46983471074380168</v>
      </c>
      <c r="I61" s="24">
        <v>1123</v>
      </c>
      <c r="J61" s="26">
        <v>0.46404958677685948</v>
      </c>
      <c r="K61" s="24">
        <v>14</v>
      </c>
      <c r="L61" s="26">
        <v>5.7851239669421484E-3</v>
      </c>
      <c r="M61" s="24">
        <v>451</v>
      </c>
      <c r="N61" s="26">
        <v>0.18636363636363637</v>
      </c>
      <c r="O61" s="24">
        <v>266</v>
      </c>
      <c r="P61" s="26">
        <v>0.10991735537190082</v>
      </c>
      <c r="Q61" s="32" t="s">
        <v>137</v>
      </c>
      <c r="R61" s="33" t="s">
        <v>137</v>
      </c>
    </row>
    <row r="62" spans="1:18" ht="17.149999999999999" customHeight="1" x14ac:dyDescent="0.45">
      <c r="A62" s="36" t="s">
        <v>77</v>
      </c>
      <c r="B62" s="37" t="s">
        <v>136</v>
      </c>
      <c r="C62" s="38">
        <v>1011201</v>
      </c>
      <c r="D62" s="38">
        <v>808031</v>
      </c>
      <c r="E62" s="40">
        <v>0.79908049932703784</v>
      </c>
      <c r="F62" s="38">
        <v>611191</v>
      </c>
      <c r="G62" s="38">
        <v>377675</v>
      </c>
      <c r="H62" s="40">
        <v>0.37349152146803655</v>
      </c>
      <c r="I62" s="38">
        <v>376093</v>
      </c>
      <c r="J62" s="40">
        <v>0.37192704516708353</v>
      </c>
      <c r="K62" s="38">
        <v>1582</v>
      </c>
      <c r="L62" s="40">
        <v>1.5644763009530251E-3</v>
      </c>
      <c r="M62" s="38">
        <v>196840</v>
      </c>
      <c r="N62" s="40">
        <v>0.19465961762300471</v>
      </c>
      <c r="O62" s="38">
        <v>203170</v>
      </c>
      <c r="P62" s="40">
        <v>0.20091950067296216</v>
      </c>
      <c r="Q62" s="41" t="s">
        <v>137</v>
      </c>
      <c r="R62" s="42" t="s">
        <v>137</v>
      </c>
    </row>
    <row r="64" spans="1:18" ht="17.149999999999999" customHeight="1" x14ac:dyDescent="0.45">
      <c r="A64" s="43" t="s">
        <v>21</v>
      </c>
    </row>
  </sheetData>
  <sheetProtection sheet="1" objects="1" scenarios="1" selectLockedCells="1"/>
  <conditionalFormatting sqref="A49:Q49 A4:R48 A50:R62">
    <cfRule type="expression" dxfId="118" priority="1">
      <formula>MOD(ROW(),2)=0</formula>
    </cfRule>
  </conditionalFormatting>
  <pageMargins left="0.05" right="0.05" top="0.5" bottom="0.5" header="0" footer="0"/>
  <pageSetup orientation="portrait" horizontalDpi="300" verticalDpi="300" r:id="rId1"/>
  <tableParts count="1">
    <tablePart r:id="rId2"/>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E656719-927D-4B7C-8BD2-3B024AE6D606}">
  <dimension ref="A1:G76"/>
  <sheetViews>
    <sheetView zoomScaleNormal="100" workbookViewId="0">
      <pane ySplit="3" topLeftCell="A4" activePane="bottomLeft" state="frozen"/>
      <selection activeCell="Q9" sqref="Q9"/>
      <selection pane="bottomLeft" activeCell="C3" sqref="C3"/>
    </sheetView>
  </sheetViews>
  <sheetFormatPr defaultColWidth="0" defaultRowHeight="17.149999999999999" customHeight="1" zeroHeight="1" x14ac:dyDescent="0.45"/>
  <cols>
    <col min="1" max="1" width="19.7265625" style="2" customWidth="1"/>
    <col min="2" max="2" width="17.7265625" style="2" customWidth="1"/>
    <col min="3" max="3" width="36.7265625" style="2" customWidth="1"/>
    <col min="4" max="4" width="39.7265625" style="2" customWidth="1"/>
    <col min="5" max="5" width="34.7265625" style="2" bestFit="1" customWidth="1"/>
    <col min="6" max="6" width="16.7265625" style="2" customWidth="1"/>
    <col min="7" max="7" width="42.7265625" style="2" customWidth="1"/>
    <col min="8" max="16384" width="11.453125" style="2" hidden="1"/>
  </cols>
  <sheetData>
    <row r="1" spans="1:7" ht="17.149999999999999" customHeight="1" x14ac:dyDescent="0.45">
      <c r="A1" s="44" t="s">
        <v>0</v>
      </c>
    </row>
    <row r="2" spans="1:7" s="4" customFormat="1" ht="23.15" customHeight="1" x14ac:dyDescent="0.65">
      <c r="A2" s="18" t="s">
        <v>53</v>
      </c>
    </row>
    <row r="3" spans="1:7" ht="35" x14ac:dyDescent="0.45">
      <c r="A3" s="19" t="s">
        <v>2</v>
      </c>
      <c r="B3" s="20" t="s">
        <v>3</v>
      </c>
      <c r="C3" s="20" t="s">
        <v>54</v>
      </c>
      <c r="D3" s="20" t="s">
        <v>55</v>
      </c>
      <c r="E3" s="47" t="s">
        <v>56</v>
      </c>
      <c r="F3" s="47" t="s">
        <v>18</v>
      </c>
      <c r="G3" s="48" t="s">
        <v>19</v>
      </c>
    </row>
    <row r="4" spans="1:7" ht="17.149999999999999" customHeight="1" x14ac:dyDescent="0.45">
      <c r="A4" s="49" t="s">
        <v>77</v>
      </c>
      <c r="B4" s="23" t="s">
        <v>78</v>
      </c>
      <c r="C4" s="50">
        <v>0.85134037367993498</v>
      </c>
      <c r="D4" s="50">
        <v>0.72714514835605448</v>
      </c>
      <c r="E4" s="51">
        <v>0.83401839890389506</v>
      </c>
      <c r="F4" s="52" t="s">
        <v>137</v>
      </c>
      <c r="G4" s="53" t="s">
        <v>137</v>
      </c>
    </row>
    <row r="5" spans="1:7" ht="17.149999999999999" customHeight="1" x14ac:dyDescent="0.45">
      <c r="A5" s="49" t="s">
        <v>77</v>
      </c>
      <c r="B5" s="23" t="s">
        <v>79</v>
      </c>
      <c r="C5" s="50">
        <v>0.7857142857142857</v>
      </c>
      <c r="D5" s="50">
        <v>0</v>
      </c>
      <c r="E5" s="51">
        <v>0.73333333333333328</v>
      </c>
      <c r="F5" s="54" t="s">
        <v>137</v>
      </c>
      <c r="G5" s="55" t="s">
        <v>137</v>
      </c>
    </row>
    <row r="6" spans="1:7" ht="17.149999999999999" customHeight="1" x14ac:dyDescent="0.45">
      <c r="A6" s="49" t="s">
        <v>77</v>
      </c>
      <c r="B6" s="23" t="s">
        <v>80</v>
      </c>
      <c r="C6" s="50">
        <v>0.88160000000000005</v>
      </c>
      <c r="D6" s="50">
        <v>0.97468354430379744</v>
      </c>
      <c r="E6" s="51">
        <v>0.89204545454545459</v>
      </c>
      <c r="F6" s="52" t="s">
        <v>137</v>
      </c>
      <c r="G6" s="53" t="s">
        <v>137</v>
      </c>
    </row>
    <row r="7" spans="1:7" ht="17.149999999999999" customHeight="1" x14ac:dyDescent="0.45">
      <c r="A7" s="49" t="s">
        <v>77</v>
      </c>
      <c r="B7" s="23" t="s">
        <v>81</v>
      </c>
      <c r="C7" s="50">
        <v>0.89458631256384069</v>
      </c>
      <c r="D7" s="50">
        <v>0.85034013605442171</v>
      </c>
      <c r="E7" s="51">
        <v>0.88984132774028812</v>
      </c>
      <c r="F7" s="54" t="s">
        <v>137</v>
      </c>
      <c r="G7" s="55" t="s">
        <v>137</v>
      </c>
    </row>
    <row r="8" spans="1:7" ht="17.149999999999999" customHeight="1" x14ac:dyDescent="0.45">
      <c r="A8" s="49" t="s">
        <v>77</v>
      </c>
      <c r="B8" s="23" t="s">
        <v>82</v>
      </c>
      <c r="C8" s="50">
        <v>0.90815273477812175</v>
      </c>
      <c r="D8" s="50">
        <v>0.86842105263157898</v>
      </c>
      <c r="E8" s="51">
        <v>0.90276538804638717</v>
      </c>
      <c r="F8" s="52" t="s">
        <v>137</v>
      </c>
      <c r="G8" s="53" t="s">
        <v>137</v>
      </c>
    </row>
    <row r="9" spans="1:7" ht="17.149999999999999" customHeight="1" x14ac:dyDescent="0.45">
      <c r="A9" s="49" t="s">
        <v>77</v>
      </c>
      <c r="B9" s="23" t="s">
        <v>83</v>
      </c>
      <c r="C9" s="50">
        <v>0.86052631578947369</v>
      </c>
      <c r="D9" s="50">
        <v>0.85263157894736841</v>
      </c>
      <c r="E9" s="51">
        <v>0.85964912280701755</v>
      </c>
      <c r="F9" s="54" t="s">
        <v>137</v>
      </c>
      <c r="G9" s="55" t="s">
        <v>137</v>
      </c>
    </row>
    <row r="10" spans="1:7" ht="17.149999999999999" customHeight="1" x14ac:dyDescent="0.45">
      <c r="A10" s="49" t="s">
        <v>77</v>
      </c>
      <c r="B10" s="23" t="s">
        <v>84</v>
      </c>
      <c r="C10" s="50">
        <v>0.87264328808446456</v>
      </c>
      <c r="D10" s="50">
        <v>0.80213706705969046</v>
      </c>
      <c r="E10" s="51">
        <v>0.8646468867530297</v>
      </c>
      <c r="F10" s="52" t="s">
        <v>137</v>
      </c>
      <c r="G10" s="53" t="s">
        <v>137</v>
      </c>
    </row>
    <row r="11" spans="1:7" ht="17.149999999999999" customHeight="1" x14ac:dyDescent="0.45">
      <c r="A11" s="49" t="s">
        <v>77</v>
      </c>
      <c r="B11" s="23" t="s">
        <v>85</v>
      </c>
      <c r="C11" s="50">
        <v>0.90210843373493976</v>
      </c>
      <c r="D11" s="50">
        <v>0.87850467289719625</v>
      </c>
      <c r="E11" s="51">
        <v>0.89883268482490275</v>
      </c>
      <c r="F11" s="54" t="s">
        <v>137</v>
      </c>
      <c r="G11" s="55" t="s">
        <v>137</v>
      </c>
    </row>
    <row r="12" spans="1:7" ht="17.149999999999999" customHeight="1" x14ac:dyDescent="0.45">
      <c r="A12" s="49" t="s">
        <v>77</v>
      </c>
      <c r="B12" s="23" t="s">
        <v>86</v>
      </c>
      <c r="C12" s="50">
        <v>0.87233259749816039</v>
      </c>
      <c r="D12" s="50">
        <v>0.90163934426229508</v>
      </c>
      <c r="E12" s="51">
        <v>0.87581063553826199</v>
      </c>
      <c r="F12" s="52" t="s">
        <v>137</v>
      </c>
      <c r="G12" s="53" t="s">
        <v>137</v>
      </c>
    </row>
    <row r="13" spans="1:7" ht="17.149999999999999" customHeight="1" x14ac:dyDescent="0.45">
      <c r="A13" s="49" t="s">
        <v>77</v>
      </c>
      <c r="B13" s="23" t="s">
        <v>87</v>
      </c>
      <c r="C13" s="50">
        <v>0.91047297297297303</v>
      </c>
      <c r="D13" s="50">
        <v>0.84923525127458122</v>
      </c>
      <c r="E13" s="51">
        <v>0.90586462044395721</v>
      </c>
      <c r="F13" s="54" t="s">
        <v>137</v>
      </c>
      <c r="G13" s="55" t="s">
        <v>137</v>
      </c>
    </row>
    <row r="14" spans="1:7" ht="17.149999999999999" customHeight="1" x14ac:dyDescent="0.45">
      <c r="A14" s="49" t="s">
        <v>77</v>
      </c>
      <c r="B14" s="23" t="s">
        <v>88</v>
      </c>
      <c r="C14" s="50">
        <v>0.90663390663390664</v>
      </c>
      <c r="D14" s="50">
        <v>0.91666666666666663</v>
      </c>
      <c r="E14" s="51">
        <v>0.90780911062906722</v>
      </c>
      <c r="F14" s="52" t="s">
        <v>137</v>
      </c>
      <c r="G14" s="53" t="s">
        <v>137</v>
      </c>
    </row>
    <row r="15" spans="1:7" ht="17.149999999999999" customHeight="1" x14ac:dyDescent="0.45">
      <c r="A15" s="49" t="s">
        <v>77</v>
      </c>
      <c r="B15" s="23" t="s">
        <v>89</v>
      </c>
      <c r="C15" s="50">
        <v>0.8655001305823975</v>
      </c>
      <c r="D15" s="50">
        <v>0.85567010309278346</v>
      </c>
      <c r="E15" s="51">
        <v>0.86459568413564147</v>
      </c>
      <c r="F15" s="54" t="s">
        <v>137</v>
      </c>
      <c r="G15" s="55" t="s">
        <v>137</v>
      </c>
    </row>
    <row r="16" spans="1:7" ht="17.149999999999999" customHeight="1" x14ac:dyDescent="0.45">
      <c r="A16" s="49" t="s">
        <v>77</v>
      </c>
      <c r="B16" s="23" t="s">
        <v>90</v>
      </c>
      <c r="C16" s="50">
        <v>0.88180933852140075</v>
      </c>
      <c r="D16" s="50">
        <v>0.9145299145299145</v>
      </c>
      <c r="E16" s="51">
        <v>0.88564476885644772</v>
      </c>
      <c r="F16" s="52" t="s">
        <v>137</v>
      </c>
      <c r="G16" s="53" t="s">
        <v>137</v>
      </c>
    </row>
    <row r="17" spans="1:7" ht="17.149999999999999" customHeight="1" x14ac:dyDescent="0.45">
      <c r="A17" s="49" t="s">
        <v>77</v>
      </c>
      <c r="B17" s="23" t="s">
        <v>91</v>
      </c>
      <c r="C17" s="50">
        <v>0.89726027397260277</v>
      </c>
      <c r="D17" s="50">
        <v>0.9464285714285714</v>
      </c>
      <c r="E17" s="51">
        <v>0.90283400809716596</v>
      </c>
      <c r="F17" s="54" t="s">
        <v>137</v>
      </c>
      <c r="G17" s="55" t="s">
        <v>137</v>
      </c>
    </row>
    <row r="18" spans="1:7" ht="17.149999999999999" customHeight="1" x14ac:dyDescent="0.45">
      <c r="A18" s="49" t="s">
        <v>77</v>
      </c>
      <c r="B18" s="23" t="s">
        <v>92</v>
      </c>
      <c r="C18" s="50">
        <v>0.89681562572788076</v>
      </c>
      <c r="D18" s="50">
        <v>0.87618190004502472</v>
      </c>
      <c r="E18" s="51">
        <v>0.89539567453677882</v>
      </c>
      <c r="F18" s="52" t="s">
        <v>137</v>
      </c>
      <c r="G18" s="53" t="s">
        <v>137</v>
      </c>
    </row>
    <row r="19" spans="1:7" ht="17.149999999999999" customHeight="1" x14ac:dyDescent="0.45">
      <c r="A19" s="49" t="s">
        <v>77</v>
      </c>
      <c r="B19" s="23" t="s">
        <v>93</v>
      </c>
      <c r="C19" s="50">
        <v>0.91067373202119606</v>
      </c>
      <c r="D19" s="50">
        <v>0.87647058823529411</v>
      </c>
      <c r="E19" s="51">
        <v>0.90797118289565415</v>
      </c>
      <c r="F19" s="54" t="s">
        <v>137</v>
      </c>
      <c r="G19" s="55" t="s">
        <v>137</v>
      </c>
    </row>
    <row r="20" spans="1:7" ht="17.149999999999999" customHeight="1" x14ac:dyDescent="0.45">
      <c r="A20" s="49" t="s">
        <v>77</v>
      </c>
      <c r="B20" s="23" t="s">
        <v>94</v>
      </c>
      <c r="C20" s="50">
        <v>0.86885245901639341</v>
      </c>
      <c r="D20" s="50">
        <v>0.90780141843971629</v>
      </c>
      <c r="E20" s="51">
        <v>0.87390704095720206</v>
      </c>
      <c r="F20" s="52" t="s">
        <v>137</v>
      </c>
      <c r="G20" s="53" t="s">
        <v>137</v>
      </c>
    </row>
    <row r="21" spans="1:7" ht="17.149999999999999" customHeight="1" x14ac:dyDescent="0.45">
      <c r="A21" s="49" t="s">
        <v>77</v>
      </c>
      <c r="B21" s="23" t="s">
        <v>95</v>
      </c>
      <c r="C21" s="50">
        <v>0.86328125</v>
      </c>
      <c r="D21" s="50">
        <v>0.76923076923076927</v>
      </c>
      <c r="E21" s="51">
        <v>0.84908789386401329</v>
      </c>
      <c r="F21" s="54" t="s">
        <v>137</v>
      </c>
      <c r="G21" s="55" t="s">
        <v>137</v>
      </c>
    </row>
    <row r="22" spans="1:7" ht="17.149999999999999" customHeight="1" x14ac:dyDescent="0.45">
      <c r="A22" s="49" t="s">
        <v>77</v>
      </c>
      <c r="B22" s="23" t="s">
        <v>96</v>
      </c>
      <c r="C22" s="50">
        <v>0.83148927680798002</v>
      </c>
      <c r="D22" s="50">
        <v>0.81372846498769424</v>
      </c>
      <c r="E22" s="51">
        <v>0.82960975574948448</v>
      </c>
      <c r="F22" s="52" t="s">
        <v>137</v>
      </c>
      <c r="G22" s="53" t="s">
        <v>137</v>
      </c>
    </row>
    <row r="23" spans="1:7" ht="17.149999999999999" customHeight="1" x14ac:dyDescent="0.45">
      <c r="A23" s="49" t="s">
        <v>77</v>
      </c>
      <c r="B23" s="23" t="s">
        <v>97</v>
      </c>
      <c r="C23" s="50">
        <v>0.9010779961953076</v>
      </c>
      <c r="D23" s="50">
        <v>0.87286063569682149</v>
      </c>
      <c r="E23" s="51">
        <v>0.89935983325889535</v>
      </c>
      <c r="F23" s="54" t="s">
        <v>137</v>
      </c>
      <c r="G23" s="55" t="s">
        <v>137</v>
      </c>
    </row>
    <row r="24" spans="1:7" ht="17.149999999999999" customHeight="1" x14ac:dyDescent="0.45">
      <c r="A24" s="49" t="s">
        <v>77</v>
      </c>
      <c r="B24" s="23" t="s">
        <v>98</v>
      </c>
      <c r="C24" s="50">
        <v>0.86071032186459484</v>
      </c>
      <c r="D24" s="50">
        <v>0.83701657458563539</v>
      </c>
      <c r="E24" s="51">
        <v>0.85854765506807862</v>
      </c>
      <c r="F24" s="52" t="s">
        <v>137</v>
      </c>
      <c r="G24" s="53" t="s">
        <v>137</v>
      </c>
    </row>
    <row r="25" spans="1:7" ht="17.149999999999999" customHeight="1" x14ac:dyDescent="0.45">
      <c r="A25" s="49" t="s">
        <v>77</v>
      </c>
      <c r="B25" s="23" t="s">
        <v>99</v>
      </c>
      <c r="C25" s="50">
        <v>0.90703517587939697</v>
      </c>
      <c r="D25" s="50">
        <v>0.82978723404255317</v>
      </c>
      <c r="E25" s="51">
        <v>0.898876404494382</v>
      </c>
      <c r="F25" s="54" t="s">
        <v>137</v>
      </c>
      <c r="G25" s="55" t="s">
        <v>137</v>
      </c>
    </row>
    <row r="26" spans="1:7" ht="17.149999999999999" customHeight="1" x14ac:dyDescent="0.45">
      <c r="A26" s="49" t="s">
        <v>77</v>
      </c>
      <c r="B26" s="23" t="s">
        <v>100</v>
      </c>
      <c r="C26" s="50">
        <v>0.88777955271565501</v>
      </c>
      <c r="D26" s="50">
        <v>0.8870431893687708</v>
      </c>
      <c r="E26" s="51">
        <v>0.88770053475935828</v>
      </c>
      <c r="F26" s="52" t="s">
        <v>137</v>
      </c>
      <c r="G26" s="53" t="s">
        <v>137</v>
      </c>
    </row>
    <row r="27" spans="1:7" ht="17.149999999999999" customHeight="1" x14ac:dyDescent="0.45">
      <c r="A27" s="49" t="s">
        <v>77</v>
      </c>
      <c r="B27" s="23" t="s">
        <v>101</v>
      </c>
      <c r="C27" s="50">
        <v>0.88828867761452035</v>
      </c>
      <c r="D27" s="50">
        <v>0.87608069164265134</v>
      </c>
      <c r="E27" s="51">
        <v>0.88743718592964826</v>
      </c>
      <c r="F27" s="54" t="s">
        <v>137</v>
      </c>
      <c r="G27" s="55" t="s">
        <v>137</v>
      </c>
    </row>
    <row r="28" spans="1:7" ht="17.149999999999999" customHeight="1" x14ac:dyDescent="0.45">
      <c r="A28" s="49" t="s">
        <v>77</v>
      </c>
      <c r="B28" s="23" t="s">
        <v>102</v>
      </c>
      <c r="C28" s="50">
        <v>0.8904109589041096</v>
      </c>
      <c r="D28" s="50">
        <v>0.90243902439024393</v>
      </c>
      <c r="E28" s="51">
        <v>0.89230769230769236</v>
      </c>
      <c r="F28" s="52" t="s">
        <v>137</v>
      </c>
      <c r="G28" s="53" t="s">
        <v>137</v>
      </c>
    </row>
    <row r="29" spans="1:7" ht="17.149999999999999" customHeight="1" x14ac:dyDescent="0.45">
      <c r="A29" s="49" t="s">
        <v>77</v>
      </c>
      <c r="B29" s="23" t="s">
        <v>103</v>
      </c>
      <c r="C29" s="50">
        <v>0.74803149606299213</v>
      </c>
      <c r="D29" s="50">
        <v>0.94736842105263153</v>
      </c>
      <c r="E29" s="51">
        <v>0.76190476190476186</v>
      </c>
      <c r="F29" s="54" t="s">
        <v>137</v>
      </c>
      <c r="G29" s="55" t="s">
        <v>137</v>
      </c>
    </row>
    <row r="30" spans="1:7" ht="17.149999999999999" customHeight="1" x14ac:dyDescent="0.45">
      <c r="A30" s="49" t="s">
        <v>77</v>
      </c>
      <c r="B30" s="23" t="s">
        <v>104</v>
      </c>
      <c r="C30" s="50">
        <v>0.88678733031674206</v>
      </c>
      <c r="D30" s="50">
        <v>0.84231943031536116</v>
      </c>
      <c r="E30" s="51">
        <v>0.88315465802376802</v>
      </c>
      <c r="F30" s="52" t="s">
        <v>137</v>
      </c>
      <c r="G30" s="53" t="s">
        <v>137</v>
      </c>
    </row>
    <row r="31" spans="1:7" ht="17.149999999999999" customHeight="1" x14ac:dyDescent="0.45">
      <c r="A31" s="49" t="s">
        <v>77</v>
      </c>
      <c r="B31" s="23" t="s">
        <v>105</v>
      </c>
      <c r="C31" s="50">
        <v>0.87045252883762203</v>
      </c>
      <c r="D31" s="50">
        <v>0.91743119266055051</v>
      </c>
      <c r="E31" s="51">
        <v>0.8764044943820225</v>
      </c>
      <c r="F31" s="54" t="s">
        <v>137</v>
      </c>
      <c r="G31" s="55" t="s">
        <v>137</v>
      </c>
    </row>
    <row r="32" spans="1:7" ht="17.149999999999999" customHeight="1" x14ac:dyDescent="0.45">
      <c r="A32" s="49" t="s">
        <v>77</v>
      </c>
      <c r="B32" s="23" t="s">
        <v>106</v>
      </c>
      <c r="C32" s="50">
        <v>0.88023317435082138</v>
      </c>
      <c r="D32" s="50">
        <v>0.84729064039408863</v>
      </c>
      <c r="E32" s="51">
        <v>0.8770334928229665</v>
      </c>
      <c r="F32" s="52" t="s">
        <v>137</v>
      </c>
      <c r="G32" s="53" t="s">
        <v>137</v>
      </c>
    </row>
    <row r="33" spans="1:7" ht="17.149999999999999" customHeight="1" x14ac:dyDescent="0.45">
      <c r="A33" s="49" t="s">
        <v>77</v>
      </c>
      <c r="B33" s="23" t="s">
        <v>107</v>
      </c>
      <c r="C33" s="50">
        <v>0.89297402792373515</v>
      </c>
      <c r="D33" s="50">
        <v>0.8984185781450349</v>
      </c>
      <c r="E33" s="51">
        <v>0.89349305300900461</v>
      </c>
      <c r="F33" s="54" t="s">
        <v>137</v>
      </c>
      <c r="G33" s="55" t="s">
        <v>137</v>
      </c>
    </row>
    <row r="34" spans="1:7" ht="17.149999999999999" customHeight="1" x14ac:dyDescent="0.45">
      <c r="A34" s="49" t="s">
        <v>77</v>
      </c>
      <c r="B34" s="23" t="s">
        <v>108</v>
      </c>
      <c r="C34" s="50">
        <v>0.87730061349693256</v>
      </c>
      <c r="D34" s="50">
        <v>0.93146417445482865</v>
      </c>
      <c r="E34" s="51">
        <v>0.88340649692712903</v>
      </c>
      <c r="F34" s="52" t="s">
        <v>137</v>
      </c>
      <c r="G34" s="53" t="s">
        <v>137</v>
      </c>
    </row>
    <row r="35" spans="1:7" ht="17.149999999999999" customHeight="1" x14ac:dyDescent="0.45">
      <c r="A35" s="49" t="s">
        <v>77</v>
      </c>
      <c r="B35" s="23" t="s">
        <v>109</v>
      </c>
      <c r="C35" s="50">
        <v>0.90476190476190477</v>
      </c>
      <c r="D35" s="50">
        <v>0.88095238095238093</v>
      </c>
      <c r="E35" s="51">
        <v>0.90062111801242239</v>
      </c>
      <c r="F35" s="54" t="s">
        <v>137</v>
      </c>
      <c r="G35" s="55" t="s">
        <v>137</v>
      </c>
    </row>
    <row r="36" spans="1:7" ht="17.149999999999999" customHeight="1" x14ac:dyDescent="0.45">
      <c r="A36" s="49" t="s">
        <v>77</v>
      </c>
      <c r="B36" s="23" t="s">
        <v>110</v>
      </c>
      <c r="C36" s="50">
        <v>0.89020363236103472</v>
      </c>
      <c r="D36" s="50">
        <v>0.84177758694718763</v>
      </c>
      <c r="E36" s="51">
        <v>0.88680835691492566</v>
      </c>
      <c r="F36" s="52" t="s">
        <v>137</v>
      </c>
      <c r="G36" s="53" t="s">
        <v>137</v>
      </c>
    </row>
    <row r="37" spans="1:7" ht="17.149999999999999" customHeight="1" x14ac:dyDescent="0.45">
      <c r="A37" s="49" t="s">
        <v>77</v>
      </c>
      <c r="B37" s="23" t="s">
        <v>111</v>
      </c>
      <c r="C37" s="50">
        <v>0.83717241900158601</v>
      </c>
      <c r="D37" s="50">
        <v>0.82572010474250801</v>
      </c>
      <c r="E37" s="51">
        <v>0.83626042632066733</v>
      </c>
      <c r="F37" s="54" t="s">
        <v>137</v>
      </c>
      <c r="G37" s="55" t="s">
        <v>137</v>
      </c>
    </row>
    <row r="38" spans="1:7" ht="17.149999999999999" customHeight="1" x14ac:dyDescent="0.45">
      <c r="A38" s="49" t="s">
        <v>77</v>
      </c>
      <c r="B38" s="23" t="s">
        <v>112</v>
      </c>
      <c r="C38" s="50">
        <v>0.86926020408163263</v>
      </c>
      <c r="D38" s="50">
        <v>0.7846153846153846</v>
      </c>
      <c r="E38" s="51">
        <v>0.86277974087161369</v>
      </c>
      <c r="F38" s="52" t="s">
        <v>137</v>
      </c>
      <c r="G38" s="53" t="s">
        <v>137</v>
      </c>
    </row>
    <row r="39" spans="1:7" ht="17.149999999999999" customHeight="1" x14ac:dyDescent="0.45">
      <c r="A39" s="49" t="s">
        <v>77</v>
      </c>
      <c r="B39" s="34" t="s">
        <v>113</v>
      </c>
      <c r="C39" s="50">
        <v>0.88779167959190708</v>
      </c>
      <c r="D39" s="50">
        <v>0.85604992953493053</v>
      </c>
      <c r="E39" s="51">
        <v>0.88528884161732257</v>
      </c>
      <c r="F39" s="54" t="s">
        <v>137</v>
      </c>
      <c r="G39" s="55" t="s">
        <v>137</v>
      </c>
    </row>
    <row r="40" spans="1:7" ht="17.149999999999999" customHeight="1" x14ac:dyDescent="0.45">
      <c r="A40" s="49" t="s">
        <v>77</v>
      </c>
      <c r="B40" s="23" t="s">
        <v>114</v>
      </c>
      <c r="C40" s="50">
        <v>0.87668652464891195</v>
      </c>
      <c r="D40" s="50">
        <v>0.8015369194787838</v>
      </c>
      <c r="E40" s="51">
        <v>0.87037582593325191</v>
      </c>
      <c r="F40" s="52" t="s">
        <v>137</v>
      </c>
      <c r="G40" s="53" t="s">
        <v>137</v>
      </c>
    </row>
    <row r="41" spans="1:7" ht="17.149999999999999" customHeight="1" x14ac:dyDescent="0.45">
      <c r="A41" s="49" t="s">
        <v>77</v>
      </c>
      <c r="B41" s="34" t="s">
        <v>115</v>
      </c>
      <c r="C41" s="50">
        <v>0.82331877103774265</v>
      </c>
      <c r="D41" s="50">
        <v>0.9204355108877722</v>
      </c>
      <c r="E41" s="51">
        <v>0.83750229343771021</v>
      </c>
      <c r="F41" s="54" t="s">
        <v>137</v>
      </c>
      <c r="G41" s="55" t="s">
        <v>137</v>
      </c>
    </row>
    <row r="42" spans="1:7" ht="17.149999999999999" customHeight="1" x14ac:dyDescent="0.45">
      <c r="A42" s="49" t="s">
        <v>77</v>
      </c>
      <c r="B42" s="23" t="s">
        <v>116</v>
      </c>
      <c r="C42" s="50">
        <v>0.89349200816611063</v>
      </c>
      <c r="D42" s="50">
        <v>0.88179800221975579</v>
      </c>
      <c r="E42" s="51">
        <v>0.89252912954078134</v>
      </c>
      <c r="F42" s="52" t="s">
        <v>137</v>
      </c>
      <c r="G42" s="53" t="s">
        <v>137</v>
      </c>
    </row>
    <row r="43" spans="1:7" ht="17.149999999999999" customHeight="1" x14ac:dyDescent="0.45">
      <c r="A43" s="49" t="s">
        <v>77</v>
      </c>
      <c r="B43" s="34" t="s">
        <v>117</v>
      </c>
      <c r="C43" s="50">
        <v>0.81764833731797437</v>
      </c>
      <c r="D43" s="50">
        <v>0.87964989059080967</v>
      </c>
      <c r="E43" s="51">
        <v>0.82325029655990511</v>
      </c>
      <c r="F43" s="54" t="s">
        <v>137</v>
      </c>
      <c r="G43" s="55" t="s">
        <v>137</v>
      </c>
    </row>
    <row r="44" spans="1:7" ht="17.149999999999999" customHeight="1" x14ac:dyDescent="0.45">
      <c r="A44" s="49" t="s">
        <v>77</v>
      </c>
      <c r="B44" s="23" t="s">
        <v>118</v>
      </c>
      <c r="C44" s="50">
        <v>0.83649495301079013</v>
      </c>
      <c r="D44" s="50">
        <v>0.8919648885887913</v>
      </c>
      <c r="E44" s="51">
        <v>0.84282741077622758</v>
      </c>
      <c r="F44" s="52" t="s">
        <v>137</v>
      </c>
      <c r="G44" s="53" t="s">
        <v>137</v>
      </c>
    </row>
    <row r="45" spans="1:7" ht="17.149999999999999" customHeight="1" x14ac:dyDescent="0.45">
      <c r="A45" s="49" t="s">
        <v>77</v>
      </c>
      <c r="B45" s="34" t="s">
        <v>119</v>
      </c>
      <c r="C45" s="50">
        <v>0.89778662024372047</v>
      </c>
      <c r="D45" s="50">
        <v>0.80919540229885056</v>
      </c>
      <c r="E45" s="51">
        <v>0.89182710894610684</v>
      </c>
      <c r="F45" s="54" t="s">
        <v>137</v>
      </c>
      <c r="G45" s="55" t="s">
        <v>137</v>
      </c>
    </row>
    <row r="46" spans="1:7" ht="17.149999999999999" customHeight="1" x14ac:dyDescent="0.45">
      <c r="A46" s="49" t="s">
        <v>77</v>
      </c>
      <c r="B46" s="23" t="s">
        <v>120</v>
      </c>
      <c r="C46" s="50">
        <v>0.85815755488592338</v>
      </c>
      <c r="D46" s="50">
        <v>0.84294368409243881</v>
      </c>
      <c r="E46" s="51">
        <v>0.85606037175640981</v>
      </c>
      <c r="F46" s="52" t="s">
        <v>137</v>
      </c>
      <c r="G46" s="53" t="s">
        <v>137</v>
      </c>
    </row>
    <row r="47" spans="1:7" ht="17.149999999999999" customHeight="1" x14ac:dyDescent="0.45">
      <c r="A47" s="49" t="s">
        <v>77</v>
      </c>
      <c r="B47" s="23" t="s">
        <v>121</v>
      </c>
      <c r="C47" s="50">
        <v>0.88382813940623273</v>
      </c>
      <c r="D47" s="50">
        <v>0.83252818035426734</v>
      </c>
      <c r="E47" s="51">
        <v>0.87855724685638648</v>
      </c>
      <c r="F47" s="54" t="s">
        <v>137</v>
      </c>
      <c r="G47" s="55" t="s">
        <v>137</v>
      </c>
    </row>
    <row r="48" spans="1:7" ht="17.149999999999999" customHeight="1" x14ac:dyDescent="0.45">
      <c r="A48" s="49" t="s">
        <v>77</v>
      </c>
      <c r="B48" s="23" t="s">
        <v>122</v>
      </c>
      <c r="C48" s="50">
        <v>0.9045261669024045</v>
      </c>
      <c r="D48" s="50">
        <v>0.93389830508474581</v>
      </c>
      <c r="E48" s="51">
        <v>0.9081125827814569</v>
      </c>
      <c r="F48" s="52" t="s">
        <v>137</v>
      </c>
      <c r="G48" s="53" t="s">
        <v>137</v>
      </c>
    </row>
    <row r="49" spans="1:7" ht="17.149999999999999" customHeight="1" x14ac:dyDescent="0.45">
      <c r="A49" s="49" t="s">
        <v>77</v>
      </c>
      <c r="B49" s="23" t="s">
        <v>123</v>
      </c>
      <c r="C49" s="50">
        <v>0.85245901639344257</v>
      </c>
      <c r="D49" s="50">
        <v>0.93333333333333335</v>
      </c>
      <c r="E49" s="51">
        <v>0.86842105263157898</v>
      </c>
      <c r="F49" s="54" t="s">
        <v>137</v>
      </c>
      <c r="G49" s="55" t="s">
        <v>137</v>
      </c>
    </row>
    <row r="50" spans="1:7" ht="17.149999999999999" customHeight="1" x14ac:dyDescent="0.45">
      <c r="A50" s="49" t="s">
        <v>77</v>
      </c>
      <c r="B50" s="23" t="s">
        <v>124</v>
      </c>
      <c r="C50" s="50">
        <v>0.88680851063829791</v>
      </c>
      <c r="D50" s="50">
        <v>0.82119205298013243</v>
      </c>
      <c r="E50" s="51">
        <v>0.8793363499245852</v>
      </c>
      <c r="F50" s="52" t="s">
        <v>137</v>
      </c>
      <c r="G50" s="53" t="s">
        <v>137</v>
      </c>
    </row>
    <row r="51" spans="1:7" ht="17.149999999999999" customHeight="1" x14ac:dyDescent="0.45">
      <c r="A51" s="49" t="s">
        <v>77</v>
      </c>
      <c r="B51" s="23" t="s">
        <v>125</v>
      </c>
      <c r="C51" s="50">
        <v>0.86152980877390328</v>
      </c>
      <c r="D51" s="50">
        <v>0.83482587064676617</v>
      </c>
      <c r="E51" s="51">
        <v>0.85881758463870639</v>
      </c>
      <c r="F51" s="54" t="s">
        <v>137</v>
      </c>
      <c r="G51" s="55" t="s">
        <v>137</v>
      </c>
    </row>
    <row r="52" spans="1:7" ht="17.149999999999999" customHeight="1" x14ac:dyDescent="0.45">
      <c r="A52" s="49" t="s">
        <v>77</v>
      </c>
      <c r="B52" s="23" t="s">
        <v>126</v>
      </c>
      <c r="C52" s="50">
        <v>0.88774237441886839</v>
      </c>
      <c r="D52" s="50">
        <v>0.88137356919875132</v>
      </c>
      <c r="E52" s="51">
        <v>0.8871165644171779</v>
      </c>
      <c r="F52" s="52" t="s">
        <v>137</v>
      </c>
      <c r="G52" s="53" t="s">
        <v>137</v>
      </c>
    </row>
    <row r="53" spans="1:7" ht="17.149999999999999" customHeight="1" x14ac:dyDescent="0.45">
      <c r="A53" s="49" t="s">
        <v>77</v>
      </c>
      <c r="B53" s="23" t="s">
        <v>127</v>
      </c>
      <c r="C53" s="50">
        <v>0.88040712468193383</v>
      </c>
      <c r="D53" s="50">
        <v>0.92738752959747439</v>
      </c>
      <c r="E53" s="51">
        <v>0.88368380491027199</v>
      </c>
      <c r="F53" s="54" t="s">
        <v>137</v>
      </c>
      <c r="G53" s="55" t="s">
        <v>137</v>
      </c>
    </row>
    <row r="54" spans="1:7" ht="17.149999999999999" customHeight="1" x14ac:dyDescent="0.45">
      <c r="A54" s="49" t="s">
        <v>77</v>
      </c>
      <c r="B54" s="23" t="s">
        <v>128</v>
      </c>
      <c r="C54" s="50">
        <v>0.91270125223613596</v>
      </c>
      <c r="D54" s="50">
        <v>0.87917737789203088</v>
      </c>
      <c r="E54" s="51">
        <v>0.90860552763819091</v>
      </c>
      <c r="F54" s="52" t="s">
        <v>137</v>
      </c>
      <c r="G54" s="53" t="s">
        <v>137</v>
      </c>
    </row>
    <row r="55" spans="1:7" ht="17.149999999999999" customHeight="1" x14ac:dyDescent="0.45">
      <c r="A55" s="49" t="s">
        <v>77</v>
      </c>
      <c r="B55" s="23" t="s">
        <v>129</v>
      </c>
      <c r="C55" s="50">
        <v>0.89648138704742475</v>
      </c>
      <c r="D55" s="50">
        <v>0.92982456140350878</v>
      </c>
      <c r="E55" s="51">
        <v>0.89995431703974416</v>
      </c>
      <c r="F55" s="54" t="s">
        <v>137</v>
      </c>
      <c r="G55" s="55" t="s">
        <v>137</v>
      </c>
    </row>
    <row r="56" spans="1:7" ht="17.149999999999999" customHeight="1" x14ac:dyDescent="0.45">
      <c r="A56" s="49" t="s">
        <v>77</v>
      </c>
      <c r="B56" s="23" t="s">
        <v>130</v>
      </c>
      <c r="C56" s="50">
        <v>0.88505747126436785</v>
      </c>
      <c r="D56" s="50">
        <v>0.83783783783783783</v>
      </c>
      <c r="E56" s="51">
        <v>0.88051948051948048</v>
      </c>
      <c r="F56" s="52" t="s">
        <v>137</v>
      </c>
      <c r="G56" s="53" t="s">
        <v>137</v>
      </c>
    </row>
    <row r="57" spans="1:7" ht="17.149999999999999" customHeight="1" x14ac:dyDescent="0.45">
      <c r="A57" s="49" t="s">
        <v>77</v>
      </c>
      <c r="B57" s="23" t="s">
        <v>131</v>
      </c>
      <c r="C57" s="50">
        <v>0.93069197047888574</v>
      </c>
      <c r="D57" s="50">
        <v>0.84009009009009006</v>
      </c>
      <c r="E57" s="51">
        <v>0.92445615666821679</v>
      </c>
      <c r="F57" s="54" t="s">
        <v>137</v>
      </c>
      <c r="G57" s="55" t="s">
        <v>137</v>
      </c>
    </row>
    <row r="58" spans="1:7" ht="17.149999999999999" customHeight="1" x14ac:dyDescent="0.45">
      <c r="A58" s="49" t="s">
        <v>77</v>
      </c>
      <c r="B58" s="23" t="s">
        <v>132</v>
      </c>
      <c r="C58" s="50">
        <v>0.87920792079207921</v>
      </c>
      <c r="D58" s="50">
        <v>0.80239520958083832</v>
      </c>
      <c r="E58" s="51">
        <v>0.86830926083262527</v>
      </c>
      <c r="F58" s="52" t="s">
        <v>137</v>
      </c>
      <c r="G58" s="53" t="s">
        <v>137</v>
      </c>
    </row>
    <row r="59" spans="1:7" ht="17.149999999999999" customHeight="1" x14ac:dyDescent="0.45">
      <c r="A59" s="49" t="s">
        <v>77</v>
      </c>
      <c r="B59" s="23" t="s">
        <v>133</v>
      </c>
      <c r="C59" s="50">
        <v>0.91138739756993503</v>
      </c>
      <c r="D59" s="50">
        <v>0.8676160337552743</v>
      </c>
      <c r="E59" s="51">
        <v>0.90715124291766625</v>
      </c>
      <c r="F59" s="54" t="s">
        <v>137</v>
      </c>
      <c r="G59" s="55" t="s">
        <v>137</v>
      </c>
    </row>
    <row r="60" spans="1:7" ht="17.149999999999999" customHeight="1" x14ac:dyDescent="0.45">
      <c r="A60" s="49" t="s">
        <v>77</v>
      </c>
      <c r="B60" s="23" t="s">
        <v>134</v>
      </c>
      <c r="C60" s="50">
        <v>0.88657942006671797</v>
      </c>
      <c r="D60" s="50">
        <v>0.89763779527559051</v>
      </c>
      <c r="E60" s="51">
        <v>0.88756428237494156</v>
      </c>
      <c r="F60" s="52" t="s">
        <v>137</v>
      </c>
      <c r="G60" s="53" t="s">
        <v>137</v>
      </c>
    </row>
    <row r="61" spans="1:7" ht="17.149999999999999" customHeight="1" x14ac:dyDescent="0.45">
      <c r="A61" s="49" t="s">
        <v>77</v>
      </c>
      <c r="B61" s="23" t="s">
        <v>135</v>
      </c>
      <c r="C61" s="50">
        <v>0.88445854100589039</v>
      </c>
      <c r="D61" s="50">
        <v>0.863849765258216</v>
      </c>
      <c r="E61" s="51">
        <v>0.88264462809917354</v>
      </c>
      <c r="F61" s="54" t="s">
        <v>137</v>
      </c>
      <c r="G61" s="55" t="s">
        <v>137</v>
      </c>
    </row>
    <row r="62" spans="1:7" ht="17.149999999999999" customHeight="1" x14ac:dyDescent="0.45">
      <c r="A62" s="56" t="s">
        <v>77</v>
      </c>
      <c r="B62" s="37" t="s">
        <v>136</v>
      </c>
      <c r="C62" s="57">
        <v>0.86760128698946393</v>
      </c>
      <c r="D62" s="57">
        <v>0.83820324523079148</v>
      </c>
      <c r="E62" s="58">
        <v>0.86478652612091955</v>
      </c>
      <c r="F62" s="59" t="s">
        <v>137</v>
      </c>
      <c r="G62" s="60" t="s">
        <v>137</v>
      </c>
    </row>
    <row r="64" spans="1:7" ht="17.149999999999999" customHeight="1" x14ac:dyDescent="0.45">
      <c r="A64" s="43" t="s">
        <v>21</v>
      </c>
    </row>
    <row r="65" s="2" customFormat="1" ht="17.149999999999999" hidden="1" customHeight="1" x14ac:dyDescent="0.45"/>
    <row r="66" s="2" customFormat="1" ht="17.149999999999999" hidden="1" customHeight="1" x14ac:dyDescent="0.45"/>
    <row r="67" s="2" customFormat="1" ht="17.149999999999999" hidden="1" customHeight="1" x14ac:dyDescent="0.45"/>
    <row r="68" s="2" customFormat="1" ht="17.149999999999999" hidden="1" customHeight="1" x14ac:dyDescent="0.45"/>
    <row r="69" s="2" customFormat="1" ht="17.149999999999999" hidden="1" customHeight="1" x14ac:dyDescent="0.45"/>
    <row r="70" s="2" customFormat="1" ht="17.149999999999999" hidden="1" customHeight="1" x14ac:dyDescent="0.45"/>
    <row r="71" s="2" customFormat="1" ht="17.149999999999999" hidden="1" customHeight="1" x14ac:dyDescent="0.45"/>
    <row r="72" s="2" customFormat="1" ht="17.149999999999999" hidden="1" customHeight="1" x14ac:dyDescent="0.45"/>
    <row r="73" s="2" customFormat="1" ht="17.149999999999999" hidden="1" customHeight="1" x14ac:dyDescent="0.45"/>
    <row r="74" s="2" customFormat="1" ht="17.149999999999999" hidden="1" customHeight="1" x14ac:dyDescent="0.45"/>
    <row r="75" s="2" customFormat="1" ht="17.149999999999999" hidden="1" customHeight="1" x14ac:dyDescent="0.45"/>
    <row r="76" s="2" customFormat="1" ht="17.149999999999999" hidden="1" customHeight="1" x14ac:dyDescent="0.45"/>
  </sheetData>
  <sheetProtection sheet="1" objects="1" scenarios="1" selectLockedCells="1"/>
  <conditionalFormatting sqref="A4:G62">
    <cfRule type="expression" dxfId="95" priority="1">
      <formula>MOD(ROW(),2)=0</formula>
    </cfRule>
  </conditionalFormatting>
  <pageMargins left="0.05" right="0.05" top="0.5" bottom="0.5" header="0" footer="0"/>
  <pageSetup orientation="portrait" horizontalDpi="300" verticalDpi="300"/>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DBC3E9-6AE2-43EE-9502-18D4A2518352}">
  <dimension ref="A1:G6"/>
  <sheetViews>
    <sheetView zoomScaleNormal="100" workbookViewId="0">
      <pane ySplit="3" topLeftCell="A4" activePane="bottomLeft" state="frozen"/>
      <selection activeCell="J8" sqref="J8"/>
      <selection pane="bottomLeft"/>
    </sheetView>
  </sheetViews>
  <sheetFormatPr defaultColWidth="0" defaultRowHeight="17.149999999999999" customHeight="1" zeroHeight="1" x14ac:dyDescent="0.45"/>
  <cols>
    <col min="1" max="1" width="21.7265625" style="2" customWidth="1"/>
    <col min="2" max="2" width="17.7265625" style="2" customWidth="1"/>
    <col min="3" max="3" width="20.7265625" style="2" bestFit="1" customWidth="1"/>
    <col min="4" max="4" width="18.7265625" style="2" bestFit="1" customWidth="1"/>
    <col min="5" max="5" width="33.7265625" style="2" bestFit="1" customWidth="1"/>
    <col min="6" max="6" width="20.7265625" style="2" bestFit="1" customWidth="1"/>
    <col min="7" max="7" width="22.7265625" style="2" bestFit="1" customWidth="1"/>
    <col min="8" max="16384" width="11.453125" style="2" hidden="1"/>
  </cols>
  <sheetData>
    <row r="1" spans="1:7" ht="17.149999999999999" customHeight="1" x14ac:dyDescent="0.45">
      <c r="A1" s="44" t="s">
        <v>0</v>
      </c>
    </row>
    <row r="2" spans="1:7" s="4" customFormat="1" ht="23.15" customHeight="1" x14ac:dyDescent="0.65">
      <c r="A2" s="18" t="s">
        <v>57</v>
      </c>
    </row>
    <row r="3" spans="1:7" ht="35" x14ac:dyDescent="0.45">
      <c r="A3" s="19" t="s">
        <v>2</v>
      </c>
      <c r="B3" s="20" t="s">
        <v>3</v>
      </c>
      <c r="C3" s="20" t="s">
        <v>58</v>
      </c>
      <c r="D3" s="20" t="s">
        <v>59</v>
      </c>
      <c r="E3" s="20" t="s">
        <v>60</v>
      </c>
      <c r="F3" s="20" t="s">
        <v>61</v>
      </c>
      <c r="G3" s="21" t="s">
        <v>38</v>
      </c>
    </row>
    <row r="4" spans="1:7" ht="17.149999999999999" customHeight="1" x14ac:dyDescent="0.45">
      <c r="A4" s="61" t="s">
        <v>77</v>
      </c>
      <c r="B4" s="62" t="s">
        <v>136</v>
      </c>
      <c r="C4" s="63">
        <v>377675</v>
      </c>
      <c r="D4" s="63">
        <v>233516</v>
      </c>
      <c r="E4" s="63">
        <v>196840</v>
      </c>
      <c r="F4" s="63">
        <v>203170</v>
      </c>
      <c r="G4" s="64">
        <v>1011201</v>
      </c>
    </row>
    <row r="6" spans="1:7" ht="17.149999999999999" customHeight="1" x14ac:dyDescent="0.45">
      <c r="A6" s="43" t="s">
        <v>21</v>
      </c>
    </row>
  </sheetData>
  <sheetProtection sheet="1" objects="1" scenarios="1" selectLockedCells="1"/>
  <pageMargins left="0.05" right="0.05" top="0.5" bottom="0.5" header="0" footer="0"/>
  <pageSetup orientation="portrait" horizontalDpi="300" verticalDpi="300" r:id="rId1"/>
  <tableParts count="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ADC163A-7DD8-424C-883E-66FEA4788D49}">
  <dimension ref="A1:XFD64"/>
  <sheetViews>
    <sheetView topLeftCell="C1" zoomScaleNormal="100" workbookViewId="0">
      <pane ySplit="3" topLeftCell="A4" activePane="bottomLeft" state="frozen"/>
      <selection activeCell="J8" sqref="J8"/>
      <selection pane="bottomLeft" activeCell="F9" sqref="F9"/>
    </sheetView>
  </sheetViews>
  <sheetFormatPr defaultColWidth="0" defaultRowHeight="17.149999999999999" customHeight="1" zeroHeight="1" x14ac:dyDescent="0.45"/>
  <cols>
    <col min="1" max="1" width="21.54296875" style="2" customWidth="1"/>
    <col min="2" max="2" width="17.7265625" style="2" customWidth="1"/>
    <col min="3" max="3" width="15" style="2" customWidth="1"/>
    <col min="4" max="4" width="18.81640625" style="2" customWidth="1"/>
    <col min="5" max="5" width="18.7265625" style="2" customWidth="1"/>
    <col min="6" max="6" width="24.7265625" style="3" bestFit="1" customWidth="1"/>
    <col min="7" max="7" width="47" style="2" customWidth="1"/>
    <col min="8" max="16382" width="11.453125" style="2" hidden="1"/>
    <col min="16383" max="16383" width="6.453125" style="2" hidden="1" customWidth="1"/>
    <col min="16384" max="16384" width="10.453125" style="2" hidden="1" customWidth="1"/>
  </cols>
  <sheetData>
    <row r="1" spans="1:7" ht="17.149999999999999" customHeight="1" x14ac:dyDescent="0.45">
      <c r="A1" s="44" t="s">
        <v>0</v>
      </c>
    </row>
    <row r="2" spans="1:7" s="4" customFormat="1" ht="23.15" customHeight="1" x14ac:dyDescent="0.65">
      <c r="A2" s="18" t="s">
        <v>62</v>
      </c>
      <c r="F2" s="5"/>
    </row>
    <row r="3" spans="1:7" ht="17.149999999999999" customHeight="1" x14ac:dyDescent="0.45">
      <c r="A3" s="65" t="s">
        <v>63</v>
      </c>
      <c r="B3" s="66" t="s">
        <v>3</v>
      </c>
      <c r="C3" s="66" t="s">
        <v>64</v>
      </c>
      <c r="D3" s="66" t="s">
        <v>65</v>
      </c>
      <c r="E3" s="66" t="s">
        <v>66</v>
      </c>
      <c r="F3" s="66" t="s">
        <v>67</v>
      </c>
      <c r="G3" s="67" t="s">
        <v>68</v>
      </c>
    </row>
    <row r="4" spans="1:7" ht="17.149999999999999" customHeight="1" x14ac:dyDescent="0.45">
      <c r="A4" s="49" t="s">
        <v>77</v>
      </c>
      <c r="B4" s="23" t="s">
        <v>78</v>
      </c>
      <c r="C4" s="68">
        <v>4575</v>
      </c>
      <c r="D4" s="69">
        <v>699</v>
      </c>
      <c r="E4" s="69">
        <v>431</v>
      </c>
      <c r="F4" s="27" t="s">
        <v>137</v>
      </c>
      <c r="G4" s="28" t="s">
        <v>137</v>
      </c>
    </row>
    <row r="5" spans="1:7" ht="17.149999999999999" customHeight="1" x14ac:dyDescent="0.45">
      <c r="A5" s="49" t="s">
        <v>77</v>
      </c>
      <c r="B5" s="23" t="s">
        <v>79</v>
      </c>
      <c r="C5" s="82" t="s">
        <v>138</v>
      </c>
      <c r="D5" s="69">
        <v>0</v>
      </c>
      <c r="E5" s="69">
        <v>0</v>
      </c>
      <c r="F5" s="30">
        <v>1</v>
      </c>
      <c r="G5" s="31" t="s">
        <v>20</v>
      </c>
    </row>
    <row r="6" spans="1:7" ht="17.149999999999999" customHeight="1" x14ac:dyDescent="0.45">
      <c r="A6" s="49" t="s">
        <v>77</v>
      </c>
      <c r="B6" s="23" t="s">
        <v>80</v>
      </c>
      <c r="C6" s="69">
        <v>74</v>
      </c>
      <c r="D6" s="69">
        <v>30</v>
      </c>
      <c r="E6" s="69">
        <v>41</v>
      </c>
      <c r="F6" s="27" t="s">
        <v>137</v>
      </c>
      <c r="G6" s="28" t="s">
        <v>137</v>
      </c>
    </row>
    <row r="7" spans="1:7" ht="17.149999999999999" customHeight="1" x14ac:dyDescent="0.45">
      <c r="A7" s="49" t="s">
        <v>77</v>
      </c>
      <c r="B7" s="23" t="s">
        <v>81</v>
      </c>
      <c r="C7" s="69">
        <v>516</v>
      </c>
      <c r="D7" s="69">
        <v>125</v>
      </c>
      <c r="E7" s="69">
        <v>158</v>
      </c>
      <c r="F7" s="32" t="s">
        <v>137</v>
      </c>
      <c r="G7" s="33" t="s">
        <v>137</v>
      </c>
    </row>
    <row r="8" spans="1:7" ht="17.149999999999999" customHeight="1" x14ac:dyDescent="0.45">
      <c r="A8" s="49" t="s">
        <v>77</v>
      </c>
      <c r="B8" s="23" t="s">
        <v>82</v>
      </c>
      <c r="C8" s="69">
        <v>89</v>
      </c>
      <c r="D8" s="69">
        <v>40</v>
      </c>
      <c r="E8" s="69">
        <v>45</v>
      </c>
      <c r="F8" s="27" t="s">
        <v>137</v>
      </c>
      <c r="G8" s="28" t="s">
        <v>137</v>
      </c>
    </row>
    <row r="9" spans="1:7" ht="17.149999999999999" customHeight="1" x14ac:dyDescent="0.45">
      <c r="A9" s="49" t="s">
        <v>77</v>
      </c>
      <c r="B9" s="23" t="s">
        <v>83</v>
      </c>
      <c r="C9" s="69">
        <v>106</v>
      </c>
      <c r="D9" s="69">
        <v>32</v>
      </c>
      <c r="E9" s="69">
        <v>35</v>
      </c>
      <c r="F9" s="32" t="s">
        <v>137</v>
      </c>
      <c r="G9" s="33" t="s">
        <v>137</v>
      </c>
    </row>
    <row r="10" spans="1:7" ht="17.149999999999999" customHeight="1" x14ac:dyDescent="0.45">
      <c r="A10" s="49" t="s">
        <v>77</v>
      </c>
      <c r="B10" s="23" t="s">
        <v>84</v>
      </c>
      <c r="C10" s="68">
        <v>2702</v>
      </c>
      <c r="D10" s="69">
        <v>401</v>
      </c>
      <c r="E10" s="69">
        <v>758</v>
      </c>
      <c r="F10" s="27" t="s">
        <v>137</v>
      </c>
      <c r="G10" s="28" t="s">
        <v>137</v>
      </c>
    </row>
    <row r="11" spans="1:7" ht="17.149999999999999" customHeight="1" x14ac:dyDescent="0.45">
      <c r="A11" s="49" t="s">
        <v>77</v>
      </c>
      <c r="B11" s="23" t="s">
        <v>85</v>
      </c>
      <c r="C11" s="69">
        <v>65</v>
      </c>
      <c r="D11" s="69">
        <v>28</v>
      </c>
      <c r="E11" s="69">
        <v>31</v>
      </c>
      <c r="F11" s="32" t="s">
        <v>137</v>
      </c>
      <c r="G11" s="33" t="s">
        <v>137</v>
      </c>
    </row>
    <row r="12" spans="1:7" ht="17.149999999999999" customHeight="1" x14ac:dyDescent="0.45">
      <c r="A12" s="49" t="s">
        <v>77</v>
      </c>
      <c r="B12" s="23" t="s">
        <v>86</v>
      </c>
      <c r="C12" s="69">
        <v>347</v>
      </c>
      <c r="D12" s="69">
        <v>102</v>
      </c>
      <c r="E12" s="69">
        <v>75</v>
      </c>
      <c r="F12" s="27" t="s">
        <v>137</v>
      </c>
      <c r="G12" s="28" t="s">
        <v>137</v>
      </c>
    </row>
    <row r="13" spans="1:7" ht="17.149999999999999" customHeight="1" x14ac:dyDescent="0.45">
      <c r="A13" s="49" t="s">
        <v>77</v>
      </c>
      <c r="B13" s="23" t="s">
        <v>87</v>
      </c>
      <c r="C13" s="68">
        <v>3021</v>
      </c>
      <c r="D13" s="69">
        <v>882</v>
      </c>
      <c r="E13" s="69">
        <v>578</v>
      </c>
      <c r="F13" s="32" t="s">
        <v>137</v>
      </c>
      <c r="G13" s="33" t="s">
        <v>137</v>
      </c>
    </row>
    <row r="14" spans="1:7" ht="17.149999999999999" customHeight="1" x14ac:dyDescent="0.45">
      <c r="A14" s="49" t="s">
        <v>77</v>
      </c>
      <c r="B14" s="23" t="s">
        <v>88</v>
      </c>
      <c r="C14" s="69">
        <v>76</v>
      </c>
      <c r="D14" s="69">
        <v>28</v>
      </c>
      <c r="E14" s="69">
        <v>28</v>
      </c>
      <c r="F14" s="27" t="s">
        <v>137</v>
      </c>
      <c r="G14" s="28" t="s">
        <v>137</v>
      </c>
    </row>
    <row r="15" spans="1:7" ht="17.149999999999999" customHeight="1" x14ac:dyDescent="0.45">
      <c r="A15" s="49" t="s">
        <v>77</v>
      </c>
      <c r="B15" s="23" t="s">
        <v>89</v>
      </c>
      <c r="C15" s="69">
        <v>515</v>
      </c>
      <c r="D15" s="69">
        <v>181</v>
      </c>
      <c r="E15" s="69">
        <v>79</v>
      </c>
      <c r="F15" s="32" t="s">
        <v>137</v>
      </c>
      <c r="G15" s="33" t="s">
        <v>137</v>
      </c>
    </row>
    <row r="16" spans="1:7" ht="17.149999999999999" customHeight="1" x14ac:dyDescent="0.45">
      <c r="A16" s="49" t="s">
        <v>77</v>
      </c>
      <c r="B16" s="23" t="s">
        <v>90</v>
      </c>
      <c r="C16" s="68">
        <v>729</v>
      </c>
      <c r="D16" s="69">
        <v>224</v>
      </c>
      <c r="E16" s="69">
        <v>261</v>
      </c>
      <c r="F16" s="27" t="s">
        <v>137</v>
      </c>
      <c r="G16" s="28" t="s">
        <v>137</v>
      </c>
    </row>
    <row r="17" spans="1:7" ht="17.149999999999999" customHeight="1" x14ac:dyDescent="0.45">
      <c r="A17" s="49" t="s">
        <v>77</v>
      </c>
      <c r="B17" s="23" t="s">
        <v>91</v>
      </c>
      <c r="C17" s="69">
        <v>45</v>
      </c>
      <c r="D17" s="69">
        <v>30</v>
      </c>
      <c r="E17" s="69">
        <v>23</v>
      </c>
      <c r="F17" s="32" t="s">
        <v>137</v>
      </c>
      <c r="G17" s="33" t="s">
        <v>137</v>
      </c>
    </row>
    <row r="18" spans="1:7" ht="17.149999999999999" customHeight="1" x14ac:dyDescent="0.45">
      <c r="A18" s="49" t="s">
        <v>77</v>
      </c>
      <c r="B18" s="23" t="s">
        <v>92</v>
      </c>
      <c r="C18" s="68">
        <v>3101</v>
      </c>
      <c r="D18" s="69">
        <v>1074</v>
      </c>
      <c r="E18" s="69">
        <v>1300</v>
      </c>
      <c r="F18" s="27" t="s">
        <v>137</v>
      </c>
      <c r="G18" s="28" t="s">
        <v>137</v>
      </c>
    </row>
    <row r="19" spans="1:7" ht="17.149999999999999" customHeight="1" x14ac:dyDescent="0.45">
      <c r="A19" s="49" t="s">
        <v>77</v>
      </c>
      <c r="B19" s="23" t="s">
        <v>93</v>
      </c>
      <c r="C19" s="69">
        <v>354</v>
      </c>
      <c r="D19" s="69">
        <v>197</v>
      </c>
      <c r="E19" s="69">
        <v>181</v>
      </c>
      <c r="F19" s="32" t="s">
        <v>137</v>
      </c>
      <c r="G19" s="33" t="s">
        <v>137</v>
      </c>
    </row>
    <row r="20" spans="1:7" ht="17.149999999999999" customHeight="1" x14ac:dyDescent="0.45">
      <c r="A20" s="49" t="s">
        <v>77</v>
      </c>
      <c r="B20" s="23" t="s">
        <v>94</v>
      </c>
      <c r="C20" s="69">
        <v>248</v>
      </c>
      <c r="D20" s="69">
        <v>56</v>
      </c>
      <c r="E20" s="69">
        <v>75</v>
      </c>
      <c r="F20" s="27" t="s">
        <v>137</v>
      </c>
      <c r="G20" s="28" t="s">
        <v>137</v>
      </c>
    </row>
    <row r="21" spans="1:7" ht="17.149999999999999" customHeight="1" x14ac:dyDescent="0.45">
      <c r="A21" s="49" t="s">
        <v>77</v>
      </c>
      <c r="B21" s="23" t="s">
        <v>95</v>
      </c>
      <c r="C21" s="69">
        <v>70</v>
      </c>
      <c r="D21" s="82" t="s">
        <v>138</v>
      </c>
      <c r="E21" s="69">
        <v>15</v>
      </c>
      <c r="F21" s="35">
        <v>2</v>
      </c>
      <c r="G21" s="46" t="s">
        <v>52</v>
      </c>
    </row>
    <row r="22" spans="1:7" ht="17.149999999999999" customHeight="1" x14ac:dyDescent="0.45">
      <c r="A22" s="49" t="s">
        <v>77</v>
      </c>
      <c r="B22" s="23" t="s">
        <v>96</v>
      </c>
      <c r="C22" s="68">
        <v>42233</v>
      </c>
      <c r="D22" s="68">
        <v>8040</v>
      </c>
      <c r="E22" s="68">
        <v>11166</v>
      </c>
      <c r="F22" s="27" t="s">
        <v>137</v>
      </c>
      <c r="G22" s="28" t="s">
        <v>137</v>
      </c>
    </row>
    <row r="23" spans="1:7" ht="17.149999999999999" customHeight="1" x14ac:dyDescent="0.45">
      <c r="A23" s="49" t="s">
        <v>77</v>
      </c>
      <c r="B23" s="23" t="s">
        <v>97</v>
      </c>
      <c r="C23" s="69">
        <v>624</v>
      </c>
      <c r="D23" s="69">
        <v>239</v>
      </c>
      <c r="E23" s="69">
        <v>307</v>
      </c>
      <c r="F23" s="32" t="s">
        <v>137</v>
      </c>
      <c r="G23" s="33" t="s">
        <v>137</v>
      </c>
    </row>
    <row r="24" spans="1:7" ht="17.149999999999999" customHeight="1" x14ac:dyDescent="0.45">
      <c r="A24" s="49" t="s">
        <v>77</v>
      </c>
      <c r="B24" s="23" t="s">
        <v>98</v>
      </c>
      <c r="C24" s="69">
        <v>502</v>
      </c>
      <c r="D24" s="69">
        <v>96</v>
      </c>
      <c r="E24" s="69">
        <v>118</v>
      </c>
      <c r="F24" s="27" t="s">
        <v>137</v>
      </c>
      <c r="G24" s="28" t="s">
        <v>137</v>
      </c>
    </row>
    <row r="25" spans="1:7" ht="17.149999999999999" customHeight="1" x14ac:dyDescent="0.45">
      <c r="A25" s="49" t="s">
        <v>77</v>
      </c>
      <c r="B25" s="23" t="s">
        <v>99</v>
      </c>
      <c r="C25" s="69">
        <v>37</v>
      </c>
      <c r="D25" s="69">
        <v>24</v>
      </c>
      <c r="E25" s="69">
        <v>20</v>
      </c>
      <c r="F25" s="32" t="s">
        <v>137</v>
      </c>
      <c r="G25" s="33" t="s">
        <v>137</v>
      </c>
    </row>
    <row r="26" spans="1:7" ht="17.149999999999999" customHeight="1" x14ac:dyDescent="0.45">
      <c r="A26" s="49" t="s">
        <v>77</v>
      </c>
      <c r="B26" s="23" t="s">
        <v>100</v>
      </c>
      <c r="C26" s="69">
        <v>281</v>
      </c>
      <c r="D26" s="69">
        <v>66</v>
      </c>
      <c r="E26" s="69">
        <v>122</v>
      </c>
      <c r="F26" s="27" t="s">
        <v>137</v>
      </c>
      <c r="G26" s="28" t="s">
        <v>137</v>
      </c>
    </row>
    <row r="27" spans="1:7" ht="17.149999999999999" customHeight="1" x14ac:dyDescent="0.45">
      <c r="A27" s="49" t="s">
        <v>77</v>
      </c>
      <c r="B27" s="23" t="s">
        <v>101</v>
      </c>
      <c r="C27" s="68">
        <v>1034</v>
      </c>
      <c r="D27" s="69">
        <v>471</v>
      </c>
      <c r="E27" s="69">
        <v>366</v>
      </c>
      <c r="F27" s="32" t="s">
        <v>137</v>
      </c>
      <c r="G27" s="33" t="s">
        <v>137</v>
      </c>
    </row>
    <row r="28" spans="1:7" ht="17.149999999999999" customHeight="1" x14ac:dyDescent="0.45">
      <c r="A28" s="49" t="s">
        <v>77</v>
      </c>
      <c r="B28" s="23" t="s">
        <v>102</v>
      </c>
      <c r="C28" s="69">
        <v>24</v>
      </c>
      <c r="D28" s="69">
        <v>16</v>
      </c>
      <c r="E28" s="69">
        <v>10</v>
      </c>
      <c r="F28" s="27" t="s">
        <v>137</v>
      </c>
      <c r="G28" s="28" t="s">
        <v>137</v>
      </c>
    </row>
    <row r="29" spans="1:7" ht="17.149999999999999" customHeight="1" x14ac:dyDescent="0.45">
      <c r="A29" s="49" t="s">
        <v>77</v>
      </c>
      <c r="B29" s="23" t="s">
        <v>103</v>
      </c>
      <c r="C29" s="69">
        <v>64</v>
      </c>
      <c r="D29" s="69">
        <v>13</v>
      </c>
      <c r="E29" s="69">
        <v>15</v>
      </c>
      <c r="F29" s="32" t="s">
        <v>137</v>
      </c>
      <c r="G29" s="33" t="s">
        <v>137</v>
      </c>
    </row>
    <row r="30" spans="1:7" ht="17.149999999999999" customHeight="1" x14ac:dyDescent="0.45">
      <c r="A30" s="49" t="s">
        <v>77</v>
      </c>
      <c r="B30" s="23" t="s">
        <v>104</v>
      </c>
      <c r="C30" s="68">
        <v>1251</v>
      </c>
      <c r="D30" s="69">
        <v>357</v>
      </c>
      <c r="E30" s="69">
        <v>298</v>
      </c>
      <c r="F30" s="27" t="s">
        <v>137</v>
      </c>
      <c r="G30" s="28" t="s">
        <v>137</v>
      </c>
    </row>
    <row r="31" spans="1:7" ht="17.149999999999999" customHeight="1" x14ac:dyDescent="0.45">
      <c r="A31" s="49" t="s">
        <v>77</v>
      </c>
      <c r="B31" s="23" t="s">
        <v>105</v>
      </c>
      <c r="C31" s="69">
        <v>292</v>
      </c>
      <c r="D31" s="69">
        <v>87</v>
      </c>
      <c r="E31" s="69">
        <v>160</v>
      </c>
      <c r="F31" s="32" t="s">
        <v>137</v>
      </c>
      <c r="G31" s="33" t="s">
        <v>137</v>
      </c>
    </row>
    <row r="32" spans="1:7" ht="17.149999999999999" customHeight="1" x14ac:dyDescent="0.45">
      <c r="A32" s="49" t="s">
        <v>77</v>
      </c>
      <c r="B32" s="23" t="s">
        <v>106</v>
      </c>
      <c r="C32" s="69">
        <v>226</v>
      </c>
      <c r="D32" s="69">
        <v>58</v>
      </c>
      <c r="E32" s="69">
        <v>48</v>
      </c>
      <c r="F32" s="27" t="s">
        <v>137</v>
      </c>
      <c r="G32" s="28" t="s">
        <v>137</v>
      </c>
    </row>
    <row r="33" spans="1:7" ht="17.149999999999999" customHeight="1" x14ac:dyDescent="0.45">
      <c r="A33" s="49" t="s">
        <v>77</v>
      </c>
      <c r="B33" s="23" t="s">
        <v>107</v>
      </c>
      <c r="C33" s="68">
        <v>7129</v>
      </c>
      <c r="D33" s="69">
        <v>1915</v>
      </c>
      <c r="E33" s="70">
        <v>2620</v>
      </c>
      <c r="F33" s="32" t="s">
        <v>137</v>
      </c>
      <c r="G33" s="33" t="s">
        <v>137</v>
      </c>
    </row>
    <row r="34" spans="1:7" ht="17.149999999999999" customHeight="1" x14ac:dyDescent="0.45">
      <c r="A34" s="49" t="s">
        <v>77</v>
      </c>
      <c r="B34" s="23" t="s">
        <v>108</v>
      </c>
      <c r="C34" s="69">
        <v>620</v>
      </c>
      <c r="D34" s="69">
        <v>114</v>
      </c>
      <c r="E34" s="69">
        <v>170</v>
      </c>
      <c r="F34" s="27" t="s">
        <v>137</v>
      </c>
      <c r="G34" s="28" t="s">
        <v>137</v>
      </c>
    </row>
    <row r="35" spans="1:7" ht="17.149999999999999" customHeight="1" x14ac:dyDescent="0.45">
      <c r="A35" s="49" t="s">
        <v>77</v>
      </c>
      <c r="B35" s="23" t="s">
        <v>109</v>
      </c>
      <c r="C35" s="69">
        <v>38</v>
      </c>
      <c r="D35" s="69">
        <v>6</v>
      </c>
      <c r="E35" s="69">
        <v>19</v>
      </c>
      <c r="F35" s="32" t="s">
        <v>137</v>
      </c>
      <c r="G35" s="33" t="s">
        <v>137</v>
      </c>
    </row>
    <row r="36" spans="1:7" ht="17.149999999999999" customHeight="1" x14ac:dyDescent="0.45">
      <c r="A36" s="49" t="s">
        <v>77</v>
      </c>
      <c r="B36" s="23" t="s">
        <v>110</v>
      </c>
      <c r="C36" s="68">
        <v>6783</v>
      </c>
      <c r="D36" s="69">
        <v>1462</v>
      </c>
      <c r="E36" s="70">
        <v>1794</v>
      </c>
      <c r="F36" s="27" t="s">
        <v>137</v>
      </c>
      <c r="G36" s="28" t="s">
        <v>137</v>
      </c>
    </row>
    <row r="37" spans="1:7" ht="17.149999999999999" customHeight="1" x14ac:dyDescent="0.45">
      <c r="A37" s="49" t="s">
        <v>77</v>
      </c>
      <c r="B37" s="23" t="s">
        <v>111</v>
      </c>
      <c r="C37" s="68">
        <v>6468</v>
      </c>
      <c r="D37" s="69">
        <v>0</v>
      </c>
      <c r="E37" s="70">
        <v>347</v>
      </c>
      <c r="F37" s="32" t="s">
        <v>137</v>
      </c>
      <c r="G37" s="33" t="s">
        <v>137</v>
      </c>
    </row>
    <row r="38" spans="1:7" ht="17.149999999999999" customHeight="1" x14ac:dyDescent="0.45">
      <c r="A38" s="49" t="s">
        <v>77</v>
      </c>
      <c r="B38" s="23" t="s">
        <v>112</v>
      </c>
      <c r="C38" s="69">
        <v>205</v>
      </c>
      <c r="D38" s="69">
        <v>47</v>
      </c>
      <c r="E38" s="69">
        <v>47</v>
      </c>
      <c r="F38" s="27" t="s">
        <v>137</v>
      </c>
      <c r="G38" s="28" t="s">
        <v>137</v>
      </c>
    </row>
    <row r="39" spans="1:7" ht="17.149999999999999" customHeight="1" x14ac:dyDescent="0.45">
      <c r="A39" s="49" t="s">
        <v>77</v>
      </c>
      <c r="B39" s="23" t="s">
        <v>113</v>
      </c>
      <c r="C39" s="68">
        <v>6511</v>
      </c>
      <c r="D39" s="69">
        <v>1696</v>
      </c>
      <c r="E39" s="70">
        <v>1792</v>
      </c>
      <c r="F39" s="32" t="s">
        <v>137</v>
      </c>
      <c r="G39" s="33" t="s">
        <v>137</v>
      </c>
    </row>
    <row r="40" spans="1:7" ht="17.149999999999999" customHeight="1" x14ac:dyDescent="0.45">
      <c r="A40" s="49" t="s">
        <v>77</v>
      </c>
      <c r="B40" s="23" t="s">
        <v>114</v>
      </c>
      <c r="C40" s="68">
        <v>8052</v>
      </c>
      <c r="D40" s="69">
        <v>1390</v>
      </c>
      <c r="E40" s="69">
        <v>2389</v>
      </c>
      <c r="F40" s="27" t="s">
        <v>137</v>
      </c>
      <c r="G40" s="28" t="s">
        <v>137</v>
      </c>
    </row>
    <row r="41" spans="1:7" ht="17.149999999999999" customHeight="1" x14ac:dyDescent="0.45">
      <c r="A41" s="49" t="s">
        <v>77</v>
      </c>
      <c r="B41" s="23" t="s">
        <v>115</v>
      </c>
      <c r="C41" s="68">
        <v>2467</v>
      </c>
      <c r="D41" s="82" t="s">
        <v>138</v>
      </c>
      <c r="E41" s="70">
        <v>175</v>
      </c>
      <c r="F41" s="30">
        <v>1</v>
      </c>
      <c r="G41" s="31" t="s">
        <v>20</v>
      </c>
    </row>
    <row r="42" spans="1:7" ht="17.149999999999999" customHeight="1" x14ac:dyDescent="0.45">
      <c r="A42" s="49" t="s">
        <v>77</v>
      </c>
      <c r="B42" s="23" t="s">
        <v>116</v>
      </c>
      <c r="C42" s="68">
        <v>2139</v>
      </c>
      <c r="D42" s="69">
        <v>634</v>
      </c>
      <c r="E42" s="69">
        <v>611</v>
      </c>
      <c r="F42" s="27" t="s">
        <v>137</v>
      </c>
      <c r="G42" s="28" t="s">
        <v>137</v>
      </c>
    </row>
    <row r="43" spans="1:7" ht="17.149999999999999" customHeight="1" x14ac:dyDescent="0.45">
      <c r="A43" s="49" t="s">
        <v>77</v>
      </c>
      <c r="B43" s="23" t="s">
        <v>117</v>
      </c>
      <c r="C43" s="69">
        <v>839</v>
      </c>
      <c r="D43" s="82" t="s">
        <v>138</v>
      </c>
      <c r="E43" s="69">
        <v>89</v>
      </c>
      <c r="F43" s="30">
        <v>1</v>
      </c>
      <c r="G43" s="31" t="s">
        <v>20</v>
      </c>
    </row>
    <row r="44" spans="1:7" ht="17.149999999999999" customHeight="1" x14ac:dyDescent="0.45">
      <c r="A44" s="49" t="s">
        <v>77</v>
      </c>
      <c r="B44" s="23" t="s">
        <v>118</v>
      </c>
      <c r="C44" s="68">
        <v>1879</v>
      </c>
      <c r="D44" s="69">
        <v>279</v>
      </c>
      <c r="E44" s="69">
        <v>465</v>
      </c>
      <c r="F44" s="27" t="s">
        <v>137</v>
      </c>
      <c r="G44" s="28" t="s">
        <v>137</v>
      </c>
    </row>
    <row r="45" spans="1:7" ht="17.149999999999999" customHeight="1" x14ac:dyDescent="0.45">
      <c r="A45" s="49" t="s">
        <v>77</v>
      </c>
      <c r="B45" s="23" t="s">
        <v>119</v>
      </c>
      <c r="C45" s="68">
        <v>1233</v>
      </c>
      <c r="D45" s="69">
        <v>147</v>
      </c>
      <c r="E45" s="69">
        <v>391</v>
      </c>
      <c r="F45" s="32" t="s">
        <v>137</v>
      </c>
      <c r="G45" s="33" t="s">
        <v>137</v>
      </c>
    </row>
    <row r="46" spans="1:7" ht="17.149999999999999" customHeight="1" x14ac:dyDescent="0.45">
      <c r="A46" s="49" t="s">
        <v>77</v>
      </c>
      <c r="B46" s="23" t="s">
        <v>120</v>
      </c>
      <c r="C46" s="68">
        <v>3954</v>
      </c>
      <c r="D46" s="69">
        <v>838</v>
      </c>
      <c r="E46" s="70">
        <v>1669</v>
      </c>
      <c r="F46" s="27" t="s">
        <v>137</v>
      </c>
      <c r="G46" s="28" t="s">
        <v>137</v>
      </c>
    </row>
    <row r="47" spans="1:7" ht="17.149999999999999" customHeight="1" x14ac:dyDescent="0.45">
      <c r="A47" s="49" t="s">
        <v>77</v>
      </c>
      <c r="B47" s="23" t="s">
        <v>121</v>
      </c>
      <c r="C47" s="69">
        <v>630</v>
      </c>
      <c r="D47" s="69">
        <v>88</v>
      </c>
      <c r="E47" s="69">
        <v>209</v>
      </c>
      <c r="F47" s="32" t="s">
        <v>137</v>
      </c>
      <c r="G47" s="33" t="s">
        <v>137</v>
      </c>
    </row>
    <row r="48" spans="1:7" ht="17.149999999999999" customHeight="1" x14ac:dyDescent="0.45">
      <c r="A48" s="49" t="s">
        <v>77</v>
      </c>
      <c r="B48" s="23" t="s">
        <v>122</v>
      </c>
      <c r="C48" s="69">
        <v>405</v>
      </c>
      <c r="D48" s="69">
        <v>128</v>
      </c>
      <c r="E48" s="69">
        <v>94</v>
      </c>
      <c r="F48" s="27" t="s">
        <v>137</v>
      </c>
      <c r="G48" s="28" t="s">
        <v>137</v>
      </c>
    </row>
    <row r="49" spans="1:7" ht="17.149999999999999" customHeight="1" x14ac:dyDescent="0.45">
      <c r="A49" s="49" t="s">
        <v>77</v>
      </c>
      <c r="B49" s="23" t="s">
        <v>123</v>
      </c>
      <c r="C49" s="82" t="s">
        <v>138</v>
      </c>
      <c r="D49" s="82" t="s">
        <v>138</v>
      </c>
      <c r="E49" s="69">
        <v>0</v>
      </c>
      <c r="F49" s="30">
        <v>1</v>
      </c>
      <c r="G49" s="31" t="s">
        <v>20</v>
      </c>
    </row>
    <row r="50" spans="1:7" ht="17.149999999999999" customHeight="1" x14ac:dyDescent="0.45">
      <c r="A50" s="49" t="s">
        <v>77</v>
      </c>
      <c r="B50" s="23" t="s">
        <v>124</v>
      </c>
      <c r="C50" s="69">
        <v>133</v>
      </c>
      <c r="D50" s="69">
        <v>49</v>
      </c>
      <c r="E50" s="69">
        <v>73</v>
      </c>
      <c r="F50" s="27" t="s">
        <v>137</v>
      </c>
      <c r="G50" s="28" t="s">
        <v>137</v>
      </c>
    </row>
    <row r="51" spans="1:7" ht="17.149999999999999" customHeight="1" x14ac:dyDescent="0.45">
      <c r="A51" s="49" t="s">
        <v>77</v>
      </c>
      <c r="B51" s="23" t="s">
        <v>125</v>
      </c>
      <c r="C51" s="68">
        <v>1231</v>
      </c>
      <c r="D51" s="69">
        <v>136</v>
      </c>
      <c r="E51" s="69">
        <v>209</v>
      </c>
      <c r="F51" s="32" t="s">
        <v>137</v>
      </c>
      <c r="G51" s="33" t="s">
        <v>137</v>
      </c>
    </row>
    <row r="52" spans="1:7" ht="17.149999999999999" customHeight="1" x14ac:dyDescent="0.45">
      <c r="A52" s="49" t="s">
        <v>77</v>
      </c>
      <c r="B52" s="23" t="s">
        <v>126</v>
      </c>
      <c r="C52" s="68">
        <v>990</v>
      </c>
      <c r="D52" s="69">
        <v>267</v>
      </c>
      <c r="E52" s="69">
        <v>96</v>
      </c>
      <c r="F52" s="27" t="s">
        <v>137</v>
      </c>
      <c r="G52" s="28" t="s">
        <v>137</v>
      </c>
    </row>
    <row r="53" spans="1:7" ht="17.149999999999999" customHeight="1" x14ac:dyDescent="0.45">
      <c r="A53" s="49" t="s">
        <v>77</v>
      </c>
      <c r="B53" s="23" t="s">
        <v>127</v>
      </c>
      <c r="C53" s="68">
        <v>2021</v>
      </c>
      <c r="D53" s="69">
        <v>646</v>
      </c>
      <c r="E53" s="69">
        <v>530</v>
      </c>
      <c r="F53" s="32" t="s">
        <v>137</v>
      </c>
      <c r="G53" s="33" t="s">
        <v>137</v>
      </c>
    </row>
    <row r="54" spans="1:7" ht="17.149999999999999" customHeight="1" x14ac:dyDescent="0.45">
      <c r="A54" s="49" t="s">
        <v>77</v>
      </c>
      <c r="B54" s="23" t="s">
        <v>128</v>
      </c>
      <c r="C54" s="69">
        <v>244</v>
      </c>
      <c r="D54" s="69">
        <v>114</v>
      </c>
      <c r="E54" s="69">
        <v>98</v>
      </c>
      <c r="F54" s="27" t="s">
        <v>137</v>
      </c>
      <c r="G54" s="28" t="s">
        <v>137</v>
      </c>
    </row>
    <row r="55" spans="1:7" ht="17.149999999999999" customHeight="1" x14ac:dyDescent="0.45">
      <c r="A55" s="49" t="s">
        <v>77</v>
      </c>
      <c r="B55" s="23" t="s">
        <v>129</v>
      </c>
      <c r="C55" s="69">
        <v>203</v>
      </c>
      <c r="D55" s="69">
        <v>37</v>
      </c>
      <c r="E55" s="69">
        <v>80</v>
      </c>
      <c r="F55" s="32" t="s">
        <v>137</v>
      </c>
      <c r="G55" s="33" t="s">
        <v>137</v>
      </c>
    </row>
    <row r="56" spans="1:7" ht="17.149999999999999" customHeight="1" x14ac:dyDescent="0.45">
      <c r="A56" s="49" t="s">
        <v>77</v>
      </c>
      <c r="B56" s="23" t="s">
        <v>130</v>
      </c>
      <c r="C56" s="69">
        <v>40</v>
      </c>
      <c r="D56" s="69">
        <v>11</v>
      </c>
      <c r="E56" s="69">
        <v>15</v>
      </c>
      <c r="F56" s="27" t="s">
        <v>137</v>
      </c>
      <c r="G56" s="28" t="s">
        <v>137</v>
      </c>
    </row>
    <row r="57" spans="1:7" ht="17.149999999999999" customHeight="1" x14ac:dyDescent="0.45">
      <c r="A57" s="49" t="s">
        <v>77</v>
      </c>
      <c r="B57" s="23" t="s">
        <v>131</v>
      </c>
      <c r="C57" s="68">
        <v>1249</v>
      </c>
      <c r="D57" s="69">
        <v>253</v>
      </c>
      <c r="E57" s="69">
        <v>622</v>
      </c>
      <c r="F57" s="32" t="s">
        <v>137</v>
      </c>
      <c r="G57" s="33" t="s">
        <v>137</v>
      </c>
    </row>
    <row r="58" spans="1:7" ht="17.149999999999999" customHeight="1" x14ac:dyDescent="0.45">
      <c r="A58" s="49" t="s">
        <v>77</v>
      </c>
      <c r="B58" s="23" t="s">
        <v>132</v>
      </c>
      <c r="C58" s="69">
        <v>122</v>
      </c>
      <c r="D58" s="69">
        <v>30</v>
      </c>
      <c r="E58" s="69">
        <v>50</v>
      </c>
      <c r="F58" s="27" t="s">
        <v>137</v>
      </c>
      <c r="G58" s="28" t="s">
        <v>137</v>
      </c>
    </row>
    <row r="59" spans="1:7" ht="17.149999999999999" customHeight="1" x14ac:dyDescent="0.45">
      <c r="A59" s="49" t="s">
        <v>77</v>
      </c>
      <c r="B59" s="23" t="s">
        <v>133</v>
      </c>
      <c r="C59" s="68">
        <v>1568</v>
      </c>
      <c r="D59" s="69">
        <v>673</v>
      </c>
      <c r="E59" s="69">
        <v>1058</v>
      </c>
      <c r="F59" s="32" t="s">
        <v>137</v>
      </c>
      <c r="G59" s="33" t="s">
        <v>137</v>
      </c>
    </row>
    <row r="60" spans="1:7" ht="17.149999999999999" customHeight="1" x14ac:dyDescent="0.45">
      <c r="A60" s="49" t="s">
        <v>77</v>
      </c>
      <c r="B60" s="23" t="s">
        <v>134</v>
      </c>
      <c r="C60" s="69">
        <v>442</v>
      </c>
      <c r="D60" s="69">
        <v>74</v>
      </c>
      <c r="E60" s="69">
        <v>141</v>
      </c>
      <c r="F60" s="27" t="s">
        <v>137</v>
      </c>
      <c r="G60" s="28" t="s">
        <v>137</v>
      </c>
    </row>
    <row r="61" spans="1:7" ht="17.149999999999999" customHeight="1" x14ac:dyDescent="0.45">
      <c r="A61" s="49" t="s">
        <v>77</v>
      </c>
      <c r="B61" s="23" t="s">
        <v>135</v>
      </c>
      <c r="C61" s="69">
        <v>255</v>
      </c>
      <c r="D61" s="69">
        <v>72</v>
      </c>
      <c r="E61" s="69">
        <v>87</v>
      </c>
      <c r="F61" s="32" t="s">
        <v>137</v>
      </c>
      <c r="G61" s="33" t="s">
        <v>137</v>
      </c>
    </row>
    <row r="62" spans="1:7" ht="17.149999999999999" customHeight="1" x14ac:dyDescent="0.45">
      <c r="A62" s="56" t="s">
        <v>77</v>
      </c>
      <c r="B62" s="37" t="s">
        <v>136</v>
      </c>
      <c r="C62" s="71">
        <v>121063</v>
      </c>
      <c r="D62" s="71">
        <v>24712</v>
      </c>
      <c r="E62" s="71">
        <v>32684</v>
      </c>
      <c r="F62" s="41" t="s">
        <v>137</v>
      </c>
      <c r="G62" s="42" t="s">
        <v>137</v>
      </c>
    </row>
    <row r="64" spans="1:7" ht="17.149999999999999" customHeight="1" x14ac:dyDescent="0.45">
      <c r="A64" s="43" t="s">
        <v>21</v>
      </c>
    </row>
  </sheetData>
  <sheetProtection sheet="1" objects="1" scenarios="1" selectLockedCells="1"/>
  <conditionalFormatting sqref="A4:G62">
    <cfRule type="expression" dxfId="72" priority="1">
      <formula>MOD(ROW(),2)=0</formula>
    </cfRule>
  </conditionalFormatting>
  <pageMargins left="0.05" right="0.05" top="0.5" bottom="0.5" header="0" footer="0"/>
  <pageSetup orientation="portrait" horizontalDpi="300" verticalDpi="300"/>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04EDFC4-4E84-40BF-A76C-7BF2441C6722}">
  <dimension ref="A1:G64"/>
  <sheetViews>
    <sheetView zoomScaleNormal="100" workbookViewId="0">
      <pane ySplit="3" topLeftCell="A9" activePane="bottomLeft" state="frozen"/>
      <selection activeCell="J8" sqref="J8"/>
      <selection pane="bottomLeft" activeCell="E35" sqref="E35"/>
    </sheetView>
  </sheetViews>
  <sheetFormatPr defaultColWidth="0" defaultRowHeight="17.149999999999999" customHeight="1" zeroHeight="1" x14ac:dyDescent="0.45"/>
  <cols>
    <col min="1" max="1" width="21.54296875" style="2" customWidth="1"/>
    <col min="2" max="2" width="17.7265625" style="2" customWidth="1"/>
    <col min="3" max="3" width="15" style="2" customWidth="1"/>
    <col min="4" max="4" width="20.1796875" style="2" customWidth="1"/>
    <col min="5" max="5" width="18.7265625" style="2" customWidth="1"/>
    <col min="6" max="6" width="21.7265625" style="3" customWidth="1"/>
    <col min="7" max="7" width="42.7265625" style="2" customWidth="1"/>
    <col min="8" max="16384" width="11.453125" style="2" hidden="1"/>
  </cols>
  <sheetData>
    <row r="1" spans="1:7" ht="17.149999999999999" customHeight="1" x14ac:dyDescent="0.45">
      <c r="A1" s="44" t="s">
        <v>0</v>
      </c>
    </row>
    <row r="2" spans="1:7" s="4" customFormat="1" ht="23.15" customHeight="1" x14ac:dyDescent="0.65">
      <c r="A2" s="18" t="s">
        <v>69</v>
      </c>
      <c r="F2" s="5"/>
    </row>
    <row r="3" spans="1:7" ht="17.149999999999999" customHeight="1" x14ac:dyDescent="0.45">
      <c r="A3" s="65" t="s">
        <v>63</v>
      </c>
      <c r="B3" s="66" t="s">
        <v>3</v>
      </c>
      <c r="C3" s="66" t="s">
        <v>64</v>
      </c>
      <c r="D3" s="66" t="s">
        <v>70</v>
      </c>
      <c r="E3" s="66" t="s">
        <v>66</v>
      </c>
      <c r="F3" s="66" t="s">
        <v>67</v>
      </c>
      <c r="G3" s="67" t="s">
        <v>68</v>
      </c>
    </row>
    <row r="4" spans="1:7" ht="17.149999999999999" customHeight="1" x14ac:dyDescent="0.45">
      <c r="A4" s="49" t="s">
        <v>77</v>
      </c>
      <c r="B4" s="23" t="s">
        <v>78</v>
      </c>
      <c r="C4" s="68">
        <v>1361</v>
      </c>
      <c r="D4" s="69">
        <v>20</v>
      </c>
      <c r="E4" s="69">
        <v>49</v>
      </c>
      <c r="F4" s="27" t="s">
        <v>137</v>
      </c>
      <c r="G4" s="28" t="s">
        <v>137</v>
      </c>
    </row>
    <row r="5" spans="1:7" ht="17.149999999999999" customHeight="1" x14ac:dyDescent="0.45">
      <c r="A5" s="49" t="s">
        <v>77</v>
      </c>
      <c r="B5" s="23" t="s">
        <v>79</v>
      </c>
      <c r="C5" s="82" t="s">
        <v>138</v>
      </c>
      <c r="D5" s="69">
        <v>0</v>
      </c>
      <c r="E5" s="69">
        <v>0</v>
      </c>
      <c r="F5" s="30">
        <v>1</v>
      </c>
      <c r="G5" s="45" t="s">
        <v>20</v>
      </c>
    </row>
    <row r="6" spans="1:7" ht="17.149999999999999" customHeight="1" x14ac:dyDescent="0.45">
      <c r="A6" s="49" t="s">
        <v>77</v>
      </c>
      <c r="B6" s="23" t="s">
        <v>80</v>
      </c>
      <c r="C6" s="82" t="s">
        <v>138</v>
      </c>
      <c r="D6" s="82" t="s">
        <v>138</v>
      </c>
      <c r="E6" s="69">
        <v>0</v>
      </c>
      <c r="F6" s="30">
        <v>1</v>
      </c>
      <c r="G6" s="45" t="s">
        <v>20</v>
      </c>
    </row>
    <row r="7" spans="1:7" ht="17.149999999999999" customHeight="1" x14ac:dyDescent="0.45">
      <c r="A7" s="49" t="s">
        <v>77</v>
      </c>
      <c r="B7" s="23" t="s">
        <v>81</v>
      </c>
      <c r="C7" s="69">
        <v>88</v>
      </c>
      <c r="D7" s="69">
        <v>6</v>
      </c>
      <c r="E7" s="69">
        <v>16</v>
      </c>
      <c r="F7" s="32" t="s">
        <v>137</v>
      </c>
      <c r="G7" s="33" t="s">
        <v>137</v>
      </c>
    </row>
    <row r="8" spans="1:7" ht="17.149999999999999" customHeight="1" x14ac:dyDescent="0.45">
      <c r="A8" s="49" t="s">
        <v>77</v>
      </c>
      <c r="B8" s="23" t="s">
        <v>82</v>
      </c>
      <c r="C8" s="69">
        <v>20</v>
      </c>
      <c r="D8" s="82" t="s">
        <v>138</v>
      </c>
      <c r="E8" s="69">
        <v>6</v>
      </c>
      <c r="F8" s="30">
        <v>1</v>
      </c>
      <c r="G8" s="45" t="s">
        <v>20</v>
      </c>
    </row>
    <row r="9" spans="1:7" ht="17.149999999999999" customHeight="1" x14ac:dyDescent="0.45">
      <c r="A9" s="49" t="s">
        <v>77</v>
      </c>
      <c r="B9" s="23" t="s">
        <v>83</v>
      </c>
      <c r="C9" s="69">
        <v>14</v>
      </c>
      <c r="D9" s="69">
        <v>9</v>
      </c>
      <c r="E9" s="82" t="s">
        <v>138</v>
      </c>
      <c r="F9" s="30">
        <v>1</v>
      </c>
      <c r="G9" s="45" t="s">
        <v>20</v>
      </c>
    </row>
    <row r="10" spans="1:7" ht="17.149999999999999" customHeight="1" x14ac:dyDescent="0.45">
      <c r="A10" s="49" t="s">
        <v>77</v>
      </c>
      <c r="B10" s="23" t="s">
        <v>84</v>
      </c>
      <c r="C10" s="69">
        <v>537</v>
      </c>
      <c r="D10" s="69">
        <v>17</v>
      </c>
      <c r="E10" s="69">
        <v>59</v>
      </c>
      <c r="F10" s="27" t="s">
        <v>137</v>
      </c>
      <c r="G10" s="28" t="s">
        <v>137</v>
      </c>
    </row>
    <row r="11" spans="1:7" ht="17.149999999999999" customHeight="1" x14ac:dyDescent="0.45">
      <c r="A11" s="49" t="s">
        <v>77</v>
      </c>
      <c r="B11" s="23" t="s">
        <v>85</v>
      </c>
      <c r="C11" s="69">
        <v>13</v>
      </c>
      <c r="D11" s="82" t="s">
        <v>138</v>
      </c>
      <c r="E11" s="82" t="s">
        <v>138</v>
      </c>
      <c r="F11" s="30">
        <v>1</v>
      </c>
      <c r="G11" s="45" t="s">
        <v>20</v>
      </c>
    </row>
    <row r="12" spans="1:7" ht="17.149999999999999" customHeight="1" x14ac:dyDescent="0.45">
      <c r="A12" s="49" t="s">
        <v>77</v>
      </c>
      <c r="B12" s="23" t="s">
        <v>86</v>
      </c>
      <c r="C12" s="69">
        <v>36</v>
      </c>
      <c r="D12" s="82" t="s">
        <v>138</v>
      </c>
      <c r="E12" s="82" t="s">
        <v>138</v>
      </c>
      <c r="F12" s="30">
        <v>1</v>
      </c>
      <c r="G12" s="45" t="s">
        <v>20</v>
      </c>
    </row>
    <row r="13" spans="1:7" ht="17.149999999999999" customHeight="1" x14ac:dyDescent="0.45">
      <c r="A13" s="49" t="s">
        <v>77</v>
      </c>
      <c r="B13" s="23" t="s">
        <v>87</v>
      </c>
      <c r="C13" s="69">
        <v>414</v>
      </c>
      <c r="D13" s="69">
        <v>15</v>
      </c>
      <c r="E13" s="69">
        <v>97</v>
      </c>
      <c r="F13" s="32" t="s">
        <v>137</v>
      </c>
      <c r="G13" s="33" t="s">
        <v>137</v>
      </c>
    </row>
    <row r="14" spans="1:7" ht="17.149999999999999" customHeight="1" x14ac:dyDescent="0.45">
      <c r="A14" s="49" t="s">
        <v>77</v>
      </c>
      <c r="B14" s="23" t="s">
        <v>88</v>
      </c>
      <c r="C14" s="69">
        <v>9</v>
      </c>
      <c r="D14" s="69">
        <v>5</v>
      </c>
      <c r="E14" s="82" t="s">
        <v>138</v>
      </c>
      <c r="F14" s="30">
        <v>1</v>
      </c>
      <c r="G14" s="45" t="s">
        <v>20</v>
      </c>
    </row>
    <row r="15" spans="1:7" ht="17.149999999999999" customHeight="1" x14ac:dyDescent="0.45">
      <c r="A15" s="49" t="s">
        <v>77</v>
      </c>
      <c r="B15" s="23" t="s">
        <v>89</v>
      </c>
      <c r="C15" s="69">
        <v>56</v>
      </c>
      <c r="D15" s="69">
        <v>6</v>
      </c>
      <c r="E15" s="82" t="s">
        <v>138</v>
      </c>
      <c r="F15" s="30">
        <v>1</v>
      </c>
      <c r="G15" s="45" t="s">
        <v>20</v>
      </c>
    </row>
    <row r="16" spans="1:7" ht="17.149999999999999" customHeight="1" x14ac:dyDescent="0.45">
      <c r="A16" s="49" t="s">
        <v>77</v>
      </c>
      <c r="B16" s="23" t="s">
        <v>90</v>
      </c>
      <c r="C16" s="69">
        <v>70</v>
      </c>
      <c r="D16" s="69">
        <v>39</v>
      </c>
      <c r="E16" s="69">
        <v>13</v>
      </c>
      <c r="F16" s="27" t="s">
        <v>137</v>
      </c>
      <c r="G16" s="28" t="s">
        <v>137</v>
      </c>
    </row>
    <row r="17" spans="1:7" ht="17.149999999999999" customHeight="1" x14ac:dyDescent="0.45">
      <c r="A17" s="49" t="s">
        <v>77</v>
      </c>
      <c r="B17" s="23" t="s">
        <v>91</v>
      </c>
      <c r="C17" s="82" t="s">
        <v>138</v>
      </c>
      <c r="D17" s="69">
        <v>7</v>
      </c>
      <c r="E17" s="82" t="s">
        <v>138</v>
      </c>
      <c r="F17" s="30">
        <v>1</v>
      </c>
      <c r="G17" s="45" t="s">
        <v>20</v>
      </c>
    </row>
    <row r="18" spans="1:7" ht="17.149999999999999" customHeight="1" x14ac:dyDescent="0.45">
      <c r="A18" s="49" t="s">
        <v>77</v>
      </c>
      <c r="B18" s="23" t="s">
        <v>92</v>
      </c>
      <c r="C18" s="69">
        <v>275</v>
      </c>
      <c r="D18" s="69">
        <v>19</v>
      </c>
      <c r="E18" s="69">
        <v>45</v>
      </c>
      <c r="F18" s="27" t="s">
        <v>137</v>
      </c>
      <c r="G18" s="28" t="s">
        <v>137</v>
      </c>
    </row>
    <row r="19" spans="1:7" ht="17.149999999999999" customHeight="1" x14ac:dyDescent="0.45">
      <c r="A19" s="49" t="s">
        <v>77</v>
      </c>
      <c r="B19" s="23" t="s">
        <v>93</v>
      </c>
      <c r="C19" s="69">
        <v>42</v>
      </c>
      <c r="D19" s="69">
        <v>6</v>
      </c>
      <c r="E19" s="69">
        <v>6</v>
      </c>
      <c r="F19" s="32" t="s">
        <v>137</v>
      </c>
      <c r="G19" s="33" t="s">
        <v>137</v>
      </c>
    </row>
    <row r="20" spans="1:7" ht="17.149999999999999" customHeight="1" x14ac:dyDescent="0.45">
      <c r="A20" s="49" t="s">
        <v>77</v>
      </c>
      <c r="B20" s="23" t="s">
        <v>94</v>
      </c>
      <c r="C20" s="69">
        <v>26</v>
      </c>
      <c r="D20" s="69">
        <v>8</v>
      </c>
      <c r="E20" s="82" t="s">
        <v>138</v>
      </c>
      <c r="F20" s="30">
        <v>1</v>
      </c>
      <c r="G20" s="45" t="s">
        <v>20</v>
      </c>
    </row>
    <row r="21" spans="1:7" ht="17.149999999999999" customHeight="1" x14ac:dyDescent="0.45">
      <c r="A21" s="49" t="s">
        <v>77</v>
      </c>
      <c r="B21" s="23" t="s">
        <v>95</v>
      </c>
      <c r="C21" s="69">
        <v>21</v>
      </c>
      <c r="D21" s="82" t="s">
        <v>138</v>
      </c>
      <c r="E21" s="82" t="s">
        <v>138</v>
      </c>
      <c r="F21" s="30">
        <v>1</v>
      </c>
      <c r="G21" s="45" t="s">
        <v>20</v>
      </c>
    </row>
    <row r="22" spans="1:7" ht="17.149999999999999" customHeight="1" x14ac:dyDescent="0.45">
      <c r="A22" s="49" t="s">
        <v>77</v>
      </c>
      <c r="B22" s="23" t="s">
        <v>96</v>
      </c>
      <c r="C22" s="68">
        <v>5525</v>
      </c>
      <c r="D22" s="69">
        <v>351</v>
      </c>
      <c r="E22" s="69">
        <v>507</v>
      </c>
      <c r="F22" s="27" t="s">
        <v>137</v>
      </c>
      <c r="G22" s="28" t="s">
        <v>137</v>
      </c>
    </row>
    <row r="23" spans="1:7" ht="17.149999999999999" customHeight="1" x14ac:dyDescent="0.45">
      <c r="A23" s="49" t="s">
        <v>77</v>
      </c>
      <c r="B23" s="23" t="s">
        <v>97</v>
      </c>
      <c r="C23" s="69">
        <v>52</v>
      </c>
      <c r="D23" s="82" t="s">
        <v>138</v>
      </c>
      <c r="E23" s="69">
        <v>8</v>
      </c>
      <c r="F23" s="30">
        <v>1</v>
      </c>
      <c r="G23" s="45" t="s">
        <v>20</v>
      </c>
    </row>
    <row r="24" spans="1:7" ht="17.149999999999999" customHeight="1" x14ac:dyDescent="0.45">
      <c r="A24" s="49" t="s">
        <v>77</v>
      </c>
      <c r="B24" s="23" t="s">
        <v>98</v>
      </c>
      <c r="C24" s="69">
        <v>59</v>
      </c>
      <c r="D24" s="69">
        <v>6</v>
      </c>
      <c r="E24" s="69">
        <v>8</v>
      </c>
      <c r="F24" s="27" t="s">
        <v>137</v>
      </c>
      <c r="G24" s="28" t="s">
        <v>137</v>
      </c>
    </row>
    <row r="25" spans="1:7" ht="17.149999999999999" customHeight="1" x14ac:dyDescent="0.45">
      <c r="A25" s="49" t="s">
        <v>77</v>
      </c>
      <c r="B25" s="23" t="s">
        <v>99</v>
      </c>
      <c r="C25" s="69">
        <v>8</v>
      </c>
      <c r="D25" s="69">
        <v>0</v>
      </c>
      <c r="E25" s="82" t="s">
        <v>138</v>
      </c>
      <c r="F25" s="30">
        <v>1</v>
      </c>
      <c r="G25" s="45" t="s">
        <v>20</v>
      </c>
    </row>
    <row r="26" spans="1:7" ht="17.149999999999999" customHeight="1" x14ac:dyDescent="0.45">
      <c r="A26" s="49" t="s">
        <v>77</v>
      </c>
      <c r="B26" s="23" t="s">
        <v>100</v>
      </c>
      <c r="C26" s="69">
        <v>34</v>
      </c>
      <c r="D26" s="82" t="s">
        <v>138</v>
      </c>
      <c r="E26" s="69">
        <v>5</v>
      </c>
      <c r="F26" s="30">
        <v>1</v>
      </c>
      <c r="G26" s="45" t="s">
        <v>20</v>
      </c>
    </row>
    <row r="27" spans="1:7" ht="17.149999999999999" customHeight="1" x14ac:dyDescent="0.45">
      <c r="A27" s="49" t="s">
        <v>77</v>
      </c>
      <c r="B27" s="23" t="s">
        <v>101</v>
      </c>
      <c r="C27" s="69">
        <v>86</v>
      </c>
      <c r="D27" s="69">
        <v>17</v>
      </c>
      <c r="E27" s="69">
        <v>9</v>
      </c>
      <c r="F27" s="32" t="s">
        <v>137</v>
      </c>
      <c r="G27" s="33" t="s">
        <v>137</v>
      </c>
    </row>
    <row r="28" spans="1:7" ht="17.149999999999999" customHeight="1" x14ac:dyDescent="0.45">
      <c r="A28" s="49" t="s">
        <v>77</v>
      </c>
      <c r="B28" s="23" t="s">
        <v>102</v>
      </c>
      <c r="C28" s="82" t="s">
        <v>138</v>
      </c>
      <c r="D28" s="69">
        <v>0</v>
      </c>
      <c r="E28" s="69">
        <v>0</v>
      </c>
      <c r="F28" s="30">
        <v>1</v>
      </c>
      <c r="G28" s="45" t="s">
        <v>20</v>
      </c>
    </row>
    <row r="29" spans="1:7" ht="17.149999999999999" customHeight="1" x14ac:dyDescent="0.45">
      <c r="A29" s="49" t="s">
        <v>77</v>
      </c>
      <c r="B29" s="23" t="s">
        <v>103</v>
      </c>
      <c r="C29" s="82" t="s">
        <v>138</v>
      </c>
      <c r="D29" s="82" t="s">
        <v>138</v>
      </c>
      <c r="E29" s="69">
        <v>0</v>
      </c>
      <c r="F29" s="30">
        <v>1</v>
      </c>
      <c r="G29" s="45" t="s">
        <v>20</v>
      </c>
    </row>
    <row r="30" spans="1:7" ht="17.149999999999999" customHeight="1" x14ac:dyDescent="0.45">
      <c r="A30" s="49" t="s">
        <v>77</v>
      </c>
      <c r="B30" s="23" t="s">
        <v>104</v>
      </c>
      <c r="C30" s="69">
        <v>155</v>
      </c>
      <c r="D30" s="69">
        <v>30</v>
      </c>
      <c r="E30" s="69">
        <v>6</v>
      </c>
      <c r="F30" s="27" t="s">
        <v>137</v>
      </c>
      <c r="G30" s="28" t="s">
        <v>137</v>
      </c>
    </row>
    <row r="31" spans="1:7" ht="17.149999999999999" customHeight="1" x14ac:dyDescent="0.45">
      <c r="A31" s="49" t="s">
        <v>77</v>
      </c>
      <c r="B31" s="23" t="s">
        <v>105</v>
      </c>
      <c r="C31" s="69">
        <v>27</v>
      </c>
      <c r="D31" s="82" t="s">
        <v>138</v>
      </c>
      <c r="E31" s="69">
        <v>12</v>
      </c>
      <c r="F31" s="30">
        <v>1</v>
      </c>
      <c r="G31" s="45" t="s">
        <v>20</v>
      </c>
    </row>
    <row r="32" spans="1:7" ht="17.149999999999999" customHeight="1" x14ac:dyDescent="0.45">
      <c r="A32" s="49" t="s">
        <v>77</v>
      </c>
      <c r="B32" s="23" t="s">
        <v>106</v>
      </c>
      <c r="C32" s="69">
        <v>31</v>
      </c>
      <c r="D32" s="69">
        <v>0</v>
      </c>
      <c r="E32" s="69">
        <v>6</v>
      </c>
      <c r="F32" s="27" t="s">
        <v>137</v>
      </c>
      <c r="G32" s="28" t="s">
        <v>137</v>
      </c>
    </row>
    <row r="33" spans="1:7" ht="17.149999999999999" customHeight="1" x14ac:dyDescent="0.45">
      <c r="A33" s="49" t="s">
        <v>77</v>
      </c>
      <c r="B33" s="23" t="s">
        <v>107</v>
      </c>
      <c r="C33" s="68">
        <v>713</v>
      </c>
      <c r="D33" s="69">
        <v>30</v>
      </c>
      <c r="E33" s="69">
        <v>200</v>
      </c>
      <c r="F33" s="32" t="s">
        <v>137</v>
      </c>
      <c r="G33" s="33" t="s">
        <v>137</v>
      </c>
    </row>
    <row r="34" spans="1:7" ht="17.149999999999999" customHeight="1" x14ac:dyDescent="0.45">
      <c r="A34" s="49" t="s">
        <v>77</v>
      </c>
      <c r="B34" s="23" t="s">
        <v>108</v>
      </c>
      <c r="C34" s="69">
        <v>44</v>
      </c>
      <c r="D34" s="69">
        <v>6</v>
      </c>
      <c r="E34" s="69">
        <v>9</v>
      </c>
      <c r="F34" s="27" t="s">
        <v>137</v>
      </c>
      <c r="G34" s="28" t="s">
        <v>137</v>
      </c>
    </row>
    <row r="35" spans="1:7" ht="17.149999999999999" customHeight="1" x14ac:dyDescent="0.45">
      <c r="A35" s="49" t="s">
        <v>77</v>
      </c>
      <c r="B35" s="23" t="s">
        <v>109</v>
      </c>
      <c r="C35" s="69">
        <v>10</v>
      </c>
      <c r="D35" s="69">
        <v>0</v>
      </c>
      <c r="E35" s="82" t="s">
        <v>138</v>
      </c>
      <c r="F35" s="30">
        <v>1</v>
      </c>
      <c r="G35" s="45" t="s">
        <v>20</v>
      </c>
    </row>
    <row r="36" spans="1:7" ht="17.149999999999999" customHeight="1" x14ac:dyDescent="0.45">
      <c r="A36" s="49" t="s">
        <v>77</v>
      </c>
      <c r="B36" s="23" t="s">
        <v>110</v>
      </c>
      <c r="C36" s="68">
        <v>737</v>
      </c>
      <c r="D36" s="69">
        <v>27</v>
      </c>
      <c r="E36" s="69">
        <v>84</v>
      </c>
      <c r="F36" s="27" t="s">
        <v>137</v>
      </c>
      <c r="G36" s="28" t="s">
        <v>137</v>
      </c>
    </row>
    <row r="37" spans="1:7" ht="17.149999999999999" customHeight="1" x14ac:dyDescent="0.45">
      <c r="A37" s="49" t="s">
        <v>77</v>
      </c>
      <c r="B37" s="23" t="s">
        <v>111</v>
      </c>
      <c r="C37" s="69">
        <v>599</v>
      </c>
      <c r="D37" s="69">
        <v>0</v>
      </c>
      <c r="E37" s="69">
        <v>51</v>
      </c>
      <c r="F37" s="32" t="s">
        <v>137</v>
      </c>
      <c r="G37" s="33" t="s">
        <v>137</v>
      </c>
    </row>
    <row r="38" spans="1:7" ht="17.149999999999999" customHeight="1" x14ac:dyDescent="0.45">
      <c r="A38" s="49" t="s">
        <v>77</v>
      </c>
      <c r="B38" s="23" t="s">
        <v>112</v>
      </c>
      <c r="C38" s="69">
        <v>28</v>
      </c>
      <c r="D38" s="69">
        <v>5</v>
      </c>
      <c r="E38" s="69">
        <v>0</v>
      </c>
      <c r="F38" s="27" t="s">
        <v>137</v>
      </c>
      <c r="G38" s="28" t="s">
        <v>137</v>
      </c>
    </row>
    <row r="39" spans="1:7" ht="17.149999999999999" customHeight="1" x14ac:dyDescent="0.45">
      <c r="A39" s="49" t="s">
        <v>77</v>
      </c>
      <c r="B39" s="23" t="s">
        <v>113</v>
      </c>
      <c r="C39" s="68">
        <v>715</v>
      </c>
      <c r="D39" s="69">
        <v>40</v>
      </c>
      <c r="E39" s="69">
        <v>122</v>
      </c>
      <c r="F39" s="32" t="s">
        <v>137</v>
      </c>
      <c r="G39" s="33" t="s">
        <v>137</v>
      </c>
    </row>
    <row r="40" spans="1:7" ht="17.149999999999999" customHeight="1" x14ac:dyDescent="0.45">
      <c r="A40" s="49" t="s">
        <v>77</v>
      </c>
      <c r="B40" s="23" t="s">
        <v>114</v>
      </c>
      <c r="C40" s="68">
        <v>1188</v>
      </c>
      <c r="D40" s="69">
        <v>28</v>
      </c>
      <c r="E40" s="69">
        <v>139</v>
      </c>
      <c r="F40" s="27" t="s">
        <v>137</v>
      </c>
      <c r="G40" s="28" t="s">
        <v>137</v>
      </c>
    </row>
    <row r="41" spans="1:7" ht="17.149999999999999" customHeight="1" x14ac:dyDescent="0.45">
      <c r="A41" s="49" t="s">
        <v>77</v>
      </c>
      <c r="B41" s="23" t="s">
        <v>115</v>
      </c>
      <c r="C41" s="69">
        <v>190</v>
      </c>
      <c r="D41" s="69">
        <v>0</v>
      </c>
      <c r="E41" s="69">
        <v>16</v>
      </c>
      <c r="F41" s="32" t="s">
        <v>137</v>
      </c>
      <c r="G41" s="33" t="s">
        <v>137</v>
      </c>
    </row>
    <row r="42" spans="1:7" ht="17.149999999999999" customHeight="1" x14ac:dyDescent="0.45">
      <c r="A42" s="49" t="s">
        <v>77</v>
      </c>
      <c r="B42" s="23" t="s">
        <v>116</v>
      </c>
      <c r="C42" s="69">
        <v>213</v>
      </c>
      <c r="D42" s="69">
        <v>19</v>
      </c>
      <c r="E42" s="69">
        <v>19</v>
      </c>
      <c r="F42" s="27" t="s">
        <v>137</v>
      </c>
      <c r="G42" s="28" t="s">
        <v>137</v>
      </c>
    </row>
    <row r="43" spans="1:7" ht="17.149999999999999" customHeight="1" x14ac:dyDescent="0.45">
      <c r="A43" s="49" t="s">
        <v>77</v>
      </c>
      <c r="B43" s="23" t="s">
        <v>117</v>
      </c>
      <c r="C43" s="69">
        <v>55</v>
      </c>
      <c r="D43" s="69">
        <v>0</v>
      </c>
      <c r="E43" s="69">
        <v>6</v>
      </c>
      <c r="F43" s="32" t="s">
        <v>137</v>
      </c>
      <c r="G43" s="33" t="s">
        <v>137</v>
      </c>
    </row>
    <row r="44" spans="1:7" ht="17.149999999999999" customHeight="1" x14ac:dyDescent="0.45">
      <c r="A44" s="49" t="s">
        <v>77</v>
      </c>
      <c r="B44" s="23" t="s">
        <v>118</v>
      </c>
      <c r="C44" s="69">
        <v>160</v>
      </c>
      <c r="D44" s="69">
        <v>13</v>
      </c>
      <c r="E44" s="69">
        <v>22</v>
      </c>
      <c r="F44" s="27" t="s">
        <v>137</v>
      </c>
      <c r="G44" s="28" t="s">
        <v>137</v>
      </c>
    </row>
    <row r="45" spans="1:7" ht="17.149999999999999" customHeight="1" x14ac:dyDescent="0.45">
      <c r="A45" s="49" t="s">
        <v>77</v>
      </c>
      <c r="B45" s="23" t="s">
        <v>119</v>
      </c>
      <c r="C45" s="69">
        <v>166</v>
      </c>
      <c r="D45" s="69">
        <v>6</v>
      </c>
      <c r="E45" s="69">
        <v>14</v>
      </c>
      <c r="F45" s="32" t="s">
        <v>137</v>
      </c>
      <c r="G45" s="33" t="s">
        <v>137</v>
      </c>
    </row>
    <row r="46" spans="1:7" ht="17.149999999999999" customHeight="1" x14ac:dyDescent="0.45">
      <c r="A46" s="49" t="s">
        <v>77</v>
      </c>
      <c r="B46" s="23" t="s">
        <v>120</v>
      </c>
      <c r="C46" s="68">
        <v>700</v>
      </c>
      <c r="D46" s="69">
        <v>29</v>
      </c>
      <c r="E46" s="69">
        <v>131</v>
      </c>
      <c r="F46" s="27" t="s">
        <v>137</v>
      </c>
      <c r="G46" s="28" t="s">
        <v>137</v>
      </c>
    </row>
    <row r="47" spans="1:7" ht="17.149999999999999" customHeight="1" x14ac:dyDescent="0.45">
      <c r="A47" s="49" t="s">
        <v>77</v>
      </c>
      <c r="B47" s="23" t="s">
        <v>121</v>
      </c>
      <c r="C47" s="69">
        <v>104</v>
      </c>
      <c r="D47" s="82" t="s">
        <v>138</v>
      </c>
      <c r="E47" s="69">
        <v>10</v>
      </c>
      <c r="F47" s="30">
        <v>1</v>
      </c>
      <c r="G47" s="45" t="s">
        <v>20</v>
      </c>
    </row>
    <row r="48" spans="1:7" ht="17.149999999999999" customHeight="1" x14ac:dyDescent="0.45">
      <c r="A48" s="49" t="s">
        <v>77</v>
      </c>
      <c r="B48" s="23" t="s">
        <v>122</v>
      </c>
      <c r="C48" s="69">
        <v>39</v>
      </c>
      <c r="D48" s="69">
        <v>6</v>
      </c>
      <c r="E48" s="69">
        <v>12</v>
      </c>
      <c r="F48" s="27" t="s">
        <v>137</v>
      </c>
      <c r="G48" s="28" t="s">
        <v>137</v>
      </c>
    </row>
    <row r="49" spans="1:7" ht="17.149999999999999" customHeight="1" x14ac:dyDescent="0.45">
      <c r="A49" s="49" t="s">
        <v>77</v>
      </c>
      <c r="B49" s="23" t="s">
        <v>123</v>
      </c>
      <c r="C49" s="82" t="s">
        <v>138</v>
      </c>
      <c r="D49" s="69">
        <v>0</v>
      </c>
      <c r="E49" s="82" t="s">
        <v>138</v>
      </c>
      <c r="F49" s="30">
        <v>1</v>
      </c>
      <c r="G49" s="45" t="s">
        <v>20</v>
      </c>
    </row>
    <row r="50" spans="1:7" ht="17.149999999999999" customHeight="1" x14ac:dyDescent="0.45">
      <c r="A50" s="49" t="s">
        <v>77</v>
      </c>
      <c r="B50" s="23" t="s">
        <v>124</v>
      </c>
      <c r="C50" s="69">
        <v>27</v>
      </c>
      <c r="D50" s="69">
        <v>0</v>
      </c>
      <c r="E50" s="82" t="s">
        <v>138</v>
      </c>
      <c r="F50" s="30">
        <v>1</v>
      </c>
      <c r="G50" s="45" t="s">
        <v>20</v>
      </c>
    </row>
    <row r="51" spans="1:7" ht="17.149999999999999" customHeight="1" x14ac:dyDescent="0.45">
      <c r="A51" s="49" t="s">
        <v>77</v>
      </c>
      <c r="B51" s="23" t="s">
        <v>125</v>
      </c>
      <c r="C51" s="69">
        <v>166</v>
      </c>
      <c r="D51" s="69">
        <v>12</v>
      </c>
      <c r="E51" s="69">
        <v>14</v>
      </c>
      <c r="F51" s="32" t="s">
        <v>137</v>
      </c>
      <c r="G51" s="33" t="s">
        <v>137</v>
      </c>
    </row>
    <row r="52" spans="1:7" ht="17.149999999999999" customHeight="1" x14ac:dyDescent="0.45">
      <c r="A52" s="49" t="s">
        <v>77</v>
      </c>
      <c r="B52" s="23" t="s">
        <v>126</v>
      </c>
      <c r="C52" s="69">
        <v>114</v>
      </c>
      <c r="D52" s="69">
        <v>5</v>
      </c>
      <c r="E52" s="69">
        <v>11</v>
      </c>
      <c r="F52" s="27" t="s">
        <v>137</v>
      </c>
      <c r="G52" s="28" t="s">
        <v>137</v>
      </c>
    </row>
    <row r="53" spans="1:7" ht="17.149999999999999" customHeight="1" x14ac:dyDescent="0.45">
      <c r="A53" s="49" t="s">
        <v>77</v>
      </c>
      <c r="B53" s="23" t="s">
        <v>127</v>
      </c>
      <c r="C53" s="69">
        <v>92</v>
      </c>
      <c r="D53" s="69">
        <v>19</v>
      </c>
      <c r="E53" s="69">
        <v>17</v>
      </c>
      <c r="F53" s="32" t="s">
        <v>137</v>
      </c>
      <c r="G53" s="33" t="s">
        <v>137</v>
      </c>
    </row>
    <row r="54" spans="1:7" ht="17.149999999999999" customHeight="1" x14ac:dyDescent="0.45">
      <c r="A54" s="49" t="s">
        <v>77</v>
      </c>
      <c r="B54" s="23" t="s">
        <v>128</v>
      </c>
      <c r="C54" s="69">
        <v>47</v>
      </c>
      <c r="D54" s="69">
        <v>6</v>
      </c>
      <c r="E54" s="69">
        <v>15</v>
      </c>
      <c r="F54" s="27" t="s">
        <v>137</v>
      </c>
      <c r="G54" s="28" t="s">
        <v>137</v>
      </c>
    </row>
    <row r="55" spans="1:7" ht="17.149999999999999" customHeight="1" x14ac:dyDescent="0.45">
      <c r="A55" s="49" t="s">
        <v>77</v>
      </c>
      <c r="B55" s="23" t="s">
        <v>129</v>
      </c>
      <c r="C55" s="69">
        <v>16</v>
      </c>
      <c r="D55" s="82" t="s">
        <v>138</v>
      </c>
      <c r="E55" s="82" t="s">
        <v>138</v>
      </c>
      <c r="F55" s="30">
        <v>1</v>
      </c>
      <c r="G55" s="45" t="s">
        <v>20</v>
      </c>
    </row>
    <row r="56" spans="1:7" ht="17.149999999999999" customHeight="1" x14ac:dyDescent="0.45">
      <c r="A56" s="49" t="s">
        <v>77</v>
      </c>
      <c r="B56" s="23" t="s">
        <v>130</v>
      </c>
      <c r="C56" s="69">
        <v>6</v>
      </c>
      <c r="D56" s="69">
        <v>0</v>
      </c>
      <c r="E56" s="82" t="s">
        <v>138</v>
      </c>
      <c r="F56" s="30">
        <v>1</v>
      </c>
      <c r="G56" s="45" t="s">
        <v>20</v>
      </c>
    </row>
    <row r="57" spans="1:7" ht="17.149999999999999" customHeight="1" x14ac:dyDescent="0.45">
      <c r="A57" s="49" t="s">
        <v>77</v>
      </c>
      <c r="B57" s="23" t="s">
        <v>131</v>
      </c>
      <c r="C57" s="69">
        <v>213</v>
      </c>
      <c r="D57" s="69">
        <v>7</v>
      </c>
      <c r="E57" s="69">
        <v>34</v>
      </c>
      <c r="F57" s="32" t="s">
        <v>137</v>
      </c>
      <c r="G57" s="33" t="s">
        <v>137</v>
      </c>
    </row>
    <row r="58" spans="1:7" ht="17.149999999999999" customHeight="1" x14ac:dyDescent="0.45">
      <c r="A58" s="49" t="s">
        <v>77</v>
      </c>
      <c r="B58" s="23" t="s">
        <v>132</v>
      </c>
      <c r="C58" s="69">
        <v>33</v>
      </c>
      <c r="D58" s="82" t="s">
        <v>138</v>
      </c>
      <c r="E58" s="82" t="s">
        <v>138</v>
      </c>
      <c r="F58" s="30">
        <v>1</v>
      </c>
      <c r="G58" s="45" t="s">
        <v>20</v>
      </c>
    </row>
    <row r="59" spans="1:7" ht="17.149999999999999" customHeight="1" x14ac:dyDescent="0.45">
      <c r="A59" s="49" t="s">
        <v>77</v>
      </c>
      <c r="B59" s="23" t="s">
        <v>133</v>
      </c>
      <c r="C59" s="69">
        <v>251</v>
      </c>
      <c r="D59" s="69">
        <v>10</v>
      </c>
      <c r="E59" s="69">
        <v>32</v>
      </c>
      <c r="F59" s="32" t="s">
        <v>137</v>
      </c>
      <c r="G59" s="33" t="s">
        <v>137</v>
      </c>
    </row>
    <row r="60" spans="1:7" ht="17.149999999999999" customHeight="1" x14ac:dyDescent="0.45">
      <c r="A60" s="49" t="s">
        <v>77</v>
      </c>
      <c r="B60" s="23" t="s">
        <v>134</v>
      </c>
      <c r="C60" s="69">
        <v>39</v>
      </c>
      <c r="D60" s="82" t="s">
        <v>138</v>
      </c>
      <c r="E60" s="82" t="s">
        <v>138</v>
      </c>
      <c r="F60" s="30">
        <v>1</v>
      </c>
      <c r="G60" s="45" t="s">
        <v>20</v>
      </c>
    </row>
    <row r="61" spans="1:7" ht="17.149999999999999" customHeight="1" x14ac:dyDescent="0.45">
      <c r="A61" s="49" t="s">
        <v>77</v>
      </c>
      <c r="B61" s="23" t="s">
        <v>135</v>
      </c>
      <c r="C61" s="69">
        <v>29</v>
      </c>
      <c r="D61" s="82" t="s">
        <v>138</v>
      </c>
      <c r="E61" s="69">
        <v>5</v>
      </c>
      <c r="F61" s="30">
        <v>1</v>
      </c>
      <c r="G61" s="45" t="s">
        <v>20</v>
      </c>
    </row>
    <row r="62" spans="1:7" ht="17.149999999999999" customHeight="1" x14ac:dyDescent="0.45">
      <c r="A62" s="56" t="s">
        <v>77</v>
      </c>
      <c r="B62" s="37" t="s">
        <v>136</v>
      </c>
      <c r="C62" s="71">
        <v>15665</v>
      </c>
      <c r="D62" s="72">
        <v>860</v>
      </c>
      <c r="E62" s="71">
        <v>1856</v>
      </c>
      <c r="F62" s="41" t="s">
        <v>137</v>
      </c>
      <c r="G62" s="42" t="s">
        <v>137</v>
      </c>
    </row>
    <row r="64" spans="1:7" ht="17.149999999999999" customHeight="1" x14ac:dyDescent="0.45">
      <c r="A64" s="43" t="s">
        <v>21</v>
      </c>
    </row>
  </sheetData>
  <sheetProtection sheet="1" objects="1" scenarios="1" selectLockedCells="1"/>
  <conditionalFormatting sqref="A4:G62">
    <cfRule type="expression" dxfId="60" priority="1">
      <formula>MOD(ROW(),2)=0</formula>
    </cfRule>
  </conditionalFormatting>
  <pageMargins left="0.05" right="0.05" top="0.5" bottom="0.5" header="0" footer="0"/>
  <pageSetup orientation="portrait" horizontalDpi="300" verticalDpi="300"/>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7C29773-8BCE-4C14-A484-ACF83C1C5551}">
  <dimension ref="A1:G64"/>
  <sheetViews>
    <sheetView zoomScaleNormal="100" workbookViewId="0">
      <pane ySplit="3" topLeftCell="A4" activePane="bottomLeft" state="frozen"/>
      <selection activeCell="J8" sqref="J8"/>
      <selection pane="bottomLeft" activeCell="D18" sqref="D18"/>
    </sheetView>
  </sheetViews>
  <sheetFormatPr defaultColWidth="0" defaultRowHeight="17.149999999999999" customHeight="1" zeroHeight="1" x14ac:dyDescent="0.45"/>
  <cols>
    <col min="1" max="1" width="21.54296875" style="2" customWidth="1"/>
    <col min="2" max="2" width="17.7265625" style="2" customWidth="1"/>
    <col min="3" max="3" width="15" style="2" customWidth="1"/>
    <col min="4" max="4" width="29.26953125" style="2" customWidth="1"/>
    <col min="5" max="5" width="18.7265625" style="2" customWidth="1"/>
    <col min="6" max="6" width="21.7265625" style="3" customWidth="1"/>
    <col min="7" max="7" width="47.1796875" style="2" customWidth="1"/>
    <col min="8" max="16384" width="11.453125" style="2" hidden="1"/>
  </cols>
  <sheetData>
    <row r="1" spans="1:7" ht="17.149999999999999" customHeight="1" x14ac:dyDescent="0.45">
      <c r="A1" s="44" t="s">
        <v>0</v>
      </c>
    </row>
    <row r="2" spans="1:7" s="4" customFormat="1" ht="23.15" customHeight="1" x14ac:dyDescent="0.65">
      <c r="A2" s="18" t="s">
        <v>71</v>
      </c>
      <c r="F2" s="5"/>
    </row>
    <row r="3" spans="1:7" ht="17.149999999999999" customHeight="1" x14ac:dyDescent="0.45">
      <c r="A3" s="65" t="s">
        <v>63</v>
      </c>
      <c r="B3" s="66" t="s">
        <v>3</v>
      </c>
      <c r="C3" s="66" t="s">
        <v>64</v>
      </c>
      <c r="D3" s="66" t="s">
        <v>72</v>
      </c>
      <c r="E3" s="66" t="s">
        <v>66</v>
      </c>
      <c r="F3" s="66" t="s">
        <v>67</v>
      </c>
      <c r="G3" s="67" t="s">
        <v>68</v>
      </c>
    </row>
    <row r="4" spans="1:7" ht="17.149999999999999" customHeight="1" x14ac:dyDescent="0.45">
      <c r="A4" s="49" t="s">
        <v>77</v>
      </c>
      <c r="B4" s="23" t="s">
        <v>78</v>
      </c>
      <c r="C4" s="68">
        <v>5936</v>
      </c>
      <c r="D4" s="69">
        <v>719</v>
      </c>
      <c r="E4" s="69">
        <v>480</v>
      </c>
      <c r="F4" s="27" t="s">
        <v>137</v>
      </c>
      <c r="G4" s="28" t="s">
        <v>137</v>
      </c>
    </row>
    <row r="5" spans="1:7" ht="17.149999999999999" customHeight="1" x14ac:dyDescent="0.45">
      <c r="A5" s="49" t="s">
        <v>77</v>
      </c>
      <c r="B5" s="23" t="s">
        <v>79</v>
      </c>
      <c r="C5" s="82" t="s">
        <v>138</v>
      </c>
      <c r="D5" s="69">
        <v>0</v>
      </c>
      <c r="E5" s="69">
        <v>0</v>
      </c>
      <c r="F5" s="30">
        <v>1</v>
      </c>
      <c r="G5" s="45" t="s">
        <v>20</v>
      </c>
    </row>
    <row r="6" spans="1:7" ht="17.149999999999999" customHeight="1" x14ac:dyDescent="0.45">
      <c r="A6" s="49" t="s">
        <v>77</v>
      </c>
      <c r="B6" s="23" t="s">
        <v>80</v>
      </c>
      <c r="C6" s="69">
        <v>76</v>
      </c>
      <c r="D6" s="69">
        <v>33</v>
      </c>
      <c r="E6" s="69">
        <v>41</v>
      </c>
      <c r="F6" s="27" t="s">
        <v>137</v>
      </c>
      <c r="G6" s="28" t="s">
        <v>137</v>
      </c>
    </row>
    <row r="7" spans="1:7" ht="17.149999999999999" customHeight="1" x14ac:dyDescent="0.45">
      <c r="A7" s="49" t="s">
        <v>77</v>
      </c>
      <c r="B7" s="23" t="s">
        <v>81</v>
      </c>
      <c r="C7" s="69">
        <v>604</v>
      </c>
      <c r="D7" s="69">
        <v>131</v>
      </c>
      <c r="E7" s="69">
        <v>174</v>
      </c>
      <c r="F7" s="32" t="s">
        <v>137</v>
      </c>
      <c r="G7" s="33" t="s">
        <v>137</v>
      </c>
    </row>
    <row r="8" spans="1:7" ht="17.149999999999999" customHeight="1" x14ac:dyDescent="0.45">
      <c r="A8" s="49" t="s">
        <v>77</v>
      </c>
      <c r="B8" s="23" t="s">
        <v>82</v>
      </c>
      <c r="C8" s="69">
        <v>109</v>
      </c>
      <c r="D8" s="69">
        <v>41</v>
      </c>
      <c r="E8" s="69">
        <v>51</v>
      </c>
      <c r="F8" s="27" t="s">
        <v>137</v>
      </c>
      <c r="G8" s="28" t="s">
        <v>137</v>
      </c>
    </row>
    <row r="9" spans="1:7" ht="17.149999999999999" customHeight="1" x14ac:dyDescent="0.45">
      <c r="A9" s="49" t="s">
        <v>77</v>
      </c>
      <c r="B9" s="23" t="s">
        <v>83</v>
      </c>
      <c r="C9" s="69">
        <v>120</v>
      </c>
      <c r="D9" s="69">
        <v>41</v>
      </c>
      <c r="E9" s="69">
        <v>38</v>
      </c>
      <c r="F9" s="32" t="s">
        <v>137</v>
      </c>
      <c r="G9" s="33" t="s">
        <v>137</v>
      </c>
    </row>
    <row r="10" spans="1:7" ht="17.149999999999999" customHeight="1" x14ac:dyDescent="0.45">
      <c r="A10" s="49" t="s">
        <v>77</v>
      </c>
      <c r="B10" s="23" t="s">
        <v>84</v>
      </c>
      <c r="C10" s="69">
        <v>3239</v>
      </c>
      <c r="D10" s="69">
        <v>418</v>
      </c>
      <c r="E10" s="69">
        <v>817</v>
      </c>
      <c r="F10" s="27" t="s">
        <v>137</v>
      </c>
      <c r="G10" s="28" t="s">
        <v>137</v>
      </c>
    </row>
    <row r="11" spans="1:7" ht="17.149999999999999" customHeight="1" x14ac:dyDescent="0.45">
      <c r="A11" s="49" t="s">
        <v>77</v>
      </c>
      <c r="B11" s="23" t="s">
        <v>85</v>
      </c>
      <c r="C11" s="69">
        <v>78</v>
      </c>
      <c r="D11" s="69">
        <v>29</v>
      </c>
      <c r="E11" s="69">
        <v>33</v>
      </c>
      <c r="F11" s="32" t="s">
        <v>137</v>
      </c>
      <c r="G11" s="33" t="s">
        <v>137</v>
      </c>
    </row>
    <row r="12" spans="1:7" ht="17.149999999999999" customHeight="1" x14ac:dyDescent="0.45">
      <c r="A12" s="49" t="s">
        <v>77</v>
      </c>
      <c r="B12" s="23" t="s">
        <v>86</v>
      </c>
      <c r="C12" s="69">
        <v>383</v>
      </c>
      <c r="D12" s="69">
        <v>103</v>
      </c>
      <c r="E12" s="69">
        <v>79</v>
      </c>
      <c r="F12" s="27" t="s">
        <v>137</v>
      </c>
      <c r="G12" s="28" t="s">
        <v>137</v>
      </c>
    </row>
    <row r="13" spans="1:7" ht="17.149999999999999" customHeight="1" x14ac:dyDescent="0.45">
      <c r="A13" s="49" t="s">
        <v>77</v>
      </c>
      <c r="B13" s="23" t="s">
        <v>87</v>
      </c>
      <c r="C13" s="69">
        <v>3435</v>
      </c>
      <c r="D13" s="69">
        <v>897</v>
      </c>
      <c r="E13" s="69">
        <v>675</v>
      </c>
      <c r="F13" s="32" t="s">
        <v>137</v>
      </c>
      <c r="G13" s="33" t="s">
        <v>137</v>
      </c>
    </row>
    <row r="14" spans="1:7" ht="17.149999999999999" customHeight="1" x14ac:dyDescent="0.45">
      <c r="A14" s="49" t="s">
        <v>77</v>
      </c>
      <c r="B14" s="23" t="s">
        <v>88</v>
      </c>
      <c r="C14" s="69">
        <v>85</v>
      </c>
      <c r="D14" s="69">
        <v>33</v>
      </c>
      <c r="E14" s="69">
        <v>30</v>
      </c>
      <c r="F14" s="27" t="s">
        <v>137</v>
      </c>
      <c r="G14" s="28" t="s">
        <v>137</v>
      </c>
    </row>
    <row r="15" spans="1:7" ht="17.149999999999999" customHeight="1" x14ac:dyDescent="0.45">
      <c r="A15" s="49" t="s">
        <v>77</v>
      </c>
      <c r="B15" s="23" t="s">
        <v>89</v>
      </c>
      <c r="C15" s="69">
        <v>571</v>
      </c>
      <c r="D15" s="69">
        <v>187</v>
      </c>
      <c r="E15" s="69">
        <v>80</v>
      </c>
      <c r="F15" s="32" t="s">
        <v>137</v>
      </c>
      <c r="G15" s="33" t="s">
        <v>137</v>
      </c>
    </row>
    <row r="16" spans="1:7" ht="17.149999999999999" customHeight="1" x14ac:dyDescent="0.45">
      <c r="A16" s="49" t="s">
        <v>77</v>
      </c>
      <c r="B16" s="23" t="s">
        <v>90</v>
      </c>
      <c r="C16" s="69">
        <v>799</v>
      </c>
      <c r="D16" s="69">
        <v>263</v>
      </c>
      <c r="E16" s="69">
        <v>274</v>
      </c>
      <c r="F16" s="27" t="s">
        <v>137</v>
      </c>
      <c r="G16" s="28" t="s">
        <v>137</v>
      </c>
    </row>
    <row r="17" spans="1:7" ht="17.149999999999999" customHeight="1" x14ac:dyDescent="0.45">
      <c r="A17" s="49" t="s">
        <v>77</v>
      </c>
      <c r="B17" s="23" t="s">
        <v>91</v>
      </c>
      <c r="C17" s="69">
        <v>48</v>
      </c>
      <c r="D17" s="69">
        <v>37</v>
      </c>
      <c r="E17" s="69">
        <v>25</v>
      </c>
      <c r="F17" s="32" t="s">
        <v>137</v>
      </c>
      <c r="G17" s="33" t="s">
        <v>137</v>
      </c>
    </row>
    <row r="18" spans="1:7" ht="17.149999999999999" customHeight="1" x14ac:dyDescent="0.45">
      <c r="A18" s="49" t="s">
        <v>77</v>
      </c>
      <c r="B18" s="23" t="s">
        <v>92</v>
      </c>
      <c r="C18" s="69">
        <v>3376</v>
      </c>
      <c r="D18" s="69">
        <v>1093</v>
      </c>
      <c r="E18" s="69">
        <v>1345</v>
      </c>
      <c r="F18" s="27" t="s">
        <v>137</v>
      </c>
      <c r="G18" s="28" t="s">
        <v>137</v>
      </c>
    </row>
    <row r="19" spans="1:7" ht="17.149999999999999" customHeight="1" x14ac:dyDescent="0.45">
      <c r="A19" s="49" t="s">
        <v>77</v>
      </c>
      <c r="B19" s="23" t="s">
        <v>93</v>
      </c>
      <c r="C19" s="69">
        <v>396</v>
      </c>
      <c r="D19" s="69">
        <v>203</v>
      </c>
      <c r="E19" s="69">
        <v>187</v>
      </c>
      <c r="F19" s="32" t="s">
        <v>137</v>
      </c>
      <c r="G19" s="33" t="s">
        <v>137</v>
      </c>
    </row>
    <row r="20" spans="1:7" ht="17.149999999999999" customHeight="1" x14ac:dyDescent="0.45">
      <c r="A20" s="49" t="s">
        <v>77</v>
      </c>
      <c r="B20" s="23" t="s">
        <v>94</v>
      </c>
      <c r="C20" s="69">
        <v>274</v>
      </c>
      <c r="D20" s="69">
        <v>64</v>
      </c>
      <c r="E20" s="69">
        <v>78</v>
      </c>
      <c r="F20" s="27" t="s">
        <v>137</v>
      </c>
      <c r="G20" s="28" t="s">
        <v>137</v>
      </c>
    </row>
    <row r="21" spans="1:7" ht="17.149999999999999" customHeight="1" x14ac:dyDescent="0.45">
      <c r="A21" s="49" t="s">
        <v>77</v>
      </c>
      <c r="B21" s="23" t="s">
        <v>95</v>
      </c>
      <c r="C21" s="69">
        <v>91</v>
      </c>
      <c r="D21" s="69">
        <v>8</v>
      </c>
      <c r="E21" s="69">
        <v>18</v>
      </c>
      <c r="F21" s="32" t="s">
        <v>137</v>
      </c>
      <c r="G21" s="33" t="s">
        <v>137</v>
      </c>
    </row>
    <row r="22" spans="1:7" ht="17.149999999999999" customHeight="1" x14ac:dyDescent="0.45">
      <c r="A22" s="49" t="s">
        <v>77</v>
      </c>
      <c r="B22" s="23" t="s">
        <v>96</v>
      </c>
      <c r="C22" s="68">
        <v>47758</v>
      </c>
      <c r="D22" s="70">
        <v>8391</v>
      </c>
      <c r="E22" s="70">
        <v>11673</v>
      </c>
      <c r="F22" s="27" t="s">
        <v>137</v>
      </c>
      <c r="G22" s="28" t="s">
        <v>137</v>
      </c>
    </row>
    <row r="23" spans="1:7" ht="17.149999999999999" customHeight="1" x14ac:dyDescent="0.45">
      <c r="A23" s="49" t="s">
        <v>77</v>
      </c>
      <c r="B23" s="23" t="s">
        <v>97</v>
      </c>
      <c r="C23" s="69">
        <v>676</v>
      </c>
      <c r="D23" s="69">
        <v>241</v>
      </c>
      <c r="E23" s="69">
        <v>315</v>
      </c>
      <c r="F23" s="32" t="s">
        <v>137</v>
      </c>
      <c r="G23" s="33" t="s">
        <v>137</v>
      </c>
    </row>
    <row r="24" spans="1:7" ht="17.149999999999999" customHeight="1" x14ac:dyDescent="0.45">
      <c r="A24" s="49" t="s">
        <v>77</v>
      </c>
      <c r="B24" s="23" t="s">
        <v>98</v>
      </c>
      <c r="C24" s="69">
        <v>561</v>
      </c>
      <c r="D24" s="69">
        <v>102</v>
      </c>
      <c r="E24" s="69">
        <v>126</v>
      </c>
      <c r="F24" s="27" t="s">
        <v>137</v>
      </c>
      <c r="G24" s="28" t="s">
        <v>137</v>
      </c>
    </row>
    <row r="25" spans="1:7" ht="17.149999999999999" customHeight="1" x14ac:dyDescent="0.45">
      <c r="A25" s="49" t="s">
        <v>77</v>
      </c>
      <c r="B25" s="23" t="s">
        <v>99</v>
      </c>
      <c r="C25" s="69">
        <v>45</v>
      </c>
      <c r="D25" s="69">
        <v>24</v>
      </c>
      <c r="E25" s="69">
        <v>23</v>
      </c>
      <c r="F25" s="32" t="s">
        <v>137</v>
      </c>
      <c r="G25" s="33" t="s">
        <v>137</v>
      </c>
    </row>
    <row r="26" spans="1:7" ht="17.149999999999999" customHeight="1" x14ac:dyDescent="0.45">
      <c r="A26" s="49" t="s">
        <v>77</v>
      </c>
      <c r="B26" s="23" t="s">
        <v>100</v>
      </c>
      <c r="C26" s="69">
        <v>315</v>
      </c>
      <c r="D26" s="69">
        <v>68</v>
      </c>
      <c r="E26" s="69">
        <v>127</v>
      </c>
      <c r="F26" s="27" t="s">
        <v>137</v>
      </c>
      <c r="G26" s="28" t="s">
        <v>137</v>
      </c>
    </row>
    <row r="27" spans="1:7" ht="17.149999999999999" customHeight="1" x14ac:dyDescent="0.45">
      <c r="A27" s="49" t="s">
        <v>77</v>
      </c>
      <c r="B27" s="23" t="s">
        <v>101</v>
      </c>
      <c r="C27" s="69">
        <v>1120</v>
      </c>
      <c r="D27" s="69">
        <v>488</v>
      </c>
      <c r="E27" s="69">
        <v>375</v>
      </c>
      <c r="F27" s="32" t="s">
        <v>137</v>
      </c>
      <c r="G27" s="33" t="s">
        <v>137</v>
      </c>
    </row>
    <row r="28" spans="1:7" ht="17.149999999999999" customHeight="1" x14ac:dyDescent="0.45">
      <c r="A28" s="49" t="s">
        <v>77</v>
      </c>
      <c r="B28" s="23" t="s">
        <v>102</v>
      </c>
      <c r="C28" s="69">
        <v>28</v>
      </c>
      <c r="D28" s="69">
        <v>16</v>
      </c>
      <c r="E28" s="82" t="s">
        <v>138</v>
      </c>
      <c r="F28" s="35">
        <v>2</v>
      </c>
      <c r="G28" s="46" t="s">
        <v>52</v>
      </c>
    </row>
    <row r="29" spans="1:7" ht="17.149999999999999" customHeight="1" x14ac:dyDescent="0.45">
      <c r="A29" s="49" t="s">
        <v>77</v>
      </c>
      <c r="B29" s="23" t="s">
        <v>103</v>
      </c>
      <c r="C29" s="69">
        <v>65</v>
      </c>
      <c r="D29" s="69">
        <v>17</v>
      </c>
      <c r="E29" s="69">
        <v>15</v>
      </c>
      <c r="F29" s="32" t="s">
        <v>137</v>
      </c>
      <c r="G29" s="33" t="s">
        <v>137</v>
      </c>
    </row>
    <row r="30" spans="1:7" ht="17.149999999999999" customHeight="1" x14ac:dyDescent="0.45">
      <c r="A30" s="49" t="s">
        <v>77</v>
      </c>
      <c r="B30" s="23" t="s">
        <v>104</v>
      </c>
      <c r="C30" s="69">
        <v>1406</v>
      </c>
      <c r="D30" s="69">
        <v>387</v>
      </c>
      <c r="E30" s="69">
        <v>304</v>
      </c>
      <c r="F30" s="27" t="s">
        <v>137</v>
      </c>
      <c r="G30" s="28" t="s">
        <v>137</v>
      </c>
    </row>
    <row r="31" spans="1:7" ht="17.149999999999999" customHeight="1" x14ac:dyDescent="0.45">
      <c r="A31" s="49" t="s">
        <v>77</v>
      </c>
      <c r="B31" s="23" t="s">
        <v>105</v>
      </c>
      <c r="C31" s="69">
        <v>319</v>
      </c>
      <c r="D31" s="69">
        <v>90</v>
      </c>
      <c r="E31" s="69">
        <v>172</v>
      </c>
      <c r="F31" s="32" t="s">
        <v>137</v>
      </c>
      <c r="G31" s="33" t="s">
        <v>137</v>
      </c>
    </row>
    <row r="32" spans="1:7" ht="17.149999999999999" customHeight="1" x14ac:dyDescent="0.45">
      <c r="A32" s="49" t="s">
        <v>77</v>
      </c>
      <c r="B32" s="23" t="s">
        <v>106</v>
      </c>
      <c r="C32" s="69">
        <v>257</v>
      </c>
      <c r="D32" s="69">
        <v>58</v>
      </c>
      <c r="E32" s="69">
        <v>54</v>
      </c>
      <c r="F32" s="27" t="s">
        <v>137</v>
      </c>
      <c r="G32" s="28" t="s">
        <v>137</v>
      </c>
    </row>
    <row r="33" spans="1:7" ht="17.149999999999999" customHeight="1" x14ac:dyDescent="0.45">
      <c r="A33" s="49" t="s">
        <v>77</v>
      </c>
      <c r="B33" s="23" t="s">
        <v>107</v>
      </c>
      <c r="C33" s="68">
        <v>7842</v>
      </c>
      <c r="D33" s="69">
        <v>1945</v>
      </c>
      <c r="E33" s="70">
        <v>2820</v>
      </c>
      <c r="F33" s="32" t="s">
        <v>137</v>
      </c>
      <c r="G33" s="33" t="s">
        <v>137</v>
      </c>
    </row>
    <row r="34" spans="1:7" ht="17.149999999999999" customHeight="1" x14ac:dyDescent="0.45">
      <c r="A34" s="49" t="s">
        <v>77</v>
      </c>
      <c r="B34" s="23" t="s">
        <v>108</v>
      </c>
      <c r="C34" s="69">
        <v>664</v>
      </c>
      <c r="D34" s="69">
        <v>120</v>
      </c>
      <c r="E34" s="69">
        <v>179</v>
      </c>
      <c r="F34" s="27" t="s">
        <v>137</v>
      </c>
      <c r="G34" s="28" t="s">
        <v>137</v>
      </c>
    </row>
    <row r="35" spans="1:7" ht="17.149999999999999" customHeight="1" x14ac:dyDescent="0.45">
      <c r="A35" s="49" t="s">
        <v>77</v>
      </c>
      <c r="B35" s="23" t="s">
        <v>109</v>
      </c>
      <c r="C35" s="69">
        <v>48</v>
      </c>
      <c r="D35" s="82" t="s">
        <v>138</v>
      </c>
      <c r="E35" s="69">
        <v>20</v>
      </c>
      <c r="F35" s="35">
        <v>2</v>
      </c>
      <c r="G35" s="46" t="s">
        <v>52</v>
      </c>
    </row>
    <row r="36" spans="1:7" ht="17.149999999999999" customHeight="1" x14ac:dyDescent="0.45">
      <c r="A36" s="49" t="s">
        <v>77</v>
      </c>
      <c r="B36" s="23" t="s">
        <v>110</v>
      </c>
      <c r="C36" s="68">
        <v>7520</v>
      </c>
      <c r="D36" s="69">
        <v>1489</v>
      </c>
      <c r="E36" s="70">
        <v>1878</v>
      </c>
      <c r="F36" s="27" t="s">
        <v>137</v>
      </c>
      <c r="G36" s="28" t="s">
        <v>137</v>
      </c>
    </row>
    <row r="37" spans="1:7" ht="17.149999999999999" customHeight="1" x14ac:dyDescent="0.45">
      <c r="A37" s="49" t="s">
        <v>77</v>
      </c>
      <c r="B37" s="23" t="s">
        <v>111</v>
      </c>
      <c r="C37" s="69">
        <v>7067</v>
      </c>
      <c r="D37" s="69">
        <v>0</v>
      </c>
      <c r="E37" s="70">
        <v>398</v>
      </c>
      <c r="F37" s="32" t="s">
        <v>137</v>
      </c>
      <c r="G37" s="33" t="s">
        <v>137</v>
      </c>
    </row>
    <row r="38" spans="1:7" ht="17.149999999999999" customHeight="1" x14ac:dyDescent="0.45">
      <c r="A38" s="49" t="s">
        <v>77</v>
      </c>
      <c r="B38" s="23" t="s">
        <v>112</v>
      </c>
      <c r="C38" s="69">
        <v>233</v>
      </c>
      <c r="D38" s="69">
        <v>52</v>
      </c>
      <c r="E38" s="69">
        <v>47</v>
      </c>
      <c r="F38" s="27" t="s">
        <v>137</v>
      </c>
      <c r="G38" s="28" t="s">
        <v>137</v>
      </c>
    </row>
    <row r="39" spans="1:7" ht="17.149999999999999" customHeight="1" x14ac:dyDescent="0.45">
      <c r="A39" s="49" t="s">
        <v>77</v>
      </c>
      <c r="B39" s="23" t="s">
        <v>113</v>
      </c>
      <c r="C39" s="68">
        <v>7226</v>
      </c>
      <c r="D39" s="69">
        <v>1736</v>
      </c>
      <c r="E39" s="70">
        <v>1914</v>
      </c>
      <c r="F39" s="32" t="s">
        <v>137</v>
      </c>
      <c r="G39" s="33" t="s">
        <v>137</v>
      </c>
    </row>
    <row r="40" spans="1:7" ht="17.149999999999999" customHeight="1" x14ac:dyDescent="0.45">
      <c r="A40" s="49" t="s">
        <v>77</v>
      </c>
      <c r="B40" s="23" t="s">
        <v>114</v>
      </c>
      <c r="C40" s="68">
        <v>9240</v>
      </c>
      <c r="D40" s="69">
        <v>1418</v>
      </c>
      <c r="E40" s="69">
        <v>2528</v>
      </c>
      <c r="F40" s="27" t="s">
        <v>137</v>
      </c>
      <c r="G40" s="28" t="s">
        <v>137</v>
      </c>
    </row>
    <row r="41" spans="1:7" ht="17.149999999999999" customHeight="1" x14ac:dyDescent="0.45">
      <c r="A41" s="49" t="s">
        <v>77</v>
      </c>
      <c r="B41" s="23" t="s">
        <v>115</v>
      </c>
      <c r="C41" s="70">
        <v>2657</v>
      </c>
      <c r="D41" s="82" t="s">
        <v>138</v>
      </c>
      <c r="E41" s="70">
        <v>191</v>
      </c>
      <c r="F41" s="30">
        <v>1</v>
      </c>
      <c r="G41" s="45" t="s">
        <v>20</v>
      </c>
    </row>
    <row r="42" spans="1:7" ht="17.149999999999999" customHeight="1" x14ac:dyDescent="0.45">
      <c r="A42" s="49" t="s">
        <v>77</v>
      </c>
      <c r="B42" s="23" t="s">
        <v>116</v>
      </c>
      <c r="C42" s="70">
        <v>2352</v>
      </c>
      <c r="D42" s="69">
        <v>653</v>
      </c>
      <c r="E42" s="69">
        <v>630</v>
      </c>
      <c r="F42" s="27" t="s">
        <v>137</v>
      </c>
      <c r="G42" s="28" t="s">
        <v>137</v>
      </c>
    </row>
    <row r="43" spans="1:7" ht="17.149999999999999" customHeight="1" x14ac:dyDescent="0.45">
      <c r="A43" s="49" t="s">
        <v>77</v>
      </c>
      <c r="B43" s="23" t="s">
        <v>117</v>
      </c>
      <c r="C43" s="69">
        <v>894</v>
      </c>
      <c r="D43" s="82" t="s">
        <v>138</v>
      </c>
      <c r="E43" s="69">
        <v>95</v>
      </c>
      <c r="F43" s="30">
        <v>1</v>
      </c>
      <c r="G43" s="45" t="s">
        <v>20</v>
      </c>
    </row>
    <row r="44" spans="1:7" ht="17.149999999999999" customHeight="1" x14ac:dyDescent="0.45">
      <c r="A44" s="49" t="s">
        <v>77</v>
      </c>
      <c r="B44" s="23" t="s">
        <v>118</v>
      </c>
      <c r="C44" s="70">
        <v>2039</v>
      </c>
      <c r="D44" s="69">
        <v>292</v>
      </c>
      <c r="E44" s="69">
        <v>487</v>
      </c>
      <c r="F44" s="27" t="s">
        <v>137</v>
      </c>
      <c r="G44" s="28" t="s">
        <v>137</v>
      </c>
    </row>
    <row r="45" spans="1:7" ht="17.149999999999999" customHeight="1" x14ac:dyDescent="0.45">
      <c r="A45" s="49" t="s">
        <v>77</v>
      </c>
      <c r="B45" s="23" t="s">
        <v>119</v>
      </c>
      <c r="C45" s="69">
        <v>1399</v>
      </c>
      <c r="D45" s="69">
        <v>153</v>
      </c>
      <c r="E45" s="69">
        <v>405</v>
      </c>
      <c r="F45" s="32" t="s">
        <v>137</v>
      </c>
      <c r="G45" s="33" t="s">
        <v>137</v>
      </c>
    </row>
    <row r="46" spans="1:7" ht="17.149999999999999" customHeight="1" x14ac:dyDescent="0.45">
      <c r="A46" s="49" t="s">
        <v>77</v>
      </c>
      <c r="B46" s="23" t="s">
        <v>120</v>
      </c>
      <c r="C46" s="68">
        <v>4654</v>
      </c>
      <c r="D46" s="69">
        <v>867</v>
      </c>
      <c r="E46" s="70">
        <v>1800</v>
      </c>
      <c r="F46" s="27" t="s">
        <v>137</v>
      </c>
      <c r="G46" s="28" t="s">
        <v>137</v>
      </c>
    </row>
    <row r="47" spans="1:7" ht="17.149999999999999" customHeight="1" x14ac:dyDescent="0.45">
      <c r="A47" s="49" t="s">
        <v>77</v>
      </c>
      <c r="B47" s="23" t="s">
        <v>121</v>
      </c>
      <c r="C47" s="69">
        <v>734</v>
      </c>
      <c r="D47" s="69">
        <v>90</v>
      </c>
      <c r="E47" s="69">
        <v>219</v>
      </c>
      <c r="F47" s="32" t="s">
        <v>137</v>
      </c>
      <c r="G47" s="33" t="s">
        <v>137</v>
      </c>
    </row>
    <row r="48" spans="1:7" ht="17.149999999999999" customHeight="1" x14ac:dyDescent="0.45">
      <c r="A48" s="49" t="s">
        <v>77</v>
      </c>
      <c r="B48" s="23" t="s">
        <v>122</v>
      </c>
      <c r="C48" s="69">
        <v>444</v>
      </c>
      <c r="D48" s="69">
        <v>134</v>
      </c>
      <c r="E48" s="69">
        <v>106</v>
      </c>
      <c r="F48" s="27" t="s">
        <v>137</v>
      </c>
      <c r="G48" s="28" t="s">
        <v>137</v>
      </c>
    </row>
    <row r="49" spans="1:7" ht="17.149999999999999" customHeight="1" x14ac:dyDescent="0.45">
      <c r="A49" s="49" t="s">
        <v>77</v>
      </c>
      <c r="B49" s="23" t="s">
        <v>123</v>
      </c>
      <c r="C49" s="82" t="s">
        <v>138</v>
      </c>
      <c r="D49" s="82" t="s">
        <v>138</v>
      </c>
      <c r="E49" s="82" t="s">
        <v>138</v>
      </c>
      <c r="F49" s="30">
        <v>1</v>
      </c>
      <c r="G49" s="45" t="s">
        <v>20</v>
      </c>
    </row>
    <row r="50" spans="1:7" ht="17.149999999999999" customHeight="1" x14ac:dyDescent="0.45">
      <c r="A50" s="49" t="s">
        <v>77</v>
      </c>
      <c r="B50" s="23" t="s">
        <v>124</v>
      </c>
      <c r="C50" s="69">
        <v>160</v>
      </c>
      <c r="D50" s="69">
        <v>49</v>
      </c>
      <c r="E50" s="69">
        <v>77</v>
      </c>
      <c r="F50" s="27" t="s">
        <v>137</v>
      </c>
      <c r="G50" s="28" t="s">
        <v>137</v>
      </c>
    </row>
    <row r="51" spans="1:7" ht="17.149999999999999" customHeight="1" x14ac:dyDescent="0.45">
      <c r="A51" s="49" t="s">
        <v>77</v>
      </c>
      <c r="B51" s="23" t="s">
        <v>125</v>
      </c>
      <c r="C51" s="70">
        <v>1397</v>
      </c>
      <c r="D51" s="69">
        <v>148</v>
      </c>
      <c r="E51" s="69">
        <v>223</v>
      </c>
      <c r="F51" s="32" t="s">
        <v>137</v>
      </c>
      <c r="G51" s="33" t="s">
        <v>137</v>
      </c>
    </row>
    <row r="52" spans="1:7" ht="17.149999999999999" customHeight="1" x14ac:dyDescent="0.45">
      <c r="A52" s="49" t="s">
        <v>77</v>
      </c>
      <c r="B52" s="23" t="s">
        <v>126</v>
      </c>
      <c r="C52" s="70">
        <v>1104</v>
      </c>
      <c r="D52" s="69">
        <v>272</v>
      </c>
      <c r="E52" s="69">
        <v>107</v>
      </c>
      <c r="F52" s="27" t="s">
        <v>137</v>
      </c>
      <c r="G52" s="28" t="s">
        <v>137</v>
      </c>
    </row>
    <row r="53" spans="1:7" ht="17.149999999999999" customHeight="1" x14ac:dyDescent="0.45">
      <c r="A53" s="49" t="s">
        <v>77</v>
      </c>
      <c r="B53" s="23" t="s">
        <v>127</v>
      </c>
      <c r="C53" s="70">
        <v>2113</v>
      </c>
      <c r="D53" s="69">
        <v>665</v>
      </c>
      <c r="E53" s="69">
        <v>547</v>
      </c>
      <c r="F53" s="32" t="s">
        <v>137</v>
      </c>
      <c r="G53" s="33" t="s">
        <v>137</v>
      </c>
    </row>
    <row r="54" spans="1:7" ht="17.149999999999999" customHeight="1" x14ac:dyDescent="0.45">
      <c r="A54" s="49" t="s">
        <v>77</v>
      </c>
      <c r="B54" s="23" t="s">
        <v>128</v>
      </c>
      <c r="C54" s="69">
        <v>291</v>
      </c>
      <c r="D54" s="69">
        <v>120</v>
      </c>
      <c r="E54" s="69">
        <v>113</v>
      </c>
      <c r="F54" s="27" t="s">
        <v>137</v>
      </c>
      <c r="G54" s="28" t="s">
        <v>137</v>
      </c>
    </row>
    <row r="55" spans="1:7" ht="17.149999999999999" customHeight="1" x14ac:dyDescent="0.45">
      <c r="A55" s="49" t="s">
        <v>77</v>
      </c>
      <c r="B55" s="23" t="s">
        <v>129</v>
      </c>
      <c r="C55" s="69">
        <v>219</v>
      </c>
      <c r="D55" s="69">
        <v>41</v>
      </c>
      <c r="E55" s="69">
        <v>84</v>
      </c>
      <c r="F55" s="32" t="s">
        <v>137</v>
      </c>
      <c r="G55" s="33" t="s">
        <v>137</v>
      </c>
    </row>
    <row r="56" spans="1:7" ht="17.149999999999999" customHeight="1" x14ac:dyDescent="0.45">
      <c r="A56" s="49" t="s">
        <v>77</v>
      </c>
      <c r="B56" s="23" t="s">
        <v>130</v>
      </c>
      <c r="C56" s="69">
        <v>46</v>
      </c>
      <c r="D56" s="69">
        <v>11</v>
      </c>
      <c r="E56" s="69">
        <v>16</v>
      </c>
      <c r="F56" s="27" t="s">
        <v>137</v>
      </c>
      <c r="G56" s="28" t="s">
        <v>137</v>
      </c>
    </row>
    <row r="57" spans="1:7" ht="17.149999999999999" customHeight="1" x14ac:dyDescent="0.45">
      <c r="A57" s="49" t="s">
        <v>77</v>
      </c>
      <c r="B57" s="23" t="s">
        <v>131</v>
      </c>
      <c r="C57" s="70">
        <v>1462</v>
      </c>
      <c r="D57" s="69">
        <v>260</v>
      </c>
      <c r="E57" s="69">
        <v>656</v>
      </c>
      <c r="F57" s="32" t="s">
        <v>137</v>
      </c>
      <c r="G57" s="33" t="s">
        <v>137</v>
      </c>
    </row>
    <row r="58" spans="1:7" ht="17.149999999999999" customHeight="1" x14ac:dyDescent="0.45">
      <c r="A58" s="49" t="s">
        <v>77</v>
      </c>
      <c r="B58" s="23" t="s">
        <v>132</v>
      </c>
      <c r="C58" s="69">
        <v>155</v>
      </c>
      <c r="D58" s="69">
        <v>31</v>
      </c>
      <c r="E58" s="69">
        <v>54</v>
      </c>
      <c r="F58" s="27" t="s">
        <v>137</v>
      </c>
      <c r="G58" s="28" t="s">
        <v>137</v>
      </c>
    </row>
    <row r="59" spans="1:7" ht="17.149999999999999" customHeight="1" x14ac:dyDescent="0.45">
      <c r="A59" s="49" t="s">
        <v>77</v>
      </c>
      <c r="B59" s="23" t="s">
        <v>133</v>
      </c>
      <c r="C59" s="69">
        <v>1819</v>
      </c>
      <c r="D59" s="69">
        <v>683</v>
      </c>
      <c r="E59" s="69">
        <v>1090</v>
      </c>
      <c r="F59" s="32" t="s">
        <v>137</v>
      </c>
      <c r="G59" s="33" t="s">
        <v>137</v>
      </c>
    </row>
    <row r="60" spans="1:7" ht="17.149999999999999" customHeight="1" x14ac:dyDescent="0.45">
      <c r="A60" s="49" t="s">
        <v>77</v>
      </c>
      <c r="B60" s="23" t="s">
        <v>134</v>
      </c>
      <c r="C60" s="69">
        <v>481</v>
      </c>
      <c r="D60" s="69">
        <v>75</v>
      </c>
      <c r="E60" s="69">
        <v>144</v>
      </c>
      <c r="F60" s="27" t="s">
        <v>137</v>
      </c>
      <c r="G60" s="28" t="s">
        <v>137</v>
      </c>
    </row>
    <row r="61" spans="1:7" ht="17.149999999999999" customHeight="1" x14ac:dyDescent="0.45">
      <c r="A61" s="49" t="s">
        <v>77</v>
      </c>
      <c r="B61" s="23" t="s">
        <v>135</v>
      </c>
      <c r="C61" s="69">
        <v>284</v>
      </c>
      <c r="D61" s="69">
        <v>75</v>
      </c>
      <c r="E61" s="69">
        <v>92</v>
      </c>
      <c r="F61" s="32" t="s">
        <v>137</v>
      </c>
      <c r="G61" s="33" t="s">
        <v>137</v>
      </c>
    </row>
    <row r="62" spans="1:7" ht="17.149999999999999" customHeight="1" x14ac:dyDescent="0.45">
      <c r="A62" s="56" t="s">
        <v>77</v>
      </c>
      <c r="B62" s="37" t="s">
        <v>136</v>
      </c>
      <c r="C62" s="73">
        <v>136728</v>
      </c>
      <c r="D62" s="73">
        <v>25572</v>
      </c>
      <c r="E62" s="73">
        <v>34540</v>
      </c>
      <c r="F62" s="41" t="s">
        <v>137</v>
      </c>
      <c r="G62" s="42" t="s">
        <v>137</v>
      </c>
    </row>
    <row r="64" spans="1:7" ht="17.149999999999999" customHeight="1" x14ac:dyDescent="0.45">
      <c r="A64" s="43" t="s">
        <v>21</v>
      </c>
    </row>
  </sheetData>
  <sheetProtection sheet="1" objects="1" scenarios="1" selectLockedCells="1"/>
  <conditionalFormatting sqref="A35:F35 A28:F28 A4:G27 A29:G34 A36:G62">
    <cfRule type="expression" dxfId="47" priority="3">
      <formula>MOD(ROW(),2)=0</formula>
    </cfRule>
  </conditionalFormatting>
  <conditionalFormatting sqref="G35">
    <cfRule type="expression" dxfId="46" priority="2">
      <formula>MOD(ROW(),2)=0</formula>
    </cfRule>
  </conditionalFormatting>
  <conditionalFormatting sqref="G28">
    <cfRule type="expression" dxfId="45" priority="1">
      <formula>MOD(ROW(),2)=0</formula>
    </cfRule>
  </conditionalFormatting>
  <pageMargins left="0.05" right="0.05" top="0.5" bottom="0.5" header="0" footer="0"/>
  <pageSetup orientation="portrait" horizontalDpi="300" verticalDpi="300"/>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2CBEEA-2A33-49DA-B30D-1FB36219648B}">
  <dimension ref="A1:XFC64"/>
  <sheetViews>
    <sheetView workbookViewId="0">
      <pane ySplit="3" topLeftCell="A10" activePane="bottomLeft" state="frozen"/>
      <selection pane="bottomLeft" activeCell="D4" sqref="D4"/>
    </sheetView>
  </sheetViews>
  <sheetFormatPr defaultColWidth="0" defaultRowHeight="12" zeroHeight="1" x14ac:dyDescent="0.25"/>
  <cols>
    <col min="1" max="1" width="21.54296875" style="8" customWidth="1"/>
    <col min="2" max="2" width="16.54296875" style="8" bestFit="1" customWidth="1"/>
    <col min="3" max="3" width="13.1796875" style="10" bestFit="1" customWidth="1"/>
    <col min="4" max="4" width="21.7265625" style="8" customWidth="1"/>
    <col min="5" max="5" width="48.54296875" style="8" customWidth="1"/>
    <col min="6" max="16383" width="8.81640625" style="8" hidden="1"/>
    <col min="16384" max="16384" width="4.26953125" style="8" hidden="1" customWidth="1"/>
  </cols>
  <sheetData>
    <row r="1" spans="1:5" ht="17.5" x14ac:dyDescent="0.45">
      <c r="A1" s="44" t="s">
        <v>0</v>
      </c>
      <c r="B1" s="2"/>
      <c r="C1" s="7"/>
      <c r="D1" s="3"/>
      <c r="E1" s="2"/>
    </row>
    <row r="2" spans="1:5" ht="26" x14ac:dyDescent="0.65">
      <c r="A2" s="18" t="s">
        <v>73</v>
      </c>
      <c r="B2" s="4"/>
      <c r="C2" s="9"/>
      <c r="D2" s="5"/>
      <c r="E2" s="4"/>
    </row>
    <row r="3" spans="1:5" ht="17.5" x14ac:dyDescent="0.45">
      <c r="A3" s="65" t="s">
        <v>63</v>
      </c>
      <c r="B3" s="66" t="s">
        <v>3</v>
      </c>
      <c r="C3" s="74" t="s">
        <v>74</v>
      </c>
      <c r="D3" s="66" t="s">
        <v>67</v>
      </c>
      <c r="E3" s="67" t="s">
        <v>68</v>
      </c>
    </row>
    <row r="4" spans="1:5" ht="17.5" x14ac:dyDescent="0.45">
      <c r="A4" s="49" t="s">
        <v>77</v>
      </c>
      <c r="B4" s="23" t="s">
        <v>78</v>
      </c>
      <c r="C4" s="75">
        <v>983</v>
      </c>
      <c r="D4" s="27" t="s">
        <v>137</v>
      </c>
      <c r="E4" s="28" t="s">
        <v>137</v>
      </c>
    </row>
    <row r="5" spans="1:5" ht="17.5" x14ac:dyDescent="0.45">
      <c r="A5" s="49" t="s">
        <v>77</v>
      </c>
      <c r="B5" s="23" t="s">
        <v>79</v>
      </c>
      <c r="C5" s="69">
        <v>0</v>
      </c>
      <c r="D5" s="32" t="s">
        <v>137</v>
      </c>
      <c r="E5" s="33" t="s">
        <v>137</v>
      </c>
    </row>
    <row r="6" spans="1:5" ht="17.5" x14ac:dyDescent="0.45">
      <c r="A6" s="49" t="s">
        <v>77</v>
      </c>
      <c r="B6" s="23" t="s">
        <v>80</v>
      </c>
      <c r="C6" s="75">
        <v>8</v>
      </c>
      <c r="D6" s="27" t="s">
        <v>137</v>
      </c>
      <c r="E6" s="28" t="s">
        <v>137</v>
      </c>
    </row>
    <row r="7" spans="1:5" ht="17.5" x14ac:dyDescent="0.45">
      <c r="A7" s="49" t="s">
        <v>77</v>
      </c>
      <c r="B7" s="23" t="s">
        <v>81</v>
      </c>
      <c r="C7" s="75">
        <v>87</v>
      </c>
      <c r="D7" s="32" t="s">
        <v>137</v>
      </c>
      <c r="E7" s="33" t="s">
        <v>137</v>
      </c>
    </row>
    <row r="8" spans="1:5" ht="17.5" x14ac:dyDescent="0.45">
      <c r="A8" s="49" t="s">
        <v>77</v>
      </c>
      <c r="B8" s="23" t="s">
        <v>82</v>
      </c>
      <c r="C8" s="75">
        <v>28</v>
      </c>
      <c r="D8" s="27" t="s">
        <v>137</v>
      </c>
      <c r="E8" s="28" t="s">
        <v>137</v>
      </c>
    </row>
    <row r="9" spans="1:5" ht="17.5" x14ac:dyDescent="0.45">
      <c r="A9" s="49" t="s">
        <v>77</v>
      </c>
      <c r="B9" s="23" t="s">
        <v>83</v>
      </c>
      <c r="C9" s="75">
        <v>11</v>
      </c>
      <c r="D9" s="32" t="s">
        <v>137</v>
      </c>
      <c r="E9" s="33" t="s">
        <v>137</v>
      </c>
    </row>
    <row r="10" spans="1:5" ht="17.5" x14ac:dyDescent="0.45">
      <c r="A10" s="49" t="s">
        <v>77</v>
      </c>
      <c r="B10" s="23" t="s">
        <v>84</v>
      </c>
      <c r="C10" s="75">
        <v>437</v>
      </c>
      <c r="D10" s="27" t="s">
        <v>137</v>
      </c>
      <c r="E10" s="28" t="s">
        <v>137</v>
      </c>
    </row>
    <row r="11" spans="1:5" ht="17.5" x14ac:dyDescent="0.45">
      <c r="A11" s="49" t="s">
        <v>77</v>
      </c>
      <c r="B11" s="23" t="s">
        <v>85</v>
      </c>
      <c r="C11" s="75">
        <v>20</v>
      </c>
      <c r="D11" s="32" t="s">
        <v>137</v>
      </c>
      <c r="E11" s="33" t="s">
        <v>137</v>
      </c>
    </row>
    <row r="12" spans="1:5" ht="17.5" x14ac:dyDescent="0.45">
      <c r="A12" s="49" t="s">
        <v>77</v>
      </c>
      <c r="B12" s="23" t="s">
        <v>86</v>
      </c>
      <c r="C12" s="75">
        <v>37</v>
      </c>
      <c r="D12" s="27" t="s">
        <v>137</v>
      </c>
      <c r="E12" s="28" t="s">
        <v>137</v>
      </c>
    </row>
    <row r="13" spans="1:5" ht="17.5" x14ac:dyDescent="0.45">
      <c r="A13" s="49" t="s">
        <v>77</v>
      </c>
      <c r="B13" s="23" t="s">
        <v>87</v>
      </c>
      <c r="C13" s="75">
        <v>678</v>
      </c>
      <c r="D13" s="32" t="s">
        <v>137</v>
      </c>
      <c r="E13" s="33" t="s">
        <v>137</v>
      </c>
    </row>
    <row r="14" spans="1:5" ht="17.5" x14ac:dyDescent="0.45">
      <c r="A14" s="49" t="s">
        <v>77</v>
      </c>
      <c r="B14" s="23" t="s">
        <v>88</v>
      </c>
      <c r="C14" s="75">
        <v>36</v>
      </c>
      <c r="D14" s="27" t="s">
        <v>137</v>
      </c>
      <c r="E14" s="28" t="s">
        <v>137</v>
      </c>
    </row>
    <row r="15" spans="1:5" ht="17.5" x14ac:dyDescent="0.45">
      <c r="A15" s="49" t="s">
        <v>77</v>
      </c>
      <c r="B15" s="23" t="s">
        <v>89</v>
      </c>
      <c r="C15" s="75">
        <v>108</v>
      </c>
      <c r="D15" s="32" t="s">
        <v>137</v>
      </c>
      <c r="E15" s="33" t="s">
        <v>137</v>
      </c>
    </row>
    <row r="16" spans="1:5" ht="17.5" x14ac:dyDescent="0.45">
      <c r="A16" s="49" t="s">
        <v>77</v>
      </c>
      <c r="B16" s="23" t="s">
        <v>90</v>
      </c>
      <c r="C16" s="75">
        <v>198</v>
      </c>
      <c r="D16" s="27" t="s">
        <v>137</v>
      </c>
      <c r="E16" s="28" t="s">
        <v>137</v>
      </c>
    </row>
    <row r="17" spans="1:5" ht="17.5" x14ac:dyDescent="0.45">
      <c r="A17" s="49" t="s">
        <v>77</v>
      </c>
      <c r="B17" s="23" t="s">
        <v>91</v>
      </c>
      <c r="C17" s="75">
        <v>27</v>
      </c>
      <c r="D17" s="32" t="s">
        <v>137</v>
      </c>
      <c r="E17" s="33" t="s">
        <v>137</v>
      </c>
    </row>
    <row r="18" spans="1:5" ht="17.5" x14ac:dyDescent="0.45">
      <c r="A18" s="49" t="s">
        <v>77</v>
      </c>
      <c r="B18" s="23" t="s">
        <v>92</v>
      </c>
      <c r="C18" s="75">
        <v>545</v>
      </c>
      <c r="D18" s="27" t="s">
        <v>137</v>
      </c>
      <c r="E18" s="28" t="s">
        <v>137</v>
      </c>
    </row>
    <row r="19" spans="1:5" ht="17.5" x14ac:dyDescent="0.45">
      <c r="A19" s="49" t="s">
        <v>77</v>
      </c>
      <c r="B19" s="23" t="s">
        <v>93</v>
      </c>
      <c r="C19" s="75">
        <v>144</v>
      </c>
      <c r="D19" s="32" t="s">
        <v>137</v>
      </c>
      <c r="E19" s="33" t="s">
        <v>137</v>
      </c>
    </row>
    <row r="20" spans="1:5" ht="17.5" x14ac:dyDescent="0.45">
      <c r="A20" s="49" t="s">
        <v>77</v>
      </c>
      <c r="B20" s="23" t="s">
        <v>94</v>
      </c>
      <c r="C20" s="75">
        <v>82</v>
      </c>
      <c r="D20" s="27" t="s">
        <v>137</v>
      </c>
      <c r="E20" s="28" t="s">
        <v>137</v>
      </c>
    </row>
    <row r="21" spans="1:5" ht="17.5" x14ac:dyDescent="0.45">
      <c r="A21" s="49" t="s">
        <v>77</v>
      </c>
      <c r="B21" s="23" t="s">
        <v>95</v>
      </c>
      <c r="C21" s="83" t="s">
        <v>138</v>
      </c>
      <c r="D21" s="35">
        <v>2</v>
      </c>
      <c r="E21" s="46" t="s">
        <v>52</v>
      </c>
    </row>
    <row r="22" spans="1:5" ht="17.5" x14ac:dyDescent="0.45">
      <c r="A22" s="49" t="s">
        <v>77</v>
      </c>
      <c r="B22" s="23" t="s">
        <v>96</v>
      </c>
      <c r="C22" s="75">
        <v>6972</v>
      </c>
      <c r="D22" s="27" t="s">
        <v>137</v>
      </c>
      <c r="E22" s="28" t="s">
        <v>137</v>
      </c>
    </row>
    <row r="23" spans="1:5" ht="17.5" x14ac:dyDescent="0.45">
      <c r="A23" s="49" t="s">
        <v>77</v>
      </c>
      <c r="B23" s="23" t="s">
        <v>97</v>
      </c>
      <c r="C23" s="75">
        <v>219</v>
      </c>
      <c r="D23" s="32" t="s">
        <v>137</v>
      </c>
      <c r="E23" s="33" t="s">
        <v>137</v>
      </c>
    </row>
    <row r="24" spans="1:5" ht="17.5" x14ac:dyDescent="0.45">
      <c r="A24" s="49" t="s">
        <v>77</v>
      </c>
      <c r="B24" s="23" t="s">
        <v>98</v>
      </c>
      <c r="C24" s="75">
        <v>165</v>
      </c>
      <c r="D24" s="27" t="s">
        <v>137</v>
      </c>
      <c r="E24" s="28" t="s">
        <v>137</v>
      </c>
    </row>
    <row r="25" spans="1:5" ht="17.5" x14ac:dyDescent="0.45">
      <c r="A25" s="49" t="s">
        <v>77</v>
      </c>
      <c r="B25" s="23" t="s">
        <v>99</v>
      </c>
      <c r="C25" s="75">
        <v>11</v>
      </c>
      <c r="D25" s="32" t="s">
        <v>137</v>
      </c>
      <c r="E25" s="33" t="s">
        <v>137</v>
      </c>
    </row>
    <row r="26" spans="1:5" ht="17.5" x14ac:dyDescent="0.45">
      <c r="A26" s="49" t="s">
        <v>77</v>
      </c>
      <c r="B26" s="23" t="s">
        <v>100</v>
      </c>
      <c r="C26" s="75">
        <v>52</v>
      </c>
      <c r="D26" s="27" t="s">
        <v>137</v>
      </c>
      <c r="E26" s="28" t="s">
        <v>137</v>
      </c>
    </row>
    <row r="27" spans="1:5" ht="17.5" x14ac:dyDescent="0.45">
      <c r="A27" s="49" t="s">
        <v>77</v>
      </c>
      <c r="B27" s="23" t="s">
        <v>101</v>
      </c>
      <c r="C27" s="75">
        <v>312</v>
      </c>
      <c r="D27" s="32" t="s">
        <v>137</v>
      </c>
      <c r="E27" s="33" t="s">
        <v>137</v>
      </c>
    </row>
    <row r="28" spans="1:5" ht="17.5" x14ac:dyDescent="0.45">
      <c r="A28" s="49" t="s">
        <v>77</v>
      </c>
      <c r="B28" s="23" t="s">
        <v>102</v>
      </c>
      <c r="C28" s="75">
        <v>9</v>
      </c>
      <c r="D28" s="27" t="s">
        <v>137</v>
      </c>
      <c r="E28" s="28" t="s">
        <v>137</v>
      </c>
    </row>
    <row r="29" spans="1:5" ht="17.5" x14ac:dyDescent="0.45">
      <c r="A29" s="49" t="s">
        <v>77</v>
      </c>
      <c r="B29" s="23" t="s">
        <v>103</v>
      </c>
      <c r="C29" s="75">
        <v>12</v>
      </c>
      <c r="D29" s="32" t="s">
        <v>137</v>
      </c>
      <c r="E29" s="33" t="s">
        <v>137</v>
      </c>
    </row>
    <row r="30" spans="1:5" ht="17.5" x14ac:dyDescent="0.45">
      <c r="A30" s="49" t="s">
        <v>77</v>
      </c>
      <c r="B30" s="23" t="s">
        <v>104</v>
      </c>
      <c r="C30" s="75">
        <v>333</v>
      </c>
      <c r="D30" s="27" t="s">
        <v>137</v>
      </c>
      <c r="E30" s="28" t="s">
        <v>137</v>
      </c>
    </row>
    <row r="31" spans="1:5" ht="17.5" x14ac:dyDescent="0.45">
      <c r="A31" s="49" t="s">
        <v>77</v>
      </c>
      <c r="B31" s="23" t="s">
        <v>105</v>
      </c>
      <c r="C31" s="75">
        <v>70</v>
      </c>
      <c r="D31" s="32" t="s">
        <v>137</v>
      </c>
      <c r="E31" s="33" t="s">
        <v>137</v>
      </c>
    </row>
    <row r="32" spans="1:5" ht="17.5" x14ac:dyDescent="0.45">
      <c r="A32" s="49" t="s">
        <v>77</v>
      </c>
      <c r="B32" s="23" t="s">
        <v>106</v>
      </c>
      <c r="C32" s="75">
        <v>25</v>
      </c>
      <c r="D32" s="27" t="s">
        <v>137</v>
      </c>
      <c r="E32" s="28" t="s">
        <v>137</v>
      </c>
    </row>
    <row r="33" spans="1:5" ht="17.5" x14ac:dyDescent="0.45">
      <c r="A33" s="49" t="s">
        <v>77</v>
      </c>
      <c r="B33" s="23" t="s">
        <v>107</v>
      </c>
      <c r="C33" s="75">
        <v>1442</v>
      </c>
      <c r="D33" s="32" t="s">
        <v>137</v>
      </c>
      <c r="E33" s="33" t="s">
        <v>137</v>
      </c>
    </row>
    <row r="34" spans="1:5" ht="17.5" x14ac:dyDescent="0.45">
      <c r="A34" s="49" t="s">
        <v>77</v>
      </c>
      <c r="B34" s="23" t="s">
        <v>108</v>
      </c>
      <c r="C34" s="75">
        <v>128</v>
      </c>
      <c r="D34" s="27" t="s">
        <v>137</v>
      </c>
      <c r="E34" s="28" t="s">
        <v>137</v>
      </c>
    </row>
    <row r="35" spans="1:5" ht="17.5" x14ac:dyDescent="0.45">
      <c r="A35" s="49" t="s">
        <v>77</v>
      </c>
      <c r="B35" s="23" t="s">
        <v>109</v>
      </c>
      <c r="C35" s="75">
        <v>11</v>
      </c>
      <c r="D35" s="32" t="s">
        <v>137</v>
      </c>
      <c r="E35" s="33" t="s">
        <v>137</v>
      </c>
    </row>
    <row r="36" spans="1:5" ht="17.5" x14ac:dyDescent="0.45">
      <c r="A36" s="49" t="s">
        <v>77</v>
      </c>
      <c r="B36" s="23" t="s">
        <v>110</v>
      </c>
      <c r="C36" s="75">
        <v>557</v>
      </c>
      <c r="D36" s="27" t="s">
        <v>137</v>
      </c>
      <c r="E36" s="28" t="s">
        <v>137</v>
      </c>
    </row>
    <row r="37" spans="1:5" ht="17.5" x14ac:dyDescent="0.45">
      <c r="A37" s="49" t="s">
        <v>77</v>
      </c>
      <c r="B37" s="23" t="s">
        <v>111</v>
      </c>
      <c r="C37" s="75">
        <v>1052</v>
      </c>
      <c r="D37" s="32" t="s">
        <v>137</v>
      </c>
      <c r="E37" s="33" t="s">
        <v>137</v>
      </c>
    </row>
    <row r="38" spans="1:5" ht="17.5" x14ac:dyDescent="0.45">
      <c r="A38" s="49" t="s">
        <v>77</v>
      </c>
      <c r="B38" s="23" t="s">
        <v>112</v>
      </c>
      <c r="C38" s="75">
        <v>40</v>
      </c>
      <c r="D38" s="27" t="s">
        <v>137</v>
      </c>
      <c r="E38" s="28" t="s">
        <v>137</v>
      </c>
    </row>
    <row r="39" spans="1:5" ht="17.5" x14ac:dyDescent="0.45">
      <c r="A39" s="49" t="s">
        <v>77</v>
      </c>
      <c r="B39" s="23" t="s">
        <v>113</v>
      </c>
      <c r="C39" s="75">
        <v>889</v>
      </c>
      <c r="D39" s="32" t="s">
        <v>137</v>
      </c>
      <c r="E39" s="33" t="s">
        <v>137</v>
      </c>
    </row>
    <row r="40" spans="1:5" ht="17.5" x14ac:dyDescent="0.45">
      <c r="A40" s="49" t="s">
        <v>77</v>
      </c>
      <c r="B40" s="23" t="s">
        <v>114</v>
      </c>
      <c r="C40" s="75">
        <v>1224</v>
      </c>
      <c r="D40" s="27" t="s">
        <v>137</v>
      </c>
      <c r="E40" s="28" t="s">
        <v>137</v>
      </c>
    </row>
    <row r="41" spans="1:5" ht="17.5" x14ac:dyDescent="0.45">
      <c r="A41" s="49" t="s">
        <v>77</v>
      </c>
      <c r="B41" s="23" t="s">
        <v>115</v>
      </c>
      <c r="C41" s="75">
        <v>335</v>
      </c>
      <c r="D41" s="32" t="s">
        <v>137</v>
      </c>
      <c r="E41" s="33" t="s">
        <v>137</v>
      </c>
    </row>
    <row r="42" spans="1:5" ht="17.5" x14ac:dyDescent="0.45">
      <c r="A42" s="49" t="s">
        <v>77</v>
      </c>
      <c r="B42" s="23" t="s">
        <v>116</v>
      </c>
      <c r="C42" s="75">
        <v>501</v>
      </c>
      <c r="D42" s="27" t="s">
        <v>137</v>
      </c>
      <c r="E42" s="28" t="s">
        <v>137</v>
      </c>
    </row>
    <row r="43" spans="1:5" ht="17.5" x14ac:dyDescent="0.45">
      <c r="A43" s="49" t="s">
        <v>77</v>
      </c>
      <c r="B43" s="23" t="s">
        <v>117</v>
      </c>
      <c r="C43" s="75">
        <v>219</v>
      </c>
      <c r="D43" s="32" t="s">
        <v>137</v>
      </c>
      <c r="E43" s="33" t="s">
        <v>137</v>
      </c>
    </row>
    <row r="44" spans="1:5" ht="17.5" x14ac:dyDescent="0.45">
      <c r="A44" s="49" t="s">
        <v>77</v>
      </c>
      <c r="B44" s="23" t="s">
        <v>118</v>
      </c>
      <c r="C44" s="75">
        <v>395</v>
      </c>
      <c r="D44" s="27" t="s">
        <v>137</v>
      </c>
      <c r="E44" s="28" t="s">
        <v>137</v>
      </c>
    </row>
    <row r="45" spans="1:5" ht="17.5" x14ac:dyDescent="0.45">
      <c r="A45" s="49" t="s">
        <v>77</v>
      </c>
      <c r="B45" s="23" t="s">
        <v>119</v>
      </c>
      <c r="C45" s="75">
        <v>245</v>
      </c>
      <c r="D45" s="32" t="s">
        <v>137</v>
      </c>
      <c r="E45" s="33" t="s">
        <v>137</v>
      </c>
    </row>
    <row r="46" spans="1:5" ht="17.5" x14ac:dyDescent="0.45">
      <c r="A46" s="49" t="s">
        <v>77</v>
      </c>
      <c r="B46" s="23" t="s">
        <v>120</v>
      </c>
      <c r="C46" s="75">
        <v>1069</v>
      </c>
      <c r="D46" s="27" t="s">
        <v>137</v>
      </c>
      <c r="E46" s="28" t="s">
        <v>137</v>
      </c>
    </row>
    <row r="47" spans="1:5" ht="17.5" x14ac:dyDescent="0.45">
      <c r="A47" s="49" t="s">
        <v>77</v>
      </c>
      <c r="B47" s="23" t="s">
        <v>121</v>
      </c>
      <c r="C47" s="75">
        <v>162</v>
      </c>
      <c r="D47" s="32" t="s">
        <v>137</v>
      </c>
      <c r="E47" s="33" t="s">
        <v>137</v>
      </c>
    </row>
    <row r="48" spans="1:5" ht="17.5" x14ac:dyDescent="0.45">
      <c r="A48" s="49" t="s">
        <v>77</v>
      </c>
      <c r="B48" s="23" t="s">
        <v>122</v>
      </c>
      <c r="C48" s="75">
        <v>92</v>
      </c>
      <c r="D48" s="27" t="s">
        <v>137</v>
      </c>
      <c r="E48" s="28" t="s">
        <v>137</v>
      </c>
    </row>
    <row r="49" spans="1:5" ht="17.5" x14ac:dyDescent="0.45">
      <c r="A49" s="49" t="s">
        <v>77</v>
      </c>
      <c r="B49" s="23" t="s">
        <v>123</v>
      </c>
      <c r="C49" s="83" t="s">
        <v>138</v>
      </c>
      <c r="D49" s="30">
        <v>1</v>
      </c>
      <c r="E49" s="45" t="s">
        <v>20</v>
      </c>
    </row>
    <row r="50" spans="1:5" ht="17.5" x14ac:dyDescent="0.45">
      <c r="A50" s="49" t="s">
        <v>77</v>
      </c>
      <c r="B50" s="23" t="s">
        <v>124</v>
      </c>
      <c r="C50" s="75">
        <v>38</v>
      </c>
      <c r="D50" s="27" t="s">
        <v>137</v>
      </c>
      <c r="E50" s="28" t="s">
        <v>137</v>
      </c>
    </row>
    <row r="51" spans="1:5" ht="17.5" x14ac:dyDescent="0.45">
      <c r="A51" s="49" t="s">
        <v>77</v>
      </c>
      <c r="B51" s="23" t="s">
        <v>125</v>
      </c>
      <c r="C51" s="75">
        <v>170</v>
      </c>
      <c r="D51" s="32" t="s">
        <v>137</v>
      </c>
      <c r="E51" s="33" t="s">
        <v>137</v>
      </c>
    </row>
    <row r="52" spans="1:5" ht="17.5" x14ac:dyDescent="0.45">
      <c r="A52" s="49" t="s">
        <v>77</v>
      </c>
      <c r="B52" s="23" t="s">
        <v>126</v>
      </c>
      <c r="C52" s="75">
        <v>199</v>
      </c>
      <c r="D52" s="27" t="s">
        <v>137</v>
      </c>
      <c r="E52" s="28" t="s">
        <v>137</v>
      </c>
    </row>
    <row r="53" spans="1:5" ht="17.5" x14ac:dyDescent="0.45">
      <c r="A53" s="49" t="s">
        <v>77</v>
      </c>
      <c r="B53" s="23" t="s">
        <v>127</v>
      </c>
      <c r="C53" s="75">
        <v>451</v>
      </c>
      <c r="D53" s="32" t="s">
        <v>137</v>
      </c>
      <c r="E53" s="33" t="s">
        <v>137</v>
      </c>
    </row>
    <row r="54" spans="1:5" ht="17.5" x14ac:dyDescent="0.45">
      <c r="A54" s="49" t="s">
        <v>77</v>
      </c>
      <c r="B54" s="23" t="s">
        <v>128</v>
      </c>
      <c r="C54" s="75">
        <v>131</v>
      </c>
      <c r="D54" s="27" t="s">
        <v>137</v>
      </c>
      <c r="E54" s="28" t="s">
        <v>137</v>
      </c>
    </row>
    <row r="55" spans="1:5" ht="17.5" x14ac:dyDescent="0.45">
      <c r="A55" s="49" t="s">
        <v>77</v>
      </c>
      <c r="B55" s="23" t="s">
        <v>129</v>
      </c>
      <c r="C55" s="75">
        <v>38</v>
      </c>
      <c r="D55" s="32" t="s">
        <v>137</v>
      </c>
      <c r="E55" s="33" t="s">
        <v>137</v>
      </c>
    </row>
    <row r="56" spans="1:5" ht="17.5" x14ac:dyDescent="0.45">
      <c r="A56" s="49" t="s">
        <v>77</v>
      </c>
      <c r="B56" s="23" t="s">
        <v>130</v>
      </c>
      <c r="C56" s="75">
        <v>15</v>
      </c>
      <c r="D56" s="27" t="s">
        <v>137</v>
      </c>
      <c r="E56" s="28" t="s">
        <v>137</v>
      </c>
    </row>
    <row r="57" spans="1:5" ht="17.5" x14ac:dyDescent="0.45">
      <c r="A57" s="49" t="s">
        <v>77</v>
      </c>
      <c r="B57" s="23" t="s">
        <v>131</v>
      </c>
      <c r="C57" s="75">
        <v>376</v>
      </c>
      <c r="D57" s="32" t="s">
        <v>137</v>
      </c>
      <c r="E57" s="33" t="s">
        <v>137</v>
      </c>
    </row>
    <row r="58" spans="1:5" ht="17.5" x14ac:dyDescent="0.45">
      <c r="A58" s="49" t="s">
        <v>77</v>
      </c>
      <c r="B58" s="23" t="s">
        <v>132</v>
      </c>
      <c r="C58" s="75">
        <v>19</v>
      </c>
      <c r="D58" s="27" t="s">
        <v>137</v>
      </c>
      <c r="E58" s="28" t="s">
        <v>137</v>
      </c>
    </row>
    <row r="59" spans="1:5" ht="17.5" x14ac:dyDescent="0.45">
      <c r="A59" s="49" t="s">
        <v>77</v>
      </c>
      <c r="B59" s="23" t="s">
        <v>133</v>
      </c>
      <c r="C59" s="75">
        <v>382</v>
      </c>
      <c r="D59" s="32" t="s">
        <v>137</v>
      </c>
      <c r="E59" s="33" t="s">
        <v>137</v>
      </c>
    </row>
    <row r="60" spans="1:5" ht="17.5" x14ac:dyDescent="0.45">
      <c r="A60" s="49" t="s">
        <v>77</v>
      </c>
      <c r="B60" s="23" t="s">
        <v>134</v>
      </c>
      <c r="C60" s="75">
        <v>59</v>
      </c>
      <c r="D60" s="27" t="s">
        <v>137</v>
      </c>
      <c r="E60" s="28" t="s">
        <v>137</v>
      </c>
    </row>
    <row r="61" spans="1:5" ht="17.5" x14ac:dyDescent="0.45">
      <c r="A61" s="49" t="s">
        <v>77</v>
      </c>
      <c r="B61" s="23" t="s">
        <v>135</v>
      </c>
      <c r="C61" s="75">
        <v>67</v>
      </c>
      <c r="D61" s="32" t="s">
        <v>137</v>
      </c>
      <c r="E61" s="33" t="s">
        <v>137</v>
      </c>
    </row>
    <row r="62" spans="1:5" ht="17.5" x14ac:dyDescent="0.45">
      <c r="A62" s="56" t="s">
        <v>77</v>
      </c>
      <c r="B62" s="37" t="s">
        <v>136</v>
      </c>
      <c r="C62" s="76">
        <v>21924</v>
      </c>
      <c r="D62" s="41" t="s">
        <v>137</v>
      </c>
      <c r="E62" s="42" t="s">
        <v>137</v>
      </c>
    </row>
    <row r="63" spans="1:5" ht="17.5" hidden="1" x14ac:dyDescent="0.45">
      <c r="A63" s="2"/>
      <c r="B63" s="2"/>
      <c r="C63" s="7"/>
      <c r="D63" s="3"/>
      <c r="E63" s="2"/>
    </row>
    <row r="64" spans="1:5" ht="17.5" x14ac:dyDescent="0.45">
      <c r="A64" s="43" t="s">
        <v>21</v>
      </c>
      <c r="B64" s="2"/>
      <c r="C64" s="7"/>
      <c r="D64" s="3"/>
      <c r="E64" s="2"/>
    </row>
  </sheetData>
  <sheetProtection sheet="1" objects="1" scenarios="1" selectLockedCells="1"/>
  <conditionalFormatting sqref="A5:B5 A21:D21 A4:E4 D5:E5 A6:E20 A22:E62">
    <cfRule type="expression" dxfId="33" priority="3">
      <formula>MOD(ROW(),2)=0</formula>
    </cfRule>
  </conditionalFormatting>
  <conditionalFormatting sqref="C5">
    <cfRule type="expression" dxfId="32" priority="2">
      <formula>MOD(ROW(),2)=0</formula>
    </cfRule>
  </conditionalFormatting>
  <conditionalFormatting sqref="E21">
    <cfRule type="expression" dxfId="31" priority="1">
      <formula>MOD(ROW(),2)=0</formula>
    </cfRule>
  </conditionalFormatting>
  <pageMargins left="0.7" right="0.7" top="0.75" bottom="0.75" header="0.3" footer="0.3"/>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D66B87B-2BE8-40F2-AEA6-E671C53B1EB4}">
  <dimension ref="A1:E76"/>
  <sheetViews>
    <sheetView tabSelected="1" workbookViewId="0">
      <pane xSplit="4" ySplit="3" topLeftCell="E4" activePane="bottomRight" state="frozen"/>
      <selection pane="topRight" activeCell="E1" sqref="E1"/>
      <selection pane="bottomLeft" activeCell="A4" sqref="A4"/>
      <selection pane="bottomRight" activeCell="D9" sqref="D9"/>
    </sheetView>
  </sheetViews>
  <sheetFormatPr defaultColWidth="0" defaultRowHeight="12" zeroHeight="1" x14ac:dyDescent="0.25"/>
  <cols>
    <col min="1" max="1" width="23.26953125" style="8" customWidth="1"/>
    <col min="2" max="2" width="16.54296875" style="8" bestFit="1" customWidth="1"/>
    <col min="3" max="3" width="11.81640625" style="8" bestFit="1" customWidth="1"/>
    <col min="4" max="4" width="21.7265625" style="8" customWidth="1"/>
    <col min="5" max="5" width="35.81640625" style="8" customWidth="1"/>
    <col min="6" max="16384" width="8.81640625" style="8" hidden="1"/>
  </cols>
  <sheetData>
    <row r="1" spans="1:5" ht="17.5" x14ac:dyDescent="0.45">
      <c r="A1" s="44" t="s">
        <v>0</v>
      </c>
      <c r="B1" s="2"/>
      <c r="C1" s="2"/>
      <c r="D1" s="3"/>
      <c r="E1" s="2"/>
    </row>
    <row r="2" spans="1:5" ht="26" x14ac:dyDescent="0.65">
      <c r="A2" s="18" t="s">
        <v>75</v>
      </c>
      <c r="B2" s="4"/>
      <c r="C2" s="4"/>
      <c r="D2" s="5"/>
      <c r="E2" s="4"/>
    </row>
    <row r="3" spans="1:5" ht="17.5" x14ac:dyDescent="0.45">
      <c r="A3" s="65" t="s">
        <v>63</v>
      </c>
      <c r="B3" s="66" t="s">
        <v>3</v>
      </c>
      <c r="C3" s="66" t="s">
        <v>74</v>
      </c>
      <c r="D3" s="66" t="s">
        <v>67</v>
      </c>
      <c r="E3" s="67" t="s">
        <v>68</v>
      </c>
    </row>
    <row r="4" spans="1:5" ht="17.5" x14ac:dyDescent="0.45">
      <c r="A4" s="49" t="s">
        <v>77</v>
      </c>
      <c r="B4" s="23" t="s">
        <v>78</v>
      </c>
      <c r="C4" s="23">
        <v>438</v>
      </c>
      <c r="D4" s="27" t="s">
        <v>137</v>
      </c>
      <c r="E4" s="28" t="s">
        <v>137</v>
      </c>
    </row>
    <row r="5" spans="1:5" ht="17.5" x14ac:dyDescent="0.45">
      <c r="A5" s="49" t="s">
        <v>77</v>
      </c>
      <c r="B5" s="23" t="s">
        <v>79</v>
      </c>
      <c r="C5" s="23">
        <v>0</v>
      </c>
      <c r="D5" s="32" t="s">
        <v>137</v>
      </c>
      <c r="E5" s="33" t="s">
        <v>137</v>
      </c>
    </row>
    <row r="6" spans="1:5" ht="17.5" x14ac:dyDescent="0.45">
      <c r="A6" s="49" t="s">
        <v>77</v>
      </c>
      <c r="B6" s="23" t="s">
        <v>80</v>
      </c>
      <c r="C6" s="84" t="s">
        <v>138</v>
      </c>
      <c r="D6" s="30">
        <v>1</v>
      </c>
      <c r="E6" s="45" t="s">
        <v>20</v>
      </c>
    </row>
    <row r="7" spans="1:5" ht="17.5" x14ac:dyDescent="0.45">
      <c r="A7" s="49" t="s">
        <v>77</v>
      </c>
      <c r="B7" s="23" t="s">
        <v>81</v>
      </c>
      <c r="C7" s="23">
        <v>34</v>
      </c>
      <c r="D7" s="32" t="s">
        <v>137</v>
      </c>
      <c r="E7" s="33" t="s">
        <v>137</v>
      </c>
    </row>
    <row r="8" spans="1:5" ht="17.5" x14ac:dyDescent="0.45">
      <c r="A8" s="49" t="s">
        <v>77</v>
      </c>
      <c r="B8" s="23" t="s">
        <v>82</v>
      </c>
      <c r="C8" s="23">
        <v>6</v>
      </c>
      <c r="D8" s="27" t="s">
        <v>137</v>
      </c>
      <c r="E8" s="28" t="s">
        <v>137</v>
      </c>
    </row>
    <row r="9" spans="1:5" ht="17.5" x14ac:dyDescent="0.45">
      <c r="A9" s="49" t="s">
        <v>77</v>
      </c>
      <c r="B9" s="23" t="s">
        <v>83</v>
      </c>
      <c r="C9" s="84" t="s">
        <v>138</v>
      </c>
      <c r="D9" s="30">
        <v>1</v>
      </c>
      <c r="E9" s="45" t="s">
        <v>20</v>
      </c>
    </row>
    <row r="10" spans="1:5" ht="17.5" x14ac:dyDescent="0.45">
      <c r="A10" s="49" t="s">
        <v>77</v>
      </c>
      <c r="B10" s="23" t="s">
        <v>84</v>
      </c>
      <c r="C10" s="23">
        <v>119</v>
      </c>
      <c r="D10" s="27" t="s">
        <v>137</v>
      </c>
      <c r="E10" s="28" t="s">
        <v>137</v>
      </c>
    </row>
    <row r="11" spans="1:5" ht="17.5" x14ac:dyDescent="0.45">
      <c r="A11" s="49" t="s">
        <v>77</v>
      </c>
      <c r="B11" s="23" t="s">
        <v>85</v>
      </c>
      <c r="C11" s="23">
        <v>5</v>
      </c>
      <c r="D11" s="32" t="s">
        <v>137</v>
      </c>
      <c r="E11" s="33" t="s">
        <v>137</v>
      </c>
    </row>
    <row r="12" spans="1:5" ht="17.5" x14ac:dyDescent="0.45">
      <c r="A12" s="49" t="s">
        <v>77</v>
      </c>
      <c r="B12" s="23" t="s">
        <v>86</v>
      </c>
      <c r="C12" s="23">
        <v>9</v>
      </c>
      <c r="D12" s="27" t="s">
        <v>137</v>
      </c>
      <c r="E12" s="28" t="s">
        <v>137</v>
      </c>
    </row>
    <row r="13" spans="1:5" ht="17.5" x14ac:dyDescent="0.45">
      <c r="A13" s="49" t="s">
        <v>77</v>
      </c>
      <c r="B13" s="23" t="s">
        <v>87</v>
      </c>
      <c r="C13" s="23">
        <v>179</v>
      </c>
      <c r="D13" s="32" t="s">
        <v>137</v>
      </c>
      <c r="E13" s="33" t="s">
        <v>137</v>
      </c>
    </row>
    <row r="14" spans="1:5" ht="17.5" x14ac:dyDescent="0.45">
      <c r="A14" s="49" t="s">
        <v>77</v>
      </c>
      <c r="B14" s="23" t="s">
        <v>88</v>
      </c>
      <c r="C14" s="23">
        <v>5</v>
      </c>
      <c r="D14" s="27" t="s">
        <v>137</v>
      </c>
      <c r="E14" s="28" t="s">
        <v>137</v>
      </c>
    </row>
    <row r="15" spans="1:5" ht="17.5" x14ac:dyDescent="0.45">
      <c r="A15" s="49" t="s">
        <v>77</v>
      </c>
      <c r="B15" s="23" t="s">
        <v>89</v>
      </c>
      <c r="C15" s="23">
        <v>31</v>
      </c>
      <c r="D15" s="32" t="s">
        <v>137</v>
      </c>
      <c r="E15" s="33" t="s">
        <v>137</v>
      </c>
    </row>
    <row r="16" spans="1:5" ht="17.5" x14ac:dyDescent="0.45">
      <c r="A16" s="49" t="s">
        <v>77</v>
      </c>
      <c r="B16" s="23" t="s">
        <v>90</v>
      </c>
      <c r="C16" s="23">
        <v>39</v>
      </c>
      <c r="D16" s="27" t="s">
        <v>137</v>
      </c>
      <c r="E16" s="28" t="s">
        <v>137</v>
      </c>
    </row>
    <row r="17" spans="1:5" ht="17.5" x14ac:dyDescent="0.45">
      <c r="A17" s="49" t="s">
        <v>77</v>
      </c>
      <c r="B17" s="23" t="s">
        <v>91</v>
      </c>
      <c r="C17" s="84" t="s">
        <v>138</v>
      </c>
      <c r="D17" s="30">
        <v>1</v>
      </c>
      <c r="E17" s="45" t="s">
        <v>20</v>
      </c>
    </row>
    <row r="18" spans="1:5" ht="17.5" x14ac:dyDescent="0.45">
      <c r="A18" s="49" t="s">
        <v>77</v>
      </c>
      <c r="B18" s="23" t="s">
        <v>92</v>
      </c>
      <c r="C18" s="23">
        <v>177</v>
      </c>
      <c r="D18" s="27" t="s">
        <v>137</v>
      </c>
      <c r="E18" s="28" t="s">
        <v>137</v>
      </c>
    </row>
    <row r="19" spans="1:5" ht="17.5" x14ac:dyDescent="0.45">
      <c r="A19" s="49" t="s">
        <v>77</v>
      </c>
      <c r="B19" s="23" t="s">
        <v>93</v>
      </c>
      <c r="C19" s="23">
        <v>23</v>
      </c>
      <c r="D19" s="32" t="s">
        <v>137</v>
      </c>
      <c r="E19" s="33" t="s">
        <v>137</v>
      </c>
    </row>
    <row r="20" spans="1:5" ht="17.5" x14ac:dyDescent="0.45">
      <c r="A20" s="49" t="s">
        <v>77</v>
      </c>
      <c r="B20" s="23" t="s">
        <v>94</v>
      </c>
      <c r="C20" s="23">
        <v>12</v>
      </c>
      <c r="D20" s="27" t="s">
        <v>137</v>
      </c>
      <c r="E20" s="28" t="s">
        <v>137</v>
      </c>
    </row>
    <row r="21" spans="1:5" ht="17.5" x14ac:dyDescent="0.45">
      <c r="A21" s="49" t="s">
        <v>77</v>
      </c>
      <c r="B21" s="23" t="s">
        <v>95</v>
      </c>
      <c r="C21" s="84" t="s">
        <v>138</v>
      </c>
      <c r="D21" s="30">
        <v>1</v>
      </c>
      <c r="E21" s="45" t="s">
        <v>20</v>
      </c>
    </row>
    <row r="22" spans="1:5" ht="17.5" x14ac:dyDescent="0.45">
      <c r="A22" s="49" t="s">
        <v>77</v>
      </c>
      <c r="B22" s="23" t="s">
        <v>96</v>
      </c>
      <c r="C22" s="75">
        <v>2013</v>
      </c>
      <c r="D22" s="27" t="s">
        <v>137</v>
      </c>
      <c r="E22" s="28" t="s">
        <v>137</v>
      </c>
    </row>
    <row r="23" spans="1:5" ht="17.5" x14ac:dyDescent="0.45">
      <c r="A23" s="49" t="s">
        <v>77</v>
      </c>
      <c r="B23" s="23" t="s">
        <v>97</v>
      </c>
      <c r="C23" s="23">
        <v>22</v>
      </c>
      <c r="D23" s="32" t="s">
        <v>137</v>
      </c>
      <c r="E23" s="33" t="s">
        <v>137</v>
      </c>
    </row>
    <row r="24" spans="1:5" ht="17.5" x14ac:dyDescent="0.45">
      <c r="A24" s="49" t="s">
        <v>77</v>
      </c>
      <c r="B24" s="23" t="s">
        <v>98</v>
      </c>
      <c r="C24" s="23">
        <v>20</v>
      </c>
      <c r="D24" s="27" t="s">
        <v>137</v>
      </c>
      <c r="E24" s="28" t="s">
        <v>137</v>
      </c>
    </row>
    <row r="25" spans="1:5" ht="17.5" x14ac:dyDescent="0.45">
      <c r="A25" s="49" t="s">
        <v>77</v>
      </c>
      <c r="B25" s="23" t="s">
        <v>99</v>
      </c>
      <c r="C25" s="84" t="s">
        <v>138</v>
      </c>
      <c r="D25" s="30">
        <v>1</v>
      </c>
      <c r="E25" s="45" t="s">
        <v>20</v>
      </c>
    </row>
    <row r="26" spans="1:5" ht="17.5" x14ac:dyDescent="0.45">
      <c r="A26" s="49" t="s">
        <v>77</v>
      </c>
      <c r="B26" s="23" t="s">
        <v>100</v>
      </c>
      <c r="C26" s="23">
        <v>16</v>
      </c>
      <c r="D26" s="27" t="s">
        <v>137</v>
      </c>
      <c r="E26" s="28" t="s">
        <v>137</v>
      </c>
    </row>
    <row r="27" spans="1:5" ht="17.5" x14ac:dyDescent="0.45">
      <c r="A27" s="49" t="s">
        <v>77</v>
      </c>
      <c r="B27" s="23" t="s">
        <v>101</v>
      </c>
      <c r="C27" s="23">
        <v>55</v>
      </c>
      <c r="D27" s="32" t="s">
        <v>137</v>
      </c>
      <c r="E27" s="33" t="s">
        <v>137</v>
      </c>
    </row>
    <row r="28" spans="1:5" ht="17.5" x14ac:dyDescent="0.45">
      <c r="A28" s="49" t="s">
        <v>77</v>
      </c>
      <c r="B28" s="23" t="s">
        <v>102</v>
      </c>
      <c r="C28" s="84" t="s">
        <v>138</v>
      </c>
      <c r="D28" s="30">
        <v>1</v>
      </c>
      <c r="E28" s="45" t="s">
        <v>20</v>
      </c>
    </row>
    <row r="29" spans="1:5" ht="17.5" x14ac:dyDescent="0.45">
      <c r="A29" s="49" t="s">
        <v>77</v>
      </c>
      <c r="B29" s="23" t="s">
        <v>103</v>
      </c>
      <c r="C29" s="84" t="s">
        <v>138</v>
      </c>
      <c r="D29" s="30">
        <v>1</v>
      </c>
      <c r="E29" s="45" t="s">
        <v>20</v>
      </c>
    </row>
    <row r="30" spans="1:5" ht="17.5" x14ac:dyDescent="0.45">
      <c r="A30" s="49" t="s">
        <v>77</v>
      </c>
      <c r="B30" s="23" t="s">
        <v>104</v>
      </c>
      <c r="C30" s="23">
        <v>57</v>
      </c>
      <c r="D30" s="27" t="s">
        <v>137</v>
      </c>
      <c r="E30" s="28" t="s">
        <v>137</v>
      </c>
    </row>
    <row r="31" spans="1:5" ht="17.5" x14ac:dyDescent="0.45">
      <c r="A31" s="49" t="s">
        <v>77</v>
      </c>
      <c r="B31" s="23" t="s">
        <v>105</v>
      </c>
      <c r="C31" s="23">
        <v>15</v>
      </c>
      <c r="D31" s="32" t="s">
        <v>137</v>
      </c>
      <c r="E31" s="33" t="s">
        <v>137</v>
      </c>
    </row>
    <row r="32" spans="1:5" ht="17.5" x14ac:dyDescent="0.45">
      <c r="A32" s="49" t="s">
        <v>77</v>
      </c>
      <c r="B32" s="23" t="s">
        <v>106</v>
      </c>
      <c r="C32" s="23">
        <v>10</v>
      </c>
      <c r="D32" s="27" t="s">
        <v>137</v>
      </c>
      <c r="E32" s="28" t="s">
        <v>137</v>
      </c>
    </row>
    <row r="33" spans="1:5" ht="17.5" x14ac:dyDescent="0.45">
      <c r="A33" s="49" t="s">
        <v>77</v>
      </c>
      <c r="B33" s="23" t="s">
        <v>107</v>
      </c>
      <c r="C33" s="77">
        <v>569</v>
      </c>
      <c r="D33" s="32" t="s">
        <v>137</v>
      </c>
      <c r="E33" s="33" t="s">
        <v>137</v>
      </c>
    </row>
    <row r="34" spans="1:5" ht="17.5" x14ac:dyDescent="0.45">
      <c r="A34" s="49" t="s">
        <v>77</v>
      </c>
      <c r="B34" s="23" t="s">
        <v>108</v>
      </c>
      <c r="C34" s="23">
        <v>12</v>
      </c>
      <c r="D34" s="27" t="s">
        <v>137</v>
      </c>
      <c r="E34" s="28" t="s">
        <v>137</v>
      </c>
    </row>
    <row r="35" spans="1:5" ht="17.5" x14ac:dyDescent="0.45">
      <c r="A35" s="49" t="s">
        <v>77</v>
      </c>
      <c r="B35" s="23" t="s">
        <v>109</v>
      </c>
      <c r="C35" s="84" t="s">
        <v>138</v>
      </c>
      <c r="D35" s="30">
        <v>1</v>
      </c>
      <c r="E35" s="45" t="s">
        <v>20</v>
      </c>
    </row>
    <row r="36" spans="1:5" ht="17.5" x14ac:dyDescent="0.45">
      <c r="A36" s="49" t="s">
        <v>77</v>
      </c>
      <c r="B36" s="23" t="s">
        <v>110</v>
      </c>
      <c r="C36" s="23">
        <v>190</v>
      </c>
      <c r="D36" s="27" t="s">
        <v>137</v>
      </c>
      <c r="E36" s="28" t="s">
        <v>137</v>
      </c>
    </row>
    <row r="37" spans="1:5" ht="17.5" x14ac:dyDescent="0.45">
      <c r="A37" s="49" t="s">
        <v>77</v>
      </c>
      <c r="B37" s="23" t="s">
        <v>111</v>
      </c>
      <c r="C37" s="23">
        <v>153</v>
      </c>
      <c r="D37" s="32" t="s">
        <v>137</v>
      </c>
      <c r="E37" s="33" t="s">
        <v>137</v>
      </c>
    </row>
    <row r="38" spans="1:5" ht="17.5" x14ac:dyDescent="0.45">
      <c r="A38" s="49" t="s">
        <v>77</v>
      </c>
      <c r="B38" s="23" t="s">
        <v>112</v>
      </c>
      <c r="C38" s="23">
        <v>5</v>
      </c>
      <c r="D38" s="27" t="s">
        <v>137</v>
      </c>
      <c r="E38" s="28" t="s">
        <v>137</v>
      </c>
    </row>
    <row r="39" spans="1:5" ht="17.5" x14ac:dyDescent="0.45">
      <c r="A39" s="49" t="s">
        <v>77</v>
      </c>
      <c r="B39" s="23" t="s">
        <v>113</v>
      </c>
      <c r="C39" s="23">
        <v>320</v>
      </c>
      <c r="D39" s="32" t="s">
        <v>137</v>
      </c>
      <c r="E39" s="33" t="s">
        <v>137</v>
      </c>
    </row>
    <row r="40" spans="1:5" ht="17.5" x14ac:dyDescent="0.45">
      <c r="A40" s="49" t="s">
        <v>77</v>
      </c>
      <c r="B40" s="23" t="s">
        <v>114</v>
      </c>
      <c r="C40" s="23">
        <v>424</v>
      </c>
      <c r="D40" s="27" t="s">
        <v>137</v>
      </c>
      <c r="E40" s="28" t="s">
        <v>137</v>
      </c>
    </row>
    <row r="41" spans="1:5" ht="17.5" x14ac:dyDescent="0.45">
      <c r="A41" s="49" t="s">
        <v>77</v>
      </c>
      <c r="B41" s="23" t="s">
        <v>115</v>
      </c>
      <c r="C41" s="23">
        <v>83</v>
      </c>
      <c r="D41" s="32" t="s">
        <v>137</v>
      </c>
      <c r="E41" s="33" t="s">
        <v>137</v>
      </c>
    </row>
    <row r="42" spans="1:5" ht="17.5" x14ac:dyDescent="0.45">
      <c r="A42" s="49" t="s">
        <v>77</v>
      </c>
      <c r="B42" s="23" t="s">
        <v>116</v>
      </c>
      <c r="C42" s="23">
        <v>124</v>
      </c>
      <c r="D42" s="27" t="s">
        <v>137</v>
      </c>
      <c r="E42" s="28" t="s">
        <v>137</v>
      </c>
    </row>
    <row r="43" spans="1:5" ht="17.5" x14ac:dyDescent="0.45">
      <c r="A43" s="49" t="s">
        <v>77</v>
      </c>
      <c r="B43" s="23" t="s">
        <v>117</v>
      </c>
      <c r="C43" s="23">
        <v>34</v>
      </c>
      <c r="D43" s="32" t="s">
        <v>137</v>
      </c>
      <c r="E43" s="33" t="s">
        <v>137</v>
      </c>
    </row>
    <row r="44" spans="1:5" ht="17.5" x14ac:dyDescent="0.45">
      <c r="A44" s="49" t="s">
        <v>77</v>
      </c>
      <c r="B44" s="23" t="s">
        <v>118</v>
      </c>
      <c r="C44" s="23">
        <v>61</v>
      </c>
      <c r="D44" s="27" t="s">
        <v>137</v>
      </c>
      <c r="E44" s="28" t="s">
        <v>137</v>
      </c>
    </row>
    <row r="45" spans="1:5" ht="17.5" x14ac:dyDescent="0.45">
      <c r="A45" s="49" t="s">
        <v>77</v>
      </c>
      <c r="B45" s="23" t="s">
        <v>119</v>
      </c>
      <c r="C45" s="23">
        <v>30</v>
      </c>
      <c r="D45" s="32" t="s">
        <v>137</v>
      </c>
      <c r="E45" s="33" t="s">
        <v>137</v>
      </c>
    </row>
    <row r="46" spans="1:5" ht="17.5" x14ac:dyDescent="0.45">
      <c r="A46" s="49" t="s">
        <v>77</v>
      </c>
      <c r="B46" s="23" t="s">
        <v>120</v>
      </c>
      <c r="C46" s="23">
        <v>218</v>
      </c>
      <c r="D46" s="27" t="s">
        <v>137</v>
      </c>
      <c r="E46" s="28" t="s">
        <v>137</v>
      </c>
    </row>
    <row r="47" spans="1:5" ht="17.5" x14ac:dyDescent="0.45">
      <c r="A47" s="49" t="s">
        <v>77</v>
      </c>
      <c r="B47" s="23" t="s">
        <v>121</v>
      </c>
      <c r="C47" s="23">
        <v>32</v>
      </c>
      <c r="D47" s="32" t="s">
        <v>137</v>
      </c>
      <c r="E47" s="33" t="s">
        <v>137</v>
      </c>
    </row>
    <row r="48" spans="1:5" ht="17.5" x14ac:dyDescent="0.45">
      <c r="A48" s="49" t="s">
        <v>77</v>
      </c>
      <c r="B48" s="23" t="s">
        <v>122</v>
      </c>
      <c r="C48" s="23">
        <v>31</v>
      </c>
      <c r="D48" s="27" t="s">
        <v>137</v>
      </c>
      <c r="E48" s="28" t="s">
        <v>137</v>
      </c>
    </row>
    <row r="49" spans="1:5" ht="17.5" x14ac:dyDescent="0.45">
      <c r="A49" s="49" t="s">
        <v>77</v>
      </c>
      <c r="B49" s="23" t="s">
        <v>123</v>
      </c>
      <c r="C49" s="84" t="s">
        <v>138</v>
      </c>
      <c r="D49" s="30">
        <v>1</v>
      </c>
      <c r="E49" s="45" t="s">
        <v>20</v>
      </c>
    </row>
    <row r="50" spans="1:5" ht="17.5" x14ac:dyDescent="0.45">
      <c r="A50" s="49" t="s">
        <v>77</v>
      </c>
      <c r="B50" s="23" t="s">
        <v>124</v>
      </c>
      <c r="C50" s="23">
        <v>8</v>
      </c>
      <c r="D50" s="27" t="s">
        <v>137</v>
      </c>
      <c r="E50" s="28" t="s">
        <v>137</v>
      </c>
    </row>
    <row r="51" spans="1:5" ht="17.5" x14ac:dyDescent="0.45">
      <c r="A51" s="49" t="s">
        <v>77</v>
      </c>
      <c r="B51" s="23" t="s">
        <v>125</v>
      </c>
      <c r="C51" s="23">
        <v>71</v>
      </c>
      <c r="D51" s="32" t="s">
        <v>137</v>
      </c>
      <c r="E51" s="33" t="s">
        <v>137</v>
      </c>
    </row>
    <row r="52" spans="1:5" ht="17.5" x14ac:dyDescent="0.45">
      <c r="A52" s="49" t="s">
        <v>77</v>
      </c>
      <c r="B52" s="23" t="s">
        <v>126</v>
      </c>
      <c r="C52" s="23">
        <v>134</v>
      </c>
      <c r="D52" s="27" t="s">
        <v>137</v>
      </c>
      <c r="E52" s="28" t="s">
        <v>137</v>
      </c>
    </row>
    <row r="53" spans="1:5" ht="17.5" x14ac:dyDescent="0.45">
      <c r="A53" s="49" t="s">
        <v>77</v>
      </c>
      <c r="B53" s="23" t="s">
        <v>127</v>
      </c>
      <c r="C53" s="23">
        <v>25</v>
      </c>
      <c r="D53" s="32" t="s">
        <v>137</v>
      </c>
      <c r="E53" s="33" t="s">
        <v>137</v>
      </c>
    </row>
    <row r="54" spans="1:5" ht="17.5" x14ac:dyDescent="0.45">
      <c r="A54" s="49" t="s">
        <v>77</v>
      </c>
      <c r="B54" s="23" t="s">
        <v>128</v>
      </c>
      <c r="C54" s="23">
        <v>16</v>
      </c>
      <c r="D54" s="27" t="s">
        <v>137</v>
      </c>
      <c r="E54" s="28" t="s">
        <v>137</v>
      </c>
    </row>
    <row r="55" spans="1:5" ht="17.5" x14ac:dyDescent="0.45">
      <c r="A55" s="49" t="s">
        <v>77</v>
      </c>
      <c r="B55" s="23" t="s">
        <v>129</v>
      </c>
      <c r="C55" s="23">
        <v>23</v>
      </c>
      <c r="D55" s="32" t="s">
        <v>137</v>
      </c>
      <c r="E55" s="33" t="s">
        <v>137</v>
      </c>
    </row>
    <row r="56" spans="1:5" ht="17.5" x14ac:dyDescent="0.45">
      <c r="A56" s="49" t="s">
        <v>77</v>
      </c>
      <c r="B56" s="23" t="s">
        <v>130</v>
      </c>
      <c r="C56" s="84" t="s">
        <v>138</v>
      </c>
      <c r="D56" s="30">
        <v>1</v>
      </c>
      <c r="E56" s="45" t="s">
        <v>20</v>
      </c>
    </row>
    <row r="57" spans="1:5" ht="17.5" x14ac:dyDescent="0.45">
      <c r="A57" s="49" t="s">
        <v>77</v>
      </c>
      <c r="B57" s="23" t="s">
        <v>131</v>
      </c>
      <c r="C57" s="23">
        <v>52</v>
      </c>
      <c r="D57" s="32" t="s">
        <v>137</v>
      </c>
      <c r="E57" s="33" t="s">
        <v>137</v>
      </c>
    </row>
    <row r="58" spans="1:5" ht="17.5" x14ac:dyDescent="0.45">
      <c r="A58" s="49" t="s">
        <v>77</v>
      </c>
      <c r="B58" s="23" t="s">
        <v>132</v>
      </c>
      <c r="C58" s="23">
        <v>9</v>
      </c>
      <c r="D58" s="27" t="s">
        <v>137</v>
      </c>
      <c r="E58" s="28" t="s">
        <v>137</v>
      </c>
    </row>
    <row r="59" spans="1:5" ht="17.5" x14ac:dyDescent="0.45">
      <c r="A59" s="49" t="s">
        <v>77</v>
      </c>
      <c r="B59" s="23" t="s">
        <v>133</v>
      </c>
      <c r="C59" s="23">
        <v>90</v>
      </c>
      <c r="D59" s="32" t="s">
        <v>137</v>
      </c>
      <c r="E59" s="33" t="s">
        <v>137</v>
      </c>
    </row>
    <row r="60" spans="1:5" ht="17.5" x14ac:dyDescent="0.45">
      <c r="A60" s="49" t="s">
        <v>77</v>
      </c>
      <c r="B60" s="23" t="s">
        <v>134</v>
      </c>
      <c r="C60" s="23">
        <v>36</v>
      </c>
      <c r="D60" s="27" t="s">
        <v>137</v>
      </c>
      <c r="E60" s="28" t="s">
        <v>137</v>
      </c>
    </row>
    <row r="61" spans="1:5" ht="17.5" x14ac:dyDescent="0.45">
      <c r="A61" s="49" t="s">
        <v>77</v>
      </c>
      <c r="B61" s="23" t="s">
        <v>135</v>
      </c>
      <c r="C61" s="23">
        <v>13</v>
      </c>
      <c r="D61" s="32" t="s">
        <v>137</v>
      </c>
      <c r="E61" s="33" t="s">
        <v>137</v>
      </c>
    </row>
    <row r="62" spans="1:5" ht="17.5" x14ac:dyDescent="0.45">
      <c r="A62" s="56" t="s">
        <v>77</v>
      </c>
      <c r="B62" s="37" t="s">
        <v>136</v>
      </c>
      <c r="C62" s="76">
        <v>6074</v>
      </c>
      <c r="D62" s="41" t="s">
        <v>137</v>
      </c>
      <c r="E62" s="42" t="s">
        <v>137</v>
      </c>
    </row>
    <row r="64" spans="1:5" ht="17.5" x14ac:dyDescent="0.45">
      <c r="A64" s="43" t="s">
        <v>21</v>
      </c>
    </row>
    <row r="65" s="8" customFormat="1" hidden="1" x14ac:dyDescent="0.25"/>
    <row r="66" s="8" customFormat="1" hidden="1" x14ac:dyDescent="0.25"/>
    <row r="67" s="8" customFormat="1" hidden="1" x14ac:dyDescent="0.25"/>
    <row r="68" s="8" customFormat="1" hidden="1" x14ac:dyDescent="0.25"/>
    <row r="69" s="8" customFormat="1" hidden="1" x14ac:dyDescent="0.25"/>
    <row r="70" s="8" customFormat="1" hidden="1" x14ac:dyDescent="0.25"/>
    <row r="71" s="8" customFormat="1" hidden="1" x14ac:dyDescent="0.25"/>
    <row r="72" s="8" customFormat="1" hidden="1" x14ac:dyDescent="0.25"/>
    <row r="73" s="8" customFormat="1" hidden="1" x14ac:dyDescent="0.25"/>
    <row r="74" s="8" customFormat="1" hidden="1" x14ac:dyDescent="0.25"/>
    <row r="75" s="8" customFormat="1" hidden="1" x14ac:dyDescent="0.25"/>
    <row r="76" s="8" customFormat="1" hidden="1" x14ac:dyDescent="0.25"/>
  </sheetData>
  <sheetProtection sheet="1" objects="1" scenarios="1" selectLockedCells="1"/>
  <conditionalFormatting sqref="A4:E62">
    <cfRule type="expression" dxfId="21" priority="1">
      <formula>MOD(ROW(),2)=0</formula>
    </cfRule>
  </conditionalFormatting>
  <pageMargins left="0.7" right="0.7" top="0.75" bottom="0.75" header="0.3" footer="0.3"/>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2FED1F-B147-4304-9D25-210699084EA1}">
  <dimension ref="A1:E76"/>
  <sheetViews>
    <sheetView workbookViewId="0">
      <pane ySplit="3" topLeftCell="A4" activePane="bottomLeft" state="frozen"/>
      <selection pane="bottomLeft" activeCell="D7" sqref="D7"/>
    </sheetView>
  </sheetViews>
  <sheetFormatPr defaultColWidth="0" defaultRowHeight="12.75" customHeight="1" zeroHeight="1" x14ac:dyDescent="0.25"/>
  <cols>
    <col min="1" max="1" width="21.54296875" style="8" customWidth="1"/>
    <col min="2" max="2" width="16.54296875" style="8" bestFit="1" customWidth="1"/>
    <col min="3" max="3" width="14" style="8" bestFit="1" customWidth="1"/>
    <col min="4" max="4" width="21.7265625" style="8" customWidth="1"/>
    <col min="5" max="5" width="49.1796875" style="8" customWidth="1"/>
    <col min="6" max="16384" width="8.81640625" style="8" hidden="1"/>
  </cols>
  <sheetData>
    <row r="1" spans="1:5" ht="17.5" x14ac:dyDescent="0.45">
      <c r="A1" s="44" t="s">
        <v>0</v>
      </c>
      <c r="B1" s="2"/>
      <c r="C1" s="2"/>
      <c r="D1" s="3"/>
      <c r="E1" s="2"/>
    </row>
    <row r="2" spans="1:5" ht="26" x14ac:dyDescent="0.65">
      <c r="A2" s="18" t="s">
        <v>76</v>
      </c>
      <c r="B2" s="4"/>
      <c r="C2" s="4"/>
      <c r="D2" s="5"/>
      <c r="E2" s="4"/>
    </row>
    <row r="3" spans="1:5" ht="17.5" x14ac:dyDescent="0.45">
      <c r="A3" s="65" t="s">
        <v>63</v>
      </c>
      <c r="B3" s="66" t="s">
        <v>3</v>
      </c>
      <c r="C3" s="66" t="s">
        <v>74</v>
      </c>
      <c r="D3" s="66" t="s">
        <v>67</v>
      </c>
      <c r="E3" s="67" t="s">
        <v>68</v>
      </c>
    </row>
    <row r="4" spans="1:5" ht="17.5" x14ac:dyDescent="0.45">
      <c r="A4" s="49" t="s">
        <v>77</v>
      </c>
      <c r="B4" s="23" t="s">
        <v>78</v>
      </c>
      <c r="C4" s="70">
        <v>1421</v>
      </c>
      <c r="D4" s="27" t="s">
        <v>137</v>
      </c>
      <c r="E4" s="28" t="s">
        <v>137</v>
      </c>
    </row>
    <row r="5" spans="1:5" ht="17.5" x14ac:dyDescent="0.45">
      <c r="A5" s="49" t="s">
        <v>77</v>
      </c>
      <c r="B5" s="23" t="s">
        <v>79</v>
      </c>
      <c r="C5" s="35">
        <v>0</v>
      </c>
      <c r="D5" s="32" t="s">
        <v>137</v>
      </c>
      <c r="E5" s="33" t="s">
        <v>137</v>
      </c>
    </row>
    <row r="6" spans="1:5" ht="17.5" x14ac:dyDescent="0.45">
      <c r="A6" s="49" t="s">
        <v>77</v>
      </c>
      <c r="B6" s="23" t="s">
        <v>80</v>
      </c>
      <c r="C6" s="35">
        <v>10</v>
      </c>
      <c r="D6" s="27" t="s">
        <v>137</v>
      </c>
      <c r="E6" s="28" t="s">
        <v>137</v>
      </c>
    </row>
    <row r="7" spans="1:5" ht="17.5" x14ac:dyDescent="0.45">
      <c r="A7" s="49" t="s">
        <v>77</v>
      </c>
      <c r="B7" s="23" t="s">
        <v>81</v>
      </c>
      <c r="C7" s="35">
        <v>121</v>
      </c>
      <c r="D7" s="32" t="s">
        <v>137</v>
      </c>
      <c r="E7" s="33" t="s">
        <v>137</v>
      </c>
    </row>
    <row r="8" spans="1:5" ht="17.5" x14ac:dyDescent="0.45">
      <c r="A8" s="49" t="s">
        <v>77</v>
      </c>
      <c r="B8" s="23" t="s">
        <v>82</v>
      </c>
      <c r="C8" s="35">
        <v>34</v>
      </c>
      <c r="D8" s="27" t="s">
        <v>137</v>
      </c>
      <c r="E8" s="28" t="s">
        <v>137</v>
      </c>
    </row>
    <row r="9" spans="1:5" ht="17.5" x14ac:dyDescent="0.45">
      <c r="A9" s="49" t="s">
        <v>77</v>
      </c>
      <c r="B9" s="23" t="s">
        <v>83</v>
      </c>
      <c r="C9" s="35">
        <v>13</v>
      </c>
      <c r="D9" s="32" t="s">
        <v>137</v>
      </c>
      <c r="E9" s="33" t="s">
        <v>137</v>
      </c>
    </row>
    <row r="10" spans="1:5" ht="17.5" x14ac:dyDescent="0.45">
      <c r="A10" s="49" t="s">
        <v>77</v>
      </c>
      <c r="B10" s="23" t="s">
        <v>84</v>
      </c>
      <c r="C10" s="35">
        <v>556</v>
      </c>
      <c r="D10" s="27" t="s">
        <v>137</v>
      </c>
      <c r="E10" s="28" t="s">
        <v>137</v>
      </c>
    </row>
    <row r="11" spans="1:5" ht="17.5" x14ac:dyDescent="0.45">
      <c r="A11" s="49" t="s">
        <v>77</v>
      </c>
      <c r="B11" s="23" t="s">
        <v>85</v>
      </c>
      <c r="C11" s="35">
        <v>25</v>
      </c>
      <c r="D11" s="32" t="s">
        <v>137</v>
      </c>
      <c r="E11" s="33" t="s">
        <v>137</v>
      </c>
    </row>
    <row r="12" spans="1:5" ht="17.5" x14ac:dyDescent="0.45">
      <c r="A12" s="49" t="s">
        <v>77</v>
      </c>
      <c r="B12" s="23" t="s">
        <v>86</v>
      </c>
      <c r="C12" s="35">
        <v>46</v>
      </c>
      <c r="D12" s="27" t="s">
        <v>137</v>
      </c>
      <c r="E12" s="28" t="s">
        <v>137</v>
      </c>
    </row>
    <row r="13" spans="1:5" ht="17.5" x14ac:dyDescent="0.45">
      <c r="A13" s="49" t="s">
        <v>77</v>
      </c>
      <c r="B13" s="23" t="s">
        <v>87</v>
      </c>
      <c r="C13" s="35">
        <v>857</v>
      </c>
      <c r="D13" s="32" t="s">
        <v>137</v>
      </c>
      <c r="E13" s="33" t="s">
        <v>137</v>
      </c>
    </row>
    <row r="14" spans="1:5" ht="17.5" x14ac:dyDescent="0.45">
      <c r="A14" s="49" t="s">
        <v>77</v>
      </c>
      <c r="B14" s="23" t="s">
        <v>88</v>
      </c>
      <c r="C14" s="35">
        <v>41</v>
      </c>
      <c r="D14" s="27" t="s">
        <v>137</v>
      </c>
      <c r="E14" s="28" t="s">
        <v>137</v>
      </c>
    </row>
    <row r="15" spans="1:5" ht="17.5" x14ac:dyDescent="0.45">
      <c r="A15" s="49" t="s">
        <v>77</v>
      </c>
      <c r="B15" s="23" t="s">
        <v>89</v>
      </c>
      <c r="C15" s="35">
        <v>139</v>
      </c>
      <c r="D15" s="32" t="s">
        <v>137</v>
      </c>
      <c r="E15" s="33" t="s">
        <v>137</v>
      </c>
    </row>
    <row r="16" spans="1:5" ht="17.5" x14ac:dyDescent="0.45">
      <c r="A16" s="49" t="s">
        <v>77</v>
      </c>
      <c r="B16" s="23" t="s">
        <v>90</v>
      </c>
      <c r="C16" s="35">
        <v>237</v>
      </c>
      <c r="D16" s="27" t="s">
        <v>137</v>
      </c>
      <c r="E16" s="28" t="s">
        <v>137</v>
      </c>
    </row>
    <row r="17" spans="1:5" ht="17.5" x14ac:dyDescent="0.45">
      <c r="A17" s="49" t="s">
        <v>77</v>
      </c>
      <c r="B17" s="23" t="s">
        <v>91</v>
      </c>
      <c r="C17" s="35">
        <v>31</v>
      </c>
      <c r="D17" s="32" t="s">
        <v>137</v>
      </c>
      <c r="E17" s="33" t="s">
        <v>137</v>
      </c>
    </row>
    <row r="18" spans="1:5" ht="17.5" x14ac:dyDescent="0.45">
      <c r="A18" s="49" t="s">
        <v>77</v>
      </c>
      <c r="B18" s="23" t="s">
        <v>92</v>
      </c>
      <c r="C18" s="70">
        <v>722</v>
      </c>
      <c r="D18" s="27" t="s">
        <v>137</v>
      </c>
      <c r="E18" s="28" t="s">
        <v>137</v>
      </c>
    </row>
    <row r="19" spans="1:5" ht="17.5" x14ac:dyDescent="0.45">
      <c r="A19" s="49" t="s">
        <v>77</v>
      </c>
      <c r="B19" s="23" t="s">
        <v>93</v>
      </c>
      <c r="C19" s="35">
        <v>167</v>
      </c>
      <c r="D19" s="32" t="s">
        <v>137</v>
      </c>
      <c r="E19" s="33" t="s">
        <v>137</v>
      </c>
    </row>
    <row r="20" spans="1:5" ht="17.5" x14ac:dyDescent="0.45">
      <c r="A20" s="49" t="s">
        <v>77</v>
      </c>
      <c r="B20" s="23" t="s">
        <v>94</v>
      </c>
      <c r="C20" s="35">
        <v>94</v>
      </c>
      <c r="D20" s="27" t="s">
        <v>137</v>
      </c>
      <c r="E20" s="28" t="s">
        <v>137</v>
      </c>
    </row>
    <row r="21" spans="1:5" ht="17.5" x14ac:dyDescent="0.45">
      <c r="A21" s="49" t="s">
        <v>77</v>
      </c>
      <c r="B21" s="23" t="s">
        <v>95</v>
      </c>
      <c r="C21" s="85" t="s">
        <v>138</v>
      </c>
      <c r="D21" s="35">
        <v>2</v>
      </c>
      <c r="E21" s="46" t="s">
        <v>52</v>
      </c>
    </row>
    <row r="22" spans="1:5" ht="17.5" x14ac:dyDescent="0.45">
      <c r="A22" s="49" t="s">
        <v>77</v>
      </c>
      <c r="B22" s="23" t="s">
        <v>96</v>
      </c>
      <c r="C22" s="70">
        <v>8985</v>
      </c>
      <c r="D22" s="27" t="s">
        <v>137</v>
      </c>
      <c r="E22" s="28" t="s">
        <v>137</v>
      </c>
    </row>
    <row r="23" spans="1:5" ht="17.5" x14ac:dyDescent="0.45">
      <c r="A23" s="49" t="s">
        <v>77</v>
      </c>
      <c r="B23" s="23" t="s">
        <v>97</v>
      </c>
      <c r="C23" s="35">
        <v>241</v>
      </c>
      <c r="D23" s="32" t="s">
        <v>137</v>
      </c>
      <c r="E23" s="33" t="s">
        <v>137</v>
      </c>
    </row>
    <row r="24" spans="1:5" ht="17.5" x14ac:dyDescent="0.45">
      <c r="A24" s="49" t="s">
        <v>77</v>
      </c>
      <c r="B24" s="23" t="s">
        <v>98</v>
      </c>
      <c r="C24" s="35">
        <v>185</v>
      </c>
      <c r="D24" s="27" t="s">
        <v>137</v>
      </c>
      <c r="E24" s="28" t="s">
        <v>137</v>
      </c>
    </row>
    <row r="25" spans="1:5" ht="17.5" x14ac:dyDescent="0.45">
      <c r="A25" s="49" t="s">
        <v>77</v>
      </c>
      <c r="B25" s="23" t="s">
        <v>99</v>
      </c>
      <c r="C25" s="35">
        <v>14</v>
      </c>
      <c r="D25" s="32" t="s">
        <v>137</v>
      </c>
      <c r="E25" s="33" t="s">
        <v>137</v>
      </c>
    </row>
    <row r="26" spans="1:5" ht="17.5" x14ac:dyDescent="0.45">
      <c r="A26" s="49" t="s">
        <v>77</v>
      </c>
      <c r="B26" s="23" t="s">
        <v>100</v>
      </c>
      <c r="C26" s="35">
        <v>68</v>
      </c>
      <c r="D26" s="27" t="s">
        <v>137</v>
      </c>
      <c r="E26" s="28" t="s">
        <v>137</v>
      </c>
    </row>
    <row r="27" spans="1:5" ht="17.5" x14ac:dyDescent="0.45">
      <c r="A27" s="49" t="s">
        <v>77</v>
      </c>
      <c r="B27" s="23" t="s">
        <v>101</v>
      </c>
      <c r="C27" s="35">
        <v>367</v>
      </c>
      <c r="D27" s="32" t="s">
        <v>137</v>
      </c>
      <c r="E27" s="33" t="s">
        <v>137</v>
      </c>
    </row>
    <row r="28" spans="1:5" ht="17.5" x14ac:dyDescent="0.45">
      <c r="A28" s="49" t="s">
        <v>77</v>
      </c>
      <c r="B28" s="23" t="s">
        <v>102</v>
      </c>
      <c r="C28" s="35">
        <v>13</v>
      </c>
      <c r="D28" s="27" t="s">
        <v>137</v>
      </c>
      <c r="E28" s="28" t="s">
        <v>137</v>
      </c>
    </row>
    <row r="29" spans="1:5" ht="17.5" x14ac:dyDescent="0.45">
      <c r="A29" s="49" t="s">
        <v>77</v>
      </c>
      <c r="B29" s="23" t="s">
        <v>103</v>
      </c>
      <c r="C29" s="35">
        <v>14</v>
      </c>
      <c r="D29" s="32" t="s">
        <v>137</v>
      </c>
      <c r="E29" s="33" t="s">
        <v>137</v>
      </c>
    </row>
    <row r="30" spans="1:5" ht="17.5" x14ac:dyDescent="0.45">
      <c r="A30" s="49" t="s">
        <v>77</v>
      </c>
      <c r="B30" s="23" t="s">
        <v>104</v>
      </c>
      <c r="C30" s="35">
        <v>390</v>
      </c>
      <c r="D30" s="27" t="s">
        <v>137</v>
      </c>
      <c r="E30" s="28" t="s">
        <v>137</v>
      </c>
    </row>
    <row r="31" spans="1:5" ht="17.5" x14ac:dyDescent="0.45">
      <c r="A31" s="49" t="s">
        <v>77</v>
      </c>
      <c r="B31" s="23" t="s">
        <v>105</v>
      </c>
      <c r="C31" s="35">
        <v>85</v>
      </c>
      <c r="D31" s="32" t="s">
        <v>137</v>
      </c>
      <c r="E31" s="33" t="s">
        <v>137</v>
      </c>
    </row>
    <row r="32" spans="1:5" ht="17.5" x14ac:dyDescent="0.45">
      <c r="A32" s="49" t="s">
        <v>77</v>
      </c>
      <c r="B32" s="23" t="s">
        <v>106</v>
      </c>
      <c r="C32" s="35">
        <v>35</v>
      </c>
      <c r="D32" s="27" t="s">
        <v>137</v>
      </c>
      <c r="E32" s="28" t="s">
        <v>137</v>
      </c>
    </row>
    <row r="33" spans="1:5" ht="17.5" x14ac:dyDescent="0.45">
      <c r="A33" s="49" t="s">
        <v>77</v>
      </c>
      <c r="B33" s="23" t="s">
        <v>107</v>
      </c>
      <c r="C33" s="70">
        <v>2011</v>
      </c>
      <c r="D33" s="32" t="s">
        <v>137</v>
      </c>
      <c r="E33" s="33" t="s">
        <v>137</v>
      </c>
    </row>
    <row r="34" spans="1:5" ht="17.5" x14ac:dyDescent="0.45">
      <c r="A34" s="49" t="s">
        <v>77</v>
      </c>
      <c r="B34" s="23" t="s">
        <v>108</v>
      </c>
      <c r="C34" s="35">
        <v>140</v>
      </c>
      <c r="D34" s="27" t="s">
        <v>137</v>
      </c>
      <c r="E34" s="28" t="s">
        <v>137</v>
      </c>
    </row>
    <row r="35" spans="1:5" ht="17.5" x14ac:dyDescent="0.45">
      <c r="A35" s="49" t="s">
        <v>77</v>
      </c>
      <c r="B35" s="23" t="s">
        <v>109</v>
      </c>
      <c r="C35" s="35">
        <v>14</v>
      </c>
      <c r="D35" s="32" t="s">
        <v>137</v>
      </c>
      <c r="E35" s="33" t="s">
        <v>137</v>
      </c>
    </row>
    <row r="36" spans="1:5" ht="17.5" x14ac:dyDescent="0.45">
      <c r="A36" s="49" t="s">
        <v>77</v>
      </c>
      <c r="B36" s="23" t="s">
        <v>110</v>
      </c>
      <c r="C36" s="70">
        <v>747</v>
      </c>
      <c r="D36" s="27" t="s">
        <v>137</v>
      </c>
      <c r="E36" s="28" t="s">
        <v>137</v>
      </c>
    </row>
    <row r="37" spans="1:5" ht="17.5" x14ac:dyDescent="0.45">
      <c r="A37" s="49" t="s">
        <v>77</v>
      </c>
      <c r="B37" s="23" t="s">
        <v>111</v>
      </c>
      <c r="C37" s="70">
        <v>1205</v>
      </c>
      <c r="D37" s="32" t="s">
        <v>137</v>
      </c>
      <c r="E37" s="33" t="s">
        <v>137</v>
      </c>
    </row>
    <row r="38" spans="1:5" ht="17.5" x14ac:dyDescent="0.45">
      <c r="A38" s="49" t="s">
        <v>77</v>
      </c>
      <c r="B38" s="23" t="s">
        <v>112</v>
      </c>
      <c r="C38" s="35">
        <v>45</v>
      </c>
      <c r="D38" s="27" t="s">
        <v>137</v>
      </c>
      <c r="E38" s="28" t="s">
        <v>137</v>
      </c>
    </row>
    <row r="39" spans="1:5" ht="17.5" x14ac:dyDescent="0.45">
      <c r="A39" s="49" t="s">
        <v>77</v>
      </c>
      <c r="B39" s="23" t="s">
        <v>113</v>
      </c>
      <c r="C39" s="70">
        <v>1209</v>
      </c>
      <c r="D39" s="32" t="s">
        <v>137</v>
      </c>
      <c r="E39" s="33" t="s">
        <v>137</v>
      </c>
    </row>
    <row r="40" spans="1:5" ht="17.5" x14ac:dyDescent="0.45">
      <c r="A40" s="49" t="s">
        <v>77</v>
      </c>
      <c r="B40" s="23" t="s">
        <v>114</v>
      </c>
      <c r="C40" s="70">
        <v>1648</v>
      </c>
      <c r="D40" s="27" t="s">
        <v>137</v>
      </c>
      <c r="E40" s="28" t="s">
        <v>137</v>
      </c>
    </row>
    <row r="41" spans="1:5" ht="17.5" x14ac:dyDescent="0.45">
      <c r="A41" s="49" t="s">
        <v>77</v>
      </c>
      <c r="B41" s="23" t="s">
        <v>115</v>
      </c>
      <c r="C41" s="35">
        <v>418</v>
      </c>
      <c r="D41" s="32" t="s">
        <v>137</v>
      </c>
      <c r="E41" s="33" t="s">
        <v>137</v>
      </c>
    </row>
    <row r="42" spans="1:5" ht="17.5" x14ac:dyDescent="0.45">
      <c r="A42" s="49" t="s">
        <v>77</v>
      </c>
      <c r="B42" s="23" t="s">
        <v>116</v>
      </c>
      <c r="C42" s="35">
        <v>625</v>
      </c>
      <c r="D42" s="27" t="s">
        <v>137</v>
      </c>
      <c r="E42" s="28" t="s">
        <v>137</v>
      </c>
    </row>
    <row r="43" spans="1:5" ht="17.5" x14ac:dyDescent="0.45">
      <c r="A43" s="49" t="s">
        <v>77</v>
      </c>
      <c r="B43" s="23" t="s">
        <v>117</v>
      </c>
      <c r="C43" s="35">
        <v>253</v>
      </c>
      <c r="D43" s="32" t="s">
        <v>137</v>
      </c>
      <c r="E43" s="33" t="s">
        <v>137</v>
      </c>
    </row>
    <row r="44" spans="1:5" ht="17.5" x14ac:dyDescent="0.45">
      <c r="A44" s="49" t="s">
        <v>77</v>
      </c>
      <c r="B44" s="23" t="s">
        <v>118</v>
      </c>
      <c r="C44" s="35">
        <v>456</v>
      </c>
      <c r="D44" s="27" t="s">
        <v>137</v>
      </c>
      <c r="E44" s="28" t="s">
        <v>137</v>
      </c>
    </row>
    <row r="45" spans="1:5" ht="17.5" x14ac:dyDescent="0.45">
      <c r="A45" s="49" t="s">
        <v>77</v>
      </c>
      <c r="B45" s="23" t="s">
        <v>119</v>
      </c>
      <c r="C45" s="35">
        <v>275</v>
      </c>
      <c r="D45" s="32" t="s">
        <v>137</v>
      </c>
      <c r="E45" s="33" t="s">
        <v>137</v>
      </c>
    </row>
    <row r="46" spans="1:5" ht="17.5" x14ac:dyDescent="0.45">
      <c r="A46" s="49" t="s">
        <v>77</v>
      </c>
      <c r="B46" s="23" t="s">
        <v>120</v>
      </c>
      <c r="C46" s="70">
        <v>1287</v>
      </c>
      <c r="D46" s="27" t="s">
        <v>137</v>
      </c>
      <c r="E46" s="28" t="s">
        <v>137</v>
      </c>
    </row>
    <row r="47" spans="1:5" ht="17.5" x14ac:dyDescent="0.45">
      <c r="A47" s="49" t="s">
        <v>77</v>
      </c>
      <c r="B47" s="23" t="s">
        <v>121</v>
      </c>
      <c r="C47" s="35">
        <v>194</v>
      </c>
      <c r="D47" s="32" t="s">
        <v>137</v>
      </c>
      <c r="E47" s="33" t="s">
        <v>137</v>
      </c>
    </row>
    <row r="48" spans="1:5" ht="17.5" x14ac:dyDescent="0.45">
      <c r="A48" s="49" t="s">
        <v>77</v>
      </c>
      <c r="B48" s="23" t="s">
        <v>122</v>
      </c>
      <c r="C48" s="35">
        <v>123</v>
      </c>
      <c r="D48" s="27" t="s">
        <v>137</v>
      </c>
      <c r="E48" s="28" t="s">
        <v>137</v>
      </c>
    </row>
    <row r="49" spans="1:5" ht="17.5" x14ac:dyDescent="0.45">
      <c r="A49" s="49" t="s">
        <v>77</v>
      </c>
      <c r="B49" s="23" t="s">
        <v>123</v>
      </c>
      <c r="C49" s="85" t="s">
        <v>138</v>
      </c>
      <c r="D49" s="30">
        <v>1</v>
      </c>
      <c r="E49" s="45" t="s">
        <v>20</v>
      </c>
    </row>
    <row r="50" spans="1:5" ht="17.5" x14ac:dyDescent="0.45">
      <c r="A50" s="49" t="s">
        <v>77</v>
      </c>
      <c r="B50" s="23" t="s">
        <v>124</v>
      </c>
      <c r="C50" s="35">
        <v>46</v>
      </c>
      <c r="D50" s="27" t="s">
        <v>137</v>
      </c>
      <c r="E50" s="28" t="s">
        <v>137</v>
      </c>
    </row>
    <row r="51" spans="1:5" ht="17.5" x14ac:dyDescent="0.45">
      <c r="A51" s="49" t="s">
        <v>77</v>
      </c>
      <c r="B51" s="23" t="s">
        <v>125</v>
      </c>
      <c r="C51" s="35">
        <v>241</v>
      </c>
      <c r="D51" s="32" t="s">
        <v>137</v>
      </c>
      <c r="E51" s="33" t="s">
        <v>137</v>
      </c>
    </row>
    <row r="52" spans="1:5" ht="17.5" x14ac:dyDescent="0.45">
      <c r="A52" s="49" t="s">
        <v>77</v>
      </c>
      <c r="B52" s="23" t="s">
        <v>126</v>
      </c>
      <c r="C52" s="35">
        <v>333</v>
      </c>
      <c r="D52" s="27" t="s">
        <v>137</v>
      </c>
      <c r="E52" s="28" t="s">
        <v>137</v>
      </c>
    </row>
    <row r="53" spans="1:5" ht="17.5" x14ac:dyDescent="0.45">
      <c r="A53" s="49" t="s">
        <v>77</v>
      </c>
      <c r="B53" s="23" t="s">
        <v>127</v>
      </c>
      <c r="C53" s="35">
        <v>476</v>
      </c>
      <c r="D53" s="32" t="s">
        <v>137</v>
      </c>
      <c r="E53" s="33" t="s">
        <v>137</v>
      </c>
    </row>
    <row r="54" spans="1:5" ht="17.5" x14ac:dyDescent="0.45">
      <c r="A54" s="49" t="s">
        <v>77</v>
      </c>
      <c r="B54" s="23" t="s">
        <v>128</v>
      </c>
      <c r="C54" s="35">
        <v>147</v>
      </c>
      <c r="D54" s="27" t="s">
        <v>137</v>
      </c>
      <c r="E54" s="28" t="s">
        <v>137</v>
      </c>
    </row>
    <row r="55" spans="1:5" ht="17.5" x14ac:dyDescent="0.45">
      <c r="A55" s="49" t="s">
        <v>77</v>
      </c>
      <c r="B55" s="23" t="s">
        <v>129</v>
      </c>
      <c r="C55" s="35">
        <v>61</v>
      </c>
      <c r="D55" s="32" t="s">
        <v>137</v>
      </c>
      <c r="E55" s="33" t="s">
        <v>137</v>
      </c>
    </row>
    <row r="56" spans="1:5" ht="17.5" x14ac:dyDescent="0.45">
      <c r="A56" s="49" t="s">
        <v>77</v>
      </c>
      <c r="B56" s="23" t="s">
        <v>130</v>
      </c>
      <c r="C56" s="35">
        <v>17</v>
      </c>
      <c r="D56" s="27" t="s">
        <v>137</v>
      </c>
      <c r="E56" s="28" t="s">
        <v>137</v>
      </c>
    </row>
    <row r="57" spans="1:5" ht="17.5" x14ac:dyDescent="0.45">
      <c r="A57" s="49" t="s">
        <v>77</v>
      </c>
      <c r="B57" s="23" t="s">
        <v>131</v>
      </c>
      <c r="C57" s="35">
        <v>428</v>
      </c>
      <c r="D57" s="32" t="s">
        <v>137</v>
      </c>
      <c r="E57" s="33" t="s">
        <v>137</v>
      </c>
    </row>
    <row r="58" spans="1:5" ht="17.5" x14ac:dyDescent="0.45">
      <c r="A58" s="49" t="s">
        <v>77</v>
      </c>
      <c r="B58" s="23" t="s">
        <v>132</v>
      </c>
      <c r="C58" s="35">
        <v>28</v>
      </c>
      <c r="D58" s="27" t="s">
        <v>137</v>
      </c>
      <c r="E58" s="28" t="s">
        <v>137</v>
      </c>
    </row>
    <row r="59" spans="1:5" ht="17.5" x14ac:dyDescent="0.45">
      <c r="A59" s="49" t="s">
        <v>77</v>
      </c>
      <c r="B59" s="23" t="s">
        <v>133</v>
      </c>
      <c r="C59" s="35">
        <v>472</v>
      </c>
      <c r="D59" s="32" t="s">
        <v>137</v>
      </c>
      <c r="E59" s="33" t="s">
        <v>137</v>
      </c>
    </row>
    <row r="60" spans="1:5" ht="17.5" x14ac:dyDescent="0.45">
      <c r="A60" s="49" t="s">
        <v>77</v>
      </c>
      <c r="B60" s="23" t="s">
        <v>134</v>
      </c>
      <c r="C60" s="35">
        <v>95</v>
      </c>
      <c r="D60" s="27" t="s">
        <v>137</v>
      </c>
      <c r="E60" s="28" t="s">
        <v>137</v>
      </c>
    </row>
    <row r="61" spans="1:5" ht="17.5" x14ac:dyDescent="0.45">
      <c r="A61" s="49" t="s">
        <v>77</v>
      </c>
      <c r="B61" s="23" t="s">
        <v>135</v>
      </c>
      <c r="C61" s="35">
        <v>80</v>
      </c>
      <c r="D61" s="32" t="s">
        <v>137</v>
      </c>
      <c r="E61" s="33" t="s">
        <v>137</v>
      </c>
    </row>
    <row r="62" spans="1:5" ht="17.5" x14ac:dyDescent="0.45">
      <c r="A62" s="56" t="s">
        <v>77</v>
      </c>
      <c r="B62" s="37" t="s">
        <v>136</v>
      </c>
      <c r="C62" s="73">
        <v>27998</v>
      </c>
      <c r="D62" s="41" t="s">
        <v>137</v>
      </c>
      <c r="E62" s="42" t="s">
        <v>137</v>
      </c>
    </row>
    <row r="63" spans="1:5" ht="12" hidden="1" x14ac:dyDescent="0.25"/>
    <row r="64" spans="1:5" ht="17.5" x14ac:dyDescent="0.45">
      <c r="A64" s="43" t="s">
        <v>21</v>
      </c>
    </row>
    <row r="65" s="8" customFormat="1" ht="12.75" hidden="1" customHeight="1" x14ac:dyDescent="0.25"/>
    <row r="66" s="8" customFormat="1" ht="12.75" hidden="1" customHeight="1" x14ac:dyDescent="0.25"/>
    <row r="67" s="8" customFormat="1" ht="12.75" hidden="1" customHeight="1" x14ac:dyDescent="0.25"/>
    <row r="68" s="8" customFormat="1" ht="12.75" hidden="1" customHeight="1" x14ac:dyDescent="0.25"/>
    <row r="69" s="8" customFormat="1" ht="12.75" hidden="1" customHeight="1" x14ac:dyDescent="0.25"/>
    <row r="70" s="8" customFormat="1" ht="12.75" hidden="1" customHeight="1" x14ac:dyDescent="0.25"/>
    <row r="71" s="8" customFormat="1" ht="12.75" hidden="1" customHeight="1" x14ac:dyDescent="0.25"/>
    <row r="72" s="8" customFormat="1" ht="12.75" hidden="1" customHeight="1" x14ac:dyDescent="0.25"/>
    <row r="73" s="8" customFormat="1" ht="12.75" hidden="1" customHeight="1" x14ac:dyDescent="0.25"/>
    <row r="74" s="8" customFormat="1" ht="12.75" hidden="1" customHeight="1" x14ac:dyDescent="0.25"/>
    <row r="75" s="8" customFormat="1" ht="12.75" hidden="1" customHeight="1" x14ac:dyDescent="0.25"/>
    <row r="76" s="8" customFormat="1" ht="12.75" hidden="1" customHeight="1" x14ac:dyDescent="0.25"/>
  </sheetData>
  <sheetProtection sheet="1" objects="1" scenarios="1" selectLockedCells="1"/>
  <conditionalFormatting sqref="A21:D21 A4:E20 A22:E62">
    <cfRule type="expression" dxfId="10" priority="2">
      <formula>MOD(ROW(),2)=0</formula>
    </cfRule>
  </conditionalFormatting>
  <conditionalFormatting sqref="E21">
    <cfRule type="expression" dxfId="9" priority="1">
      <formula>MOD(ROW(),2)=0</formula>
    </cfRule>
  </conditionalFormatting>
  <pageMargins left="0.7" right="0.7" top="0.75" bottom="0.75" header="0.3" footer="0.3"/>
  <pageSetup orientation="portrait" horizontalDpi="1200" verticalDpi="1200"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F3914704035607468E3C305FB4EA0656" ma:contentTypeVersion="36" ma:contentTypeDescription="This is the Custom Document Type for use by DHCS" ma:contentTypeScope="" ma:versionID="e47a2d998cb566f50d4413093a033875">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7</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Medi-Cal Eligibility</TermName>
          <TermId xmlns="http://schemas.microsoft.com/office/infopath/2007/PartnerControls">bb028752-9124-4a8b-a534-67faa7060e35</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DHCSDOC-1866180135-178</_dlc_DocId>
    <_dlc_DocIdUrl xmlns="69bc34b3-1921-46c7-8c7a-d18363374b4b">
      <Url>https://dhcscagovauthoring/dataandstats/_layouts/15/DocIdRedir.aspx?ID=DHCSDOC-1866180135-178</Url>
      <Description>DHCSDOC-1866180135-178</Description>
    </_dlc_DocIdUrl>
  </documentManagement>
</p:properties>
</file>

<file path=customXml/itemProps1.xml><?xml version="1.0" encoding="utf-8"?>
<ds:datastoreItem xmlns:ds="http://schemas.openxmlformats.org/officeDocument/2006/customXml" ds:itemID="{8D636096-7E5F-4A12-AEDF-25AFCAE41A7C}"/>
</file>

<file path=customXml/itemProps2.xml><?xml version="1.0" encoding="utf-8"?>
<ds:datastoreItem xmlns:ds="http://schemas.openxmlformats.org/officeDocument/2006/customXml" ds:itemID="{1F4EF361-1D69-490D-9D52-1032C6482952}"/>
</file>

<file path=customXml/itemProps3.xml><?xml version="1.0" encoding="utf-8"?>
<ds:datastoreItem xmlns:ds="http://schemas.openxmlformats.org/officeDocument/2006/customXml" ds:itemID="{D4E9B2B6-3C7B-4891-8883-C13C7F3FE22C}"/>
</file>

<file path=customXml/itemProps4.xml><?xml version="1.0" encoding="utf-8"?>
<ds:datastoreItem xmlns:ds="http://schemas.openxmlformats.org/officeDocument/2006/customXml" ds:itemID="{F910C20F-1F9F-4C90-94A7-BDC966093027}"/>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11</vt:i4>
      </vt:variant>
    </vt:vector>
  </HeadingPairs>
  <TitlesOfParts>
    <vt:vector size="22" baseType="lpstr">
      <vt:lpstr>MAGI Redeterminations</vt:lpstr>
      <vt:lpstr>Non-MAGI Redeterminations</vt:lpstr>
      <vt:lpstr>Redeterminations Total</vt:lpstr>
      <vt:lpstr>Returned Packet + Ex Parte</vt:lpstr>
      <vt:lpstr>Monthly Redetermination Proc</vt:lpstr>
      <vt:lpstr>MAGI Discontinuances</vt:lpstr>
      <vt:lpstr>Non-MAGI Discontinuances</vt:lpstr>
      <vt:lpstr>Discontinuances Total</vt:lpstr>
      <vt:lpstr>MAGI Reinstatements</vt:lpstr>
      <vt:lpstr>Non-MAGI Reinstatements</vt:lpstr>
      <vt:lpstr>Total Reinstatements</vt:lpstr>
      <vt:lpstr>'Non-MAGI Reinstatements'!TitleRegion1.a3.e62.10</vt:lpstr>
      <vt:lpstr>'Total Reinstatements'!TitleRegion1.a3.e62.11</vt:lpstr>
      <vt:lpstr>'MAGI Reinstatements'!TitleRegion1.a3.e62.9</vt:lpstr>
      <vt:lpstr>'Monthly Redetermination Proc'!TitleRegion1.a3.g43.5</vt:lpstr>
      <vt:lpstr>'Returned Packet + Ex Parte'!TitleRegion1.a3.g62.4</vt:lpstr>
      <vt:lpstr>'MAGI Discontinuances'!TitleRegion1.a3.g62.6</vt:lpstr>
      <vt:lpstr>'Non-MAGI Discontinuances'!TitleRegion1.a3.g62.7</vt:lpstr>
      <vt:lpstr>'Discontinuances Total'!TitleRegion1.a3.g62.8</vt:lpstr>
      <vt:lpstr>'MAGI Redeterminations'!TitleRegion1.a3.r62.1</vt:lpstr>
      <vt:lpstr>'Non-MAGI Redeterminations'!TitleRegion1.a3.r62.2</vt:lpstr>
      <vt:lpstr>'Redeterminations Total'!TitleRegion1.a3.r62.3</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County-Stratification-RMR-10-1-23-01-31-24</dc:title>
  <dc:creator>Daei, Afshin@DHCS</dc:creator>
  <cp:keywords/>
  <cp:lastModifiedBy>Daei, Afshin@DHCS</cp:lastModifiedBy>
  <dcterms:created xsi:type="dcterms:W3CDTF">2024-03-13T22:43:20Z</dcterms:created>
  <dcterms:modified xsi:type="dcterms:W3CDTF">2024-03-21T17:19:32Z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0x010100EEE380F46F125946A8B4C4C90D9FFCDC00F3914704035607468E3C305FB4EA0656</vt:lpwstr>
  </property>
  <property fmtid="{D5CDD505-2E9C-101B-9397-08002B2CF9AE}" pid="3" name="_dlc_DocIdItemGuid">
    <vt:lpwstr>d5a637b3-e45b-4286-95de-3f486b283f18</vt:lpwstr>
  </property>
  <property fmtid="{D5CDD505-2E9C-101B-9397-08002B2CF9AE}" pid="4" name="Division">
    <vt:lpwstr>7;#Medi-Cal Eligibility|bb028752-9124-4a8b-a534-67faa7060e35</vt:lpwstr>
  </property>
</Properties>
</file>