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328"/>
  <workbookPr defaultThemeVersion="166925"/>
  <mc:AlternateContent xmlns:mc="http://schemas.openxmlformats.org/markup-compatibility/2006">
    <mc:Choice Requires="x15">
      <x15ac:absPath xmlns:x15ac="http://schemas.microsoft.com/office/spreadsheetml/2010/11/ac" url="https://dhcscagovauthoring/dataandstats/Documents/"/>
    </mc:Choice>
  </mc:AlternateContent>
  <xr:revisionPtr revIDLastSave="0" documentId="13_ncr:1_{880BF5A4-44FE-4969-86BA-F374E9CA214B}" xr6:coauthVersionLast="47" xr6:coauthVersionMax="47" xr10:uidLastSave="{00000000-0000-0000-0000-000000000000}"/>
  <workbookProtection lockStructure="1"/>
  <bookViews>
    <workbookView xWindow="-110" yWindow="-110" windowWidth="19420" windowHeight="10420" firstSheet="8" activeTab="10" xr2:uid="{973CCE15-433D-456A-8ED1-702A60C33ECD}"/>
  </bookViews>
  <sheets>
    <sheet name="MAGI Redeterminations" sheetId="1" r:id="rId1"/>
    <sheet name="Non-MAGI Redeterminations" sheetId="2" r:id="rId2"/>
    <sheet name="Redeterminations Total" sheetId="3" r:id="rId3"/>
    <sheet name="Returned Packet + Ex Parte" sheetId="4" r:id="rId4"/>
    <sheet name="Monthly Redetermination Proc" sheetId="5" r:id="rId5"/>
    <sheet name="MAGI Discontinuances" sheetId="6" r:id="rId6"/>
    <sheet name="Non-MAGI Discontinuances" sheetId="7" r:id="rId7"/>
    <sheet name="Discontinuances Total" sheetId="8" r:id="rId8"/>
    <sheet name="MAGI Reinstatements" sheetId="9" r:id="rId9"/>
    <sheet name="Non-MAGI Reinstatements" sheetId="10" r:id="rId10"/>
    <sheet name="Total Reinstatements" sheetId="11" r:id="rId11"/>
  </sheets>
  <definedNames>
    <definedName name="_xlnm._FilterDatabase" localSheetId="7" hidden="1">'Discontinuances Total'!$A$3:$G$62</definedName>
    <definedName name="_xlnm._FilterDatabase" localSheetId="5" hidden="1">'MAGI Discontinuances'!$A$3:$G$62</definedName>
    <definedName name="_xlnm._FilterDatabase" localSheetId="0" hidden="1">'MAGI Redeterminations'!$A$3:$R$64</definedName>
    <definedName name="_xlnm._FilterDatabase" localSheetId="8" hidden="1">'MAGI Reinstatements'!$A$3:$E$62</definedName>
    <definedName name="_xlnm._FilterDatabase" localSheetId="6" hidden="1">'Non-MAGI Discontinuances'!$A$3:$G$62</definedName>
    <definedName name="_xlnm._FilterDatabase" localSheetId="1" hidden="1">'Non-MAGI Redeterminations'!$A$3:$R$64</definedName>
    <definedName name="_xlnm._FilterDatabase" localSheetId="9" hidden="1">'Non-MAGI Reinstatements'!$A$3:$E$62</definedName>
    <definedName name="_xlnm._FilterDatabase" localSheetId="2" hidden="1">'Redeterminations Total'!$A$3:$R$64</definedName>
    <definedName name="_xlnm._FilterDatabase" localSheetId="3" hidden="1">'Returned Packet + Ex Parte'!$A$3:$G$62</definedName>
    <definedName name="_xlnm._FilterDatabase" localSheetId="10" hidden="1">'Total Reinstatements'!$A$3:$E$62</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2942" uniqueCount="139">
  <si>
    <t>Press tab to move to input areas, press enter to move to next row</t>
  </si>
  <si>
    <t>MAGI Redetermination Processing</t>
  </si>
  <si>
    <t>Eligibility
Month</t>
  </si>
  <si>
    <t>County</t>
  </si>
  <si>
    <t>MAGI
Redeterminations
Due</t>
  </si>
  <si>
    <t>MAGI
Redeterminations
Completed</t>
  </si>
  <si>
    <t>MAGI
Redeterminations
Completed
Percentage</t>
  </si>
  <si>
    <t>MAGI of Completed,
Total
Redeterminations
Continued in
Coverage</t>
  </si>
  <si>
    <t>MAGI Renewed
Via
Ex-Parte
Total 
Count</t>
  </si>
  <si>
    <t>MAGI Renewed 
Via Ex-Parte 
Total
Percentage</t>
  </si>
  <si>
    <t>MAGI Renewed 
via Auto
Ex-Parte
Count</t>
  </si>
  <si>
    <t>MAGI
Renewed Via
Auto Ex-Parte
Percentage</t>
  </si>
  <si>
    <t>MAGI Renewed
Via Manual
Ex-Parte
Count</t>
  </si>
  <si>
    <t>MAGI Renewed
Via Manual
Ex-Parte
Percentage</t>
  </si>
  <si>
    <t>MAGI Of
Completed,Total
Redeterminations
Discontinued Count</t>
  </si>
  <si>
    <t>MAGI Of
Completed,Total
Redeterminations
Discontinued
Percentage</t>
  </si>
  <si>
    <t>MAGI
Renewals
In Process
Count</t>
  </si>
  <si>
    <t>MAGI
Renewals In
Process
Percentage</t>
  </si>
  <si>
    <t>Annotation
Code</t>
  </si>
  <si>
    <t>Count Annotation
Description</t>
  </si>
  <si>
    <r>
      <rPr>
        <b/>
        <sz val="12"/>
        <color rgb="FF000000"/>
        <rFont val="Segoe UI"/>
        <family val="2"/>
      </rPr>
      <t>DataSource(s): Medi-Cal Programs Only. Source: Statewide Automated Welfare System (SAWS)</t>
    </r>
  </si>
  <si>
    <t>Non-MAGI Redetermination Processing</t>
  </si>
  <si>
    <t>Non-MAGI
Redeterminations
Due</t>
  </si>
  <si>
    <t>Non-MAGI
Redeterminations
Completed</t>
  </si>
  <si>
    <t>Non-MAGI
Redeterminations
Completed
Percentage</t>
  </si>
  <si>
    <t>Non-MAGI of
Completed, Total
Redeterminations
Continued in
Coverage</t>
  </si>
  <si>
    <t>Non-MAGI
Renewed
Via
Ex-Parte
Total</t>
  </si>
  <si>
    <t>Non-MAGI
Renewed Via
Ex-Parte Total
Percentage</t>
  </si>
  <si>
    <t>Non-MAGI
Renewed via
Auto
Ex-Parte
Count</t>
  </si>
  <si>
    <t>Non-MAGI
Renewed Via
Auto Ex-Parte
Percentage</t>
  </si>
  <si>
    <t>Non-MAGI
Renewed Via
Manual
Ex-Parte
Count</t>
  </si>
  <si>
    <t>Non-MAGI
Renewed Via
Manual
Ex-Parte
Percentage</t>
  </si>
  <si>
    <t>Non-MAGI Of
Completed,Total
Redeterminations
Discontinued Count</t>
  </si>
  <si>
    <t>Non-MAGI Of
Completed,Total
Redeterminations
Discontinued
Percentage</t>
  </si>
  <si>
    <t>Non-MAGI
Renewals
In Process
Count</t>
  </si>
  <si>
    <t>Non-MAGI
Renewals In
Process
Percentage</t>
  </si>
  <si>
    <t>Redetermination Processing Total</t>
  </si>
  <si>
    <t>Redeterminations
Due</t>
  </si>
  <si>
    <t>Redeterminations
Completed</t>
  </si>
  <si>
    <t>Redeterminations
Completed
Percentage</t>
  </si>
  <si>
    <t>Total
Redeterminations
Continued in
Coverage</t>
  </si>
  <si>
    <t>Renewed
Via
Ex-Parte
Total
Count</t>
  </si>
  <si>
    <t>Renewed
Via Ex-Parte
Total
Percentage</t>
  </si>
  <si>
    <t>Renewed
via Auto
Ex-Parte
Count</t>
  </si>
  <si>
    <t>Renewed
Via Auto
Ex-Parte
Percentage</t>
  </si>
  <si>
    <t>Renewed
Via Manual
Ex-Parte
Count</t>
  </si>
  <si>
    <t>Renewed Via
Manual
Ex-Parte
Percentage</t>
  </si>
  <si>
    <t>Total
Redeterminations
Discontinued
Count</t>
  </si>
  <si>
    <t>Total
Redeterminations
Discontinued
Percentage</t>
  </si>
  <si>
    <t>Renewals
In
Process
Count</t>
  </si>
  <si>
    <t>Renewals
In Process
Percentage</t>
  </si>
  <si>
    <t>Percent Returned Packet and Renewed via Ex Parte</t>
  </si>
  <si>
    <t>MAGI % Returned Packet and
Renewed via Ex Parte</t>
  </si>
  <si>
    <t>Non-MAGI % Returned Packet and
Renewed via Ex Parte</t>
  </si>
  <si>
    <t>All % Returned Packet and
Renewed via Ex Parte</t>
  </si>
  <si>
    <t>Monthly Redetermination Processing</t>
  </si>
  <si>
    <t>Renewed Via
Ex-Parte Total</t>
  </si>
  <si>
    <t>Continued in
Medi-Cal</t>
  </si>
  <si>
    <t>Total Redeterminations
Discontinued Count</t>
  </si>
  <si>
    <t>Renewals In
Process Count</t>
  </si>
  <si>
    <t>MAGI Discontinuance Reasons</t>
  </si>
  <si>
    <t>Eligibility Month</t>
  </si>
  <si>
    <t>Procedural</t>
  </si>
  <si>
    <t>Excess Income</t>
  </si>
  <si>
    <t>Other Reasons</t>
  </si>
  <si>
    <t>Annotation Code</t>
  </si>
  <si>
    <t>Count Annotation Description</t>
  </si>
  <si>
    <t>Non-MAGI Discontinuance Reasons</t>
  </si>
  <si>
    <t>Excess Property</t>
  </si>
  <si>
    <t>Discontinuances Total</t>
  </si>
  <si>
    <t>Excess Income/Property</t>
  </si>
  <si>
    <t>MAGI Discontinuance Reinstatements</t>
  </si>
  <si>
    <t>Count</t>
  </si>
  <si>
    <t>Non-MAGI Discontinuance Reinstatements</t>
  </si>
  <si>
    <t>Total Discontinuance Reinstatements</t>
  </si>
  <si>
    <t>May 2024</t>
  </si>
  <si>
    <t>Alameda</t>
  </si>
  <si>
    <t>Alpine</t>
  </si>
  <si>
    <t>Cell suppressed for small numbers</t>
  </si>
  <si>
    <t>Amador</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Sonoma</t>
  </si>
  <si>
    <t>Stanislaus</t>
  </si>
  <si>
    <t>Sutter</t>
  </si>
  <si>
    <t>Tehama</t>
  </si>
  <si>
    <t>Trinity</t>
  </si>
  <si>
    <t>Tulare</t>
  </si>
  <si>
    <t>Tuolumne</t>
  </si>
  <si>
    <t>Ventura</t>
  </si>
  <si>
    <t>Yolo</t>
  </si>
  <si>
    <t>Yuba</t>
  </si>
  <si>
    <t>Statewide</t>
  </si>
  <si>
    <t>Suppressed</t>
  </si>
  <si>
    <t>Cell suppressed for complimentary suppression</t>
  </si>
  <si>
    <t>Blank</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6">
    <numFmt numFmtId="43" formatCode="_(* #,##0.00_);_(* \(#,##0.00\);_(* &quot;-&quot;??_);_(@_)"/>
    <numFmt numFmtId="164" formatCode="mmmm\ yyyy"/>
    <numFmt numFmtId="165" formatCode="#,###,###,##0"/>
    <numFmt numFmtId="166" formatCode="0.0%"/>
    <numFmt numFmtId="167" formatCode="#########0"/>
    <numFmt numFmtId="168" formatCode="_(* #,##0_);_(* \(#,##0\);_(* &quot;-&quot;??_);_(@_)"/>
  </numFmts>
  <fonts count="13" x14ac:knownFonts="1">
    <font>
      <sz val="9.5"/>
      <color rgb="FF000000"/>
      <name val="Arial"/>
    </font>
    <font>
      <sz val="9.5"/>
      <color rgb="FF000000"/>
      <name val="Arial"/>
    </font>
    <font>
      <sz val="12"/>
      <color theme="0"/>
      <name val="Segoe UI"/>
      <family val="2"/>
    </font>
    <font>
      <sz val="12"/>
      <color rgb="FF000000"/>
      <name val="Segoe UI"/>
      <family val="2"/>
    </font>
    <font>
      <b/>
      <sz val="18"/>
      <color rgb="FF000000"/>
      <name val="Segoe UI"/>
      <family val="2"/>
    </font>
    <font>
      <sz val="18"/>
      <color rgb="FF000000"/>
      <name val="Segoe UI"/>
      <family val="2"/>
    </font>
    <font>
      <b/>
      <sz val="12"/>
      <color theme="0"/>
      <name val="Segoe UI"/>
      <family val="2"/>
    </font>
    <font>
      <sz val="9.5"/>
      <color rgb="FF000000"/>
      <name val="Arial"/>
      <family val="2"/>
    </font>
    <font>
      <b/>
      <sz val="12"/>
      <color rgb="FF000000"/>
      <name val="Segoe UI"/>
      <family val="2"/>
    </font>
    <font>
      <sz val="12"/>
      <color rgb="FF112277"/>
      <name val="Segoe UI"/>
      <family val="2"/>
    </font>
    <font>
      <sz val="12"/>
      <color theme="1"/>
      <name val="Segoe UI"/>
      <family val="2"/>
    </font>
    <font>
      <sz val="12"/>
      <color rgb="FF0D0D0D"/>
      <name val="Segoe UI"/>
      <family val="2"/>
    </font>
    <font>
      <sz val="12"/>
      <color theme="0" tint="-0.14999847407452621"/>
      <name val="Segoe UI"/>
      <family val="2"/>
    </font>
  </fonts>
  <fills count="6">
    <fill>
      <patternFill patternType="none"/>
    </fill>
    <fill>
      <patternFill patternType="gray125"/>
    </fill>
    <fill>
      <patternFill patternType="solid">
        <fgColor rgb="FFFAFBFE"/>
        <bgColor indexed="64"/>
      </patternFill>
    </fill>
    <fill>
      <patternFill patternType="solid">
        <fgColor rgb="FF17315A"/>
        <bgColor indexed="64"/>
      </patternFill>
    </fill>
    <fill>
      <patternFill patternType="solid">
        <fgColor rgb="FFFFFFFF"/>
        <bgColor indexed="64"/>
      </patternFill>
    </fill>
    <fill>
      <patternFill patternType="solid">
        <fgColor theme="0"/>
        <bgColor indexed="64"/>
      </patternFill>
    </fill>
  </fills>
  <borders count="6">
    <border>
      <left/>
      <right/>
      <top/>
      <bottom/>
      <diagonal/>
    </border>
    <border>
      <left style="thin">
        <color rgb="FFC1C1C1"/>
      </left>
      <right style="thin">
        <color rgb="FFC1C1C1"/>
      </right>
      <top style="thin">
        <color rgb="FFC1C1C1"/>
      </top>
      <bottom style="thin">
        <color rgb="FFC1C1C1"/>
      </bottom>
      <diagonal/>
    </border>
    <border>
      <left/>
      <right style="thin">
        <color rgb="FFB0B7BB"/>
      </right>
      <top style="thin">
        <color theme="4" tint="0.39997558519241921"/>
      </top>
      <bottom style="thin">
        <color theme="4" tint="0.39997558519241921"/>
      </bottom>
      <diagonal/>
    </border>
    <border>
      <left style="thin">
        <color rgb="FFB0B7BB"/>
      </left>
      <right style="thin">
        <color rgb="FFB0B7BB"/>
      </right>
      <top/>
      <bottom style="thin">
        <color rgb="FFB0B7BB"/>
      </bottom>
      <diagonal/>
    </border>
    <border>
      <left style="thin">
        <color rgb="FFC1C1C1"/>
      </left>
      <right style="thin">
        <color rgb="FFC1C1C1"/>
      </right>
      <top style="thin">
        <color rgb="FFC1C1C1"/>
      </top>
      <bottom/>
      <diagonal/>
    </border>
    <border>
      <left style="thin">
        <color rgb="FFB0B7BB"/>
      </left>
      <right style="thin">
        <color rgb="FFB0B7BB"/>
      </right>
      <top/>
      <bottom/>
      <diagonal/>
    </border>
  </borders>
  <cellStyleXfs count="3">
    <xf numFmtId="0" fontId="0" fillId="0" borderId="0"/>
    <xf numFmtId="43" fontId="1" fillId="0" borderId="0" applyFont="0" applyFill="0" applyBorder="0" applyAlignment="0" applyProtection="0"/>
    <xf numFmtId="9" fontId="7" fillId="0" borderId="0" applyFont="0" applyFill="0" applyBorder="0" applyAlignment="0" applyProtection="0"/>
  </cellStyleXfs>
  <cellXfs count="59">
    <xf numFmtId="0" fontId="0" fillId="0" borderId="0" xfId="0"/>
    <xf numFmtId="0" fontId="3" fillId="2" borderId="0" xfId="0" applyFont="1" applyFill="1" applyAlignment="1">
      <alignment horizontal="left"/>
    </xf>
    <xf numFmtId="0" fontId="3" fillId="2" borderId="0" xfId="0" applyFont="1" applyFill="1" applyAlignment="1">
      <alignment horizontal="right"/>
    </xf>
    <xf numFmtId="0" fontId="5" fillId="2" borderId="0" xfId="0" applyFont="1" applyFill="1" applyAlignment="1">
      <alignment horizontal="left"/>
    </xf>
    <xf numFmtId="0" fontId="5" fillId="2" borderId="0" xfId="0" applyFont="1" applyFill="1" applyAlignment="1">
      <alignment horizontal="right"/>
    </xf>
    <xf numFmtId="165" fontId="3" fillId="2" borderId="0" xfId="0" applyNumberFormat="1" applyFont="1" applyFill="1" applyAlignment="1">
      <alignment horizontal="left"/>
    </xf>
    <xf numFmtId="0" fontId="3" fillId="2" borderId="0" xfId="0" applyFont="1" applyFill="1" applyAlignment="1">
      <alignment horizontal="left" wrapText="1"/>
    </xf>
    <xf numFmtId="168" fontId="3" fillId="2" borderId="0" xfId="1" applyNumberFormat="1" applyFont="1" applyFill="1" applyAlignment="1">
      <alignment horizontal="left"/>
    </xf>
    <xf numFmtId="0" fontId="0" fillId="2" borderId="0" xfId="0" applyFill="1" applyAlignment="1">
      <alignment horizontal="left"/>
    </xf>
    <xf numFmtId="168" fontId="5" fillId="2" borderId="0" xfId="1" applyNumberFormat="1" applyFont="1" applyFill="1" applyAlignment="1">
      <alignment horizontal="left"/>
    </xf>
    <xf numFmtId="168" fontId="0" fillId="2" borderId="0" xfId="1" applyNumberFormat="1" applyFont="1" applyFill="1" applyBorder="1" applyAlignment="1">
      <alignment horizontal="left"/>
    </xf>
    <xf numFmtId="0" fontId="2" fillId="2" borderId="0" xfId="0" applyFont="1" applyFill="1" applyAlignment="1" applyProtection="1">
      <alignment horizontal="left"/>
      <protection locked="0"/>
    </xf>
    <xf numFmtId="0" fontId="4" fillId="2" borderId="0" xfId="0" applyFont="1" applyFill="1" applyAlignment="1" applyProtection="1">
      <alignment horizontal="left"/>
      <protection locked="0"/>
    </xf>
    <xf numFmtId="164" fontId="3" fillId="4" borderId="1" xfId="0" applyNumberFormat="1" applyFont="1" applyFill="1" applyBorder="1" applyAlignment="1" applyProtection="1">
      <alignment horizontal="left" wrapText="1"/>
      <protection locked="0"/>
    </xf>
    <xf numFmtId="0" fontId="3" fillId="4" borderId="1" xfId="0" applyFont="1" applyFill="1" applyBorder="1" applyAlignment="1" applyProtection="1">
      <alignment horizontal="left"/>
      <protection locked="0"/>
    </xf>
    <xf numFmtId="165" fontId="3" fillId="4" borderId="1" xfId="0" applyNumberFormat="1" applyFont="1" applyFill="1" applyBorder="1" applyAlignment="1" applyProtection="1">
      <alignment horizontal="right"/>
      <protection locked="0"/>
    </xf>
    <xf numFmtId="166" fontId="3" fillId="4" borderId="1" xfId="0" applyNumberFormat="1" applyFont="1" applyFill="1" applyBorder="1" applyAlignment="1" applyProtection="1">
      <alignment horizontal="right"/>
      <protection locked="0"/>
    </xf>
    <xf numFmtId="166" fontId="3" fillId="4" borderId="1" xfId="2" applyNumberFormat="1" applyFont="1" applyFill="1" applyBorder="1" applyAlignment="1" applyProtection="1">
      <alignment horizontal="right"/>
      <protection locked="0"/>
    </xf>
    <xf numFmtId="165" fontId="10" fillId="4" borderId="1" xfId="0" applyNumberFormat="1" applyFont="1" applyFill="1" applyBorder="1" applyAlignment="1" applyProtection="1">
      <alignment horizontal="right"/>
      <protection locked="0"/>
    </xf>
    <xf numFmtId="0" fontId="3" fillId="4" borderId="1" xfId="0" applyFont="1" applyFill="1" applyBorder="1" applyAlignment="1" applyProtection="1">
      <alignment horizontal="right"/>
      <protection locked="0"/>
    </xf>
    <xf numFmtId="0" fontId="3" fillId="4" borderId="1" xfId="0" applyFont="1" applyFill="1" applyBorder="1" applyAlignment="1" applyProtection="1">
      <alignment horizontal="center"/>
      <protection locked="0"/>
    </xf>
    <xf numFmtId="9" fontId="3" fillId="4" borderId="1" xfId="0" applyNumberFormat="1" applyFont="1" applyFill="1" applyBorder="1" applyAlignment="1" applyProtection="1">
      <alignment horizontal="right"/>
      <protection locked="0"/>
    </xf>
    <xf numFmtId="0" fontId="3" fillId="4" borderId="1" xfId="0" applyNumberFormat="1" applyFont="1" applyFill="1" applyBorder="1" applyAlignment="1" applyProtection="1">
      <alignment horizontal="right"/>
      <protection locked="0"/>
    </xf>
    <xf numFmtId="0" fontId="3" fillId="4" borderId="1" xfId="0" applyFont="1" applyFill="1" applyBorder="1" applyAlignment="1" applyProtection="1">
      <alignment horizontal="left" wrapText="1"/>
      <protection locked="0"/>
    </xf>
    <xf numFmtId="0" fontId="12" fillId="4" borderId="1" xfId="0" applyFont="1" applyFill="1" applyBorder="1" applyAlignment="1" applyProtection="1">
      <alignment horizontal="right"/>
      <protection locked="0"/>
    </xf>
    <xf numFmtId="0" fontId="11" fillId="5" borderId="2" xfId="0" applyFont="1" applyFill="1" applyBorder="1" applyAlignment="1" applyProtection="1">
      <alignment horizontal="left"/>
      <protection locked="0"/>
    </xf>
    <xf numFmtId="0" fontId="2" fillId="4" borderId="1" xfId="0" applyFont="1" applyFill="1" applyBorder="1" applyAlignment="1" applyProtection="1">
      <alignment horizontal="right"/>
      <protection locked="0"/>
    </xf>
    <xf numFmtId="0" fontId="9" fillId="2" borderId="0" xfId="0" applyFont="1" applyFill="1" applyAlignment="1" applyProtection="1">
      <alignment horizontal="left"/>
      <protection locked="0"/>
    </xf>
    <xf numFmtId="9" fontId="3" fillId="0" borderId="1" xfId="2" applyFont="1" applyFill="1" applyBorder="1" applyAlignment="1" applyProtection="1">
      <alignment horizontal="right"/>
      <protection locked="0"/>
    </xf>
    <xf numFmtId="0" fontId="3" fillId="0" borderId="1" xfId="0" applyNumberFormat="1" applyFont="1" applyBorder="1" applyProtection="1">
      <protection locked="0"/>
    </xf>
    <xf numFmtId="9" fontId="3" fillId="0" borderId="1" xfId="2" applyFont="1" applyFill="1" applyBorder="1" applyAlignment="1" applyProtection="1">
      <alignment horizontal="center"/>
      <protection locked="0"/>
    </xf>
    <xf numFmtId="9" fontId="3" fillId="4" borderId="1" xfId="2" applyFont="1" applyFill="1" applyBorder="1" applyAlignment="1" applyProtection="1">
      <alignment horizontal="right"/>
      <protection locked="0"/>
    </xf>
    <xf numFmtId="1" fontId="12" fillId="0" borderId="1" xfId="0" applyNumberFormat="1" applyFont="1" applyBorder="1" applyProtection="1">
      <protection locked="0"/>
    </xf>
    <xf numFmtId="1" fontId="2" fillId="0" borderId="1" xfId="0" applyNumberFormat="1" applyFont="1" applyBorder="1" applyProtection="1">
      <protection locked="0"/>
    </xf>
    <xf numFmtId="3" fontId="3" fillId="4" borderId="1" xfId="0" applyNumberFormat="1" applyFont="1" applyFill="1" applyBorder="1" applyAlignment="1" applyProtection="1">
      <alignment horizontal="right"/>
      <protection locked="0"/>
    </xf>
    <xf numFmtId="167" fontId="3" fillId="4" borderId="1" xfId="0" applyNumberFormat="1" applyFont="1" applyFill="1" applyBorder="1" applyAlignment="1" applyProtection="1">
      <alignment horizontal="right"/>
      <protection locked="0"/>
    </xf>
    <xf numFmtId="168" fontId="3" fillId="4" borderId="1" xfId="1" applyNumberFormat="1" applyFont="1" applyFill="1" applyBorder="1" applyAlignment="1" applyProtection="1">
      <alignment horizontal="right"/>
      <protection locked="0"/>
    </xf>
    <xf numFmtId="168" fontId="3" fillId="4" borderId="1" xfId="1" applyNumberFormat="1" applyFont="1" applyFill="1" applyBorder="1" applyAlignment="1" applyProtection="1">
      <alignment horizontal="left"/>
      <protection locked="0"/>
    </xf>
    <xf numFmtId="166" fontId="3" fillId="4" borderId="1" xfId="2" applyNumberFormat="1" applyFont="1" applyFill="1" applyBorder="1" applyAlignment="1" applyProtection="1">
      <alignment horizontal="left"/>
      <protection locked="0"/>
    </xf>
    <xf numFmtId="0" fontId="6" fillId="3" borderId="3" xfId="0" applyFont="1" applyFill="1" applyBorder="1" applyAlignment="1" applyProtection="1">
      <alignment horizontal="center" wrapText="1"/>
      <protection locked="0"/>
    </xf>
    <xf numFmtId="164" fontId="8" fillId="4" borderId="4" xfId="0" applyNumberFormat="1" applyFont="1" applyFill="1" applyBorder="1" applyAlignment="1" applyProtection="1">
      <alignment horizontal="left" wrapText="1"/>
      <protection locked="0"/>
    </xf>
    <xf numFmtId="0" fontId="8" fillId="4" borderId="4" xfId="0" applyFont="1" applyFill="1" applyBorder="1" applyAlignment="1" applyProtection="1">
      <alignment horizontal="left"/>
      <protection locked="0"/>
    </xf>
    <xf numFmtId="165" fontId="8" fillId="4" borderId="4" xfId="0" applyNumberFormat="1" applyFont="1" applyFill="1" applyBorder="1" applyAlignment="1" applyProtection="1">
      <alignment horizontal="right"/>
      <protection locked="0"/>
    </xf>
    <xf numFmtId="166" fontId="8" fillId="4" borderId="4" xfId="0" applyNumberFormat="1" applyFont="1" applyFill="1" applyBorder="1" applyAlignment="1" applyProtection="1">
      <alignment horizontal="right"/>
      <protection locked="0"/>
    </xf>
    <xf numFmtId="166" fontId="8" fillId="4" borderId="4" xfId="2" applyNumberFormat="1" applyFont="1" applyFill="1" applyBorder="1" applyAlignment="1" applyProtection="1">
      <alignment horizontal="right"/>
      <protection locked="0"/>
    </xf>
    <xf numFmtId="0" fontId="12" fillId="4" borderId="4" xfId="0" applyFont="1" applyFill="1" applyBorder="1" applyAlignment="1" applyProtection="1">
      <alignment horizontal="right"/>
      <protection locked="0"/>
    </xf>
    <xf numFmtId="0" fontId="6" fillId="3" borderId="5" xfId="0" applyFont="1" applyFill="1" applyBorder="1" applyAlignment="1" applyProtection="1">
      <alignment horizontal="center" wrapText="1"/>
      <protection locked="0"/>
    </xf>
    <xf numFmtId="9" fontId="8" fillId="4" borderId="4" xfId="2" applyFont="1" applyFill="1" applyBorder="1" applyAlignment="1" applyProtection="1">
      <alignment horizontal="right"/>
      <protection locked="0"/>
    </xf>
    <xf numFmtId="9" fontId="8" fillId="0" borderId="4" xfId="2" applyFont="1" applyFill="1" applyBorder="1" applyAlignment="1" applyProtection="1">
      <alignment horizontal="right"/>
      <protection locked="0"/>
    </xf>
    <xf numFmtId="1" fontId="12" fillId="0" borderId="4" xfId="0" applyNumberFormat="1" applyFont="1" applyBorder="1" applyProtection="1">
      <protection locked="0"/>
    </xf>
    <xf numFmtId="0" fontId="6" fillId="3" borderId="3" xfId="0" applyFont="1" applyFill="1" applyBorder="1" applyAlignment="1" applyProtection="1">
      <alignment horizontal="center"/>
      <protection locked="0"/>
    </xf>
    <xf numFmtId="3" fontId="8" fillId="4" borderId="4" xfId="0" applyNumberFormat="1" applyFont="1" applyFill="1" applyBorder="1" applyAlignment="1" applyProtection="1">
      <alignment horizontal="right"/>
      <protection locked="0"/>
    </xf>
    <xf numFmtId="167" fontId="8" fillId="4" borderId="4" xfId="0" applyNumberFormat="1" applyFont="1" applyFill="1" applyBorder="1" applyAlignment="1" applyProtection="1">
      <alignment horizontal="right"/>
      <protection locked="0"/>
    </xf>
    <xf numFmtId="168" fontId="8" fillId="4" borderId="4" xfId="1" applyNumberFormat="1" applyFont="1" applyFill="1" applyBorder="1" applyAlignment="1" applyProtection="1">
      <alignment horizontal="right"/>
      <protection locked="0"/>
    </xf>
    <xf numFmtId="168" fontId="6" fillId="3" borderId="3" xfId="1" applyNumberFormat="1" applyFont="1" applyFill="1" applyBorder="1" applyAlignment="1" applyProtection="1">
      <alignment horizontal="center"/>
      <protection locked="0"/>
    </xf>
    <xf numFmtId="168" fontId="8" fillId="4" borderId="4" xfId="1" applyNumberFormat="1" applyFont="1" applyFill="1" applyBorder="1" applyAlignment="1" applyProtection="1">
      <alignment horizontal="left"/>
      <protection locked="0"/>
    </xf>
    <xf numFmtId="0" fontId="3" fillId="4" borderId="4" xfId="0" applyFont="1" applyFill="1" applyBorder="1" applyAlignment="1" applyProtection="1">
      <alignment horizontal="left"/>
      <protection locked="0"/>
    </xf>
    <xf numFmtId="0" fontId="3" fillId="2" borderId="0" xfId="0" applyFont="1" applyFill="1" applyAlignment="1" applyProtection="1">
      <alignment horizontal="left"/>
      <protection locked="0"/>
    </xf>
    <xf numFmtId="3" fontId="3" fillId="4" borderId="4" xfId="0" applyNumberFormat="1" applyFont="1" applyFill="1" applyBorder="1" applyAlignment="1" applyProtection="1">
      <alignment horizontal="right"/>
      <protection locked="0"/>
    </xf>
  </cellXfs>
  <cellStyles count="3">
    <cellStyle name="Comma" xfId="1" builtinId="3"/>
    <cellStyle name="Normal" xfId="0" builtinId="0"/>
    <cellStyle name="Percent" xfId="2" builtinId="5"/>
  </cellStyles>
  <dxfs count="477">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outline="0">
        <left style="thin">
          <color rgb="FFC1C1C1"/>
        </left>
        <right style="thin">
          <color rgb="FFC1C1C1"/>
        </right>
        <top style="thin">
          <color rgb="FFC1C1C1"/>
        </top>
        <bottom/>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outline="0">
        <left style="thin">
          <color rgb="FFC1C1C1"/>
        </left>
        <right style="thin">
          <color rgb="FFC1C1C1"/>
        </right>
        <top style="thin">
          <color rgb="FFC1C1C1"/>
        </top>
        <bottom/>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outline="0">
        <left style="thin">
          <color rgb="FFC1C1C1"/>
        </left>
        <right style="thin">
          <color rgb="FFC1C1C1"/>
        </right>
        <top style="thin">
          <color rgb="FFC1C1C1"/>
        </top>
        <bottom/>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outline="0">
        <left style="thin">
          <color rgb="FFC1C1C1"/>
        </left>
        <right style="thin">
          <color rgb="FFC1C1C1"/>
        </right>
        <top style="thin">
          <color rgb="FFC1C1C1"/>
        </top>
        <bottom/>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outline="0">
        <left style="thin">
          <color rgb="FFC1C1C1"/>
        </left>
        <right style="thin">
          <color rgb="FFC1C1C1"/>
        </right>
        <top style="thin">
          <color rgb="FFC1C1C1"/>
        </top>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outline="0">
        <left style="thin">
          <color rgb="FFC1C1C1"/>
        </left>
        <right style="thin">
          <color rgb="FFC1C1C1"/>
        </right>
        <top style="thin">
          <color rgb="FFC1C1C1"/>
        </top>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outline="0">
        <left style="thin">
          <color rgb="FFC1C1C1"/>
        </left>
        <right style="thin">
          <color rgb="FFC1C1C1"/>
        </right>
        <top style="thin">
          <color rgb="FFC1C1C1"/>
        </top>
        <bottom/>
      </border>
      <protection locked="0" hidden="0"/>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rgb="FF000000"/>
        <name val="Segoe UI"/>
        <family val="2"/>
        <scheme val="none"/>
      </font>
      <numFmt numFmtId="168" formatCode="_(* #,##0_);_(* \(#,##0\);_(* &quot;-&quot;??_);_(@_)"/>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border outline="0">
        <top style="thin">
          <color rgb="FFC1C1C1"/>
        </top>
      </border>
    </dxf>
    <dxf>
      <border outline="0">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outline="0">
        <left style="thin">
          <color rgb="FFB0B7BB"/>
        </left>
        <right style="thin">
          <color rgb="FFB0B7BB"/>
        </right>
        <top/>
        <bottom/>
      </border>
    </dxf>
    <dxf>
      <font>
        <b val="0"/>
        <i val="0"/>
        <strike val="0"/>
        <condense val="0"/>
        <extend val="0"/>
        <outline val="0"/>
        <shadow val="0"/>
        <u val="none"/>
        <vertAlign val="baseline"/>
        <sz val="12"/>
        <color theme="0" tint="-0.14999847407452621"/>
        <name val="Segoe UI"/>
        <family val="2"/>
        <scheme val="none"/>
      </font>
      <numFmt numFmtId="1" formatCode="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numFmt numFmtId="1" formatCode="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none">
          <fgColor indexed="64"/>
          <bgColor indexed="65"/>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B0B7BB"/>
        </top>
        <bottom style="thin">
          <color rgb="FFC1C1C1"/>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4" formatCode="mmmm\ yyyy"/>
      <fill>
        <patternFill patternType="solid">
          <fgColor indexed="64"/>
          <bgColor rgb="FFFFFFFF"/>
        </patternFill>
      </fill>
      <alignment horizontal="left" vertical="bottom" textRotation="0" wrapText="1"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center"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4" formatCode="mmmm\ yyyy"/>
      <fill>
        <patternFill patternType="solid">
          <fgColor indexed="64"/>
          <bgColor rgb="FFFFFFFF"/>
        </patternFill>
      </fill>
      <alignment horizontal="left" vertical="bottom" textRotation="0" wrapText="1"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4" formatCode="mmmm\ yyyy"/>
      <fill>
        <patternFill patternType="solid">
          <fgColor indexed="64"/>
          <bgColor rgb="FFFFFFFF"/>
        </patternFill>
      </fill>
      <alignment horizontal="left" vertical="bottom" textRotation="0" wrapText="1"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customXml" Target="../customXml/item1.xml"/><Relationship Id="rId10" Type="http://schemas.openxmlformats.org/officeDocument/2006/relationships/worksheet" Target="worksheets/sheet10.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3F790A97-8408-4F24-867F-1A60D505127A}" name="Table1" displayName="Table1" ref="A3:R62" totalsRowShown="0" headerRowDxfId="344" headerRowBorderDxfId="343" tableBorderDxfId="342">
  <autoFilter ref="A3:R62" xr:uid="{3F790A97-8408-4F24-867F-1A60D505127A}"/>
  <tableColumns count="18">
    <tableColumn id="1" xr3:uid="{7AB3A352-6043-4DCF-A216-F67C0336BB6F}" name="Eligibility_x000a_Month" dataDxfId="341"/>
    <tableColumn id="2" xr3:uid="{9EC7BFFC-BF45-44D4-9D87-91CC639351F6}" name="County" dataDxfId="340"/>
    <tableColumn id="3" xr3:uid="{4470F663-469B-4FC0-95AA-F70B1B0006EA}" name="MAGI_x000a_Redeterminations_x000a_Due" dataDxfId="339"/>
    <tableColumn id="4" xr3:uid="{CE36BA8B-3D75-46C4-AFC8-91F54549527A}" name="MAGI_x000a_Redeterminations_x000a_Completed" dataDxfId="338"/>
    <tableColumn id="5" xr3:uid="{32BEA220-4CCA-42A6-8B61-053F96168B63}" name="MAGI_x000a_Redeterminations_x000a_Completed_x000a_Percentage" dataDxfId="337"/>
    <tableColumn id="6" xr3:uid="{A10D30EC-0CEF-4BCA-B08A-55ADA8E6ED0C}" name="MAGI of Completed,_x000a_Total_x000a_Redeterminations_x000a_Continued in_x000a_Coverage" dataDxfId="336"/>
    <tableColumn id="7" xr3:uid="{07E7D5C1-0DD3-4E18-9E93-740A9854DFBD}" name="MAGI Renewed_x000a_Via_x000a_Ex-Parte_x000a_Total _x000a_Count" dataDxfId="335"/>
    <tableColumn id="8" xr3:uid="{55040BF3-1A38-433F-913E-866D0BD95409}" name="MAGI Renewed _x000a_Via Ex-Parte _x000a_Total_x000a_Percentage" dataDxfId="334" dataCellStyle="Percent"/>
    <tableColumn id="9" xr3:uid="{DD86EA99-C684-412A-A16C-E3A59201DFC2}" name="MAGI Renewed _x000a_via Auto_x000a_Ex-Parte_x000a_Count"/>
    <tableColumn id="10" xr3:uid="{053E589C-F7A3-40ED-B301-C0D3CA8BB759}" name="MAGI_x000a_Renewed Via_x000a_Auto Ex-Parte_x000a_Percentage"/>
    <tableColumn id="11" xr3:uid="{98923A63-E442-496D-A04F-6B2F8E4B6044}" name="MAGI Renewed_x000a_Via Manual_x000a_Ex-Parte_x000a_Count"/>
    <tableColumn id="12" xr3:uid="{809520C3-B65F-4987-ADDC-CE29D354D3A7}" name="MAGI Renewed_x000a_Via Manual_x000a_Ex-Parte_x000a_Percentage"/>
    <tableColumn id="13" xr3:uid="{B32A3B25-3F34-4CBF-A9F0-A24F2821ED16}" name="MAGI Of_x000a_Completed,Total_x000a_Redeterminations_x000a_Discontinued Count" dataDxfId="333"/>
    <tableColumn id="14" xr3:uid="{ABAB1F47-AF98-4DB4-B721-62CF6D30D57A}" name="MAGI Of_x000a_Completed,Total_x000a_Redeterminations_x000a_Discontinued_x000a_Percentage" dataDxfId="332" dataCellStyle="Percent"/>
    <tableColumn id="15" xr3:uid="{FB63D3C8-787C-4BD2-B8AE-58DF8FE44B82}" name="MAGI_x000a_Renewals_x000a_In Process_x000a_Count" dataDxfId="331"/>
    <tableColumn id="16" xr3:uid="{6859C2E6-A348-44BE-9AA6-BB55D0531C5B}" name="MAGI_x000a_Renewals In_x000a_Process_x000a_Percentage" dataDxfId="330" dataCellStyle="Percent"/>
    <tableColumn id="17" xr3:uid="{E22EDF24-9318-4363-9747-DB0D007F846E}" name="Annotation_x000a_Code" dataDxfId="329"/>
    <tableColumn id="18" xr3:uid="{5FBA9EEA-51D9-463E-AD20-3B1C49A8B89F}" name="Count Annotation_x000a_Description" dataDxfId="328"/>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E96C0C66-FCBF-4B19-9B67-C59FFE760276}" name="Table2" displayName="Table2" ref="A3:R62" totalsRowShown="0" headerRowDxfId="264" headerRowBorderDxfId="263" tableBorderDxfId="262" totalsRowBorderDxfId="261">
  <autoFilter ref="A3:R62" xr:uid="{E96C0C66-FCBF-4B19-9B67-C59FFE760276}"/>
  <tableColumns count="18">
    <tableColumn id="1" xr3:uid="{CE01E0C5-B958-483A-9CA8-F2D47D47FCC2}" name="Eligibility_x000a_Month" dataDxfId="260"/>
    <tableColumn id="2" xr3:uid="{C5D3764A-5BE6-43DE-95DB-264EAB42D146}" name="County" dataDxfId="259"/>
    <tableColumn id="3" xr3:uid="{74A773BB-1920-4D74-B863-BEFC903C65E1}" name="Non-MAGI_x000a_Redeterminations_x000a_Due" dataDxfId="258"/>
    <tableColumn id="4" xr3:uid="{6CDFD2A6-B213-45BD-BA66-A9E3C74E5117}" name="Non-MAGI_x000a_Redeterminations_x000a_Completed" dataDxfId="257"/>
    <tableColumn id="5" xr3:uid="{782CB60E-6516-41D9-8CBF-FA2646D909B4}" name="Non-MAGI_x000a_Redeterminations_x000a_Completed_x000a_Percentage" dataDxfId="256" dataCellStyle="Percent"/>
    <tableColumn id="6" xr3:uid="{EBE33470-1035-4B99-80D5-5293629B9BB5}" name="Non-MAGI of_x000a_Completed, Total_x000a_Redeterminations_x000a_Continued in_x000a_Coverage" dataDxfId="255"/>
    <tableColumn id="7" xr3:uid="{CD5C46F4-E8C9-49C3-BDFF-29E0737277A6}" name="Non-MAGI_x000a_Renewed_x000a_Via_x000a_Ex-Parte_x000a_Total" dataDxfId="254"/>
    <tableColumn id="8" xr3:uid="{93FDCAB8-AB3B-4220-8BB4-73F6CE70DF09}" name="Non-MAGI_x000a_Renewed Via_x000a_Ex-Parte Total_x000a_Percentage" dataDxfId="253" dataCellStyle="Percent"/>
    <tableColumn id="9" xr3:uid="{61521ED0-7C1B-4BA9-A527-5E39503351B2}" name="Non-MAGI_x000a_Renewed via_x000a_Auto_x000a_Ex-Parte_x000a_Count"/>
    <tableColumn id="10" xr3:uid="{825E8D2D-952B-478D-B185-72562C9CC55F}" name="Non-MAGI_x000a_Renewed Via_x000a_Auto Ex-Parte_x000a_Percentage"/>
    <tableColumn id="11" xr3:uid="{45247F49-9126-4D66-838E-E1676BF2C958}" name="Non-MAGI_x000a_Renewed Via_x000a_Manual_x000a_Ex-Parte_x000a_Count"/>
    <tableColumn id="12" xr3:uid="{9AD7894F-91B2-4646-8D5D-0E312B5884FC}" name="Non-MAGI_x000a_Renewed Via_x000a_Manual_x000a_Ex-Parte_x000a_Percentage"/>
    <tableColumn id="13" xr3:uid="{EC67B9C9-36DA-4446-A30F-E27FA81E1CC4}" name="Non-MAGI Of_x000a_Completed,Total_x000a_Redeterminations_x000a_Discontinued Count" dataDxfId="252"/>
    <tableColumn id="14" xr3:uid="{3195E767-01D2-4C92-B490-8B5ABAC436A8}" name="Non-MAGI Of_x000a_Completed,Total_x000a_Redeterminations_x000a_Discontinued_x000a_Percentage" dataDxfId="251" dataCellStyle="Percent"/>
    <tableColumn id="15" xr3:uid="{FBDF609B-8A34-41B1-97B4-0F965263B756}" name="Non-MAGI_x000a_Renewals_x000a_In Process_x000a_Count" dataDxfId="250"/>
    <tableColumn id="16" xr3:uid="{8FD5416B-E43F-453A-AF9B-A296D8CF1C3F}" name="Non-MAGI_x000a_Renewals In_x000a_Process_x000a_Percentage" dataDxfId="249" dataCellStyle="Percent"/>
    <tableColumn id="17" xr3:uid="{1DF696C5-CF0E-48C2-B3D1-27AEC6CB0B9D}" name="Annotation_x000a_Code"/>
    <tableColumn id="18" xr3:uid="{39ACF5F2-133C-4BC0-9409-D047F69AF67F}" name="Count Annotation_x000a_Description" dataDxfId="248"/>
  </tableColumns>
  <tableStyleInfo name="TableStyleMedium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03ABC3B5-01CB-466E-982F-CDFC056E6AE0}" name="Table3" displayName="Table3" ref="A3:R62" totalsRowShown="0" headerRowDxfId="219" headerRowBorderDxfId="218" tableBorderDxfId="217" totalsRowBorderDxfId="216">
  <autoFilter ref="A3:R62" xr:uid="{03ABC3B5-01CB-466E-982F-CDFC056E6AE0}"/>
  <tableColumns count="18">
    <tableColumn id="1" xr3:uid="{9CB94B20-F541-46E3-8E7D-54468CC788DB}" name="Eligibility_x000a_Month" dataDxfId="215"/>
    <tableColumn id="2" xr3:uid="{49C535F6-98E7-4429-BDAC-A5FDA3771B5E}" name="County" dataDxfId="214"/>
    <tableColumn id="3" xr3:uid="{36C240D4-53BD-42AD-ABF1-DC7F315DA2AE}" name="Redeterminations_x000a_Due" dataDxfId="213"/>
    <tableColumn id="4" xr3:uid="{40FE058E-1B09-4289-B3F5-19AB227F5858}" name="Redeterminations_x000a_Completed" dataDxfId="212"/>
    <tableColumn id="5" xr3:uid="{D969B885-F678-4AA3-8FD1-BE98518A741A}" name="Redeterminations_x000a_Completed_x000a_Percentage" dataDxfId="211" dataCellStyle="Percent"/>
    <tableColumn id="6" xr3:uid="{F4116541-2991-418F-958E-E722EF9A4A33}" name="Total_x000a_Redeterminations_x000a_Continued in_x000a_Coverage" dataDxfId="210"/>
    <tableColumn id="7" xr3:uid="{92A52EA5-F488-41B6-BC94-D36A92B55E25}" name="Renewed_x000a_Via_x000a_Ex-Parte_x000a_Total_x000a_Count" dataDxfId="209"/>
    <tableColumn id="8" xr3:uid="{2050D911-83AE-465F-A385-75B66D095857}" name="Renewed_x000a_Via Ex-Parte_x000a_Total_x000a_Percentage" dataDxfId="208" dataCellStyle="Percent"/>
    <tableColumn id="9" xr3:uid="{F6B122D6-D6E1-48D6-9A20-48138D5A4B41}" name="Renewed_x000a_via Auto_x000a_Ex-Parte_x000a_Count" dataDxfId="207"/>
    <tableColumn id="10" xr3:uid="{0A895594-8643-4228-84B5-9153BC03D880}" name="Renewed_x000a_Via Auto_x000a_Ex-Parte_x000a_Percentage" dataDxfId="206" dataCellStyle="Percent"/>
    <tableColumn id="11" xr3:uid="{CAD3ADFA-958E-4B99-BE68-13C612710C9D}" name="Renewed_x000a_Via Manual_x000a_Ex-Parte_x000a_Count" dataDxfId="205"/>
    <tableColumn id="12" xr3:uid="{56B1D4BD-01CC-4BBF-A7E3-961ED7E4D0BC}" name="Renewed Via_x000a_Manual_x000a_Ex-Parte_x000a_Percentage" dataDxfId="204" dataCellStyle="Percent"/>
    <tableColumn id="13" xr3:uid="{588C8674-D0F9-4553-9D2E-54E820AA8416}" name="Total_x000a_Redeterminations_x000a_Discontinued_x000a_Count" dataDxfId="203"/>
    <tableColumn id="14" xr3:uid="{F614D688-46AE-46E6-8908-68DEC1476099}" name="Total_x000a_Redeterminations_x000a_Discontinued_x000a_Percentage" dataDxfId="202" dataCellStyle="Percent"/>
    <tableColumn id="15" xr3:uid="{C3C82E4E-08E6-4FE3-A24A-B06A86EB93A8}" name="Renewals_x000a_In_x000a_Process_x000a_Count" dataDxfId="201"/>
    <tableColumn id="16" xr3:uid="{7E01F792-8F32-4772-A6A0-B77051A45AFC}" name="Renewals_x000a_In Process_x000a_Percentage" dataDxfId="200" dataCellStyle="Percent"/>
    <tableColumn id="17" xr3:uid="{6BC956FD-17BF-4434-9ED5-984DCF18752A}" name="Annotation_x000a_Code" dataDxfId="199"/>
    <tableColumn id="18" xr3:uid="{16E52B52-695F-4FFC-8454-09E65BE97DA7}" name="Count Annotation_x000a_Description" dataDxfId="198"/>
  </tableColumns>
  <tableStyleInfo name="TableStyleMedium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FA6DC7A3-4E78-434D-940C-B0C50F9CE6FA}" name="Table4" displayName="Table4" ref="A3:G62" totalsRowShown="0" headerRowDxfId="192" tableBorderDxfId="191">
  <autoFilter ref="A3:G62" xr:uid="{FA6DC7A3-4E78-434D-940C-B0C50F9CE6FA}"/>
  <tableColumns count="7">
    <tableColumn id="1" xr3:uid="{ED7D26C1-F22E-4F90-80A4-D528ECC21E83}" name="Eligibility_x000a_Month" dataDxfId="190"/>
    <tableColumn id="2" xr3:uid="{96905BC9-5DF1-4873-9B7B-A4A889F7597E}" name="County" dataDxfId="189"/>
    <tableColumn id="3" xr3:uid="{1572853C-459A-4773-AF7F-170C972BAA92}" name="MAGI % Returned Packet and_x000a_Renewed via Ex Parte" dataDxfId="188" dataCellStyle="Percent"/>
    <tableColumn id="4" xr3:uid="{89709B53-EF34-44F0-9883-1F8DF9E6572B}" name="Non-MAGI % Returned Packet and_x000a_Renewed via Ex Parte" dataDxfId="187" dataCellStyle="Percent"/>
    <tableColumn id="5" xr3:uid="{58A3528B-4349-40DD-A02C-58232CD2AA8D}" name="All % Returned Packet and_x000a_Renewed via Ex Parte" dataDxfId="186" dataCellStyle="Percent"/>
    <tableColumn id="6" xr3:uid="{52C3BC3F-CB99-4EA1-BAA3-0A42B392AFF3}" name="Annotation_x000a_Code" dataDxfId="185"/>
    <tableColumn id="7" xr3:uid="{F8CC0138-2BBC-4E53-BB2A-D706612EE159}" name="Count Annotation_x000a_Description" dataDxfId="184"/>
  </tableColumns>
  <tableStyleInfo name="TableStyleMedium2"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A19B381D-340C-4A15-9ABF-9A978B63581A}" name="Table5" displayName="Table5" ref="A3:G4" totalsRowShown="0" headerRowDxfId="183" dataDxfId="181" headerRowBorderDxfId="182" tableBorderDxfId="180" totalsRowBorderDxfId="179">
  <autoFilter ref="A3:G4" xr:uid="{A19B381D-340C-4A15-9ABF-9A978B63581A}"/>
  <tableColumns count="7">
    <tableColumn id="1" xr3:uid="{41153D28-77BF-4702-9F09-4AB48AC07827}" name="Eligibility_x000a_Month" dataDxfId="6"/>
    <tableColumn id="2" xr3:uid="{3CED4C65-EA12-43A2-9EB1-D445993B0EEE}" name="County" dataDxfId="5"/>
    <tableColumn id="3" xr3:uid="{6AB83B57-6D84-45D1-93F8-390DD49C29ED}" name="Renewed Via_x000a_Ex-Parte Total" dataDxfId="4"/>
    <tableColumn id="4" xr3:uid="{E0C0B3C1-DC82-4BAF-A704-F226A8F5992B}" name="Continued in_x000a_Medi-Cal" dataDxfId="3"/>
    <tableColumn id="5" xr3:uid="{AF83970F-B63B-4E97-8A4C-F869ABA79E7F}" name="Total Redeterminations_x000a_Discontinued Count" dataDxfId="2"/>
    <tableColumn id="6" xr3:uid="{BB23A9F2-0325-46B7-B16B-4E4F4F0BB72B}" name="Renewals In_x000a_Process Count" dataDxfId="1"/>
    <tableColumn id="7" xr3:uid="{0A7F4F0A-CA90-49EB-BD2C-0EC4728248E0}" name="Redeterminations_x000a_Due" dataDxfId="0"/>
  </tableColumns>
  <tableStyleInfo name="TableStyleMedium2"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ED58E578-12E8-48E4-9472-159461CCC914}" name="Table6" displayName="Table6" ref="A3:G62" totalsRowShown="0" headerRowDxfId="109" headerRowBorderDxfId="108" tableBorderDxfId="107" totalsRowBorderDxfId="106">
  <autoFilter ref="A3:G62" xr:uid="{ED58E578-12E8-48E4-9472-159461CCC914}"/>
  <tableColumns count="7">
    <tableColumn id="1" xr3:uid="{B5009B89-79D5-4830-9FA2-1625BFE27871}" name="Eligibility Month" dataDxfId="105"/>
    <tableColumn id="2" xr3:uid="{508D7AC5-FA9D-40AA-8C86-2328059B3E34}" name="County" dataDxfId="104"/>
    <tableColumn id="3" xr3:uid="{51A15755-D03F-4567-BBB5-F8E3F4701E87}" name="Procedural" dataDxfId="103"/>
    <tableColumn id="4" xr3:uid="{8933DBC3-56E9-419A-8BFF-ED4AE13104C2}" name="Excess Income" dataDxfId="102"/>
    <tableColumn id="5" xr3:uid="{F18B39EF-8E14-40DD-BA8B-579510A71E74}" name="Other Reasons"/>
    <tableColumn id="6" xr3:uid="{2424BF0D-32E1-44A6-99F8-3FABAD9CD3DF}" name="Annotation Code"/>
    <tableColumn id="7" xr3:uid="{32A341C1-9112-4FE6-9BD6-9DC5919D73F3}" name="Count Annotation Description"/>
  </tableColumns>
  <tableStyleInfo name="TableStyleMedium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FFF426CD-FB5E-488D-8EA8-BB0FC88A90B7}" name="Table7" displayName="Table7" ref="A3:G62" totalsRowShown="0" headerRowDxfId="86" headerRowBorderDxfId="85" tableBorderDxfId="84" totalsRowBorderDxfId="83">
  <autoFilter ref="A3:G62" xr:uid="{FFF426CD-FB5E-488D-8EA8-BB0FC88A90B7}"/>
  <tableColumns count="7">
    <tableColumn id="1" xr3:uid="{548C9876-4C46-48EF-8F46-6EBB7E7F5762}" name="Eligibility Month" dataDxfId="82"/>
    <tableColumn id="2" xr3:uid="{2A6CE463-6002-4E93-831A-BB1752B79FC9}" name="County" dataDxfId="81"/>
    <tableColumn id="3" xr3:uid="{2F9E8D36-DD60-4BC8-A353-12393901D4B9}" name="Procedural" dataDxfId="80"/>
    <tableColumn id="4" xr3:uid="{D9546B6A-7C74-4A02-98BE-306B53831EF8}" name="Excess Property" dataDxfId="79"/>
    <tableColumn id="5" xr3:uid="{5D964E38-911B-4F3B-80AC-F61272013BE7}" name="Other Reasons"/>
    <tableColumn id="6" xr3:uid="{5C267E2C-2A75-4ADF-AE1D-3F093B4E4D5C}" name="Annotation Code"/>
    <tableColumn id="7" xr3:uid="{85AB5C2F-C004-4D8F-BE97-E10B3F267FCB}" name="Count Annotation Description"/>
  </tableColumns>
  <tableStyleInfo name="TableStyleMedium2"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90D44DEA-0DEC-4032-8A05-BF37BE8342DC}" name="Table8" displayName="Table8" ref="A3:G62" totalsRowShown="0" headerRowDxfId="68" dataDxfId="66" headerRowBorderDxfId="67" tableBorderDxfId="65" totalsRowBorderDxfId="64">
  <autoFilter ref="A3:G62" xr:uid="{90D44DEA-0DEC-4032-8A05-BF37BE8342DC}"/>
  <tableColumns count="7">
    <tableColumn id="1" xr3:uid="{F84835E3-8577-40C6-8164-12C5A53AF0B9}" name="Eligibility Month" dataDxfId="63"/>
    <tableColumn id="2" xr3:uid="{FE2F0B0C-F930-43D4-B0B0-441A9EB96F80}" name="County" dataDxfId="62"/>
    <tableColumn id="3" xr3:uid="{A14A2CCA-CA1C-4F10-9D3B-886EF8E54CD1}" name="Procedural" dataDxfId="61"/>
    <tableColumn id="4" xr3:uid="{49DF2EF5-29A8-453A-9464-6B8F92DCCB1E}" name="Excess Income/Property" dataDxfId="60"/>
    <tableColumn id="5" xr3:uid="{82DA119B-BAA5-4691-8A7B-E5420D788D98}" name="Other Reasons" dataDxfId="59"/>
    <tableColumn id="6" xr3:uid="{BD5DA0FA-C063-4B71-A8AA-7D855E8FE1C2}" name="Annotation Code" dataDxfId="58"/>
    <tableColumn id="7" xr3:uid="{13F4EB5C-7021-4D34-BC55-0EDF34EF0267}" name="Count Annotation Description" dataDxfId="57"/>
  </tableColumns>
  <tableStyleInfo name="TableStyleMedium2"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621997E2-E402-49BE-A2D4-0A324D71B3AF}" name="Table9" displayName="Table9" ref="A3:E62" totalsRowShown="0" headerRowDxfId="44" headerRowBorderDxfId="43" tableBorderDxfId="42" totalsRowBorderDxfId="41">
  <autoFilter ref="A3:E62" xr:uid="{621997E2-E402-49BE-A2D4-0A324D71B3AF}"/>
  <tableColumns count="5">
    <tableColumn id="1" xr3:uid="{218FCA46-2123-49E3-9121-4DDB6982DD76}" name="Eligibility Month" dataDxfId="40"/>
    <tableColumn id="2" xr3:uid="{C8110DD9-10C7-4F0C-8D99-2F04F52C09C5}" name="County" dataDxfId="39"/>
    <tableColumn id="3" xr3:uid="{D94F3473-7410-4456-9B78-2E008E8505DD}" name="Count" dataDxfId="38" dataCellStyle="Comma"/>
    <tableColumn id="4" xr3:uid="{732AA8A1-63E5-4E53-A556-3558316207CA}" name="Annotation Code"/>
    <tableColumn id="5" xr3:uid="{A3C978BC-FE73-4648-9229-6478674AF663}" name="Count Annotation Description"/>
  </tableColumns>
  <tableStyleInfo name="TableStyleMedium2"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D749B0D5-9A88-45BF-BE76-30A95D33FAC5}" name="Table10" displayName="Table10" ref="A3:E62" totalsRowShown="0" headerRowDxfId="28" dataDxfId="26" headerRowBorderDxfId="27" tableBorderDxfId="25" totalsRowBorderDxfId="24">
  <autoFilter ref="A3:E62" xr:uid="{D749B0D5-9A88-45BF-BE76-30A95D33FAC5}"/>
  <tableColumns count="5">
    <tableColumn id="1" xr3:uid="{B9B13FDB-3DF8-41BF-8159-35B49BF0112B}" name="Eligibility Month" dataDxfId="23"/>
    <tableColumn id="2" xr3:uid="{CB9207AC-DB6C-4EA5-B27F-4C6D98D84C38}" name="County" dataDxfId="22"/>
    <tableColumn id="3" xr3:uid="{2585F2DB-602C-43DD-9BDA-52104275B4EE}" name="Count" dataDxfId="21"/>
    <tableColumn id="4" xr3:uid="{99B2BECE-F91F-4082-9963-C80013788837}" name="Annotation Code"/>
    <tableColumn id="5" xr3:uid="{A4D8A055-AA64-4B39-9382-49C5236F2C5A}" name="Count Annotation Description"/>
  </tableColumns>
  <tableStyleInfo name="TableStyleMedium2"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111988F5-367D-43FF-B9B8-B76BE4878E20}" name="Table11" displayName="Table11" ref="A3:E62" totalsRowShown="0" headerRowDxfId="15" headerRowBorderDxfId="14" tableBorderDxfId="13" totalsRowBorderDxfId="12">
  <autoFilter ref="A3:E62" xr:uid="{111988F5-367D-43FF-B9B8-B76BE4878E20}"/>
  <tableColumns count="5">
    <tableColumn id="1" xr3:uid="{A35630FD-D901-4F33-B088-C82017F33605}" name="Eligibility Month" dataDxfId="11"/>
    <tableColumn id="2" xr3:uid="{268921BB-BBA4-4838-9C1D-50769E1ADD45}" name="County" dataDxfId="10"/>
    <tableColumn id="3" xr3:uid="{4A253EEF-14D9-4E97-8B77-7FEA159CFB7E}" name="Count" dataDxfId="9"/>
    <tableColumn id="4" xr3:uid="{A30A88DF-27FA-4393-9DA9-CA944C601240}" name="Annotation Code" dataDxfId="8"/>
    <tableColumn id="5" xr3:uid="{3D374F21-290C-4F43-A551-39AB922D3542}" name="Count Annotation Description" dataDxfId="7"/>
  </tableColumns>
  <tableStyleInfo name="TableStyleMedium2"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table" Target="../tables/table3.xml"/></Relationships>
</file>

<file path=xl/worksheets/_rels/sheet4.xml.rels><?xml version="1.0" encoding="UTF-8" standalone="yes"?>
<Relationships xmlns="http://schemas.openxmlformats.org/package/2006/relationships"><Relationship Id="rId1" Type="http://schemas.openxmlformats.org/officeDocument/2006/relationships/table" Target="../tables/table4.xml"/></Relationships>
</file>

<file path=xl/worksheets/_rels/sheet5.xml.rels><?xml version="1.0" encoding="UTF-8" standalone="yes"?>
<Relationships xmlns="http://schemas.openxmlformats.org/package/2006/relationships"><Relationship Id="rId2" Type="http://schemas.openxmlformats.org/officeDocument/2006/relationships/table" Target="../tables/table5.xml"/><Relationship Id="rId1" Type="http://schemas.openxmlformats.org/officeDocument/2006/relationships/printerSettings" Target="../printerSettings/printerSettings3.bin"/></Relationships>
</file>

<file path=xl/worksheets/_rels/sheet6.xml.rels><?xml version="1.0" encoding="UTF-8" standalone="yes"?>
<Relationships xmlns="http://schemas.openxmlformats.org/package/2006/relationships"><Relationship Id="rId1" Type="http://schemas.openxmlformats.org/officeDocument/2006/relationships/table" Target="../tables/table6.xml"/></Relationships>
</file>

<file path=xl/worksheets/_rels/sheet7.xml.rels><?xml version="1.0" encoding="UTF-8" standalone="yes"?>
<Relationships xmlns="http://schemas.openxmlformats.org/package/2006/relationships"><Relationship Id="rId1" Type="http://schemas.openxmlformats.org/officeDocument/2006/relationships/table" Target="../tables/table7.xml"/></Relationships>
</file>

<file path=xl/worksheets/_rels/sheet8.xml.rels><?xml version="1.0" encoding="UTF-8" standalone="yes"?>
<Relationships xmlns="http://schemas.openxmlformats.org/package/2006/relationships"><Relationship Id="rId1" Type="http://schemas.openxmlformats.org/officeDocument/2006/relationships/table" Target="../tables/table8.xml"/></Relationships>
</file>

<file path=xl/worksheets/_rels/sheet9.xml.rels><?xml version="1.0" encoding="UTF-8" standalone="yes"?>
<Relationships xmlns="http://schemas.openxmlformats.org/package/2006/relationships"><Relationship Id="rId1" Type="http://schemas.openxmlformats.org/officeDocument/2006/relationships/table" Target="../tables/table9.xml"/></Relationships>
</file>

<file path=xl/worksheets/_rels/sheet10.xml.rels><?xml version="1.0" encoding="UTF-8" standalone="yes"?>
<Relationships xmlns="http://schemas.openxmlformats.org/package/2006/relationships"><Relationship Id="rId1" Type="http://schemas.openxmlformats.org/officeDocument/2006/relationships/table" Target="../tables/table10.xml"/></Relationships>
</file>

<file path=xl/worksheets/_rels/sheet11.xml.rels><?xml version="1.0" encoding="UTF-8" standalone="yes"?>
<Relationships xmlns="http://schemas.openxmlformats.org/package/2006/relationships"><Relationship Id="rId2" Type="http://schemas.openxmlformats.org/officeDocument/2006/relationships/table" Target="../tables/table11.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D4CA60-C6CB-430E-B1DC-A859A936166C}">
  <dimension ref="A1:R64"/>
  <sheetViews>
    <sheetView topLeftCell="C1" zoomScaleNormal="100" workbookViewId="0">
      <pane ySplit="3" topLeftCell="A4" activePane="bottomLeft" state="frozen"/>
      <selection activeCell="K5" sqref="K5"/>
      <selection pane="bottomLeft" activeCell="J9" sqref="J9"/>
    </sheetView>
  </sheetViews>
  <sheetFormatPr defaultColWidth="0" defaultRowHeight="17.149999999999999" customHeight="1" zeroHeight="1" x14ac:dyDescent="0.45"/>
  <cols>
    <col min="1" max="1" width="19.6328125" style="1" customWidth="1"/>
    <col min="2" max="2" width="17.6328125" style="1" customWidth="1"/>
    <col min="3" max="5" width="20.6328125" style="1" bestFit="1" customWidth="1"/>
    <col min="6" max="6" width="24.6328125" style="1" bestFit="1" customWidth="1"/>
    <col min="7" max="7" width="18.90625" style="1" customWidth="1"/>
    <col min="8" max="8" width="20" style="1" customWidth="1"/>
    <col min="9" max="9" width="18.453125" style="1" customWidth="1"/>
    <col min="10" max="10" width="16.6328125" style="1" bestFit="1" customWidth="1"/>
    <col min="11" max="12" width="17.6328125" style="1" bestFit="1" customWidth="1"/>
    <col min="13" max="13" width="23.6328125" style="1" bestFit="1" customWidth="1"/>
    <col min="14" max="14" width="24.6328125" style="1" bestFit="1" customWidth="1"/>
    <col min="15" max="15" width="12.6328125" style="1" bestFit="1" customWidth="1"/>
    <col min="16" max="16" width="14.6328125" style="1" bestFit="1" customWidth="1"/>
    <col min="17" max="17" width="14.36328125" style="2" customWidth="1"/>
    <col min="18" max="18" width="49" style="1" customWidth="1"/>
    <col min="19" max="16384" width="11.453125" style="1" hidden="1"/>
  </cols>
  <sheetData>
    <row r="1" spans="1:18" ht="17.149999999999999" customHeight="1" x14ac:dyDescent="0.45">
      <c r="A1" s="11" t="s">
        <v>0</v>
      </c>
    </row>
    <row r="2" spans="1:18" s="3" customFormat="1" ht="23.15" customHeight="1" x14ac:dyDescent="0.65">
      <c r="A2" s="12" t="s">
        <v>1</v>
      </c>
      <c r="Q2" s="4"/>
    </row>
    <row r="3" spans="1:18" ht="87.5" x14ac:dyDescent="0.45">
      <c r="A3" s="39" t="s">
        <v>2</v>
      </c>
      <c r="B3" s="39" t="s">
        <v>3</v>
      </c>
      <c r="C3" s="39" t="s">
        <v>4</v>
      </c>
      <c r="D3" s="39" t="s">
        <v>5</v>
      </c>
      <c r="E3" s="39" t="s">
        <v>6</v>
      </c>
      <c r="F3" s="39" t="s">
        <v>7</v>
      </c>
      <c r="G3" s="39" t="s">
        <v>8</v>
      </c>
      <c r="H3" s="39" t="s">
        <v>9</v>
      </c>
      <c r="I3" s="39" t="s">
        <v>10</v>
      </c>
      <c r="J3" s="39" t="s">
        <v>11</v>
      </c>
      <c r="K3" s="39" t="s">
        <v>12</v>
      </c>
      <c r="L3" s="39" t="s">
        <v>13</v>
      </c>
      <c r="M3" s="39" t="s">
        <v>14</v>
      </c>
      <c r="N3" s="39" t="s">
        <v>15</v>
      </c>
      <c r="O3" s="39" t="s">
        <v>16</v>
      </c>
      <c r="P3" s="39" t="s">
        <v>17</v>
      </c>
      <c r="Q3" s="39" t="s">
        <v>18</v>
      </c>
      <c r="R3" s="39" t="s">
        <v>19</v>
      </c>
    </row>
    <row r="4" spans="1:18" ht="17.149999999999999" customHeight="1" x14ac:dyDescent="0.45">
      <c r="A4" s="13" t="s">
        <v>75</v>
      </c>
      <c r="B4" s="14" t="s">
        <v>76</v>
      </c>
      <c r="C4" s="15">
        <v>24390</v>
      </c>
      <c r="D4" s="15">
        <v>23750</v>
      </c>
      <c r="E4" s="16">
        <v>0.973759737597376</v>
      </c>
      <c r="F4" s="15">
        <v>21229</v>
      </c>
      <c r="G4" s="15">
        <v>18183</v>
      </c>
      <c r="H4" s="17">
        <v>0.74551045510455105</v>
      </c>
      <c r="I4" s="18" t="s">
        <v>136</v>
      </c>
      <c r="J4" s="18" t="s">
        <v>136</v>
      </c>
      <c r="K4" s="18" t="s">
        <v>136</v>
      </c>
      <c r="L4" s="18" t="s">
        <v>136</v>
      </c>
      <c r="M4" s="15">
        <v>2521</v>
      </c>
      <c r="N4" s="17">
        <v>0.10336203362033621</v>
      </c>
      <c r="O4" s="15">
        <v>640</v>
      </c>
      <c r="P4" s="17">
        <v>2.6240262402624025E-2</v>
      </c>
      <c r="Q4" s="19">
        <v>1</v>
      </c>
      <c r="R4" s="20" t="s">
        <v>78</v>
      </c>
    </row>
    <row r="5" spans="1:18" ht="17.149999999999999" customHeight="1" x14ac:dyDescent="0.45">
      <c r="A5" s="13" t="s">
        <v>75</v>
      </c>
      <c r="B5" s="14" t="s">
        <v>77</v>
      </c>
      <c r="C5" s="15">
        <v>9</v>
      </c>
      <c r="D5" s="15">
        <v>9</v>
      </c>
      <c r="E5" s="21">
        <v>1</v>
      </c>
      <c r="F5" s="18" t="s">
        <v>136</v>
      </c>
      <c r="G5" s="15">
        <v>8</v>
      </c>
      <c r="H5" s="17">
        <v>0.88888888888888884</v>
      </c>
      <c r="I5" s="18" t="s">
        <v>136</v>
      </c>
      <c r="J5" s="18" t="s">
        <v>136</v>
      </c>
      <c r="K5" s="18" t="s">
        <v>136</v>
      </c>
      <c r="L5" s="18" t="s">
        <v>136</v>
      </c>
      <c r="M5" s="18" t="s">
        <v>136</v>
      </c>
      <c r="N5" s="18" t="s">
        <v>136</v>
      </c>
      <c r="O5" s="15">
        <v>0</v>
      </c>
      <c r="P5" s="17">
        <v>0</v>
      </c>
      <c r="Q5" s="22">
        <v>1</v>
      </c>
      <c r="R5" s="20" t="s">
        <v>78</v>
      </c>
    </row>
    <row r="6" spans="1:18" ht="17.149999999999999" customHeight="1" x14ac:dyDescent="0.45">
      <c r="A6" s="13" t="s">
        <v>75</v>
      </c>
      <c r="B6" s="14" t="s">
        <v>79</v>
      </c>
      <c r="C6" s="15">
        <v>515</v>
      </c>
      <c r="D6" s="15">
        <v>510</v>
      </c>
      <c r="E6" s="16">
        <v>0.99029126213592233</v>
      </c>
      <c r="F6" s="18" t="s">
        <v>136</v>
      </c>
      <c r="G6" s="15">
        <v>350</v>
      </c>
      <c r="H6" s="17">
        <v>0.67961165048543692</v>
      </c>
      <c r="I6" s="15">
        <v>350</v>
      </c>
      <c r="J6" s="17">
        <v>0.67961165048543692</v>
      </c>
      <c r="K6" s="15">
        <v>0</v>
      </c>
      <c r="L6" s="17">
        <v>0</v>
      </c>
      <c r="M6" s="18" t="s">
        <v>136</v>
      </c>
      <c r="N6" s="18" t="s">
        <v>136</v>
      </c>
      <c r="O6" s="15">
        <v>5</v>
      </c>
      <c r="P6" s="17">
        <v>9.7087378640776691E-3</v>
      </c>
      <c r="Q6" s="22">
        <v>1</v>
      </c>
      <c r="R6" s="20" t="s">
        <v>78</v>
      </c>
    </row>
    <row r="7" spans="1:18" ht="17.149999999999999" customHeight="1" x14ac:dyDescent="0.45">
      <c r="A7" s="13" t="s">
        <v>75</v>
      </c>
      <c r="B7" s="14" t="s">
        <v>80</v>
      </c>
      <c r="C7" s="15">
        <v>4617</v>
      </c>
      <c r="D7" s="15">
        <v>4431</v>
      </c>
      <c r="E7" s="16">
        <v>0.95971410006497726</v>
      </c>
      <c r="F7" s="15">
        <v>3907</v>
      </c>
      <c r="G7" s="15">
        <v>3515</v>
      </c>
      <c r="H7" s="17">
        <v>0.76131687242798352</v>
      </c>
      <c r="I7" s="18" t="s">
        <v>136</v>
      </c>
      <c r="J7" s="18" t="s">
        <v>136</v>
      </c>
      <c r="K7" s="18" t="s">
        <v>136</v>
      </c>
      <c r="L7" s="18" t="s">
        <v>136</v>
      </c>
      <c r="M7" s="15">
        <v>524</v>
      </c>
      <c r="N7" s="17">
        <v>0.11349361056963396</v>
      </c>
      <c r="O7" s="15">
        <v>186</v>
      </c>
      <c r="P7" s="17">
        <v>4.028589993502274E-2</v>
      </c>
      <c r="Q7" s="19">
        <v>1</v>
      </c>
      <c r="R7" s="20" t="s">
        <v>78</v>
      </c>
    </row>
    <row r="8" spans="1:18" ht="17.149999999999999" customHeight="1" x14ac:dyDescent="0.45">
      <c r="A8" s="13" t="s">
        <v>75</v>
      </c>
      <c r="B8" s="14" t="s">
        <v>81</v>
      </c>
      <c r="C8" s="15">
        <v>813</v>
      </c>
      <c r="D8" s="18" t="s">
        <v>136</v>
      </c>
      <c r="E8" s="18" t="s">
        <v>136</v>
      </c>
      <c r="F8" s="15">
        <v>701</v>
      </c>
      <c r="G8" s="15">
        <v>605</v>
      </c>
      <c r="H8" s="17">
        <v>0.74415744157441577</v>
      </c>
      <c r="I8" s="18" t="s">
        <v>136</v>
      </c>
      <c r="J8" s="18" t="s">
        <v>136</v>
      </c>
      <c r="K8" s="18" t="s">
        <v>136</v>
      </c>
      <c r="L8" s="18" t="s">
        <v>136</v>
      </c>
      <c r="M8" s="18" t="s">
        <v>136</v>
      </c>
      <c r="N8" s="18" t="s">
        <v>136</v>
      </c>
      <c r="O8" s="18" t="s">
        <v>136</v>
      </c>
      <c r="P8" s="18" t="s">
        <v>136</v>
      </c>
      <c r="Q8" s="22">
        <v>1</v>
      </c>
      <c r="R8" s="20" t="s">
        <v>78</v>
      </c>
    </row>
    <row r="9" spans="1:18" ht="17.149999999999999" customHeight="1" x14ac:dyDescent="0.45">
      <c r="A9" s="13" t="s">
        <v>75</v>
      </c>
      <c r="B9" s="14" t="s">
        <v>82</v>
      </c>
      <c r="C9" s="15">
        <v>668</v>
      </c>
      <c r="D9" s="18" t="s">
        <v>136</v>
      </c>
      <c r="E9" s="18" t="s">
        <v>136</v>
      </c>
      <c r="F9" s="15">
        <v>576</v>
      </c>
      <c r="G9" s="15">
        <v>348</v>
      </c>
      <c r="H9" s="17">
        <v>0.52095808383233533</v>
      </c>
      <c r="I9" s="18" t="s">
        <v>136</v>
      </c>
      <c r="J9" s="18" t="s">
        <v>136</v>
      </c>
      <c r="K9" s="18" t="s">
        <v>136</v>
      </c>
      <c r="L9" s="18" t="s">
        <v>136</v>
      </c>
      <c r="M9" s="18" t="s">
        <v>136</v>
      </c>
      <c r="N9" s="18" t="s">
        <v>136</v>
      </c>
      <c r="O9" s="18" t="s">
        <v>136</v>
      </c>
      <c r="P9" s="18" t="s">
        <v>136</v>
      </c>
      <c r="Q9" s="22">
        <v>1</v>
      </c>
      <c r="R9" s="20" t="s">
        <v>78</v>
      </c>
    </row>
    <row r="10" spans="1:18" ht="17.149999999999999" customHeight="1" x14ac:dyDescent="0.45">
      <c r="A10" s="13" t="s">
        <v>75</v>
      </c>
      <c r="B10" s="23" t="s">
        <v>83</v>
      </c>
      <c r="C10" s="15">
        <v>20599</v>
      </c>
      <c r="D10" s="15">
        <v>20445</v>
      </c>
      <c r="E10" s="16">
        <v>0.99252390892761788</v>
      </c>
      <c r="F10" s="15">
        <v>18003</v>
      </c>
      <c r="G10" s="15">
        <v>13575</v>
      </c>
      <c r="H10" s="17">
        <v>0.65901257342589448</v>
      </c>
      <c r="I10" s="18" t="s">
        <v>136</v>
      </c>
      <c r="J10" s="18" t="s">
        <v>136</v>
      </c>
      <c r="K10" s="18" t="s">
        <v>136</v>
      </c>
      <c r="L10" s="18" t="s">
        <v>136</v>
      </c>
      <c r="M10" s="15">
        <v>2442</v>
      </c>
      <c r="N10" s="17">
        <v>0.11854944414777416</v>
      </c>
      <c r="O10" s="15">
        <v>154</v>
      </c>
      <c r="P10" s="17">
        <v>7.4760910723821548E-3</v>
      </c>
      <c r="Q10" s="19">
        <v>1</v>
      </c>
      <c r="R10" s="20" t="s">
        <v>78</v>
      </c>
    </row>
    <row r="11" spans="1:18" ht="17.149999999999999" customHeight="1" x14ac:dyDescent="0.45">
      <c r="A11" s="13" t="s">
        <v>75</v>
      </c>
      <c r="B11" s="14" t="s">
        <v>84</v>
      </c>
      <c r="C11" s="15">
        <v>562</v>
      </c>
      <c r="D11" s="18" t="s">
        <v>136</v>
      </c>
      <c r="E11" s="18" t="s">
        <v>136</v>
      </c>
      <c r="F11" s="15">
        <v>476</v>
      </c>
      <c r="G11" s="15">
        <v>376</v>
      </c>
      <c r="H11" s="17">
        <v>0.66903914590747326</v>
      </c>
      <c r="I11" s="18" t="s">
        <v>136</v>
      </c>
      <c r="J11" s="18" t="s">
        <v>136</v>
      </c>
      <c r="K11" s="18" t="s">
        <v>136</v>
      </c>
      <c r="L11" s="18" t="s">
        <v>136</v>
      </c>
      <c r="M11" s="18" t="s">
        <v>136</v>
      </c>
      <c r="N11" s="18" t="s">
        <v>136</v>
      </c>
      <c r="O11" s="18" t="s">
        <v>136</v>
      </c>
      <c r="P11" s="18" t="s">
        <v>136</v>
      </c>
      <c r="Q11" s="22">
        <v>1</v>
      </c>
      <c r="R11" s="20" t="s">
        <v>78</v>
      </c>
    </row>
    <row r="12" spans="1:18" ht="17.149999999999999" customHeight="1" x14ac:dyDescent="0.45">
      <c r="A12" s="13" t="s">
        <v>75</v>
      </c>
      <c r="B12" s="14" t="s">
        <v>85</v>
      </c>
      <c r="C12" s="15">
        <v>2259</v>
      </c>
      <c r="D12" s="15">
        <v>2182</v>
      </c>
      <c r="E12" s="16">
        <v>0.96591412129260734</v>
      </c>
      <c r="F12" s="15">
        <v>1949</v>
      </c>
      <c r="G12" s="15">
        <v>1772</v>
      </c>
      <c r="H12" s="17">
        <v>0.78441788401947765</v>
      </c>
      <c r="I12" s="18" t="s">
        <v>136</v>
      </c>
      <c r="J12" s="18" t="s">
        <v>136</v>
      </c>
      <c r="K12" s="18" t="s">
        <v>136</v>
      </c>
      <c r="L12" s="18" t="s">
        <v>136</v>
      </c>
      <c r="M12" s="15">
        <v>233</v>
      </c>
      <c r="N12" s="17">
        <v>0.10314298362107127</v>
      </c>
      <c r="O12" s="15">
        <v>77</v>
      </c>
      <c r="P12" s="17">
        <v>3.4085878707392651E-2</v>
      </c>
      <c r="Q12" s="22">
        <v>1</v>
      </c>
      <c r="R12" s="20" t="s">
        <v>78</v>
      </c>
    </row>
    <row r="13" spans="1:18" ht="17.149999999999999" customHeight="1" x14ac:dyDescent="0.45">
      <c r="A13" s="13" t="s">
        <v>75</v>
      </c>
      <c r="B13" s="14" t="s">
        <v>86</v>
      </c>
      <c r="C13" s="15">
        <v>26920</v>
      </c>
      <c r="D13" s="15">
        <v>25892</v>
      </c>
      <c r="E13" s="16">
        <v>0.96181277860326897</v>
      </c>
      <c r="F13" s="15">
        <v>22747</v>
      </c>
      <c r="G13" s="15">
        <v>19186</v>
      </c>
      <c r="H13" s="17">
        <v>0.71270430906389304</v>
      </c>
      <c r="I13" s="18" t="s">
        <v>136</v>
      </c>
      <c r="J13" s="18" t="s">
        <v>136</v>
      </c>
      <c r="K13" s="18" t="s">
        <v>136</v>
      </c>
      <c r="L13" s="18" t="s">
        <v>136</v>
      </c>
      <c r="M13" s="15">
        <v>3145</v>
      </c>
      <c r="N13" s="17">
        <v>0.11682763744427935</v>
      </c>
      <c r="O13" s="15">
        <v>1028</v>
      </c>
      <c r="P13" s="17">
        <v>3.8187221396731058E-2</v>
      </c>
      <c r="Q13" s="19">
        <v>1</v>
      </c>
      <c r="R13" s="20" t="s">
        <v>78</v>
      </c>
    </row>
    <row r="14" spans="1:18" ht="17.149999999999999" customHeight="1" x14ac:dyDescent="0.45">
      <c r="A14" s="13" t="s">
        <v>75</v>
      </c>
      <c r="B14" s="14" t="s">
        <v>87</v>
      </c>
      <c r="C14" s="15">
        <v>794</v>
      </c>
      <c r="D14" s="15">
        <v>787</v>
      </c>
      <c r="E14" s="16">
        <v>0.99118387909319894</v>
      </c>
      <c r="F14" s="15">
        <v>691</v>
      </c>
      <c r="G14" s="15">
        <v>518</v>
      </c>
      <c r="H14" s="17">
        <v>0.65239294710327456</v>
      </c>
      <c r="I14" s="15">
        <v>518</v>
      </c>
      <c r="J14" s="17">
        <v>0.65239294710327456</v>
      </c>
      <c r="K14" s="15">
        <v>0</v>
      </c>
      <c r="L14" s="17">
        <v>0</v>
      </c>
      <c r="M14" s="15">
        <v>96</v>
      </c>
      <c r="N14" s="17">
        <v>0.12090680100755667</v>
      </c>
      <c r="O14" s="15">
        <v>7</v>
      </c>
      <c r="P14" s="17">
        <v>8.8161209068010078E-3</v>
      </c>
      <c r="Q14" s="24" t="s">
        <v>138</v>
      </c>
      <c r="R14" s="24" t="s">
        <v>138</v>
      </c>
    </row>
    <row r="15" spans="1:18" ht="17.149999999999999" customHeight="1" x14ac:dyDescent="0.45">
      <c r="A15" s="13" t="s">
        <v>75</v>
      </c>
      <c r="B15" s="14" t="s">
        <v>88</v>
      </c>
      <c r="C15" s="15">
        <v>3151</v>
      </c>
      <c r="D15" s="15">
        <v>3109</v>
      </c>
      <c r="E15" s="16">
        <v>0.98667089812757858</v>
      </c>
      <c r="F15" s="15">
        <v>2743</v>
      </c>
      <c r="G15" s="15">
        <v>2403</v>
      </c>
      <c r="H15" s="17">
        <v>0.76261504284354176</v>
      </c>
      <c r="I15" s="18" t="s">
        <v>136</v>
      </c>
      <c r="J15" s="18" t="s">
        <v>136</v>
      </c>
      <c r="K15" s="18" t="s">
        <v>136</v>
      </c>
      <c r="L15" s="18" t="s">
        <v>136</v>
      </c>
      <c r="M15" s="15">
        <v>366</v>
      </c>
      <c r="N15" s="17">
        <v>0.11615360203110124</v>
      </c>
      <c r="O15" s="15">
        <v>42</v>
      </c>
      <c r="P15" s="17">
        <v>1.3329101872421454E-2</v>
      </c>
      <c r="Q15" s="19">
        <v>1</v>
      </c>
      <c r="R15" s="20" t="s">
        <v>78</v>
      </c>
    </row>
    <row r="16" spans="1:18" ht="17.149999999999999" customHeight="1" x14ac:dyDescent="0.45">
      <c r="A16" s="13" t="s">
        <v>75</v>
      </c>
      <c r="B16" s="14" t="s">
        <v>89</v>
      </c>
      <c r="C16" s="15">
        <v>5740</v>
      </c>
      <c r="D16" s="15">
        <v>5718</v>
      </c>
      <c r="E16" s="16">
        <v>0.99616724738675955</v>
      </c>
      <c r="F16" s="15">
        <v>4923</v>
      </c>
      <c r="G16" s="15">
        <v>3837</v>
      </c>
      <c r="H16" s="17">
        <v>0.66846689895470379</v>
      </c>
      <c r="I16" s="18" t="s">
        <v>136</v>
      </c>
      <c r="J16" s="18" t="s">
        <v>136</v>
      </c>
      <c r="K16" s="18" t="s">
        <v>136</v>
      </c>
      <c r="L16" s="18" t="s">
        <v>136</v>
      </c>
      <c r="M16" s="15">
        <v>795</v>
      </c>
      <c r="N16" s="17">
        <v>0.13850174216027875</v>
      </c>
      <c r="O16" s="15">
        <v>22</v>
      </c>
      <c r="P16" s="17">
        <v>3.8327526132404181E-3</v>
      </c>
      <c r="Q16" s="19">
        <v>1</v>
      </c>
      <c r="R16" s="20" t="s">
        <v>78</v>
      </c>
    </row>
    <row r="17" spans="1:18" ht="17.149999999999999" customHeight="1" x14ac:dyDescent="0.45">
      <c r="A17" s="13" t="s">
        <v>75</v>
      </c>
      <c r="B17" s="14" t="s">
        <v>90</v>
      </c>
      <c r="C17" s="15">
        <v>427</v>
      </c>
      <c r="D17" s="18" t="s">
        <v>136</v>
      </c>
      <c r="E17" s="18" t="s">
        <v>136</v>
      </c>
      <c r="F17" s="18" t="s">
        <v>136</v>
      </c>
      <c r="G17" s="15">
        <v>282</v>
      </c>
      <c r="H17" s="17">
        <v>0.66042154566744726</v>
      </c>
      <c r="I17" s="15">
        <v>282</v>
      </c>
      <c r="J17" s="17">
        <v>0.66042154566744726</v>
      </c>
      <c r="K17" s="15">
        <v>0</v>
      </c>
      <c r="L17" s="17">
        <v>0</v>
      </c>
      <c r="M17" s="18" t="s">
        <v>136</v>
      </c>
      <c r="N17" s="18" t="s">
        <v>136</v>
      </c>
      <c r="O17" s="18" t="s">
        <v>136</v>
      </c>
      <c r="P17" s="18" t="s">
        <v>136</v>
      </c>
      <c r="Q17" s="19">
        <v>2</v>
      </c>
      <c r="R17" s="25" t="s">
        <v>137</v>
      </c>
    </row>
    <row r="18" spans="1:18" ht="17.149999999999999" customHeight="1" x14ac:dyDescent="0.45">
      <c r="A18" s="13" t="s">
        <v>75</v>
      </c>
      <c r="B18" s="14" t="s">
        <v>91</v>
      </c>
      <c r="C18" s="15">
        <v>33085</v>
      </c>
      <c r="D18" s="15">
        <v>32963</v>
      </c>
      <c r="E18" s="16">
        <v>0.99631252833610395</v>
      </c>
      <c r="F18" s="15">
        <v>28922</v>
      </c>
      <c r="G18" s="15">
        <v>22014</v>
      </c>
      <c r="H18" s="17">
        <v>0.66537705909022216</v>
      </c>
      <c r="I18" s="15">
        <v>21825</v>
      </c>
      <c r="J18" s="17">
        <v>0.65966450052894066</v>
      </c>
      <c r="K18" s="15">
        <v>189</v>
      </c>
      <c r="L18" s="17">
        <v>5.7125585612815477E-3</v>
      </c>
      <c r="M18" s="15">
        <v>4041</v>
      </c>
      <c r="N18" s="17">
        <v>0.12213994257216261</v>
      </c>
      <c r="O18" s="15">
        <v>122</v>
      </c>
      <c r="P18" s="17">
        <v>3.6874716638960253E-3</v>
      </c>
      <c r="Q18" s="24" t="s">
        <v>138</v>
      </c>
      <c r="R18" s="24" t="s">
        <v>138</v>
      </c>
    </row>
    <row r="19" spans="1:18" ht="17.149999999999999" customHeight="1" x14ac:dyDescent="0.45">
      <c r="A19" s="13" t="s">
        <v>75</v>
      </c>
      <c r="B19" s="14" t="s">
        <v>92</v>
      </c>
      <c r="C19" s="15">
        <v>4374</v>
      </c>
      <c r="D19" s="15">
        <v>4321</v>
      </c>
      <c r="E19" s="16">
        <v>0.98788294467306814</v>
      </c>
      <c r="F19" s="15">
        <v>3773</v>
      </c>
      <c r="G19" s="15">
        <v>3057</v>
      </c>
      <c r="H19" s="17">
        <v>0.69890260631001366</v>
      </c>
      <c r="I19" s="18" t="s">
        <v>136</v>
      </c>
      <c r="J19" s="18" t="s">
        <v>136</v>
      </c>
      <c r="K19" s="18" t="s">
        <v>136</v>
      </c>
      <c r="L19" s="18" t="s">
        <v>136</v>
      </c>
      <c r="M19" s="15">
        <v>548</v>
      </c>
      <c r="N19" s="17">
        <v>0.12528577960676726</v>
      </c>
      <c r="O19" s="15">
        <v>53</v>
      </c>
      <c r="P19" s="17">
        <v>1.211705532693187E-2</v>
      </c>
      <c r="Q19" s="22">
        <v>1</v>
      </c>
      <c r="R19" s="20" t="s">
        <v>78</v>
      </c>
    </row>
    <row r="20" spans="1:18" ht="17.149999999999999" customHeight="1" x14ac:dyDescent="0.45">
      <c r="A20" s="13" t="s">
        <v>75</v>
      </c>
      <c r="B20" s="14" t="s">
        <v>93</v>
      </c>
      <c r="C20" s="15">
        <v>2105</v>
      </c>
      <c r="D20" s="15">
        <v>2077</v>
      </c>
      <c r="E20" s="16">
        <v>0.9866983372921615</v>
      </c>
      <c r="F20" s="15">
        <v>1916</v>
      </c>
      <c r="G20" s="15">
        <v>1598</v>
      </c>
      <c r="H20" s="17">
        <v>0.75914489311163891</v>
      </c>
      <c r="I20" s="18" t="s">
        <v>136</v>
      </c>
      <c r="J20" s="18" t="s">
        <v>136</v>
      </c>
      <c r="K20" s="18" t="s">
        <v>136</v>
      </c>
      <c r="L20" s="18" t="s">
        <v>136</v>
      </c>
      <c r="M20" s="15">
        <v>161</v>
      </c>
      <c r="N20" s="17">
        <v>7.6484560570071261E-2</v>
      </c>
      <c r="O20" s="15">
        <v>28</v>
      </c>
      <c r="P20" s="17">
        <v>1.3301662707838479E-2</v>
      </c>
      <c r="Q20" s="19">
        <v>1</v>
      </c>
      <c r="R20" s="20" t="s">
        <v>78</v>
      </c>
    </row>
    <row r="21" spans="1:18" ht="17.149999999999999" customHeight="1" x14ac:dyDescent="0.45">
      <c r="A21" s="13" t="s">
        <v>75</v>
      </c>
      <c r="B21" s="14" t="s">
        <v>94</v>
      </c>
      <c r="C21" s="15">
        <v>443</v>
      </c>
      <c r="D21" s="15">
        <v>426</v>
      </c>
      <c r="E21" s="16">
        <v>0.96162528216704291</v>
      </c>
      <c r="F21" s="15">
        <v>372</v>
      </c>
      <c r="G21" s="15">
        <v>321</v>
      </c>
      <c r="H21" s="17">
        <v>0.72460496613995484</v>
      </c>
      <c r="I21" s="15">
        <v>321</v>
      </c>
      <c r="J21" s="17">
        <v>0.72460496613995484</v>
      </c>
      <c r="K21" s="15">
        <v>0</v>
      </c>
      <c r="L21" s="17">
        <v>0</v>
      </c>
      <c r="M21" s="15">
        <v>54</v>
      </c>
      <c r="N21" s="17">
        <v>0.12189616252821671</v>
      </c>
      <c r="O21" s="15">
        <v>17</v>
      </c>
      <c r="P21" s="17">
        <v>3.8374717832957109E-2</v>
      </c>
      <c r="Q21" s="26" t="s">
        <v>138</v>
      </c>
      <c r="R21" s="26" t="s">
        <v>138</v>
      </c>
    </row>
    <row r="22" spans="1:18" ht="17.149999999999999" customHeight="1" x14ac:dyDescent="0.45">
      <c r="A22" s="13" t="s">
        <v>75</v>
      </c>
      <c r="B22" s="23" t="s">
        <v>95</v>
      </c>
      <c r="C22" s="15">
        <v>256978</v>
      </c>
      <c r="D22" s="15">
        <v>253571</v>
      </c>
      <c r="E22" s="16">
        <v>0.98674205574018015</v>
      </c>
      <c r="F22" s="15">
        <v>217571</v>
      </c>
      <c r="G22" s="15">
        <v>178963</v>
      </c>
      <c r="H22" s="17">
        <v>0.69641370078372467</v>
      </c>
      <c r="I22" s="15">
        <v>178812</v>
      </c>
      <c r="J22" s="17">
        <v>0.69582610184529414</v>
      </c>
      <c r="K22" s="15">
        <v>151</v>
      </c>
      <c r="L22" s="17">
        <v>5.8759893843052713E-4</v>
      </c>
      <c r="M22" s="15">
        <v>36000</v>
      </c>
      <c r="N22" s="17">
        <v>0.1400898131357548</v>
      </c>
      <c r="O22" s="15">
        <v>3407</v>
      </c>
      <c r="P22" s="17">
        <v>1.3257944259819908E-2</v>
      </c>
      <c r="Q22" s="24" t="s">
        <v>138</v>
      </c>
      <c r="R22" s="24" t="s">
        <v>138</v>
      </c>
    </row>
    <row r="23" spans="1:18" ht="17.149999999999999" customHeight="1" x14ac:dyDescent="0.45">
      <c r="A23" s="13" t="s">
        <v>75</v>
      </c>
      <c r="B23" s="14" t="s">
        <v>96</v>
      </c>
      <c r="C23" s="15">
        <v>5091</v>
      </c>
      <c r="D23" s="18" t="s">
        <v>136</v>
      </c>
      <c r="E23" s="18" t="s">
        <v>136</v>
      </c>
      <c r="F23" s="15">
        <v>4499</v>
      </c>
      <c r="G23" s="15">
        <v>3410</v>
      </c>
      <c r="H23" s="17">
        <v>0.66980946768807703</v>
      </c>
      <c r="I23" s="15">
        <v>3386</v>
      </c>
      <c r="J23" s="17">
        <v>0.66509526615596148</v>
      </c>
      <c r="K23" s="15">
        <v>24</v>
      </c>
      <c r="L23" s="17">
        <v>4.7142015321154978E-3</v>
      </c>
      <c r="M23" s="18" t="s">
        <v>136</v>
      </c>
      <c r="N23" s="18" t="s">
        <v>136</v>
      </c>
      <c r="O23" s="18" t="s">
        <v>136</v>
      </c>
      <c r="P23" s="18" t="s">
        <v>136</v>
      </c>
      <c r="Q23" s="19">
        <v>2</v>
      </c>
      <c r="R23" s="25" t="s">
        <v>137</v>
      </c>
    </row>
    <row r="24" spans="1:18" ht="17.149999999999999" customHeight="1" x14ac:dyDescent="0.45">
      <c r="A24" s="13" t="s">
        <v>75</v>
      </c>
      <c r="B24" s="14" t="s">
        <v>97</v>
      </c>
      <c r="C24" s="15">
        <v>4016</v>
      </c>
      <c r="D24" s="15">
        <v>3946</v>
      </c>
      <c r="E24" s="16">
        <v>0.98256972111553786</v>
      </c>
      <c r="F24" s="15">
        <v>3478</v>
      </c>
      <c r="G24" s="15">
        <v>2749</v>
      </c>
      <c r="H24" s="17">
        <v>0.68451195219123506</v>
      </c>
      <c r="I24" s="18" t="s">
        <v>136</v>
      </c>
      <c r="J24" s="18" t="s">
        <v>136</v>
      </c>
      <c r="K24" s="18" t="s">
        <v>136</v>
      </c>
      <c r="L24" s="18" t="s">
        <v>136</v>
      </c>
      <c r="M24" s="15">
        <v>468</v>
      </c>
      <c r="N24" s="17">
        <v>0.11653386454183266</v>
      </c>
      <c r="O24" s="15">
        <v>70</v>
      </c>
      <c r="P24" s="17">
        <v>1.743027888446215E-2</v>
      </c>
      <c r="Q24" s="19">
        <v>1</v>
      </c>
      <c r="R24" s="20" t="s">
        <v>78</v>
      </c>
    </row>
    <row r="25" spans="1:18" ht="17.149999999999999" customHeight="1" x14ac:dyDescent="0.45">
      <c r="A25" s="13" t="s">
        <v>75</v>
      </c>
      <c r="B25" s="14" t="s">
        <v>98</v>
      </c>
      <c r="C25" s="15">
        <v>315</v>
      </c>
      <c r="D25" s="18" t="s">
        <v>136</v>
      </c>
      <c r="E25" s="18" t="s">
        <v>136</v>
      </c>
      <c r="F25" s="18" t="s">
        <v>136</v>
      </c>
      <c r="G25" s="15">
        <v>229</v>
      </c>
      <c r="H25" s="17">
        <v>0.72698412698412695</v>
      </c>
      <c r="I25" s="15">
        <v>229</v>
      </c>
      <c r="J25" s="17">
        <v>0.72698412698412695</v>
      </c>
      <c r="K25" s="15">
        <v>0</v>
      </c>
      <c r="L25" s="17">
        <v>0</v>
      </c>
      <c r="M25" s="18" t="s">
        <v>136</v>
      </c>
      <c r="N25" s="18" t="s">
        <v>136</v>
      </c>
      <c r="O25" s="18" t="s">
        <v>136</v>
      </c>
      <c r="P25" s="18" t="s">
        <v>136</v>
      </c>
      <c r="Q25" s="19">
        <v>1</v>
      </c>
      <c r="R25" s="20" t="s">
        <v>78</v>
      </c>
    </row>
    <row r="26" spans="1:18" ht="17.149999999999999" customHeight="1" x14ac:dyDescent="0.45">
      <c r="A26" s="13" t="s">
        <v>75</v>
      </c>
      <c r="B26" s="14" t="s">
        <v>99</v>
      </c>
      <c r="C26" s="15">
        <v>2354</v>
      </c>
      <c r="D26" s="15">
        <v>2303</v>
      </c>
      <c r="E26" s="16">
        <v>0.97833474936278675</v>
      </c>
      <c r="F26" s="15">
        <v>2012</v>
      </c>
      <c r="G26" s="15">
        <v>1674</v>
      </c>
      <c r="H26" s="17">
        <v>0.71112999150382328</v>
      </c>
      <c r="I26" s="15">
        <v>1666</v>
      </c>
      <c r="J26" s="17">
        <v>0.70773152081563295</v>
      </c>
      <c r="K26" s="15">
        <v>8</v>
      </c>
      <c r="L26" s="17">
        <v>3.3984706881903144E-3</v>
      </c>
      <c r="M26" s="15">
        <v>291</v>
      </c>
      <c r="N26" s="17">
        <v>0.12361937128292269</v>
      </c>
      <c r="O26" s="15">
        <v>51</v>
      </c>
      <c r="P26" s="17">
        <v>2.1665250637213255E-2</v>
      </c>
      <c r="Q26" s="24" t="s">
        <v>138</v>
      </c>
      <c r="R26" s="24" t="s">
        <v>138</v>
      </c>
    </row>
    <row r="27" spans="1:18" ht="17.149999999999999" customHeight="1" x14ac:dyDescent="0.45">
      <c r="A27" s="13" t="s">
        <v>75</v>
      </c>
      <c r="B27" s="14" t="s">
        <v>100</v>
      </c>
      <c r="C27" s="15">
        <v>8592</v>
      </c>
      <c r="D27" s="15">
        <v>8350</v>
      </c>
      <c r="E27" s="16">
        <v>0.9718342644320298</v>
      </c>
      <c r="F27" s="15">
        <v>7234</v>
      </c>
      <c r="G27" s="15">
        <v>5967</v>
      </c>
      <c r="H27" s="17">
        <v>0.69448324022346364</v>
      </c>
      <c r="I27" s="15">
        <v>5927</v>
      </c>
      <c r="J27" s="17">
        <v>0.68982774674115455</v>
      </c>
      <c r="K27" s="15">
        <v>40</v>
      </c>
      <c r="L27" s="17">
        <v>4.6554934823091251E-3</v>
      </c>
      <c r="M27" s="15">
        <v>1116</v>
      </c>
      <c r="N27" s="17">
        <v>0.12988826815642457</v>
      </c>
      <c r="O27" s="15">
        <v>242</v>
      </c>
      <c r="P27" s="17">
        <v>2.8165735567970206E-2</v>
      </c>
      <c r="Q27" s="26" t="s">
        <v>138</v>
      </c>
      <c r="R27" s="26" t="s">
        <v>138</v>
      </c>
    </row>
    <row r="28" spans="1:18" ht="17.149999999999999" customHeight="1" x14ac:dyDescent="0.45">
      <c r="A28" s="13" t="s">
        <v>75</v>
      </c>
      <c r="B28" s="14" t="s">
        <v>101</v>
      </c>
      <c r="C28" s="15">
        <v>168</v>
      </c>
      <c r="D28" s="15">
        <v>168</v>
      </c>
      <c r="E28" s="16">
        <v>1</v>
      </c>
      <c r="F28" s="18" t="s">
        <v>136</v>
      </c>
      <c r="G28" s="15">
        <v>104</v>
      </c>
      <c r="H28" s="17">
        <v>0.61904761904761907</v>
      </c>
      <c r="I28" s="15">
        <v>104</v>
      </c>
      <c r="J28" s="17">
        <v>0.61904761904761907</v>
      </c>
      <c r="K28" s="15">
        <v>0</v>
      </c>
      <c r="L28" s="17">
        <v>0</v>
      </c>
      <c r="M28" s="15" t="s">
        <v>136</v>
      </c>
      <c r="N28" s="17" t="s">
        <v>136</v>
      </c>
      <c r="O28" s="15">
        <v>0</v>
      </c>
      <c r="P28" s="17">
        <v>0</v>
      </c>
      <c r="Q28" s="22">
        <v>1</v>
      </c>
      <c r="R28" s="20" t="s">
        <v>78</v>
      </c>
    </row>
    <row r="29" spans="1:18" ht="17.149999999999999" customHeight="1" x14ac:dyDescent="0.45">
      <c r="A29" s="13" t="s">
        <v>75</v>
      </c>
      <c r="B29" s="14" t="s">
        <v>102</v>
      </c>
      <c r="C29" s="15">
        <v>310</v>
      </c>
      <c r="D29" s="15">
        <v>304</v>
      </c>
      <c r="E29" s="16">
        <v>0.98064516129032253</v>
      </c>
      <c r="F29" s="18" t="s">
        <v>136</v>
      </c>
      <c r="G29" s="15">
        <v>207</v>
      </c>
      <c r="H29" s="17">
        <v>0.66774193548387095</v>
      </c>
      <c r="I29" s="15">
        <v>207</v>
      </c>
      <c r="J29" s="17">
        <v>0.66774193548387095</v>
      </c>
      <c r="K29" s="15">
        <v>0</v>
      </c>
      <c r="L29" s="17">
        <v>0</v>
      </c>
      <c r="M29" s="18" t="s">
        <v>136</v>
      </c>
      <c r="N29" s="18" t="s">
        <v>136</v>
      </c>
      <c r="O29" s="15">
        <v>6</v>
      </c>
      <c r="P29" s="17">
        <v>1.935483870967742E-2</v>
      </c>
      <c r="Q29" s="22">
        <v>1</v>
      </c>
      <c r="R29" s="20" t="s">
        <v>78</v>
      </c>
    </row>
    <row r="30" spans="1:18" ht="17.149999999999999" customHeight="1" x14ac:dyDescent="0.45">
      <c r="A30" s="13" t="s">
        <v>75</v>
      </c>
      <c r="B30" s="14" t="s">
        <v>103</v>
      </c>
      <c r="C30" s="15">
        <v>11679</v>
      </c>
      <c r="D30" s="15">
        <v>11499</v>
      </c>
      <c r="E30" s="16">
        <v>0.98458772155150265</v>
      </c>
      <c r="F30" s="15">
        <v>9909</v>
      </c>
      <c r="G30" s="15">
        <v>7756</v>
      </c>
      <c r="H30" s="17">
        <v>0.66409795359191715</v>
      </c>
      <c r="I30" s="15">
        <v>7652</v>
      </c>
      <c r="J30" s="17">
        <v>0.655193081599452</v>
      </c>
      <c r="K30" s="15">
        <v>104</v>
      </c>
      <c r="L30" s="17">
        <v>8.9048719924651083E-3</v>
      </c>
      <c r="M30" s="15">
        <v>1590</v>
      </c>
      <c r="N30" s="17">
        <v>0.13614179296172618</v>
      </c>
      <c r="O30" s="15">
        <v>180</v>
      </c>
      <c r="P30" s="17">
        <v>1.5412278448497303E-2</v>
      </c>
      <c r="Q30" s="24" t="s">
        <v>138</v>
      </c>
      <c r="R30" s="24" t="s">
        <v>138</v>
      </c>
    </row>
    <row r="31" spans="1:18" ht="17.149999999999999" customHeight="1" x14ac:dyDescent="0.45">
      <c r="A31" s="13" t="s">
        <v>75</v>
      </c>
      <c r="B31" s="14" t="s">
        <v>104</v>
      </c>
      <c r="C31" s="15">
        <v>2175</v>
      </c>
      <c r="D31" s="18" t="s">
        <v>136</v>
      </c>
      <c r="E31" s="18" t="s">
        <v>136</v>
      </c>
      <c r="F31" s="15">
        <v>1855</v>
      </c>
      <c r="G31" s="15">
        <v>1276</v>
      </c>
      <c r="H31" s="17">
        <v>0.58666666666666667</v>
      </c>
      <c r="I31" s="18" t="s">
        <v>136</v>
      </c>
      <c r="J31" s="18" t="s">
        <v>136</v>
      </c>
      <c r="K31" s="18" t="s">
        <v>136</v>
      </c>
      <c r="L31" s="18" t="s">
        <v>136</v>
      </c>
      <c r="M31" s="18" t="s">
        <v>136</v>
      </c>
      <c r="N31" s="18" t="s">
        <v>136</v>
      </c>
      <c r="O31" s="18" t="s">
        <v>136</v>
      </c>
      <c r="P31" s="18" t="s">
        <v>136</v>
      </c>
      <c r="Q31" s="19">
        <v>1</v>
      </c>
      <c r="R31" s="20" t="s">
        <v>78</v>
      </c>
    </row>
    <row r="32" spans="1:18" ht="17.149999999999999" customHeight="1" x14ac:dyDescent="0.45">
      <c r="A32" s="13" t="s">
        <v>75</v>
      </c>
      <c r="B32" s="14" t="s">
        <v>105</v>
      </c>
      <c r="C32" s="15">
        <v>1841</v>
      </c>
      <c r="D32" s="15">
        <v>1806</v>
      </c>
      <c r="E32" s="16">
        <v>0.98098859315589348</v>
      </c>
      <c r="F32" s="15">
        <v>1530</v>
      </c>
      <c r="G32" s="15">
        <v>1290</v>
      </c>
      <c r="H32" s="17">
        <v>0.70070613796849535</v>
      </c>
      <c r="I32" s="18" t="s">
        <v>136</v>
      </c>
      <c r="J32" s="18" t="s">
        <v>136</v>
      </c>
      <c r="K32" s="18" t="s">
        <v>136</v>
      </c>
      <c r="L32" s="18" t="s">
        <v>136</v>
      </c>
      <c r="M32" s="15">
        <v>276</v>
      </c>
      <c r="N32" s="17">
        <v>0.1499185225420967</v>
      </c>
      <c r="O32" s="15">
        <v>35</v>
      </c>
      <c r="P32" s="17">
        <v>1.9011406844106463E-2</v>
      </c>
      <c r="Q32" s="22">
        <v>1</v>
      </c>
      <c r="R32" s="20" t="s">
        <v>78</v>
      </c>
    </row>
    <row r="33" spans="1:18" ht="17.149999999999999" customHeight="1" x14ac:dyDescent="0.45">
      <c r="A33" s="13" t="s">
        <v>75</v>
      </c>
      <c r="B33" s="14" t="s">
        <v>106</v>
      </c>
      <c r="C33" s="15">
        <v>59828</v>
      </c>
      <c r="D33" s="15">
        <v>58944</v>
      </c>
      <c r="E33" s="16">
        <v>0.98522430968777164</v>
      </c>
      <c r="F33" s="15">
        <v>51288</v>
      </c>
      <c r="G33" s="15">
        <v>37990</v>
      </c>
      <c r="H33" s="17">
        <v>0.63498696262619514</v>
      </c>
      <c r="I33" s="15">
        <v>37916</v>
      </c>
      <c r="J33" s="17">
        <v>0.63375008357290896</v>
      </c>
      <c r="K33" s="15">
        <v>74</v>
      </c>
      <c r="L33" s="17">
        <v>1.2368790532860869E-3</v>
      </c>
      <c r="M33" s="15">
        <v>7656</v>
      </c>
      <c r="N33" s="17">
        <v>0.12796683826970648</v>
      </c>
      <c r="O33" s="15">
        <v>884</v>
      </c>
      <c r="P33" s="17">
        <v>1.4775690312228388E-2</v>
      </c>
      <c r="Q33" s="26" t="s">
        <v>138</v>
      </c>
      <c r="R33" s="26" t="s">
        <v>138</v>
      </c>
    </row>
    <row r="34" spans="1:18" ht="17.149999999999999" customHeight="1" x14ac:dyDescent="0.45">
      <c r="A34" s="13" t="s">
        <v>75</v>
      </c>
      <c r="B34" s="14" t="s">
        <v>107</v>
      </c>
      <c r="C34" s="15">
        <v>4242</v>
      </c>
      <c r="D34" s="15">
        <v>4087</v>
      </c>
      <c r="E34" s="16">
        <v>0.96346063177746344</v>
      </c>
      <c r="F34" s="15">
        <v>3617</v>
      </c>
      <c r="G34" s="15">
        <v>3317</v>
      </c>
      <c r="H34" s="17">
        <v>0.78194247996228194</v>
      </c>
      <c r="I34" s="18" t="s">
        <v>136</v>
      </c>
      <c r="J34" s="18" t="s">
        <v>136</v>
      </c>
      <c r="K34" s="18" t="s">
        <v>136</v>
      </c>
      <c r="L34" s="18" t="s">
        <v>136</v>
      </c>
      <c r="M34" s="15">
        <v>470</v>
      </c>
      <c r="N34" s="17">
        <v>0.1107967939651108</v>
      </c>
      <c r="O34" s="15">
        <v>155</v>
      </c>
      <c r="P34" s="17">
        <v>3.653936822253654E-2</v>
      </c>
      <c r="Q34" s="19">
        <v>1</v>
      </c>
      <c r="R34" s="20" t="s">
        <v>78</v>
      </c>
    </row>
    <row r="35" spans="1:18" ht="17.149999999999999" customHeight="1" x14ac:dyDescent="0.45">
      <c r="A35" s="13" t="s">
        <v>75</v>
      </c>
      <c r="B35" s="14" t="s">
        <v>108</v>
      </c>
      <c r="C35" s="15">
        <v>244</v>
      </c>
      <c r="D35" s="18" t="s">
        <v>136</v>
      </c>
      <c r="E35" s="18" t="s">
        <v>136</v>
      </c>
      <c r="F35" s="18" t="s">
        <v>136</v>
      </c>
      <c r="G35" s="15">
        <v>180</v>
      </c>
      <c r="H35" s="17">
        <v>0.73770491803278693</v>
      </c>
      <c r="I35" s="15">
        <v>180</v>
      </c>
      <c r="J35" s="17">
        <v>0.73770491803278693</v>
      </c>
      <c r="K35" s="15">
        <v>0</v>
      </c>
      <c r="L35" s="17">
        <v>0</v>
      </c>
      <c r="M35" s="15" t="s">
        <v>136</v>
      </c>
      <c r="N35" s="17" t="s">
        <v>136</v>
      </c>
      <c r="O35" s="18" t="s">
        <v>136</v>
      </c>
      <c r="P35" s="18" t="s">
        <v>136</v>
      </c>
      <c r="Q35" s="19">
        <v>1</v>
      </c>
      <c r="R35" s="20" t="s">
        <v>78</v>
      </c>
    </row>
    <row r="36" spans="1:18" ht="17.149999999999999" customHeight="1" x14ac:dyDescent="0.45">
      <c r="A36" s="13" t="s">
        <v>75</v>
      </c>
      <c r="B36" s="14" t="s">
        <v>109</v>
      </c>
      <c r="C36" s="15">
        <v>54967</v>
      </c>
      <c r="D36" s="15">
        <v>53070</v>
      </c>
      <c r="E36" s="16">
        <v>0.96548838393945458</v>
      </c>
      <c r="F36" s="15">
        <v>46831</v>
      </c>
      <c r="G36" s="15">
        <v>41713</v>
      </c>
      <c r="H36" s="17">
        <v>0.75887350592173486</v>
      </c>
      <c r="I36" s="15">
        <v>41614</v>
      </c>
      <c r="J36" s="17">
        <v>0.75707242527334584</v>
      </c>
      <c r="K36" s="15">
        <v>99</v>
      </c>
      <c r="L36" s="17">
        <v>1.8010806483890335E-3</v>
      </c>
      <c r="M36" s="15">
        <v>6239</v>
      </c>
      <c r="N36" s="17">
        <v>0.11350446631615332</v>
      </c>
      <c r="O36" s="15">
        <v>1897</v>
      </c>
      <c r="P36" s="17">
        <v>3.4511616060545418E-2</v>
      </c>
      <c r="Q36" s="24" t="s">
        <v>138</v>
      </c>
      <c r="R36" s="24" t="s">
        <v>138</v>
      </c>
    </row>
    <row r="37" spans="1:18" ht="17.149999999999999" customHeight="1" x14ac:dyDescent="0.45">
      <c r="A37" s="13" t="s">
        <v>75</v>
      </c>
      <c r="B37" s="14" t="s">
        <v>110</v>
      </c>
      <c r="C37" s="15">
        <v>28833</v>
      </c>
      <c r="D37" s="15">
        <v>26976</v>
      </c>
      <c r="E37" s="16">
        <v>0.93559463115180519</v>
      </c>
      <c r="F37" s="15">
        <v>23495</v>
      </c>
      <c r="G37" s="15">
        <v>20667</v>
      </c>
      <c r="H37" s="17">
        <v>0.71678285298095934</v>
      </c>
      <c r="I37" s="18" t="s">
        <v>136</v>
      </c>
      <c r="J37" s="18" t="s">
        <v>136</v>
      </c>
      <c r="K37" s="18" t="s">
        <v>136</v>
      </c>
      <c r="L37" s="18" t="s">
        <v>136</v>
      </c>
      <c r="M37" s="15">
        <v>3481</v>
      </c>
      <c r="N37" s="17">
        <v>0.1207297194187216</v>
      </c>
      <c r="O37" s="15">
        <v>1857</v>
      </c>
      <c r="P37" s="17">
        <v>6.4405368848194783E-2</v>
      </c>
      <c r="Q37" s="19">
        <v>1</v>
      </c>
      <c r="R37" s="20" t="s">
        <v>78</v>
      </c>
    </row>
    <row r="38" spans="1:18" ht="17.149999999999999" customHeight="1" x14ac:dyDescent="0.45">
      <c r="A38" s="13" t="s">
        <v>75</v>
      </c>
      <c r="B38" s="14" t="s">
        <v>111</v>
      </c>
      <c r="C38" s="15">
        <v>1141</v>
      </c>
      <c r="D38" s="15">
        <v>1090</v>
      </c>
      <c r="E38" s="16">
        <v>0.95530236634531118</v>
      </c>
      <c r="F38" s="15">
        <v>966</v>
      </c>
      <c r="G38" s="15">
        <v>842</v>
      </c>
      <c r="H38" s="17">
        <v>0.73794916739702021</v>
      </c>
      <c r="I38" s="18" t="s">
        <v>136</v>
      </c>
      <c r="J38" s="18" t="s">
        <v>136</v>
      </c>
      <c r="K38" s="18" t="s">
        <v>136</v>
      </c>
      <c r="L38" s="18" t="s">
        <v>136</v>
      </c>
      <c r="M38" s="15">
        <v>124</v>
      </c>
      <c r="N38" s="17">
        <v>0.10867659947414549</v>
      </c>
      <c r="O38" s="15">
        <v>51</v>
      </c>
      <c r="P38" s="17">
        <v>4.4697633654688866E-2</v>
      </c>
      <c r="Q38" s="22">
        <v>1</v>
      </c>
      <c r="R38" s="20" t="s">
        <v>78</v>
      </c>
    </row>
    <row r="39" spans="1:18" ht="17.149999999999999" customHeight="1" x14ac:dyDescent="0.45">
      <c r="A39" s="13" t="s">
        <v>75</v>
      </c>
      <c r="B39" s="23" t="s">
        <v>112</v>
      </c>
      <c r="C39" s="15">
        <v>57421</v>
      </c>
      <c r="D39" s="15">
        <v>55831</v>
      </c>
      <c r="E39" s="16">
        <v>0.97230978213545571</v>
      </c>
      <c r="F39" s="15">
        <v>48551</v>
      </c>
      <c r="G39" s="15">
        <v>41718</v>
      </c>
      <c r="H39" s="17">
        <v>0.72652862193274237</v>
      </c>
      <c r="I39" s="15">
        <v>41655</v>
      </c>
      <c r="J39" s="17">
        <v>0.72543146235697742</v>
      </c>
      <c r="K39" s="15">
        <v>63</v>
      </c>
      <c r="L39" s="17">
        <v>1.097159575764964E-3</v>
      </c>
      <c r="M39" s="15">
        <v>7280</v>
      </c>
      <c r="N39" s="17">
        <v>0.12678288431061807</v>
      </c>
      <c r="O39" s="15">
        <v>1590</v>
      </c>
      <c r="P39" s="17">
        <v>2.7690217864544332E-2</v>
      </c>
      <c r="Q39" s="26" t="s">
        <v>138</v>
      </c>
      <c r="R39" s="26" t="s">
        <v>138</v>
      </c>
    </row>
    <row r="40" spans="1:18" ht="17.149999999999999" customHeight="1" x14ac:dyDescent="0.45">
      <c r="A40" s="13" t="s">
        <v>75</v>
      </c>
      <c r="B40" s="14" t="s">
        <v>113</v>
      </c>
      <c r="C40" s="15">
        <v>61347</v>
      </c>
      <c r="D40" s="15">
        <v>60161</v>
      </c>
      <c r="E40" s="16">
        <v>0.98066735129672189</v>
      </c>
      <c r="F40" s="15">
        <v>51468</v>
      </c>
      <c r="G40" s="15">
        <v>41346</v>
      </c>
      <c r="H40" s="17">
        <v>0.67396938725610056</v>
      </c>
      <c r="I40" s="18" t="s">
        <v>136</v>
      </c>
      <c r="J40" s="18" t="s">
        <v>136</v>
      </c>
      <c r="K40" s="18" t="s">
        <v>136</v>
      </c>
      <c r="L40" s="18" t="s">
        <v>136</v>
      </c>
      <c r="M40" s="15">
        <v>8693</v>
      </c>
      <c r="N40" s="17">
        <v>0.14170212072309973</v>
      </c>
      <c r="O40" s="15">
        <v>1186</v>
      </c>
      <c r="P40" s="17">
        <v>1.9332648703278076E-2</v>
      </c>
      <c r="Q40" s="19">
        <v>1</v>
      </c>
      <c r="R40" s="20" t="s">
        <v>78</v>
      </c>
    </row>
    <row r="41" spans="1:18" ht="17.149999999999999" customHeight="1" x14ac:dyDescent="0.45">
      <c r="A41" s="13" t="s">
        <v>75</v>
      </c>
      <c r="B41" s="23" t="s">
        <v>114</v>
      </c>
      <c r="C41" s="15">
        <v>12220</v>
      </c>
      <c r="D41" s="15">
        <v>11912</v>
      </c>
      <c r="E41" s="16">
        <v>0.97479541734860886</v>
      </c>
      <c r="F41" s="15">
        <v>10823</v>
      </c>
      <c r="G41" s="15">
        <v>9595</v>
      </c>
      <c r="H41" s="17">
        <v>0.78518821603927991</v>
      </c>
      <c r="I41" s="18" t="s">
        <v>136</v>
      </c>
      <c r="J41" s="18" t="s">
        <v>136</v>
      </c>
      <c r="K41" s="18" t="s">
        <v>136</v>
      </c>
      <c r="L41" s="18" t="s">
        <v>136</v>
      </c>
      <c r="M41" s="15">
        <v>1089</v>
      </c>
      <c r="N41" s="17">
        <v>8.9116202945990181E-2</v>
      </c>
      <c r="O41" s="15">
        <v>308</v>
      </c>
      <c r="P41" s="17">
        <v>2.5204582651391163E-2</v>
      </c>
      <c r="Q41" s="19">
        <v>1</v>
      </c>
      <c r="R41" s="20" t="s">
        <v>78</v>
      </c>
    </row>
    <row r="42" spans="1:18" ht="17.149999999999999" customHeight="1" x14ac:dyDescent="0.45">
      <c r="A42" s="13" t="s">
        <v>75</v>
      </c>
      <c r="B42" s="23" t="s">
        <v>115</v>
      </c>
      <c r="C42" s="15">
        <v>17970</v>
      </c>
      <c r="D42" s="15">
        <v>17578</v>
      </c>
      <c r="E42" s="16">
        <v>0.97818586533110741</v>
      </c>
      <c r="F42" s="15">
        <v>14899</v>
      </c>
      <c r="G42" s="15">
        <v>12494</v>
      </c>
      <c r="H42" s="17">
        <v>0.69526989426822483</v>
      </c>
      <c r="I42" s="15">
        <v>12433</v>
      </c>
      <c r="J42" s="17">
        <v>0.69187534780189208</v>
      </c>
      <c r="K42" s="15">
        <v>61</v>
      </c>
      <c r="L42" s="17">
        <v>3.3945464663327767E-3</v>
      </c>
      <c r="M42" s="15">
        <v>2679</v>
      </c>
      <c r="N42" s="17">
        <v>0.14908180300500834</v>
      </c>
      <c r="O42" s="15">
        <v>392</v>
      </c>
      <c r="P42" s="17">
        <v>2.18141346688926E-2</v>
      </c>
      <c r="Q42" s="24" t="s">
        <v>138</v>
      </c>
      <c r="R42" s="24" t="s">
        <v>138</v>
      </c>
    </row>
    <row r="43" spans="1:18" ht="17.149999999999999" customHeight="1" x14ac:dyDescent="0.45">
      <c r="A43" s="13" t="s">
        <v>75</v>
      </c>
      <c r="B43" s="23" t="s">
        <v>116</v>
      </c>
      <c r="C43" s="15">
        <v>4337</v>
      </c>
      <c r="D43" s="15">
        <v>4222</v>
      </c>
      <c r="E43" s="16">
        <v>0.973483975097994</v>
      </c>
      <c r="F43" s="15">
        <v>3593</v>
      </c>
      <c r="G43" s="15">
        <v>2796</v>
      </c>
      <c r="H43" s="17">
        <v>0.64468526631311962</v>
      </c>
      <c r="I43" s="18" t="s">
        <v>136</v>
      </c>
      <c r="J43" s="18" t="s">
        <v>136</v>
      </c>
      <c r="K43" s="18" t="s">
        <v>136</v>
      </c>
      <c r="L43" s="18" t="s">
        <v>136</v>
      </c>
      <c r="M43" s="15">
        <v>629</v>
      </c>
      <c r="N43" s="17">
        <v>0.14503112750749367</v>
      </c>
      <c r="O43" s="15">
        <v>115</v>
      </c>
      <c r="P43" s="17">
        <v>2.6516024902005993E-2</v>
      </c>
      <c r="Q43" s="19">
        <v>1</v>
      </c>
      <c r="R43" s="20" t="s">
        <v>78</v>
      </c>
    </row>
    <row r="44" spans="1:18" ht="17.149999999999999" customHeight="1" x14ac:dyDescent="0.45">
      <c r="A44" s="13" t="s">
        <v>75</v>
      </c>
      <c r="B44" s="14" t="s">
        <v>117</v>
      </c>
      <c r="C44" s="15">
        <v>11641</v>
      </c>
      <c r="D44" s="18" t="s">
        <v>136</v>
      </c>
      <c r="E44" s="18" t="s">
        <v>136</v>
      </c>
      <c r="F44" s="15">
        <v>10080</v>
      </c>
      <c r="G44" s="15">
        <v>7666</v>
      </c>
      <c r="H44" s="17">
        <v>0.65853449016407528</v>
      </c>
      <c r="I44" s="15">
        <v>7660</v>
      </c>
      <c r="J44" s="17">
        <v>0.65801907052658704</v>
      </c>
      <c r="K44" s="15">
        <v>6</v>
      </c>
      <c r="L44" s="17">
        <v>5.1541963748818825E-4</v>
      </c>
      <c r="M44" s="18" t="s">
        <v>136</v>
      </c>
      <c r="N44" s="18" t="s">
        <v>136</v>
      </c>
      <c r="O44" s="18" t="s">
        <v>136</v>
      </c>
      <c r="P44" s="18" t="s">
        <v>136</v>
      </c>
      <c r="Q44" s="19">
        <v>1</v>
      </c>
      <c r="R44" s="20" t="s">
        <v>78</v>
      </c>
    </row>
    <row r="45" spans="1:18" ht="17.149999999999999" customHeight="1" x14ac:dyDescent="0.45">
      <c r="A45" s="13" t="s">
        <v>75</v>
      </c>
      <c r="B45" s="23" t="s">
        <v>118</v>
      </c>
      <c r="C45" s="15">
        <v>7779</v>
      </c>
      <c r="D45" s="15">
        <v>7453</v>
      </c>
      <c r="E45" s="16">
        <v>0.95809229978146293</v>
      </c>
      <c r="F45" s="15">
        <v>6734</v>
      </c>
      <c r="G45" s="15">
        <v>5847</v>
      </c>
      <c r="H45" s="17">
        <v>0.75163902815271888</v>
      </c>
      <c r="I45" s="18" t="s">
        <v>136</v>
      </c>
      <c r="J45" s="18" t="s">
        <v>136</v>
      </c>
      <c r="K45" s="18" t="s">
        <v>136</v>
      </c>
      <c r="L45" s="18" t="s">
        <v>136</v>
      </c>
      <c r="M45" s="15">
        <v>719</v>
      </c>
      <c r="N45" s="17">
        <v>9.2428332690577195E-2</v>
      </c>
      <c r="O45" s="15">
        <v>326</v>
      </c>
      <c r="P45" s="17">
        <v>4.190770021853709E-2</v>
      </c>
      <c r="Q45" s="19">
        <v>1</v>
      </c>
      <c r="R45" s="20" t="s">
        <v>78</v>
      </c>
    </row>
    <row r="46" spans="1:18" ht="17.149999999999999" customHeight="1" x14ac:dyDescent="0.45">
      <c r="A46" s="13" t="s">
        <v>75</v>
      </c>
      <c r="B46" s="14" t="s">
        <v>119</v>
      </c>
      <c r="C46" s="15">
        <v>29021</v>
      </c>
      <c r="D46" s="15">
        <v>28628</v>
      </c>
      <c r="E46" s="16">
        <v>0.98645808207849484</v>
      </c>
      <c r="F46" s="15">
        <v>25043</v>
      </c>
      <c r="G46" s="15">
        <v>19880</v>
      </c>
      <c r="H46" s="17">
        <v>0.68502119155094587</v>
      </c>
      <c r="I46" s="18" t="s">
        <v>136</v>
      </c>
      <c r="J46" s="18" t="s">
        <v>136</v>
      </c>
      <c r="K46" s="18" t="s">
        <v>136</v>
      </c>
      <c r="L46" s="18" t="s">
        <v>136</v>
      </c>
      <c r="M46" s="15">
        <v>3585</v>
      </c>
      <c r="N46" s="17">
        <v>0.12353123600151614</v>
      </c>
      <c r="O46" s="15">
        <v>393</v>
      </c>
      <c r="P46" s="17">
        <v>1.3541917921505118E-2</v>
      </c>
      <c r="Q46" s="19">
        <v>1</v>
      </c>
      <c r="R46" s="20" t="s">
        <v>78</v>
      </c>
    </row>
    <row r="47" spans="1:18" ht="17.149999999999999" customHeight="1" x14ac:dyDescent="0.45">
      <c r="A47" s="13" t="s">
        <v>75</v>
      </c>
      <c r="B47" s="14" t="s">
        <v>120</v>
      </c>
      <c r="C47" s="15">
        <v>4447</v>
      </c>
      <c r="D47" s="15">
        <v>4384</v>
      </c>
      <c r="E47" s="16">
        <v>0.98583314594108384</v>
      </c>
      <c r="F47" s="15">
        <v>3919</v>
      </c>
      <c r="G47" s="15">
        <v>3190</v>
      </c>
      <c r="H47" s="17">
        <v>0.71733753091972119</v>
      </c>
      <c r="I47" s="15">
        <v>3178</v>
      </c>
      <c r="J47" s="17">
        <v>0.71463908252754671</v>
      </c>
      <c r="K47" s="15">
        <v>12</v>
      </c>
      <c r="L47" s="17">
        <v>2.6984483921744995E-3</v>
      </c>
      <c r="M47" s="15">
        <v>465</v>
      </c>
      <c r="N47" s="17">
        <v>0.10456487519676186</v>
      </c>
      <c r="O47" s="15">
        <v>63</v>
      </c>
      <c r="P47" s="17">
        <v>1.4166854058916123E-2</v>
      </c>
      <c r="Q47" s="26" t="s">
        <v>138</v>
      </c>
      <c r="R47" s="26" t="s">
        <v>138</v>
      </c>
    </row>
    <row r="48" spans="1:18" ht="17.149999999999999" customHeight="1" x14ac:dyDescent="0.45">
      <c r="A48" s="13" t="s">
        <v>75</v>
      </c>
      <c r="B48" s="14" t="s">
        <v>121</v>
      </c>
      <c r="C48" s="15">
        <v>3468</v>
      </c>
      <c r="D48" s="15">
        <v>3283</v>
      </c>
      <c r="E48" s="16">
        <v>0.94665513264129186</v>
      </c>
      <c r="F48" s="15">
        <v>2835</v>
      </c>
      <c r="G48" s="15">
        <v>2487</v>
      </c>
      <c r="H48" s="17">
        <v>0.71712802768166095</v>
      </c>
      <c r="I48" s="18" t="s">
        <v>136</v>
      </c>
      <c r="J48" s="18" t="s">
        <v>136</v>
      </c>
      <c r="K48" s="18" t="s">
        <v>136</v>
      </c>
      <c r="L48" s="18" t="s">
        <v>136</v>
      </c>
      <c r="M48" s="15">
        <v>448</v>
      </c>
      <c r="N48" s="17">
        <v>0.12918108419838523</v>
      </c>
      <c r="O48" s="15">
        <v>185</v>
      </c>
      <c r="P48" s="17">
        <v>5.3344867358708192E-2</v>
      </c>
      <c r="Q48" s="19">
        <v>2</v>
      </c>
      <c r="R48" s="20" t="s">
        <v>137</v>
      </c>
    </row>
    <row r="49" spans="1:18" ht="17.149999999999999" customHeight="1" x14ac:dyDescent="0.45">
      <c r="A49" s="13" t="s">
        <v>75</v>
      </c>
      <c r="B49" s="14" t="s">
        <v>122</v>
      </c>
      <c r="C49" s="15">
        <v>43</v>
      </c>
      <c r="D49" s="18" t="s">
        <v>136</v>
      </c>
      <c r="E49" s="18" t="s">
        <v>136</v>
      </c>
      <c r="F49" s="18" t="s">
        <v>136</v>
      </c>
      <c r="G49" s="15">
        <v>36</v>
      </c>
      <c r="H49" s="17">
        <v>0.83720930232558144</v>
      </c>
      <c r="I49" s="15">
        <v>36</v>
      </c>
      <c r="J49" s="17">
        <v>0.83720930232558144</v>
      </c>
      <c r="K49" s="15">
        <v>0</v>
      </c>
      <c r="L49" s="17">
        <v>0</v>
      </c>
      <c r="M49" s="18" t="s">
        <v>136</v>
      </c>
      <c r="N49" s="18" t="s">
        <v>136</v>
      </c>
      <c r="O49" s="18" t="s">
        <v>136</v>
      </c>
      <c r="P49" s="18" t="s">
        <v>136</v>
      </c>
      <c r="Q49" s="22">
        <v>1</v>
      </c>
      <c r="R49" s="20" t="s">
        <v>78</v>
      </c>
    </row>
    <row r="50" spans="1:18" ht="17.149999999999999" customHeight="1" x14ac:dyDescent="0.45">
      <c r="A50" s="13" t="s">
        <v>75</v>
      </c>
      <c r="B50" s="14" t="s">
        <v>123</v>
      </c>
      <c r="C50" s="15">
        <v>1033</v>
      </c>
      <c r="D50" s="18" t="s">
        <v>136</v>
      </c>
      <c r="E50" s="18" t="s">
        <v>136</v>
      </c>
      <c r="F50" s="15">
        <v>864</v>
      </c>
      <c r="G50" s="15">
        <v>686</v>
      </c>
      <c r="H50" s="17">
        <v>0.6640851887705711</v>
      </c>
      <c r="I50" s="15">
        <v>686</v>
      </c>
      <c r="J50" s="17">
        <v>0.6640851887705711</v>
      </c>
      <c r="K50" s="15">
        <v>0</v>
      </c>
      <c r="L50" s="17">
        <v>0</v>
      </c>
      <c r="M50" s="18" t="s">
        <v>136</v>
      </c>
      <c r="N50" s="18" t="s">
        <v>136</v>
      </c>
      <c r="O50" s="18" t="s">
        <v>136</v>
      </c>
      <c r="P50" s="18" t="s">
        <v>136</v>
      </c>
      <c r="Q50" s="22">
        <v>1</v>
      </c>
      <c r="R50" s="20" t="s">
        <v>78</v>
      </c>
    </row>
    <row r="51" spans="1:18" ht="17.149999999999999" customHeight="1" x14ac:dyDescent="0.45">
      <c r="A51" s="13" t="s">
        <v>75</v>
      </c>
      <c r="B51" s="14" t="s">
        <v>124</v>
      </c>
      <c r="C51" s="15">
        <v>7882</v>
      </c>
      <c r="D51" s="15">
        <v>7639</v>
      </c>
      <c r="E51" s="16">
        <v>0.96917026135498607</v>
      </c>
      <c r="F51" s="15">
        <v>6944</v>
      </c>
      <c r="G51" s="15">
        <v>6151</v>
      </c>
      <c r="H51" s="17">
        <v>0.78038568891144378</v>
      </c>
      <c r="I51" s="18" t="s">
        <v>136</v>
      </c>
      <c r="J51" s="18" t="s">
        <v>136</v>
      </c>
      <c r="K51" s="18" t="s">
        <v>136</v>
      </c>
      <c r="L51" s="18" t="s">
        <v>136</v>
      </c>
      <c r="M51" s="15">
        <v>695</v>
      </c>
      <c r="N51" s="17">
        <v>8.8175589951788882E-2</v>
      </c>
      <c r="O51" s="15">
        <v>243</v>
      </c>
      <c r="P51" s="17">
        <v>3.0829738645013954E-2</v>
      </c>
      <c r="Q51" s="19">
        <v>1</v>
      </c>
      <c r="R51" s="20" t="s">
        <v>78</v>
      </c>
    </row>
    <row r="52" spans="1:18" ht="17.149999999999999" customHeight="1" x14ac:dyDescent="0.45">
      <c r="A52" s="13" t="s">
        <v>75</v>
      </c>
      <c r="B52" s="14" t="s">
        <v>125</v>
      </c>
      <c r="C52" s="15">
        <v>6805</v>
      </c>
      <c r="D52" s="15">
        <v>6651</v>
      </c>
      <c r="E52" s="16">
        <v>0.97736958119030126</v>
      </c>
      <c r="F52" s="15">
        <v>5869</v>
      </c>
      <c r="G52" s="15">
        <v>5013</v>
      </c>
      <c r="H52" s="17">
        <v>0.73666421748714184</v>
      </c>
      <c r="I52" s="18" t="s">
        <v>136</v>
      </c>
      <c r="J52" s="18" t="s">
        <v>136</v>
      </c>
      <c r="K52" s="18" t="s">
        <v>136</v>
      </c>
      <c r="L52" s="18" t="s">
        <v>136</v>
      </c>
      <c r="M52" s="15">
        <v>782</v>
      </c>
      <c r="N52" s="17">
        <v>0.11491550330639236</v>
      </c>
      <c r="O52" s="15">
        <v>154</v>
      </c>
      <c r="P52" s="17">
        <v>2.2630418809698752E-2</v>
      </c>
      <c r="Q52" s="19">
        <v>1</v>
      </c>
      <c r="R52" s="20" t="s">
        <v>78</v>
      </c>
    </row>
    <row r="53" spans="1:18" ht="17.149999999999999" customHeight="1" x14ac:dyDescent="0.45">
      <c r="A53" s="13" t="s">
        <v>75</v>
      </c>
      <c r="B53" s="14" t="s">
        <v>126</v>
      </c>
      <c r="C53" s="15">
        <v>15395</v>
      </c>
      <c r="D53" s="15">
        <v>15075</v>
      </c>
      <c r="E53" s="16">
        <v>0.97921403052939271</v>
      </c>
      <c r="F53" s="15">
        <v>13214</v>
      </c>
      <c r="G53" s="15">
        <v>10652</v>
      </c>
      <c r="H53" s="17">
        <v>0.69191295875284187</v>
      </c>
      <c r="I53" s="18" t="s">
        <v>136</v>
      </c>
      <c r="J53" s="18" t="s">
        <v>136</v>
      </c>
      <c r="K53" s="18" t="s">
        <v>136</v>
      </c>
      <c r="L53" s="18" t="s">
        <v>136</v>
      </c>
      <c r="M53" s="15">
        <v>1861</v>
      </c>
      <c r="N53" s="17">
        <v>0.12088340370250081</v>
      </c>
      <c r="O53" s="15">
        <v>320</v>
      </c>
      <c r="P53" s="17">
        <v>2.0785969470607339E-2</v>
      </c>
      <c r="Q53" s="19">
        <v>1</v>
      </c>
      <c r="R53" s="20" t="s">
        <v>78</v>
      </c>
    </row>
    <row r="54" spans="1:18" ht="17.149999999999999" customHeight="1" x14ac:dyDescent="0.45">
      <c r="A54" s="13" t="s">
        <v>75</v>
      </c>
      <c r="B54" s="14" t="s">
        <v>127</v>
      </c>
      <c r="C54" s="15">
        <v>2422</v>
      </c>
      <c r="D54" s="15">
        <v>2361</v>
      </c>
      <c r="E54" s="16">
        <v>0.97481420313790257</v>
      </c>
      <c r="F54" s="15">
        <v>2069</v>
      </c>
      <c r="G54" s="15">
        <v>1609</v>
      </c>
      <c r="H54" s="17">
        <v>0.66432700247729148</v>
      </c>
      <c r="I54" s="18" t="s">
        <v>136</v>
      </c>
      <c r="J54" s="18" t="s">
        <v>136</v>
      </c>
      <c r="K54" s="18" t="s">
        <v>136</v>
      </c>
      <c r="L54" s="18" t="s">
        <v>136</v>
      </c>
      <c r="M54" s="15">
        <v>292</v>
      </c>
      <c r="N54" s="17">
        <v>0.12056151940545004</v>
      </c>
      <c r="O54" s="15">
        <v>61</v>
      </c>
      <c r="P54" s="17">
        <v>2.5185796862097438E-2</v>
      </c>
      <c r="Q54" s="19">
        <v>1</v>
      </c>
      <c r="R54" s="20" t="s">
        <v>78</v>
      </c>
    </row>
    <row r="55" spans="1:18" ht="17.149999999999999" customHeight="1" x14ac:dyDescent="0.45">
      <c r="A55" s="13" t="s">
        <v>75</v>
      </c>
      <c r="B55" s="14" t="s">
        <v>128</v>
      </c>
      <c r="C55" s="15">
        <v>2019</v>
      </c>
      <c r="D55" s="18" t="s">
        <v>136</v>
      </c>
      <c r="E55" s="18" t="s">
        <v>136</v>
      </c>
      <c r="F55" s="15">
        <v>1776</v>
      </c>
      <c r="G55" s="15">
        <v>1368</v>
      </c>
      <c r="H55" s="17">
        <v>0.67756315007429424</v>
      </c>
      <c r="I55" s="18" t="s">
        <v>136</v>
      </c>
      <c r="J55" s="18" t="s">
        <v>136</v>
      </c>
      <c r="K55" s="18" t="s">
        <v>136</v>
      </c>
      <c r="L55" s="18" t="s">
        <v>136</v>
      </c>
      <c r="M55" s="18" t="s">
        <v>136</v>
      </c>
      <c r="N55" s="18" t="s">
        <v>136</v>
      </c>
      <c r="O55" s="18" t="s">
        <v>136</v>
      </c>
      <c r="P55" s="18" t="s">
        <v>136</v>
      </c>
      <c r="Q55" s="22">
        <v>1</v>
      </c>
      <c r="R55" s="20" t="s">
        <v>78</v>
      </c>
    </row>
    <row r="56" spans="1:18" ht="17.149999999999999" customHeight="1" x14ac:dyDescent="0.45">
      <c r="A56" s="13" t="s">
        <v>75</v>
      </c>
      <c r="B56" s="14" t="s">
        <v>129</v>
      </c>
      <c r="C56" s="15">
        <v>346</v>
      </c>
      <c r="D56" s="18" t="s">
        <v>136</v>
      </c>
      <c r="E56" s="18" t="s">
        <v>136</v>
      </c>
      <c r="F56" s="15">
        <v>285</v>
      </c>
      <c r="G56" s="15">
        <v>223</v>
      </c>
      <c r="H56" s="17">
        <v>0.6445086705202312</v>
      </c>
      <c r="I56" s="18" t="s">
        <v>136</v>
      </c>
      <c r="J56" s="18" t="s">
        <v>136</v>
      </c>
      <c r="K56" s="18" t="s">
        <v>136</v>
      </c>
      <c r="L56" s="18" t="s">
        <v>136</v>
      </c>
      <c r="M56" s="18" t="s">
        <v>136</v>
      </c>
      <c r="N56" s="18" t="s">
        <v>136</v>
      </c>
      <c r="O56" s="18" t="s">
        <v>136</v>
      </c>
      <c r="P56" s="18" t="s">
        <v>136</v>
      </c>
      <c r="Q56" s="22">
        <v>1</v>
      </c>
      <c r="R56" s="20" t="s">
        <v>78</v>
      </c>
    </row>
    <row r="57" spans="1:18" ht="17.149999999999999" customHeight="1" x14ac:dyDescent="0.45">
      <c r="A57" s="13" t="s">
        <v>75</v>
      </c>
      <c r="B57" s="14" t="s">
        <v>130</v>
      </c>
      <c r="C57" s="15">
        <v>14695</v>
      </c>
      <c r="D57" s="15">
        <v>14206</v>
      </c>
      <c r="E57" s="16">
        <v>0.96672337529772034</v>
      </c>
      <c r="F57" s="15">
        <v>13048</v>
      </c>
      <c r="G57" s="15">
        <v>10966</v>
      </c>
      <c r="H57" s="17">
        <v>0.74624021776114324</v>
      </c>
      <c r="I57" s="15">
        <v>10953</v>
      </c>
      <c r="J57" s="17">
        <v>0.74535556311670637</v>
      </c>
      <c r="K57" s="15">
        <v>13</v>
      </c>
      <c r="L57" s="17">
        <v>8.8465464443688332E-4</v>
      </c>
      <c r="M57" s="15">
        <v>1158</v>
      </c>
      <c r="N57" s="17">
        <v>7.8802313712146993E-2</v>
      </c>
      <c r="O57" s="15">
        <v>489</v>
      </c>
      <c r="P57" s="17">
        <v>3.327662470227969E-2</v>
      </c>
      <c r="Q57" s="26" t="s">
        <v>138</v>
      </c>
      <c r="R57" s="26" t="s">
        <v>138</v>
      </c>
    </row>
    <row r="58" spans="1:18" ht="17.149999999999999" customHeight="1" x14ac:dyDescent="0.45">
      <c r="A58" s="13" t="s">
        <v>75</v>
      </c>
      <c r="B58" s="14" t="s">
        <v>131</v>
      </c>
      <c r="C58" s="15">
        <v>843</v>
      </c>
      <c r="D58" s="15">
        <v>804</v>
      </c>
      <c r="E58" s="16">
        <v>0.9537366548042705</v>
      </c>
      <c r="F58" s="15">
        <v>702</v>
      </c>
      <c r="G58" s="15">
        <v>626</v>
      </c>
      <c r="H58" s="17">
        <v>0.74258600237247929</v>
      </c>
      <c r="I58" s="15">
        <v>626</v>
      </c>
      <c r="J58" s="17">
        <v>0.74258600237247929</v>
      </c>
      <c r="K58" s="15">
        <v>0</v>
      </c>
      <c r="L58" s="17">
        <v>0</v>
      </c>
      <c r="M58" s="15">
        <v>102</v>
      </c>
      <c r="N58" s="17">
        <v>0.12099644128113879</v>
      </c>
      <c r="O58" s="15">
        <v>39</v>
      </c>
      <c r="P58" s="17">
        <v>4.6263345195729534E-2</v>
      </c>
      <c r="Q58" s="24" t="s">
        <v>138</v>
      </c>
      <c r="R58" s="24" t="s">
        <v>138</v>
      </c>
    </row>
    <row r="59" spans="1:18" ht="17.149999999999999" customHeight="1" x14ac:dyDescent="0.45">
      <c r="A59" s="13" t="s">
        <v>75</v>
      </c>
      <c r="B59" s="14" t="s">
        <v>132</v>
      </c>
      <c r="C59" s="15">
        <v>13940</v>
      </c>
      <c r="D59" s="15">
        <v>13205</v>
      </c>
      <c r="E59" s="16">
        <v>0.94727403156384504</v>
      </c>
      <c r="F59" s="15">
        <v>11134</v>
      </c>
      <c r="G59" s="15">
        <v>8396</v>
      </c>
      <c r="H59" s="17">
        <v>0.60229555236728838</v>
      </c>
      <c r="I59" s="18" t="s">
        <v>136</v>
      </c>
      <c r="J59" s="18" t="s">
        <v>136</v>
      </c>
      <c r="K59" s="18" t="s">
        <v>136</v>
      </c>
      <c r="L59" s="18" t="s">
        <v>136</v>
      </c>
      <c r="M59" s="15">
        <v>2071</v>
      </c>
      <c r="N59" s="17">
        <v>0.14856527977044476</v>
      </c>
      <c r="O59" s="15">
        <v>735</v>
      </c>
      <c r="P59" s="17">
        <v>5.272596843615495E-2</v>
      </c>
      <c r="Q59" s="19">
        <v>1</v>
      </c>
      <c r="R59" s="20" t="s">
        <v>78</v>
      </c>
    </row>
    <row r="60" spans="1:18" ht="17.149999999999999" customHeight="1" x14ac:dyDescent="0.45">
      <c r="A60" s="13" t="s">
        <v>75</v>
      </c>
      <c r="B60" s="14" t="s">
        <v>133</v>
      </c>
      <c r="C60" s="15">
        <v>4088</v>
      </c>
      <c r="D60" s="15">
        <v>4043</v>
      </c>
      <c r="E60" s="16">
        <v>0.98899217221135027</v>
      </c>
      <c r="F60" s="15">
        <v>3359</v>
      </c>
      <c r="G60" s="15">
        <v>2563</v>
      </c>
      <c r="H60" s="17">
        <v>0.62695694716242667</v>
      </c>
      <c r="I60" s="15">
        <v>2550</v>
      </c>
      <c r="J60" s="17">
        <v>0.6237769080234834</v>
      </c>
      <c r="K60" s="15">
        <v>13</v>
      </c>
      <c r="L60" s="17">
        <v>3.1800391389432484E-3</v>
      </c>
      <c r="M60" s="15">
        <v>684</v>
      </c>
      <c r="N60" s="17">
        <v>0.16731898238747553</v>
      </c>
      <c r="O60" s="15">
        <v>45</v>
      </c>
      <c r="P60" s="17">
        <v>1.1007827788649706E-2</v>
      </c>
      <c r="Q60" s="24" t="s">
        <v>138</v>
      </c>
      <c r="R60" s="24" t="s">
        <v>138</v>
      </c>
    </row>
    <row r="61" spans="1:18" ht="17.149999999999999" customHeight="1" x14ac:dyDescent="0.45">
      <c r="A61" s="13" t="s">
        <v>75</v>
      </c>
      <c r="B61" s="14" t="s">
        <v>134</v>
      </c>
      <c r="C61" s="15">
        <v>2374</v>
      </c>
      <c r="D61" s="15">
        <v>2367</v>
      </c>
      <c r="E61" s="16">
        <v>0.99705139005897225</v>
      </c>
      <c r="F61" s="15">
        <v>2089</v>
      </c>
      <c r="G61" s="15">
        <v>1587</v>
      </c>
      <c r="H61" s="17">
        <v>0.66849199663016001</v>
      </c>
      <c r="I61" s="18" t="s">
        <v>136</v>
      </c>
      <c r="J61" s="18" t="s">
        <v>136</v>
      </c>
      <c r="K61" s="18" t="s">
        <v>136</v>
      </c>
      <c r="L61" s="18" t="s">
        <v>136</v>
      </c>
      <c r="M61" s="15">
        <v>278</v>
      </c>
      <c r="N61" s="17">
        <v>0.11710193765796124</v>
      </c>
      <c r="O61" s="15">
        <v>7</v>
      </c>
      <c r="P61" s="17">
        <v>2.9486099410278013E-3</v>
      </c>
      <c r="Q61" s="22">
        <v>1</v>
      </c>
      <c r="R61" s="20" t="s">
        <v>78</v>
      </c>
    </row>
    <row r="62" spans="1:18" ht="17.149999999999999" customHeight="1" x14ac:dyDescent="0.45">
      <c r="A62" s="40" t="s">
        <v>75</v>
      </c>
      <c r="B62" s="41" t="s">
        <v>135</v>
      </c>
      <c r="C62" s="42">
        <v>855781</v>
      </c>
      <c r="D62" s="42">
        <v>837734</v>
      </c>
      <c r="E62" s="43">
        <v>0.97891166081041758</v>
      </c>
      <c r="F62" s="42">
        <v>728199</v>
      </c>
      <c r="G62" s="42">
        <v>597177</v>
      </c>
      <c r="H62" s="44">
        <v>0.69781521206944297</v>
      </c>
      <c r="I62" s="42">
        <v>595781</v>
      </c>
      <c r="J62" s="44">
        <v>0.69618395360495267</v>
      </c>
      <c r="K62" s="42">
        <v>1396</v>
      </c>
      <c r="L62" s="44">
        <v>1.631258464490331E-3</v>
      </c>
      <c r="M62" s="42">
        <v>109535</v>
      </c>
      <c r="N62" s="44">
        <v>0.12799419477646734</v>
      </c>
      <c r="O62" s="42">
        <v>18047</v>
      </c>
      <c r="P62" s="44">
        <v>2.1088339189582382E-2</v>
      </c>
      <c r="Q62" s="45" t="s">
        <v>138</v>
      </c>
      <c r="R62" s="45" t="s">
        <v>138</v>
      </c>
    </row>
    <row r="63" spans="1:18" ht="17.149999999999999" hidden="1" customHeight="1" x14ac:dyDescent="0.45">
      <c r="C63" s="5"/>
      <c r="D63" s="5"/>
      <c r="E63" s="5"/>
      <c r="F63" s="5"/>
      <c r="G63" s="5"/>
      <c r="H63" s="5"/>
      <c r="I63" s="5"/>
      <c r="J63" s="5"/>
      <c r="K63" s="5"/>
      <c r="L63" s="5"/>
      <c r="M63" s="5"/>
      <c r="N63" s="5"/>
      <c r="O63" s="5"/>
    </row>
    <row r="64" spans="1:18" ht="17.149999999999999" customHeight="1" x14ac:dyDescent="0.45">
      <c r="A64" s="27" t="s">
        <v>20</v>
      </c>
    </row>
  </sheetData>
  <sheetProtection sheet="1" objects="1" scenarios="1" selectLockedCells="1"/>
  <conditionalFormatting sqref="A4:H4 A7:H7 A10:H10 A32:H32 M32:Q32 A61:H61 M61:R61 Q8:R9 Q11:R11 A49:C50 Q49:R50 A55:C56 Q55:Q56 G5:H5 A36:R36 A35:C35 G35:N35 G49:L49 A8:C9 A11:C11 F11:H11 F50:L50 F55:H56 F8:H9 A17:C17 G17:L17 A24:H24 A23:C23 F23:L23 A26:R27 A25:C25 G25:L25 A31:C31 F31:H31 A44:C44 F44:L44 Q17 Q23 A28:E29 G29:L29 A5:E6 A12:H13 A15:H16 A19:H20 A34:H34 A37:H38 A40:H41 A43:H43 A45:H46 A48:H48 A51:H54 A59:H59 M51:Q54 Q31 Q44:R44 M4:R4 M7:R7 M10:R10 M12:R13 M15:R16 M19:R20 M24:R24 R31:R32 M34:R34 M37:R38 M40:R41 M43:R43 M45:R46 R51:R56 M59:R59 O5:R6 G28:R28 O29:R29 M48:R48 G6:L6 A14:R14 A18:R18 A21:R22 Q25:R27 A30:R30 A33:R33 Q35:R36 A39:R39 A42:R42 A47:R47 A57:R58 A60:R60 A62:R62">
    <cfRule type="expression" dxfId="476" priority="136">
      <formula>MOD(ROW(),2)=0</formula>
    </cfRule>
  </conditionalFormatting>
  <conditionalFormatting sqref="J5:K5 J8:K9 J11:K12 J19:K19 J32:K32 J38:K38 J56:K56 J61:K61">
    <cfRule type="expression" dxfId="475" priority="135">
      <formula>MOD(ROW(),2)=0</formula>
    </cfRule>
  </conditionalFormatting>
  <conditionalFormatting sqref="L8:L9 L11:L12 L19 L32 L38 L56 L61 L5:N5">
    <cfRule type="expression" dxfId="474" priority="134">
      <formula>MOD(ROW(),2)=0</formula>
    </cfRule>
  </conditionalFormatting>
  <conditionalFormatting sqref="O11 O49:O50 O55:O56 O8:O9">
    <cfRule type="expression" dxfId="473" priority="131">
      <formula>MOD(ROW(),2)=0</formula>
    </cfRule>
  </conditionalFormatting>
  <conditionalFormatting sqref="P8 P11 P49:P50 P55:P56">
    <cfRule type="expression" dxfId="472" priority="130">
      <formula>MOD(ROW(),2)=0</formula>
    </cfRule>
  </conditionalFormatting>
  <conditionalFormatting sqref="F5:F6">
    <cfRule type="expression" dxfId="471" priority="129">
      <formula>MOD(ROW(),2)=0</formula>
    </cfRule>
  </conditionalFormatting>
  <conditionalFormatting sqref="F28">
    <cfRule type="expression" dxfId="470" priority="128">
      <formula>MOD(ROW(),2)=0</formula>
    </cfRule>
  </conditionalFormatting>
  <conditionalFormatting sqref="F35">
    <cfRule type="expression" dxfId="469" priority="127">
      <formula>MOD(ROW(),2)=0</formula>
    </cfRule>
  </conditionalFormatting>
  <conditionalFormatting sqref="F49">
    <cfRule type="expression" dxfId="468" priority="126">
      <formula>MOD(ROW(),2)=0</formula>
    </cfRule>
  </conditionalFormatting>
  <conditionalFormatting sqref="D49:D50 D55:D56 D8:D9">
    <cfRule type="expression" dxfId="467" priority="125">
      <formula>MOD(ROW(),2)=0</formula>
    </cfRule>
  </conditionalFormatting>
  <conditionalFormatting sqref="E8 E11 E49:E50 E55:E56">
    <cfRule type="expression" dxfId="466" priority="124">
      <formula>MOD(ROW(),2)=0</formula>
    </cfRule>
  </conditionalFormatting>
  <conditionalFormatting sqref="I61 I4:I5 I7:I13 I19:I20 I31:I32 I37:I38 I55:I56">
    <cfRule type="expression" dxfId="465" priority="121">
      <formula>MOD(ROW(),2)=0</formula>
    </cfRule>
  </conditionalFormatting>
  <conditionalFormatting sqref="E9">
    <cfRule type="expression" dxfId="464" priority="120">
      <formula>MOD(ROW(),2)=0</formula>
    </cfRule>
  </conditionalFormatting>
  <conditionalFormatting sqref="D17">
    <cfRule type="expression" dxfId="463" priority="119">
      <formula>MOD(ROW(),2)=0</formula>
    </cfRule>
  </conditionalFormatting>
  <conditionalFormatting sqref="E17">
    <cfRule type="expression" dxfId="462" priority="118">
      <formula>MOD(ROW(),2)=0</formula>
    </cfRule>
  </conditionalFormatting>
  <conditionalFormatting sqref="D23">
    <cfRule type="expression" dxfId="461" priority="117">
      <formula>MOD(ROW(),2)=0</formula>
    </cfRule>
  </conditionalFormatting>
  <conditionalFormatting sqref="E23">
    <cfRule type="expression" dxfId="460" priority="116">
      <formula>MOD(ROW(),2)=0</formula>
    </cfRule>
  </conditionalFormatting>
  <conditionalFormatting sqref="D25">
    <cfRule type="expression" dxfId="459" priority="115">
      <formula>MOD(ROW(),2)=0</formula>
    </cfRule>
  </conditionalFormatting>
  <conditionalFormatting sqref="E25">
    <cfRule type="expression" dxfId="458" priority="114">
      <formula>MOD(ROW(),2)=0</formula>
    </cfRule>
  </conditionalFormatting>
  <conditionalFormatting sqref="D31">
    <cfRule type="expression" dxfId="457" priority="113">
      <formula>MOD(ROW(),2)=0</formula>
    </cfRule>
  </conditionalFormatting>
  <conditionalFormatting sqref="E31">
    <cfRule type="expression" dxfId="456" priority="112">
      <formula>MOD(ROW(),2)=0</formula>
    </cfRule>
  </conditionalFormatting>
  <conditionalFormatting sqref="D44">
    <cfRule type="expression" dxfId="455" priority="111">
      <formula>MOD(ROW(),2)=0</formula>
    </cfRule>
  </conditionalFormatting>
  <conditionalFormatting sqref="E44">
    <cfRule type="expression" dxfId="454" priority="110">
      <formula>MOD(ROW(),2)=0</formula>
    </cfRule>
  </conditionalFormatting>
  <conditionalFormatting sqref="M8:M9 M11 M17 M23 M25 M31 M44 M49:M50 M55:M56">
    <cfRule type="expression" dxfId="453" priority="109">
      <formula>MOD(ROW(),2)=0</formula>
    </cfRule>
  </conditionalFormatting>
  <conditionalFormatting sqref="N8:N9 N11 N17 N23 N25 N31 N44 N49:N50 N55:N56">
    <cfRule type="expression" dxfId="452" priority="108">
      <formula>MOD(ROW(),2)=0</formula>
    </cfRule>
  </conditionalFormatting>
  <conditionalFormatting sqref="F17">
    <cfRule type="expression" dxfId="451" priority="107">
      <formula>MOD(ROW(),2)=0</formula>
    </cfRule>
  </conditionalFormatting>
  <conditionalFormatting sqref="F25">
    <cfRule type="expression" dxfId="450" priority="106">
      <formula>MOD(ROW(),2)=0</formula>
    </cfRule>
  </conditionalFormatting>
  <conditionalFormatting sqref="F29">
    <cfRule type="expression" dxfId="449" priority="105">
      <formula>MOD(ROW(),2)=0</formula>
    </cfRule>
  </conditionalFormatting>
  <conditionalFormatting sqref="M29">
    <cfRule type="expression" dxfId="448" priority="104">
      <formula>MOD(ROW(),2)=0</formula>
    </cfRule>
  </conditionalFormatting>
  <conditionalFormatting sqref="N29">
    <cfRule type="expression" dxfId="447" priority="103">
      <formula>MOD(ROW(),2)=0</formula>
    </cfRule>
  </conditionalFormatting>
  <conditionalFormatting sqref="M6">
    <cfRule type="expression" dxfId="446" priority="102">
      <formula>MOD(ROW(),2)=0</formula>
    </cfRule>
  </conditionalFormatting>
  <conditionalFormatting sqref="N6">
    <cfRule type="expression" dxfId="445" priority="101">
      <formula>MOD(ROW(),2)=0</formula>
    </cfRule>
  </conditionalFormatting>
  <conditionalFormatting sqref="D11">
    <cfRule type="expression" dxfId="444" priority="100">
      <formula>MOD(ROW(),2)=0</formula>
    </cfRule>
  </conditionalFormatting>
  <conditionalFormatting sqref="D35">
    <cfRule type="expression" dxfId="443" priority="99">
      <formula>MOD(ROW(),2)=0</formula>
    </cfRule>
  </conditionalFormatting>
  <conditionalFormatting sqref="E35">
    <cfRule type="expression" dxfId="442" priority="98">
      <formula>MOD(ROW(),2)=0</formula>
    </cfRule>
  </conditionalFormatting>
  <conditionalFormatting sqref="P9">
    <cfRule type="expression" dxfId="441" priority="97">
      <formula>MOD(ROW(),2)=0</formula>
    </cfRule>
  </conditionalFormatting>
  <conditionalFormatting sqref="O17">
    <cfRule type="expression" dxfId="440" priority="96">
      <formula>MOD(ROW(),2)=0</formula>
    </cfRule>
  </conditionalFormatting>
  <conditionalFormatting sqref="P17">
    <cfRule type="expression" dxfId="439" priority="95">
      <formula>MOD(ROW(),2)=0</formula>
    </cfRule>
  </conditionalFormatting>
  <conditionalFormatting sqref="O23">
    <cfRule type="expression" dxfId="438" priority="94">
      <formula>MOD(ROW(),2)=0</formula>
    </cfRule>
  </conditionalFormatting>
  <conditionalFormatting sqref="P23">
    <cfRule type="expression" dxfId="437" priority="93">
      <formula>MOD(ROW(),2)=0</formula>
    </cfRule>
  </conditionalFormatting>
  <conditionalFormatting sqref="O25">
    <cfRule type="expression" dxfId="436" priority="92">
      <formula>MOD(ROW(),2)=0</formula>
    </cfRule>
  </conditionalFormatting>
  <conditionalFormatting sqref="P25">
    <cfRule type="expression" dxfId="435" priority="91">
      <formula>MOD(ROW(),2)=0</formula>
    </cfRule>
  </conditionalFormatting>
  <conditionalFormatting sqref="O31">
    <cfRule type="expression" dxfId="434" priority="90">
      <formula>MOD(ROW(),2)=0</formula>
    </cfRule>
  </conditionalFormatting>
  <conditionalFormatting sqref="P31">
    <cfRule type="expression" dxfId="433" priority="89">
      <formula>MOD(ROW(),2)=0</formula>
    </cfRule>
  </conditionalFormatting>
  <conditionalFormatting sqref="O35">
    <cfRule type="expression" dxfId="432" priority="88">
      <formula>MOD(ROW(),2)=0</formula>
    </cfRule>
  </conditionalFormatting>
  <conditionalFormatting sqref="P35">
    <cfRule type="expression" dxfId="431" priority="87">
      <formula>MOD(ROW(),2)=0</formula>
    </cfRule>
  </conditionalFormatting>
  <conditionalFormatting sqref="O44">
    <cfRule type="expression" dxfId="430" priority="86">
      <formula>MOD(ROW(),2)=0</formula>
    </cfRule>
  </conditionalFormatting>
  <conditionalFormatting sqref="P44">
    <cfRule type="expression" dxfId="429" priority="85">
      <formula>MOD(ROW(),2)=0</formula>
    </cfRule>
  </conditionalFormatting>
  <conditionalFormatting sqref="J4">
    <cfRule type="expression" dxfId="428" priority="84">
      <formula>MOD(ROW(),2)=0</formula>
    </cfRule>
  </conditionalFormatting>
  <conditionalFormatting sqref="J7">
    <cfRule type="expression" dxfId="427" priority="83">
      <formula>MOD(ROW(),2)=0</formula>
    </cfRule>
  </conditionalFormatting>
  <conditionalFormatting sqref="J10">
    <cfRule type="expression" dxfId="426" priority="82">
      <formula>MOD(ROW(),2)=0</formula>
    </cfRule>
  </conditionalFormatting>
  <conditionalFormatting sqref="J13">
    <cfRule type="expression" dxfId="425" priority="81">
      <formula>MOD(ROW(),2)=0</formula>
    </cfRule>
  </conditionalFormatting>
  <conditionalFormatting sqref="I15">
    <cfRule type="expression" dxfId="424" priority="80">
      <formula>MOD(ROW(),2)=0</formula>
    </cfRule>
  </conditionalFormatting>
  <conditionalFormatting sqref="J15">
    <cfRule type="expression" dxfId="423" priority="79">
      <formula>MOD(ROW(),2)=0</formula>
    </cfRule>
  </conditionalFormatting>
  <conditionalFormatting sqref="I16">
    <cfRule type="expression" dxfId="422" priority="78">
      <formula>MOD(ROW(),2)=0</formula>
    </cfRule>
  </conditionalFormatting>
  <conditionalFormatting sqref="J16">
    <cfRule type="expression" dxfId="421" priority="77">
      <formula>MOD(ROW(),2)=0</formula>
    </cfRule>
  </conditionalFormatting>
  <conditionalFormatting sqref="J20">
    <cfRule type="expression" dxfId="420" priority="76">
      <formula>MOD(ROW(),2)=0</formula>
    </cfRule>
  </conditionalFormatting>
  <conditionalFormatting sqref="I24">
    <cfRule type="expression" dxfId="419" priority="75">
      <formula>MOD(ROW(),2)=0</formula>
    </cfRule>
  </conditionalFormatting>
  <conditionalFormatting sqref="J24">
    <cfRule type="expression" dxfId="418" priority="74">
      <formula>MOD(ROW(),2)=0</formula>
    </cfRule>
  </conditionalFormatting>
  <conditionalFormatting sqref="J31">
    <cfRule type="expression" dxfId="417" priority="73">
      <formula>MOD(ROW(),2)=0</formula>
    </cfRule>
  </conditionalFormatting>
  <conditionalFormatting sqref="I34">
    <cfRule type="expression" dxfId="416" priority="72">
      <formula>MOD(ROW(),2)=0</formula>
    </cfRule>
  </conditionalFormatting>
  <conditionalFormatting sqref="J34">
    <cfRule type="expression" dxfId="415" priority="71">
      <formula>MOD(ROW(),2)=0</formula>
    </cfRule>
  </conditionalFormatting>
  <conditionalFormatting sqref="J37">
    <cfRule type="expression" dxfId="414" priority="70">
      <formula>MOD(ROW(),2)=0</formula>
    </cfRule>
  </conditionalFormatting>
  <conditionalFormatting sqref="I40">
    <cfRule type="expression" dxfId="413" priority="69">
      <formula>MOD(ROW(),2)=0</formula>
    </cfRule>
  </conditionalFormatting>
  <conditionalFormatting sqref="J40">
    <cfRule type="expression" dxfId="412" priority="68">
      <formula>MOD(ROW(),2)=0</formula>
    </cfRule>
  </conditionalFormatting>
  <conditionalFormatting sqref="I41">
    <cfRule type="expression" dxfId="411" priority="67">
      <formula>MOD(ROW(),2)=0</formula>
    </cfRule>
  </conditionalFormatting>
  <conditionalFormatting sqref="J41">
    <cfRule type="expression" dxfId="410" priority="66">
      <formula>MOD(ROW(),2)=0</formula>
    </cfRule>
  </conditionalFormatting>
  <conditionalFormatting sqref="I43">
    <cfRule type="expression" dxfId="409" priority="65">
      <formula>MOD(ROW(),2)=0</formula>
    </cfRule>
  </conditionalFormatting>
  <conditionalFormatting sqref="J43">
    <cfRule type="expression" dxfId="408" priority="64">
      <formula>MOD(ROW(),2)=0</formula>
    </cfRule>
  </conditionalFormatting>
  <conditionalFormatting sqref="I45">
    <cfRule type="expression" dxfId="407" priority="63">
      <formula>MOD(ROW(),2)=0</formula>
    </cfRule>
  </conditionalFormatting>
  <conditionalFormatting sqref="J45">
    <cfRule type="expression" dxfId="406" priority="62">
      <formula>MOD(ROW(),2)=0</formula>
    </cfRule>
  </conditionalFormatting>
  <conditionalFormatting sqref="I46">
    <cfRule type="expression" dxfId="405" priority="61">
      <formula>MOD(ROW(),2)=0</formula>
    </cfRule>
  </conditionalFormatting>
  <conditionalFormatting sqref="J46">
    <cfRule type="expression" dxfId="404" priority="60">
      <formula>MOD(ROW(),2)=0</formula>
    </cfRule>
  </conditionalFormatting>
  <conditionalFormatting sqref="I48">
    <cfRule type="expression" dxfId="403" priority="59">
      <formula>MOD(ROW(),2)=0</formula>
    </cfRule>
  </conditionalFormatting>
  <conditionalFormatting sqref="J48">
    <cfRule type="expression" dxfId="402" priority="58">
      <formula>MOD(ROW(),2)=0</formula>
    </cfRule>
  </conditionalFormatting>
  <conditionalFormatting sqref="I51">
    <cfRule type="expression" dxfId="401" priority="57">
      <formula>MOD(ROW(),2)=0</formula>
    </cfRule>
  </conditionalFormatting>
  <conditionalFormatting sqref="J51">
    <cfRule type="expression" dxfId="400" priority="56">
      <formula>MOD(ROW(),2)=0</formula>
    </cfRule>
  </conditionalFormatting>
  <conditionalFormatting sqref="I52">
    <cfRule type="expression" dxfId="399" priority="55">
      <formula>MOD(ROW(),2)=0</formula>
    </cfRule>
  </conditionalFormatting>
  <conditionalFormatting sqref="J52">
    <cfRule type="expression" dxfId="398" priority="54">
      <formula>MOD(ROW(),2)=0</formula>
    </cfRule>
  </conditionalFormatting>
  <conditionalFormatting sqref="I53">
    <cfRule type="expression" dxfId="397" priority="53">
      <formula>MOD(ROW(),2)=0</formula>
    </cfRule>
  </conditionalFormatting>
  <conditionalFormatting sqref="J53">
    <cfRule type="expression" dxfId="396" priority="52">
      <formula>MOD(ROW(),2)=0</formula>
    </cfRule>
  </conditionalFormatting>
  <conditionalFormatting sqref="I54">
    <cfRule type="expression" dxfId="395" priority="51">
      <formula>MOD(ROW(),2)=0</formula>
    </cfRule>
  </conditionalFormatting>
  <conditionalFormatting sqref="J54">
    <cfRule type="expression" dxfId="394" priority="50">
      <formula>MOD(ROW(),2)=0</formula>
    </cfRule>
  </conditionalFormatting>
  <conditionalFormatting sqref="J55">
    <cfRule type="expression" dxfId="393" priority="49">
      <formula>MOD(ROW(),2)=0</formula>
    </cfRule>
  </conditionalFormatting>
  <conditionalFormatting sqref="I59">
    <cfRule type="expression" dxfId="392" priority="48">
      <formula>MOD(ROW(),2)=0</formula>
    </cfRule>
  </conditionalFormatting>
  <conditionalFormatting sqref="J59">
    <cfRule type="expression" dxfId="391" priority="47">
      <formula>MOD(ROW(),2)=0</formula>
    </cfRule>
  </conditionalFormatting>
  <conditionalFormatting sqref="K4">
    <cfRule type="expression" dxfId="390" priority="46">
      <formula>MOD(ROW(),2)=0</formula>
    </cfRule>
  </conditionalFormatting>
  <conditionalFormatting sqref="L4">
    <cfRule type="expression" dxfId="389" priority="45">
      <formula>MOD(ROW(),2)=0</formula>
    </cfRule>
  </conditionalFormatting>
  <conditionalFormatting sqref="K7">
    <cfRule type="expression" dxfId="388" priority="44">
      <formula>MOD(ROW(),2)=0</formula>
    </cfRule>
  </conditionalFormatting>
  <conditionalFormatting sqref="L7">
    <cfRule type="expression" dxfId="387" priority="43">
      <formula>MOD(ROW(),2)=0</formula>
    </cfRule>
  </conditionalFormatting>
  <conditionalFormatting sqref="K10">
    <cfRule type="expression" dxfId="386" priority="42">
      <formula>MOD(ROW(),2)=0</formula>
    </cfRule>
  </conditionalFormatting>
  <conditionalFormatting sqref="L10">
    <cfRule type="expression" dxfId="385" priority="41">
      <formula>MOD(ROW(),2)=0</formula>
    </cfRule>
  </conditionalFormatting>
  <conditionalFormatting sqref="K13">
    <cfRule type="expression" dxfId="384" priority="40">
      <formula>MOD(ROW(),2)=0</formula>
    </cfRule>
  </conditionalFormatting>
  <conditionalFormatting sqref="L13">
    <cfRule type="expression" dxfId="383" priority="39">
      <formula>MOD(ROW(),2)=0</formula>
    </cfRule>
  </conditionalFormatting>
  <conditionalFormatting sqref="K15">
    <cfRule type="expression" dxfId="382" priority="38">
      <formula>MOD(ROW(),2)=0</formula>
    </cfRule>
  </conditionalFormatting>
  <conditionalFormatting sqref="L15">
    <cfRule type="expression" dxfId="381" priority="37">
      <formula>MOD(ROW(),2)=0</formula>
    </cfRule>
  </conditionalFormatting>
  <conditionalFormatting sqref="K16">
    <cfRule type="expression" dxfId="380" priority="36">
      <formula>MOD(ROW(),2)=0</formula>
    </cfRule>
  </conditionalFormatting>
  <conditionalFormatting sqref="L16">
    <cfRule type="expression" dxfId="379" priority="35">
      <formula>MOD(ROW(),2)=0</formula>
    </cfRule>
  </conditionalFormatting>
  <conditionalFormatting sqref="K20">
    <cfRule type="expression" dxfId="378" priority="34">
      <formula>MOD(ROW(),2)=0</formula>
    </cfRule>
  </conditionalFormatting>
  <conditionalFormatting sqref="L20">
    <cfRule type="expression" dxfId="377" priority="33">
      <formula>MOD(ROW(),2)=0</formula>
    </cfRule>
  </conditionalFormatting>
  <conditionalFormatting sqref="K24">
    <cfRule type="expression" dxfId="376" priority="32">
      <formula>MOD(ROW(),2)=0</formula>
    </cfRule>
  </conditionalFormatting>
  <conditionalFormatting sqref="L24">
    <cfRule type="expression" dxfId="375" priority="31">
      <formula>MOD(ROW(),2)=0</formula>
    </cfRule>
  </conditionalFormatting>
  <conditionalFormatting sqref="K31">
    <cfRule type="expression" dxfId="374" priority="30">
      <formula>MOD(ROW(),2)=0</formula>
    </cfRule>
  </conditionalFormatting>
  <conditionalFormatting sqref="L31">
    <cfRule type="expression" dxfId="373" priority="29">
      <formula>MOD(ROW(),2)=0</formula>
    </cfRule>
  </conditionalFormatting>
  <conditionalFormatting sqref="K34">
    <cfRule type="expression" dxfId="372" priority="28">
      <formula>MOD(ROW(),2)=0</formula>
    </cfRule>
  </conditionalFormatting>
  <conditionalFormatting sqref="L34">
    <cfRule type="expression" dxfId="371" priority="27">
      <formula>MOD(ROW(),2)=0</formula>
    </cfRule>
  </conditionalFormatting>
  <conditionalFormatting sqref="K37">
    <cfRule type="expression" dxfId="370" priority="26">
      <formula>MOD(ROW(),2)=0</formula>
    </cfRule>
  </conditionalFormatting>
  <conditionalFormatting sqref="L37">
    <cfRule type="expression" dxfId="369" priority="25">
      <formula>MOD(ROW(),2)=0</formula>
    </cfRule>
  </conditionalFormatting>
  <conditionalFormatting sqref="K40">
    <cfRule type="expression" dxfId="368" priority="24">
      <formula>MOD(ROW(),2)=0</formula>
    </cfRule>
  </conditionalFormatting>
  <conditionalFormatting sqref="L40">
    <cfRule type="expression" dxfId="367" priority="23">
      <formula>MOD(ROW(),2)=0</formula>
    </cfRule>
  </conditionalFormatting>
  <conditionalFormatting sqref="K41">
    <cfRule type="expression" dxfId="366" priority="22">
      <formula>MOD(ROW(),2)=0</formula>
    </cfRule>
  </conditionalFormatting>
  <conditionalFormatting sqref="L41">
    <cfRule type="expression" dxfId="365" priority="21">
      <formula>MOD(ROW(),2)=0</formula>
    </cfRule>
  </conditionalFormatting>
  <conditionalFormatting sqref="K43">
    <cfRule type="expression" dxfId="364" priority="20">
      <formula>MOD(ROW(),2)=0</formula>
    </cfRule>
  </conditionalFormatting>
  <conditionalFormatting sqref="L43">
    <cfRule type="expression" dxfId="363" priority="19">
      <formula>MOD(ROW(),2)=0</formula>
    </cfRule>
  </conditionalFormatting>
  <conditionalFormatting sqref="K45">
    <cfRule type="expression" dxfId="362" priority="18">
      <formula>MOD(ROW(),2)=0</formula>
    </cfRule>
  </conditionalFormatting>
  <conditionalFormatting sqref="L45">
    <cfRule type="expression" dxfId="361" priority="17">
      <formula>MOD(ROW(),2)=0</formula>
    </cfRule>
  </conditionalFormatting>
  <conditionalFormatting sqref="K46">
    <cfRule type="expression" dxfId="360" priority="16">
      <formula>MOD(ROW(),2)=0</formula>
    </cfRule>
  </conditionalFormatting>
  <conditionalFormatting sqref="L46">
    <cfRule type="expression" dxfId="359" priority="15">
      <formula>MOD(ROW(),2)=0</formula>
    </cfRule>
  </conditionalFormatting>
  <conditionalFormatting sqref="K48">
    <cfRule type="expression" dxfId="358" priority="14">
      <formula>MOD(ROW(),2)=0</formula>
    </cfRule>
  </conditionalFormatting>
  <conditionalFormatting sqref="L48">
    <cfRule type="expression" dxfId="357" priority="13">
      <formula>MOD(ROW(),2)=0</formula>
    </cfRule>
  </conditionalFormatting>
  <conditionalFormatting sqref="K51">
    <cfRule type="expression" dxfId="356" priority="12">
      <formula>MOD(ROW(),2)=0</formula>
    </cfRule>
  </conditionalFormatting>
  <conditionalFormatting sqref="L51">
    <cfRule type="expression" dxfId="355" priority="11">
      <formula>MOD(ROW(),2)=0</formula>
    </cfRule>
  </conditionalFormatting>
  <conditionalFormatting sqref="K52">
    <cfRule type="expression" dxfId="354" priority="10">
      <formula>MOD(ROW(),2)=0</formula>
    </cfRule>
  </conditionalFormatting>
  <conditionalFormatting sqref="L52">
    <cfRule type="expression" dxfId="353" priority="9">
      <formula>MOD(ROW(),2)=0</formula>
    </cfRule>
  </conditionalFormatting>
  <conditionalFormatting sqref="K53">
    <cfRule type="expression" dxfId="352" priority="8">
      <formula>MOD(ROW(),2)=0</formula>
    </cfRule>
  </conditionalFormatting>
  <conditionalFormatting sqref="K54">
    <cfRule type="expression" dxfId="351" priority="7">
      <formula>MOD(ROW(),2)=0</formula>
    </cfRule>
  </conditionalFormatting>
  <conditionalFormatting sqref="L54">
    <cfRule type="expression" dxfId="350" priority="6">
      <formula>MOD(ROW(),2)=0</formula>
    </cfRule>
  </conditionalFormatting>
  <conditionalFormatting sqref="L53">
    <cfRule type="expression" dxfId="349" priority="5">
      <formula>MOD(ROW(),2)=0</formula>
    </cfRule>
  </conditionalFormatting>
  <conditionalFormatting sqref="K55">
    <cfRule type="expression" dxfId="348" priority="4">
      <formula>MOD(ROW(),2)=0</formula>
    </cfRule>
  </conditionalFormatting>
  <conditionalFormatting sqref="L55">
    <cfRule type="expression" dxfId="347" priority="3">
      <formula>MOD(ROW(),2)=0</formula>
    </cfRule>
  </conditionalFormatting>
  <conditionalFormatting sqref="K59">
    <cfRule type="expression" dxfId="346" priority="2">
      <formula>MOD(ROW(),2)=0</formula>
    </cfRule>
  </conditionalFormatting>
  <conditionalFormatting sqref="L59">
    <cfRule type="expression" dxfId="345" priority="1">
      <formula>MOD(ROW(),2)=0</formula>
    </cfRule>
  </conditionalFormatting>
  <pageMargins left="0.05" right="0.05" top="0.5" bottom="0.5" header="0" footer="0"/>
  <pageSetup orientation="portrait" horizontalDpi="300" verticalDpi="300" r:id="rId1"/>
  <tableParts count="1">
    <tablePart r:id="rId2"/>
  </tablePart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6A9FA92-FD91-4C0C-9362-63D522DFC3F5}">
  <dimension ref="A1:R64"/>
  <sheetViews>
    <sheetView topLeftCell="D1" zoomScaleNormal="100" workbookViewId="0">
      <pane ySplit="3" topLeftCell="A4" activePane="bottomLeft" state="frozen"/>
      <selection activeCell="K5" sqref="K5"/>
      <selection pane="bottomLeft" activeCell="L6" sqref="L6"/>
    </sheetView>
  </sheetViews>
  <sheetFormatPr defaultColWidth="0" defaultRowHeight="17.149999999999999" customHeight="1" zeroHeight="1" x14ac:dyDescent="0.45"/>
  <cols>
    <col min="1" max="1" width="19.6328125" style="1" customWidth="1"/>
    <col min="2" max="2" width="17.6328125" style="1" customWidth="1"/>
    <col min="3" max="3" width="20.54296875" style="1" customWidth="1"/>
    <col min="4" max="4" width="21.453125" style="1" customWidth="1"/>
    <col min="5" max="5" width="20.453125" style="1" customWidth="1"/>
    <col min="6" max="6" width="24.6328125" style="1" bestFit="1" customWidth="1"/>
    <col min="7" max="7" width="13.6328125" style="1" bestFit="1" customWidth="1"/>
    <col min="8" max="8" width="17.6328125" style="1" bestFit="1" customWidth="1"/>
    <col min="9" max="9" width="15.6328125" style="1" bestFit="1" customWidth="1"/>
    <col min="10" max="10" width="17.6328125" style="1" bestFit="1" customWidth="1"/>
    <col min="11" max="11" width="16.6328125" style="1" bestFit="1" customWidth="1"/>
    <col min="12" max="12" width="17.6328125" style="1" bestFit="1" customWidth="1"/>
    <col min="13" max="13" width="23.6328125" style="1" bestFit="1" customWidth="1"/>
    <col min="14" max="14" width="24.6328125" style="1" bestFit="1" customWidth="1"/>
    <col min="15" max="15" width="13.6328125" style="1" bestFit="1" customWidth="1"/>
    <col min="16" max="16" width="14.6328125" style="1" bestFit="1" customWidth="1"/>
    <col min="17" max="17" width="14.453125" style="2" customWidth="1"/>
    <col min="18" max="18" width="50.90625" style="1" customWidth="1"/>
    <col min="19" max="16384" width="11.453125" style="1" hidden="1"/>
  </cols>
  <sheetData>
    <row r="1" spans="1:18" ht="17.149999999999999" customHeight="1" x14ac:dyDescent="0.45">
      <c r="A1" s="11" t="s">
        <v>0</v>
      </c>
    </row>
    <row r="2" spans="1:18" s="3" customFormat="1" ht="23.15" customHeight="1" x14ac:dyDescent="0.65">
      <c r="A2" s="12" t="s">
        <v>21</v>
      </c>
      <c r="Q2" s="4"/>
    </row>
    <row r="3" spans="1:18" ht="87.5" x14ac:dyDescent="0.45">
      <c r="A3" s="39" t="s">
        <v>2</v>
      </c>
      <c r="B3" s="39" t="s">
        <v>3</v>
      </c>
      <c r="C3" s="39" t="s">
        <v>22</v>
      </c>
      <c r="D3" s="39" t="s">
        <v>23</v>
      </c>
      <c r="E3" s="39" t="s">
        <v>24</v>
      </c>
      <c r="F3" s="39" t="s">
        <v>25</v>
      </c>
      <c r="G3" s="39" t="s">
        <v>26</v>
      </c>
      <c r="H3" s="39" t="s">
        <v>27</v>
      </c>
      <c r="I3" s="39" t="s">
        <v>28</v>
      </c>
      <c r="J3" s="39" t="s">
        <v>29</v>
      </c>
      <c r="K3" s="39" t="s">
        <v>30</v>
      </c>
      <c r="L3" s="39" t="s">
        <v>31</v>
      </c>
      <c r="M3" s="39" t="s">
        <v>32</v>
      </c>
      <c r="N3" s="39" t="s">
        <v>33</v>
      </c>
      <c r="O3" s="39" t="s">
        <v>34</v>
      </c>
      <c r="P3" s="39" t="s">
        <v>35</v>
      </c>
      <c r="Q3" s="39" t="s">
        <v>18</v>
      </c>
      <c r="R3" s="39" t="s">
        <v>19</v>
      </c>
    </row>
    <row r="4" spans="1:18" ht="17.149999999999999" customHeight="1" x14ac:dyDescent="0.45">
      <c r="A4" s="13" t="s">
        <v>75</v>
      </c>
      <c r="B4" s="14" t="s">
        <v>76</v>
      </c>
      <c r="C4" s="15">
        <v>3916</v>
      </c>
      <c r="D4" s="15">
        <v>3621</v>
      </c>
      <c r="E4" s="17">
        <v>0.92466802860061292</v>
      </c>
      <c r="F4" s="15">
        <v>2817</v>
      </c>
      <c r="G4" s="15">
        <v>1284</v>
      </c>
      <c r="H4" s="17">
        <v>0.32788559754851887</v>
      </c>
      <c r="I4" s="18" t="s">
        <v>136</v>
      </c>
      <c r="J4" s="18" t="s">
        <v>136</v>
      </c>
      <c r="K4" s="18" t="s">
        <v>136</v>
      </c>
      <c r="L4" s="18" t="s">
        <v>136</v>
      </c>
      <c r="M4" s="15">
        <v>804</v>
      </c>
      <c r="N4" s="17">
        <v>0.20531154239019409</v>
      </c>
      <c r="O4" s="15">
        <v>295</v>
      </c>
      <c r="P4" s="17">
        <v>7.5331971399387132E-2</v>
      </c>
      <c r="Q4" s="22">
        <v>1</v>
      </c>
      <c r="R4" s="20" t="s">
        <v>78</v>
      </c>
    </row>
    <row r="5" spans="1:18" ht="17.149999999999999" customHeight="1" x14ac:dyDescent="0.45">
      <c r="A5" s="13" t="s">
        <v>75</v>
      </c>
      <c r="B5" s="14" t="s">
        <v>77</v>
      </c>
      <c r="C5" s="15">
        <v>0</v>
      </c>
      <c r="D5" s="15">
        <v>0</v>
      </c>
      <c r="E5" s="17">
        <v>0</v>
      </c>
      <c r="F5" s="15">
        <v>0</v>
      </c>
      <c r="G5" s="15">
        <v>0</v>
      </c>
      <c r="H5" s="17">
        <v>0</v>
      </c>
      <c r="I5" s="18" t="s">
        <v>136</v>
      </c>
      <c r="J5" s="18" t="s">
        <v>136</v>
      </c>
      <c r="K5" s="18" t="s">
        <v>136</v>
      </c>
      <c r="L5" s="18" t="s">
        <v>136</v>
      </c>
      <c r="M5" s="15">
        <v>0</v>
      </c>
      <c r="N5" s="17">
        <v>0</v>
      </c>
      <c r="O5" s="15">
        <v>0</v>
      </c>
      <c r="P5" s="17">
        <v>0</v>
      </c>
      <c r="Q5" s="22">
        <v>1</v>
      </c>
      <c r="R5" s="20" t="s">
        <v>78</v>
      </c>
    </row>
    <row r="6" spans="1:18" ht="17.149999999999999" customHeight="1" x14ac:dyDescent="0.45">
      <c r="A6" s="13" t="s">
        <v>75</v>
      </c>
      <c r="B6" s="14" t="s">
        <v>79</v>
      </c>
      <c r="C6" s="15">
        <v>112</v>
      </c>
      <c r="D6" s="18" t="s">
        <v>136</v>
      </c>
      <c r="E6" s="18" t="s">
        <v>136</v>
      </c>
      <c r="F6" s="15">
        <v>100</v>
      </c>
      <c r="G6" s="15">
        <v>62</v>
      </c>
      <c r="H6" s="17">
        <v>0.5535714285714286</v>
      </c>
      <c r="I6" s="18" t="s">
        <v>136</v>
      </c>
      <c r="J6" s="18" t="s">
        <v>136</v>
      </c>
      <c r="K6" s="18" t="s">
        <v>136</v>
      </c>
      <c r="L6" s="18" t="s">
        <v>136</v>
      </c>
      <c r="M6" s="18" t="s">
        <v>136</v>
      </c>
      <c r="N6" s="18" t="s">
        <v>136</v>
      </c>
      <c r="O6" s="18" t="s">
        <v>136</v>
      </c>
      <c r="P6" s="18" t="s">
        <v>136</v>
      </c>
      <c r="Q6" s="22">
        <v>1</v>
      </c>
      <c r="R6" s="20" t="s">
        <v>78</v>
      </c>
    </row>
    <row r="7" spans="1:18" ht="17.149999999999999" customHeight="1" x14ac:dyDescent="0.45">
      <c r="A7" s="13" t="s">
        <v>75</v>
      </c>
      <c r="B7" s="14" t="s">
        <v>80</v>
      </c>
      <c r="C7" s="15">
        <v>666</v>
      </c>
      <c r="D7" s="15">
        <v>579</v>
      </c>
      <c r="E7" s="17">
        <v>0.86936936936936937</v>
      </c>
      <c r="F7" s="15">
        <v>507</v>
      </c>
      <c r="G7" s="15">
        <v>386</v>
      </c>
      <c r="H7" s="17">
        <v>0.57957957957957962</v>
      </c>
      <c r="I7" s="18" t="s">
        <v>136</v>
      </c>
      <c r="J7" s="18" t="s">
        <v>136</v>
      </c>
      <c r="K7" s="18" t="s">
        <v>136</v>
      </c>
      <c r="L7" s="18" t="s">
        <v>136</v>
      </c>
      <c r="M7" s="15">
        <v>72</v>
      </c>
      <c r="N7" s="17">
        <v>0.10810810810810811</v>
      </c>
      <c r="O7" s="15">
        <v>87</v>
      </c>
      <c r="P7" s="17">
        <v>0.13063063063063063</v>
      </c>
      <c r="Q7" s="22">
        <v>1</v>
      </c>
      <c r="R7" s="20" t="s">
        <v>78</v>
      </c>
    </row>
    <row r="8" spans="1:18" ht="17.149999999999999" customHeight="1" x14ac:dyDescent="0.45">
      <c r="A8" s="13" t="s">
        <v>75</v>
      </c>
      <c r="B8" s="14" t="s">
        <v>81</v>
      </c>
      <c r="C8" s="15">
        <v>116</v>
      </c>
      <c r="D8" s="18" t="s">
        <v>136</v>
      </c>
      <c r="E8" s="18" t="s">
        <v>136</v>
      </c>
      <c r="F8" s="15">
        <v>102</v>
      </c>
      <c r="G8" s="15">
        <v>40</v>
      </c>
      <c r="H8" s="17">
        <v>0.34482758620689657</v>
      </c>
      <c r="I8" s="18" t="s">
        <v>136</v>
      </c>
      <c r="J8" s="18" t="s">
        <v>136</v>
      </c>
      <c r="K8" s="18" t="s">
        <v>136</v>
      </c>
      <c r="L8" s="18" t="s">
        <v>136</v>
      </c>
      <c r="M8" s="18" t="s">
        <v>136</v>
      </c>
      <c r="N8" s="18" t="s">
        <v>136</v>
      </c>
      <c r="O8" s="18" t="s">
        <v>136</v>
      </c>
      <c r="P8" s="18" t="s">
        <v>136</v>
      </c>
      <c r="Q8" s="22">
        <v>1</v>
      </c>
      <c r="R8" s="20" t="s">
        <v>78</v>
      </c>
    </row>
    <row r="9" spans="1:18" ht="17.149999999999999" customHeight="1" x14ac:dyDescent="0.45">
      <c r="A9" s="13" t="s">
        <v>75</v>
      </c>
      <c r="B9" s="14" t="s">
        <v>82</v>
      </c>
      <c r="C9" s="15">
        <v>112</v>
      </c>
      <c r="D9" s="18" t="s">
        <v>136</v>
      </c>
      <c r="E9" s="18" t="s">
        <v>136</v>
      </c>
      <c r="F9" s="15">
        <v>103</v>
      </c>
      <c r="G9" s="15">
        <v>50</v>
      </c>
      <c r="H9" s="17">
        <v>0.44642857142857145</v>
      </c>
      <c r="I9" s="18" t="s">
        <v>136</v>
      </c>
      <c r="J9" s="18" t="s">
        <v>136</v>
      </c>
      <c r="K9" s="18" t="s">
        <v>136</v>
      </c>
      <c r="L9" s="18" t="s">
        <v>136</v>
      </c>
      <c r="M9" s="18" t="s">
        <v>136</v>
      </c>
      <c r="N9" s="18" t="s">
        <v>136</v>
      </c>
      <c r="O9" s="18" t="s">
        <v>136</v>
      </c>
      <c r="P9" s="18" t="s">
        <v>136</v>
      </c>
      <c r="Q9" s="22">
        <v>1</v>
      </c>
      <c r="R9" s="20" t="s">
        <v>78</v>
      </c>
    </row>
    <row r="10" spans="1:18" ht="17.149999999999999" customHeight="1" x14ac:dyDescent="0.45">
      <c r="A10" s="13" t="s">
        <v>75</v>
      </c>
      <c r="B10" s="23" t="s">
        <v>83</v>
      </c>
      <c r="C10" s="15">
        <v>2821</v>
      </c>
      <c r="D10" s="15">
        <v>2797</v>
      </c>
      <c r="E10" s="17">
        <v>0.99149237858915273</v>
      </c>
      <c r="F10" s="15">
        <v>2518</v>
      </c>
      <c r="G10" s="15">
        <v>1366</v>
      </c>
      <c r="H10" s="17">
        <v>0.48422545196738748</v>
      </c>
      <c r="I10" s="18" t="s">
        <v>136</v>
      </c>
      <c r="J10" s="18" t="s">
        <v>136</v>
      </c>
      <c r="K10" s="18" t="s">
        <v>136</v>
      </c>
      <c r="L10" s="18" t="s">
        <v>136</v>
      </c>
      <c r="M10" s="15">
        <v>279</v>
      </c>
      <c r="N10" s="17">
        <v>9.8901098901098897E-2</v>
      </c>
      <c r="O10" s="15">
        <v>24</v>
      </c>
      <c r="P10" s="17">
        <v>8.5076214108472173E-3</v>
      </c>
      <c r="Q10" s="22">
        <v>1</v>
      </c>
      <c r="R10" s="20" t="s">
        <v>78</v>
      </c>
    </row>
    <row r="11" spans="1:18" ht="17.149999999999999" customHeight="1" x14ac:dyDescent="0.45">
      <c r="A11" s="13" t="s">
        <v>75</v>
      </c>
      <c r="B11" s="14" t="s">
        <v>84</v>
      </c>
      <c r="C11" s="15">
        <v>112</v>
      </c>
      <c r="D11" s="18" t="s">
        <v>136</v>
      </c>
      <c r="E11" s="18" t="s">
        <v>136</v>
      </c>
      <c r="F11" s="15">
        <v>94</v>
      </c>
      <c r="G11" s="15">
        <v>61</v>
      </c>
      <c r="H11" s="17">
        <v>0.5446428571428571</v>
      </c>
      <c r="I11" s="18" t="s">
        <v>136</v>
      </c>
      <c r="J11" s="18" t="s">
        <v>136</v>
      </c>
      <c r="K11" s="18" t="s">
        <v>136</v>
      </c>
      <c r="L11" s="18" t="s">
        <v>136</v>
      </c>
      <c r="M11" s="18" t="s">
        <v>136</v>
      </c>
      <c r="N11" s="18" t="s">
        <v>136</v>
      </c>
      <c r="O11" s="18" t="s">
        <v>136</v>
      </c>
      <c r="P11" s="18" t="s">
        <v>136</v>
      </c>
      <c r="Q11" s="22">
        <v>1</v>
      </c>
      <c r="R11" s="20" t="s">
        <v>78</v>
      </c>
    </row>
    <row r="12" spans="1:18" ht="17.149999999999999" customHeight="1" x14ac:dyDescent="0.45">
      <c r="A12" s="13" t="s">
        <v>75</v>
      </c>
      <c r="B12" s="14" t="s">
        <v>85</v>
      </c>
      <c r="C12" s="15">
        <v>387</v>
      </c>
      <c r="D12" s="15">
        <v>317</v>
      </c>
      <c r="E12" s="17">
        <v>0.81912144702842382</v>
      </c>
      <c r="F12" s="15">
        <v>263</v>
      </c>
      <c r="G12" s="15">
        <v>179</v>
      </c>
      <c r="H12" s="17">
        <v>0.46253229974160209</v>
      </c>
      <c r="I12" s="18" t="s">
        <v>136</v>
      </c>
      <c r="J12" s="18" t="s">
        <v>136</v>
      </c>
      <c r="K12" s="18" t="s">
        <v>136</v>
      </c>
      <c r="L12" s="18" t="s">
        <v>136</v>
      </c>
      <c r="M12" s="15">
        <v>54</v>
      </c>
      <c r="N12" s="17">
        <v>0.13953488372093023</v>
      </c>
      <c r="O12" s="15">
        <v>70</v>
      </c>
      <c r="P12" s="17">
        <v>0.18087855297157623</v>
      </c>
      <c r="Q12" s="22">
        <v>1</v>
      </c>
      <c r="R12" s="20" t="s">
        <v>78</v>
      </c>
    </row>
    <row r="13" spans="1:18" ht="17.149999999999999" customHeight="1" x14ac:dyDescent="0.45">
      <c r="A13" s="13" t="s">
        <v>75</v>
      </c>
      <c r="B13" s="14" t="s">
        <v>86</v>
      </c>
      <c r="C13" s="15">
        <v>2554</v>
      </c>
      <c r="D13" s="15">
        <v>2432</v>
      </c>
      <c r="E13" s="17">
        <v>0.95223179326546592</v>
      </c>
      <c r="F13" s="15">
        <v>2025</v>
      </c>
      <c r="G13" s="15">
        <v>733</v>
      </c>
      <c r="H13" s="17">
        <v>0.28700078308535631</v>
      </c>
      <c r="I13" s="18" t="s">
        <v>136</v>
      </c>
      <c r="J13" s="18" t="s">
        <v>136</v>
      </c>
      <c r="K13" s="18" t="s">
        <v>136</v>
      </c>
      <c r="L13" s="18" t="s">
        <v>136</v>
      </c>
      <c r="M13" s="15">
        <v>407</v>
      </c>
      <c r="N13" s="17">
        <v>0.15935787000783086</v>
      </c>
      <c r="O13" s="15">
        <v>122</v>
      </c>
      <c r="P13" s="17">
        <v>4.7768206734534066E-2</v>
      </c>
      <c r="Q13" s="22">
        <v>1</v>
      </c>
      <c r="R13" s="20" t="s">
        <v>78</v>
      </c>
    </row>
    <row r="14" spans="1:18" ht="17.149999999999999" customHeight="1" x14ac:dyDescent="0.45">
      <c r="A14" s="13" t="s">
        <v>75</v>
      </c>
      <c r="B14" s="14" t="s">
        <v>87</v>
      </c>
      <c r="C14" s="15">
        <v>126</v>
      </c>
      <c r="D14" s="15">
        <v>119</v>
      </c>
      <c r="E14" s="17">
        <v>0.94444444444444442</v>
      </c>
      <c r="F14" s="15">
        <v>100</v>
      </c>
      <c r="G14" s="15">
        <v>43</v>
      </c>
      <c r="H14" s="17">
        <v>0.34126984126984128</v>
      </c>
      <c r="I14" s="15">
        <v>43</v>
      </c>
      <c r="J14" s="17">
        <v>0.34126984126984128</v>
      </c>
      <c r="K14" s="15">
        <v>0</v>
      </c>
      <c r="L14" s="17">
        <v>0</v>
      </c>
      <c r="M14" s="15">
        <v>19</v>
      </c>
      <c r="N14" s="17">
        <v>0.15079365079365079</v>
      </c>
      <c r="O14" s="15">
        <v>7</v>
      </c>
      <c r="P14" s="17">
        <v>5.5555555555555552E-2</v>
      </c>
      <c r="Q14" s="24" t="s">
        <v>138</v>
      </c>
      <c r="R14" s="24" t="s">
        <v>138</v>
      </c>
    </row>
    <row r="15" spans="1:18" ht="17.149999999999999" customHeight="1" x14ac:dyDescent="0.45">
      <c r="A15" s="13" t="s">
        <v>75</v>
      </c>
      <c r="B15" s="14" t="s">
        <v>88</v>
      </c>
      <c r="C15" s="15">
        <v>374</v>
      </c>
      <c r="D15" s="15">
        <v>326</v>
      </c>
      <c r="E15" s="17">
        <v>0.87165775401069523</v>
      </c>
      <c r="F15" s="15">
        <v>282</v>
      </c>
      <c r="G15" s="15">
        <v>180</v>
      </c>
      <c r="H15" s="17">
        <v>0.48128342245989303</v>
      </c>
      <c r="I15" s="18" t="s">
        <v>136</v>
      </c>
      <c r="J15" s="18" t="s">
        <v>136</v>
      </c>
      <c r="K15" s="18" t="s">
        <v>136</v>
      </c>
      <c r="L15" s="18" t="s">
        <v>136</v>
      </c>
      <c r="M15" s="15">
        <v>44</v>
      </c>
      <c r="N15" s="17">
        <v>0.11764705882352941</v>
      </c>
      <c r="O15" s="15">
        <v>48</v>
      </c>
      <c r="P15" s="17">
        <v>0.12834224598930483</v>
      </c>
      <c r="Q15" s="22">
        <v>1</v>
      </c>
      <c r="R15" s="20" t="s">
        <v>78</v>
      </c>
    </row>
    <row r="16" spans="1:18" ht="17.149999999999999" customHeight="1" x14ac:dyDescent="0.45">
      <c r="A16" s="13" t="s">
        <v>75</v>
      </c>
      <c r="B16" s="14" t="s">
        <v>89</v>
      </c>
      <c r="C16" s="15">
        <v>942</v>
      </c>
      <c r="D16" s="15">
        <v>937</v>
      </c>
      <c r="E16" s="17">
        <v>0.99469214437367304</v>
      </c>
      <c r="F16" s="15">
        <v>872</v>
      </c>
      <c r="G16" s="15">
        <v>487</v>
      </c>
      <c r="H16" s="17">
        <v>0.51698513800424628</v>
      </c>
      <c r="I16" s="18" t="s">
        <v>136</v>
      </c>
      <c r="J16" s="18" t="s">
        <v>136</v>
      </c>
      <c r="K16" s="18" t="s">
        <v>136</v>
      </c>
      <c r="L16" s="18" t="s">
        <v>136</v>
      </c>
      <c r="M16" s="15">
        <v>65</v>
      </c>
      <c r="N16" s="17">
        <v>6.9002123142250529E-2</v>
      </c>
      <c r="O16" s="15">
        <v>5</v>
      </c>
      <c r="P16" s="17">
        <v>5.3078556263269636E-3</v>
      </c>
      <c r="Q16" s="22">
        <v>1</v>
      </c>
      <c r="R16" s="20" t="s">
        <v>78</v>
      </c>
    </row>
    <row r="17" spans="1:18" ht="17.149999999999999" customHeight="1" x14ac:dyDescent="0.45">
      <c r="A17" s="13" t="s">
        <v>75</v>
      </c>
      <c r="B17" s="14" t="s">
        <v>90</v>
      </c>
      <c r="C17" s="15">
        <v>65</v>
      </c>
      <c r="D17" s="18" t="s">
        <v>136</v>
      </c>
      <c r="E17" s="18" t="s">
        <v>136</v>
      </c>
      <c r="F17" s="18" t="s">
        <v>136</v>
      </c>
      <c r="G17" s="15">
        <v>38</v>
      </c>
      <c r="H17" s="17">
        <v>0.58461538461538465</v>
      </c>
      <c r="I17" s="15">
        <v>38</v>
      </c>
      <c r="J17" s="17">
        <v>0.58461538461538465</v>
      </c>
      <c r="K17" s="15">
        <v>0</v>
      </c>
      <c r="L17" s="17">
        <v>0</v>
      </c>
      <c r="M17" s="18" t="s">
        <v>136</v>
      </c>
      <c r="N17" s="18" t="s">
        <v>136</v>
      </c>
      <c r="O17" s="18" t="s">
        <v>136</v>
      </c>
      <c r="P17" s="18" t="s">
        <v>136</v>
      </c>
      <c r="Q17" s="22">
        <v>1</v>
      </c>
      <c r="R17" s="20" t="s">
        <v>78</v>
      </c>
    </row>
    <row r="18" spans="1:18" ht="17.149999999999999" customHeight="1" x14ac:dyDescent="0.45">
      <c r="A18" s="13" t="s">
        <v>75</v>
      </c>
      <c r="B18" s="14" t="s">
        <v>91</v>
      </c>
      <c r="C18" s="15">
        <v>2713</v>
      </c>
      <c r="D18" s="15">
        <v>2697</v>
      </c>
      <c r="E18" s="17">
        <v>0.99410246959085879</v>
      </c>
      <c r="F18" s="15">
        <v>2424</v>
      </c>
      <c r="G18" s="15">
        <v>1470</v>
      </c>
      <c r="H18" s="17">
        <v>0.54183560633984518</v>
      </c>
      <c r="I18" s="15">
        <v>1461</v>
      </c>
      <c r="J18" s="17">
        <v>0.53851824548470328</v>
      </c>
      <c r="K18" s="15">
        <v>9</v>
      </c>
      <c r="L18" s="17">
        <v>3.3173608551419092E-3</v>
      </c>
      <c r="M18" s="15">
        <v>273</v>
      </c>
      <c r="N18" s="17">
        <v>0.10062661260597125</v>
      </c>
      <c r="O18" s="15">
        <v>16</v>
      </c>
      <c r="P18" s="17">
        <v>5.8975304091411721E-3</v>
      </c>
      <c r="Q18" s="24" t="s">
        <v>138</v>
      </c>
      <c r="R18" s="24" t="s">
        <v>138</v>
      </c>
    </row>
    <row r="19" spans="1:18" ht="17.149999999999999" customHeight="1" x14ac:dyDescent="0.45">
      <c r="A19" s="13" t="s">
        <v>75</v>
      </c>
      <c r="B19" s="14" t="s">
        <v>92</v>
      </c>
      <c r="C19" s="15">
        <v>341</v>
      </c>
      <c r="D19" s="15">
        <v>334</v>
      </c>
      <c r="E19" s="17">
        <v>0.97947214076246336</v>
      </c>
      <c r="F19" s="15">
        <v>312</v>
      </c>
      <c r="G19" s="15">
        <v>207</v>
      </c>
      <c r="H19" s="17">
        <v>0.60703812316715544</v>
      </c>
      <c r="I19" s="18" t="s">
        <v>136</v>
      </c>
      <c r="J19" s="18" t="s">
        <v>136</v>
      </c>
      <c r="K19" s="18" t="s">
        <v>136</v>
      </c>
      <c r="L19" s="18" t="s">
        <v>136</v>
      </c>
      <c r="M19" s="15">
        <v>22</v>
      </c>
      <c r="N19" s="17">
        <v>6.4516129032258063E-2</v>
      </c>
      <c r="O19" s="15">
        <v>7</v>
      </c>
      <c r="P19" s="17">
        <v>2.0527859237536656E-2</v>
      </c>
      <c r="Q19" s="26" t="s">
        <v>138</v>
      </c>
      <c r="R19" s="26" t="s">
        <v>138</v>
      </c>
    </row>
    <row r="20" spans="1:18" ht="17.149999999999999" customHeight="1" x14ac:dyDescent="0.45">
      <c r="A20" s="13" t="s">
        <v>75</v>
      </c>
      <c r="B20" s="14" t="s">
        <v>93</v>
      </c>
      <c r="C20" s="15">
        <v>422</v>
      </c>
      <c r="D20" s="15">
        <v>409</v>
      </c>
      <c r="E20" s="17">
        <v>0.96919431279620849</v>
      </c>
      <c r="F20" s="15">
        <v>367</v>
      </c>
      <c r="G20" s="15">
        <v>223</v>
      </c>
      <c r="H20" s="17">
        <v>0.52843601895734593</v>
      </c>
      <c r="I20" s="18" t="s">
        <v>136</v>
      </c>
      <c r="J20" s="18" t="s">
        <v>136</v>
      </c>
      <c r="K20" s="18" t="s">
        <v>136</v>
      </c>
      <c r="L20" s="18" t="s">
        <v>136</v>
      </c>
      <c r="M20" s="15">
        <v>42</v>
      </c>
      <c r="N20" s="17">
        <v>9.9526066350710901E-2</v>
      </c>
      <c r="O20" s="15">
        <v>13</v>
      </c>
      <c r="P20" s="17">
        <v>3.0805687203791468E-2</v>
      </c>
      <c r="Q20" s="22">
        <v>1</v>
      </c>
      <c r="R20" s="20" t="s">
        <v>78</v>
      </c>
    </row>
    <row r="21" spans="1:18" ht="17.149999999999999" customHeight="1" x14ac:dyDescent="0.45">
      <c r="A21" s="13" t="s">
        <v>75</v>
      </c>
      <c r="B21" s="14" t="s">
        <v>94</v>
      </c>
      <c r="C21" s="15">
        <v>71</v>
      </c>
      <c r="D21" s="15">
        <v>65</v>
      </c>
      <c r="E21" s="17">
        <v>0.91549295774647887</v>
      </c>
      <c r="F21" s="15">
        <v>53</v>
      </c>
      <c r="G21" s="15">
        <v>41</v>
      </c>
      <c r="H21" s="17">
        <v>0.57746478873239437</v>
      </c>
      <c r="I21" s="15">
        <v>41</v>
      </c>
      <c r="J21" s="17">
        <v>0.57746478873239437</v>
      </c>
      <c r="K21" s="15">
        <v>0</v>
      </c>
      <c r="L21" s="17">
        <v>0</v>
      </c>
      <c r="M21" s="15">
        <v>12</v>
      </c>
      <c r="N21" s="17">
        <v>0.16901408450704225</v>
      </c>
      <c r="O21" s="15">
        <v>6</v>
      </c>
      <c r="P21" s="17">
        <v>8.4507042253521125E-2</v>
      </c>
      <c r="Q21" s="26" t="s">
        <v>138</v>
      </c>
      <c r="R21" s="26" t="s">
        <v>138</v>
      </c>
    </row>
    <row r="22" spans="1:18" ht="17.149999999999999" customHeight="1" x14ac:dyDescent="0.45">
      <c r="A22" s="13" t="s">
        <v>75</v>
      </c>
      <c r="B22" s="14" t="s">
        <v>95</v>
      </c>
      <c r="C22" s="15">
        <v>31454</v>
      </c>
      <c r="D22" s="15">
        <v>30580</v>
      </c>
      <c r="E22" s="17">
        <v>0.97221339098365867</v>
      </c>
      <c r="F22" s="15">
        <v>27272</v>
      </c>
      <c r="G22" s="15">
        <v>17822</v>
      </c>
      <c r="H22" s="17">
        <v>0.56660520124626435</v>
      </c>
      <c r="I22" s="15">
        <v>17805</v>
      </c>
      <c r="J22" s="17">
        <v>0.56606472944617536</v>
      </c>
      <c r="K22" s="15">
        <v>17</v>
      </c>
      <c r="L22" s="17">
        <v>5.4047180008901885E-4</v>
      </c>
      <c r="M22" s="15">
        <v>3308</v>
      </c>
      <c r="N22" s="17">
        <v>0.10516945380555733</v>
      </c>
      <c r="O22" s="15">
        <v>874</v>
      </c>
      <c r="P22" s="17">
        <v>2.7786609016341324E-2</v>
      </c>
      <c r="Q22" s="24" t="s">
        <v>138</v>
      </c>
      <c r="R22" s="24" t="s">
        <v>138</v>
      </c>
    </row>
    <row r="23" spans="1:18" ht="17.149999999999999" customHeight="1" x14ac:dyDescent="0.45">
      <c r="A23" s="13" t="s">
        <v>75</v>
      </c>
      <c r="B23" s="14" t="s">
        <v>96</v>
      </c>
      <c r="C23" s="15">
        <v>433</v>
      </c>
      <c r="D23" s="18" t="s">
        <v>136</v>
      </c>
      <c r="E23" s="18" t="s">
        <v>136</v>
      </c>
      <c r="F23" s="15">
        <v>387</v>
      </c>
      <c r="G23" s="15">
        <v>233</v>
      </c>
      <c r="H23" s="17">
        <v>0.53810623556581982</v>
      </c>
      <c r="I23" s="15">
        <v>233</v>
      </c>
      <c r="J23" s="17">
        <v>0.53810623556581982</v>
      </c>
      <c r="K23" s="15">
        <v>0</v>
      </c>
      <c r="L23" s="17">
        <v>0</v>
      </c>
      <c r="M23" s="18" t="s">
        <v>136</v>
      </c>
      <c r="N23" s="18" t="s">
        <v>136</v>
      </c>
      <c r="O23" s="18" t="s">
        <v>136</v>
      </c>
      <c r="P23" s="18" t="s">
        <v>136</v>
      </c>
      <c r="Q23" s="22">
        <v>1</v>
      </c>
      <c r="R23" s="20" t="s">
        <v>78</v>
      </c>
    </row>
    <row r="24" spans="1:18" ht="17.149999999999999" customHeight="1" x14ac:dyDescent="0.45">
      <c r="A24" s="13" t="s">
        <v>75</v>
      </c>
      <c r="B24" s="14" t="s">
        <v>97</v>
      </c>
      <c r="C24" s="15">
        <v>443</v>
      </c>
      <c r="D24" s="15">
        <v>417</v>
      </c>
      <c r="E24" s="17">
        <v>0.94130925507900676</v>
      </c>
      <c r="F24" s="15">
        <v>368</v>
      </c>
      <c r="G24" s="15">
        <v>207</v>
      </c>
      <c r="H24" s="17">
        <v>0.46726862302483069</v>
      </c>
      <c r="I24" s="18" t="s">
        <v>136</v>
      </c>
      <c r="J24" s="18" t="s">
        <v>136</v>
      </c>
      <c r="K24" s="18" t="s">
        <v>136</v>
      </c>
      <c r="L24" s="18" t="s">
        <v>136</v>
      </c>
      <c r="M24" s="15">
        <v>49</v>
      </c>
      <c r="N24" s="17">
        <v>0.11060948081264109</v>
      </c>
      <c r="O24" s="15">
        <v>26</v>
      </c>
      <c r="P24" s="17">
        <v>5.8690744920993229E-2</v>
      </c>
      <c r="Q24" s="22">
        <v>1</v>
      </c>
      <c r="R24" s="20" t="s">
        <v>78</v>
      </c>
    </row>
    <row r="25" spans="1:18" ht="17.149999999999999" customHeight="1" x14ac:dyDescent="0.45">
      <c r="A25" s="13" t="s">
        <v>75</v>
      </c>
      <c r="B25" s="14" t="s">
        <v>98</v>
      </c>
      <c r="C25" s="15">
        <v>45</v>
      </c>
      <c r="D25" s="18" t="s">
        <v>136</v>
      </c>
      <c r="E25" s="18" t="s">
        <v>136</v>
      </c>
      <c r="F25" s="15" t="s">
        <v>136</v>
      </c>
      <c r="G25" s="15">
        <v>29</v>
      </c>
      <c r="H25" s="17">
        <v>0.64444444444444449</v>
      </c>
      <c r="I25" s="15">
        <v>29</v>
      </c>
      <c r="J25" s="17">
        <v>0.64444444444444449</v>
      </c>
      <c r="K25" s="15">
        <v>0</v>
      </c>
      <c r="L25" s="17">
        <v>0</v>
      </c>
      <c r="M25" s="15" t="s">
        <v>136</v>
      </c>
      <c r="N25" s="17" t="s">
        <v>136</v>
      </c>
      <c r="O25" s="18" t="s">
        <v>136</v>
      </c>
      <c r="P25" s="18" t="s">
        <v>136</v>
      </c>
      <c r="Q25" s="22">
        <v>1</v>
      </c>
      <c r="R25" s="20" t="s">
        <v>78</v>
      </c>
    </row>
    <row r="26" spans="1:18" ht="17.149999999999999" customHeight="1" x14ac:dyDescent="0.45">
      <c r="A26" s="13" t="s">
        <v>75</v>
      </c>
      <c r="B26" s="14" t="s">
        <v>99</v>
      </c>
      <c r="C26" s="15">
        <v>308</v>
      </c>
      <c r="D26" s="15">
        <v>285</v>
      </c>
      <c r="E26" s="17">
        <v>0.92532467532467533</v>
      </c>
      <c r="F26" s="15">
        <v>246</v>
      </c>
      <c r="G26" s="15">
        <v>168</v>
      </c>
      <c r="H26" s="17">
        <v>0.54545454545454541</v>
      </c>
      <c r="I26" s="15">
        <v>168</v>
      </c>
      <c r="J26" s="17">
        <v>0.54545454545454541</v>
      </c>
      <c r="K26" s="15">
        <v>0</v>
      </c>
      <c r="L26" s="17">
        <v>0</v>
      </c>
      <c r="M26" s="15">
        <v>39</v>
      </c>
      <c r="N26" s="17">
        <v>0.12662337662337661</v>
      </c>
      <c r="O26" s="15">
        <v>23</v>
      </c>
      <c r="P26" s="17">
        <v>7.4675324675324672E-2</v>
      </c>
      <c r="Q26" s="24" t="s">
        <v>138</v>
      </c>
      <c r="R26" s="24" t="s">
        <v>138</v>
      </c>
    </row>
    <row r="27" spans="1:18" ht="17.149999999999999" customHeight="1" x14ac:dyDescent="0.45">
      <c r="A27" s="13" t="s">
        <v>75</v>
      </c>
      <c r="B27" s="14" t="s">
        <v>100</v>
      </c>
      <c r="C27" s="15">
        <v>678</v>
      </c>
      <c r="D27" s="15">
        <v>604</v>
      </c>
      <c r="E27" s="17">
        <v>0.89085545722713866</v>
      </c>
      <c r="F27" s="15">
        <v>531</v>
      </c>
      <c r="G27" s="15">
        <v>386</v>
      </c>
      <c r="H27" s="17">
        <v>0.56932153392330387</v>
      </c>
      <c r="I27" s="15">
        <v>386</v>
      </c>
      <c r="J27" s="17">
        <v>0.56932153392330387</v>
      </c>
      <c r="K27" s="15">
        <v>0</v>
      </c>
      <c r="L27" s="17">
        <v>0</v>
      </c>
      <c r="M27" s="15">
        <v>73</v>
      </c>
      <c r="N27" s="17">
        <v>0.10766961651917405</v>
      </c>
      <c r="O27" s="15">
        <v>74</v>
      </c>
      <c r="P27" s="17">
        <v>0.10914454277286136</v>
      </c>
      <c r="Q27" s="26" t="s">
        <v>138</v>
      </c>
      <c r="R27" s="26" t="s">
        <v>138</v>
      </c>
    </row>
    <row r="28" spans="1:18" ht="17.149999999999999" customHeight="1" x14ac:dyDescent="0.45">
      <c r="A28" s="13" t="s">
        <v>75</v>
      </c>
      <c r="B28" s="14" t="s">
        <v>101</v>
      </c>
      <c r="C28" s="15">
        <v>43</v>
      </c>
      <c r="D28" s="15">
        <v>43</v>
      </c>
      <c r="E28" s="17">
        <v>1</v>
      </c>
      <c r="F28" s="15">
        <v>43</v>
      </c>
      <c r="G28" s="15">
        <v>20</v>
      </c>
      <c r="H28" s="17">
        <v>0.46511627906976744</v>
      </c>
      <c r="I28" s="15">
        <v>20</v>
      </c>
      <c r="J28" s="17">
        <v>0.46511627906976744</v>
      </c>
      <c r="K28" s="15">
        <v>0</v>
      </c>
      <c r="L28" s="17">
        <v>0</v>
      </c>
      <c r="M28" s="15">
        <v>0</v>
      </c>
      <c r="N28" s="17">
        <v>0</v>
      </c>
      <c r="O28" s="15">
        <v>0</v>
      </c>
      <c r="P28" s="17">
        <v>0</v>
      </c>
      <c r="Q28" s="24" t="s">
        <v>138</v>
      </c>
      <c r="R28" s="24" t="s">
        <v>138</v>
      </c>
    </row>
    <row r="29" spans="1:18" ht="17.149999999999999" customHeight="1" x14ac:dyDescent="0.45">
      <c r="A29" s="13" t="s">
        <v>75</v>
      </c>
      <c r="B29" s="14" t="s">
        <v>102</v>
      </c>
      <c r="C29" s="15">
        <v>20</v>
      </c>
      <c r="D29" s="15">
        <v>20</v>
      </c>
      <c r="E29" s="17">
        <v>1</v>
      </c>
      <c r="F29" s="18" t="s">
        <v>136</v>
      </c>
      <c r="G29" s="15">
        <v>12</v>
      </c>
      <c r="H29" s="17">
        <v>0.6</v>
      </c>
      <c r="I29" s="15">
        <v>12</v>
      </c>
      <c r="J29" s="17">
        <v>0.6</v>
      </c>
      <c r="K29" s="15">
        <v>0</v>
      </c>
      <c r="L29" s="17">
        <v>0</v>
      </c>
      <c r="M29" s="18" t="s">
        <v>136</v>
      </c>
      <c r="N29" s="18" t="s">
        <v>136</v>
      </c>
      <c r="O29" s="15">
        <v>0</v>
      </c>
      <c r="P29" s="17">
        <v>0</v>
      </c>
      <c r="Q29" s="22">
        <v>1</v>
      </c>
      <c r="R29" s="20" t="s">
        <v>78</v>
      </c>
    </row>
    <row r="30" spans="1:18" ht="17.149999999999999" customHeight="1" x14ac:dyDescent="0.45">
      <c r="A30" s="13" t="s">
        <v>75</v>
      </c>
      <c r="B30" s="14" t="s">
        <v>103</v>
      </c>
      <c r="C30" s="15">
        <v>1800</v>
      </c>
      <c r="D30" s="15">
        <v>1563</v>
      </c>
      <c r="E30" s="17">
        <v>0.86833333333333329</v>
      </c>
      <c r="F30" s="15">
        <v>1255</v>
      </c>
      <c r="G30" s="15">
        <v>948</v>
      </c>
      <c r="H30" s="17">
        <v>0.52666666666666662</v>
      </c>
      <c r="I30" s="15">
        <v>939</v>
      </c>
      <c r="J30" s="17">
        <v>0.52166666666666661</v>
      </c>
      <c r="K30" s="15">
        <v>9</v>
      </c>
      <c r="L30" s="17">
        <v>5.0000000000000001E-3</v>
      </c>
      <c r="M30" s="15">
        <v>308</v>
      </c>
      <c r="N30" s="17">
        <v>0.1711111111111111</v>
      </c>
      <c r="O30" s="15">
        <v>237</v>
      </c>
      <c r="P30" s="17">
        <v>0.13166666666666665</v>
      </c>
      <c r="Q30" s="24" t="s">
        <v>138</v>
      </c>
      <c r="R30" s="24" t="s">
        <v>138</v>
      </c>
    </row>
    <row r="31" spans="1:18" ht="17.149999999999999" customHeight="1" x14ac:dyDescent="0.45">
      <c r="A31" s="13" t="s">
        <v>75</v>
      </c>
      <c r="B31" s="14" t="s">
        <v>104</v>
      </c>
      <c r="C31" s="15">
        <v>281</v>
      </c>
      <c r="D31" s="18" t="s">
        <v>136</v>
      </c>
      <c r="E31" s="18" t="s">
        <v>136</v>
      </c>
      <c r="F31" s="15">
        <v>249</v>
      </c>
      <c r="G31" s="15">
        <v>99</v>
      </c>
      <c r="H31" s="17">
        <v>0.35231316725978645</v>
      </c>
      <c r="I31" s="18" t="s">
        <v>136</v>
      </c>
      <c r="J31" s="18" t="s">
        <v>136</v>
      </c>
      <c r="K31" s="18" t="s">
        <v>136</v>
      </c>
      <c r="L31" s="18" t="s">
        <v>136</v>
      </c>
      <c r="M31" s="18" t="s">
        <v>136</v>
      </c>
      <c r="N31" s="18" t="s">
        <v>136</v>
      </c>
      <c r="O31" s="18" t="s">
        <v>136</v>
      </c>
      <c r="P31" s="18" t="s">
        <v>136</v>
      </c>
      <c r="Q31" s="22">
        <v>1</v>
      </c>
      <c r="R31" s="20" t="s">
        <v>78</v>
      </c>
    </row>
    <row r="32" spans="1:18" ht="17.149999999999999" customHeight="1" x14ac:dyDescent="0.45">
      <c r="A32" s="13" t="s">
        <v>75</v>
      </c>
      <c r="B32" s="14" t="s">
        <v>105</v>
      </c>
      <c r="C32" s="15">
        <v>238</v>
      </c>
      <c r="D32" s="15">
        <v>227</v>
      </c>
      <c r="E32" s="17">
        <v>0.95378151260504207</v>
      </c>
      <c r="F32" s="15">
        <v>209</v>
      </c>
      <c r="G32" s="15">
        <v>111</v>
      </c>
      <c r="H32" s="17">
        <v>0.46638655462184875</v>
      </c>
      <c r="I32" s="18" t="s">
        <v>136</v>
      </c>
      <c r="J32" s="18" t="s">
        <v>136</v>
      </c>
      <c r="K32" s="18" t="s">
        <v>136</v>
      </c>
      <c r="L32" s="18" t="s">
        <v>136</v>
      </c>
      <c r="M32" s="15">
        <v>18</v>
      </c>
      <c r="N32" s="17">
        <v>7.5630252100840331E-2</v>
      </c>
      <c r="O32" s="15">
        <v>11</v>
      </c>
      <c r="P32" s="17">
        <v>4.6218487394957986E-2</v>
      </c>
      <c r="Q32" s="22">
        <v>1</v>
      </c>
      <c r="R32" s="20" t="s">
        <v>78</v>
      </c>
    </row>
    <row r="33" spans="1:18" ht="17.149999999999999" customHeight="1" x14ac:dyDescent="0.45">
      <c r="A33" s="13" t="s">
        <v>75</v>
      </c>
      <c r="B33" s="14" t="s">
        <v>106</v>
      </c>
      <c r="C33" s="15">
        <v>6946</v>
      </c>
      <c r="D33" s="15">
        <v>6813</v>
      </c>
      <c r="E33" s="17">
        <v>0.98085228908724442</v>
      </c>
      <c r="F33" s="15">
        <v>6092</v>
      </c>
      <c r="G33" s="15">
        <v>3265</v>
      </c>
      <c r="H33" s="17">
        <v>0.47005470774546504</v>
      </c>
      <c r="I33" s="15">
        <v>3199</v>
      </c>
      <c r="J33" s="17">
        <v>0.46055283616469911</v>
      </c>
      <c r="K33" s="15">
        <v>66</v>
      </c>
      <c r="L33" s="17">
        <v>9.5018715807659079E-3</v>
      </c>
      <c r="M33" s="15">
        <v>721</v>
      </c>
      <c r="N33" s="17">
        <v>0.10380074863230636</v>
      </c>
      <c r="O33" s="15">
        <v>133</v>
      </c>
      <c r="P33" s="17">
        <v>1.9147710912755543E-2</v>
      </c>
      <c r="Q33" s="26" t="s">
        <v>138</v>
      </c>
      <c r="R33" s="26" t="s">
        <v>138</v>
      </c>
    </row>
    <row r="34" spans="1:18" ht="17.149999999999999" customHeight="1" x14ac:dyDescent="0.45">
      <c r="A34" s="13" t="s">
        <v>75</v>
      </c>
      <c r="B34" s="14" t="s">
        <v>107</v>
      </c>
      <c r="C34" s="15">
        <v>751</v>
      </c>
      <c r="D34" s="15">
        <v>666</v>
      </c>
      <c r="E34" s="17">
        <v>0.8868175765645806</v>
      </c>
      <c r="F34" s="15">
        <v>610</v>
      </c>
      <c r="G34" s="15">
        <v>389</v>
      </c>
      <c r="H34" s="17">
        <v>0.51797603195739017</v>
      </c>
      <c r="I34" s="18" t="s">
        <v>136</v>
      </c>
      <c r="J34" s="18" t="s">
        <v>136</v>
      </c>
      <c r="K34" s="18" t="s">
        <v>136</v>
      </c>
      <c r="L34" s="18" t="s">
        <v>136</v>
      </c>
      <c r="M34" s="15">
        <v>56</v>
      </c>
      <c r="N34" s="17">
        <v>7.456724367509987E-2</v>
      </c>
      <c r="O34" s="15">
        <v>85</v>
      </c>
      <c r="P34" s="17">
        <v>0.11318242343541944</v>
      </c>
      <c r="Q34" s="22">
        <v>1</v>
      </c>
      <c r="R34" s="20" t="s">
        <v>78</v>
      </c>
    </row>
    <row r="35" spans="1:18" ht="17.149999999999999" customHeight="1" x14ac:dyDescent="0.45">
      <c r="A35" s="13" t="s">
        <v>75</v>
      </c>
      <c r="B35" s="14" t="s">
        <v>108</v>
      </c>
      <c r="C35" s="15">
        <v>67</v>
      </c>
      <c r="D35" s="18" t="s">
        <v>136</v>
      </c>
      <c r="E35" s="18" t="s">
        <v>136</v>
      </c>
      <c r="F35" s="18" t="s">
        <v>136</v>
      </c>
      <c r="G35" s="15">
        <v>38</v>
      </c>
      <c r="H35" s="17">
        <v>0.56716417910447758</v>
      </c>
      <c r="I35" s="15">
        <v>38</v>
      </c>
      <c r="J35" s="17">
        <v>0.56716417910447758</v>
      </c>
      <c r="K35" s="15">
        <v>0</v>
      </c>
      <c r="L35" s="17">
        <v>0</v>
      </c>
      <c r="M35" s="18" t="s">
        <v>136</v>
      </c>
      <c r="N35" s="18" t="s">
        <v>136</v>
      </c>
      <c r="O35" s="18" t="s">
        <v>136</v>
      </c>
      <c r="P35" s="18" t="s">
        <v>136</v>
      </c>
      <c r="Q35" s="22">
        <v>1</v>
      </c>
      <c r="R35" s="20" t="s">
        <v>78</v>
      </c>
    </row>
    <row r="36" spans="1:18" ht="17.149999999999999" customHeight="1" x14ac:dyDescent="0.45">
      <c r="A36" s="13" t="s">
        <v>75</v>
      </c>
      <c r="B36" s="14" t="s">
        <v>109</v>
      </c>
      <c r="C36" s="15">
        <v>4816</v>
      </c>
      <c r="D36" s="15">
        <v>4146</v>
      </c>
      <c r="E36" s="17">
        <v>0.86088039867109634</v>
      </c>
      <c r="F36" s="15">
        <v>3614</v>
      </c>
      <c r="G36" s="15">
        <v>2878</v>
      </c>
      <c r="H36" s="17">
        <v>0.59759136212624586</v>
      </c>
      <c r="I36" s="15">
        <v>2872</v>
      </c>
      <c r="J36" s="17">
        <v>0.59634551495016608</v>
      </c>
      <c r="K36" s="15">
        <v>6</v>
      </c>
      <c r="L36" s="17">
        <v>1.2458471760797341E-3</v>
      </c>
      <c r="M36" s="15">
        <v>532</v>
      </c>
      <c r="N36" s="17">
        <v>0.11046511627906977</v>
      </c>
      <c r="O36" s="15">
        <v>670</v>
      </c>
      <c r="P36" s="17">
        <v>0.13911960132890366</v>
      </c>
      <c r="Q36" s="24" t="s">
        <v>138</v>
      </c>
      <c r="R36" s="24" t="s">
        <v>138</v>
      </c>
    </row>
    <row r="37" spans="1:18" ht="17.149999999999999" customHeight="1" x14ac:dyDescent="0.45">
      <c r="A37" s="13" t="s">
        <v>75</v>
      </c>
      <c r="B37" s="14" t="s">
        <v>110</v>
      </c>
      <c r="C37" s="15">
        <v>2740</v>
      </c>
      <c r="D37" s="15">
        <v>2058</v>
      </c>
      <c r="E37" s="17">
        <v>0.75109489051094891</v>
      </c>
      <c r="F37" s="15">
        <v>1473</v>
      </c>
      <c r="G37" s="15">
        <v>895</v>
      </c>
      <c r="H37" s="17">
        <v>0.32664233576642338</v>
      </c>
      <c r="I37" s="18" t="s">
        <v>136</v>
      </c>
      <c r="J37" s="18" t="s">
        <v>136</v>
      </c>
      <c r="K37" s="18" t="s">
        <v>136</v>
      </c>
      <c r="L37" s="18" t="s">
        <v>136</v>
      </c>
      <c r="M37" s="15">
        <v>585</v>
      </c>
      <c r="N37" s="17">
        <v>0.21350364963503649</v>
      </c>
      <c r="O37" s="15">
        <v>682</v>
      </c>
      <c r="P37" s="17">
        <v>0.24890510948905109</v>
      </c>
      <c r="Q37" s="22">
        <v>1</v>
      </c>
      <c r="R37" s="20" t="s">
        <v>78</v>
      </c>
    </row>
    <row r="38" spans="1:18" ht="17.149999999999999" customHeight="1" x14ac:dyDescent="0.45">
      <c r="A38" s="13" t="s">
        <v>75</v>
      </c>
      <c r="B38" s="14" t="s">
        <v>111</v>
      </c>
      <c r="C38" s="15">
        <v>122</v>
      </c>
      <c r="D38" s="15">
        <v>107</v>
      </c>
      <c r="E38" s="17">
        <v>0.87704918032786883</v>
      </c>
      <c r="F38" s="15">
        <v>83</v>
      </c>
      <c r="G38" s="15">
        <v>56</v>
      </c>
      <c r="H38" s="17">
        <v>0.45901639344262296</v>
      </c>
      <c r="I38" s="18" t="s">
        <v>136</v>
      </c>
      <c r="J38" s="18" t="s">
        <v>136</v>
      </c>
      <c r="K38" s="18" t="s">
        <v>136</v>
      </c>
      <c r="L38" s="18" t="s">
        <v>136</v>
      </c>
      <c r="M38" s="15">
        <v>24</v>
      </c>
      <c r="N38" s="17">
        <v>0.19672131147540983</v>
      </c>
      <c r="O38" s="15">
        <v>15</v>
      </c>
      <c r="P38" s="17">
        <v>0.12295081967213115</v>
      </c>
      <c r="Q38" s="22">
        <v>1</v>
      </c>
      <c r="R38" s="20" t="s">
        <v>78</v>
      </c>
    </row>
    <row r="39" spans="1:18" ht="17.149999999999999" customHeight="1" x14ac:dyDescent="0.45">
      <c r="A39" s="13" t="s">
        <v>75</v>
      </c>
      <c r="B39" s="23" t="s">
        <v>112</v>
      </c>
      <c r="C39" s="15">
        <v>5368</v>
      </c>
      <c r="D39" s="15">
        <v>4990</v>
      </c>
      <c r="E39" s="17">
        <v>0.92958271236959766</v>
      </c>
      <c r="F39" s="15">
        <v>4371</v>
      </c>
      <c r="G39" s="15">
        <v>2896</v>
      </c>
      <c r="H39" s="17">
        <v>0.53949329359165421</v>
      </c>
      <c r="I39" s="15">
        <v>2880</v>
      </c>
      <c r="J39" s="17">
        <v>0.53651266766020866</v>
      </c>
      <c r="K39" s="15">
        <v>16</v>
      </c>
      <c r="L39" s="17">
        <v>2.9806259314456036E-3</v>
      </c>
      <c r="M39" s="15">
        <v>619</v>
      </c>
      <c r="N39" s="17">
        <v>0.11531296572280179</v>
      </c>
      <c r="O39" s="15">
        <v>378</v>
      </c>
      <c r="P39" s="17">
        <v>7.0417287630402378E-2</v>
      </c>
      <c r="Q39" s="26" t="s">
        <v>138</v>
      </c>
      <c r="R39" s="26" t="s">
        <v>138</v>
      </c>
    </row>
    <row r="40" spans="1:18" ht="17.149999999999999" customHeight="1" x14ac:dyDescent="0.45">
      <c r="A40" s="13" t="s">
        <v>75</v>
      </c>
      <c r="B40" s="14" t="s">
        <v>113</v>
      </c>
      <c r="C40" s="15">
        <v>6477</v>
      </c>
      <c r="D40" s="15">
        <v>6169</v>
      </c>
      <c r="E40" s="17">
        <v>0.95244712058051562</v>
      </c>
      <c r="F40" s="15">
        <v>5264</v>
      </c>
      <c r="G40" s="15">
        <v>2652</v>
      </c>
      <c r="H40" s="17">
        <v>0.40944881889763779</v>
      </c>
      <c r="I40" s="18" t="s">
        <v>136</v>
      </c>
      <c r="J40" s="18" t="s">
        <v>136</v>
      </c>
      <c r="K40" s="18" t="s">
        <v>136</v>
      </c>
      <c r="L40" s="18" t="s">
        <v>136</v>
      </c>
      <c r="M40" s="15">
        <v>905</v>
      </c>
      <c r="N40" s="17">
        <v>0.13972518141114715</v>
      </c>
      <c r="O40" s="15">
        <v>308</v>
      </c>
      <c r="P40" s="17">
        <v>4.7552879419484329E-2</v>
      </c>
      <c r="Q40" s="22">
        <v>1</v>
      </c>
      <c r="R40" s="20" t="s">
        <v>78</v>
      </c>
    </row>
    <row r="41" spans="1:18" ht="17.149999999999999" customHeight="1" x14ac:dyDescent="0.45">
      <c r="A41" s="13" t="s">
        <v>75</v>
      </c>
      <c r="B41" s="23" t="s">
        <v>114</v>
      </c>
      <c r="C41" s="15">
        <v>2164</v>
      </c>
      <c r="D41" s="15">
        <v>1989</v>
      </c>
      <c r="E41" s="17">
        <v>0.91913123844731981</v>
      </c>
      <c r="F41" s="15">
        <v>1722</v>
      </c>
      <c r="G41" s="15">
        <v>679</v>
      </c>
      <c r="H41" s="17">
        <v>0.31377079482439924</v>
      </c>
      <c r="I41" s="18" t="s">
        <v>136</v>
      </c>
      <c r="J41" s="18" t="s">
        <v>136</v>
      </c>
      <c r="K41" s="18" t="s">
        <v>136</v>
      </c>
      <c r="L41" s="18" t="s">
        <v>136</v>
      </c>
      <c r="M41" s="15">
        <v>267</v>
      </c>
      <c r="N41" s="17">
        <v>0.12338262476894639</v>
      </c>
      <c r="O41" s="15">
        <v>175</v>
      </c>
      <c r="P41" s="17">
        <v>8.0868761552680218E-2</v>
      </c>
      <c r="Q41" s="22">
        <v>1</v>
      </c>
      <c r="R41" s="20" t="s">
        <v>78</v>
      </c>
    </row>
    <row r="42" spans="1:18" ht="17.149999999999999" customHeight="1" x14ac:dyDescent="0.45">
      <c r="A42" s="13" t="s">
        <v>75</v>
      </c>
      <c r="B42" s="23" t="s">
        <v>115</v>
      </c>
      <c r="C42" s="15">
        <v>2219</v>
      </c>
      <c r="D42" s="15">
        <v>2074</v>
      </c>
      <c r="E42" s="17">
        <v>0.93465525011266337</v>
      </c>
      <c r="F42" s="15">
        <v>1845</v>
      </c>
      <c r="G42" s="15">
        <v>1238</v>
      </c>
      <c r="H42" s="17">
        <v>0.55790896800360523</v>
      </c>
      <c r="I42" s="15">
        <v>1226</v>
      </c>
      <c r="J42" s="17">
        <v>0.55250112663361872</v>
      </c>
      <c r="K42" s="15">
        <v>12</v>
      </c>
      <c r="L42" s="17">
        <v>5.4078413699864807E-3</v>
      </c>
      <c r="M42" s="15">
        <v>229</v>
      </c>
      <c r="N42" s="17">
        <v>0.10319963947724201</v>
      </c>
      <c r="O42" s="15">
        <v>145</v>
      </c>
      <c r="P42" s="17">
        <v>6.5344749887336642E-2</v>
      </c>
      <c r="Q42" s="24" t="s">
        <v>138</v>
      </c>
      <c r="R42" s="24" t="s">
        <v>138</v>
      </c>
    </row>
    <row r="43" spans="1:18" ht="17.149999999999999" customHeight="1" x14ac:dyDescent="0.45">
      <c r="A43" s="13" t="s">
        <v>75</v>
      </c>
      <c r="B43" s="23" t="s">
        <v>116</v>
      </c>
      <c r="C43" s="15">
        <v>461</v>
      </c>
      <c r="D43" s="15">
        <v>447</v>
      </c>
      <c r="E43" s="17">
        <v>0.96963123644251625</v>
      </c>
      <c r="F43" s="15">
        <v>402</v>
      </c>
      <c r="G43" s="15">
        <v>202</v>
      </c>
      <c r="H43" s="17">
        <v>0.43817787418655096</v>
      </c>
      <c r="I43" s="18" t="s">
        <v>136</v>
      </c>
      <c r="J43" s="18" t="s">
        <v>136</v>
      </c>
      <c r="K43" s="18" t="s">
        <v>136</v>
      </c>
      <c r="L43" s="18" t="s">
        <v>136</v>
      </c>
      <c r="M43" s="15">
        <v>45</v>
      </c>
      <c r="N43" s="17">
        <v>9.7613882863340565E-2</v>
      </c>
      <c r="O43" s="15">
        <v>14</v>
      </c>
      <c r="P43" s="17">
        <v>3.0368763557483729E-2</v>
      </c>
      <c r="Q43" s="22">
        <v>1</v>
      </c>
      <c r="R43" s="20" t="s">
        <v>78</v>
      </c>
    </row>
    <row r="44" spans="1:18" ht="17.149999999999999" customHeight="1" x14ac:dyDescent="0.45">
      <c r="A44" s="13" t="s">
        <v>75</v>
      </c>
      <c r="B44" s="14" t="s">
        <v>117</v>
      </c>
      <c r="C44" s="15">
        <v>1558</v>
      </c>
      <c r="D44" s="18" t="s">
        <v>136</v>
      </c>
      <c r="E44" s="18" t="s">
        <v>136</v>
      </c>
      <c r="F44" s="15">
        <v>1427</v>
      </c>
      <c r="G44" s="15">
        <v>487</v>
      </c>
      <c r="H44" s="17">
        <v>0.31258023106546856</v>
      </c>
      <c r="I44" s="15">
        <v>487</v>
      </c>
      <c r="J44" s="17">
        <v>0.31258023106546856</v>
      </c>
      <c r="K44" s="15">
        <v>0</v>
      </c>
      <c r="L44" s="17">
        <v>0</v>
      </c>
      <c r="M44" s="18" t="s">
        <v>136</v>
      </c>
      <c r="N44" s="18" t="s">
        <v>136</v>
      </c>
      <c r="O44" s="18" t="s">
        <v>136</v>
      </c>
      <c r="P44" s="18" t="s">
        <v>136</v>
      </c>
      <c r="Q44" s="22">
        <v>1</v>
      </c>
      <c r="R44" s="20" t="s">
        <v>78</v>
      </c>
    </row>
    <row r="45" spans="1:18" ht="17.149999999999999" customHeight="1" x14ac:dyDescent="0.45">
      <c r="A45" s="13" t="s">
        <v>75</v>
      </c>
      <c r="B45" s="23" t="s">
        <v>118</v>
      </c>
      <c r="C45" s="15">
        <v>833</v>
      </c>
      <c r="D45" s="15">
        <v>676</v>
      </c>
      <c r="E45" s="17">
        <v>0.81152460984393759</v>
      </c>
      <c r="F45" s="15">
        <v>542</v>
      </c>
      <c r="G45" s="15">
        <v>406</v>
      </c>
      <c r="H45" s="17">
        <v>0.48739495798319327</v>
      </c>
      <c r="I45" s="18" t="s">
        <v>136</v>
      </c>
      <c r="J45" s="18" t="s">
        <v>136</v>
      </c>
      <c r="K45" s="18" t="s">
        <v>136</v>
      </c>
      <c r="L45" s="18" t="s">
        <v>136</v>
      </c>
      <c r="M45" s="15">
        <v>134</v>
      </c>
      <c r="N45" s="17">
        <v>0.16086434573829531</v>
      </c>
      <c r="O45" s="15">
        <v>157</v>
      </c>
      <c r="P45" s="17">
        <v>0.18847539015606243</v>
      </c>
      <c r="Q45" s="22">
        <v>1</v>
      </c>
      <c r="R45" s="20" t="s">
        <v>78</v>
      </c>
    </row>
    <row r="46" spans="1:18" ht="17.149999999999999" customHeight="1" x14ac:dyDescent="0.45">
      <c r="A46" s="13" t="s">
        <v>75</v>
      </c>
      <c r="B46" s="14" t="s">
        <v>119</v>
      </c>
      <c r="C46" s="15">
        <v>4721</v>
      </c>
      <c r="D46" s="15">
        <v>4674</v>
      </c>
      <c r="E46" s="17">
        <v>0.99004448210124973</v>
      </c>
      <c r="F46" s="15">
        <v>4216</v>
      </c>
      <c r="G46" s="15">
        <v>2451</v>
      </c>
      <c r="H46" s="17">
        <v>0.51916966744333826</v>
      </c>
      <c r="I46" s="18" t="s">
        <v>136</v>
      </c>
      <c r="J46" s="18" t="s">
        <v>136</v>
      </c>
      <c r="K46" s="18" t="s">
        <v>136</v>
      </c>
      <c r="L46" s="18" t="s">
        <v>136</v>
      </c>
      <c r="M46" s="15">
        <v>458</v>
      </c>
      <c r="N46" s="17">
        <v>9.701334463037492E-2</v>
      </c>
      <c r="O46" s="15">
        <v>47</v>
      </c>
      <c r="P46" s="17">
        <v>9.955517898750264E-3</v>
      </c>
      <c r="Q46" s="22">
        <v>1</v>
      </c>
      <c r="R46" s="20" t="s">
        <v>78</v>
      </c>
    </row>
    <row r="47" spans="1:18" ht="17.149999999999999" customHeight="1" x14ac:dyDescent="0.45">
      <c r="A47" s="13" t="s">
        <v>75</v>
      </c>
      <c r="B47" s="14" t="s">
        <v>120</v>
      </c>
      <c r="C47" s="15">
        <v>423</v>
      </c>
      <c r="D47" s="15">
        <v>403</v>
      </c>
      <c r="E47" s="17">
        <v>0.95271867612293148</v>
      </c>
      <c r="F47" s="15">
        <v>342</v>
      </c>
      <c r="G47" s="15">
        <v>92</v>
      </c>
      <c r="H47" s="17">
        <v>0.21749408983451538</v>
      </c>
      <c r="I47" s="15">
        <v>92</v>
      </c>
      <c r="J47" s="17">
        <v>0.21749408983451538</v>
      </c>
      <c r="K47" s="15">
        <v>0</v>
      </c>
      <c r="L47" s="17">
        <v>0</v>
      </c>
      <c r="M47" s="15">
        <v>61</v>
      </c>
      <c r="N47" s="17">
        <v>0.14420803782505912</v>
      </c>
      <c r="O47" s="15">
        <v>20</v>
      </c>
      <c r="P47" s="17">
        <v>4.7281323877068557E-2</v>
      </c>
      <c r="Q47" s="26" t="s">
        <v>138</v>
      </c>
      <c r="R47" s="26" t="s">
        <v>138</v>
      </c>
    </row>
    <row r="48" spans="1:18" ht="17.149999999999999" customHeight="1" x14ac:dyDescent="0.45">
      <c r="A48" s="13" t="s">
        <v>75</v>
      </c>
      <c r="B48" s="14" t="s">
        <v>121</v>
      </c>
      <c r="C48" s="15">
        <v>500</v>
      </c>
      <c r="D48" s="15">
        <v>404</v>
      </c>
      <c r="E48" s="17">
        <v>0.80800000000000005</v>
      </c>
      <c r="F48" s="15">
        <v>353</v>
      </c>
      <c r="G48" s="15">
        <v>279</v>
      </c>
      <c r="H48" s="17">
        <v>0.55800000000000005</v>
      </c>
      <c r="I48" s="18" t="s">
        <v>136</v>
      </c>
      <c r="J48" s="18" t="s">
        <v>136</v>
      </c>
      <c r="K48" s="18" t="s">
        <v>136</v>
      </c>
      <c r="L48" s="18" t="s">
        <v>136</v>
      </c>
      <c r="M48" s="15">
        <v>51</v>
      </c>
      <c r="N48" s="17">
        <v>0.10199999999999999</v>
      </c>
      <c r="O48" s="15">
        <v>96</v>
      </c>
      <c r="P48" s="17">
        <v>0.192</v>
      </c>
      <c r="Q48" s="22">
        <v>1</v>
      </c>
      <c r="R48" s="20" t="s">
        <v>78</v>
      </c>
    </row>
    <row r="49" spans="1:18" ht="17.149999999999999" customHeight="1" x14ac:dyDescent="0.45">
      <c r="A49" s="13" t="s">
        <v>75</v>
      </c>
      <c r="B49" s="14" t="s">
        <v>122</v>
      </c>
      <c r="C49" s="15">
        <v>11</v>
      </c>
      <c r="D49" s="15">
        <v>11</v>
      </c>
      <c r="E49" s="17">
        <v>1</v>
      </c>
      <c r="F49" s="18" t="s">
        <v>136</v>
      </c>
      <c r="G49" s="15">
        <v>8</v>
      </c>
      <c r="H49" s="17">
        <v>0.72727272727272729</v>
      </c>
      <c r="I49" s="15">
        <v>8</v>
      </c>
      <c r="J49" s="17">
        <v>0.72727272727272729</v>
      </c>
      <c r="K49" s="15">
        <v>0</v>
      </c>
      <c r="L49" s="17">
        <v>0</v>
      </c>
      <c r="M49" s="18" t="s">
        <v>136</v>
      </c>
      <c r="N49" s="18" t="s">
        <v>136</v>
      </c>
      <c r="O49" s="15">
        <v>0</v>
      </c>
      <c r="P49" s="17">
        <v>0</v>
      </c>
      <c r="Q49" s="22">
        <v>1</v>
      </c>
      <c r="R49" s="20" t="s">
        <v>78</v>
      </c>
    </row>
    <row r="50" spans="1:18" ht="17.149999999999999" customHeight="1" x14ac:dyDescent="0.45">
      <c r="A50" s="13" t="s">
        <v>75</v>
      </c>
      <c r="B50" s="14" t="s">
        <v>123</v>
      </c>
      <c r="C50" s="15">
        <v>147</v>
      </c>
      <c r="D50" s="18" t="s">
        <v>136</v>
      </c>
      <c r="E50" s="18" t="s">
        <v>136</v>
      </c>
      <c r="F50" s="15">
        <v>129</v>
      </c>
      <c r="G50" s="15">
        <v>81</v>
      </c>
      <c r="H50" s="17">
        <v>0.55102040816326525</v>
      </c>
      <c r="I50" s="15">
        <v>81</v>
      </c>
      <c r="J50" s="17">
        <v>0.55102040816326525</v>
      </c>
      <c r="K50" s="15">
        <v>0</v>
      </c>
      <c r="L50" s="17">
        <v>0</v>
      </c>
      <c r="M50" s="18" t="s">
        <v>136</v>
      </c>
      <c r="N50" s="18" t="s">
        <v>136</v>
      </c>
      <c r="O50" s="18" t="s">
        <v>136</v>
      </c>
      <c r="P50" s="18" t="s">
        <v>136</v>
      </c>
      <c r="Q50" s="22">
        <v>1</v>
      </c>
      <c r="R50" s="20" t="s">
        <v>78</v>
      </c>
    </row>
    <row r="51" spans="1:18" ht="17.149999999999999" customHeight="1" x14ac:dyDescent="0.45">
      <c r="A51" s="13" t="s">
        <v>75</v>
      </c>
      <c r="B51" s="14" t="s">
        <v>124</v>
      </c>
      <c r="C51" s="15">
        <v>1058</v>
      </c>
      <c r="D51" s="15">
        <v>1034</v>
      </c>
      <c r="E51" s="17">
        <v>0.97731568998109641</v>
      </c>
      <c r="F51" s="15">
        <v>925</v>
      </c>
      <c r="G51" s="15">
        <v>361</v>
      </c>
      <c r="H51" s="17">
        <v>0.34120982986767484</v>
      </c>
      <c r="I51" s="18" t="s">
        <v>136</v>
      </c>
      <c r="J51" s="18" t="s">
        <v>136</v>
      </c>
      <c r="K51" s="18" t="s">
        <v>136</v>
      </c>
      <c r="L51" s="18" t="s">
        <v>136</v>
      </c>
      <c r="M51" s="15">
        <v>109</v>
      </c>
      <c r="N51" s="17">
        <v>0.10302457466918714</v>
      </c>
      <c r="O51" s="15">
        <v>24</v>
      </c>
      <c r="P51" s="17">
        <v>2.2684310018903593E-2</v>
      </c>
      <c r="Q51" s="22">
        <v>1</v>
      </c>
      <c r="R51" s="20" t="s">
        <v>78</v>
      </c>
    </row>
    <row r="52" spans="1:18" ht="17.149999999999999" customHeight="1" x14ac:dyDescent="0.45">
      <c r="A52" s="13" t="s">
        <v>75</v>
      </c>
      <c r="B52" s="14" t="s">
        <v>125</v>
      </c>
      <c r="C52" s="15">
        <v>801</v>
      </c>
      <c r="D52" s="15">
        <v>670</v>
      </c>
      <c r="E52" s="17">
        <v>0.83645443196004998</v>
      </c>
      <c r="F52" s="15">
        <v>529</v>
      </c>
      <c r="G52" s="15">
        <v>319</v>
      </c>
      <c r="H52" s="17">
        <v>0.39825218476903868</v>
      </c>
      <c r="I52" s="18" t="s">
        <v>136</v>
      </c>
      <c r="J52" s="18" t="s">
        <v>136</v>
      </c>
      <c r="K52" s="18" t="s">
        <v>136</v>
      </c>
      <c r="L52" s="18" t="s">
        <v>136</v>
      </c>
      <c r="M52" s="15">
        <v>141</v>
      </c>
      <c r="N52" s="17">
        <v>0.17602996254681649</v>
      </c>
      <c r="O52" s="15">
        <v>131</v>
      </c>
      <c r="P52" s="17">
        <v>0.16354556803995007</v>
      </c>
      <c r="Q52" s="22">
        <v>1</v>
      </c>
      <c r="R52" s="20" t="s">
        <v>78</v>
      </c>
    </row>
    <row r="53" spans="1:18" ht="17.149999999999999" customHeight="1" x14ac:dyDescent="0.45">
      <c r="A53" s="13" t="s">
        <v>75</v>
      </c>
      <c r="B53" s="14" t="s">
        <v>126</v>
      </c>
      <c r="C53" s="15">
        <v>1593</v>
      </c>
      <c r="D53" s="15">
        <v>1530</v>
      </c>
      <c r="E53" s="17">
        <v>0.96045197740112997</v>
      </c>
      <c r="F53" s="15">
        <v>1381</v>
      </c>
      <c r="G53" s="15">
        <v>796</v>
      </c>
      <c r="H53" s="17">
        <v>0.49968612680477087</v>
      </c>
      <c r="I53" s="18" t="s">
        <v>136</v>
      </c>
      <c r="J53" s="18" t="s">
        <v>136</v>
      </c>
      <c r="K53" s="18" t="s">
        <v>136</v>
      </c>
      <c r="L53" s="18" t="s">
        <v>136</v>
      </c>
      <c r="M53" s="15">
        <v>149</v>
      </c>
      <c r="N53" s="17">
        <v>9.353421217827998E-2</v>
      </c>
      <c r="O53" s="15">
        <v>63</v>
      </c>
      <c r="P53" s="17">
        <v>3.954802259887006E-2</v>
      </c>
      <c r="Q53" s="22">
        <v>1</v>
      </c>
      <c r="R53" s="20" t="s">
        <v>78</v>
      </c>
    </row>
    <row r="54" spans="1:18" ht="17.149999999999999" customHeight="1" x14ac:dyDescent="0.45">
      <c r="A54" s="13" t="s">
        <v>75</v>
      </c>
      <c r="B54" s="14" t="s">
        <v>127</v>
      </c>
      <c r="C54" s="15">
        <v>360</v>
      </c>
      <c r="D54" s="15">
        <v>330</v>
      </c>
      <c r="E54" s="17">
        <v>0.91666666666666663</v>
      </c>
      <c r="F54" s="15">
        <v>292</v>
      </c>
      <c r="G54" s="15">
        <v>171</v>
      </c>
      <c r="H54" s="17">
        <v>0.47499999999999998</v>
      </c>
      <c r="I54" s="18" t="s">
        <v>136</v>
      </c>
      <c r="J54" s="18" t="s">
        <v>136</v>
      </c>
      <c r="K54" s="18" t="s">
        <v>136</v>
      </c>
      <c r="L54" s="18" t="s">
        <v>136</v>
      </c>
      <c r="M54" s="15">
        <v>38</v>
      </c>
      <c r="N54" s="17">
        <v>0.10555555555555556</v>
      </c>
      <c r="O54" s="15">
        <v>30</v>
      </c>
      <c r="P54" s="17">
        <v>8.3333333333333329E-2</v>
      </c>
      <c r="Q54" s="22">
        <v>1</v>
      </c>
      <c r="R54" s="20" t="s">
        <v>78</v>
      </c>
    </row>
    <row r="55" spans="1:18" ht="17.149999999999999" customHeight="1" x14ac:dyDescent="0.45">
      <c r="A55" s="13" t="s">
        <v>75</v>
      </c>
      <c r="B55" s="14" t="s">
        <v>128</v>
      </c>
      <c r="C55" s="15">
        <v>284</v>
      </c>
      <c r="D55" s="18" t="s">
        <v>136</v>
      </c>
      <c r="E55" s="18" t="s">
        <v>136</v>
      </c>
      <c r="F55" s="15">
        <v>262</v>
      </c>
      <c r="G55" s="15">
        <v>131</v>
      </c>
      <c r="H55" s="17">
        <v>0.46126760563380281</v>
      </c>
      <c r="I55" s="18" t="s">
        <v>136</v>
      </c>
      <c r="J55" s="18" t="s">
        <v>136</v>
      </c>
      <c r="K55" s="18" t="s">
        <v>136</v>
      </c>
      <c r="L55" s="18" t="s">
        <v>136</v>
      </c>
      <c r="M55" s="18" t="s">
        <v>136</v>
      </c>
      <c r="N55" s="18" t="s">
        <v>136</v>
      </c>
      <c r="O55" s="18" t="s">
        <v>136</v>
      </c>
      <c r="P55" s="18" t="s">
        <v>136</v>
      </c>
      <c r="Q55" s="22">
        <v>1</v>
      </c>
      <c r="R55" s="20" t="s">
        <v>78</v>
      </c>
    </row>
    <row r="56" spans="1:18" ht="17.149999999999999" customHeight="1" x14ac:dyDescent="0.45">
      <c r="A56" s="13" t="s">
        <v>75</v>
      </c>
      <c r="B56" s="14" t="s">
        <v>129</v>
      </c>
      <c r="C56" s="15">
        <v>39</v>
      </c>
      <c r="D56" s="18" t="s">
        <v>136</v>
      </c>
      <c r="E56" s="18" t="s">
        <v>136</v>
      </c>
      <c r="F56" s="18" t="s">
        <v>136</v>
      </c>
      <c r="G56" s="15">
        <v>20</v>
      </c>
      <c r="H56" s="17">
        <v>0.51282051282051277</v>
      </c>
      <c r="I56" s="18" t="s">
        <v>136</v>
      </c>
      <c r="J56" s="18" t="s">
        <v>136</v>
      </c>
      <c r="K56" s="18" t="s">
        <v>136</v>
      </c>
      <c r="L56" s="18" t="s">
        <v>136</v>
      </c>
      <c r="M56" s="18" t="s">
        <v>136</v>
      </c>
      <c r="N56" s="18" t="s">
        <v>136</v>
      </c>
      <c r="O56" s="18" t="s">
        <v>136</v>
      </c>
      <c r="P56" s="18" t="s">
        <v>136</v>
      </c>
      <c r="Q56" s="22">
        <v>1</v>
      </c>
      <c r="R56" s="20" t="s">
        <v>78</v>
      </c>
    </row>
    <row r="57" spans="1:18" ht="17.149999999999999" customHeight="1" x14ac:dyDescent="0.45">
      <c r="A57" s="13" t="s">
        <v>75</v>
      </c>
      <c r="B57" s="14" t="s">
        <v>130</v>
      </c>
      <c r="C57" s="15">
        <v>1285</v>
      </c>
      <c r="D57" s="15">
        <v>1202</v>
      </c>
      <c r="E57" s="17">
        <v>0.93540856031128405</v>
      </c>
      <c r="F57" s="15">
        <v>1088</v>
      </c>
      <c r="G57" s="15">
        <v>603</v>
      </c>
      <c r="H57" s="17">
        <v>0.46926070038910506</v>
      </c>
      <c r="I57" s="15">
        <v>594</v>
      </c>
      <c r="J57" s="17">
        <v>0.46225680933852142</v>
      </c>
      <c r="K57" s="15">
        <v>9</v>
      </c>
      <c r="L57" s="17">
        <v>7.0038910505836579E-3</v>
      </c>
      <c r="M57" s="15">
        <v>114</v>
      </c>
      <c r="N57" s="17">
        <v>8.8715953307393E-2</v>
      </c>
      <c r="O57" s="15">
        <v>83</v>
      </c>
      <c r="P57" s="17">
        <v>6.459143968871596E-2</v>
      </c>
      <c r="Q57" s="26" t="s">
        <v>138</v>
      </c>
      <c r="R57" s="26" t="s">
        <v>138</v>
      </c>
    </row>
    <row r="58" spans="1:18" ht="17.149999999999999" customHeight="1" x14ac:dyDescent="0.45">
      <c r="A58" s="13" t="s">
        <v>75</v>
      </c>
      <c r="B58" s="14" t="s">
        <v>131</v>
      </c>
      <c r="C58" s="15">
        <v>155</v>
      </c>
      <c r="D58" s="15">
        <v>126</v>
      </c>
      <c r="E58" s="17">
        <v>0.81290322580645158</v>
      </c>
      <c r="F58" s="15">
        <v>111</v>
      </c>
      <c r="G58" s="15">
        <v>93</v>
      </c>
      <c r="H58" s="17">
        <v>0.6</v>
      </c>
      <c r="I58" s="15">
        <v>93</v>
      </c>
      <c r="J58" s="17">
        <v>0.6</v>
      </c>
      <c r="K58" s="15">
        <v>0</v>
      </c>
      <c r="L58" s="17">
        <v>0</v>
      </c>
      <c r="M58" s="15">
        <v>15</v>
      </c>
      <c r="N58" s="17">
        <v>9.6774193548387094E-2</v>
      </c>
      <c r="O58" s="15">
        <v>29</v>
      </c>
      <c r="P58" s="17">
        <v>0.18709677419354839</v>
      </c>
      <c r="Q58" s="19">
        <v>2</v>
      </c>
      <c r="R58" s="20" t="s">
        <v>137</v>
      </c>
    </row>
    <row r="59" spans="1:18" ht="17.149999999999999" customHeight="1" x14ac:dyDescent="0.45">
      <c r="A59" s="13" t="s">
        <v>75</v>
      </c>
      <c r="B59" s="14" t="s">
        <v>132</v>
      </c>
      <c r="C59" s="15">
        <v>1748</v>
      </c>
      <c r="D59" s="15">
        <v>1614</v>
      </c>
      <c r="E59" s="17">
        <v>0.92334096109839814</v>
      </c>
      <c r="F59" s="15">
        <v>1409</v>
      </c>
      <c r="G59" s="15">
        <v>882</v>
      </c>
      <c r="H59" s="17">
        <v>0.50457665903890159</v>
      </c>
      <c r="I59" s="18" t="s">
        <v>136</v>
      </c>
      <c r="J59" s="18" t="s">
        <v>136</v>
      </c>
      <c r="K59" s="18" t="s">
        <v>136</v>
      </c>
      <c r="L59" s="18" t="s">
        <v>136</v>
      </c>
      <c r="M59" s="15">
        <v>205</v>
      </c>
      <c r="N59" s="17">
        <v>0.11727688787185354</v>
      </c>
      <c r="O59" s="15">
        <v>134</v>
      </c>
      <c r="P59" s="17">
        <v>7.6659038901601834E-2</v>
      </c>
      <c r="Q59" s="22">
        <v>1</v>
      </c>
      <c r="R59" s="20" t="s">
        <v>78</v>
      </c>
    </row>
    <row r="60" spans="1:18" ht="17.149999999999999" customHeight="1" x14ac:dyDescent="0.45">
      <c r="A60" s="13" t="s">
        <v>75</v>
      </c>
      <c r="B60" s="14" t="s">
        <v>133</v>
      </c>
      <c r="C60" s="15">
        <v>441</v>
      </c>
      <c r="D60" s="15">
        <v>436</v>
      </c>
      <c r="E60" s="17">
        <v>0.9886621315192744</v>
      </c>
      <c r="F60" s="15">
        <v>394</v>
      </c>
      <c r="G60" s="15">
        <v>236</v>
      </c>
      <c r="H60" s="17">
        <v>0.53514739229024944</v>
      </c>
      <c r="I60" s="15">
        <v>236</v>
      </c>
      <c r="J60" s="17">
        <v>0.53514739229024944</v>
      </c>
      <c r="K60" s="15">
        <v>0</v>
      </c>
      <c r="L60" s="17">
        <v>0</v>
      </c>
      <c r="M60" s="15">
        <v>42</v>
      </c>
      <c r="N60" s="17">
        <v>9.5238095238095233E-2</v>
      </c>
      <c r="O60" s="15">
        <v>5</v>
      </c>
      <c r="P60" s="17">
        <v>1.1337868480725623E-2</v>
      </c>
      <c r="Q60" s="24" t="s">
        <v>138</v>
      </c>
      <c r="R60" s="24" t="s">
        <v>138</v>
      </c>
    </row>
    <row r="61" spans="1:18" ht="17.149999999999999" customHeight="1" x14ac:dyDescent="0.45">
      <c r="A61" s="13" t="s">
        <v>75</v>
      </c>
      <c r="B61" s="14" t="s">
        <v>134</v>
      </c>
      <c r="C61" s="15">
        <v>348</v>
      </c>
      <c r="D61" s="15">
        <v>343</v>
      </c>
      <c r="E61" s="17">
        <v>0.98563218390804597</v>
      </c>
      <c r="F61" s="15">
        <v>315</v>
      </c>
      <c r="G61" s="15">
        <v>202</v>
      </c>
      <c r="H61" s="17">
        <v>0.58045977011494254</v>
      </c>
      <c r="I61" s="18" t="s">
        <v>136</v>
      </c>
      <c r="J61" s="18" t="s">
        <v>136</v>
      </c>
      <c r="K61" s="18" t="s">
        <v>136</v>
      </c>
      <c r="L61" s="18" t="s">
        <v>136</v>
      </c>
      <c r="M61" s="15">
        <v>28</v>
      </c>
      <c r="N61" s="17">
        <v>8.0459770114942528E-2</v>
      </c>
      <c r="O61" s="15">
        <v>5</v>
      </c>
      <c r="P61" s="17">
        <v>1.4367816091954023E-2</v>
      </c>
      <c r="Q61" s="22">
        <v>1</v>
      </c>
      <c r="R61" s="20" t="s">
        <v>78</v>
      </c>
    </row>
    <row r="62" spans="1:18" ht="17.149999999999999" customHeight="1" x14ac:dyDescent="0.45">
      <c r="A62" s="40" t="s">
        <v>75</v>
      </c>
      <c r="B62" s="41" t="s">
        <v>135</v>
      </c>
      <c r="C62" s="42">
        <v>100029</v>
      </c>
      <c r="D62" s="42">
        <v>94623</v>
      </c>
      <c r="E62" s="44">
        <v>0.94595567285487203</v>
      </c>
      <c r="F62" s="42">
        <v>82900</v>
      </c>
      <c r="G62" s="42">
        <v>49691</v>
      </c>
      <c r="H62" s="44">
        <v>0.49676593787801537</v>
      </c>
      <c r="I62" s="42">
        <v>49486</v>
      </c>
      <c r="J62" s="44">
        <v>0.49471653220566036</v>
      </c>
      <c r="K62" s="42">
        <v>205</v>
      </c>
      <c r="L62" s="44">
        <v>2.049405672355017E-3</v>
      </c>
      <c r="M62" s="42">
        <v>11723</v>
      </c>
      <c r="N62" s="44">
        <v>0.11719601315618471</v>
      </c>
      <c r="O62" s="42">
        <v>5406</v>
      </c>
      <c r="P62" s="44">
        <v>5.4044327145127913E-2</v>
      </c>
      <c r="Q62" s="45" t="s">
        <v>138</v>
      </c>
      <c r="R62" s="45" t="s">
        <v>138</v>
      </c>
    </row>
    <row r="63" spans="1:18" ht="17.149999999999999" hidden="1" customHeight="1" x14ac:dyDescent="0.45">
      <c r="C63" s="5"/>
      <c r="D63" s="5"/>
      <c r="E63" s="5"/>
      <c r="F63" s="5"/>
      <c r="G63" s="5"/>
      <c r="H63" s="5"/>
      <c r="I63" s="5"/>
      <c r="J63" s="5"/>
      <c r="K63" s="5"/>
      <c r="L63" s="5"/>
      <c r="M63" s="5"/>
      <c r="N63" s="5"/>
      <c r="O63" s="5"/>
      <c r="P63" s="5"/>
    </row>
    <row r="64" spans="1:18" ht="17.149999999999999" customHeight="1" x14ac:dyDescent="0.45">
      <c r="A64" s="27" t="s">
        <v>20</v>
      </c>
    </row>
  </sheetData>
  <sheetProtection sheet="1" objects="1" scenarios="1" selectLockedCells="1"/>
  <conditionalFormatting sqref="A4:H5 M4:R4 A11:C11 A7:H7 M7:R7 A12:H13 M12:R13 A18:P18 A15:H16 M15:R16 A21:R22 A26:R28 A24:H24 M24:R24 A32:H32 M32:R32 A36:R36 A34:H34 M34:R34 M37:R37 A40:H41 M40:R41 A44:C44 A43:H43 M43:R43 A45:H46 M45:R46 A50:C50 A48:H48 M48:R48 A57:R57 A51:H54 M51:R54 A59:H59 M59:R59 A61:H61 M61:R61 A17:C17 A30:R30 A29:E29 O29:R29 A49:E49 M10:R10 Q8:R9 A23:C23 A25:C25 A35:C35 Q44:R44 G17:L17 G29:L29 G49:L49 G56:H56 A10:H10 A8:C9 F8:H9 F23:L23 F25:N25 A31:C31 F31:H31 G35:L35 F44:L44 A55:C56 F55:H55 F11:H11 F50:L50 A6:C6 F6:H6 O49:R49 M5:P5 A19:H20 M20:R20 A37:H38 M38:P38 A58:Q58 A14:R14 M19:P19 Q17:R19 Q21:R23 Q25:R28 Q30:R31 A33:R33 Q35:R36 A39:R39 A42:R42 A47:R47 Q55:R57 A60:R60 A62:R62">
    <cfRule type="expression" dxfId="327" priority="64">
      <formula>MOD(ROW(),2)=0</formula>
    </cfRule>
  </conditionalFormatting>
  <conditionalFormatting sqref="J4:K4 J7:K10 J12:K13 J15:K16 J20:K20 J24:K24 J31:K32 J34:K34 J37:K37 J40:K41 J43:K43 J45:K46 J48:K48 J51:K55 J59:K59 J61:K61">
    <cfRule type="expression" dxfId="326" priority="63">
      <formula>MOD(ROW(),2)=0</formula>
    </cfRule>
  </conditionalFormatting>
  <conditionalFormatting sqref="L4 L7:L10 L12:L13 L15:L16 L20 L24 L31:L32 L34 L37 L40:L41 L43 L45:L46 L48 L51:L55 L59 L61">
    <cfRule type="expression" dxfId="325" priority="62">
      <formula>MOD(ROW(),2)=0</formula>
    </cfRule>
  </conditionalFormatting>
  <conditionalFormatting sqref="M17 M29 M49:M50 M55:M56">
    <cfRule type="expression" dxfId="324" priority="61">
      <formula>MOD(ROW(),2)=0</formula>
    </cfRule>
  </conditionalFormatting>
  <conditionalFormatting sqref="N17 N29 N49 N56:P56">
    <cfRule type="expression" dxfId="323" priority="60">
      <formula>MOD(ROW(),2)=0</formula>
    </cfRule>
  </conditionalFormatting>
  <conditionalFormatting sqref="O8:O9 O17 O23 O25 O31 O35 O44 O55">
    <cfRule type="expression" dxfId="322" priority="59">
      <formula>MOD(ROW(),2)=0</formula>
    </cfRule>
  </conditionalFormatting>
  <conditionalFormatting sqref="P8:P9 P17 P23 P25 P31 P35 P44 P55">
    <cfRule type="expression" dxfId="321" priority="58">
      <formula>MOD(ROW(),2)=0</formula>
    </cfRule>
  </conditionalFormatting>
  <conditionalFormatting sqref="F17">
    <cfRule type="expression" dxfId="320" priority="57">
      <formula>MOD(ROW(),2)=0</formula>
    </cfRule>
  </conditionalFormatting>
  <conditionalFormatting sqref="F29">
    <cfRule type="expression" dxfId="319" priority="56">
      <formula>MOD(ROW(),2)=0</formula>
    </cfRule>
  </conditionalFormatting>
  <conditionalFormatting sqref="F49">
    <cfRule type="expression" dxfId="318" priority="55">
      <formula>MOD(ROW(),2)=0</formula>
    </cfRule>
  </conditionalFormatting>
  <conditionalFormatting sqref="F56">
    <cfRule type="expression" dxfId="317" priority="54">
      <formula>MOD(ROW(),2)=0</formula>
    </cfRule>
  </conditionalFormatting>
  <conditionalFormatting sqref="D8:D9 D17 D23 D25 D31 D35 D44 D55:D56">
    <cfRule type="expression" dxfId="316" priority="53">
      <formula>MOD(ROW(),2)=0</formula>
    </cfRule>
  </conditionalFormatting>
  <conditionalFormatting sqref="E8:E9 E17 E23 E25 E31 E35 E44 E55">
    <cfRule type="expression" dxfId="315" priority="52">
      <formula>MOD(ROW(),2)=0</formula>
    </cfRule>
  </conditionalFormatting>
  <conditionalFormatting sqref="I15:I16 I24 I31:I32 I34 I40:I41 I43 I45:I46 I48 I59 I61 I4:I5 I7:I13 I19:I20 I37:I38 I51:I56">
    <cfRule type="expression" dxfId="314" priority="51">
      <formula>MOD(ROW(),2)=0</formula>
    </cfRule>
  </conditionalFormatting>
  <conditionalFormatting sqref="D11">
    <cfRule type="expression" dxfId="313" priority="50">
      <formula>MOD(ROW(),2)=0</formula>
    </cfRule>
  </conditionalFormatting>
  <conditionalFormatting sqref="E11">
    <cfRule type="expression" dxfId="312" priority="49">
      <formula>MOD(ROW(),2)=0</formula>
    </cfRule>
  </conditionalFormatting>
  <conditionalFormatting sqref="D50">
    <cfRule type="expression" dxfId="311" priority="48">
      <formula>MOD(ROW(),2)=0</formula>
    </cfRule>
  </conditionalFormatting>
  <conditionalFormatting sqref="E50">
    <cfRule type="expression" dxfId="310" priority="47">
      <formula>MOD(ROW(),2)=0</formula>
    </cfRule>
  </conditionalFormatting>
  <conditionalFormatting sqref="D6">
    <cfRule type="expression" dxfId="309" priority="46">
      <formula>MOD(ROW(),2)=0</formula>
    </cfRule>
  </conditionalFormatting>
  <conditionalFormatting sqref="E6">
    <cfRule type="expression" dxfId="308" priority="45">
      <formula>MOD(ROW(),2)=0</formula>
    </cfRule>
  </conditionalFormatting>
  <conditionalFormatting sqref="E56">
    <cfRule type="expression" dxfId="307" priority="44">
      <formula>MOD(ROW(),2)=0</formula>
    </cfRule>
  </conditionalFormatting>
  <conditionalFormatting sqref="M6">
    <cfRule type="expression" dxfId="306" priority="43">
      <formula>MOD(ROW(),2)=0</formula>
    </cfRule>
  </conditionalFormatting>
  <conditionalFormatting sqref="M8">
    <cfRule type="expression" dxfId="305" priority="42">
      <formula>MOD(ROW(),2)=0</formula>
    </cfRule>
  </conditionalFormatting>
  <conditionalFormatting sqref="M9">
    <cfRule type="expression" dxfId="304" priority="41">
      <formula>MOD(ROW(),2)=0</formula>
    </cfRule>
  </conditionalFormatting>
  <conditionalFormatting sqref="M11">
    <cfRule type="expression" dxfId="303" priority="40">
      <formula>MOD(ROW(),2)=0</formula>
    </cfRule>
  </conditionalFormatting>
  <conditionalFormatting sqref="N11">
    <cfRule type="expression" dxfId="302" priority="39">
      <formula>MOD(ROW(),2)=0</formula>
    </cfRule>
  </conditionalFormatting>
  <conditionalFormatting sqref="N6">
    <cfRule type="expression" dxfId="301" priority="38">
      <formula>MOD(ROW(),2)=0</formula>
    </cfRule>
  </conditionalFormatting>
  <conditionalFormatting sqref="N8">
    <cfRule type="expression" dxfId="300" priority="37">
      <formula>MOD(ROW(),2)=0</formula>
    </cfRule>
  </conditionalFormatting>
  <conditionalFormatting sqref="N9">
    <cfRule type="expression" dxfId="299" priority="36">
      <formula>MOD(ROW(),2)=0</formula>
    </cfRule>
  </conditionalFormatting>
  <conditionalFormatting sqref="M23">
    <cfRule type="expression" dxfId="298" priority="35">
      <formula>MOD(ROW(),2)=0</formula>
    </cfRule>
  </conditionalFormatting>
  <conditionalFormatting sqref="N23">
    <cfRule type="expression" dxfId="297" priority="34">
      <formula>MOD(ROW(),2)=0</formula>
    </cfRule>
  </conditionalFormatting>
  <conditionalFormatting sqref="M31">
    <cfRule type="expression" dxfId="296" priority="33">
      <formula>MOD(ROW(),2)=0</formula>
    </cfRule>
  </conditionalFormatting>
  <conditionalFormatting sqref="N31">
    <cfRule type="expression" dxfId="295" priority="32">
      <formula>MOD(ROW(),2)=0</formula>
    </cfRule>
  </conditionalFormatting>
  <conditionalFormatting sqref="M35">
    <cfRule type="expression" dxfId="294" priority="31">
      <formula>MOD(ROW(),2)=0</formula>
    </cfRule>
  </conditionalFormatting>
  <conditionalFormatting sqref="N35">
    <cfRule type="expression" dxfId="293" priority="30">
      <formula>MOD(ROW(),2)=0</formula>
    </cfRule>
  </conditionalFormatting>
  <conditionalFormatting sqref="M44">
    <cfRule type="expression" dxfId="292" priority="29">
      <formula>MOD(ROW(),2)=0</formula>
    </cfRule>
  </conditionalFormatting>
  <conditionalFormatting sqref="N44">
    <cfRule type="expression" dxfId="291" priority="28">
      <formula>MOD(ROW(),2)=0</formula>
    </cfRule>
  </conditionalFormatting>
  <conditionalFormatting sqref="N50">
    <cfRule type="expression" dxfId="290" priority="27">
      <formula>MOD(ROW(),2)=0</formula>
    </cfRule>
  </conditionalFormatting>
  <conditionalFormatting sqref="N55">
    <cfRule type="expression" dxfId="289" priority="26">
      <formula>MOD(ROW(),2)=0</formula>
    </cfRule>
  </conditionalFormatting>
  <conditionalFormatting sqref="F35">
    <cfRule type="expression" dxfId="288" priority="25">
      <formula>MOD(ROW(),2)=0</formula>
    </cfRule>
  </conditionalFormatting>
  <conditionalFormatting sqref="O6">
    <cfRule type="expression" dxfId="287" priority="24">
      <formula>MOD(ROW(),2)=0</formula>
    </cfRule>
  </conditionalFormatting>
  <conditionalFormatting sqref="P6">
    <cfRule type="expression" dxfId="286" priority="23">
      <formula>MOD(ROW(),2)=0</formula>
    </cfRule>
  </conditionalFormatting>
  <conditionalFormatting sqref="O50">
    <cfRule type="expression" dxfId="285" priority="22">
      <formula>MOD(ROW(),2)=0</formula>
    </cfRule>
  </conditionalFormatting>
  <conditionalFormatting sqref="P50">
    <cfRule type="expression" dxfId="284" priority="21">
      <formula>MOD(ROW(),2)=0</formula>
    </cfRule>
  </conditionalFormatting>
  <conditionalFormatting sqref="O11">
    <cfRule type="expression" dxfId="283" priority="20">
      <formula>MOD(ROW(),2)=0</formula>
    </cfRule>
  </conditionalFormatting>
  <conditionalFormatting sqref="P11">
    <cfRule type="expression" dxfId="282" priority="19">
      <formula>MOD(ROW(),2)=0</formula>
    </cfRule>
  </conditionalFormatting>
  <conditionalFormatting sqref="J5">
    <cfRule type="expression" dxfId="281" priority="18">
      <formula>MOD(ROW(),2)=0</formula>
    </cfRule>
  </conditionalFormatting>
  <conditionalFormatting sqref="J11:L11">
    <cfRule type="expression" dxfId="280" priority="17">
      <formula>MOD(ROW(),2)=0</formula>
    </cfRule>
  </conditionalFormatting>
  <conditionalFormatting sqref="J19:L19">
    <cfRule type="expression" dxfId="279" priority="16">
      <formula>MOD(ROW(),2)=0</formula>
    </cfRule>
  </conditionalFormatting>
  <conditionalFormatting sqref="J38">
    <cfRule type="expression" dxfId="278" priority="15">
      <formula>MOD(ROW(),2)=0</formula>
    </cfRule>
  </conditionalFormatting>
  <conditionalFormatting sqref="J56:L56">
    <cfRule type="expression" dxfId="277" priority="14">
      <formula>MOD(ROW(),2)=0</formula>
    </cfRule>
  </conditionalFormatting>
  <conditionalFormatting sqref="Q6:R6">
    <cfRule type="expression" dxfId="276" priority="13">
      <formula>MOD(ROW(),2)=0</formula>
    </cfRule>
  </conditionalFormatting>
  <conditionalFormatting sqref="Q11:R11">
    <cfRule type="expression" dxfId="275" priority="12">
      <formula>MOD(ROW(),2)=0</formula>
    </cfRule>
  </conditionalFormatting>
  <conditionalFormatting sqref="Q5:R5">
    <cfRule type="expression" dxfId="274" priority="11">
      <formula>MOD(ROW(),2)=0</formula>
    </cfRule>
  </conditionalFormatting>
  <conditionalFormatting sqref="Q38:R38">
    <cfRule type="expression" dxfId="273" priority="10">
      <formula>MOD(ROW(),2)=0</formula>
    </cfRule>
  </conditionalFormatting>
  <conditionalFormatting sqref="Q50:R50">
    <cfRule type="expression" dxfId="272" priority="9">
      <formula>MOD(ROW(),2)=0</formula>
    </cfRule>
  </conditionalFormatting>
  <conditionalFormatting sqref="R58">
    <cfRule type="expression" dxfId="271" priority="7">
      <formula>MOD(ROW(),2)=0</formula>
    </cfRule>
  </conditionalFormatting>
  <conditionalFormatting sqref="I6:K6">
    <cfRule type="expression" dxfId="270" priority="6">
      <formula>MOD(ROW(),2)=0</formula>
    </cfRule>
  </conditionalFormatting>
  <conditionalFormatting sqref="L6">
    <cfRule type="expression" dxfId="269" priority="5">
      <formula>MOD(ROW(),2)=0</formula>
    </cfRule>
  </conditionalFormatting>
  <conditionalFormatting sqref="K38">
    <cfRule type="expression" dxfId="268" priority="4">
      <formula>MOD(ROW(),2)=0</formula>
    </cfRule>
  </conditionalFormatting>
  <conditionalFormatting sqref="L38">
    <cfRule type="expression" dxfId="267" priority="3">
      <formula>MOD(ROW(),2)=0</formula>
    </cfRule>
  </conditionalFormatting>
  <conditionalFormatting sqref="K5">
    <cfRule type="expression" dxfId="266" priority="2">
      <formula>MOD(ROW(),2)=0</formula>
    </cfRule>
  </conditionalFormatting>
  <conditionalFormatting sqref="L5">
    <cfRule type="expression" dxfId="265" priority="1">
      <formula>MOD(ROW(),2)=0</formula>
    </cfRule>
  </conditionalFormatting>
  <pageMargins left="0.05" right="0.05" top="0.5" bottom="0.5" header="0" footer="0"/>
  <pageSetup orientation="portrait" horizontalDpi="300" verticalDpi="300" r:id="rId1"/>
  <tableParts count="1">
    <tablePart r:id="rId2"/>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F3E831C-3B59-4040-9D61-3D5AE3D3F0F3}">
  <dimension ref="A1:R64"/>
  <sheetViews>
    <sheetView topLeftCell="D1" zoomScaleNormal="100" workbookViewId="0">
      <pane ySplit="3" topLeftCell="A4" activePane="bottomLeft" state="frozen"/>
      <selection activeCell="K5" sqref="K5"/>
      <selection pane="bottomLeft" activeCell="M7" sqref="M7"/>
    </sheetView>
  </sheetViews>
  <sheetFormatPr defaultColWidth="0" defaultRowHeight="17.149999999999999" customHeight="1" zeroHeight="1" x14ac:dyDescent="0.45"/>
  <cols>
    <col min="1" max="1" width="19.6328125" style="1" customWidth="1"/>
    <col min="2" max="2" width="17.6328125" style="1" customWidth="1"/>
    <col min="3" max="3" width="22.453125" style="1" customWidth="1"/>
    <col min="4" max="6" width="20.6328125" style="1" bestFit="1" customWidth="1"/>
    <col min="7" max="7" width="11.6328125" style="1" customWidth="1"/>
    <col min="8" max="8" width="14.6328125" style="1" customWidth="1"/>
    <col min="9" max="9" width="12.6328125" style="1" customWidth="1"/>
    <col min="10" max="10" width="14.6328125" style="1" customWidth="1"/>
    <col min="11" max="11" width="13.6328125" style="1" customWidth="1"/>
    <col min="12" max="12" width="14.6328125" style="1" customWidth="1"/>
    <col min="13" max="14" width="20.6328125" style="1" bestFit="1" customWidth="1"/>
    <col min="15" max="15" width="12.90625" style="1" customWidth="1"/>
    <col min="16" max="16" width="13.6328125" style="1" bestFit="1" customWidth="1"/>
    <col min="17" max="17" width="15.6328125" style="2" customWidth="1"/>
    <col min="18" max="18" width="49.08984375" style="1" customWidth="1"/>
    <col min="19" max="16384" width="11.453125" style="1" hidden="1"/>
  </cols>
  <sheetData>
    <row r="1" spans="1:18" ht="17.149999999999999" customHeight="1" x14ac:dyDescent="0.45">
      <c r="A1" s="11" t="s">
        <v>0</v>
      </c>
    </row>
    <row r="2" spans="1:18" s="3" customFormat="1" ht="23.15" customHeight="1" x14ac:dyDescent="0.65">
      <c r="A2" s="12" t="s">
        <v>36</v>
      </c>
      <c r="Q2" s="4"/>
    </row>
    <row r="3" spans="1:18" s="6" customFormat="1" ht="87.5" x14ac:dyDescent="0.45">
      <c r="A3" s="39" t="s">
        <v>2</v>
      </c>
      <c r="B3" s="39" t="s">
        <v>3</v>
      </c>
      <c r="C3" s="39" t="s">
        <v>37</v>
      </c>
      <c r="D3" s="39" t="s">
        <v>38</v>
      </c>
      <c r="E3" s="39" t="s">
        <v>39</v>
      </c>
      <c r="F3" s="39" t="s">
        <v>40</v>
      </c>
      <c r="G3" s="39" t="s">
        <v>41</v>
      </c>
      <c r="H3" s="39" t="s">
        <v>42</v>
      </c>
      <c r="I3" s="39" t="s">
        <v>43</v>
      </c>
      <c r="J3" s="39" t="s">
        <v>44</v>
      </c>
      <c r="K3" s="39" t="s">
        <v>45</v>
      </c>
      <c r="L3" s="39" t="s">
        <v>46</v>
      </c>
      <c r="M3" s="39" t="s">
        <v>47</v>
      </c>
      <c r="N3" s="39" t="s">
        <v>48</v>
      </c>
      <c r="O3" s="39" t="s">
        <v>49</v>
      </c>
      <c r="P3" s="39" t="s">
        <v>50</v>
      </c>
      <c r="Q3" s="39" t="s">
        <v>18</v>
      </c>
      <c r="R3" s="39" t="s">
        <v>19</v>
      </c>
    </row>
    <row r="4" spans="1:18" ht="17.149999999999999" customHeight="1" x14ac:dyDescent="0.45">
      <c r="A4" s="13" t="s">
        <v>75</v>
      </c>
      <c r="B4" s="14" t="s">
        <v>76</v>
      </c>
      <c r="C4" s="15">
        <v>28306</v>
      </c>
      <c r="D4" s="15">
        <v>27371</v>
      </c>
      <c r="E4" s="17">
        <v>0.96696813396453052</v>
      </c>
      <c r="F4" s="15">
        <v>24046</v>
      </c>
      <c r="G4" s="15">
        <v>19467</v>
      </c>
      <c r="H4" s="17">
        <v>0.68773404931816573</v>
      </c>
      <c r="I4" s="15">
        <v>19456</v>
      </c>
      <c r="J4" s="17">
        <v>0.68734543912951318</v>
      </c>
      <c r="K4" s="15">
        <v>11</v>
      </c>
      <c r="L4" s="17">
        <v>3.886101886525825E-4</v>
      </c>
      <c r="M4" s="15">
        <v>3325</v>
      </c>
      <c r="N4" s="17">
        <v>0.11746626156998516</v>
      </c>
      <c r="O4" s="15">
        <v>935</v>
      </c>
      <c r="P4" s="17">
        <v>3.3031866035469509E-2</v>
      </c>
      <c r="Q4" s="24" t="s">
        <v>138</v>
      </c>
      <c r="R4" s="24" t="s">
        <v>138</v>
      </c>
    </row>
    <row r="5" spans="1:18" ht="17.149999999999999" customHeight="1" x14ac:dyDescent="0.45">
      <c r="A5" s="13" t="s">
        <v>75</v>
      </c>
      <c r="B5" s="14" t="s">
        <v>77</v>
      </c>
      <c r="C5" s="15">
        <v>9</v>
      </c>
      <c r="D5" s="15">
        <v>9</v>
      </c>
      <c r="E5" s="17">
        <v>1</v>
      </c>
      <c r="F5" s="18" t="s">
        <v>136</v>
      </c>
      <c r="G5" s="15">
        <v>8</v>
      </c>
      <c r="H5" s="17">
        <v>0.88888888888888884</v>
      </c>
      <c r="I5" s="18" t="s">
        <v>136</v>
      </c>
      <c r="J5" s="18" t="s">
        <v>136</v>
      </c>
      <c r="K5" s="18" t="s">
        <v>136</v>
      </c>
      <c r="L5" s="18" t="s">
        <v>136</v>
      </c>
      <c r="M5" s="18" t="s">
        <v>136</v>
      </c>
      <c r="N5" s="18" t="s">
        <v>136</v>
      </c>
      <c r="O5" s="15">
        <v>0</v>
      </c>
      <c r="P5" s="17">
        <v>0</v>
      </c>
      <c r="Q5" s="22">
        <v>1</v>
      </c>
      <c r="R5" s="20" t="s">
        <v>78</v>
      </c>
    </row>
    <row r="6" spans="1:18" ht="17.149999999999999" customHeight="1" x14ac:dyDescent="0.45">
      <c r="A6" s="13" t="s">
        <v>75</v>
      </c>
      <c r="B6" s="14" t="s">
        <v>79</v>
      </c>
      <c r="C6" s="15">
        <v>627</v>
      </c>
      <c r="D6" s="15" t="s">
        <v>136</v>
      </c>
      <c r="E6" s="15" t="s">
        <v>136</v>
      </c>
      <c r="F6" s="15">
        <v>552</v>
      </c>
      <c r="G6" s="15">
        <v>412</v>
      </c>
      <c r="H6" s="17">
        <v>0.65709728867623607</v>
      </c>
      <c r="I6" s="15">
        <v>412</v>
      </c>
      <c r="J6" s="17">
        <v>0.65709728867623607</v>
      </c>
      <c r="K6" s="15">
        <v>0</v>
      </c>
      <c r="L6" s="17">
        <v>0</v>
      </c>
      <c r="M6" s="15" t="s">
        <v>136</v>
      </c>
      <c r="N6" s="17" t="s">
        <v>136</v>
      </c>
      <c r="O6" s="15" t="s">
        <v>136</v>
      </c>
      <c r="P6" s="17" t="s">
        <v>136</v>
      </c>
      <c r="Q6" s="19">
        <v>2</v>
      </c>
      <c r="R6" s="20" t="s">
        <v>137</v>
      </c>
    </row>
    <row r="7" spans="1:18" ht="17.149999999999999" customHeight="1" x14ac:dyDescent="0.45">
      <c r="A7" s="13" t="s">
        <v>75</v>
      </c>
      <c r="B7" s="14" t="s">
        <v>80</v>
      </c>
      <c r="C7" s="15">
        <v>5283</v>
      </c>
      <c r="D7" s="15">
        <v>5010</v>
      </c>
      <c r="E7" s="17">
        <v>0.94832481544576941</v>
      </c>
      <c r="F7" s="15">
        <v>4414</v>
      </c>
      <c r="G7" s="15">
        <v>3901</v>
      </c>
      <c r="H7" s="17">
        <v>0.73840620859360206</v>
      </c>
      <c r="I7" s="15">
        <v>3886</v>
      </c>
      <c r="J7" s="17">
        <v>0.73556691273897412</v>
      </c>
      <c r="K7" s="15">
        <v>15</v>
      </c>
      <c r="L7" s="17">
        <v>2.8392958546280523E-3</v>
      </c>
      <c r="M7" s="15">
        <v>596</v>
      </c>
      <c r="N7" s="17">
        <v>0.11281468862388794</v>
      </c>
      <c r="O7" s="15">
        <v>273</v>
      </c>
      <c r="P7" s="17">
        <v>5.1675184554230549E-2</v>
      </c>
      <c r="Q7" s="26" t="s">
        <v>138</v>
      </c>
      <c r="R7" s="26" t="s">
        <v>138</v>
      </c>
    </row>
    <row r="8" spans="1:18" ht="17.149999999999999" customHeight="1" x14ac:dyDescent="0.45">
      <c r="A8" s="13" t="s">
        <v>75</v>
      </c>
      <c r="B8" s="14" t="s">
        <v>81</v>
      </c>
      <c r="C8" s="15">
        <v>929</v>
      </c>
      <c r="D8" s="15" t="s">
        <v>136</v>
      </c>
      <c r="E8" s="15" t="s">
        <v>136</v>
      </c>
      <c r="F8" s="15">
        <v>803</v>
      </c>
      <c r="G8" s="15">
        <v>645</v>
      </c>
      <c r="H8" s="17">
        <v>0.6942949407965554</v>
      </c>
      <c r="I8" s="18" t="s">
        <v>136</v>
      </c>
      <c r="J8" s="18" t="s">
        <v>136</v>
      </c>
      <c r="K8" s="18" t="s">
        <v>136</v>
      </c>
      <c r="L8" s="18" t="s">
        <v>136</v>
      </c>
      <c r="M8" s="15" t="s">
        <v>136</v>
      </c>
      <c r="N8" s="17" t="s">
        <v>136</v>
      </c>
      <c r="O8" s="18" t="s">
        <v>136</v>
      </c>
      <c r="P8" s="18" t="s">
        <v>136</v>
      </c>
      <c r="Q8" s="22">
        <v>1</v>
      </c>
      <c r="R8" s="20" t="s">
        <v>78</v>
      </c>
    </row>
    <row r="9" spans="1:18" ht="17.149999999999999" customHeight="1" x14ac:dyDescent="0.45">
      <c r="A9" s="13" t="s">
        <v>75</v>
      </c>
      <c r="B9" s="14" t="s">
        <v>82</v>
      </c>
      <c r="C9" s="15">
        <v>780</v>
      </c>
      <c r="D9" s="15">
        <v>769</v>
      </c>
      <c r="E9" s="17">
        <v>0.98589743589743595</v>
      </c>
      <c r="F9" s="15">
        <v>679</v>
      </c>
      <c r="G9" s="15">
        <v>398</v>
      </c>
      <c r="H9" s="17">
        <v>0.51025641025641022</v>
      </c>
      <c r="I9" s="18" t="s">
        <v>136</v>
      </c>
      <c r="J9" s="18" t="s">
        <v>136</v>
      </c>
      <c r="K9" s="18" t="s">
        <v>136</v>
      </c>
      <c r="L9" s="18" t="s">
        <v>136</v>
      </c>
      <c r="M9" s="15">
        <v>90</v>
      </c>
      <c r="N9" s="17">
        <v>0.11538461538461539</v>
      </c>
      <c r="O9" s="15">
        <v>11</v>
      </c>
      <c r="P9" s="17">
        <v>1.4102564102564103E-2</v>
      </c>
      <c r="Q9" s="22">
        <v>1</v>
      </c>
      <c r="R9" s="20" t="s">
        <v>78</v>
      </c>
    </row>
    <row r="10" spans="1:18" ht="17.149999999999999" customHeight="1" x14ac:dyDescent="0.45">
      <c r="A10" s="13" t="s">
        <v>75</v>
      </c>
      <c r="B10" s="23" t="s">
        <v>83</v>
      </c>
      <c r="C10" s="15">
        <v>23420</v>
      </c>
      <c r="D10" s="15">
        <v>23242</v>
      </c>
      <c r="E10" s="17">
        <v>0.99239965841161404</v>
      </c>
      <c r="F10" s="15">
        <v>20521</v>
      </c>
      <c r="G10" s="15">
        <v>14941</v>
      </c>
      <c r="H10" s="17">
        <v>0.63795900939368066</v>
      </c>
      <c r="I10" s="15">
        <v>14899</v>
      </c>
      <c r="J10" s="17">
        <v>0.6361656703672075</v>
      </c>
      <c r="K10" s="15">
        <v>42</v>
      </c>
      <c r="L10" s="17">
        <v>1.7933390264730999E-3</v>
      </c>
      <c r="M10" s="15">
        <v>2721</v>
      </c>
      <c r="N10" s="17">
        <v>0.11618274978650726</v>
      </c>
      <c r="O10" s="15">
        <v>178</v>
      </c>
      <c r="P10" s="17">
        <v>7.6003415883859945E-3</v>
      </c>
      <c r="Q10" s="24" t="s">
        <v>138</v>
      </c>
      <c r="R10" s="24" t="s">
        <v>138</v>
      </c>
    </row>
    <row r="11" spans="1:18" ht="17.149999999999999" customHeight="1" x14ac:dyDescent="0.45">
      <c r="A11" s="13" t="s">
        <v>75</v>
      </c>
      <c r="B11" s="14" t="s">
        <v>84</v>
      </c>
      <c r="C11" s="15">
        <v>674</v>
      </c>
      <c r="D11" s="15">
        <v>664</v>
      </c>
      <c r="E11" s="17">
        <v>0.98516320474777452</v>
      </c>
      <c r="F11" s="15">
        <v>570</v>
      </c>
      <c r="G11" s="15">
        <v>437</v>
      </c>
      <c r="H11" s="17">
        <v>0.64836795252225521</v>
      </c>
      <c r="I11" s="18" t="s">
        <v>136</v>
      </c>
      <c r="J11" s="18" t="s">
        <v>136</v>
      </c>
      <c r="K11" s="18" t="s">
        <v>136</v>
      </c>
      <c r="L11" s="18" t="s">
        <v>136</v>
      </c>
      <c r="M11" s="15">
        <v>94</v>
      </c>
      <c r="N11" s="17">
        <v>0.1394658753709199</v>
      </c>
      <c r="O11" s="15">
        <v>10</v>
      </c>
      <c r="P11" s="17">
        <v>1.483679525222552E-2</v>
      </c>
      <c r="Q11" s="22">
        <v>1</v>
      </c>
      <c r="R11" s="20" t="s">
        <v>78</v>
      </c>
    </row>
    <row r="12" spans="1:18" ht="17.149999999999999" customHeight="1" x14ac:dyDescent="0.45">
      <c r="A12" s="13" t="s">
        <v>75</v>
      </c>
      <c r="B12" s="14" t="s">
        <v>85</v>
      </c>
      <c r="C12" s="15">
        <v>2646</v>
      </c>
      <c r="D12" s="15">
        <v>2499</v>
      </c>
      <c r="E12" s="17">
        <v>0.94444444444444442</v>
      </c>
      <c r="F12" s="15">
        <v>2212</v>
      </c>
      <c r="G12" s="15">
        <v>1951</v>
      </c>
      <c r="H12" s="17">
        <v>0.73733938019652301</v>
      </c>
      <c r="I12" s="15">
        <v>1945</v>
      </c>
      <c r="J12" s="17">
        <v>0.73507180650037796</v>
      </c>
      <c r="K12" s="15">
        <v>6</v>
      </c>
      <c r="L12" s="17">
        <v>2.2675736961451248E-3</v>
      </c>
      <c r="M12" s="15">
        <v>287</v>
      </c>
      <c r="N12" s="17">
        <v>0.10846560846560846</v>
      </c>
      <c r="O12" s="15">
        <v>147</v>
      </c>
      <c r="P12" s="17">
        <v>5.5555555555555552E-2</v>
      </c>
      <c r="Q12" s="24" t="s">
        <v>138</v>
      </c>
      <c r="R12" s="24" t="s">
        <v>138</v>
      </c>
    </row>
    <row r="13" spans="1:18" ht="17.149999999999999" customHeight="1" x14ac:dyDescent="0.45">
      <c r="A13" s="13" t="s">
        <v>75</v>
      </c>
      <c r="B13" s="14" t="s">
        <v>86</v>
      </c>
      <c r="C13" s="15">
        <v>29474</v>
      </c>
      <c r="D13" s="15">
        <v>28324</v>
      </c>
      <c r="E13" s="17">
        <v>0.96098256090113321</v>
      </c>
      <c r="F13" s="15">
        <v>24772</v>
      </c>
      <c r="G13" s="15">
        <v>19919</v>
      </c>
      <c r="H13" s="17">
        <v>0.67581597340028499</v>
      </c>
      <c r="I13" s="15">
        <v>19879</v>
      </c>
      <c r="J13" s="17">
        <v>0.67445884508380272</v>
      </c>
      <c r="K13" s="15">
        <v>40</v>
      </c>
      <c r="L13" s="17">
        <v>1.3571283164823234E-3</v>
      </c>
      <c r="M13" s="15">
        <v>3552</v>
      </c>
      <c r="N13" s="17">
        <v>0.12051299450363032</v>
      </c>
      <c r="O13" s="15">
        <v>1150</v>
      </c>
      <c r="P13" s="17">
        <v>3.9017439098866798E-2</v>
      </c>
      <c r="Q13" s="26" t="s">
        <v>138</v>
      </c>
      <c r="R13" s="26" t="s">
        <v>138</v>
      </c>
    </row>
    <row r="14" spans="1:18" ht="17.149999999999999" customHeight="1" x14ac:dyDescent="0.45">
      <c r="A14" s="13" t="s">
        <v>75</v>
      </c>
      <c r="B14" s="14" t="s">
        <v>87</v>
      </c>
      <c r="C14" s="15">
        <v>920</v>
      </c>
      <c r="D14" s="15">
        <v>906</v>
      </c>
      <c r="E14" s="17">
        <v>0.98478260869565215</v>
      </c>
      <c r="F14" s="15">
        <v>791</v>
      </c>
      <c r="G14" s="15">
        <v>561</v>
      </c>
      <c r="H14" s="17">
        <v>0.60978260869565215</v>
      </c>
      <c r="I14" s="15">
        <v>561</v>
      </c>
      <c r="J14" s="17">
        <v>0.60978260869565215</v>
      </c>
      <c r="K14" s="15">
        <v>0</v>
      </c>
      <c r="L14" s="17">
        <v>0</v>
      </c>
      <c r="M14" s="15">
        <v>115</v>
      </c>
      <c r="N14" s="17">
        <v>0.125</v>
      </c>
      <c r="O14" s="15">
        <v>14</v>
      </c>
      <c r="P14" s="17">
        <v>1.5217391304347827E-2</v>
      </c>
      <c r="Q14" s="24" t="s">
        <v>138</v>
      </c>
      <c r="R14" s="24" t="s">
        <v>138</v>
      </c>
    </row>
    <row r="15" spans="1:18" ht="17.149999999999999" customHeight="1" x14ac:dyDescent="0.45">
      <c r="A15" s="13" t="s">
        <v>75</v>
      </c>
      <c r="B15" s="14" t="s">
        <v>88</v>
      </c>
      <c r="C15" s="15">
        <v>3525</v>
      </c>
      <c r="D15" s="15">
        <v>3435</v>
      </c>
      <c r="E15" s="17">
        <v>0.97446808510638294</v>
      </c>
      <c r="F15" s="15">
        <v>3025</v>
      </c>
      <c r="G15" s="15">
        <v>2583</v>
      </c>
      <c r="H15" s="17">
        <v>0.7327659574468085</v>
      </c>
      <c r="I15" s="15">
        <v>2564</v>
      </c>
      <c r="J15" s="17">
        <v>0.72737588652482266</v>
      </c>
      <c r="K15" s="15">
        <v>19</v>
      </c>
      <c r="L15" s="17">
        <v>5.3900709219858152E-3</v>
      </c>
      <c r="M15" s="15">
        <v>410</v>
      </c>
      <c r="N15" s="17">
        <v>0.11631205673758865</v>
      </c>
      <c r="O15" s="15">
        <v>90</v>
      </c>
      <c r="P15" s="17">
        <v>2.553191489361702E-2</v>
      </c>
      <c r="Q15" s="26" t="s">
        <v>138</v>
      </c>
      <c r="R15" s="26" t="s">
        <v>138</v>
      </c>
    </row>
    <row r="16" spans="1:18" ht="17.149999999999999" customHeight="1" x14ac:dyDescent="0.45">
      <c r="A16" s="13" t="s">
        <v>75</v>
      </c>
      <c r="B16" s="14" t="s">
        <v>89</v>
      </c>
      <c r="C16" s="15">
        <v>6682</v>
      </c>
      <c r="D16" s="15">
        <v>6655</v>
      </c>
      <c r="E16" s="17">
        <v>0.99595929362466329</v>
      </c>
      <c r="F16" s="15">
        <v>5795</v>
      </c>
      <c r="G16" s="15">
        <v>4324</v>
      </c>
      <c r="H16" s="17">
        <v>0.64711164322059267</v>
      </c>
      <c r="I16" s="15">
        <v>4299</v>
      </c>
      <c r="J16" s="17">
        <v>0.64337024842861423</v>
      </c>
      <c r="K16" s="15">
        <v>25</v>
      </c>
      <c r="L16" s="17">
        <v>3.7413947919784497E-3</v>
      </c>
      <c r="M16" s="15">
        <v>860</v>
      </c>
      <c r="N16" s="17">
        <v>0.12870398084405865</v>
      </c>
      <c r="O16" s="15">
        <v>27</v>
      </c>
      <c r="P16" s="17">
        <v>4.0407063753367259E-3</v>
      </c>
      <c r="Q16" s="24" t="s">
        <v>138</v>
      </c>
      <c r="R16" s="24" t="s">
        <v>138</v>
      </c>
    </row>
    <row r="17" spans="1:18" ht="17.149999999999999" customHeight="1" x14ac:dyDescent="0.45">
      <c r="A17" s="13" t="s">
        <v>75</v>
      </c>
      <c r="B17" s="14" t="s">
        <v>90</v>
      </c>
      <c r="C17" s="15">
        <v>492</v>
      </c>
      <c r="D17" s="15">
        <v>486</v>
      </c>
      <c r="E17" s="17">
        <v>0.98780487804878048</v>
      </c>
      <c r="F17" s="15">
        <v>405</v>
      </c>
      <c r="G17" s="15">
        <v>320</v>
      </c>
      <c r="H17" s="17">
        <v>0.65040650406504064</v>
      </c>
      <c r="I17" s="15">
        <v>320</v>
      </c>
      <c r="J17" s="17">
        <v>0.65040650406504064</v>
      </c>
      <c r="K17" s="15">
        <v>0</v>
      </c>
      <c r="L17" s="17">
        <v>0</v>
      </c>
      <c r="M17" s="15">
        <v>81</v>
      </c>
      <c r="N17" s="17">
        <v>0.16463414634146342</v>
      </c>
      <c r="O17" s="15">
        <v>6</v>
      </c>
      <c r="P17" s="17">
        <v>1.2195121951219513E-2</v>
      </c>
      <c r="Q17" s="26" t="s">
        <v>138</v>
      </c>
      <c r="R17" s="26" t="s">
        <v>138</v>
      </c>
    </row>
    <row r="18" spans="1:18" ht="17.149999999999999" customHeight="1" x14ac:dyDescent="0.45">
      <c r="A18" s="13" t="s">
        <v>75</v>
      </c>
      <c r="B18" s="14" t="s">
        <v>91</v>
      </c>
      <c r="C18" s="15">
        <v>35798</v>
      </c>
      <c r="D18" s="15">
        <v>35660</v>
      </c>
      <c r="E18" s="17">
        <v>0.99614503603553273</v>
      </c>
      <c r="F18" s="15">
        <v>31346</v>
      </c>
      <c r="G18" s="15">
        <v>23484</v>
      </c>
      <c r="H18" s="17">
        <v>0.65601430247499859</v>
      </c>
      <c r="I18" s="15">
        <v>23286</v>
      </c>
      <c r="J18" s="17">
        <v>0.65048326722163252</v>
      </c>
      <c r="K18" s="15">
        <v>198</v>
      </c>
      <c r="L18" s="17">
        <v>5.5310352533661095E-3</v>
      </c>
      <c r="M18" s="15">
        <v>4314</v>
      </c>
      <c r="N18" s="17">
        <v>0.12050952567182524</v>
      </c>
      <c r="O18" s="15">
        <v>138</v>
      </c>
      <c r="P18" s="17">
        <v>3.8549639644672885E-3</v>
      </c>
      <c r="Q18" s="24" t="s">
        <v>138</v>
      </c>
      <c r="R18" s="24" t="s">
        <v>138</v>
      </c>
    </row>
    <row r="19" spans="1:18" ht="17.149999999999999" customHeight="1" x14ac:dyDescent="0.45">
      <c r="A19" s="13" t="s">
        <v>75</v>
      </c>
      <c r="B19" s="14" t="s">
        <v>92</v>
      </c>
      <c r="C19" s="15">
        <v>4715</v>
      </c>
      <c r="D19" s="15">
        <v>4655</v>
      </c>
      <c r="E19" s="17">
        <v>0.98727465535524916</v>
      </c>
      <c r="F19" s="15">
        <v>4085</v>
      </c>
      <c r="G19" s="15">
        <v>3264</v>
      </c>
      <c r="H19" s="17">
        <v>0.69225874867444326</v>
      </c>
      <c r="I19" s="18" t="s">
        <v>136</v>
      </c>
      <c r="J19" s="18" t="s">
        <v>136</v>
      </c>
      <c r="K19" s="18" t="s">
        <v>136</v>
      </c>
      <c r="L19" s="18" t="s">
        <v>136</v>
      </c>
      <c r="M19" s="15">
        <v>570</v>
      </c>
      <c r="N19" s="17">
        <v>0.12089077412513255</v>
      </c>
      <c r="O19" s="15">
        <v>60</v>
      </c>
      <c r="P19" s="17">
        <v>1.2725344644750796E-2</v>
      </c>
      <c r="Q19" s="22">
        <v>1</v>
      </c>
      <c r="R19" s="20" t="s">
        <v>78</v>
      </c>
    </row>
    <row r="20" spans="1:18" ht="17.149999999999999" customHeight="1" x14ac:dyDescent="0.45">
      <c r="A20" s="13" t="s">
        <v>75</v>
      </c>
      <c r="B20" s="14" t="s">
        <v>93</v>
      </c>
      <c r="C20" s="15">
        <v>2527</v>
      </c>
      <c r="D20" s="15">
        <v>2486</v>
      </c>
      <c r="E20" s="17">
        <v>0.98377522754254054</v>
      </c>
      <c r="F20" s="15">
        <v>2283</v>
      </c>
      <c r="G20" s="15">
        <v>1821</v>
      </c>
      <c r="H20" s="17">
        <v>0.72061733280569851</v>
      </c>
      <c r="I20" s="15">
        <v>1802</v>
      </c>
      <c r="J20" s="17">
        <v>0.71309853581321725</v>
      </c>
      <c r="K20" s="15">
        <v>19</v>
      </c>
      <c r="L20" s="17">
        <v>7.5187969924812026E-3</v>
      </c>
      <c r="M20" s="15">
        <v>203</v>
      </c>
      <c r="N20" s="17">
        <v>8.0332409972299165E-2</v>
      </c>
      <c r="O20" s="15">
        <v>41</v>
      </c>
      <c r="P20" s="17">
        <v>1.6224772457459437E-2</v>
      </c>
      <c r="Q20" s="24" t="s">
        <v>138</v>
      </c>
      <c r="R20" s="24" t="s">
        <v>138</v>
      </c>
    </row>
    <row r="21" spans="1:18" ht="17.149999999999999" customHeight="1" x14ac:dyDescent="0.45">
      <c r="A21" s="13" t="s">
        <v>75</v>
      </c>
      <c r="B21" s="14" t="s">
        <v>94</v>
      </c>
      <c r="C21" s="15">
        <v>514</v>
      </c>
      <c r="D21" s="15">
        <v>491</v>
      </c>
      <c r="E21" s="17">
        <v>0.95525291828793779</v>
      </c>
      <c r="F21" s="15">
        <v>425</v>
      </c>
      <c r="G21" s="15">
        <v>362</v>
      </c>
      <c r="H21" s="17">
        <v>0.7042801556420234</v>
      </c>
      <c r="I21" s="15">
        <v>362</v>
      </c>
      <c r="J21" s="17">
        <v>0.7042801556420234</v>
      </c>
      <c r="K21" s="15">
        <v>0</v>
      </c>
      <c r="L21" s="17">
        <v>0</v>
      </c>
      <c r="M21" s="15">
        <v>66</v>
      </c>
      <c r="N21" s="17">
        <v>0.12840466926070038</v>
      </c>
      <c r="O21" s="15">
        <v>23</v>
      </c>
      <c r="P21" s="17">
        <v>4.4747081712062257E-2</v>
      </c>
      <c r="Q21" s="26" t="s">
        <v>138</v>
      </c>
      <c r="R21" s="26" t="s">
        <v>138</v>
      </c>
    </row>
    <row r="22" spans="1:18" ht="17.149999999999999" customHeight="1" x14ac:dyDescent="0.45">
      <c r="A22" s="13" t="s">
        <v>75</v>
      </c>
      <c r="B22" s="23" t="s">
        <v>95</v>
      </c>
      <c r="C22" s="15">
        <v>288432</v>
      </c>
      <c r="D22" s="15">
        <v>284151</v>
      </c>
      <c r="E22" s="17">
        <v>0.985157680146447</v>
      </c>
      <c r="F22" s="15">
        <v>244843</v>
      </c>
      <c r="G22" s="15">
        <v>196785</v>
      </c>
      <c r="H22" s="17">
        <v>0.68225786320519222</v>
      </c>
      <c r="I22" s="15">
        <v>196617</v>
      </c>
      <c r="J22" s="17">
        <v>0.68167540356132472</v>
      </c>
      <c r="K22" s="15">
        <v>168</v>
      </c>
      <c r="L22" s="17">
        <v>5.8245964386753201E-4</v>
      </c>
      <c r="M22" s="15">
        <v>39308</v>
      </c>
      <c r="N22" s="17">
        <v>0.13628168857824374</v>
      </c>
      <c r="O22" s="15">
        <v>4281</v>
      </c>
      <c r="P22" s="17">
        <v>1.4842319853553004E-2</v>
      </c>
      <c r="Q22" s="24" t="s">
        <v>138</v>
      </c>
      <c r="R22" s="24" t="s">
        <v>138</v>
      </c>
    </row>
    <row r="23" spans="1:18" ht="17.149999999999999" customHeight="1" x14ac:dyDescent="0.45">
      <c r="A23" s="13" t="s">
        <v>75</v>
      </c>
      <c r="B23" s="14" t="s">
        <v>96</v>
      </c>
      <c r="C23" s="15">
        <v>5524</v>
      </c>
      <c r="D23" s="15">
        <v>5505</v>
      </c>
      <c r="E23" s="17">
        <v>0.99656046343229543</v>
      </c>
      <c r="F23" s="15">
        <v>4886</v>
      </c>
      <c r="G23" s="15">
        <v>3643</v>
      </c>
      <c r="H23" s="17">
        <v>0.65948587979724838</v>
      </c>
      <c r="I23" s="15">
        <v>3619</v>
      </c>
      <c r="J23" s="17">
        <v>0.65514120202751625</v>
      </c>
      <c r="K23" s="15">
        <v>24</v>
      </c>
      <c r="L23" s="17">
        <v>4.3446777697320783E-3</v>
      </c>
      <c r="M23" s="15">
        <v>619</v>
      </c>
      <c r="N23" s="17">
        <v>0.11205648081100651</v>
      </c>
      <c r="O23" s="15">
        <v>19</v>
      </c>
      <c r="P23" s="17">
        <v>3.4395365677045617E-3</v>
      </c>
      <c r="Q23" s="26" t="s">
        <v>138</v>
      </c>
      <c r="R23" s="26" t="s">
        <v>138</v>
      </c>
    </row>
    <row r="24" spans="1:18" ht="17.149999999999999" customHeight="1" x14ac:dyDescent="0.45">
      <c r="A24" s="13" t="s">
        <v>75</v>
      </c>
      <c r="B24" s="14" t="s">
        <v>97</v>
      </c>
      <c r="C24" s="15">
        <v>4459</v>
      </c>
      <c r="D24" s="15">
        <v>4363</v>
      </c>
      <c r="E24" s="17">
        <v>0.97847050908275401</v>
      </c>
      <c r="F24" s="15">
        <v>3846</v>
      </c>
      <c r="G24" s="15">
        <v>2956</v>
      </c>
      <c r="H24" s="17">
        <v>0.66292890782686698</v>
      </c>
      <c r="I24" s="15">
        <v>2939</v>
      </c>
      <c r="J24" s="17">
        <v>0.65911639381027132</v>
      </c>
      <c r="K24" s="15">
        <v>17</v>
      </c>
      <c r="L24" s="17">
        <v>3.8125140165956493E-3</v>
      </c>
      <c r="M24" s="15">
        <v>517</v>
      </c>
      <c r="N24" s="17">
        <v>0.11594527921058534</v>
      </c>
      <c r="O24" s="15">
        <v>96</v>
      </c>
      <c r="P24" s="17">
        <v>2.1529490917246021E-2</v>
      </c>
      <c r="Q24" s="24" t="s">
        <v>138</v>
      </c>
      <c r="R24" s="24" t="s">
        <v>138</v>
      </c>
    </row>
    <row r="25" spans="1:18" ht="17.149999999999999" customHeight="1" x14ac:dyDescent="0.45">
      <c r="A25" s="13" t="s">
        <v>75</v>
      </c>
      <c r="B25" s="14" t="s">
        <v>98</v>
      </c>
      <c r="C25" s="15">
        <v>360</v>
      </c>
      <c r="D25" s="15">
        <v>350</v>
      </c>
      <c r="E25" s="17">
        <v>0.97222222222222221</v>
      </c>
      <c r="F25" s="15">
        <v>296</v>
      </c>
      <c r="G25" s="15">
        <v>258</v>
      </c>
      <c r="H25" s="17">
        <v>0.71666666666666667</v>
      </c>
      <c r="I25" s="15">
        <v>258</v>
      </c>
      <c r="J25" s="17">
        <v>0.71666666666666667</v>
      </c>
      <c r="K25" s="15">
        <v>0</v>
      </c>
      <c r="L25" s="17">
        <v>0</v>
      </c>
      <c r="M25" s="15">
        <v>54</v>
      </c>
      <c r="N25" s="17">
        <v>0.15</v>
      </c>
      <c r="O25" s="15">
        <v>10</v>
      </c>
      <c r="P25" s="17">
        <v>2.7777777777777776E-2</v>
      </c>
      <c r="Q25" s="26" t="s">
        <v>138</v>
      </c>
      <c r="R25" s="26" t="s">
        <v>138</v>
      </c>
    </row>
    <row r="26" spans="1:18" ht="17.149999999999999" customHeight="1" x14ac:dyDescent="0.45">
      <c r="A26" s="13" t="s">
        <v>75</v>
      </c>
      <c r="B26" s="14" t="s">
        <v>99</v>
      </c>
      <c r="C26" s="15">
        <v>2662</v>
      </c>
      <c r="D26" s="15">
        <v>2588</v>
      </c>
      <c r="E26" s="17">
        <v>0.97220135236664162</v>
      </c>
      <c r="F26" s="15">
        <v>2258</v>
      </c>
      <c r="G26" s="15">
        <v>1842</v>
      </c>
      <c r="H26" s="17">
        <v>0.6919609316303531</v>
      </c>
      <c r="I26" s="15">
        <v>1834</v>
      </c>
      <c r="J26" s="17">
        <v>0.68895567242674682</v>
      </c>
      <c r="K26" s="15">
        <v>8</v>
      </c>
      <c r="L26" s="17">
        <v>3.0052592036063112E-3</v>
      </c>
      <c r="M26" s="15">
        <v>330</v>
      </c>
      <c r="N26" s="17">
        <v>0.12396694214876033</v>
      </c>
      <c r="O26" s="15">
        <v>74</v>
      </c>
      <c r="P26" s="17">
        <v>2.7798647633358379E-2</v>
      </c>
      <c r="Q26" s="24" t="s">
        <v>138</v>
      </c>
      <c r="R26" s="24" t="s">
        <v>138</v>
      </c>
    </row>
    <row r="27" spans="1:18" ht="17.149999999999999" customHeight="1" x14ac:dyDescent="0.45">
      <c r="A27" s="13" t="s">
        <v>75</v>
      </c>
      <c r="B27" s="14" t="s">
        <v>100</v>
      </c>
      <c r="C27" s="15">
        <v>9270</v>
      </c>
      <c r="D27" s="15">
        <v>8954</v>
      </c>
      <c r="E27" s="17">
        <v>0.96591154261057177</v>
      </c>
      <c r="F27" s="15">
        <v>7765</v>
      </c>
      <c r="G27" s="15">
        <v>6353</v>
      </c>
      <c r="H27" s="17">
        <v>0.68532901833872706</v>
      </c>
      <c r="I27" s="15">
        <v>6313</v>
      </c>
      <c r="J27" s="17">
        <v>0.68101402373247033</v>
      </c>
      <c r="K27" s="15">
        <v>40</v>
      </c>
      <c r="L27" s="17">
        <v>4.3149946062567418E-3</v>
      </c>
      <c r="M27" s="15">
        <v>1189</v>
      </c>
      <c r="N27" s="17">
        <v>0.12826321467098167</v>
      </c>
      <c r="O27" s="15">
        <v>316</v>
      </c>
      <c r="P27" s="17">
        <v>3.4088457389428263E-2</v>
      </c>
      <c r="Q27" s="26" t="s">
        <v>138</v>
      </c>
      <c r="R27" s="26" t="s">
        <v>138</v>
      </c>
    </row>
    <row r="28" spans="1:18" ht="17.149999999999999" customHeight="1" x14ac:dyDescent="0.45">
      <c r="A28" s="13" t="s">
        <v>75</v>
      </c>
      <c r="B28" s="14" t="s">
        <v>101</v>
      </c>
      <c r="C28" s="15">
        <v>211</v>
      </c>
      <c r="D28" s="15">
        <v>211</v>
      </c>
      <c r="E28" s="17">
        <v>1</v>
      </c>
      <c r="F28" s="18" t="s">
        <v>136</v>
      </c>
      <c r="G28" s="15">
        <v>124</v>
      </c>
      <c r="H28" s="17">
        <v>0.58767772511848337</v>
      </c>
      <c r="I28" s="15">
        <v>124</v>
      </c>
      <c r="J28" s="17">
        <v>0.58767772511848337</v>
      </c>
      <c r="K28" s="15">
        <v>0</v>
      </c>
      <c r="L28" s="17">
        <v>0</v>
      </c>
      <c r="M28" s="15" t="s">
        <v>136</v>
      </c>
      <c r="N28" s="17" t="s">
        <v>136</v>
      </c>
      <c r="O28" s="15">
        <v>0</v>
      </c>
      <c r="P28" s="17">
        <v>0</v>
      </c>
      <c r="Q28" s="19">
        <v>2</v>
      </c>
      <c r="R28" s="14" t="s">
        <v>137</v>
      </c>
    </row>
    <row r="29" spans="1:18" ht="17.149999999999999" customHeight="1" x14ac:dyDescent="0.45">
      <c r="A29" s="13" t="s">
        <v>75</v>
      </c>
      <c r="B29" s="14" t="s">
        <v>102</v>
      </c>
      <c r="C29" s="15">
        <v>330</v>
      </c>
      <c r="D29" s="15">
        <v>324</v>
      </c>
      <c r="E29" s="17">
        <v>0.98181818181818181</v>
      </c>
      <c r="F29" s="15">
        <v>265</v>
      </c>
      <c r="G29" s="15">
        <v>219</v>
      </c>
      <c r="H29" s="17">
        <v>0.66363636363636369</v>
      </c>
      <c r="I29" s="15">
        <v>219</v>
      </c>
      <c r="J29" s="17">
        <v>0.66363636363636369</v>
      </c>
      <c r="K29" s="15">
        <v>0</v>
      </c>
      <c r="L29" s="17">
        <v>0</v>
      </c>
      <c r="M29" s="15">
        <v>59</v>
      </c>
      <c r="N29" s="17">
        <v>0.1787878787878788</v>
      </c>
      <c r="O29" s="15">
        <v>6</v>
      </c>
      <c r="P29" s="17">
        <v>1.8181818181818181E-2</v>
      </c>
      <c r="Q29" s="26" t="s">
        <v>138</v>
      </c>
      <c r="R29" s="26" t="s">
        <v>138</v>
      </c>
    </row>
    <row r="30" spans="1:18" ht="17.149999999999999" customHeight="1" x14ac:dyDescent="0.45">
      <c r="A30" s="13" t="s">
        <v>75</v>
      </c>
      <c r="B30" s="14" t="s">
        <v>103</v>
      </c>
      <c r="C30" s="15">
        <v>13479</v>
      </c>
      <c r="D30" s="15">
        <v>13062</v>
      </c>
      <c r="E30" s="17">
        <v>0.96906298686846204</v>
      </c>
      <c r="F30" s="15">
        <v>11164</v>
      </c>
      <c r="G30" s="15">
        <v>8704</v>
      </c>
      <c r="H30" s="17">
        <v>0.64574523332591438</v>
      </c>
      <c r="I30" s="15">
        <v>8591</v>
      </c>
      <c r="J30" s="17">
        <v>0.63736182209362713</v>
      </c>
      <c r="K30" s="15">
        <v>113</v>
      </c>
      <c r="L30" s="17">
        <v>8.3834112322872609E-3</v>
      </c>
      <c r="M30" s="15">
        <v>1898</v>
      </c>
      <c r="N30" s="17">
        <v>0.14081163291045329</v>
      </c>
      <c r="O30" s="15">
        <v>417</v>
      </c>
      <c r="P30" s="17">
        <v>3.0937013131537947E-2</v>
      </c>
      <c r="Q30" s="24" t="s">
        <v>138</v>
      </c>
      <c r="R30" s="24" t="s">
        <v>138</v>
      </c>
    </row>
    <row r="31" spans="1:18" ht="17.149999999999999" customHeight="1" x14ac:dyDescent="0.45">
      <c r="A31" s="13" t="s">
        <v>75</v>
      </c>
      <c r="B31" s="14" t="s">
        <v>104</v>
      </c>
      <c r="C31" s="15">
        <v>2456</v>
      </c>
      <c r="D31" s="15">
        <v>2447</v>
      </c>
      <c r="E31" s="17">
        <v>0.99633550488599354</v>
      </c>
      <c r="F31" s="15">
        <v>2104</v>
      </c>
      <c r="G31" s="15">
        <v>1375</v>
      </c>
      <c r="H31" s="17">
        <v>0.55985342019543971</v>
      </c>
      <c r="I31" s="15">
        <v>1360</v>
      </c>
      <c r="J31" s="17">
        <v>0.55374592833876224</v>
      </c>
      <c r="K31" s="15">
        <v>15</v>
      </c>
      <c r="L31" s="17">
        <v>6.1074918566775245E-3</v>
      </c>
      <c r="M31" s="15">
        <v>343</v>
      </c>
      <c r="N31" s="17">
        <v>0.13965798045602607</v>
      </c>
      <c r="O31" s="15">
        <v>9</v>
      </c>
      <c r="P31" s="17">
        <v>3.6644951140065146E-3</v>
      </c>
      <c r="Q31" s="26" t="s">
        <v>138</v>
      </c>
      <c r="R31" s="26" t="s">
        <v>138</v>
      </c>
    </row>
    <row r="32" spans="1:18" ht="17.149999999999999" customHeight="1" x14ac:dyDescent="0.45">
      <c r="A32" s="13" t="s">
        <v>75</v>
      </c>
      <c r="B32" s="14" t="s">
        <v>105</v>
      </c>
      <c r="C32" s="15">
        <v>2079</v>
      </c>
      <c r="D32" s="15">
        <v>2033</v>
      </c>
      <c r="E32" s="17">
        <v>0.9778739778739779</v>
      </c>
      <c r="F32" s="15">
        <v>1739</v>
      </c>
      <c r="G32" s="15">
        <v>1401</v>
      </c>
      <c r="H32" s="17">
        <v>0.67388167388167386</v>
      </c>
      <c r="I32" s="15">
        <v>1396</v>
      </c>
      <c r="J32" s="17">
        <v>0.67147667147667145</v>
      </c>
      <c r="K32" s="15">
        <v>5</v>
      </c>
      <c r="L32" s="17">
        <v>2.4050024050024051E-3</v>
      </c>
      <c r="M32" s="15">
        <v>294</v>
      </c>
      <c r="N32" s="17">
        <v>0.14141414141414141</v>
      </c>
      <c r="O32" s="15">
        <v>46</v>
      </c>
      <c r="P32" s="17">
        <v>2.2126022126022125E-2</v>
      </c>
      <c r="Q32" s="24" t="s">
        <v>138</v>
      </c>
      <c r="R32" s="24" t="s">
        <v>138</v>
      </c>
    </row>
    <row r="33" spans="1:18" ht="17.149999999999999" customHeight="1" x14ac:dyDescent="0.45">
      <c r="A33" s="13" t="s">
        <v>75</v>
      </c>
      <c r="B33" s="14" t="s">
        <v>106</v>
      </c>
      <c r="C33" s="15">
        <v>66774</v>
      </c>
      <c r="D33" s="15">
        <v>65757</v>
      </c>
      <c r="E33" s="17">
        <v>0.98476952107107552</v>
      </c>
      <c r="F33" s="15">
        <v>57380</v>
      </c>
      <c r="G33" s="15">
        <v>41255</v>
      </c>
      <c r="H33" s="17">
        <v>0.61783029322790306</v>
      </c>
      <c r="I33" s="15">
        <v>41115</v>
      </c>
      <c r="J33" s="17">
        <v>0.61573366879324287</v>
      </c>
      <c r="K33" s="15">
        <v>140</v>
      </c>
      <c r="L33" s="17">
        <v>2.0966244346601972E-3</v>
      </c>
      <c r="M33" s="15">
        <v>8377</v>
      </c>
      <c r="N33" s="17">
        <v>0.1254530206367748</v>
      </c>
      <c r="O33" s="15">
        <v>1017</v>
      </c>
      <c r="P33" s="17">
        <v>1.5230478928924431E-2</v>
      </c>
      <c r="Q33" s="26" t="s">
        <v>138</v>
      </c>
      <c r="R33" s="26" t="s">
        <v>138</v>
      </c>
    </row>
    <row r="34" spans="1:18" ht="17.149999999999999" customHeight="1" x14ac:dyDescent="0.45">
      <c r="A34" s="13" t="s">
        <v>75</v>
      </c>
      <c r="B34" s="14" t="s">
        <v>107</v>
      </c>
      <c r="C34" s="15">
        <v>4993</v>
      </c>
      <c r="D34" s="15">
        <v>4753</v>
      </c>
      <c r="E34" s="17">
        <v>0.95193270578810329</v>
      </c>
      <c r="F34" s="15">
        <v>4227</v>
      </c>
      <c r="G34" s="15">
        <v>3706</v>
      </c>
      <c r="H34" s="17">
        <v>0.74223913478870418</v>
      </c>
      <c r="I34" s="15">
        <v>3673</v>
      </c>
      <c r="J34" s="17">
        <v>0.73562988183456834</v>
      </c>
      <c r="K34" s="15">
        <v>33</v>
      </c>
      <c r="L34" s="17">
        <v>6.6092529541357898E-3</v>
      </c>
      <c r="M34" s="15">
        <v>526</v>
      </c>
      <c r="N34" s="17">
        <v>0.1053474864810735</v>
      </c>
      <c r="O34" s="15">
        <v>240</v>
      </c>
      <c r="P34" s="17">
        <v>4.8067294211896656E-2</v>
      </c>
      <c r="Q34" s="24" t="s">
        <v>138</v>
      </c>
      <c r="R34" s="24" t="s">
        <v>138</v>
      </c>
    </row>
    <row r="35" spans="1:18" ht="17.149999999999999" customHeight="1" x14ac:dyDescent="0.45">
      <c r="A35" s="13" t="s">
        <v>75</v>
      </c>
      <c r="B35" s="14" t="s">
        <v>108</v>
      </c>
      <c r="C35" s="15">
        <v>311</v>
      </c>
      <c r="D35" s="15">
        <v>299</v>
      </c>
      <c r="E35" s="17">
        <v>0.96141479099678462</v>
      </c>
      <c r="F35" s="15">
        <v>253</v>
      </c>
      <c r="G35" s="15">
        <v>218</v>
      </c>
      <c r="H35" s="17">
        <v>0.70096463022508038</v>
      </c>
      <c r="I35" s="15">
        <v>218</v>
      </c>
      <c r="J35" s="17">
        <v>0.70096463022508038</v>
      </c>
      <c r="K35" s="15">
        <v>0</v>
      </c>
      <c r="L35" s="17">
        <v>0</v>
      </c>
      <c r="M35" s="15">
        <v>46</v>
      </c>
      <c r="N35" s="17">
        <v>0.14790996784565916</v>
      </c>
      <c r="O35" s="15">
        <v>12</v>
      </c>
      <c r="P35" s="17">
        <v>3.8585209003215437E-2</v>
      </c>
      <c r="Q35" s="26" t="s">
        <v>138</v>
      </c>
      <c r="R35" s="26" t="s">
        <v>138</v>
      </c>
    </row>
    <row r="36" spans="1:18" ht="17.149999999999999" customHeight="1" x14ac:dyDescent="0.45">
      <c r="A36" s="13" t="s">
        <v>75</v>
      </c>
      <c r="B36" s="14" t="s">
        <v>109</v>
      </c>
      <c r="C36" s="15">
        <v>59783</v>
      </c>
      <c r="D36" s="15">
        <v>57216</v>
      </c>
      <c r="E36" s="17">
        <v>0.95706137196192897</v>
      </c>
      <c r="F36" s="15">
        <v>50445</v>
      </c>
      <c r="G36" s="15">
        <v>44591</v>
      </c>
      <c r="H36" s="17">
        <v>0.74588093605205497</v>
      </c>
      <c r="I36" s="15">
        <v>44486</v>
      </c>
      <c r="J36" s="17">
        <v>0.74412458391181435</v>
      </c>
      <c r="K36" s="15">
        <v>105</v>
      </c>
      <c r="L36" s="17">
        <v>1.7563521402405365E-3</v>
      </c>
      <c r="M36" s="15">
        <v>6771</v>
      </c>
      <c r="N36" s="17">
        <v>0.11325962230065403</v>
      </c>
      <c r="O36" s="15">
        <v>2567</v>
      </c>
      <c r="P36" s="17">
        <v>4.2938628038071025E-2</v>
      </c>
      <c r="Q36" s="24" t="s">
        <v>138</v>
      </c>
      <c r="R36" s="24" t="s">
        <v>138</v>
      </c>
    </row>
    <row r="37" spans="1:18" ht="17.149999999999999" customHeight="1" x14ac:dyDescent="0.45">
      <c r="A37" s="13" t="s">
        <v>75</v>
      </c>
      <c r="B37" s="14" t="s">
        <v>110</v>
      </c>
      <c r="C37" s="15">
        <v>31573</v>
      </c>
      <c r="D37" s="15">
        <v>29034</v>
      </c>
      <c r="E37" s="17">
        <v>0.91958318816710483</v>
      </c>
      <c r="F37" s="15">
        <v>24968</v>
      </c>
      <c r="G37" s="15">
        <v>21562</v>
      </c>
      <c r="H37" s="17">
        <v>0.68292528426186927</v>
      </c>
      <c r="I37" s="15">
        <v>21540</v>
      </c>
      <c r="J37" s="17">
        <v>0.68222848636493205</v>
      </c>
      <c r="K37" s="15">
        <v>22</v>
      </c>
      <c r="L37" s="17">
        <v>6.9679789693725654E-4</v>
      </c>
      <c r="M37" s="15">
        <v>4066</v>
      </c>
      <c r="N37" s="17">
        <v>0.1287809204066766</v>
      </c>
      <c r="O37" s="15">
        <v>2539</v>
      </c>
      <c r="P37" s="17">
        <v>8.0416811832895202E-2</v>
      </c>
      <c r="Q37" s="26" t="s">
        <v>138</v>
      </c>
      <c r="R37" s="26" t="s">
        <v>138</v>
      </c>
    </row>
    <row r="38" spans="1:18" ht="17.149999999999999" customHeight="1" x14ac:dyDescent="0.45">
      <c r="A38" s="13" t="s">
        <v>75</v>
      </c>
      <c r="B38" s="14" t="s">
        <v>111</v>
      </c>
      <c r="C38" s="15">
        <v>1263</v>
      </c>
      <c r="D38" s="15">
        <v>1197</v>
      </c>
      <c r="E38" s="17">
        <v>0.94774346793349173</v>
      </c>
      <c r="F38" s="15">
        <v>1049</v>
      </c>
      <c r="G38" s="15">
        <v>898</v>
      </c>
      <c r="H38" s="17">
        <v>0.71100554235946156</v>
      </c>
      <c r="I38" s="18" t="s">
        <v>136</v>
      </c>
      <c r="J38" s="18" t="s">
        <v>136</v>
      </c>
      <c r="K38" s="18" t="s">
        <v>136</v>
      </c>
      <c r="L38" s="18" t="s">
        <v>136</v>
      </c>
      <c r="M38" s="15">
        <v>148</v>
      </c>
      <c r="N38" s="17">
        <v>0.11718131433095803</v>
      </c>
      <c r="O38" s="15">
        <v>66</v>
      </c>
      <c r="P38" s="17">
        <v>5.2256532066508314E-2</v>
      </c>
      <c r="Q38" s="22">
        <v>1</v>
      </c>
      <c r="R38" s="20" t="s">
        <v>78</v>
      </c>
    </row>
    <row r="39" spans="1:18" ht="17.149999999999999" customHeight="1" x14ac:dyDescent="0.45">
      <c r="A39" s="13" t="s">
        <v>75</v>
      </c>
      <c r="B39" s="23" t="s">
        <v>112</v>
      </c>
      <c r="C39" s="15">
        <v>62789</v>
      </c>
      <c r="D39" s="15">
        <v>60821</v>
      </c>
      <c r="E39" s="17">
        <v>0.96865693035404288</v>
      </c>
      <c r="F39" s="15">
        <v>52922</v>
      </c>
      <c r="G39" s="15">
        <v>44614</v>
      </c>
      <c r="H39" s="17">
        <v>0.71053847011419202</v>
      </c>
      <c r="I39" s="15">
        <v>44535</v>
      </c>
      <c r="J39" s="17">
        <v>0.70928028794852604</v>
      </c>
      <c r="K39" s="15">
        <v>79</v>
      </c>
      <c r="L39" s="17">
        <v>1.2581821656659606E-3</v>
      </c>
      <c r="M39" s="15">
        <v>7899</v>
      </c>
      <c r="N39" s="17">
        <v>0.12580229021006864</v>
      </c>
      <c r="O39" s="15">
        <v>1968</v>
      </c>
      <c r="P39" s="17">
        <v>3.1343069645957095E-2</v>
      </c>
      <c r="Q39" s="26" t="s">
        <v>138</v>
      </c>
      <c r="R39" s="26" t="s">
        <v>138</v>
      </c>
    </row>
    <row r="40" spans="1:18" ht="17.149999999999999" customHeight="1" x14ac:dyDescent="0.45">
      <c r="A40" s="13" t="s">
        <v>75</v>
      </c>
      <c r="B40" s="14" t="s">
        <v>113</v>
      </c>
      <c r="C40" s="15">
        <v>67824</v>
      </c>
      <c r="D40" s="15">
        <v>66330</v>
      </c>
      <c r="E40" s="17">
        <v>0.97797239915074308</v>
      </c>
      <c r="F40" s="15">
        <v>56732</v>
      </c>
      <c r="G40" s="15">
        <v>43998</v>
      </c>
      <c r="H40" s="17">
        <v>0.6487084217975938</v>
      </c>
      <c r="I40" s="15">
        <v>43936</v>
      </c>
      <c r="J40" s="17">
        <v>0.64779429110639297</v>
      </c>
      <c r="K40" s="15">
        <v>62</v>
      </c>
      <c r="L40" s="17">
        <v>9.1413069120075492E-4</v>
      </c>
      <c r="M40" s="15">
        <v>9598</v>
      </c>
      <c r="N40" s="17">
        <v>0.14151332861523944</v>
      </c>
      <c r="O40" s="15">
        <v>1494</v>
      </c>
      <c r="P40" s="17">
        <v>2.2027600849256899E-2</v>
      </c>
      <c r="Q40" s="24" t="s">
        <v>138</v>
      </c>
      <c r="R40" s="24" t="s">
        <v>138</v>
      </c>
    </row>
    <row r="41" spans="1:18" ht="17.149999999999999" customHeight="1" x14ac:dyDescent="0.45">
      <c r="A41" s="13" t="s">
        <v>75</v>
      </c>
      <c r="B41" s="23" t="s">
        <v>114</v>
      </c>
      <c r="C41" s="15">
        <v>14384</v>
      </c>
      <c r="D41" s="15">
        <v>13901</v>
      </c>
      <c r="E41" s="17">
        <v>0.96642102335928814</v>
      </c>
      <c r="F41" s="15">
        <v>12545</v>
      </c>
      <c r="G41" s="15">
        <v>10274</v>
      </c>
      <c r="H41" s="17">
        <v>0.714265850945495</v>
      </c>
      <c r="I41" s="15">
        <v>10267</v>
      </c>
      <c r="J41" s="17">
        <v>0.71377919911012233</v>
      </c>
      <c r="K41" s="15">
        <v>7</v>
      </c>
      <c r="L41" s="17">
        <v>4.8665183537263625E-4</v>
      </c>
      <c r="M41" s="15">
        <v>1356</v>
      </c>
      <c r="N41" s="17">
        <v>9.4271412680756395E-2</v>
      </c>
      <c r="O41" s="15">
        <v>483</v>
      </c>
      <c r="P41" s="17">
        <v>3.3578976640711904E-2</v>
      </c>
      <c r="Q41" s="26" t="s">
        <v>138</v>
      </c>
      <c r="R41" s="26" t="s">
        <v>138</v>
      </c>
    </row>
    <row r="42" spans="1:18" ht="17.149999999999999" customHeight="1" x14ac:dyDescent="0.45">
      <c r="A42" s="13" t="s">
        <v>75</v>
      </c>
      <c r="B42" s="23" t="s">
        <v>115</v>
      </c>
      <c r="C42" s="15">
        <v>20189</v>
      </c>
      <c r="D42" s="15">
        <v>19652</v>
      </c>
      <c r="E42" s="17">
        <v>0.97340135717469911</v>
      </c>
      <c r="F42" s="15">
        <v>16744</v>
      </c>
      <c r="G42" s="15">
        <v>13732</v>
      </c>
      <c r="H42" s="17">
        <v>0.68017237109316953</v>
      </c>
      <c r="I42" s="15">
        <v>13659</v>
      </c>
      <c r="J42" s="17">
        <v>0.67655654069047499</v>
      </c>
      <c r="K42" s="15">
        <v>73</v>
      </c>
      <c r="L42" s="17">
        <v>3.6158304026945366E-3</v>
      </c>
      <c r="M42" s="15">
        <v>2908</v>
      </c>
      <c r="N42" s="17">
        <v>0.14403883302788648</v>
      </c>
      <c r="O42" s="15">
        <v>537</v>
      </c>
      <c r="P42" s="17">
        <v>2.6598642825300906E-2</v>
      </c>
      <c r="Q42" s="24" t="s">
        <v>138</v>
      </c>
      <c r="R42" s="24" t="s">
        <v>138</v>
      </c>
    </row>
    <row r="43" spans="1:18" ht="17.149999999999999" customHeight="1" x14ac:dyDescent="0.45">
      <c r="A43" s="13" t="s">
        <v>75</v>
      </c>
      <c r="B43" s="23" t="s">
        <v>116</v>
      </c>
      <c r="C43" s="15">
        <v>4798</v>
      </c>
      <c r="D43" s="15">
        <v>4669</v>
      </c>
      <c r="E43" s="17">
        <v>0.97311379741558979</v>
      </c>
      <c r="F43" s="15">
        <v>3995</v>
      </c>
      <c r="G43" s="15">
        <v>2998</v>
      </c>
      <c r="H43" s="17">
        <v>0.62484368486869524</v>
      </c>
      <c r="I43" s="15">
        <v>2992</v>
      </c>
      <c r="J43" s="17">
        <v>0.62359316381825758</v>
      </c>
      <c r="K43" s="15">
        <v>6</v>
      </c>
      <c r="L43" s="17">
        <v>1.2505210504376823E-3</v>
      </c>
      <c r="M43" s="15">
        <v>674</v>
      </c>
      <c r="N43" s="17">
        <v>0.14047519799916633</v>
      </c>
      <c r="O43" s="15">
        <v>129</v>
      </c>
      <c r="P43" s="17">
        <v>2.6886202584410171E-2</v>
      </c>
      <c r="Q43" s="26" t="s">
        <v>138</v>
      </c>
      <c r="R43" s="26" t="s">
        <v>138</v>
      </c>
    </row>
    <row r="44" spans="1:18" ht="17.149999999999999" customHeight="1" x14ac:dyDescent="0.45">
      <c r="A44" s="13" t="s">
        <v>75</v>
      </c>
      <c r="B44" s="14" t="s">
        <v>117</v>
      </c>
      <c r="C44" s="15">
        <v>13199</v>
      </c>
      <c r="D44" s="15">
        <v>13086</v>
      </c>
      <c r="E44" s="17">
        <v>0.99143874535949694</v>
      </c>
      <c r="F44" s="15">
        <v>11507</v>
      </c>
      <c r="G44" s="15">
        <v>8153</v>
      </c>
      <c r="H44" s="17">
        <v>0.61769831047806656</v>
      </c>
      <c r="I44" s="15">
        <v>8147</v>
      </c>
      <c r="J44" s="17">
        <v>0.61724373058565041</v>
      </c>
      <c r="K44" s="15">
        <v>6</v>
      </c>
      <c r="L44" s="17">
        <v>4.5457989241609213E-4</v>
      </c>
      <c r="M44" s="15">
        <v>1579</v>
      </c>
      <c r="N44" s="17">
        <v>0.11963027502083491</v>
      </c>
      <c r="O44" s="15">
        <v>113</v>
      </c>
      <c r="P44" s="17">
        <v>8.561254640503068E-3</v>
      </c>
      <c r="Q44" s="24" t="s">
        <v>138</v>
      </c>
      <c r="R44" s="24" t="s">
        <v>138</v>
      </c>
    </row>
    <row r="45" spans="1:18" ht="17.149999999999999" customHeight="1" x14ac:dyDescent="0.45">
      <c r="A45" s="13" t="s">
        <v>75</v>
      </c>
      <c r="B45" s="23" t="s">
        <v>118</v>
      </c>
      <c r="C45" s="15">
        <v>8612</v>
      </c>
      <c r="D45" s="15">
        <v>8129</v>
      </c>
      <c r="E45" s="17">
        <v>0.94391546679052485</v>
      </c>
      <c r="F45" s="15">
        <v>7276</v>
      </c>
      <c r="G45" s="15">
        <v>6253</v>
      </c>
      <c r="H45" s="17">
        <v>0.72607988852763583</v>
      </c>
      <c r="I45" s="15">
        <v>6219</v>
      </c>
      <c r="J45" s="17">
        <v>0.72213190896423596</v>
      </c>
      <c r="K45" s="15">
        <v>34</v>
      </c>
      <c r="L45" s="17">
        <v>3.9479795633999074E-3</v>
      </c>
      <c r="M45" s="15">
        <v>853</v>
      </c>
      <c r="N45" s="17">
        <v>9.904784022294473E-2</v>
      </c>
      <c r="O45" s="15">
        <v>483</v>
      </c>
      <c r="P45" s="17">
        <v>5.6084533209475151E-2</v>
      </c>
      <c r="Q45" s="26" t="s">
        <v>138</v>
      </c>
      <c r="R45" s="26" t="s">
        <v>138</v>
      </c>
    </row>
    <row r="46" spans="1:18" ht="17.149999999999999" customHeight="1" x14ac:dyDescent="0.45">
      <c r="A46" s="13" t="s">
        <v>75</v>
      </c>
      <c r="B46" s="14" t="s">
        <v>119</v>
      </c>
      <c r="C46" s="15">
        <v>33742</v>
      </c>
      <c r="D46" s="15">
        <v>33302</v>
      </c>
      <c r="E46" s="17">
        <v>0.98695987196965207</v>
      </c>
      <c r="F46" s="15">
        <v>29259</v>
      </c>
      <c r="G46" s="15">
        <v>22331</v>
      </c>
      <c r="H46" s="17">
        <v>0.66181613419477214</v>
      </c>
      <c r="I46" s="15">
        <v>22286</v>
      </c>
      <c r="J46" s="17">
        <v>0.6604824847371229</v>
      </c>
      <c r="K46" s="15">
        <v>45</v>
      </c>
      <c r="L46" s="17">
        <v>1.3336494576492205E-3</v>
      </c>
      <c r="M46" s="15">
        <v>4043</v>
      </c>
      <c r="N46" s="17">
        <v>0.11982099460612886</v>
      </c>
      <c r="O46" s="15">
        <v>440</v>
      </c>
      <c r="P46" s="17">
        <v>1.3040128030347934E-2</v>
      </c>
      <c r="Q46" s="24" t="s">
        <v>138</v>
      </c>
      <c r="R46" s="24" t="s">
        <v>138</v>
      </c>
    </row>
    <row r="47" spans="1:18" ht="17.149999999999999" customHeight="1" x14ac:dyDescent="0.45">
      <c r="A47" s="13" t="s">
        <v>75</v>
      </c>
      <c r="B47" s="14" t="s">
        <v>120</v>
      </c>
      <c r="C47" s="15">
        <v>4870</v>
      </c>
      <c r="D47" s="15">
        <v>4787</v>
      </c>
      <c r="E47" s="17">
        <v>0.98295687885010263</v>
      </c>
      <c r="F47" s="15">
        <v>4261</v>
      </c>
      <c r="G47" s="15">
        <v>3282</v>
      </c>
      <c r="H47" s="17">
        <v>0.6739219712525667</v>
      </c>
      <c r="I47" s="15">
        <v>3270</v>
      </c>
      <c r="J47" s="17">
        <v>0.67145790554414786</v>
      </c>
      <c r="K47" s="15">
        <v>12</v>
      </c>
      <c r="L47" s="17">
        <v>2.4640657084188913E-3</v>
      </c>
      <c r="M47" s="15">
        <v>526</v>
      </c>
      <c r="N47" s="17">
        <v>0.1080082135523614</v>
      </c>
      <c r="O47" s="15">
        <v>83</v>
      </c>
      <c r="P47" s="17">
        <v>1.7043121149897332E-2</v>
      </c>
      <c r="Q47" s="26" t="s">
        <v>138</v>
      </c>
      <c r="R47" s="26" t="s">
        <v>138</v>
      </c>
    </row>
    <row r="48" spans="1:18" ht="17.149999999999999" customHeight="1" x14ac:dyDescent="0.45">
      <c r="A48" s="13" t="s">
        <v>75</v>
      </c>
      <c r="B48" s="14" t="s">
        <v>121</v>
      </c>
      <c r="C48" s="15">
        <v>3968</v>
      </c>
      <c r="D48" s="15">
        <v>3687</v>
      </c>
      <c r="E48" s="17">
        <v>0.9291834677419355</v>
      </c>
      <c r="F48" s="15">
        <v>3188</v>
      </c>
      <c r="G48" s="15">
        <v>2766</v>
      </c>
      <c r="H48" s="17">
        <v>0.69707661290322576</v>
      </c>
      <c r="I48" s="15">
        <v>2738</v>
      </c>
      <c r="J48" s="17">
        <v>0.69002016129032262</v>
      </c>
      <c r="K48" s="15">
        <v>28</v>
      </c>
      <c r="L48" s="17">
        <v>7.0564516129032256E-3</v>
      </c>
      <c r="M48" s="15">
        <v>499</v>
      </c>
      <c r="N48" s="17">
        <v>0.12575604838709678</v>
      </c>
      <c r="O48" s="15">
        <v>281</v>
      </c>
      <c r="P48" s="17">
        <v>7.0816532258064516E-2</v>
      </c>
      <c r="Q48" s="24" t="s">
        <v>138</v>
      </c>
      <c r="R48" s="24" t="s">
        <v>138</v>
      </c>
    </row>
    <row r="49" spans="1:18" ht="17.149999999999999" customHeight="1" x14ac:dyDescent="0.45">
      <c r="A49" s="13" t="s">
        <v>75</v>
      </c>
      <c r="B49" s="14" t="s">
        <v>122</v>
      </c>
      <c r="C49" s="15">
        <v>54</v>
      </c>
      <c r="D49" s="15" t="s">
        <v>136</v>
      </c>
      <c r="E49" s="15" t="s">
        <v>136</v>
      </c>
      <c r="F49" s="18" t="s">
        <v>136</v>
      </c>
      <c r="G49" s="15">
        <v>44</v>
      </c>
      <c r="H49" s="17">
        <v>0.81481481481481477</v>
      </c>
      <c r="I49" s="15">
        <v>44</v>
      </c>
      <c r="J49" s="17">
        <v>0.81481481481481477</v>
      </c>
      <c r="K49" s="15">
        <v>0</v>
      </c>
      <c r="L49" s="17">
        <v>0</v>
      </c>
      <c r="M49" s="18" t="s">
        <v>136</v>
      </c>
      <c r="N49" s="18" t="s">
        <v>136</v>
      </c>
      <c r="O49" s="18" t="s">
        <v>136</v>
      </c>
      <c r="P49" s="18" t="s">
        <v>136</v>
      </c>
      <c r="Q49" s="22">
        <v>1</v>
      </c>
      <c r="R49" s="20" t="s">
        <v>78</v>
      </c>
    </row>
    <row r="50" spans="1:18" ht="17.149999999999999" customHeight="1" x14ac:dyDescent="0.45">
      <c r="A50" s="13" t="s">
        <v>75</v>
      </c>
      <c r="B50" s="14" t="s">
        <v>123</v>
      </c>
      <c r="C50" s="15">
        <v>1180</v>
      </c>
      <c r="D50" s="15">
        <v>1171</v>
      </c>
      <c r="E50" s="17">
        <v>0.99237288135593216</v>
      </c>
      <c r="F50" s="15">
        <v>993</v>
      </c>
      <c r="G50" s="15">
        <v>767</v>
      </c>
      <c r="H50" s="17">
        <v>0.65</v>
      </c>
      <c r="I50" s="15">
        <v>767</v>
      </c>
      <c r="J50" s="17">
        <v>0.65</v>
      </c>
      <c r="K50" s="15">
        <v>0</v>
      </c>
      <c r="L50" s="17">
        <v>0</v>
      </c>
      <c r="M50" s="15">
        <v>178</v>
      </c>
      <c r="N50" s="17">
        <v>0.15084745762711865</v>
      </c>
      <c r="O50" s="15">
        <v>9</v>
      </c>
      <c r="P50" s="17">
        <v>7.6271186440677969E-3</v>
      </c>
      <c r="Q50" s="24" t="s">
        <v>138</v>
      </c>
      <c r="R50" s="24" t="s">
        <v>138</v>
      </c>
    </row>
    <row r="51" spans="1:18" ht="17.149999999999999" customHeight="1" x14ac:dyDescent="0.45">
      <c r="A51" s="13" t="s">
        <v>75</v>
      </c>
      <c r="B51" s="14" t="s">
        <v>124</v>
      </c>
      <c r="C51" s="15">
        <v>8940</v>
      </c>
      <c r="D51" s="15">
        <v>8673</v>
      </c>
      <c r="E51" s="17">
        <v>0.9701342281879195</v>
      </c>
      <c r="F51" s="15">
        <v>7869</v>
      </c>
      <c r="G51" s="15">
        <v>6512</v>
      </c>
      <c r="H51" s="17">
        <v>0.72841163310961965</v>
      </c>
      <c r="I51" s="15">
        <v>6495</v>
      </c>
      <c r="J51" s="17">
        <v>0.72651006711409394</v>
      </c>
      <c r="K51" s="15">
        <v>17</v>
      </c>
      <c r="L51" s="17">
        <v>1.901565995525727E-3</v>
      </c>
      <c r="M51" s="15">
        <v>804</v>
      </c>
      <c r="N51" s="17">
        <v>8.9932885906040275E-2</v>
      </c>
      <c r="O51" s="15">
        <v>267</v>
      </c>
      <c r="P51" s="17">
        <v>2.9865771812080538E-2</v>
      </c>
      <c r="Q51" s="26" t="s">
        <v>138</v>
      </c>
      <c r="R51" s="26" t="s">
        <v>138</v>
      </c>
    </row>
    <row r="52" spans="1:18" ht="17.149999999999999" customHeight="1" x14ac:dyDescent="0.45">
      <c r="A52" s="13" t="s">
        <v>75</v>
      </c>
      <c r="B52" s="14" t="s">
        <v>125</v>
      </c>
      <c r="C52" s="15">
        <v>7606</v>
      </c>
      <c r="D52" s="15">
        <v>7321</v>
      </c>
      <c r="E52" s="17">
        <v>0.96252958190901916</v>
      </c>
      <c r="F52" s="15">
        <v>6398</v>
      </c>
      <c r="G52" s="15">
        <v>5332</v>
      </c>
      <c r="H52" s="17">
        <v>0.70102550617933213</v>
      </c>
      <c r="I52" s="15">
        <v>5307</v>
      </c>
      <c r="J52" s="17">
        <v>0.6977386273994215</v>
      </c>
      <c r="K52" s="15">
        <v>25</v>
      </c>
      <c r="L52" s="17">
        <v>3.2868787799105971E-3</v>
      </c>
      <c r="M52" s="15">
        <v>923</v>
      </c>
      <c r="N52" s="17">
        <v>0.12135156455429924</v>
      </c>
      <c r="O52" s="15">
        <v>285</v>
      </c>
      <c r="P52" s="17">
        <v>3.7470418090980805E-2</v>
      </c>
      <c r="Q52" s="24" t="s">
        <v>138</v>
      </c>
      <c r="R52" s="24" t="s">
        <v>138</v>
      </c>
    </row>
    <row r="53" spans="1:18" ht="17.149999999999999" customHeight="1" x14ac:dyDescent="0.45">
      <c r="A53" s="13" t="s">
        <v>75</v>
      </c>
      <c r="B53" s="14" t="s">
        <v>126</v>
      </c>
      <c r="C53" s="15">
        <v>16988</v>
      </c>
      <c r="D53" s="15">
        <v>16605</v>
      </c>
      <c r="E53" s="17">
        <v>0.97745467388745</v>
      </c>
      <c r="F53" s="15">
        <v>14595</v>
      </c>
      <c r="G53" s="15">
        <v>11448</v>
      </c>
      <c r="H53" s="17">
        <v>0.67388744996468097</v>
      </c>
      <c r="I53" s="15">
        <v>11402</v>
      </c>
      <c r="J53" s="17">
        <v>0.67117965622792564</v>
      </c>
      <c r="K53" s="15">
        <v>46</v>
      </c>
      <c r="L53" s="17">
        <v>2.7077937367553568E-3</v>
      </c>
      <c r="M53" s="15">
        <v>2010</v>
      </c>
      <c r="N53" s="17">
        <v>0.11831881327996233</v>
      </c>
      <c r="O53" s="15">
        <v>383</v>
      </c>
      <c r="P53" s="17">
        <v>2.2545326112550036E-2</v>
      </c>
      <c r="Q53" s="26" t="s">
        <v>138</v>
      </c>
      <c r="R53" s="26" t="s">
        <v>138</v>
      </c>
    </row>
    <row r="54" spans="1:18" ht="17.149999999999999" customHeight="1" x14ac:dyDescent="0.45">
      <c r="A54" s="13" t="s">
        <v>75</v>
      </c>
      <c r="B54" s="14" t="s">
        <v>127</v>
      </c>
      <c r="C54" s="15">
        <v>2782</v>
      </c>
      <c r="D54" s="15">
        <v>2691</v>
      </c>
      <c r="E54" s="17">
        <v>0.96728971962616828</v>
      </c>
      <c r="F54" s="15">
        <v>2361</v>
      </c>
      <c r="G54" s="15">
        <v>1780</v>
      </c>
      <c r="H54" s="17">
        <v>0.63982746225736875</v>
      </c>
      <c r="I54" s="15">
        <v>1772</v>
      </c>
      <c r="J54" s="17">
        <v>0.63695183321351545</v>
      </c>
      <c r="K54" s="15">
        <v>8</v>
      </c>
      <c r="L54" s="17">
        <v>2.875629043853343E-3</v>
      </c>
      <c r="M54" s="15">
        <v>330</v>
      </c>
      <c r="N54" s="17">
        <v>0.1186196980589504</v>
      </c>
      <c r="O54" s="15">
        <v>91</v>
      </c>
      <c r="P54" s="17">
        <v>3.2710280373831772E-2</v>
      </c>
      <c r="Q54" s="24" t="s">
        <v>138</v>
      </c>
      <c r="R54" s="24" t="s">
        <v>138</v>
      </c>
    </row>
    <row r="55" spans="1:18" ht="17.149999999999999" customHeight="1" x14ac:dyDescent="0.45">
      <c r="A55" s="13" t="s">
        <v>75</v>
      </c>
      <c r="B55" s="14" t="s">
        <v>128</v>
      </c>
      <c r="C55" s="15">
        <v>2303</v>
      </c>
      <c r="D55" s="15">
        <v>2296</v>
      </c>
      <c r="E55" s="17">
        <v>0.99696048632218848</v>
      </c>
      <c r="F55" s="15">
        <v>2038</v>
      </c>
      <c r="G55" s="15">
        <v>1499</v>
      </c>
      <c r="H55" s="17">
        <v>0.65089014329135908</v>
      </c>
      <c r="I55" s="15">
        <v>1490</v>
      </c>
      <c r="J55" s="17">
        <v>0.64698219713417282</v>
      </c>
      <c r="K55" s="15">
        <v>9</v>
      </c>
      <c r="L55" s="17">
        <v>3.9079461571862786E-3</v>
      </c>
      <c r="M55" s="15">
        <v>258</v>
      </c>
      <c r="N55" s="17">
        <v>0.11202778983933999</v>
      </c>
      <c r="O55" s="15">
        <v>7</v>
      </c>
      <c r="P55" s="17">
        <v>3.0395136778115501E-3</v>
      </c>
      <c r="Q55" s="26" t="s">
        <v>138</v>
      </c>
      <c r="R55" s="26" t="s">
        <v>138</v>
      </c>
    </row>
    <row r="56" spans="1:18" ht="17.149999999999999" customHeight="1" x14ac:dyDescent="0.45">
      <c r="A56" s="13" t="s">
        <v>75</v>
      </c>
      <c r="B56" s="14" t="s">
        <v>129</v>
      </c>
      <c r="C56" s="15">
        <v>385</v>
      </c>
      <c r="D56" s="15" t="s">
        <v>136</v>
      </c>
      <c r="E56" s="15" t="s">
        <v>136</v>
      </c>
      <c r="F56" s="15">
        <v>322</v>
      </c>
      <c r="G56" s="15">
        <v>243</v>
      </c>
      <c r="H56" s="17">
        <v>0.63116883116883116</v>
      </c>
      <c r="I56" s="18" t="s">
        <v>136</v>
      </c>
      <c r="J56" s="18" t="s">
        <v>136</v>
      </c>
      <c r="K56" s="18" t="s">
        <v>136</v>
      </c>
      <c r="L56" s="18" t="s">
        <v>136</v>
      </c>
      <c r="M56" s="15" t="s">
        <v>136</v>
      </c>
      <c r="N56" s="17" t="s">
        <v>136</v>
      </c>
      <c r="O56" s="18" t="s">
        <v>136</v>
      </c>
      <c r="P56" s="18" t="s">
        <v>136</v>
      </c>
      <c r="Q56" s="22">
        <v>1</v>
      </c>
      <c r="R56" s="20" t="s">
        <v>78</v>
      </c>
    </row>
    <row r="57" spans="1:18" ht="17.149999999999999" customHeight="1" x14ac:dyDescent="0.45">
      <c r="A57" s="13" t="s">
        <v>75</v>
      </c>
      <c r="B57" s="14" t="s">
        <v>130</v>
      </c>
      <c r="C57" s="15">
        <v>15980</v>
      </c>
      <c r="D57" s="15">
        <v>15408</v>
      </c>
      <c r="E57" s="17">
        <v>0.96420525657071343</v>
      </c>
      <c r="F57" s="15">
        <v>14136</v>
      </c>
      <c r="G57" s="15">
        <v>11569</v>
      </c>
      <c r="H57" s="17">
        <v>0.72396745932415518</v>
      </c>
      <c r="I57" s="15">
        <v>11547</v>
      </c>
      <c r="J57" s="17">
        <v>0.72259073842302879</v>
      </c>
      <c r="K57" s="15">
        <v>22</v>
      </c>
      <c r="L57" s="17">
        <v>1.376720901126408E-3</v>
      </c>
      <c r="M57" s="15">
        <v>1272</v>
      </c>
      <c r="N57" s="17">
        <v>7.9599499374217772E-2</v>
      </c>
      <c r="O57" s="15">
        <v>572</v>
      </c>
      <c r="P57" s="17">
        <v>3.579474342928661E-2</v>
      </c>
      <c r="Q57" s="26" t="s">
        <v>138</v>
      </c>
      <c r="R57" s="26" t="s">
        <v>138</v>
      </c>
    </row>
    <row r="58" spans="1:18" ht="17.149999999999999" customHeight="1" x14ac:dyDescent="0.45">
      <c r="A58" s="13" t="s">
        <v>75</v>
      </c>
      <c r="B58" s="14" t="s">
        <v>131</v>
      </c>
      <c r="C58" s="15">
        <v>998</v>
      </c>
      <c r="D58" s="15">
        <v>930</v>
      </c>
      <c r="E58" s="17">
        <v>0.93186372745490986</v>
      </c>
      <c r="F58" s="15">
        <v>813</v>
      </c>
      <c r="G58" s="15">
        <v>719</v>
      </c>
      <c r="H58" s="17">
        <v>0.72044088176352705</v>
      </c>
      <c r="I58" s="15">
        <v>719</v>
      </c>
      <c r="J58" s="17">
        <v>0.72044088176352705</v>
      </c>
      <c r="K58" s="15">
        <v>0</v>
      </c>
      <c r="L58" s="17">
        <v>0</v>
      </c>
      <c r="M58" s="15">
        <v>117</v>
      </c>
      <c r="N58" s="17">
        <v>0.11723446893787576</v>
      </c>
      <c r="O58" s="15">
        <v>68</v>
      </c>
      <c r="P58" s="17">
        <v>6.8136272545090179E-2</v>
      </c>
      <c r="Q58" s="24" t="s">
        <v>138</v>
      </c>
      <c r="R58" s="24" t="s">
        <v>138</v>
      </c>
    </row>
    <row r="59" spans="1:18" ht="17.149999999999999" customHeight="1" x14ac:dyDescent="0.45">
      <c r="A59" s="13" t="s">
        <v>75</v>
      </c>
      <c r="B59" s="14" t="s">
        <v>132</v>
      </c>
      <c r="C59" s="15">
        <v>15688</v>
      </c>
      <c r="D59" s="15">
        <v>14819</v>
      </c>
      <c r="E59" s="17">
        <v>0.94460734319224882</v>
      </c>
      <c r="F59" s="15">
        <v>12543</v>
      </c>
      <c r="G59" s="15">
        <v>9278</v>
      </c>
      <c r="H59" s="17">
        <v>0.59140744518103006</v>
      </c>
      <c r="I59" s="15">
        <v>9251</v>
      </c>
      <c r="J59" s="17">
        <v>0.58968638449770527</v>
      </c>
      <c r="K59" s="15">
        <v>27</v>
      </c>
      <c r="L59" s="17">
        <v>1.7210606833248342E-3</v>
      </c>
      <c r="M59" s="15">
        <v>2276</v>
      </c>
      <c r="N59" s="17">
        <v>0.1450790413054564</v>
      </c>
      <c r="O59" s="15">
        <v>869</v>
      </c>
      <c r="P59" s="17">
        <v>5.5392656807751149E-2</v>
      </c>
      <c r="Q59" s="26" t="s">
        <v>138</v>
      </c>
      <c r="R59" s="26" t="s">
        <v>138</v>
      </c>
    </row>
    <row r="60" spans="1:18" ht="17.149999999999999" customHeight="1" x14ac:dyDescent="0.45">
      <c r="A60" s="13" t="s">
        <v>75</v>
      </c>
      <c r="B60" s="14" t="s">
        <v>133</v>
      </c>
      <c r="C60" s="15">
        <v>4529</v>
      </c>
      <c r="D60" s="15">
        <v>4479</v>
      </c>
      <c r="E60" s="17">
        <v>0.9889600353278869</v>
      </c>
      <c r="F60" s="15">
        <v>3753</v>
      </c>
      <c r="G60" s="15">
        <v>2799</v>
      </c>
      <c r="H60" s="17">
        <v>0.61801722234488854</v>
      </c>
      <c r="I60" s="15">
        <v>2786</v>
      </c>
      <c r="J60" s="17">
        <v>0.61514683153013905</v>
      </c>
      <c r="K60" s="15">
        <v>13</v>
      </c>
      <c r="L60" s="17">
        <v>2.870390814749393E-3</v>
      </c>
      <c r="M60" s="15">
        <v>726</v>
      </c>
      <c r="N60" s="17">
        <v>0.16030028703908147</v>
      </c>
      <c r="O60" s="15">
        <v>50</v>
      </c>
      <c r="P60" s="17">
        <v>1.1039964672113049E-2</v>
      </c>
      <c r="Q60" s="24" t="s">
        <v>138</v>
      </c>
      <c r="R60" s="24" t="s">
        <v>138</v>
      </c>
    </row>
    <row r="61" spans="1:18" ht="17.149999999999999" customHeight="1" x14ac:dyDescent="0.45">
      <c r="A61" s="13" t="s">
        <v>75</v>
      </c>
      <c r="B61" s="14" t="s">
        <v>134</v>
      </c>
      <c r="C61" s="15">
        <v>2722</v>
      </c>
      <c r="D61" s="15">
        <v>2710</v>
      </c>
      <c r="E61" s="17">
        <v>0.99559147685525351</v>
      </c>
      <c r="F61" s="15">
        <v>2404</v>
      </c>
      <c r="G61" s="15">
        <v>1789</v>
      </c>
      <c r="H61" s="17">
        <v>0.65723732549595881</v>
      </c>
      <c r="I61" s="18" t="s">
        <v>136</v>
      </c>
      <c r="J61" s="18" t="s">
        <v>136</v>
      </c>
      <c r="K61" s="18" t="s">
        <v>136</v>
      </c>
      <c r="L61" s="18" t="s">
        <v>136</v>
      </c>
      <c r="M61" s="15">
        <v>306</v>
      </c>
      <c r="N61" s="17">
        <v>0.112417340191036</v>
      </c>
      <c r="O61" s="15">
        <v>12</v>
      </c>
      <c r="P61" s="17">
        <v>4.40852314474651E-3</v>
      </c>
      <c r="Q61" s="22">
        <v>1</v>
      </c>
      <c r="R61" s="20" t="s">
        <v>78</v>
      </c>
    </row>
    <row r="62" spans="1:18" ht="17.149999999999999" customHeight="1" x14ac:dyDescent="0.45">
      <c r="A62" s="40" t="s">
        <v>75</v>
      </c>
      <c r="B62" s="41" t="s">
        <v>135</v>
      </c>
      <c r="C62" s="42">
        <v>955810</v>
      </c>
      <c r="D62" s="42">
        <v>932357</v>
      </c>
      <c r="E62" s="44">
        <v>0.97546269656103202</v>
      </c>
      <c r="F62" s="42">
        <v>811099</v>
      </c>
      <c r="G62" s="42">
        <v>646868</v>
      </c>
      <c r="H62" s="44">
        <v>0.67677467279061743</v>
      </c>
      <c r="I62" s="42">
        <v>645267</v>
      </c>
      <c r="J62" s="44">
        <v>0.67509965369686442</v>
      </c>
      <c r="K62" s="42">
        <v>1601</v>
      </c>
      <c r="L62" s="44">
        <v>1.6750190937529425E-3</v>
      </c>
      <c r="M62" s="42">
        <v>121258</v>
      </c>
      <c r="N62" s="44">
        <v>0.12686412571536185</v>
      </c>
      <c r="O62" s="42">
        <v>23453</v>
      </c>
      <c r="P62" s="44">
        <v>2.4537303438967997E-2</v>
      </c>
      <c r="Q62" s="45" t="s">
        <v>138</v>
      </c>
      <c r="R62" s="45" t="s">
        <v>138</v>
      </c>
    </row>
    <row r="63" spans="1:18" ht="17.149999999999999" hidden="1" customHeight="1" x14ac:dyDescent="0.45">
      <c r="C63" s="5"/>
      <c r="D63" s="5"/>
      <c r="E63" s="5"/>
      <c r="F63" s="5"/>
      <c r="G63" s="5"/>
      <c r="H63" s="5"/>
      <c r="I63" s="5"/>
      <c r="J63" s="5"/>
      <c r="K63" s="5"/>
      <c r="L63" s="5"/>
      <c r="M63" s="5"/>
      <c r="N63" s="5"/>
      <c r="O63" s="5"/>
      <c r="P63" s="5"/>
    </row>
    <row r="64" spans="1:18" ht="17.149999999999999" customHeight="1" x14ac:dyDescent="0.45">
      <c r="A64" s="27" t="s">
        <v>20</v>
      </c>
    </row>
  </sheetData>
  <sheetProtection sheet="1" objects="1" scenarios="1" selectLockedCells="1"/>
  <conditionalFormatting sqref="A5:E5 O5:R5 M9:R9 A11:H11 M11:R11 A19:H19 M19:R19 A39:R48 A38:H38 M38:R38 A57:R60 A61:H61 M61:R61 A50:R55 Q8:R8 G5:H5 A28:E28 G28:Q28 G49:L49 A49:E49 A56:H56 A8:H9 A6:Q6 M8:N8 M56:N56 A4:R4 A7:R7 A10:R10 A12:R18 A20:R27 A29:R37 Q39:R60 A62:R62">
    <cfRule type="expression" dxfId="247" priority="28">
      <formula>MOD(ROW(),2)=0</formula>
    </cfRule>
  </conditionalFormatting>
  <conditionalFormatting sqref="K5 K8:K9 K11 K19 K38 K56 K61">
    <cfRule type="expression" dxfId="246" priority="27">
      <formula>MOD(ROW(),2)=0</formula>
    </cfRule>
  </conditionalFormatting>
  <conditionalFormatting sqref="L8:L9 L11 L19 L38 L56 L61 L5:N5">
    <cfRule type="expression" dxfId="245" priority="26">
      <formula>MOD(ROW(),2)=0</formula>
    </cfRule>
  </conditionalFormatting>
  <conditionalFormatting sqref="M49">
    <cfRule type="expression" dxfId="244" priority="25">
      <formula>MOD(ROW(),2)=0</formula>
    </cfRule>
  </conditionalFormatting>
  <conditionalFormatting sqref="N49">
    <cfRule type="expression" dxfId="243" priority="24">
      <formula>MOD(ROW(),2)=0</formula>
    </cfRule>
  </conditionalFormatting>
  <conditionalFormatting sqref="O8 O49 O56">
    <cfRule type="expression" dxfId="242" priority="23">
      <formula>MOD(ROW(),2)=0</formula>
    </cfRule>
  </conditionalFormatting>
  <conditionalFormatting sqref="P8 P49 P56">
    <cfRule type="expression" dxfId="241" priority="22">
      <formula>MOD(ROW(),2)=0</formula>
    </cfRule>
  </conditionalFormatting>
  <conditionalFormatting sqref="F5">
    <cfRule type="expression" dxfId="240" priority="21">
      <formula>MOD(ROW(),2)=0</formula>
    </cfRule>
  </conditionalFormatting>
  <conditionalFormatting sqref="F28">
    <cfRule type="expression" dxfId="239" priority="20">
      <formula>MOD(ROW(),2)=0</formula>
    </cfRule>
  </conditionalFormatting>
  <conditionalFormatting sqref="F49">
    <cfRule type="expression" dxfId="238" priority="19">
      <formula>MOD(ROW(),2)=0</formula>
    </cfRule>
  </conditionalFormatting>
  <conditionalFormatting sqref="R6">
    <cfRule type="expression" dxfId="237" priority="18">
      <formula>MOD(ROW(),2)=0</formula>
    </cfRule>
  </conditionalFormatting>
  <conditionalFormatting sqref="R28">
    <cfRule type="expression" dxfId="236" priority="17">
      <formula>MOD(ROW(),2)=0</formula>
    </cfRule>
  </conditionalFormatting>
  <conditionalFormatting sqref="I5">
    <cfRule type="expression" dxfId="235" priority="16">
      <formula>MOD(ROW(),2)=0</formula>
    </cfRule>
  </conditionalFormatting>
  <conditionalFormatting sqref="J5">
    <cfRule type="expression" dxfId="234" priority="15">
      <formula>MOD(ROW(),2)=0</formula>
    </cfRule>
  </conditionalFormatting>
  <conditionalFormatting sqref="I8">
    <cfRule type="expression" dxfId="233" priority="14">
      <formula>MOD(ROW(),2)=0</formula>
    </cfRule>
  </conditionalFormatting>
  <conditionalFormatting sqref="J8">
    <cfRule type="expression" dxfId="232" priority="13">
      <formula>MOD(ROW(),2)=0</formula>
    </cfRule>
  </conditionalFormatting>
  <conditionalFormatting sqref="I9">
    <cfRule type="expression" dxfId="231" priority="12">
      <formula>MOD(ROW(),2)=0</formula>
    </cfRule>
  </conditionalFormatting>
  <conditionalFormatting sqref="J9">
    <cfRule type="expression" dxfId="230" priority="11">
      <formula>MOD(ROW(),2)=0</formula>
    </cfRule>
  </conditionalFormatting>
  <conditionalFormatting sqref="I11">
    <cfRule type="expression" dxfId="229" priority="10">
      <formula>MOD(ROW(),2)=0</formula>
    </cfRule>
  </conditionalFormatting>
  <conditionalFormatting sqref="J11">
    <cfRule type="expression" dxfId="228" priority="9">
      <formula>MOD(ROW(),2)=0</formula>
    </cfRule>
  </conditionalFormatting>
  <conditionalFormatting sqref="I38">
    <cfRule type="expression" dxfId="227" priority="8">
      <formula>MOD(ROW(),2)=0</formula>
    </cfRule>
  </conditionalFormatting>
  <conditionalFormatting sqref="J38">
    <cfRule type="expression" dxfId="226" priority="7">
      <formula>MOD(ROW(),2)=0</formula>
    </cfRule>
  </conditionalFormatting>
  <conditionalFormatting sqref="I56">
    <cfRule type="expression" dxfId="225" priority="6">
      <formula>MOD(ROW(),2)=0</formula>
    </cfRule>
  </conditionalFormatting>
  <conditionalFormatting sqref="J56">
    <cfRule type="expression" dxfId="224" priority="5">
      <formula>MOD(ROW(),2)=0</formula>
    </cfRule>
  </conditionalFormatting>
  <conditionalFormatting sqref="I61">
    <cfRule type="expression" dxfId="223" priority="4">
      <formula>MOD(ROW(),2)=0</formula>
    </cfRule>
  </conditionalFormatting>
  <conditionalFormatting sqref="J61">
    <cfRule type="expression" dxfId="222" priority="3">
      <formula>MOD(ROW(),2)=0</formula>
    </cfRule>
  </conditionalFormatting>
  <conditionalFormatting sqref="I19">
    <cfRule type="expression" dxfId="221" priority="2">
      <formula>MOD(ROW(),2)=0</formula>
    </cfRule>
  </conditionalFormatting>
  <conditionalFormatting sqref="J19">
    <cfRule type="expression" dxfId="220" priority="1">
      <formula>MOD(ROW(),2)=0</formula>
    </cfRule>
  </conditionalFormatting>
  <pageMargins left="0.05" right="0.05" top="0.5" bottom="0.5" header="0" footer="0"/>
  <pageSetup orientation="portrait" horizontalDpi="300" verticalDpi="300"/>
  <tableParts count="1">
    <tablePart r:id="rId1"/>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0AB13F3-497F-4E23-B656-87A0FEAB4381}">
  <dimension ref="A1:XFC69"/>
  <sheetViews>
    <sheetView zoomScaleNormal="100" workbookViewId="0">
      <pane ySplit="3" topLeftCell="A4" activePane="bottomLeft" state="frozen"/>
      <selection activeCell="K5" sqref="K5"/>
      <selection pane="bottomLeft" activeCell="E10" sqref="E10"/>
    </sheetView>
  </sheetViews>
  <sheetFormatPr defaultColWidth="0" defaultRowHeight="17.149999999999999" customHeight="1" zeroHeight="1" x14ac:dyDescent="0.45"/>
  <cols>
    <col min="1" max="1" width="19.6328125" style="1" customWidth="1"/>
    <col min="2" max="2" width="17.6328125" style="1" customWidth="1"/>
    <col min="3" max="3" width="36.6328125" style="1" customWidth="1"/>
    <col min="4" max="4" width="39.6328125" style="1" customWidth="1"/>
    <col min="5" max="5" width="34.6328125" style="1" bestFit="1" customWidth="1"/>
    <col min="6" max="6" width="16.6328125" style="1" customWidth="1"/>
    <col min="7" max="7" width="49.36328125" style="1" customWidth="1"/>
    <col min="8" max="16383" width="11.453125" style="1" hidden="1"/>
    <col min="16384" max="16384" width="1.453125" style="1" hidden="1" customWidth="1"/>
  </cols>
  <sheetData>
    <row r="1" spans="1:7" ht="17.149999999999999" customHeight="1" x14ac:dyDescent="0.45">
      <c r="A1" s="11" t="s">
        <v>0</v>
      </c>
    </row>
    <row r="2" spans="1:7" s="3" customFormat="1" ht="23.15" customHeight="1" x14ac:dyDescent="0.65">
      <c r="A2" s="12" t="s">
        <v>51</v>
      </c>
    </row>
    <row r="3" spans="1:7" ht="35" x14ac:dyDescent="0.45">
      <c r="A3" s="39" t="s">
        <v>2</v>
      </c>
      <c r="B3" s="39" t="s">
        <v>3</v>
      </c>
      <c r="C3" s="39" t="s">
        <v>52</v>
      </c>
      <c r="D3" s="39" t="s">
        <v>53</v>
      </c>
      <c r="E3" s="46" t="s">
        <v>54</v>
      </c>
      <c r="F3" s="46" t="s">
        <v>18</v>
      </c>
      <c r="G3" s="46" t="s">
        <v>19</v>
      </c>
    </row>
    <row r="4" spans="1:7" ht="17.149999999999999" customHeight="1" x14ac:dyDescent="0.45">
      <c r="A4" s="14" t="s">
        <v>75</v>
      </c>
      <c r="B4" s="14" t="s">
        <v>76</v>
      </c>
      <c r="C4" s="18" t="s">
        <v>136</v>
      </c>
      <c r="D4" s="18" t="s">
        <v>136</v>
      </c>
      <c r="E4" s="28">
        <v>0.93061541722602981</v>
      </c>
      <c r="F4" s="29">
        <v>2</v>
      </c>
      <c r="G4" s="14" t="s">
        <v>137</v>
      </c>
    </row>
    <row r="5" spans="1:7" ht="17.149999999999999" customHeight="1" x14ac:dyDescent="0.45">
      <c r="A5" s="14" t="s">
        <v>75</v>
      </c>
      <c r="B5" s="14" t="s">
        <v>77</v>
      </c>
      <c r="C5" s="18" t="s">
        <v>136</v>
      </c>
      <c r="D5" s="18" t="s">
        <v>136</v>
      </c>
      <c r="E5" s="28">
        <v>0.88888888888888884</v>
      </c>
      <c r="F5" s="29">
        <v>1</v>
      </c>
      <c r="G5" s="30" t="s">
        <v>78</v>
      </c>
    </row>
    <row r="6" spans="1:7" ht="17.149999999999999" customHeight="1" x14ac:dyDescent="0.45">
      <c r="A6" s="14" t="s">
        <v>75</v>
      </c>
      <c r="B6" s="14" t="s">
        <v>79</v>
      </c>
      <c r="C6" s="31">
        <v>0.95145631067961167</v>
      </c>
      <c r="D6" s="31">
        <v>0.9196428571428571</v>
      </c>
      <c r="E6" s="28">
        <v>0.94577352472089316</v>
      </c>
      <c r="F6" s="32" t="s">
        <v>138</v>
      </c>
      <c r="G6" s="32" t="s">
        <v>138</v>
      </c>
    </row>
    <row r="7" spans="1:7" ht="17.149999999999999" customHeight="1" x14ac:dyDescent="0.45">
      <c r="A7" s="14" t="s">
        <v>75</v>
      </c>
      <c r="B7" s="14" t="s">
        <v>80</v>
      </c>
      <c r="C7" s="31">
        <v>0.93762183235867447</v>
      </c>
      <c r="D7" s="31">
        <v>0.90990990990990994</v>
      </c>
      <c r="E7" s="28">
        <v>0.93412833617262914</v>
      </c>
      <c r="F7" s="33" t="s">
        <v>138</v>
      </c>
      <c r="G7" s="33" t="s">
        <v>138</v>
      </c>
    </row>
    <row r="8" spans="1:7" ht="17.149999999999999" customHeight="1" x14ac:dyDescent="0.45">
      <c r="A8" s="14" t="s">
        <v>75</v>
      </c>
      <c r="B8" s="14" t="s">
        <v>81</v>
      </c>
      <c r="C8" s="31">
        <v>0.93603936039360391</v>
      </c>
      <c r="D8" s="31">
        <v>0.90517241379310343</v>
      </c>
      <c r="E8" s="28">
        <v>0.9321851453175457</v>
      </c>
      <c r="F8" s="32" t="s">
        <v>138</v>
      </c>
      <c r="G8" s="32" t="s">
        <v>138</v>
      </c>
    </row>
    <row r="9" spans="1:7" ht="17.149999999999999" customHeight="1" x14ac:dyDescent="0.45">
      <c r="A9" s="14" t="s">
        <v>75</v>
      </c>
      <c r="B9" s="14" t="s">
        <v>82</v>
      </c>
      <c r="C9" s="31">
        <v>0.93263473053892221</v>
      </c>
      <c r="D9" s="31">
        <v>0.9285714285714286</v>
      </c>
      <c r="E9" s="28">
        <v>0.93205128205128207</v>
      </c>
      <c r="F9" s="33" t="s">
        <v>138</v>
      </c>
      <c r="G9" s="33" t="s">
        <v>138</v>
      </c>
    </row>
    <row r="10" spans="1:7" ht="17.149999999999999" customHeight="1" x14ac:dyDescent="0.45">
      <c r="A10" s="14" t="s">
        <v>75</v>
      </c>
      <c r="B10" s="14" t="s">
        <v>83</v>
      </c>
      <c r="C10" s="31">
        <v>0.94004563328316904</v>
      </c>
      <c r="D10" s="31">
        <v>0.91953208082240345</v>
      </c>
      <c r="E10" s="28">
        <v>0.9375747224594364</v>
      </c>
      <c r="F10" s="32" t="s">
        <v>138</v>
      </c>
      <c r="G10" s="32" t="s">
        <v>138</v>
      </c>
    </row>
    <row r="11" spans="1:7" ht="17.149999999999999" customHeight="1" x14ac:dyDescent="0.45">
      <c r="A11" s="14" t="s">
        <v>75</v>
      </c>
      <c r="B11" s="14" t="s">
        <v>84</v>
      </c>
      <c r="C11" s="31">
        <v>0.93594306049822062</v>
      </c>
      <c r="D11" s="31">
        <v>0.9285714285714286</v>
      </c>
      <c r="E11" s="28">
        <v>0.93471810089020768</v>
      </c>
      <c r="F11" s="33" t="s">
        <v>138</v>
      </c>
      <c r="G11" s="33" t="s">
        <v>138</v>
      </c>
    </row>
    <row r="12" spans="1:7" ht="17.149999999999999" customHeight="1" x14ac:dyDescent="0.45">
      <c r="A12" s="14" t="s">
        <v>75</v>
      </c>
      <c r="B12" s="14" t="s">
        <v>85</v>
      </c>
      <c r="C12" s="31">
        <v>0.93714032757857457</v>
      </c>
      <c r="D12" s="31">
        <v>0.89922480620155043</v>
      </c>
      <c r="E12" s="28">
        <v>0.93159486016628879</v>
      </c>
      <c r="F12" s="32" t="s">
        <v>138</v>
      </c>
      <c r="G12" s="32" t="s">
        <v>138</v>
      </c>
    </row>
    <row r="13" spans="1:7" ht="17.149999999999999" customHeight="1" x14ac:dyDescent="0.45">
      <c r="A13" s="14" t="s">
        <v>75</v>
      </c>
      <c r="B13" s="14" t="s">
        <v>86</v>
      </c>
      <c r="C13" s="31">
        <v>0.93919019316493313</v>
      </c>
      <c r="D13" s="31">
        <v>0.86413469068128423</v>
      </c>
      <c r="E13" s="28">
        <v>0.93268643550247676</v>
      </c>
      <c r="F13" s="33" t="s">
        <v>138</v>
      </c>
      <c r="G13" s="33" t="s">
        <v>138</v>
      </c>
    </row>
    <row r="14" spans="1:7" ht="17.149999999999999" customHeight="1" x14ac:dyDescent="0.45">
      <c r="A14" s="14" t="s">
        <v>75</v>
      </c>
      <c r="B14" s="14" t="s">
        <v>87</v>
      </c>
      <c r="C14" s="31">
        <v>0.93198992443324935</v>
      </c>
      <c r="D14" s="31">
        <v>0.9285714285714286</v>
      </c>
      <c r="E14" s="28">
        <v>0.93152173913043479</v>
      </c>
      <c r="F14" s="32" t="s">
        <v>138</v>
      </c>
      <c r="G14" s="32" t="s">
        <v>138</v>
      </c>
    </row>
    <row r="15" spans="1:7" ht="17.149999999999999" customHeight="1" x14ac:dyDescent="0.45">
      <c r="A15" s="14" t="s">
        <v>75</v>
      </c>
      <c r="B15" s="14" t="s">
        <v>88</v>
      </c>
      <c r="C15" s="31">
        <v>0.9457315138051412</v>
      </c>
      <c r="D15" s="31">
        <v>0.9197860962566845</v>
      </c>
      <c r="E15" s="28">
        <v>0.94297872340425537</v>
      </c>
      <c r="F15" s="33" t="s">
        <v>138</v>
      </c>
      <c r="G15" s="33" t="s">
        <v>138</v>
      </c>
    </row>
    <row r="16" spans="1:7" ht="17.149999999999999" customHeight="1" x14ac:dyDescent="0.45">
      <c r="A16" s="14" t="s">
        <v>75</v>
      </c>
      <c r="B16" s="14" t="s">
        <v>89</v>
      </c>
      <c r="C16" s="31">
        <v>0.93449477351916377</v>
      </c>
      <c r="D16" s="31">
        <v>0.96815286624203822</v>
      </c>
      <c r="E16" s="28">
        <v>0.93923974857826997</v>
      </c>
      <c r="F16" s="32" t="s">
        <v>138</v>
      </c>
      <c r="G16" s="32" t="s">
        <v>138</v>
      </c>
    </row>
    <row r="17" spans="1:7" ht="17.149999999999999" customHeight="1" x14ac:dyDescent="0.45">
      <c r="A17" s="14" t="s">
        <v>75</v>
      </c>
      <c r="B17" s="14" t="s">
        <v>90</v>
      </c>
      <c r="C17" s="31">
        <v>0.9133489461358314</v>
      </c>
      <c r="D17" s="31">
        <v>1</v>
      </c>
      <c r="E17" s="28">
        <v>0.92479674796747968</v>
      </c>
      <c r="F17" s="33" t="s">
        <v>138</v>
      </c>
      <c r="G17" s="33" t="s">
        <v>138</v>
      </c>
    </row>
    <row r="18" spans="1:7" ht="17.149999999999999" customHeight="1" x14ac:dyDescent="0.45">
      <c r="A18" s="14" t="s">
        <v>75</v>
      </c>
      <c r="B18" s="14" t="s">
        <v>91</v>
      </c>
      <c r="C18" s="31">
        <v>0.94429499773311165</v>
      </c>
      <c r="D18" s="31">
        <v>0.92112053077773681</v>
      </c>
      <c r="E18" s="28">
        <v>0.94253868931225204</v>
      </c>
      <c r="F18" s="32" t="s">
        <v>138</v>
      </c>
      <c r="G18" s="32" t="s">
        <v>138</v>
      </c>
    </row>
    <row r="19" spans="1:7" ht="17.149999999999999" customHeight="1" x14ac:dyDescent="0.45">
      <c r="A19" s="14" t="s">
        <v>75</v>
      </c>
      <c r="B19" s="14" t="s">
        <v>92</v>
      </c>
      <c r="C19" s="31">
        <v>0.93781435756744402</v>
      </c>
      <c r="D19" s="31">
        <v>0.94428152492668627</v>
      </c>
      <c r="E19" s="28">
        <v>0.93828207847295864</v>
      </c>
      <c r="F19" s="33" t="s">
        <v>138</v>
      </c>
      <c r="G19" s="33" t="s">
        <v>138</v>
      </c>
    </row>
    <row r="20" spans="1:7" ht="17.149999999999999" customHeight="1" x14ac:dyDescent="0.45">
      <c r="A20" s="14" t="s">
        <v>75</v>
      </c>
      <c r="B20" s="14" t="s">
        <v>93</v>
      </c>
      <c r="C20" s="31">
        <v>0.961520190023753</v>
      </c>
      <c r="D20" s="31">
        <v>0.91706161137440756</v>
      </c>
      <c r="E20" s="28">
        <v>0.95409576573011479</v>
      </c>
      <c r="F20" s="32" t="s">
        <v>138</v>
      </c>
      <c r="G20" s="32" t="s">
        <v>138</v>
      </c>
    </row>
    <row r="21" spans="1:7" ht="17.149999999999999" customHeight="1" x14ac:dyDescent="0.45">
      <c r="A21" s="14" t="s">
        <v>75</v>
      </c>
      <c r="B21" s="14" t="s">
        <v>94</v>
      </c>
      <c r="C21" s="31">
        <v>0.93002257336343119</v>
      </c>
      <c r="D21" s="31">
        <v>0.83098591549295775</v>
      </c>
      <c r="E21" s="28">
        <v>0.91634241245136183</v>
      </c>
      <c r="F21" s="33" t="s">
        <v>138</v>
      </c>
      <c r="G21" s="33" t="s">
        <v>138</v>
      </c>
    </row>
    <row r="22" spans="1:7" ht="17.149999999999999" customHeight="1" x14ac:dyDescent="0.45">
      <c r="A22" s="14" t="s">
        <v>75</v>
      </c>
      <c r="B22" s="14" t="s">
        <v>95</v>
      </c>
      <c r="C22" s="31">
        <v>0.93121979313404257</v>
      </c>
      <c r="D22" s="31">
        <v>0.91978762637502387</v>
      </c>
      <c r="E22" s="28">
        <v>0.92997309591168797</v>
      </c>
      <c r="F22" s="32" t="s">
        <v>138</v>
      </c>
      <c r="G22" s="32" t="s">
        <v>138</v>
      </c>
    </row>
    <row r="23" spans="1:7" ht="17.149999999999999" customHeight="1" x14ac:dyDescent="0.45">
      <c r="A23" s="14" t="s">
        <v>75</v>
      </c>
      <c r="B23" s="14" t="s">
        <v>96</v>
      </c>
      <c r="C23" s="31">
        <v>0.95737576114712242</v>
      </c>
      <c r="D23" s="31">
        <v>0.91685912240184753</v>
      </c>
      <c r="E23" s="28">
        <v>0.95419985517740769</v>
      </c>
      <c r="F23" s="33" t="s">
        <v>138</v>
      </c>
      <c r="G23" s="33" t="s">
        <v>138</v>
      </c>
    </row>
    <row r="24" spans="1:7" ht="17.149999999999999" customHeight="1" x14ac:dyDescent="0.45">
      <c r="A24" s="14" t="s">
        <v>75</v>
      </c>
      <c r="B24" s="14" t="s">
        <v>97</v>
      </c>
      <c r="C24" s="31">
        <v>0.94472111553784865</v>
      </c>
      <c r="D24" s="31">
        <v>0.92776523702031599</v>
      </c>
      <c r="E24" s="28">
        <v>0.94303655528145325</v>
      </c>
      <c r="F24" s="32" t="s">
        <v>138</v>
      </c>
      <c r="G24" s="32" t="s">
        <v>138</v>
      </c>
    </row>
    <row r="25" spans="1:7" ht="17.149999999999999" customHeight="1" x14ac:dyDescent="0.45">
      <c r="A25" s="14" t="s">
        <v>75</v>
      </c>
      <c r="B25" s="14" t="s">
        <v>98</v>
      </c>
      <c r="C25" s="31">
        <v>0.93968253968253967</v>
      </c>
      <c r="D25" s="31">
        <v>0.88888888888888884</v>
      </c>
      <c r="E25" s="28">
        <v>0.93333333333333335</v>
      </c>
      <c r="F25" s="33" t="s">
        <v>138</v>
      </c>
      <c r="G25" s="33" t="s">
        <v>138</v>
      </c>
    </row>
    <row r="26" spans="1:7" ht="17.149999999999999" customHeight="1" x14ac:dyDescent="0.45">
      <c r="A26" s="14" t="s">
        <v>75</v>
      </c>
      <c r="B26" s="14" t="s">
        <v>99</v>
      </c>
      <c r="C26" s="31">
        <v>0.94137638062871709</v>
      </c>
      <c r="D26" s="31">
        <v>0.91233766233766234</v>
      </c>
      <c r="E26" s="28">
        <v>0.93801652892561982</v>
      </c>
      <c r="F26" s="32" t="s">
        <v>138</v>
      </c>
      <c r="G26" s="32" t="s">
        <v>138</v>
      </c>
    </row>
    <row r="27" spans="1:7" ht="17.149999999999999" customHeight="1" x14ac:dyDescent="0.45">
      <c r="A27" s="14" t="s">
        <v>75</v>
      </c>
      <c r="B27" s="14" t="s">
        <v>100</v>
      </c>
      <c r="C27" s="31">
        <v>0.93296089385474856</v>
      </c>
      <c r="D27" s="31">
        <v>0.9056047197640118</v>
      </c>
      <c r="E27" s="28">
        <v>0.93096008629989213</v>
      </c>
      <c r="F27" s="33" t="s">
        <v>138</v>
      </c>
      <c r="G27" s="33" t="s">
        <v>138</v>
      </c>
    </row>
    <row r="28" spans="1:7" ht="17.149999999999999" customHeight="1" x14ac:dyDescent="0.45">
      <c r="A28" s="14" t="s">
        <v>75</v>
      </c>
      <c r="B28" s="14" t="s">
        <v>101</v>
      </c>
      <c r="C28" s="31">
        <v>0.9107142857142857</v>
      </c>
      <c r="D28" s="31">
        <v>1</v>
      </c>
      <c r="E28" s="28">
        <v>0.92890995260663511</v>
      </c>
      <c r="F28" s="32" t="s">
        <v>138</v>
      </c>
      <c r="G28" s="32" t="s">
        <v>138</v>
      </c>
    </row>
    <row r="29" spans="1:7" ht="17.149999999999999" customHeight="1" x14ac:dyDescent="0.45">
      <c r="A29" s="14" t="s">
        <v>75</v>
      </c>
      <c r="B29" s="14" t="s">
        <v>102</v>
      </c>
      <c r="C29" s="31">
        <v>0.88387096774193552</v>
      </c>
      <c r="D29" s="31">
        <v>0.9</v>
      </c>
      <c r="E29" s="28">
        <v>0.88484848484848488</v>
      </c>
      <c r="F29" s="33" t="s">
        <v>138</v>
      </c>
      <c r="G29" s="33" t="s">
        <v>138</v>
      </c>
    </row>
    <row r="30" spans="1:7" ht="17.149999999999999" customHeight="1" x14ac:dyDescent="0.45">
      <c r="A30" s="14" t="s">
        <v>75</v>
      </c>
      <c r="B30" s="14" t="s">
        <v>103</v>
      </c>
      <c r="C30" s="31">
        <v>0.92105488483603049</v>
      </c>
      <c r="D30" s="31">
        <v>0.87611111111111106</v>
      </c>
      <c r="E30" s="28">
        <v>0.91505304547815125</v>
      </c>
      <c r="F30" s="32" t="s">
        <v>138</v>
      </c>
      <c r="G30" s="32" t="s">
        <v>138</v>
      </c>
    </row>
    <row r="31" spans="1:7" ht="17.149999999999999" customHeight="1" x14ac:dyDescent="0.45">
      <c r="A31" s="14" t="s">
        <v>75</v>
      </c>
      <c r="B31" s="14" t="s">
        <v>104</v>
      </c>
      <c r="C31" s="31">
        <v>0.93287356321839077</v>
      </c>
      <c r="D31" s="31">
        <v>0.91459074733096091</v>
      </c>
      <c r="E31" s="28">
        <v>0.93078175895765469</v>
      </c>
      <c r="F31" s="33" t="s">
        <v>138</v>
      </c>
      <c r="G31" s="33" t="s">
        <v>138</v>
      </c>
    </row>
    <row r="32" spans="1:7" ht="17.149999999999999" customHeight="1" x14ac:dyDescent="0.45">
      <c r="A32" s="14" t="s">
        <v>75</v>
      </c>
      <c r="B32" s="14" t="s">
        <v>105</v>
      </c>
      <c r="C32" s="31">
        <v>0.9397066811515481</v>
      </c>
      <c r="D32" s="31">
        <v>0.94537815126050417</v>
      </c>
      <c r="E32" s="28">
        <v>0.94035594035594039</v>
      </c>
      <c r="F32" s="32" t="s">
        <v>138</v>
      </c>
      <c r="G32" s="32" t="s">
        <v>138</v>
      </c>
    </row>
    <row r="33" spans="1:7" ht="17.149999999999999" customHeight="1" x14ac:dyDescent="0.45">
      <c r="A33" s="14" t="s">
        <v>75</v>
      </c>
      <c r="B33" s="14" t="s">
        <v>106</v>
      </c>
      <c r="C33" s="31">
        <v>0.94915424216086108</v>
      </c>
      <c r="D33" s="31">
        <v>0.91980996256838465</v>
      </c>
      <c r="E33" s="28">
        <v>0.94610177614041391</v>
      </c>
      <c r="F33" s="33" t="s">
        <v>138</v>
      </c>
      <c r="G33" s="33" t="s">
        <v>138</v>
      </c>
    </row>
    <row r="34" spans="1:7" ht="17.149999999999999" customHeight="1" x14ac:dyDescent="0.45">
      <c r="A34" s="14" t="s">
        <v>75</v>
      </c>
      <c r="B34" s="14" t="s">
        <v>107</v>
      </c>
      <c r="C34" s="31">
        <v>0.93092880716643089</v>
      </c>
      <c r="D34" s="31">
        <v>0.94806924101198398</v>
      </c>
      <c r="E34" s="28">
        <v>0.93350690967354299</v>
      </c>
      <c r="F34" s="32" t="s">
        <v>138</v>
      </c>
      <c r="G34" s="32" t="s">
        <v>138</v>
      </c>
    </row>
    <row r="35" spans="1:7" ht="17.149999999999999" customHeight="1" x14ac:dyDescent="0.45">
      <c r="A35" s="14" t="s">
        <v>75</v>
      </c>
      <c r="B35" s="14" t="s">
        <v>108</v>
      </c>
      <c r="C35" s="31">
        <v>0.93032786885245899</v>
      </c>
      <c r="D35" s="31">
        <v>0.82089552238805974</v>
      </c>
      <c r="E35" s="28">
        <v>0.90675241157556274</v>
      </c>
      <c r="F35" s="33" t="s">
        <v>138</v>
      </c>
      <c r="G35" s="33" t="s">
        <v>138</v>
      </c>
    </row>
    <row r="36" spans="1:7" ht="17.149999999999999" customHeight="1" x14ac:dyDescent="0.45">
      <c r="A36" s="14" t="s">
        <v>75</v>
      </c>
      <c r="B36" s="14" t="s">
        <v>109</v>
      </c>
      <c r="C36" s="31">
        <v>0.93537940946386011</v>
      </c>
      <c r="D36" s="31">
        <v>0.90884551495016608</v>
      </c>
      <c r="E36" s="28">
        <v>0.93324189150761927</v>
      </c>
      <c r="F36" s="32" t="s">
        <v>138</v>
      </c>
      <c r="G36" s="32" t="s">
        <v>138</v>
      </c>
    </row>
    <row r="37" spans="1:7" ht="17.149999999999999" customHeight="1" x14ac:dyDescent="0.45">
      <c r="A37" s="14" t="s">
        <v>75</v>
      </c>
      <c r="B37" s="14" t="s">
        <v>110</v>
      </c>
      <c r="C37" s="31">
        <v>0.93458883917733149</v>
      </c>
      <c r="D37" s="31">
        <v>0.82627737226277376</v>
      </c>
      <c r="E37" s="28">
        <v>0.92518924397428182</v>
      </c>
      <c r="F37" s="33" t="s">
        <v>138</v>
      </c>
      <c r="G37" s="33" t="s">
        <v>138</v>
      </c>
    </row>
    <row r="38" spans="1:7" ht="17.149999999999999" customHeight="1" x14ac:dyDescent="0.45">
      <c r="A38" s="14" t="s">
        <v>75</v>
      </c>
      <c r="B38" s="14" t="s">
        <v>111</v>
      </c>
      <c r="C38" s="31">
        <v>0.93777388255915861</v>
      </c>
      <c r="D38" s="31">
        <v>0.86065573770491799</v>
      </c>
      <c r="E38" s="28">
        <v>0.9303246239113222</v>
      </c>
      <c r="F38" s="32" t="s">
        <v>138</v>
      </c>
      <c r="G38" s="32" t="s">
        <v>138</v>
      </c>
    </row>
    <row r="39" spans="1:7" ht="17.149999999999999" customHeight="1" x14ac:dyDescent="0.45">
      <c r="A39" s="14" t="s">
        <v>75</v>
      </c>
      <c r="B39" s="23" t="s">
        <v>112</v>
      </c>
      <c r="C39" s="31">
        <v>0.93425750161090892</v>
      </c>
      <c r="D39" s="31">
        <v>0.90778688524590168</v>
      </c>
      <c r="E39" s="28">
        <v>0.93199445762792843</v>
      </c>
      <c r="F39" s="33" t="s">
        <v>138</v>
      </c>
      <c r="G39" s="33" t="s">
        <v>138</v>
      </c>
    </row>
    <row r="40" spans="1:7" ht="17.149999999999999" customHeight="1" x14ac:dyDescent="0.45">
      <c r="A40" s="14" t="s">
        <v>75</v>
      </c>
      <c r="B40" s="14" t="s">
        <v>113</v>
      </c>
      <c r="C40" s="31">
        <v>0.92715210197727682</v>
      </c>
      <c r="D40" s="31">
        <v>0.88374247336729972</v>
      </c>
      <c r="E40" s="28">
        <v>0.92300660533144607</v>
      </c>
      <c r="F40" s="32" t="s">
        <v>138</v>
      </c>
      <c r="G40" s="32" t="s">
        <v>138</v>
      </c>
    </row>
    <row r="41" spans="1:7" ht="17.149999999999999" customHeight="1" x14ac:dyDescent="0.45">
      <c r="A41" s="14" t="s">
        <v>75</v>
      </c>
      <c r="B41" s="23" t="s">
        <v>114</v>
      </c>
      <c r="C41" s="31">
        <v>0.95139116202945995</v>
      </c>
      <c r="D41" s="31">
        <v>0.89325323475046214</v>
      </c>
      <c r="E41" s="28">
        <v>0.94264460511679649</v>
      </c>
      <c r="F41" s="33" t="s">
        <v>138</v>
      </c>
      <c r="G41" s="33" t="s">
        <v>138</v>
      </c>
    </row>
    <row r="42" spans="1:7" ht="17.149999999999999" customHeight="1" x14ac:dyDescent="0.45">
      <c r="A42" s="14" t="s">
        <v>75</v>
      </c>
      <c r="B42" s="14" t="s">
        <v>115</v>
      </c>
      <c r="C42" s="31">
        <v>0.92220367278797999</v>
      </c>
      <c r="D42" s="31">
        <v>0.91843172600270395</v>
      </c>
      <c r="E42" s="28">
        <v>0.92178909307048396</v>
      </c>
      <c r="F42" s="32" t="s">
        <v>138</v>
      </c>
      <c r="G42" s="32" t="s">
        <v>138</v>
      </c>
    </row>
    <row r="43" spans="1:7" ht="17.149999999999999" customHeight="1" x14ac:dyDescent="0.45">
      <c r="A43" s="14" t="s">
        <v>75</v>
      </c>
      <c r="B43" s="23" t="s">
        <v>116</v>
      </c>
      <c r="C43" s="31">
        <v>0.93313350242102833</v>
      </c>
      <c r="D43" s="31">
        <v>0.92624728850325377</v>
      </c>
      <c r="E43" s="28">
        <v>0.93247186327636511</v>
      </c>
      <c r="F43" s="33" t="s">
        <v>138</v>
      </c>
      <c r="G43" s="33" t="s">
        <v>138</v>
      </c>
    </row>
    <row r="44" spans="1:7" ht="17.149999999999999" customHeight="1" x14ac:dyDescent="0.45">
      <c r="A44" s="14" t="s">
        <v>75</v>
      </c>
      <c r="B44" s="14" t="s">
        <v>117</v>
      </c>
      <c r="C44" s="31">
        <v>0.94347564642212867</v>
      </c>
      <c r="D44" s="31">
        <v>0.93517329910141211</v>
      </c>
      <c r="E44" s="28">
        <v>0.94249564360936433</v>
      </c>
      <c r="F44" s="32" t="s">
        <v>138</v>
      </c>
      <c r="G44" s="32" t="s">
        <v>138</v>
      </c>
    </row>
    <row r="45" spans="1:7" ht="17.149999999999999" customHeight="1" x14ac:dyDescent="0.45">
      <c r="A45" s="14" t="s">
        <v>75</v>
      </c>
      <c r="B45" s="23" t="s">
        <v>118</v>
      </c>
      <c r="C45" s="31">
        <v>0.94343745982774141</v>
      </c>
      <c r="D45" s="31">
        <v>0.85594237695078035</v>
      </c>
      <c r="E45" s="28">
        <v>0.9349744542498839</v>
      </c>
      <c r="F45" s="33" t="s">
        <v>138</v>
      </c>
      <c r="G45" s="33" t="s">
        <v>138</v>
      </c>
    </row>
    <row r="46" spans="1:7" ht="17.149999999999999" customHeight="1" x14ac:dyDescent="0.45">
      <c r="A46" s="14" t="s">
        <v>75</v>
      </c>
      <c r="B46" s="14" t="s">
        <v>119</v>
      </c>
      <c r="C46" s="31">
        <v>0.94307570380069605</v>
      </c>
      <c r="D46" s="31">
        <v>0.91950857869095526</v>
      </c>
      <c r="E46" s="28">
        <v>0.93977831782348409</v>
      </c>
      <c r="F46" s="32" t="s">
        <v>138</v>
      </c>
      <c r="G46" s="32" t="s">
        <v>138</v>
      </c>
    </row>
    <row r="47" spans="1:7" ht="17.149999999999999" customHeight="1" x14ac:dyDescent="0.45">
      <c r="A47" s="14" t="s">
        <v>75</v>
      </c>
      <c r="B47" s="14" t="s">
        <v>120</v>
      </c>
      <c r="C47" s="31">
        <v>0.95255228243759837</v>
      </c>
      <c r="D47" s="31">
        <v>0.87470449172576836</v>
      </c>
      <c r="E47" s="28">
        <v>0.94579055441478443</v>
      </c>
      <c r="F47" s="33" t="s">
        <v>138</v>
      </c>
      <c r="G47" s="33" t="s">
        <v>138</v>
      </c>
    </row>
    <row r="48" spans="1:7" ht="17.149999999999999" customHeight="1" x14ac:dyDescent="0.45">
      <c r="A48" s="14" t="s">
        <v>75</v>
      </c>
      <c r="B48" s="14" t="s">
        <v>121</v>
      </c>
      <c r="C48" s="31">
        <v>0.92704728950403692</v>
      </c>
      <c r="D48" s="31">
        <v>0.91400000000000003</v>
      </c>
      <c r="E48" s="28">
        <v>0.92540322580645162</v>
      </c>
      <c r="F48" s="32" t="s">
        <v>138</v>
      </c>
      <c r="G48" s="32" t="s">
        <v>138</v>
      </c>
    </row>
    <row r="49" spans="1:7" ht="17.149999999999999" customHeight="1" x14ac:dyDescent="0.45">
      <c r="A49" s="14" t="s">
        <v>75</v>
      </c>
      <c r="B49" s="14" t="s">
        <v>122</v>
      </c>
      <c r="C49" s="31">
        <v>1</v>
      </c>
      <c r="D49" s="31">
        <v>0.81818181818181823</v>
      </c>
      <c r="E49" s="28">
        <v>0.96296296296296291</v>
      </c>
      <c r="F49" s="33" t="s">
        <v>138</v>
      </c>
      <c r="G49" s="33" t="s">
        <v>138</v>
      </c>
    </row>
    <row r="50" spans="1:7" ht="17.149999999999999" customHeight="1" x14ac:dyDescent="0.45">
      <c r="A50" s="14" t="s">
        <v>75</v>
      </c>
      <c r="B50" s="14" t="s">
        <v>123</v>
      </c>
      <c r="C50" s="31">
        <v>0.9012584704743466</v>
      </c>
      <c r="D50" s="31">
        <v>0.93877551020408168</v>
      </c>
      <c r="E50" s="28">
        <v>0.90593220338983049</v>
      </c>
      <c r="F50" s="32" t="s">
        <v>138</v>
      </c>
      <c r="G50" s="32" t="s">
        <v>138</v>
      </c>
    </row>
    <row r="51" spans="1:7" ht="17.149999999999999" customHeight="1" x14ac:dyDescent="0.45">
      <c r="A51" s="14" t="s">
        <v>75</v>
      </c>
      <c r="B51" s="14" t="s">
        <v>124</v>
      </c>
      <c r="C51" s="31">
        <v>0.95369195635625481</v>
      </c>
      <c r="D51" s="31">
        <v>0.92722117202268428</v>
      </c>
      <c r="E51" s="28">
        <v>0.95055928411633106</v>
      </c>
      <c r="F51" s="33" t="s">
        <v>138</v>
      </c>
      <c r="G51" s="33" t="s">
        <v>138</v>
      </c>
    </row>
    <row r="52" spans="1:7" ht="17.149999999999999" customHeight="1" x14ac:dyDescent="0.45">
      <c r="A52" s="14" t="s">
        <v>75</v>
      </c>
      <c r="B52" s="14" t="s">
        <v>125</v>
      </c>
      <c r="C52" s="31">
        <v>0.94121969140337991</v>
      </c>
      <c r="D52" s="31">
        <v>0.84144818976279645</v>
      </c>
      <c r="E52" s="28">
        <v>0.93071259531948458</v>
      </c>
      <c r="F52" s="32" t="s">
        <v>138</v>
      </c>
      <c r="G52" s="32" t="s">
        <v>138</v>
      </c>
    </row>
    <row r="53" spans="1:7" ht="17.149999999999999" customHeight="1" x14ac:dyDescent="0.45">
      <c r="A53" s="14" t="s">
        <v>75</v>
      </c>
      <c r="B53" s="14" t="s">
        <v>126</v>
      </c>
      <c r="C53" s="31">
        <v>0.93283533614809999</v>
      </c>
      <c r="D53" s="31">
        <v>0.93659761456371626</v>
      </c>
      <c r="E53" s="28">
        <v>0.93318813279962332</v>
      </c>
      <c r="F53" s="33" t="s">
        <v>138</v>
      </c>
      <c r="G53" s="33" t="s">
        <v>138</v>
      </c>
    </row>
    <row r="54" spans="1:7" ht="17.149999999999999" customHeight="1" x14ac:dyDescent="0.45">
      <c r="A54" s="14" t="s">
        <v>75</v>
      </c>
      <c r="B54" s="14" t="s">
        <v>127</v>
      </c>
      <c r="C54" s="31">
        <v>0.94715111478117253</v>
      </c>
      <c r="D54" s="31">
        <v>0.9194444444444444</v>
      </c>
      <c r="E54" s="28">
        <v>0.94356578001437819</v>
      </c>
      <c r="F54" s="32" t="s">
        <v>138</v>
      </c>
      <c r="G54" s="32" t="s">
        <v>138</v>
      </c>
    </row>
    <row r="55" spans="1:7" ht="17.149999999999999" customHeight="1" x14ac:dyDescent="0.45">
      <c r="A55" s="14" t="s">
        <v>75</v>
      </c>
      <c r="B55" s="14" t="s">
        <v>128</v>
      </c>
      <c r="C55" s="31">
        <v>0.93363051015354137</v>
      </c>
      <c r="D55" s="31">
        <v>0.98239436619718312</v>
      </c>
      <c r="E55" s="28">
        <v>0.93964394268345641</v>
      </c>
      <c r="F55" s="33" t="s">
        <v>138</v>
      </c>
      <c r="G55" s="33" t="s">
        <v>138</v>
      </c>
    </row>
    <row r="56" spans="1:7" ht="17.149999999999999" customHeight="1" x14ac:dyDescent="0.45">
      <c r="A56" s="14" t="s">
        <v>75</v>
      </c>
      <c r="B56" s="14" t="s">
        <v>129</v>
      </c>
      <c r="C56" s="31">
        <v>0.90751445086705207</v>
      </c>
      <c r="D56" s="31">
        <v>0.97435897435897434</v>
      </c>
      <c r="E56" s="28">
        <v>0.91428571428571426</v>
      </c>
      <c r="F56" s="32" t="s">
        <v>138</v>
      </c>
      <c r="G56" s="32" t="s">
        <v>138</v>
      </c>
    </row>
    <row r="57" spans="1:7" ht="17.149999999999999" customHeight="1" x14ac:dyDescent="0.45">
      <c r="A57" s="14" t="s">
        <v>75</v>
      </c>
      <c r="B57" s="14" t="s">
        <v>130</v>
      </c>
      <c r="C57" s="31">
        <v>0.95746852670976523</v>
      </c>
      <c r="D57" s="31">
        <v>0.93929961089494163</v>
      </c>
      <c r="E57" s="28">
        <v>0.9560075093867334</v>
      </c>
      <c r="F57" s="33" t="s">
        <v>138</v>
      </c>
      <c r="G57" s="33" t="s">
        <v>138</v>
      </c>
    </row>
    <row r="58" spans="1:7" ht="17.149999999999999" customHeight="1" x14ac:dyDescent="0.45">
      <c r="A58" s="14" t="s">
        <v>75</v>
      </c>
      <c r="B58" s="14" t="s">
        <v>131</v>
      </c>
      <c r="C58" s="31">
        <v>0.9478054567022538</v>
      </c>
      <c r="D58" s="31">
        <v>0.9096774193548387</v>
      </c>
      <c r="E58" s="28">
        <v>0.94188376753507019</v>
      </c>
      <c r="F58" s="32" t="s">
        <v>138</v>
      </c>
      <c r="G58" s="32" t="s">
        <v>138</v>
      </c>
    </row>
    <row r="59" spans="1:7" ht="17.149999999999999" customHeight="1" x14ac:dyDescent="0.45">
      <c r="A59" s="14" t="s">
        <v>75</v>
      </c>
      <c r="B59" s="14" t="s">
        <v>132</v>
      </c>
      <c r="C59" s="31">
        <v>0.93981348637015782</v>
      </c>
      <c r="D59" s="31">
        <v>0.90846681922196793</v>
      </c>
      <c r="E59" s="28">
        <v>0.93632075471698117</v>
      </c>
      <c r="F59" s="33" t="s">
        <v>138</v>
      </c>
      <c r="G59" s="33" t="s">
        <v>138</v>
      </c>
    </row>
    <row r="60" spans="1:7" ht="17.149999999999999" customHeight="1" x14ac:dyDescent="0.45">
      <c r="A60" s="14" t="s">
        <v>75</v>
      </c>
      <c r="B60" s="14" t="s">
        <v>133</v>
      </c>
      <c r="C60" s="31">
        <v>0.90631115459882583</v>
      </c>
      <c r="D60" s="31">
        <v>0.91383219954648531</v>
      </c>
      <c r="E60" s="28">
        <v>0.90704349746080815</v>
      </c>
      <c r="F60" s="32" t="s">
        <v>138</v>
      </c>
      <c r="G60" s="32" t="s">
        <v>138</v>
      </c>
    </row>
    <row r="61" spans="1:7" ht="17.149999999999999" customHeight="1" x14ac:dyDescent="0.45">
      <c r="A61" s="14" t="s">
        <v>75</v>
      </c>
      <c r="B61" s="14" t="s">
        <v>134</v>
      </c>
      <c r="C61" s="31">
        <v>0.94945240101095196</v>
      </c>
      <c r="D61" s="31">
        <v>0.95977011494252873</v>
      </c>
      <c r="E61" s="28">
        <v>0.95077149155033069</v>
      </c>
      <c r="F61" s="33" t="s">
        <v>138</v>
      </c>
      <c r="G61" s="33" t="s">
        <v>138</v>
      </c>
    </row>
    <row r="62" spans="1:7" ht="17.149999999999999" customHeight="1" x14ac:dyDescent="0.45">
      <c r="A62" s="41" t="s">
        <v>75</v>
      </c>
      <c r="B62" s="41" t="s">
        <v>135</v>
      </c>
      <c r="C62" s="47">
        <v>0.93635638089651441</v>
      </c>
      <c r="D62" s="47">
        <v>0.90700696797928604</v>
      </c>
      <c r="E62" s="48">
        <v>0.93328485786924176</v>
      </c>
      <c r="F62" s="49" t="s">
        <v>138</v>
      </c>
      <c r="G62" s="49" t="s">
        <v>138</v>
      </c>
    </row>
    <row r="64" spans="1:7" ht="17.149999999999999" customHeight="1" x14ac:dyDescent="0.45">
      <c r="A64" s="27" t="s">
        <v>20</v>
      </c>
    </row>
    <row r="65" s="1" customFormat="1" ht="17.149999999999999" hidden="1" customHeight="1" x14ac:dyDescent="0.45"/>
    <row r="66" s="1" customFormat="1" ht="17.149999999999999" hidden="1" customHeight="1" x14ac:dyDescent="0.45"/>
    <row r="67" s="1" customFormat="1" ht="17.149999999999999" hidden="1" customHeight="1" x14ac:dyDescent="0.45"/>
    <row r="68" s="1" customFormat="1" ht="17.149999999999999" hidden="1" customHeight="1" x14ac:dyDescent="0.45"/>
    <row r="69" s="1" customFormat="1" ht="17.149999999999999" hidden="1" customHeight="1" x14ac:dyDescent="0.45"/>
  </sheetData>
  <sheetProtection sheet="1" objects="1" scenarios="1" selectLockedCells="1"/>
  <conditionalFormatting sqref="E5:G5 E4:F4 A4:B5 A6:G62">
    <cfRule type="expression" dxfId="197" priority="5">
      <formula>MOD(ROW(),2)=0</formula>
    </cfRule>
  </conditionalFormatting>
  <conditionalFormatting sqref="D5">
    <cfRule type="expression" dxfId="196" priority="4">
      <formula>MOD(ROW(),2)=0</formula>
    </cfRule>
  </conditionalFormatting>
  <conditionalFormatting sqref="C4:D4">
    <cfRule type="expression" dxfId="195" priority="3">
      <formula>MOD(ROW(),2)=0</formula>
    </cfRule>
  </conditionalFormatting>
  <conditionalFormatting sqref="G4">
    <cfRule type="expression" dxfId="194" priority="2">
      <formula>MOD(ROW(),2)=0</formula>
    </cfRule>
  </conditionalFormatting>
  <conditionalFormatting sqref="C5">
    <cfRule type="expression" dxfId="193" priority="1">
      <formula>MOD(ROW(),2)=0</formula>
    </cfRule>
  </conditionalFormatting>
  <pageMargins left="0.05" right="0.05" top="0.5" bottom="0.5" header="0" footer="0"/>
  <pageSetup orientation="portrait" horizontalDpi="300" verticalDpi="300"/>
  <tableParts count="1">
    <tablePart r:id="rId1"/>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95DA58C-6E25-4AD4-8F22-DB453D26E246}">
  <dimension ref="A1:G6"/>
  <sheetViews>
    <sheetView zoomScaleNormal="100" workbookViewId="0">
      <pane ySplit="3" topLeftCell="A4" activePane="bottomLeft" state="frozen"/>
      <selection activeCell="K5" sqref="K5"/>
      <selection pane="bottomLeft" activeCell="E3" sqref="E3"/>
    </sheetView>
  </sheetViews>
  <sheetFormatPr defaultColWidth="0" defaultRowHeight="17.149999999999999" customHeight="1" zeroHeight="1" x14ac:dyDescent="0.45"/>
  <cols>
    <col min="1" max="1" width="21.6328125" style="1" customWidth="1"/>
    <col min="2" max="2" width="17.6328125" style="1" customWidth="1"/>
    <col min="3" max="3" width="20.6328125" style="1" bestFit="1" customWidth="1"/>
    <col min="4" max="4" width="18.6328125" style="1" bestFit="1" customWidth="1"/>
    <col min="5" max="5" width="33.6328125" style="1" bestFit="1" customWidth="1"/>
    <col min="6" max="6" width="20.6328125" style="1" bestFit="1" customWidth="1"/>
    <col min="7" max="7" width="22.6328125" style="1" bestFit="1" customWidth="1"/>
    <col min="8" max="16384" width="11.453125" style="1" hidden="1"/>
  </cols>
  <sheetData>
    <row r="1" spans="1:7" ht="17.149999999999999" customHeight="1" x14ac:dyDescent="0.45">
      <c r="A1" s="11" t="s">
        <v>0</v>
      </c>
    </row>
    <row r="2" spans="1:7" s="3" customFormat="1" ht="23.15" customHeight="1" x14ac:dyDescent="0.65">
      <c r="A2" s="12" t="s">
        <v>55</v>
      </c>
    </row>
    <row r="3" spans="1:7" ht="35" x14ac:dyDescent="0.45">
      <c r="A3" s="39" t="s">
        <v>2</v>
      </c>
      <c r="B3" s="39" t="s">
        <v>3</v>
      </c>
      <c r="C3" s="39" t="s">
        <v>56</v>
      </c>
      <c r="D3" s="39" t="s">
        <v>57</v>
      </c>
      <c r="E3" s="39" t="s">
        <v>58</v>
      </c>
      <c r="F3" s="39" t="s">
        <v>59</v>
      </c>
      <c r="G3" s="39" t="s">
        <v>37</v>
      </c>
    </row>
    <row r="4" spans="1:7" ht="17.149999999999999" customHeight="1" x14ac:dyDescent="0.45">
      <c r="A4" s="56" t="s">
        <v>75</v>
      </c>
      <c r="B4" s="56" t="s">
        <v>135</v>
      </c>
      <c r="C4" s="58">
        <v>646868</v>
      </c>
      <c r="D4" s="58">
        <v>164231</v>
      </c>
      <c r="E4" s="58">
        <v>121258</v>
      </c>
      <c r="F4" s="58">
        <v>23453</v>
      </c>
      <c r="G4" s="58">
        <v>955810</v>
      </c>
    </row>
    <row r="5" spans="1:7" ht="17.149999999999999" hidden="1" customHeight="1" x14ac:dyDescent="0.45">
      <c r="A5" s="57"/>
    </row>
    <row r="6" spans="1:7" ht="17.149999999999999" customHeight="1" x14ac:dyDescent="0.45">
      <c r="A6" s="27" t="s">
        <v>20</v>
      </c>
    </row>
  </sheetData>
  <sheetProtection sheet="1" objects="1" scenarios="1" selectLockedCells="1"/>
  <pageMargins left="0.05" right="0.05" top="0.5" bottom="0.5" header="0" footer="0"/>
  <pageSetup orientation="portrait" horizontalDpi="300" verticalDpi="300" r:id="rId1"/>
  <tableParts count="1">
    <tablePart r:id="rId2"/>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3ADE3A4-9F4C-4A63-8639-B95E5E9A55DB}">
  <dimension ref="A1:G64"/>
  <sheetViews>
    <sheetView zoomScaleNormal="100" workbookViewId="0">
      <pane ySplit="3" topLeftCell="A4" activePane="bottomLeft" state="frozen"/>
      <selection activeCell="K5" sqref="K5"/>
      <selection pane="bottomLeft" activeCell="C10" sqref="C10"/>
    </sheetView>
  </sheetViews>
  <sheetFormatPr defaultColWidth="0" defaultRowHeight="17.149999999999999" customHeight="1" zeroHeight="1" x14ac:dyDescent="0.45"/>
  <cols>
    <col min="1" max="1" width="21.54296875" style="1" customWidth="1"/>
    <col min="2" max="2" width="17.6328125" style="1" customWidth="1"/>
    <col min="3" max="3" width="15" style="1" customWidth="1"/>
    <col min="4" max="4" width="18.90625" style="1" customWidth="1"/>
    <col min="5" max="5" width="18.6328125" style="1" customWidth="1"/>
    <col min="6" max="6" width="24.6328125" style="2" bestFit="1" customWidth="1"/>
    <col min="7" max="7" width="48.6328125" style="1" customWidth="1"/>
    <col min="8" max="16384" width="11.453125" style="1" hidden="1"/>
  </cols>
  <sheetData>
    <row r="1" spans="1:7" ht="17.149999999999999" customHeight="1" x14ac:dyDescent="0.45">
      <c r="A1" s="11" t="s">
        <v>0</v>
      </c>
    </row>
    <row r="2" spans="1:7" s="3" customFormat="1" ht="23.15" customHeight="1" x14ac:dyDescent="0.65">
      <c r="A2" s="12" t="s">
        <v>60</v>
      </c>
      <c r="F2" s="4"/>
    </row>
    <row r="3" spans="1:7" ht="17.149999999999999" customHeight="1" x14ac:dyDescent="0.45">
      <c r="A3" s="50" t="s">
        <v>61</v>
      </c>
      <c r="B3" s="50" t="s">
        <v>3</v>
      </c>
      <c r="C3" s="50" t="s">
        <v>62</v>
      </c>
      <c r="D3" s="50" t="s">
        <v>63</v>
      </c>
      <c r="E3" s="50" t="s">
        <v>64</v>
      </c>
      <c r="F3" s="50" t="s">
        <v>65</v>
      </c>
      <c r="G3" s="50" t="s">
        <v>66</v>
      </c>
    </row>
    <row r="4" spans="1:7" ht="17.149999999999999" customHeight="1" x14ac:dyDescent="0.45">
      <c r="A4" s="14" t="s">
        <v>75</v>
      </c>
      <c r="B4" s="14" t="s">
        <v>76</v>
      </c>
      <c r="C4" s="34">
        <v>1255</v>
      </c>
      <c r="D4" s="35">
        <v>590</v>
      </c>
      <c r="E4" s="35">
        <v>676</v>
      </c>
      <c r="F4" s="24" t="s">
        <v>138</v>
      </c>
      <c r="G4" s="24" t="s">
        <v>138</v>
      </c>
    </row>
    <row r="5" spans="1:7" ht="17.149999999999999" customHeight="1" x14ac:dyDescent="0.45">
      <c r="A5" s="14" t="s">
        <v>75</v>
      </c>
      <c r="B5" s="14" t="s">
        <v>77</v>
      </c>
      <c r="C5" s="17" t="s">
        <v>136</v>
      </c>
      <c r="D5" s="35">
        <v>0</v>
      </c>
      <c r="E5" s="35">
        <v>0</v>
      </c>
      <c r="F5" s="22">
        <v>1</v>
      </c>
      <c r="G5" s="20" t="s">
        <v>78</v>
      </c>
    </row>
    <row r="6" spans="1:7" ht="17.149999999999999" customHeight="1" x14ac:dyDescent="0.45">
      <c r="A6" s="14" t="s">
        <v>75</v>
      </c>
      <c r="B6" s="14" t="s">
        <v>79</v>
      </c>
      <c r="C6" s="35">
        <v>25</v>
      </c>
      <c r="D6" s="17" t="s">
        <v>136</v>
      </c>
      <c r="E6" s="17" t="s">
        <v>136</v>
      </c>
      <c r="F6" s="19">
        <v>2</v>
      </c>
      <c r="G6" s="20" t="s">
        <v>137</v>
      </c>
    </row>
    <row r="7" spans="1:7" ht="17.149999999999999" customHeight="1" x14ac:dyDescent="0.45">
      <c r="A7" s="14" t="s">
        <v>75</v>
      </c>
      <c r="B7" s="14" t="s">
        <v>80</v>
      </c>
      <c r="C7" s="35">
        <v>288</v>
      </c>
      <c r="D7" s="17" t="s">
        <v>136</v>
      </c>
      <c r="E7" s="35">
        <v>104</v>
      </c>
      <c r="F7" s="19">
        <v>2</v>
      </c>
      <c r="G7" s="20" t="s">
        <v>137</v>
      </c>
    </row>
    <row r="8" spans="1:7" ht="17.149999999999999" customHeight="1" x14ac:dyDescent="0.45">
      <c r="A8" s="14" t="s">
        <v>75</v>
      </c>
      <c r="B8" s="14" t="s">
        <v>81</v>
      </c>
      <c r="C8" s="35">
        <v>52</v>
      </c>
      <c r="D8" s="35">
        <v>45</v>
      </c>
      <c r="E8" s="17" t="s">
        <v>136</v>
      </c>
      <c r="F8" s="19">
        <v>2</v>
      </c>
      <c r="G8" s="20" t="s">
        <v>137</v>
      </c>
    </row>
    <row r="9" spans="1:7" ht="17.149999999999999" customHeight="1" x14ac:dyDescent="0.45">
      <c r="A9" s="14" t="s">
        <v>75</v>
      </c>
      <c r="B9" s="14" t="s">
        <v>82</v>
      </c>
      <c r="C9" s="35">
        <v>45</v>
      </c>
      <c r="D9" s="35">
        <v>20</v>
      </c>
      <c r="E9" s="35">
        <v>17</v>
      </c>
      <c r="F9" s="26" t="s">
        <v>138</v>
      </c>
      <c r="G9" s="26" t="s">
        <v>138</v>
      </c>
    </row>
    <row r="10" spans="1:7" ht="17.149999999999999" customHeight="1" x14ac:dyDescent="0.45">
      <c r="A10" s="14" t="s">
        <v>75</v>
      </c>
      <c r="B10" s="14" t="s">
        <v>83</v>
      </c>
      <c r="C10" s="34">
        <v>1235</v>
      </c>
      <c r="D10" s="35">
        <v>419</v>
      </c>
      <c r="E10" s="35">
        <v>788</v>
      </c>
      <c r="F10" s="24" t="s">
        <v>138</v>
      </c>
      <c r="G10" s="24" t="s">
        <v>138</v>
      </c>
    </row>
    <row r="11" spans="1:7" ht="17.149999999999999" customHeight="1" x14ac:dyDescent="0.45">
      <c r="A11" s="14" t="s">
        <v>75</v>
      </c>
      <c r="B11" s="14" t="s">
        <v>84</v>
      </c>
      <c r="C11" s="35">
        <v>36</v>
      </c>
      <c r="D11" s="17" t="s">
        <v>136</v>
      </c>
      <c r="E11" s="17" t="s">
        <v>136</v>
      </c>
      <c r="F11" s="19">
        <v>2</v>
      </c>
      <c r="G11" s="20" t="s">
        <v>137</v>
      </c>
    </row>
    <row r="12" spans="1:7" ht="17.149999999999999" customHeight="1" x14ac:dyDescent="0.45">
      <c r="A12" s="14" t="s">
        <v>75</v>
      </c>
      <c r="B12" s="14" t="s">
        <v>85</v>
      </c>
      <c r="C12" s="35">
        <v>142</v>
      </c>
      <c r="D12" s="17" t="s">
        <v>136</v>
      </c>
      <c r="E12" s="35">
        <v>34</v>
      </c>
      <c r="F12" s="19">
        <v>2</v>
      </c>
      <c r="G12" s="20" t="s">
        <v>137</v>
      </c>
    </row>
    <row r="13" spans="1:7" ht="17.149999999999999" customHeight="1" x14ac:dyDescent="0.45">
      <c r="A13" s="14" t="s">
        <v>75</v>
      </c>
      <c r="B13" s="14" t="s">
        <v>86</v>
      </c>
      <c r="C13" s="34">
        <v>1637</v>
      </c>
      <c r="D13" s="35">
        <v>911</v>
      </c>
      <c r="E13" s="35">
        <v>597</v>
      </c>
      <c r="F13" s="26" t="s">
        <v>138</v>
      </c>
      <c r="G13" s="26" t="s">
        <v>138</v>
      </c>
    </row>
    <row r="14" spans="1:7" ht="17.149999999999999" customHeight="1" x14ac:dyDescent="0.45">
      <c r="A14" s="14" t="s">
        <v>75</v>
      </c>
      <c r="B14" s="14" t="s">
        <v>87</v>
      </c>
      <c r="C14" s="35">
        <v>54</v>
      </c>
      <c r="D14" s="35">
        <v>18</v>
      </c>
      <c r="E14" s="17" t="s">
        <v>136</v>
      </c>
      <c r="F14" s="19">
        <v>2</v>
      </c>
      <c r="G14" s="20" t="s">
        <v>137</v>
      </c>
    </row>
    <row r="15" spans="1:7" ht="17.149999999999999" customHeight="1" x14ac:dyDescent="0.45">
      <c r="A15" s="14" t="s">
        <v>75</v>
      </c>
      <c r="B15" s="14" t="s">
        <v>88</v>
      </c>
      <c r="C15" s="35">
        <v>171</v>
      </c>
      <c r="D15" s="35">
        <v>149</v>
      </c>
      <c r="E15" s="35">
        <v>46</v>
      </c>
      <c r="F15" s="26" t="s">
        <v>138</v>
      </c>
      <c r="G15" s="26" t="s">
        <v>138</v>
      </c>
    </row>
    <row r="16" spans="1:7" ht="17.149999999999999" customHeight="1" x14ac:dyDescent="0.45">
      <c r="A16" s="14" t="s">
        <v>75</v>
      </c>
      <c r="B16" s="14" t="s">
        <v>89</v>
      </c>
      <c r="C16" s="34">
        <v>376</v>
      </c>
      <c r="D16" s="35">
        <v>272</v>
      </c>
      <c r="E16" s="35">
        <v>147</v>
      </c>
      <c r="F16" s="24" t="s">
        <v>138</v>
      </c>
      <c r="G16" s="24" t="s">
        <v>138</v>
      </c>
    </row>
    <row r="17" spans="1:7" ht="17.149999999999999" customHeight="1" x14ac:dyDescent="0.45">
      <c r="A17" s="14" t="s">
        <v>75</v>
      </c>
      <c r="B17" s="14" t="s">
        <v>90</v>
      </c>
      <c r="C17" s="35">
        <v>37</v>
      </c>
      <c r="D17" s="17" t="s">
        <v>136</v>
      </c>
      <c r="E17" s="35">
        <v>11</v>
      </c>
      <c r="F17" s="19">
        <v>2</v>
      </c>
      <c r="G17" s="20" t="s">
        <v>137</v>
      </c>
    </row>
    <row r="18" spans="1:7" ht="17.149999999999999" customHeight="1" x14ac:dyDescent="0.45">
      <c r="A18" s="14" t="s">
        <v>75</v>
      </c>
      <c r="B18" s="14" t="s">
        <v>91</v>
      </c>
      <c r="C18" s="34">
        <v>1843</v>
      </c>
      <c r="D18" s="35">
        <v>1262</v>
      </c>
      <c r="E18" s="35">
        <v>936</v>
      </c>
      <c r="F18" s="24" t="s">
        <v>138</v>
      </c>
      <c r="G18" s="24" t="s">
        <v>138</v>
      </c>
    </row>
    <row r="19" spans="1:7" ht="17.149999999999999" customHeight="1" x14ac:dyDescent="0.45">
      <c r="A19" s="14" t="s">
        <v>75</v>
      </c>
      <c r="B19" s="14" t="s">
        <v>92</v>
      </c>
      <c r="C19" s="35">
        <v>272</v>
      </c>
      <c r="D19" s="35">
        <v>127</v>
      </c>
      <c r="E19" s="17" t="s">
        <v>136</v>
      </c>
      <c r="F19" s="19">
        <v>2</v>
      </c>
      <c r="G19" s="20" t="s">
        <v>137</v>
      </c>
    </row>
    <row r="20" spans="1:7" ht="17.149999999999999" customHeight="1" x14ac:dyDescent="0.45">
      <c r="A20" s="14" t="s">
        <v>75</v>
      </c>
      <c r="B20" s="14" t="s">
        <v>93</v>
      </c>
      <c r="C20" s="35">
        <v>81</v>
      </c>
      <c r="D20" s="35">
        <v>57</v>
      </c>
      <c r="E20" s="17" t="s">
        <v>136</v>
      </c>
      <c r="F20" s="19">
        <v>2</v>
      </c>
      <c r="G20" s="20" t="s">
        <v>137</v>
      </c>
    </row>
    <row r="21" spans="1:7" ht="17.149999999999999" customHeight="1" x14ac:dyDescent="0.45">
      <c r="A21" s="14" t="s">
        <v>75</v>
      </c>
      <c r="B21" s="14" t="s">
        <v>94</v>
      </c>
      <c r="C21" s="35">
        <v>31</v>
      </c>
      <c r="D21" s="35">
        <v>17</v>
      </c>
      <c r="E21" s="17" t="s">
        <v>136</v>
      </c>
      <c r="F21" s="19">
        <v>2</v>
      </c>
      <c r="G21" s="20" t="s">
        <v>137</v>
      </c>
    </row>
    <row r="22" spans="1:7" ht="17.149999999999999" customHeight="1" x14ac:dyDescent="0.45">
      <c r="A22" s="14" t="s">
        <v>75</v>
      </c>
      <c r="B22" s="14" t="s">
        <v>95</v>
      </c>
      <c r="C22" s="34">
        <v>17675</v>
      </c>
      <c r="D22" s="34">
        <v>9893</v>
      </c>
      <c r="E22" s="34">
        <v>8432</v>
      </c>
      <c r="F22" s="24" t="s">
        <v>138</v>
      </c>
      <c r="G22" s="24" t="s">
        <v>138</v>
      </c>
    </row>
    <row r="23" spans="1:7" ht="17.149999999999999" customHeight="1" x14ac:dyDescent="0.45">
      <c r="A23" s="14" t="s">
        <v>75</v>
      </c>
      <c r="B23" s="14" t="s">
        <v>96</v>
      </c>
      <c r="C23" s="35">
        <v>217</v>
      </c>
      <c r="D23" s="17" t="s">
        <v>136</v>
      </c>
      <c r="E23" s="35">
        <v>111</v>
      </c>
      <c r="F23" s="19">
        <v>2</v>
      </c>
      <c r="G23" s="20" t="s">
        <v>137</v>
      </c>
    </row>
    <row r="24" spans="1:7" ht="17.149999999999999" customHeight="1" x14ac:dyDescent="0.45">
      <c r="A24" s="14" t="s">
        <v>75</v>
      </c>
      <c r="B24" s="14" t="s">
        <v>97</v>
      </c>
      <c r="C24" s="35">
        <v>222</v>
      </c>
      <c r="D24" s="35">
        <v>145</v>
      </c>
      <c r="E24" s="35">
        <v>101</v>
      </c>
      <c r="F24" s="24" t="s">
        <v>138</v>
      </c>
      <c r="G24" s="24" t="s">
        <v>138</v>
      </c>
    </row>
    <row r="25" spans="1:7" ht="17.149999999999999" customHeight="1" x14ac:dyDescent="0.45">
      <c r="A25" s="14" t="s">
        <v>75</v>
      </c>
      <c r="B25" s="14" t="s">
        <v>98</v>
      </c>
      <c r="C25" s="35">
        <v>19</v>
      </c>
      <c r="D25" s="17" t="s">
        <v>136</v>
      </c>
      <c r="E25" s="35">
        <v>9</v>
      </c>
      <c r="F25" s="19">
        <v>2</v>
      </c>
      <c r="G25" s="20" t="s">
        <v>137</v>
      </c>
    </row>
    <row r="26" spans="1:7" ht="17.149999999999999" customHeight="1" x14ac:dyDescent="0.45">
      <c r="A26" s="14" t="s">
        <v>75</v>
      </c>
      <c r="B26" s="14" t="s">
        <v>99</v>
      </c>
      <c r="C26" s="35">
        <v>138</v>
      </c>
      <c r="D26" s="35">
        <v>67</v>
      </c>
      <c r="E26" s="17" t="s">
        <v>136</v>
      </c>
      <c r="F26" s="19">
        <v>2</v>
      </c>
      <c r="G26" s="20" t="s">
        <v>137</v>
      </c>
    </row>
    <row r="27" spans="1:7" ht="17.149999999999999" customHeight="1" x14ac:dyDescent="0.45">
      <c r="A27" s="14" t="s">
        <v>75</v>
      </c>
      <c r="B27" s="14" t="s">
        <v>100</v>
      </c>
      <c r="C27" s="34">
        <v>576</v>
      </c>
      <c r="D27" s="17" t="s">
        <v>136</v>
      </c>
      <c r="E27" s="35">
        <v>212</v>
      </c>
      <c r="F27" s="19">
        <v>2</v>
      </c>
      <c r="G27" s="20" t="s">
        <v>137</v>
      </c>
    </row>
    <row r="28" spans="1:7" ht="17.149999999999999" customHeight="1" x14ac:dyDescent="0.45">
      <c r="A28" s="14" t="s">
        <v>75</v>
      </c>
      <c r="B28" s="14" t="s">
        <v>101</v>
      </c>
      <c r="C28" s="17" t="s">
        <v>136</v>
      </c>
      <c r="D28" s="35">
        <v>13</v>
      </c>
      <c r="E28" s="17" t="s">
        <v>136</v>
      </c>
      <c r="F28" s="19">
        <v>2</v>
      </c>
      <c r="G28" s="20" t="s">
        <v>137</v>
      </c>
    </row>
    <row r="29" spans="1:7" ht="17.149999999999999" customHeight="1" x14ac:dyDescent="0.45">
      <c r="A29" s="14" t="s">
        <v>75</v>
      </c>
      <c r="B29" s="14" t="s">
        <v>102</v>
      </c>
      <c r="C29" s="17" t="s">
        <v>136</v>
      </c>
      <c r="D29" s="17" t="s">
        <v>136</v>
      </c>
      <c r="E29" s="35">
        <v>10</v>
      </c>
      <c r="F29" s="19">
        <v>2</v>
      </c>
      <c r="G29" s="20" t="s">
        <v>137</v>
      </c>
    </row>
    <row r="30" spans="1:7" ht="17.149999999999999" customHeight="1" x14ac:dyDescent="0.45">
      <c r="A30" s="14" t="s">
        <v>75</v>
      </c>
      <c r="B30" s="14" t="s">
        <v>103</v>
      </c>
      <c r="C30" s="34">
        <v>922</v>
      </c>
      <c r="D30" s="35">
        <v>371</v>
      </c>
      <c r="E30" s="35">
        <v>297</v>
      </c>
      <c r="F30" s="24" t="s">
        <v>138</v>
      </c>
      <c r="G30" s="24" t="s">
        <v>138</v>
      </c>
    </row>
    <row r="31" spans="1:7" ht="17.149999999999999" customHeight="1" x14ac:dyDescent="0.45">
      <c r="A31" s="14" t="s">
        <v>75</v>
      </c>
      <c r="B31" s="14" t="s">
        <v>104</v>
      </c>
      <c r="C31" s="35">
        <v>146</v>
      </c>
      <c r="D31" s="17" t="s">
        <v>136</v>
      </c>
      <c r="E31" s="17" t="s">
        <v>136</v>
      </c>
      <c r="F31" s="19">
        <v>2</v>
      </c>
      <c r="G31" s="20" t="s">
        <v>137</v>
      </c>
    </row>
    <row r="32" spans="1:7" ht="17.149999999999999" customHeight="1" x14ac:dyDescent="0.45">
      <c r="A32" s="14" t="s">
        <v>75</v>
      </c>
      <c r="B32" s="14" t="s">
        <v>105</v>
      </c>
      <c r="C32" s="35">
        <v>111</v>
      </c>
      <c r="D32" s="17" t="s">
        <v>136</v>
      </c>
      <c r="E32" s="17" t="s">
        <v>136</v>
      </c>
      <c r="F32" s="19">
        <v>2</v>
      </c>
      <c r="G32" s="20" t="s">
        <v>137</v>
      </c>
    </row>
    <row r="33" spans="1:7" ht="17.149999999999999" customHeight="1" x14ac:dyDescent="0.45">
      <c r="A33" s="14" t="s">
        <v>75</v>
      </c>
      <c r="B33" s="14" t="s">
        <v>106</v>
      </c>
      <c r="C33" s="34">
        <v>3042</v>
      </c>
      <c r="D33" s="35">
        <v>1764</v>
      </c>
      <c r="E33" s="36">
        <v>2850</v>
      </c>
      <c r="F33" s="26" t="s">
        <v>138</v>
      </c>
      <c r="G33" s="26" t="s">
        <v>138</v>
      </c>
    </row>
    <row r="34" spans="1:7" ht="17.149999999999999" customHeight="1" x14ac:dyDescent="0.45">
      <c r="A34" s="14" t="s">
        <v>75</v>
      </c>
      <c r="B34" s="14" t="s">
        <v>107</v>
      </c>
      <c r="C34" s="35">
        <v>293</v>
      </c>
      <c r="D34" s="17" t="s">
        <v>136</v>
      </c>
      <c r="E34" s="35">
        <v>72</v>
      </c>
      <c r="F34" s="19">
        <v>2</v>
      </c>
      <c r="G34" s="20" t="s">
        <v>137</v>
      </c>
    </row>
    <row r="35" spans="1:7" ht="17.149999999999999" customHeight="1" x14ac:dyDescent="0.45">
      <c r="A35" s="14" t="s">
        <v>75</v>
      </c>
      <c r="B35" s="14" t="s">
        <v>108</v>
      </c>
      <c r="C35" s="35">
        <v>17</v>
      </c>
      <c r="D35" s="17" t="s">
        <v>136</v>
      </c>
      <c r="E35" s="17" t="s">
        <v>136</v>
      </c>
      <c r="F35" s="22">
        <v>1</v>
      </c>
      <c r="G35" s="20" t="s">
        <v>78</v>
      </c>
    </row>
    <row r="36" spans="1:7" ht="17.149999999999999" customHeight="1" x14ac:dyDescent="0.45">
      <c r="A36" s="14" t="s">
        <v>75</v>
      </c>
      <c r="B36" s="14" t="s">
        <v>109</v>
      </c>
      <c r="C36" s="34">
        <v>3552</v>
      </c>
      <c r="D36" s="35">
        <v>1430</v>
      </c>
      <c r="E36" s="36">
        <v>1257</v>
      </c>
      <c r="F36" s="24" t="s">
        <v>138</v>
      </c>
      <c r="G36" s="24" t="s">
        <v>138</v>
      </c>
    </row>
    <row r="37" spans="1:7" ht="17.149999999999999" customHeight="1" x14ac:dyDescent="0.45">
      <c r="A37" s="14" t="s">
        <v>75</v>
      </c>
      <c r="B37" s="14" t="s">
        <v>110</v>
      </c>
      <c r="C37" s="34">
        <v>1886</v>
      </c>
      <c r="D37" s="35">
        <v>1002</v>
      </c>
      <c r="E37" s="36">
        <v>593</v>
      </c>
      <c r="F37" s="26" t="s">
        <v>138</v>
      </c>
      <c r="G37" s="26" t="s">
        <v>138</v>
      </c>
    </row>
    <row r="38" spans="1:7" ht="17.149999999999999" customHeight="1" x14ac:dyDescent="0.45">
      <c r="A38" s="14" t="s">
        <v>75</v>
      </c>
      <c r="B38" s="14" t="s">
        <v>111</v>
      </c>
      <c r="C38" s="35">
        <v>71</v>
      </c>
      <c r="D38" s="17" t="s">
        <v>136</v>
      </c>
      <c r="E38" s="17" t="s">
        <v>136</v>
      </c>
      <c r="F38" s="19">
        <v>2</v>
      </c>
      <c r="G38" s="20" t="s">
        <v>137</v>
      </c>
    </row>
    <row r="39" spans="1:7" ht="17.149999999999999" customHeight="1" x14ac:dyDescent="0.45">
      <c r="A39" s="14" t="s">
        <v>75</v>
      </c>
      <c r="B39" s="14" t="s">
        <v>112</v>
      </c>
      <c r="C39" s="34">
        <v>3775</v>
      </c>
      <c r="D39" s="35">
        <v>1931</v>
      </c>
      <c r="E39" s="36">
        <v>1574</v>
      </c>
      <c r="F39" s="26" t="s">
        <v>138</v>
      </c>
      <c r="G39" s="26" t="s">
        <v>138</v>
      </c>
    </row>
    <row r="40" spans="1:7" ht="17.149999999999999" customHeight="1" x14ac:dyDescent="0.45">
      <c r="A40" s="14" t="s">
        <v>75</v>
      </c>
      <c r="B40" s="14" t="s">
        <v>113</v>
      </c>
      <c r="C40" s="34">
        <v>4469</v>
      </c>
      <c r="D40" s="35">
        <v>1835</v>
      </c>
      <c r="E40" s="35">
        <v>2389</v>
      </c>
      <c r="F40" s="24" t="s">
        <v>138</v>
      </c>
      <c r="G40" s="24" t="s">
        <v>138</v>
      </c>
    </row>
    <row r="41" spans="1:7" ht="17.149999999999999" customHeight="1" x14ac:dyDescent="0.45">
      <c r="A41" s="14" t="s">
        <v>75</v>
      </c>
      <c r="B41" s="14" t="s">
        <v>114</v>
      </c>
      <c r="C41" s="34">
        <v>594</v>
      </c>
      <c r="D41" s="35">
        <v>277</v>
      </c>
      <c r="E41" s="36">
        <v>218</v>
      </c>
      <c r="F41" s="26" t="s">
        <v>138</v>
      </c>
      <c r="G41" s="26" t="s">
        <v>138</v>
      </c>
    </row>
    <row r="42" spans="1:7" ht="17.149999999999999" customHeight="1" x14ac:dyDescent="0.45">
      <c r="A42" s="14" t="s">
        <v>75</v>
      </c>
      <c r="B42" s="14" t="s">
        <v>115</v>
      </c>
      <c r="C42" s="34">
        <v>1398</v>
      </c>
      <c r="D42" s="35">
        <v>740</v>
      </c>
      <c r="E42" s="35">
        <v>541</v>
      </c>
      <c r="F42" s="24" t="s">
        <v>138</v>
      </c>
      <c r="G42" s="24" t="s">
        <v>138</v>
      </c>
    </row>
    <row r="43" spans="1:7" ht="17.149999999999999" customHeight="1" x14ac:dyDescent="0.45">
      <c r="A43" s="14" t="s">
        <v>75</v>
      </c>
      <c r="B43" s="14" t="s">
        <v>116</v>
      </c>
      <c r="C43" s="35">
        <v>290</v>
      </c>
      <c r="D43" s="17" t="s">
        <v>136</v>
      </c>
      <c r="E43" s="35">
        <v>160</v>
      </c>
      <c r="F43" s="19">
        <v>2</v>
      </c>
      <c r="G43" s="20" t="s">
        <v>137</v>
      </c>
    </row>
    <row r="44" spans="1:7" ht="17.149999999999999" customHeight="1" x14ac:dyDescent="0.45">
      <c r="A44" s="14" t="s">
        <v>75</v>
      </c>
      <c r="B44" s="14" t="s">
        <v>117</v>
      </c>
      <c r="C44" s="34">
        <v>658</v>
      </c>
      <c r="D44" s="35">
        <v>250</v>
      </c>
      <c r="E44" s="35">
        <v>543</v>
      </c>
      <c r="F44" s="24" t="s">
        <v>138</v>
      </c>
      <c r="G44" s="24" t="s">
        <v>138</v>
      </c>
    </row>
    <row r="45" spans="1:7" ht="17.149999999999999" customHeight="1" x14ac:dyDescent="0.45">
      <c r="A45" s="14" t="s">
        <v>75</v>
      </c>
      <c r="B45" s="14" t="s">
        <v>118</v>
      </c>
      <c r="C45" s="34">
        <v>440</v>
      </c>
      <c r="D45" s="35">
        <v>174</v>
      </c>
      <c r="E45" s="35">
        <v>105</v>
      </c>
      <c r="F45" s="26" t="s">
        <v>138</v>
      </c>
      <c r="G45" s="26" t="s">
        <v>138</v>
      </c>
    </row>
    <row r="46" spans="1:7" ht="17.149999999999999" customHeight="1" x14ac:dyDescent="0.45">
      <c r="A46" s="14" t="s">
        <v>75</v>
      </c>
      <c r="B46" s="14" t="s">
        <v>119</v>
      </c>
      <c r="C46" s="34">
        <v>1652</v>
      </c>
      <c r="D46" s="35">
        <v>819</v>
      </c>
      <c r="E46" s="36">
        <v>1114</v>
      </c>
      <c r="F46" s="24" t="s">
        <v>138</v>
      </c>
      <c r="G46" s="24" t="s">
        <v>138</v>
      </c>
    </row>
    <row r="47" spans="1:7" ht="17.149999999999999" customHeight="1" x14ac:dyDescent="0.45">
      <c r="A47" s="14" t="s">
        <v>75</v>
      </c>
      <c r="B47" s="14" t="s">
        <v>120</v>
      </c>
      <c r="C47" s="35">
        <v>211</v>
      </c>
      <c r="D47" s="17" t="s">
        <v>136</v>
      </c>
      <c r="E47" s="35">
        <v>159</v>
      </c>
      <c r="F47" s="19">
        <v>2</v>
      </c>
      <c r="G47" s="20" t="s">
        <v>137</v>
      </c>
    </row>
    <row r="48" spans="1:7" ht="17.149999999999999" customHeight="1" x14ac:dyDescent="0.45">
      <c r="A48" s="14" t="s">
        <v>75</v>
      </c>
      <c r="B48" s="14" t="s">
        <v>121</v>
      </c>
      <c r="C48" s="35">
        <v>253</v>
      </c>
      <c r="D48" s="17" t="s">
        <v>136</v>
      </c>
      <c r="E48" s="35">
        <v>67</v>
      </c>
      <c r="F48" s="19">
        <v>2</v>
      </c>
      <c r="G48" s="20" t="s">
        <v>137</v>
      </c>
    </row>
    <row r="49" spans="1:7" ht="17.149999999999999" customHeight="1" x14ac:dyDescent="0.45">
      <c r="A49" s="14" t="s">
        <v>75</v>
      </c>
      <c r="B49" s="14" t="s">
        <v>122</v>
      </c>
      <c r="C49" s="35">
        <v>0</v>
      </c>
      <c r="D49" s="17" t="s">
        <v>136</v>
      </c>
      <c r="E49" s="17" t="s">
        <v>136</v>
      </c>
      <c r="F49" s="22">
        <v>1</v>
      </c>
      <c r="G49" s="20" t="s">
        <v>78</v>
      </c>
    </row>
    <row r="50" spans="1:7" ht="17.149999999999999" customHeight="1" x14ac:dyDescent="0.45">
      <c r="A50" s="14" t="s">
        <v>75</v>
      </c>
      <c r="B50" s="14" t="s">
        <v>123</v>
      </c>
      <c r="C50" s="35">
        <v>102</v>
      </c>
      <c r="D50" s="17" t="s">
        <v>136</v>
      </c>
      <c r="E50" s="17" t="s">
        <v>136</v>
      </c>
      <c r="F50" s="19">
        <v>2</v>
      </c>
      <c r="G50" s="20" t="s">
        <v>137</v>
      </c>
    </row>
    <row r="51" spans="1:7" ht="17.149999999999999" customHeight="1" x14ac:dyDescent="0.45">
      <c r="A51" s="14" t="s">
        <v>75</v>
      </c>
      <c r="B51" s="14" t="s">
        <v>124</v>
      </c>
      <c r="C51" s="34">
        <v>365</v>
      </c>
      <c r="D51" s="35">
        <v>167</v>
      </c>
      <c r="E51" s="35">
        <v>163</v>
      </c>
      <c r="F51" s="26" t="s">
        <v>138</v>
      </c>
      <c r="G51" s="26" t="s">
        <v>138</v>
      </c>
    </row>
    <row r="52" spans="1:7" ht="17.149999999999999" customHeight="1" x14ac:dyDescent="0.45">
      <c r="A52" s="14" t="s">
        <v>75</v>
      </c>
      <c r="B52" s="14" t="s">
        <v>125</v>
      </c>
      <c r="C52" s="34">
        <v>400</v>
      </c>
      <c r="D52" s="17" t="s">
        <v>136</v>
      </c>
      <c r="E52" s="35">
        <v>116</v>
      </c>
      <c r="F52" s="19">
        <v>2</v>
      </c>
      <c r="G52" s="20" t="s">
        <v>137</v>
      </c>
    </row>
    <row r="53" spans="1:7" ht="17.149999999999999" customHeight="1" x14ac:dyDescent="0.45">
      <c r="A53" s="14" t="s">
        <v>75</v>
      </c>
      <c r="B53" s="14" t="s">
        <v>126</v>
      </c>
      <c r="C53" s="34">
        <v>1034</v>
      </c>
      <c r="D53" s="35">
        <v>528</v>
      </c>
      <c r="E53" s="35">
        <v>299</v>
      </c>
      <c r="F53" s="26" t="s">
        <v>138</v>
      </c>
      <c r="G53" s="26" t="s">
        <v>138</v>
      </c>
    </row>
    <row r="54" spans="1:7" ht="17.149999999999999" customHeight="1" x14ac:dyDescent="0.45">
      <c r="A54" s="14" t="s">
        <v>75</v>
      </c>
      <c r="B54" s="14" t="s">
        <v>127</v>
      </c>
      <c r="C54" s="35">
        <v>128</v>
      </c>
      <c r="D54" s="17" t="s">
        <v>136</v>
      </c>
      <c r="E54" s="35">
        <v>81</v>
      </c>
      <c r="F54" s="19">
        <v>2</v>
      </c>
      <c r="G54" s="20" t="s">
        <v>137</v>
      </c>
    </row>
    <row r="55" spans="1:7" ht="17.149999999999999" customHeight="1" x14ac:dyDescent="0.45">
      <c r="A55" s="14" t="s">
        <v>75</v>
      </c>
      <c r="B55" s="14" t="s">
        <v>128</v>
      </c>
      <c r="C55" s="35">
        <v>134</v>
      </c>
      <c r="D55" s="35">
        <v>58</v>
      </c>
      <c r="E55" s="17" t="s">
        <v>136</v>
      </c>
      <c r="F55" s="19">
        <v>2</v>
      </c>
      <c r="G55" s="20" t="s">
        <v>137</v>
      </c>
    </row>
    <row r="56" spans="1:7" ht="17.149999999999999" customHeight="1" x14ac:dyDescent="0.45">
      <c r="A56" s="14" t="s">
        <v>75</v>
      </c>
      <c r="B56" s="14" t="s">
        <v>129</v>
      </c>
      <c r="C56" s="17" t="s">
        <v>136</v>
      </c>
      <c r="D56" s="35">
        <v>11</v>
      </c>
      <c r="E56" s="17" t="s">
        <v>136</v>
      </c>
      <c r="F56" s="19">
        <v>2</v>
      </c>
      <c r="G56" s="20" t="s">
        <v>137</v>
      </c>
    </row>
    <row r="57" spans="1:7" ht="17.149999999999999" customHeight="1" x14ac:dyDescent="0.45">
      <c r="A57" s="14" t="s">
        <v>75</v>
      </c>
      <c r="B57" s="14" t="s">
        <v>130</v>
      </c>
      <c r="C57" s="34">
        <v>625</v>
      </c>
      <c r="D57" s="35">
        <v>250</v>
      </c>
      <c r="E57" s="35">
        <v>283</v>
      </c>
      <c r="F57" s="26" t="s">
        <v>138</v>
      </c>
      <c r="G57" s="26" t="s">
        <v>138</v>
      </c>
    </row>
    <row r="58" spans="1:7" ht="17.149999999999999" customHeight="1" x14ac:dyDescent="0.45">
      <c r="A58" s="14" t="s">
        <v>75</v>
      </c>
      <c r="B58" s="14" t="s">
        <v>131</v>
      </c>
      <c r="C58" s="35">
        <v>44</v>
      </c>
      <c r="D58" s="35">
        <v>38</v>
      </c>
      <c r="E58" s="17" t="s">
        <v>136</v>
      </c>
      <c r="F58" s="19">
        <v>2</v>
      </c>
      <c r="G58" s="20" t="s">
        <v>137</v>
      </c>
    </row>
    <row r="59" spans="1:7" ht="17.149999999999999" customHeight="1" x14ac:dyDescent="0.45">
      <c r="A59" s="14" t="s">
        <v>75</v>
      </c>
      <c r="B59" s="14" t="s">
        <v>132</v>
      </c>
      <c r="C59" s="34">
        <v>839</v>
      </c>
      <c r="D59" s="35">
        <v>659</v>
      </c>
      <c r="E59" s="35">
        <v>573</v>
      </c>
      <c r="F59" s="26" t="s">
        <v>138</v>
      </c>
      <c r="G59" s="26" t="s">
        <v>138</v>
      </c>
    </row>
    <row r="60" spans="1:7" ht="17.149999999999999" customHeight="1" x14ac:dyDescent="0.45">
      <c r="A60" s="14" t="s">
        <v>75</v>
      </c>
      <c r="B60" s="14" t="s">
        <v>133</v>
      </c>
      <c r="C60" s="35">
        <v>383</v>
      </c>
      <c r="D60" s="35">
        <v>102</v>
      </c>
      <c r="E60" s="17" t="s">
        <v>136</v>
      </c>
      <c r="F60" s="19">
        <v>2</v>
      </c>
      <c r="G60" s="20" t="s">
        <v>137</v>
      </c>
    </row>
    <row r="61" spans="1:7" ht="17.149999999999999" customHeight="1" x14ac:dyDescent="0.45">
      <c r="A61" s="14" t="s">
        <v>75</v>
      </c>
      <c r="B61" s="14" t="s">
        <v>134</v>
      </c>
      <c r="C61" s="35">
        <v>120</v>
      </c>
      <c r="D61" s="35">
        <v>105</v>
      </c>
      <c r="E61" s="35">
        <v>53</v>
      </c>
      <c r="F61" s="26" t="s">
        <v>138</v>
      </c>
      <c r="G61" s="26" t="s">
        <v>138</v>
      </c>
    </row>
    <row r="62" spans="1:7" ht="17.149999999999999" customHeight="1" x14ac:dyDescent="0.45">
      <c r="A62" s="41" t="s">
        <v>75</v>
      </c>
      <c r="B62" s="41" t="s">
        <v>135</v>
      </c>
      <c r="C62" s="51">
        <v>54465</v>
      </c>
      <c r="D62" s="51">
        <v>28438</v>
      </c>
      <c r="E62" s="51">
        <v>26632</v>
      </c>
      <c r="F62" s="45" t="s">
        <v>138</v>
      </c>
      <c r="G62" s="45" t="s">
        <v>138</v>
      </c>
    </row>
    <row r="64" spans="1:7" ht="17.149999999999999" customHeight="1" x14ac:dyDescent="0.45">
      <c r="A64" s="27" t="s">
        <v>20</v>
      </c>
    </row>
  </sheetData>
  <sheetProtection sheet="1" objects="1" scenarios="1" selectLockedCells="1"/>
  <conditionalFormatting sqref="A5:B5 D5:G5 A36:G37 F49:G49 E29:F29 A56:B56 D56 A6:C7 E12:F12 A17:C17 E17:F17 A23:C23 E23:F23 A28:B29 A27:C27 E27:F27 A31:C32 A34:C35 E34:F34 A38:C38 A43:C43 A47:C50 A52:C52 A55:D55 A54:C54 F38 E43:F43 F50 E52:F52 E54:F54 E7:F7 E47:F48 F6 A8:D8 F8 A11:C12 F11 A14:D14 F14 A26:D26 F26 F31:F32 F55:F56 A58:D58 F58 A60:D60 F60 D28 A19:D21 F19:F21 F28 A4:G4 A9:G10 A13:G13 A15:G16 A18:G18 A22:G22 A24:G24 A30:G30 A33:G33 F35:G37 A39:G42 A44:G46 A51:G51 A53:G53 A57:G57 A59:G59 A61:G62 A25:C25 E25:F25">
    <cfRule type="expression" dxfId="178" priority="69">
      <formula>MOD(ROW(),2)=0</formula>
    </cfRule>
  </conditionalFormatting>
  <conditionalFormatting sqref="C5">
    <cfRule type="expression" dxfId="177" priority="68">
      <formula>MOD(ROW(),2)=0</formula>
    </cfRule>
  </conditionalFormatting>
  <conditionalFormatting sqref="E35">
    <cfRule type="expression" dxfId="176" priority="67">
      <formula>MOD(ROW(),2)=0</formula>
    </cfRule>
  </conditionalFormatting>
  <conditionalFormatting sqref="D49">
    <cfRule type="expression" dxfId="175" priority="66">
      <formula>MOD(ROW(),2)=0</formula>
    </cfRule>
  </conditionalFormatting>
  <conditionalFormatting sqref="E49">
    <cfRule type="expression" dxfId="174" priority="65">
      <formula>MOD(ROW(),2)=0</formula>
    </cfRule>
  </conditionalFormatting>
  <conditionalFormatting sqref="C29">
    <cfRule type="expression" dxfId="173" priority="64">
      <formula>MOD(ROW(),2)=0</formula>
    </cfRule>
  </conditionalFormatting>
  <conditionalFormatting sqref="C56">
    <cfRule type="expression" dxfId="172" priority="63">
      <formula>MOD(ROW(),2)=0</formula>
    </cfRule>
  </conditionalFormatting>
  <conditionalFormatting sqref="D6">
    <cfRule type="expression" dxfId="171" priority="62">
      <formula>MOD(ROW(),2)=0</formula>
    </cfRule>
  </conditionalFormatting>
  <conditionalFormatting sqref="D7">
    <cfRule type="expression" dxfId="170" priority="61">
      <formula>MOD(ROW(),2)=0</formula>
    </cfRule>
  </conditionalFormatting>
  <conditionalFormatting sqref="D12">
    <cfRule type="expression" dxfId="169" priority="60">
      <formula>MOD(ROW(),2)=0</formula>
    </cfRule>
  </conditionalFormatting>
  <conditionalFormatting sqref="D17">
    <cfRule type="expression" dxfId="168" priority="59">
      <formula>MOD(ROW(),2)=0</formula>
    </cfRule>
  </conditionalFormatting>
  <conditionalFormatting sqref="D23">
    <cfRule type="expression" dxfId="167" priority="58">
      <formula>MOD(ROW(),2)=0</formula>
    </cfRule>
  </conditionalFormatting>
  <conditionalFormatting sqref="D27">
    <cfRule type="expression" dxfId="166" priority="57">
      <formula>MOD(ROW(),2)=0</formula>
    </cfRule>
  </conditionalFormatting>
  <conditionalFormatting sqref="D29">
    <cfRule type="expression" dxfId="165" priority="56">
      <formula>MOD(ROW(),2)=0</formula>
    </cfRule>
  </conditionalFormatting>
  <conditionalFormatting sqref="D31">
    <cfRule type="expression" dxfId="164" priority="55">
      <formula>MOD(ROW(),2)=0</formula>
    </cfRule>
  </conditionalFormatting>
  <conditionalFormatting sqref="D32">
    <cfRule type="expression" dxfId="163" priority="54">
      <formula>MOD(ROW(),2)=0</formula>
    </cfRule>
  </conditionalFormatting>
  <conditionalFormatting sqref="D34">
    <cfRule type="expression" dxfId="162" priority="53">
      <formula>MOD(ROW(),2)=0</formula>
    </cfRule>
  </conditionalFormatting>
  <conditionalFormatting sqref="D35">
    <cfRule type="expression" dxfId="161" priority="52">
      <formula>MOD(ROW(),2)=0</formula>
    </cfRule>
  </conditionalFormatting>
  <conditionalFormatting sqref="D38">
    <cfRule type="expression" dxfId="160" priority="51">
      <formula>MOD(ROW(),2)=0</formula>
    </cfRule>
  </conditionalFormatting>
  <conditionalFormatting sqref="D43">
    <cfRule type="expression" dxfId="159" priority="50">
      <formula>MOD(ROW(),2)=0</formula>
    </cfRule>
  </conditionalFormatting>
  <conditionalFormatting sqref="D47">
    <cfRule type="expression" dxfId="158" priority="49">
      <formula>MOD(ROW(),2)=0</formula>
    </cfRule>
  </conditionalFormatting>
  <conditionalFormatting sqref="D48">
    <cfRule type="expression" dxfId="157" priority="48">
      <formula>MOD(ROW(),2)=0</formula>
    </cfRule>
  </conditionalFormatting>
  <conditionalFormatting sqref="D50">
    <cfRule type="expression" dxfId="156" priority="47">
      <formula>MOD(ROW(),2)=0</formula>
    </cfRule>
  </conditionalFormatting>
  <conditionalFormatting sqref="D52">
    <cfRule type="expression" dxfId="155" priority="46">
      <formula>MOD(ROW(),2)=0</formula>
    </cfRule>
  </conditionalFormatting>
  <conditionalFormatting sqref="D54">
    <cfRule type="expression" dxfId="154" priority="45">
      <formula>MOD(ROW(),2)=0</formula>
    </cfRule>
  </conditionalFormatting>
  <conditionalFormatting sqref="G6">
    <cfRule type="expression" dxfId="153" priority="44">
      <formula>MOD(ROW(),2)=0</formula>
    </cfRule>
  </conditionalFormatting>
  <conditionalFormatting sqref="G7">
    <cfRule type="expression" dxfId="152" priority="43">
      <formula>MOD(ROW(),2)=0</formula>
    </cfRule>
  </conditionalFormatting>
  <conditionalFormatting sqref="G12">
    <cfRule type="expression" dxfId="151" priority="42">
      <formula>MOD(ROW(),2)=0</formula>
    </cfRule>
  </conditionalFormatting>
  <conditionalFormatting sqref="G17">
    <cfRule type="expression" dxfId="150" priority="41">
      <formula>MOD(ROW(),2)=0</formula>
    </cfRule>
  </conditionalFormatting>
  <conditionalFormatting sqref="G23">
    <cfRule type="expression" dxfId="149" priority="40">
      <formula>MOD(ROW(),2)=0</formula>
    </cfRule>
  </conditionalFormatting>
  <conditionalFormatting sqref="G27">
    <cfRule type="expression" dxfId="148" priority="39">
      <formula>MOD(ROW(),2)=0</formula>
    </cfRule>
  </conditionalFormatting>
  <conditionalFormatting sqref="G28:G29">
    <cfRule type="expression" dxfId="147" priority="38">
      <formula>MOD(ROW(),2)=0</formula>
    </cfRule>
  </conditionalFormatting>
  <conditionalFormatting sqref="G31">
    <cfRule type="expression" dxfId="146" priority="37">
      <formula>MOD(ROW(),2)=0</formula>
    </cfRule>
  </conditionalFormatting>
  <conditionalFormatting sqref="G32">
    <cfRule type="expression" dxfId="145" priority="36">
      <formula>MOD(ROW(),2)=0</formula>
    </cfRule>
  </conditionalFormatting>
  <conditionalFormatting sqref="G34">
    <cfRule type="expression" dxfId="144" priority="35">
      <formula>MOD(ROW(),2)=0</formula>
    </cfRule>
  </conditionalFormatting>
  <conditionalFormatting sqref="G38">
    <cfRule type="expression" dxfId="143" priority="34">
      <formula>MOD(ROW(),2)=0</formula>
    </cfRule>
  </conditionalFormatting>
  <conditionalFormatting sqref="G43">
    <cfRule type="expression" dxfId="142" priority="33">
      <formula>MOD(ROW(),2)=0</formula>
    </cfRule>
  </conditionalFormatting>
  <conditionalFormatting sqref="G47">
    <cfRule type="expression" dxfId="141" priority="32">
      <formula>MOD(ROW(),2)=0</formula>
    </cfRule>
  </conditionalFormatting>
  <conditionalFormatting sqref="G48">
    <cfRule type="expression" dxfId="140" priority="31">
      <formula>MOD(ROW(),2)=0</formula>
    </cfRule>
  </conditionalFormatting>
  <conditionalFormatting sqref="G50">
    <cfRule type="expression" dxfId="139" priority="30">
      <formula>MOD(ROW(),2)=0</formula>
    </cfRule>
  </conditionalFormatting>
  <conditionalFormatting sqref="G52">
    <cfRule type="expression" dxfId="138" priority="29">
      <formula>MOD(ROW(),2)=0</formula>
    </cfRule>
  </conditionalFormatting>
  <conditionalFormatting sqref="G54">
    <cfRule type="expression" dxfId="137" priority="28">
      <formula>MOD(ROW(),2)=0</formula>
    </cfRule>
  </conditionalFormatting>
  <conditionalFormatting sqref="G55:G56">
    <cfRule type="expression" dxfId="136" priority="27">
      <formula>MOD(ROW(),2)=0</formula>
    </cfRule>
  </conditionalFormatting>
  <conditionalFormatting sqref="E6">
    <cfRule type="expression" dxfId="135" priority="26">
      <formula>MOD(ROW(),2)=0</formula>
    </cfRule>
  </conditionalFormatting>
  <conditionalFormatting sqref="E8">
    <cfRule type="expression" dxfId="134" priority="25">
      <formula>MOD(ROW(),2)=0</formula>
    </cfRule>
  </conditionalFormatting>
  <conditionalFormatting sqref="D11:E11">
    <cfRule type="expression" dxfId="133" priority="24">
      <formula>MOD(ROW(),2)=0</formula>
    </cfRule>
  </conditionalFormatting>
  <conditionalFormatting sqref="E19:E21">
    <cfRule type="expression" dxfId="132" priority="23">
      <formula>MOD(ROW(),2)=0</formula>
    </cfRule>
  </conditionalFormatting>
  <conditionalFormatting sqref="E14">
    <cfRule type="expression" dxfId="131" priority="22">
      <formula>MOD(ROW(),2)=0</formula>
    </cfRule>
  </conditionalFormatting>
  <conditionalFormatting sqref="E26">
    <cfRule type="expression" dxfId="130" priority="21">
      <formula>MOD(ROW(),2)=0</formula>
    </cfRule>
  </conditionalFormatting>
  <conditionalFormatting sqref="E31">
    <cfRule type="expression" dxfId="129" priority="20">
      <formula>MOD(ROW(),2)=0</formula>
    </cfRule>
  </conditionalFormatting>
  <conditionalFormatting sqref="E32">
    <cfRule type="expression" dxfId="128" priority="19">
      <formula>MOD(ROW(),2)=0</formula>
    </cfRule>
  </conditionalFormatting>
  <conditionalFormatting sqref="E38">
    <cfRule type="expression" dxfId="127" priority="18">
      <formula>MOD(ROW(),2)=0</formula>
    </cfRule>
  </conditionalFormatting>
  <conditionalFormatting sqref="E50">
    <cfRule type="expression" dxfId="126" priority="17">
      <formula>MOD(ROW(),2)=0</formula>
    </cfRule>
  </conditionalFormatting>
  <conditionalFormatting sqref="E55">
    <cfRule type="expression" dxfId="125" priority="16">
      <formula>MOD(ROW(),2)=0</formula>
    </cfRule>
  </conditionalFormatting>
  <conditionalFormatting sqref="E56">
    <cfRule type="expression" dxfId="124" priority="15">
      <formula>MOD(ROW(),2)=0</formula>
    </cfRule>
  </conditionalFormatting>
  <conditionalFormatting sqref="E58">
    <cfRule type="expression" dxfId="123" priority="14">
      <formula>MOD(ROW(),2)=0</formula>
    </cfRule>
  </conditionalFormatting>
  <conditionalFormatting sqref="E60">
    <cfRule type="expression" dxfId="122" priority="13">
      <formula>MOD(ROW(),2)=0</formula>
    </cfRule>
  </conditionalFormatting>
  <conditionalFormatting sqref="G58">
    <cfRule type="expression" dxfId="121" priority="12">
      <formula>MOD(ROW(),2)=0</formula>
    </cfRule>
  </conditionalFormatting>
  <conditionalFormatting sqref="G60">
    <cfRule type="expression" dxfId="120" priority="11">
      <formula>MOD(ROW(),2)=0</formula>
    </cfRule>
  </conditionalFormatting>
  <conditionalFormatting sqref="G8">
    <cfRule type="expression" dxfId="119" priority="10">
      <formula>MOD(ROW(),2)=0</formula>
    </cfRule>
  </conditionalFormatting>
  <conditionalFormatting sqref="G11">
    <cfRule type="expression" dxfId="118" priority="9">
      <formula>MOD(ROW(),2)=0</formula>
    </cfRule>
  </conditionalFormatting>
  <conditionalFormatting sqref="G14">
    <cfRule type="expression" dxfId="117" priority="8">
      <formula>MOD(ROW(),2)=0</formula>
    </cfRule>
  </conditionalFormatting>
  <conditionalFormatting sqref="G19">
    <cfRule type="expression" dxfId="116" priority="7">
      <formula>MOD(ROW(),2)=0</formula>
    </cfRule>
  </conditionalFormatting>
  <conditionalFormatting sqref="G20:G21">
    <cfRule type="expression" dxfId="115" priority="6">
      <formula>MOD(ROW(),2)=0</formula>
    </cfRule>
  </conditionalFormatting>
  <conditionalFormatting sqref="G26">
    <cfRule type="expression" dxfId="114" priority="5">
      <formula>MOD(ROW(),2)=0</formula>
    </cfRule>
  </conditionalFormatting>
  <conditionalFormatting sqref="C28">
    <cfRule type="expression" dxfId="113" priority="4">
      <formula>MOD(ROW(),2)=0</formula>
    </cfRule>
  </conditionalFormatting>
  <conditionalFormatting sqref="E28">
    <cfRule type="expression" dxfId="112" priority="3">
      <formula>MOD(ROW(),2)=0</formula>
    </cfRule>
  </conditionalFormatting>
  <conditionalFormatting sqref="D25">
    <cfRule type="expression" dxfId="111" priority="2">
      <formula>MOD(ROW(),2)=0</formula>
    </cfRule>
  </conditionalFormatting>
  <conditionalFormatting sqref="G25">
    <cfRule type="expression" dxfId="110" priority="1">
      <formula>MOD(ROW(),2)=0</formula>
    </cfRule>
  </conditionalFormatting>
  <pageMargins left="0.05" right="0.05" top="0.5" bottom="0.5" header="0" footer="0"/>
  <pageSetup orientation="portrait" horizontalDpi="300" verticalDpi="300"/>
  <tableParts count="1">
    <tablePart r:id="rId1"/>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D65C9EB-80AA-470A-93B3-90B406E63BE2}">
  <dimension ref="A1:G64"/>
  <sheetViews>
    <sheetView zoomScaleNormal="100" workbookViewId="0">
      <pane ySplit="3" topLeftCell="A4" activePane="bottomLeft" state="frozen"/>
      <selection activeCell="K5" sqref="K5"/>
      <selection pane="bottomLeft" activeCell="E8" sqref="E8"/>
    </sheetView>
  </sheetViews>
  <sheetFormatPr defaultColWidth="0" defaultRowHeight="17.149999999999999" customHeight="1" zeroHeight="1" x14ac:dyDescent="0.45"/>
  <cols>
    <col min="1" max="1" width="21.54296875" style="1" customWidth="1"/>
    <col min="2" max="2" width="17.6328125" style="1" customWidth="1"/>
    <col min="3" max="3" width="15" style="1" customWidth="1"/>
    <col min="4" max="4" width="20.08984375" style="1" customWidth="1"/>
    <col min="5" max="5" width="18.6328125" style="1" customWidth="1"/>
    <col min="6" max="6" width="21.6328125" style="2" customWidth="1"/>
    <col min="7" max="7" width="48.36328125" style="1" customWidth="1"/>
    <col min="8" max="16384" width="11.453125" style="1" hidden="1"/>
  </cols>
  <sheetData>
    <row r="1" spans="1:7" ht="17.149999999999999" customHeight="1" x14ac:dyDescent="0.45">
      <c r="A1" s="11" t="s">
        <v>0</v>
      </c>
    </row>
    <row r="2" spans="1:7" s="3" customFormat="1" ht="23.15" customHeight="1" x14ac:dyDescent="0.65">
      <c r="A2" s="12" t="s">
        <v>67</v>
      </c>
      <c r="F2" s="4"/>
    </row>
    <row r="3" spans="1:7" ht="17.149999999999999" customHeight="1" x14ac:dyDescent="0.45">
      <c r="A3" s="50" t="s">
        <v>61</v>
      </c>
      <c r="B3" s="50" t="s">
        <v>3</v>
      </c>
      <c r="C3" s="50" t="s">
        <v>62</v>
      </c>
      <c r="D3" s="50" t="s">
        <v>68</v>
      </c>
      <c r="E3" s="50" t="s">
        <v>64</v>
      </c>
      <c r="F3" s="50" t="s">
        <v>65</v>
      </c>
      <c r="G3" s="50" t="s">
        <v>66</v>
      </c>
    </row>
    <row r="4" spans="1:7" ht="17.149999999999999" customHeight="1" x14ac:dyDescent="0.45">
      <c r="A4" s="14" t="s">
        <v>75</v>
      </c>
      <c r="B4" s="14" t="s">
        <v>76</v>
      </c>
      <c r="C4" s="34">
        <v>709</v>
      </c>
      <c r="D4" s="35">
        <v>15</v>
      </c>
      <c r="E4" s="35">
        <v>80</v>
      </c>
      <c r="F4" s="24" t="s">
        <v>138</v>
      </c>
      <c r="G4" s="24" t="s">
        <v>138</v>
      </c>
    </row>
    <row r="5" spans="1:7" ht="17.149999999999999" customHeight="1" x14ac:dyDescent="0.45">
      <c r="A5" s="14" t="s">
        <v>75</v>
      </c>
      <c r="B5" s="14" t="s">
        <v>77</v>
      </c>
      <c r="C5" s="35">
        <v>0</v>
      </c>
      <c r="D5" s="35">
        <v>0</v>
      </c>
      <c r="E5" s="35">
        <v>0</v>
      </c>
      <c r="F5" s="26" t="s">
        <v>138</v>
      </c>
      <c r="G5" s="26" t="s">
        <v>138</v>
      </c>
    </row>
    <row r="6" spans="1:7" ht="17.149999999999999" customHeight="1" x14ac:dyDescent="0.45">
      <c r="A6" s="14" t="s">
        <v>75</v>
      </c>
      <c r="B6" s="14" t="s">
        <v>79</v>
      </c>
      <c r="C6" s="35">
        <v>9</v>
      </c>
      <c r="D6" s="17" t="s">
        <v>136</v>
      </c>
      <c r="E6" s="17" t="s">
        <v>136</v>
      </c>
      <c r="F6" s="22">
        <v>1</v>
      </c>
      <c r="G6" s="14" t="s">
        <v>78</v>
      </c>
    </row>
    <row r="7" spans="1:7" ht="17.149999999999999" customHeight="1" x14ac:dyDescent="0.45">
      <c r="A7" s="14" t="s">
        <v>75</v>
      </c>
      <c r="B7" s="14" t="s">
        <v>80</v>
      </c>
      <c r="C7" s="35">
        <v>60</v>
      </c>
      <c r="D7" s="17" t="s">
        <v>136</v>
      </c>
      <c r="E7" s="35">
        <v>8</v>
      </c>
      <c r="F7" s="22">
        <v>1</v>
      </c>
      <c r="G7" s="14" t="s">
        <v>78</v>
      </c>
    </row>
    <row r="8" spans="1:7" ht="17.149999999999999" customHeight="1" x14ac:dyDescent="0.45">
      <c r="A8" s="14" t="s">
        <v>75</v>
      </c>
      <c r="B8" s="14" t="s">
        <v>81</v>
      </c>
      <c r="C8" s="35">
        <v>11</v>
      </c>
      <c r="D8" s="35">
        <v>0</v>
      </c>
      <c r="E8" s="17" t="s">
        <v>136</v>
      </c>
      <c r="F8" s="22">
        <v>1</v>
      </c>
      <c r="G8" s="14" t="s">
        <v>78</v>
      </c>
    </row>
    <row r="9" spans="1:7" ht="17.149999999999999" customHeight="1" x14ac:dyDescent="0.45">
      <c r="A9" s="14" t="s">
        <v>75</v>
      </c>
      <c r="B9" s="14" t="s">
        <v>82</v>
      </c>
      <c r="C9" s="17" t="s">
        <v>136</v>
      </c>
      <c r="D9" s="35">
        <v>0</v>
      </c>
      <c r="E9" s="35">
        <v>0</v>
      </c>
      <c r="F9" s="19">
        <v>2</v>
      </c>
      <c r="G9" s="20" t="s">
        <v>137</v>
      </c>
    </row>
    <row r="10" spans="1:7" ht="17.149999999999999" customHeight="1" x14ac:dyDescent="0.45">
      <c r="A10" s="14" t="s">
        <v>75</v>
      </c>
      <c r="B10" s="14" t="s">
        <v>83</v>
      </c>
      <c r="C10" s="35">
        <v>227</v>
      </c>
      <c r="D10" s="35">
        <v>14</v>
      </c>
      <c r="E10" s="35">
        <v>38</v>
      </c>
      <c r="F10" s="24" t="s">
        <v>138</v>
      </c>
      <c r="G10" s="24" t="s">
        <v>138</v>
      </c>
    </row>
    <row r="11" spans="1:7" ht="17.149999999999999" customHeight="1" x14ac:dyDescent="0.45">
      <c r="A11" s="14" t="s">
        <v>75</v>
      </c>
      <c r="B11" s="14" t="s">
        <v>84</v>
      </c>
      <c r="C11" s="35">
        <v>8</v>
      </c>
      <c r="D11" s="17" t="s">
        <v>136</v>
      </c>
      <c r="E11" s="17" t="s">
        <v>136</v>
      </c>
      <c r="F11" s="22">
        <v>1</v>
      </c>
      <c r="G11" s="14" t="s">
        <v>78</v>
      </c>
    </row>
    <row r="12" spans="1:7" ht="17.149999999999999" customHeight="1" x14ac:dyDescent="0.45">
      <c r="A12" s="14" t="s">
        <v>75</v>
      </c>
      <c r="B12" s="14" t="s">
        <v>85</v>
      </c>
      <c r="C12" s="35">
        <v>39</v>
      </c>
      <c r="D12" s="17" t="s">
        <v>136</v>
      </c>
      <c r="E12" s="35">
        <v>12</v>
      </c>
      <c r="F12" s="22">
        <v>1</v>
      </c>
      <c r="G12" s="14" t="s">
        <v>78</v>
      </c>
    </row>
    <row r="13" spans="1:7" ht="17.149999999999999" customHeight="1" x14ac:dyDescent="0.45">
      <c r="A13" s="14" t="s">
        <v>75</v>
      </c>
      <c r="B13" s="14" t="s">
        <v>86</v>
      </c>
      <c r="C13" s="35">
        <v>347</v>
      </c>
      <c r="D13" s="35">
        <v>11</v>
      </c>
      <c r="E13" s="35">
        <v>49</v>
      </c>
      <c r="F13" s="26" t="s">
        <v>138</v>
      </c>
      <c r="G13" s="26" t="s">
        <v>138</v>
      </c>
    </row>
    <row r="14" spans="1:7" ht="17.149999999999999" customHeight="1" x14ac:dyDescent="0.45">
      <c r="A14" s="14" t="s">
        <v>75</v>
      </c>
      <c r="B14" s="14" t="s">
        <v>87</v>
      </c>
      <c r="C14" s="35">
        <v>9</v>
      </c>
      <c r="D14" s="35">
        <v>8</v>
      </c>
      <c r="E14" s="17" t="s">
        <v>136</v>
      </c>
      <c r="F14" s="22">
        <v>1</v>
      </c>
      <c r="G14" s="14" t="s">
        <v>78</v>
      </c>
    </row>
    <row r="15" spans="1:7" ht="17.149999999999999" customHeight="1" x14ac:dyDescent="0.45">
      <c r="A15" s="14" t="s">
        <v>75</v>
      </c>
      <c r="B15" s="14" t="s">
        <v>88</v>
      </c>
      <c r="C15" s="35">
        <v>30</v>
      </c>
      <c r="D15" s="35">
        <v>8</v>
      </c>
      <c r="E15" s="35">
        <v>6</v>
      </c>
      <c r="F15" s="26" t="s">
        <v>138</v>
      </c>
      <c r="G15" s="26" t="s">
        <v>138</v>
      </c>
    </row>
    <row r="16" spans="1:7" ht="17.149999999999999" customHeight="1" x14ac:dyDescent="0.45">
      <c r="A16" s="14" t="s">
        <v>75</v>
      </c>
      <c r="B16" s="14" t="s">
        <v>89</v>
      </c>
      <c r="C16" s="35">
        <v>30</v>
      </c>
      <c r="D16" s="35">
        <v>23</v>
      </c>
      <c r="E16" s="35">
        <v>12</v>
      </c>
      <c r="F16" s="24" t="s">
        <v>138</v>
      </c>
      <c r="G16" s="24" t="s">
        <v>138</v>
      </c>
    </row>
    <row r="17" spans="1:7" ht="17.149999999999999" customHeight="1" x14ac:dyDescent="0.45">
      <c r="A17" s="14" t="s">
        <v>75</v>
      </c>
      <c r="B17" s="14" t="s">
        <v>90</v>
      </c>
      <c r="C17" s="35">
        <v>0</v>
      </c>
      <c r="D17" s="17" t="s">
        <v>136</v>
      </c>
      <c r="E17" s="35">
        <v>0</v>
      </c>
      <c r="F17" s="22">
        <v>1</v>
      </c>
      <c r="G17" s="14" t="s">
        <v>78</v>
      </c>
    </row>
    <row r="18" spans="1:7" ht="17.149999999999999" customHeight="1" x14ac:dyDescent="0.45">
      <c r="A18" s="14" t="s">
        <v>75</v>
      </c>
      <c r="B18" s="14" t="s">
        <v>91</v>
      </c>
      <c r="C18" s="35">
        <v>214</v>
      </c>
      <c r="D18" s="35">
        <v>31</v>
      </c>
      <c r="E18" s="35">
        <v>28</v>
      </c>
      <c r="F18" s="24" t="s">
        <v>138</v>
      </c>
      <c r="G18" s="24" t="s">
        <v>138</v>
      </c>
    </row>
    <row r="19" spans="1:7" ht="17.149999999999999" customHeight="1" x14ac:dyDescent="0.45">
      <c r="A19" s="14" t="s">
        <v>75</v>
      </c>
      <c r="B19" s="14" t="s">
        <v>92</v>
      </c>
      <c r="C19" s="35">
        <v>19</v>
      </c>
      <c r="D19" s="35">
        <v>0</v>
      </c>
      <c r="E19" s="17" t="s">
        <v>136</v>
      </c>
      <c r="F19" s="22">
        <v>1</v>
      </c>
      <c r="G19" s="14" t="s">
        <v>78</v>
      </c>
    </row>
    <row r="20" spans="1:7" ht="17.149999999999999" customHeight="1" x14ac:dyDescent="0.45">
      <c r="A20" s="14" t="s">
        <v>75</v>
      </c>
      <c r="B20" s="14" t="s">
        <v>93</v>
      </c>
      <c r="C20" s="35">
        <v>35</v>
      </c>
      <c r="D20" s="35">
        <v>5</v>
      </c>
      <c r="E20" s="17" t="s">
        <v>136</v>
      </c>
      <c r="F20" s="22">
        <v>1</v>
      </c>
      <c r="G20" s="14" t="s">
        <v>78</v>
      </c>
    </row>
    <row r="21" spans="1:7" ht="17.149999999999999" customHeight="1" x14ac:dyDescent="0.45">
      <c r="A21" s="14" t="s">
        <v>75</v>
      </c>
      <c r="B21" s="14" t="s">
        <v>94</v>
      </c>
      <c r="C21" s="35">
        <v>12</v>
      </c>
      <c r="D21" s="35">
        <v>0</v>
      </c>
      <c r="E21" s="17" t="s">
        <v>136</v>
      </c>
      <c r="F21" s="19">
        <v>2</v>
      </c>
      <c r="G21" s="20" t="s">
        <v>137</v>
      </c>
    </row>
    <row r="22" spans="1:7" ht="17.149999999999999" customHeight="1" x14ac:dyDescent="0.45">
      <c r="A22" s="14" t="s">
        <v>75</v>
      </c>
      <c r="B22" s="14" t="s">
        <v>95</v>
      </c>
      <c r="C22" s="34">
        <v>2523</v>
      </c>
      <c r="D22" s="35">
        <v>457</v>
      </c>
      <c r="E22" s="35">
        <v>328</v>
      </c>
      <c r="F22" s="24" t="s">
        <v>138</v>
      </c>
      <c r="G22" s="24" t="s">
        <v>138</v>
      </c>
    </row>
    <row r="23" spans="1:7" ht="17.149999999999999" customHeight="1" x14ac:dyDescent="0.45">
      <c r="A23" s="14" t="s">
        <v>75</v>
      </c>
      <c r="B23" s="14" t="s">
        <v>96</v>
      </c>
      <c r="C23" s="35">
        <v>36</v>
      </c>
      <c r="D23" s="17" t="s">
        <v>136</v>
      </c>
      <c r="E23" s="35">
        <v>6</v>
      </c>
      <c r="F23" s="22">
        <v>1</v>
      </c>
      <c r="G23" s="14" t="s">
        <v>78</v>
      </c>
    </row>
    <row r="24" spans="1:7" ht="17.149999999999999" customHeight="1" x14ac:dyDescent="0.45">
      <c r="A24" s="14" t="s">
        <v>75</v>
      </c>
      <c r="B24" s="14" t="s">
        <v>97</v>
      </c>
      <c r="C24" s="35">
        <v>32</v>
      </c>
      <c r="D24" s="35">
        <v>10</v>
      </c>
      <c r="E24" s="35">
        <v>7</v>
      </c>
      <c r="F24" s="24" t="s">
        <v>138</v>
      </c>
      <c r="G24" s="24" t="s">
        <v>138</v>
      </c>
    </row>
    <row r="25" spans="1:7" ht="17.149999999999999" customHeight="1" x14ac:dyDescent="0.45">
      <c r="A25" s="14" t="s">
        <v>75</v>
      </c>
      <c r="B25" s="14" t="s">
        <v>98</v>
      </c>
      <c r="C25" s="35">
        <v>5</v>
      </c>
      <c r="D25" s="17" t="s">
        <v>136</v>
      </c>
      <c r="E25" s="35">
        <v>0</v>
      </c>
      <c r="F25" s="22">
        <v>1</v>
      </c>
      <c r="G25" s="14" t="s">
        <v>78</v>
      </c>
    </row>
    <row r="26" spans="1:7" ht="17.149999999999999" customHeight="1" x14ac:dyDescent="0.45">
      <c r="A26" s="14" t="s">
        <v>75</v>
      </c>
      <c r="B26" s="14" t="s">
        <v>99</v>
      </c>
      <c r="C26" s="35">
        <v>27</v>
      </c>
      <c r="D26" s="35">
        <v>8</v>
      </c>
      <c r="E26" s="17" t="s">
        <v>136</v>
      </c>
      <c r="F26" s="22">
        <v>1</v>
      </c>
      <c r="G26" s="14" t="s">
        <v>78</v>
      </c>
    </row>
    <row r="27" spans="1:7" ht="17.149999999999999" customHeight="1" x14ac:dyDescent="0.45">
      <c r="A27" s="14" t="s">
        <v>75</v>
      </c>
      <c r="B27" s="14" t="s">
        <v>100</v>
      </c>
      <c r="C27" s="35">
        <v>64</v>
      </c>
      <c r="D27" s="17" t="s">
        <v>136</v>
      </c>
      <c r="E27" s="35">
        <v>6</v>
      </c>
      <c r="F27" s="22">
        <v>1</v>
      </c>
      <c r="G27" s="14" t="s">
        <v>78</v>
      </c>
    </row>
    <row r="28" spans="1:7" ht="17.149999999999999" customHeight="1" x14ac:dyDescent="0.45">
      <c r="A28" s="14" t="s">
        <v>75</v>
      </c>
      <c r="B28" s="14" t="s">
        <v>101</v>
      </c>
      <c r="C28" s="17" t="s">
        <v>136</v>
      </c>
      <c r="D28" s="35">
        <v>0</v>
      </c>
      <c r="E28" s="17" t="s">
        <v>136</v>
      </c>
      <c r="F28" s="19">
        <v>2</v>
      </c>
      <c r="G28" s="20" t="s">
        <v>137</v>
      </c>
    </row>
    <row r="29" spans="1:7" ht="17.149999999999999" customHeight="1" x14ac:dyDescent="0.45">
      <c r="A29" s="14" t="s">
        <v>75</v>
      </c>
      <c r="B29" s="14" t="s">
        <v>102</v>
      </c>
      <c r="C29" s="17" t="s">
        <v>136</v>
      </c>
      <c r="D29" s="17" t="s">
        <v>136</v>
      </c>
      <c r="E29" s="35">
        <v>0</v>
      </c>
      <c r="F29" s="22">
        <v>1</v>
      </c>
      <c r="G29" s="14" t="s">
        <v>78</v>
      </c>
    </row>
    <row r="30" spans="1:7" ht="17.149999999999999" customHeight="1" x14ac:dyDescent="0.45">
      <c r="A30" s="14" t="s">
        <v>75</v>
      </c>
      <c r="B30" s="14" t="s">
        <v>103</v>
      </c>
      <c r="C30" s="35">
        <v>223</v>
      </c>
      <c r="D30" s="35">
        <v>47</v>
      </c>
      <c r="E30" s="35">
        <v>38</v>
      </c>
      <c r="F30" s="24" t="s">
        <v>138</v>
      </c>
      <c r="G30" s="24" t="s">
        <v>138</v>
      </c>
    </row>
    <row r="31" spans="1:7" ht="17.149999999999999" customHeight="1" x14ac:dyDescent="0.45">
      <c r="A31" s="14" t="s">
        <v>75</v>
      </c>
      <c r="B31" s="14" t="s">
        <v>104</v>
      </c>
      <c r="C31" s="35">
        <v>24</v>
      </c>
      <c r="D31" s="17" t="s">
        <v>136</v>
      </c>
      <c r="E31" s="17" t="s">
        <v>136</v>
      </c>
      <c r="F31" s="22">
        <v>1</v>
      </c>
      <c r="G31" s="14" t="s">
        <v>78</v>
      </c>
    </row>
    <row r="32" spans="1:7" ht="17.149999999999999" customHeight="1" x14ac:dyDescent="0.45">
      <c r="A32" s="14" t="s">
        <v>75</v>
      </c>
      <c r="B32" s="14" t="s">
        <v>105</v>
      </c>
      <c r="C32" s="35">
        <v>13</v>
      </c>
      <c r="D32" s="17" t="s">
        <v>136</v>
      </c>
      <c r="E32" s="17" t="s">
        <v>136</v>
      </c>
      <c r="F32" s="22">
        <v>1</v>
      </c>
      <c r="G32" s="14" t="s">
        <v>78</v>
      </c>
    </row>
    <row r="33" spans="1:7" ht="17.149999999999999" customHeight="1" x14ac:dyDescent="0.45">
      <c r="A33" s="14" t="s">
        <v>75</v>
      </c>
      <c r="B33" s="14" t="s">
        <v>106</v>
      </c>
      <c r="C33" s="34">
        <v>557</v>
      </c>
      <c r="D33" s="35">
        <v>56</v>
      </c>
      <c r="E33" s="35">
        <v>108</v>
      </c>
      <c r="F33" s="26" t="s">
        <v>138</v>
      </c>
      <c r="G33" s="26" t="s">
        <v>138</v>
      </c>
    </row>
    <row r="34" spans="1:7" ht="17.149999999999999" customHeight="1" x14ac:dyDescent="0.45">
      <c r="A34" s="14" t="s">
        <v>75</v>
      </c>
      <c r="B34" s="14" t="s">
        <v>107</v>
      </c>
      <c r="C34" s="35">
        <v>39</v>
      </c>
      <c r="D34" s="17" t="s">
        <v>136</v>
      </c>
      <c r="E34" s="35">
        <v>14</v>
      </c>
      <c r="F34" s="22">
        <v>1</v>
      </c>
      <c r="G34" s="14" t="s">
        <v>78</v>
      </c>
    </row>
    <row r="35" spans="1:7" ht="17.149999999999999" customHeight="1" x14ac:dyDescent="0.45">
      <c r="A35" s="14" t="s">
        <v>75</v>
      </c>
      <c r="B35" s="14" t="s">
        <v>108</v>
      </c>
      <c r="C35" s="35">
        <v>12</v>
      </c>
      <c r="D35" s="17" t="s">
        <v>136</v>
      </c>
      <c r="E35" s="35">
        <v>0</v>
      </c>
      <c r="F35" s="22">
        <v>1</v>
      </c>
      <c r="G35" s="14" t="s">
        <v>78</v>
      </c>
    </row>
    <row r="36" spans="1:7" ht="17.149999999999999" customHeight="1" x14ac:dyDescent="0.45">
      <c r="A36" s="14" t="s">
        <v>75</v>
      </c>
      <c r="B36" s="14" t="s">
        <v>109</v>
      </c>
      <c r="C36" s="34">
        <v>439</v>
      </c>
      <c r="D36" s="35">
        <v>37</v>
      </c>
      <c r="E36" s="35">
        <v>56</v>
      </c>
      <c r="F36" s="24" t="s">
        <v>138</v>
      </c>
      <c r="G36" s="24" t="s">
        <v>138</v>
      </c>
    </row>
    <row r="37" spans="1:7" ht="17.149999999999999" customHeight="1" x14ac:dyDescent="0.45">
      <c r="A37" s="14" t="s">
        <v>75</v>
      </c>
      <c r="B37" s="14" t="s">
        <v>110</v>
      </c>
      <c r="C37" s="35">
        <v>476</v>
      </c>
      <c r="D37" s="35">
        <v>5</v>
      </c>
      <c r="E37" s="35">
        <v>104</v>
      </c>
      <c r="F37" s="26" t="s">
        <v>138</v>
      </c>
      <c r="G37" s="26" t="s">
        <v>138</v>
      </c>
    </row>
    <row r="38" spans="1:7" ht="17.149999999999999" customHeight="1" x14ac:dyDescent="0.45">
      <c r="A38" s="14" t="s">
        <v>75</v>
      </c>
      <c r="B38" s="14" t="s">
        <v>111</v>
      </c>
      <c r="C38" s="35">
        <v>17</v>
      </c>
      <c r="D38" s="17" t="s">
        <v>136</v>
      </c>
      <c r="E38" s="17" t="s">
        <v>136</v>
      </c>
      <c r="F38" s="22">
        <v>1</v>
      </c>
      <c r="G38" s="14" t="s">
        <v>78</v>
      </c>
    </row>
    <row r="39" spans="1:7" ht="17.149999999999999" customHeight="1" x14ac:dyDescent="0.45">
      <c r="A39" s="14" t="s">
        <v>75</v>
      </c>
      <c r="B39" s="14" t="s">
        <v>112</v>
      </c>
      <c r="C39" s="34">
        <v>495</v>
      </c>
      <c r="D39" s="35">
        <v>54</v>
      </c>
      <c r="E39" s="35">
        <v>70</v>
      </c>
      <c r="F39" s="26" t="s">
        <v>138</v>
      </c>
      <c r="G39" s="26" t="s">
        <v>138</v>
      </c>
    </row>
    <row r="40" spans="1:7" ht="17.149999999999999" customHeight="1" x14ac:dyDescent="0.45">
      <c r="A40" s="14" t="s">
        <v>75</v>
      </c>
      <c r="B40" s="14" t="s">
        <v>113</v>
      </c>
      <c r="C40" s="34">
        <v>753</v>
      </c>
      <c r="D40" s="35">
        <v>40</v>
      </c>
      <c r="E40" s="35">
        <v>112</v>
      </c>
      <c r="F40" s="24" t="s">
        <v>138</v>
      </c>
      <c r="G40" s="24" t="s">
        <v>138</v>
      </c>
    </row>
    <row r="41" spans="1:7" ht="17.149999999999999" customHeight="1" x14ac:dyDescent="0.45">
      <c r="A41" s="14" t="s">
        <v>75</v>
      </c>
      <c r="B41" s="14" t="s">
        <v>114</v>
      </c>
      <c r="C41" s="35">
        <v>231</v>
      </c>
      <c r="D41" s="35">
        <v>5</v>
      </c>
      <c r="E41" s="35">
        <v>31</v>
      </c>
      <c r="F41" s="26" t="s">
        <v>138</v>
      </c>
      <c r="G41" s="26" t="s">
        <v>138</v>
      </c>
    </row>
    <row r="42" spans="1:7" ht="17.149999999999999" customHeight="1" x14ac:dyDescent="0.45">
      <c r="A42" s="14" t="s">
        <v>75</v>
      </c>
      <c r="B42" s="14" t="s">
        <v>115</v>
      </c>
      <c r="C42" s="35">
        <v>181</v>
      </c>
      <c r="D42" s="35">
        <v>31</v>
      </c>
      <c r="E42" s="35">
        <v>17</v>
      </c>
      <c r="F42" s="24" t="s">
        <v>138</v>
      </c>
      <c r="G42" s="24" t="s">
        <v>138</v>
      </c>
    </row>
    <row r="43" spans="1:7" ht="17.149999999999999" customHeight="1" x14ac:dyDescent="0.45">
      <c r="A43" s="14" t="s">
        <v>75</v>
      </c>
      <c r="B43" s="14" t="s">
        <v>116</v>
      </c>
      <c r="C43" s="35">
        <v>34</v>
      </c>
      <c r="D43" s="17" t="s">
        <v>136</v>
      </c>
      <c r="E43" s="35">
        <v>10</v>
      </c>
      <c r="F43" s="22">
        <v>1</v>
      </c>
      <c r="G43" s="14" t="s">
        <v>78</v>
      </c>
    </row>
    <row r="44" spans="1:7" ht="17.149999999999999" customHeight="1" x14ac:dyDescent="0.45">
      <c r="A44" s="14" t="s">
        <v>75</v>
      </c>
      <c r="B44" s="14" t="s">
        <v>117</v>
      </c>
      <c r="C44" s="35">
        <v>101</v>
      </c>
      <c r="D44" s="35">
        <v>21</v>
      </c>
      <c r="E44" s="35">
        <v>6</v>
      </c>
      <c r="F44" s="24" t="s">
        <v>138</v>
      </c>
      <c r="G44" s="24" t="s">
        <v>138</v>
      </c>
    </row>
    <row r="45" spans="1:7" ht="17.149999999999999" customHeight="1" x14ac:dyDescent="0.45">
      <c r="A45" s="14" t="s">
        <v>75</v>
      </c>
      <c r="B45" s="14" t="s">
        <v>118</v>
      </c>
      <c r="C45" s="35">
        <v>120</v>
      </c>
      <c r="D45" s="35">
        <v>8</v>
      </c>
      <c r="E45" s="35">
        <v>6</v>
      </c>
      <c r="F45" s="26" t="s">
        <v>138</v>
      </c>
      <c r="G45" s="26" t="s">
        <v>138</v>
      </c>
    </row>
    <row r="46" spans="1:7" ht="17.149999999999999" customHeight="1" x14ac:dyDescent="0.45">
      <c r="A46" s="14" t="s">
        <v>75</v>
      </c>
      <c r="B46" s="14" t="s">
        <v>119</v>
      </c>
      <c r="C46" s="34">
        <v>380</v>
      </c>
      <c r="D46" s="35">
        <v>16</v>
      </c>
      <c r="E46" s="35">
        <v>62</v>
      </c>
      <c r="F46" s="24" t="s">
        <v>138</v>
      </c>
      <c r="G46" s="24" t="s">
        <v>138</v>
      </c>
    </row>
    <row r="47" spans="1:7" ht="17.149999999999999" customHeight="1" x14ac:dyDescent="0.45">
      <c r="A47" s="14" t="s">
        <v>75</v>
      </c>
      <c r="B47" s="14" t="s">
        <v>120</v>
      </c>
      <c r="C47" s="35">
        <v>53</v>
      </c>
      <c r="D47" s="17" t="s">
        <v>136</v>
      </c>
      <c r="E47" s="35">
        <v>6</v>
      </c>
      <c r="F47" s="22">
        <v>1</v>
      </c>
      <c r="G47" s="14" t="s">
        <v>78</v>
      </c>
    </row>
    <row r="48" spans="1:7" ht="17.149999999999999" customHeight="1" x14ac:dyDescent="0.45">
      <c r="A48" s="14" t="s">
        <v>75</v>
      </c>
      <c r="B48" s="14" t="s">
        <v>121</v>
      </c>
      <c r="C48" s="35">
        <v>43</v>
      </c>
      <c r="D48" s="17" t="s">
        <v>136</v>
      </c>
      <c r="E48" s="35">
        <v>6</v>
      </c>
      <c r="F48" s="22">
        <v>1</v>
      </c>
      <c r="G48" s="14" t="s">
        <v>78</v>
      </c>
    </row>
    <row r="49" spans="1:7" ht="17.149999999999999" customHeight="1" x14ac:dyDescent="0.45">
      <c r="A49" s="14" t="s">
        <v>75</v>
      </c>
      <c r="B49" s="14" t="s">
        <v>122</v>
      </c>
      <c r="C49" s="17" t="s">
        <v>136</v>
      </c>
      <c r="D49" s="35">
        <v>0</v>
      </c>
      <c r="E49" s="35">
        <v>0</v>
      </c>
      <c r="F49" s="22">
        <v>1</v>
      </c>
      <c r="G49" s="14" t="s">
        <v>78</v>
      </c>
    </row>
    <row r="50" spans="1:7" ht="17.149999999999999" customHeight="1" x14ac:dyDescent="0.45">
      <c r="A50" s="14" t="s">
        <v>75</v>
      </c>
      <c r="B50" s="14" t="s">
        <v>123</v>
      </c>
      <c r="C50" s="35">
        <v>9</v>
      </c>
      <c r="D50" s="17" t="s">
        <v>136</v>
      </c>
      <c r="E50" s="17" t="s">
        <v>136</v>
      </c>
      <c r="F50" s="22">
        <v>1</v>
      </c>
      <c r="G50" s="14" t="s">
        <v>78</v>
      </c>
    </row>
    <row r="51" spans="1:7" ht="17.149999999999999" customHeight="1" x14ac:dyDescent="0.45">
      <c r="A51" s="14" t="s">
        <v>75</v>
      </c>
      <c r="B51" s="14" t="s">
        <v>124</v>
      </c>
      <c r="C51" s="35">
        <v>77</v>
      </c>
      <c r="D51" s="35">
        <v>14</v>
      </c>
      <c r="E51" s="35">
        <v>18</v>
      </c>
      <c r="F51" s="26" t="s">
        <v>138</v>
      </c>
      <c r="G51" s="26" t="s">
        <v>138</v>
      </c>
    </row>
    <row r="52" spans="1:7" ht="17.149999999999999" customHeight="1" x14ac:dyDescent="0.45">
      <c r="A52" s="14" t="s">
        <v>75</v>
      </c>
      <c r="B52" s="14" t="s">
        <v>125</v>
      </c>
      <c r="C52" s="35">
        <v>127</v>
      </c>
      <c r="D52" s="17" t="s">
        <v>136</v>
      </c>
      <c r="E52" s="35">
        <v>13</v>
      </c>
      <c r="F52" s="22">
        <v>1</v>
      </c>
      <c r="G52" s="14" t="s">
        <v>78</v>
      </c>
    </row>
    <row r="53" spans="1:7" ht="17.149999999999999" customHeight="1" x14ac:dyDescent="0.45">
      <c r="A53" s="14" t="s">
        <v>75</v>
      </c>
      <c r="B53" s="14" t="s">
        <v>126</v>
      </c>
      <c r="C53" s="35">
        <v>101</v>
      </c>
      <c r="D53" s="35">
        <v>26</v>
      </c>
      <c r="E53" s="35">
        <v>22</v>
      </c>
      <c r="F53" s="26" t="s">
        <v>138</v>
      </c>
      <c r="G53" s="26" t="s">
        <v>138</v>
      </c>
    </row>
    <row r="54" spans="1:7" ht="17.149999999999999" customHeight="1" x14ac:dyDescent="0.45">
      <c r="A54" s="14" t="s">
        <v>75</v>
      </c>
      <c r="B54" s="14" t="s">
        <v>127</v>
      </c>
      <c r="C54" s="35">
        <v>29</v>
      </c>
      <c r="D54" s="17" t="s">
        <v>136</v>
      </c>
      <c r="E54" s="35">
        <v>7</v>
      </c>
      <c r="F54" s="22">
        <v>1</v>
      </c>
      <c r="G54" s="14" t="s">
        <v>78</v>
      </c>
    </row>
    <row r="55" spans="1:7" ht="17.149999999999999" customHeight="1" x14ac:dyDescent="0.45">
      <c r="A55" s="14" t="s">
        <v>75</v>
      </c>
      <c r="B55" s="14" t="s">
        <v>128</v>
      </c>
      <c r="C55" s="17" t="s">
        <v>136</v>
      </c>
      <c r="D55" s="35">
        <v>10</v>
      </c>
      <c r="E55" s="17" t="s">
        <v>136</v>
      </c>
      <c r="F55" s="22">
        <v>1</v>
      </c>
      <c r="G55" s="14" t="s">
        <v>78</v>
      </c>
    </row>
    <row r="56" spans="1:7" ht="17.149999999999999" customHeight="1" x14ac:dyDescent="0.45">
      <c r="A56" s="14" t="s">
        <v>75</v>
      </c>
      <c r="B56" s="14" t="s">
        <v>129</v>
      </c>
      <c r="C56" s="17" t="s">
        <v>136</v>
      </c>
      <c r="D56" s="35">
        <v>0</v>
      </c>
      <c r="E56" s="17" t="s">
        <v>136</v>
      </c>
      <c r="F56" s="22">
        <v>1</v>
      </c>
      <c r="G56" s="14" t="s">
        <v>78</v>
      </c>
    </row>
    <row r="57" spans="1:7" ht="17.149999999999999" customHeight="1" x14ac:dyDescent="0.45">
      <c r="A57" s="14" t="s">
        <v>75</v>
      </c>
      <c r="B57" s="14" t="s">
        <v>130</v>
      </c>
      <c r="C57" s="35">
        <v>78</v>
      </c>
      <c r="D57" s="35">
        <v>15</v>
      </c>
      <c r="E57" s="35">
        <v>21</v>
      </c>
      <c r="F57" s="26" t="s">
        <v>138</v>
      </c>
      <c r="G57" s="26" t="s">
        <v>138</v>
      </c>
    </row>
    <row r="58" spans="1:7" ht="17.149999999999999" customHeight="1" x14ac:dyDescent="0.45">
      <c r="A58" s="14" t="s">
        <v>75</v>
      </c>
      <c r="B58" s="14" t="s">
        <v>131</v>
      </c>
      <c r="C58" s="35">
        <v>14</v>
      </c>
      <c r="D58" s="35">
        <v>0</v>
      </c>
      <c r="E58" s="17" t="s">
        <v>136</v>
      </c>
      <c r="F58" s="22">
        <v>1</v>
      </c>
      <c r="G58" s="14" t="s">
        <v>78</v>
      </c>
    </row>
    <row r="59" spans="1:7" ht="17.149999999999999" customHeight="1" x14ac:dyDescent="0.45">
      <c r="A59" s="14" t="s">
        <v>75</v>
      </c>
      <c r="B59" s="14" t="s">
        <v>132</v>
      </c>
      <c r="C59" s="35">
        <v>160</v>
      </c>
      <c r="D59" s="35">
        <v>16</v>
      </c>
      <c r="E59" s="35">
        <v>29</v>
      </c>
      <c r="F59" s="26" t="s">
        <v>138</v>
      </c>
      <c r="G59" s="26" t="s">
        <v>138</v>
      </c>
    </row>
    <row r="60" spans="1:7" ht="17.149999999999999" customHeight="1" x14ac:dyDescent="0.45">
      <c r="A60" s="14" t="s">
        <v>75</v>
      </c>
      <c r="B60" s="14" t="s">
        <v>133</v>
      </c>
      <c r="C60" s="35">
        <v>38</v>
      </c>
      <c r="D60" s="35">
        <v>0</v>
      </c>
      <c r="E60" s="17" t="s">
        <v>136</v>
      </c>
      <c r="F60" s="22">
        <v>1</v>
      </c>
      <c r="G60" s="14" t="s">
        <v>78</v>
      </c>
    </row>
    <row r="61" spans="1:7" ht="17.149999999999999" customHeight="1" x14ac:dyDescent="0.45">
      <c r="A61" s="14" t="s">
        <v>75</v>
      </c>
      <c r="B61" s="14" t="s">
        <v>134</v>
      </c>
      <c r="C61" s="35">
        <v>14</v>
      </c>
      <c r="D61" s="35">
        <v>8</v>
      </c>
      <c r="E61" s="35">
        <v>6</v>
      </c>
      <c r="F61" s="26" t="s">
        <v>138</v>
      </c>
      <c r="G61" s="26" t="s">
        <v>138</v>
      </c>
    </row>
    <row r="62" spans="1:7" ht="17.149999999999999" customHeight="1" x14ac:dyDescent="0.45">
      <c r="A62" s="41" t="s">
        <v>75</v>
      </c>
      <c r="B62" s="41" t="s">
        <v>135</v>
      </c>
      <c r="C62" s="51">
        <v>9302</v>
      </c>
      <c r="D62" s="52">
        <v>1041</v>
      </c>
      <c r="E62" s="51">
        <v>1380</v>
      </c>
      <c r="F62" s="45" t="s">
        <v>138</v>
      </c>
      <c r="G62" s="45" t="s">
        <v>138</v>
      </c>
    </row>
    <row r="64" spans="1:7" ht="17.149999999999999" customHeight="1" x14ac:dyDescent="0.45">
      <c r="A64" s="27" t="s">
        <v>20</v>
      </c>
    </row>
  </sheetData>
  <sheetProtection sheet="1" objects="1" scenarios="1" selectLockedCells="1"/>
  <conditionalFormatting sqref="A30:G30 E29:G29 A57:G57 A51:G51 A49:B49 D49:G49 A10:G10 A6:C7 E7:G7 A13:G13 A11:C12 E12:G12 A18:G18 A17:C17 E17:G17 A23:C23 E23:G23 A26:D26 A25:C25 E25:G25 A28:B29 A27:C27 E27:G27 A33:G33 A31:C32 A36:G37 A34:C35 E34:G35 A39:G42 A38:C38 A43:C43 E43:G43 A47:C48 E47:G48 A50:C50 A52:C52 E52:G52 A55:B56 A54:C54 E54:G54 F6:G6 A8:D8 F8:G8 A15:G16 A14:D14 F26:G26 A59:G59 A58:D58 A61:G62 A60:D60 D28 A19:D21 A9:B9 D9:F9 D55:D56 A4:G5 F10:G11 F13:G16 F18:G20 A22:G22 A24:G24 F30:G33 F36:G42 A44:G46 F50:G51 A53:G53 F55:G62">
    <cfRule type="expression" dxfId="101" priority="15">
      <formula>MOD(ROW(),2)=0</formula>
    </cfRule>
  </conditionalFormatting>
  <conditionalFormatting sqref="C29">
    <cfRule type="expression" dxfId="100" priority="14">
      <formula>MOD(ROW(),2)=0</formula>
    </cfRule>
  </conditionalFormatting>
  <conditionalFormatting sqref="C56">
    <cfRule type="expression" dxfId="99" priority="13">
      <formula>MOD(ROW(),2)=0</formula>
    </cfRule>
  </conditionalFormatting>
  <conditionalFormatting sqref="C49">
    <cfRule type="expression" dxfId="98" priority="12">
      <formula>MOD(ROW(),2)=0</formula>
    </cfRule>
  </conditionalFormatting>
  <conditionalFormatting sqref="D6:D7 D11:D12 D17 D23 D25 D27 D29 D31:D32 D34:D35 D38 D43 D47:D48 D50 D52 D54">
    <cfRule type="expression" dxfId="97" priority="11">
      <formula>MOD(ROW(),2)=0</formula>
    </cfRule>
  </conditionalFormatting>
  <conditionalFormatting sqref="E6 E8 E11 E14 E26 E31:E32 E38 E50 E55:E56 E58 E60 E19:E21">
    <cfRule type="expression" dxfId="96" priority="10">
      <formula>MOD(ROW(),2)=0</formula>
    </cfRule>
  </conditionalFormatting>
  <conditionalFormatting sqref="C28">
    <cfRule type="expression" dxfId="95" priority="9">
      <formula>MOD(ROW(),2)=0</formula>
    </cfRule>
  </conditionalFormatting>
  <conditionalFormatting sqref="F28">
    <cfRule type="expression" dxfId="94" priority="8">
      <formula>MOD(ROW(),2)=0</formula>
    </cfRule>
  </conditionalFormatting>
  <conditionalFormatting sqref="G28">
    <cfRule type="expression" dxfId="93" priority="7">
      <formula>MOD(ROW(),2)=0</formula>
    </cfRule>
  </conditionalFormatting>
  <conditionalFormatting sqref="F21">
    <cfRule type="expression" dxfId="92" priority="6">
      <formula>MOD(ROW(),2)=0</formula>
    </cfRule>
  </conditionalFormatting>
  <conditionalFormatting sqref="G21">
    <cfRule type="expression" dxfId="91" priority="5">
      <formula>MOD(ROW(),2)=0</formula>
    </cfRule>
  </conditionalFormatting>
  <conditionalFormatting sqref="E28">
    <cfRule type="expression" dxfId="90" priority="4">
      <formula>MOD(ROW(),2)=0</formula>
    </cfRule>
  </conditionalFormatting>
  <conditionalFormatting sqref="C9">
    <cfRule type="expression" dxfId="89" priority="3">
      <formula>MOD(ROW(),2)=0</formula>
    </cfRule>
  </conditionalFormatting>
  <conditionalFormatting sqref="C55">
    <cfRule type="expression" dxfId="88" priority="2">
      <formula>MOD(ROW(),2)=0</formula>
    </cfRule>
  </conditionalFormatting>
  <conditionalFormatting sqref="G9">
    <cfRule type="expression" dxfId="87" priority="1">
      <formula>MOD(ROW(),2)=0</formula>
    </cfRule>
  </conditionalFormatting>
  <pageMargins left="0.05" right="0.05" top="0.5" bottom="0.5" header="0" footer="0"/>
  <pageSetup orientation="portrait" horizontalDpi="300" verticalDpi="300"/>
  <tableParts count="1">
    <tablePart r:id="rId1"/>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9B605B9-2BAE-453E-840B-9D81C1CBC690}">
  <dimension ref="A1:G64"/>
  <sheetViews>
    <sheetView zoomScaleNormal="100" workbookViewId="0">
      <pane ySplit="3" topLeftCell="A4" activePane="bottomLeft" state="frozen"/>
      <selection activeCell="K5" sqref="K5"/>
      <selection pane="bottomLeft" activeCell="F10" sqref="F10"/>
    </sheetView>
  </sheetViews>
  <sheetFormatPr defaultColWidth="0" defaultRowHeight="17.149999999999999" customHeight="1" zeroHeight="1" x14ac:dyDescent="0.45"/>
  <cols>
    <col min="1" max="1" width="21.54296875" style="1" customWidth="1"/>
    <col min="2" max="2" width="17.6328125" style="1" customWidth="1"/>
    <col min="3" max="3" width="15" style="1" customWidth="1"/>
    <col min="4" max="4" width="29.36328125" style="1" customWidth="1"/>
    <col min="5" max="5" width="18.6328125" style="1" customWidth="1"/>
    <col min="6" max="6" width="21.6328125" style="2" customWidth="1"/>
    <col min="7" max="7" width="48.08984375" style="1" customWidth="1"/>
    <col min="8" max="16384" width="11.453125" style="1" hidden="1"/>
  </cols>
  <sheetData>
    <row r="1" spans="1:7" ht="17.149999999999999" customHeight="1" x14ac:dyDescent="0.45">
      <c r="A1" s="11" t="s">
        <v>0</v>
      </c>
    </row>
    <row r="2" spans="1:7" s="3" customFormat="1" ht="23.15" customHeight="1" x14ac:dyDescent="0.65">
      <c r="A2" s="12" t="s">
        <v>69</v>
      </c>
      <c r="F2" s="4"/>
    </row>
    <row r="3" spans="1:7" ht="17.149999999999999" customHeight="1" x14ac:dyDescent="0.45">
      <c r="A3" s="50" t="s">
        <v>61</v>
      </c>
      <c r="B3" s="50" t="s">
        <v>3</v>
      </c>
      <c r="C3" s="50" t="s">
        <v>62</v>
      </c>
      <c r="D3" s="50" t="s">
        <v>70</v>
      </c>
      <c r="E3" s="50" t="s">
        <v>64</v>
      </c>
      <c r="F3" s="50" t="s">
        <v>65</v>
      </c>
      <c r="G3" s="50" t="s">
        <v>66</v>
      </c>
    </row>
    <row r="4" spans="1:7" ht="17.149999999999999" customHeight="1" x14ac:dyDescent="0.45">
      <c r="A4" s="14" t="s">
        <v>75</v>
      </c>
      <c r="B4" s="14" t="s">
        <v>76</v>
      </c>
      <c r="C4" s="34">
        <v>1964</v>
      </c>
      <c r="D4" s="35">
        <v>605</v>
      </c>
      <c r="E4" s="35">
        <v>756</v>
      </c>
      <c r="F4" s="24" t="s">
        <v>138</v>
      </c>
      <c r="G4" s="24" t="s">
        <v>138</v>
      </c>
    </row>
    <row r="5" spans="1:7" ht="17.149999999999999" customHeight="1" x14ac:dyDescent="0.45">
      <c r="A5" s="14" t="s">
        <v>75</v>
      </c>
      <c r="B5" s="14" t="s">
        <v>77</v>
      </c>
      <c r="C5" s="17" t="s">
        <v>136</v>
      </c>
      <c r="D5" s="35">
        <v>0</v>
      </c>
      <c r="E5" s="35">
        <v>0</v>
      </c>
      <c r="F5" s="22">
        <v>1</v>
      </c>
      <c r="G5" s="14" t="s">
        <v>78</v>
      </c>
    </row>
    <row r="6" spans="1:7" ht="17.149999999999999" customHeight="1" x14ac:dyDescent="0.45">
      <c r="A6" s="14" t="s">
        <v>75</v>
      </c>
      <c r="B6" s="14" t="s">
        <v>79</v>
      </c>
      <c r="C6" s="35">
        <v>34</v>
      </c>
      <c r="D6" s="35">
        <v>26</v>
      </c>
      <c r="E6" s="35">
        <v>10</v>
      </c>
      <c r="F6" s="24" t="s">
        <v>138</v>
      </c>
      <c r="G6" s="24" t="s">
        <v>138</v>
      </c>
    </row>
    <row r="7" spans="1:7" ht="17.149999999999999" customHeight="1" x14ac:dyDescent="0.45">
      <c r="A7" s="14" t="s">
        <v>75</v>
      </c>
      <c r="B7" s="14" t="s">
        <v>80</v>
      </c>
      <c r="C7" s="35">
        <v>348</v>
      </c>
      <c r="D7" s="35">
        <v>136</v>
      </c>
      <c r="E7" s="35">
        <v>112</v>
      </c>
      <c r="F7" s="26" t="s">
        <v>138</v>
      </c>
      <c r="G7" s="26" t="s">
        <v>138</v>
      </c>
    </row>
    <row r="8" spans="1:7" ht="17.149999999999999" customHeight="1" x14ac:dyDescent="0.45">
      <c r="A8" s="14" t="s">
        <v>75</v>
      </c>
      <c r="B8" s="14" t="s">
        <v>81</v>
      </c>
      <c r="C8" s="35">
        <v>63</v>
      </c>
      <c r="D8" s="35">
        <v>45</v>
      </c>
      <c r="E8" s="35">
        <v>15</v>
      </c>
      <c r="F8" s="24" t="s">
        <v>138</v>
      </c>
      <c r="G8" s="24" t="s">
        <v>138</v>
      </c>
    </row>
    <row r="9" spans="1:7" ht="17.149999999999999" customHeight="1" x14ac:dyDescent="0.45">
      <c r="A9" s="14" t="s">
        <v>75</v>
      </c>
      <c r="B9" s="14" t="s">
        <v>82</v>
      </c>
      <c r="C9" s="35">
        <v>53</v>
      </c>
      <c r="D9" s="35">
        <v>20</v>
      </c>
      <c r="E9" s="35">
        <v>17</v>
      </c>
      <c r="F9" s="26" t="s">
        <v>138</v>
      </c>
      <c r="G9" s="26" t="s">
        <v>138</v>
      </c>
    </row>
    <row r="10" spans="1:7" ht="17.149999999999999" customHeight="1" x14ac:dyDescent="0.45">
      <c r="A10" s="14" t="s">
        <v>75</v>
      </c>
      <c r="B10" s="14" t="s">
        <v>83</v>
      </c>
      <c r="C10" s="35">
        <v>1462</v>
      </c>
      <c r="D10" s="35">
        <v>433</v>
      </c>
      <c r="E10" s="35">
        <v>826</v>
      </c>
      <c r="F10" s="24" t="s">
        <v>138</v>
      </c>
      <c r="G10" s="24" t="s">
        <v>138</v>
      </c>
    </row>
    <row r="11" spans="1:7" ht="17.149999999999999" customHeight="1" x14ac:dyDescent="0.45">
      <c r="A11" s="14" t="s">
        <v>75</v>
      </c>
      <c r="B11" s="14" t="s">
        <v>84</v>
      </c>
      <c r="C11" s="35">
        <v>44</v>
      </c>
      <c r="D11" s="35">
        <v>27</v>
      </c>
      <c r="E11" s="35">
        <v>23</v>
      </c>
      <c r="F11" s="26" t="s">
        <v>138</v>
      </c>
      <c r="G11" s="26" t="s">
        <v>138</v>
      </c>
    </row>
    <row r="12" spans="1:7" ht="17.149999999999999" customHeight="1" x14ac:dyDescent="0.45">
      <c r="A12" s="14" t="s">
        <v>75</v>
      </c>
      <c r="B12" s="14" t="s">
        <v>85</v>
      </c>
      <c r="C12" s="35">
        <v>181</v>
      </c>
      <c r="D12" s="35">
        <v>60</v>
      </c>
      <c r="E12" s="35">
        <v>46</v>
      </c>
      <c r="F12" s="24" t="s">
        <v>138</v>
      </c>
      <c r="G12" s="24" t="s">
        <v>138</v>
      </c>
    </row>
    <row r="13" spans="1:7" ht="17.149999999999999" customHeight="1" x14ac:dyDescent="0.45">
      <c r="A13" s="14" t="s">
        <v>75</v>
      </c>
      <c r="B13" s="14" t="s">
        <v>86</v>
      </c>
      <c r="C13" s="35">
        <v>1984</v>
      </c>
      <c r="D13" s="35">
        <v>922</v>
      </c>
      <c r="E13" s="35">
        <v>646</v>
      </c>
      <c r="F13" s="26" t="s">
        <v>138</v>
      </c>
      <c r="G13" s="26" t="s">
        <v>138</v>
      </c>
    </row>
    <row r="14" spans="1:7" ht="17.149999999999999" customHeight="1" x14ac:dyDescent="0.45">
      <c r="A14" s="14" t="s">
        <v>75</v>
      </c>
      <c r="B14" s="14" t="s">
        <v>87</v>
      </c>
      <c r="C14" s="35">
        <v>63</v>
      </c>
      <c r="D14" s="35">
        <v>26</v>
      </c>
      <c r="E14" s="35">
        <v>26</v>
      </c>
      <c r="F14" s="24" t="s">
        <v>138</v>
      </c>
      <c r="G14" s="24" t="s">
        <v>138</v>
      </c>
    </row>
    <row r="15" spans="1:7" ht="17.149999999999999" customHeight="1" x14ac:dyDescent="0.45">
      <c r="A15" s="14" t="s">
        <v>75</v>
      </c>
      <c r="B15" s="14" t="s">
        <v>88</v>
      </c>
      <c r="C15" s="35">
        <v>201</v>
      </c>
      <c r="D15" s="35">
        <v>157</v>
      </c>
      <c r="E15" s="35">
        <v>52</v>
      </c>
      <c r="F15" s="26" t="s">
        <v>138</v>
      </c>
      <c r="G15" s="26" t="s">
        <v>138</v>
      </c>
    </row>
    <row r="16" spans="1:7" ht="17.149999999999999" customHeight="1" x14ac:dyDescent="0.45">
      <c r="A16" s="14" t="s">
        <v>75</v>
      </c>
      <c r="B16" s="14" t="s">
        <v>89</v>
      </c>
      <c r="C16" s="35">
        <v>406</v>
      </c>
      <c r="D16" s="35">
        <v>295</v>
      </c>
      <c r="E16" s="35">
        <v>159</v>
      </c>
      <c r="F16" s="24" t="s">
        <v>138</v>
      </c>
      <c r="G16" s="24" t="s">
        <v>138</v>
      </c>
    </row>
    <row r="17" spans="1:7" ht="17.149999999999999" customHeight="1" x14ac:dyDescent="0.45">
      <c r="A17" s="14" t="s">
        <v>75</v>
      </c>
      <c r="B17" s="14" t="s">
        <v>90</v>
      </c>
      <c r="C17" s="35">
        <v>37</v>
      </c>
      <c r="D17" s="35">
        <v>33</v>
      </c>
      <c r="E17" s="35">
        <v>11</v>
      </c>
      <c r="F17" s="26" t="s">
        <v>138</v>
      </c>
      <c r="G17" s="26" t="s">
        <v>138</v>
      </c>
    </row>
    <row r="18" spans="1:7" ht="17.149999999999999" customHeight="1" x14ac:dyDescent="0.45">
      <c r="A18" s="14" t="s">
        <v>75</v>
      </c>
      <c r="B18" s="14" t="s">
        <v>91</v>
      </c>
      <c r="C18" s="35">
        <v>2057</v>
      </c>
      <c r="D18" s="35">
        <v>1293</v>
      </c>
      <c r="E18" s="35">
        <v>964</v>
      </c>
      <c r="F18" s="24" t="s">
        <v>138</v>
      </c>
      <c r="G18" s="24" t="s">
        <v>138</v>
      </c>
    </row>
    <row r="19" spans="1:7" ht="17.149999999999999" customHeight="1" x14ac:dyDescent="0.45">
      <c r="A19" s="14" t="s">
        <v>75</v>
      </c>
      <c r="B19" s="14" t="s">
        <v>92</v>
      </c>
      <c r="C19" s="35">
        <v>291</v>
      </c>
      <c r="D19" s="35">
        <v>127</v>
      </c>
      <c r="E19" s="35">
        <v>152</v>
      </c>
      <c r="F19" s="26" t="s">
        <v>138</v>
      </c>
      <c r="G19" s="26" t="s">
        <v>138</v>
      </c>
    </row>
    <row r="20" spans="1:7" ht="17.149999999999999" customHeight="1" x14ac:dyDescent="0.45">
      <c r="A20" s="14" t="s">
        <v>75</v>
      </c>
      <c r="B20" s="14" t="s">
        <v>93</v>
      </c>
      <c r="C20" s="35">
        <v>116</v>
      </c>
      <c r="D20" s="35">
        <v>62</v>
      </c>
      <c r="E20" s="35">
        <v>25</v>
      </c>
      <c r="F20" s="24" t="s">
        <v>138</v>
      </c>
      <c r="G20" s="24" t="s">
        <v>138</v>
      </c>
    </row>
    <row r="21" spans="1:7" ht="17.149999999999999" customHeight="1" x14ac:dyDescent="0.45">
      <c r="A21" s="14" t="s">
        <v>75</v>
      </c>
      <c r="B21" s="14" t="s">
        <v>94</v>
      </c>
      <c r="C21" s="35">
        <v>43</v>
      </c>
      <c r="D21" s="35">
        <v>17</v>
      </c>
      <c r="E21" s="17" t="s">
        <v>136</v>
      </c>
      <c r="F21" s="19">
        <v>2</v>
      </c>
      <c r="G21" s="20" t="s">
        <v>137</v>
      </c>
    </row>
    <row r="22" spans="1:7" ht="17.149999999999999" customHeight="1" x14ac:dyDescent="0.45">
      <c r="A22" s="14" t="s">
        <v>75</v>
      </c>
      <c r="B22" s="14" t="s">
        <v>95</v>
      </c>
      <c r="C22" s="34">
        <v>20198</v>
      </c>
      <c r="D22" s="36">
        <v>10350</v>
      </c>
      <c r="E22" s="36">
        <v>8760</v>
      </c>
      <c r="F22" s="24" t="s">
        <v>138</v>
      </c>
      <c r="G22" s="24" t="s">
        <v>138</v>
      </c>
    </row>
    <row r="23" spans="1:7" ht="17.149999999999999" customHeight="1" x14ac:dyDescent="0.45">
      <c r="A23" s="14" t="s">
        <v>75</v>
      </c>
      <c r="B23" s="14" t="s">
        <v>96</v>
      </c>
      <c r="C23" s="35">
        <v>253</v>
      </c>
      <c r="D23" s="35">
        <v>249</v>
      </c>
      <c r="E23" s="35">
        <v>117</v>
      </c>
      <c r="F23" s="26" t="s">
        <v>138</v>
      </c>
      <c r="G23" s="26" t="s">
        <v>138</v>
      </c>
    </row>
    <row r="24" spans="1:7" ht="17.149999999999999" customHeight="1" x14ac:dyDescent="0.45">
      <c r="A24" s="14" t="s">
        <v>75</v>
      </c>
      <c r="B24" s="14" t="s">
        <v>97</v>
      </c>
      <c r="C24" s="35">
        <v>254</v>
      </c>
      <c r="D24" s="35">
        <v>155</v>
      </c>
      <c r="E24" s="35">
        <v>108</v>
      </c>
      <c r="F24" s="24" t="s">
        <v>138</v>
      </c>
      <c r="G24" s="24" t="s">
        <v>138</v>
      </c>
    </row>
    <row r="25" spans="1:7" ht="17.149999999999999" customHeight="1" x14ac:dyDescent="0.45">
      <c r="A25" s="14" t="s">
        <v>75</v>
      </c>
      <c r="B25" s="14" t="s">
        <v>98</v>
      </c>
      <c r="C25" s="35">
        <v>24</v>
      </c>
      <c r="D25" s="35">
        <v>21</v>
      </c>
      <c r="E25" s="35">
        <v>9</v>
      </c>
      <c r="F25" s="26" t="s">
        <v>138</v>
      </c>
      <c r="G25" s="26" t="s">
        <v>138</v>
      </c>
    </row>
    <row r="26" spans="1:7" ht="17.149999999999999" customHeight="1" x14ac:dyDescent="0.45">
      <c r="A26" s="14" t="s">
        <v>75</v>
      </c>
      <c r="B26" s="14" t="s">
        <v>99</v>
      </c>
      <c r="C26" s="35">
        <v>165</v>
      </c>
      <c r="D26" s="35">
        <v>75</v>
      </c>
      <c r="E26" s="35">
        <v>90</v>
      </c>
      <c r="F26" s="24" t="s">
        <v>138</v>
      </c>
      <c r="G26" s="24" t="s">
        <v>138</v>
      </c>
    </row>
    <row r="27" spans="1:7" ht="17.149999999999999" customHeight="1" x14ac:dyDescent="0.45">
      <c r="A27" s="14" t="s">
        <v>75</v>
      </c>
      <c r="B27" s="14" t="s">
        <v>100</v>
      </c>
      <c r="C27" s="35">
        <v>640</v>
      </c>
      <c r="D27" s="35">
        <v>331</v>
      </c>
      <c r="E27" s="35">
        <v>218</v>
      </c>
      <c r="F27" s="26" t="s">
        <v>138</v>
      </c>
      <c r="G27" s="26" t="s">
        <v>138</v>
      </c>
    </row>
    <row r="28" spans="1:7" ht="17.149999999999999" customHeight="1" x14ac:dyDescent="0.45">
      <c r="A28" s="14" t="s">
        <v>75</v>
      </c>
      <c r="B28" s="14" t="s">
        <v>101</v>
      </c>
      <c r="C28" s="35" t="s">
        <v>136</v>
      </c>
      <c r="D28" s="35">
        <v>13</v>
      </c>
      <c r="E28" s="17" t="s">
        <v>136</v>
      </c>
      <c r="F28" s="19">
        <v>2</v>
      </c>
      <c r="G28" s="20" t="s">
        <v>137</v>
      </c>
    </row>
    <row r="29" spans="1:7" ht="17.149999999999999" customHeight="1" x14ac:dyDescent="0.45">
      <c r="A29" s="14" t="s">
        <v>75</v>
      </c>
      <c r="B29" s="14" t="s">
        <v>102</v>
      </c>
      <c r="C29" s="35">
        <v>38</v>
      </c>
      <c r="D29" s="35" t="s">
        <v>136</v>
      </c>
      <c r="E29" s="35">
        <v>10</v>
      </c>
      <c r="F29" s="19">
        <v>2</v>
      </c>
      <c r="G29" s="20" t="s">
        <v>137</v>
      </c>
    </row>
    <row r="30" spans="1:7" ht="17.149999999999999" customHeight="1" x14ac:dyDescent="0.45">
      <c r="A30" s="14" t="s">
        <v>75</v>
      </c>
      <c r="B30" s="14" t="s">
        <v>103</v>
      </c>
      <c r="C30" s="35">
        <v>1145</v>
      </c>
      <c r="D30" s="35">
        <v>418</v>
      </c>
      <c r="E30" s="35">
        <v>335</v>
      </c>
      <c r="F30" s="24" t="s">
        <v>138</v>
      </c>
      <c r="G30" s="24" t="s">
        <v>138</v>
      </c>
    </row>
    <row r="31" spans="1:7" ht="17.149999999999999" customHeight="1" x14ac:dyDescent="0.45">
      <c r="A31" s="14" t="s">
        <v>75</v>
      </c>
      <c r="B31" s="14" t="s">
        <v>104</v>
      </c>
      <c r="C31" s="35">
        <v>170</v>
      </c>
      <c r="D31" s="35">
        <v>73</v>
      </c>
      <c r="E31" s="35">
        <v>100</v>
      </c>
      <c r="F31" s="26" t="s">
        <v>138</v>
      </c>
      <c r="G31" s="26" t="s">
        <v>138</v>
      </c>
    </row>
    <row r="32" spans="1:7" ht="17.149999999999999" customHeight="1" x14ac:dyDescent="0.45">
      <c r="A32" s="14" t="s">
        <v>75</v>
      </c>
      <c r="B32" s="14" t="s">
        <v>105</v>
      </c>
      <c r="C32" s="35">
        <v>124</v>
      </c>
      <c r="D32" s="35">
        <v>59</v>
      </c>
      <c r="E32" s="35">
        <v>111</v>
      </c>
      <c r="F32" s="24" t="s">
        <v>138</v>
      </c>
      <c r="G32" s="24" t="s">
        <v>138</v>
      </c>
    </row>
    <row r="33" spans="1:7" ht="17.149999999999999" customHeight="1" x14ac:dyDescent="0.45">
      <c r="A33" s="14" t="s">
        <v>75</v>
      </c>
      <c r="B33" s="14" t="s">
        <v>106</v>
      </c>
      <c r="C33" s="34">
        <v>3599</v>
      </c>
      <c r="D33" s="35">
        <v>1820</v>
      </c>
      <c r="E33" s="36">
        <v>2958</v>
      </c>
      <c r="F33" s="26" t="s">
        <v>138</v>
      </c>
      <c r="G33" s="26" t="s">
        <v>138</v>
      </c>
    </row>
    <row r="34" spans="1:7" ht="17.149999999999999" customHeight="1" x14ac:dyDescent="0.45">
      <c r="A34" s="14" t="s">
        <v>75</v>
      </c>
      <c r="B34" s="14" t="s">
        <v>107</v>
      </c>
      <c r="C34" s="35">
        <v>332</v>
      </c>
      <c r="D34" s="35">
        <v>108</v>
      </c>
      <c r="E34" s="35">
        <v>86</v>
      </c>
      <c r="F34" s="24" t="s">
        <v>138</v>
      </c>
      <c r="G34" s="24" t="s">
        <v>138</v>
      </c>
    </row>
    <row r="35" spans="1:7" ht="17.149999999999999" customHeight="1" x14ac:dyDescent="0.45">
      <c r="A35" s="14" t="s">
        <v>75</v>
      </c>
      <c r="B35" s="14" t="s">
        <v>108</v>
      </c>
      <c r="C35" s="35">
        <v>29</v>
      </c>
      <c r="D35" s="35">
        <v>16</v>
      </c>
      <c r="E35" s="17" t="s">
        <v>136</v>
      </c>
      <c r="F35" s="22">
        <v>1</v>
      </c>
      <c r="G35" s="14" t="s">
        <v>78</v>
      </c>
    </row>
    <row r="36" spans="1:7" ht="17.149999999999999" customHeight="1" x14ac:dyDescent="0.45">
      <c r="A36" s="14" t="s">
        <v>75</v>
      </c>
      <c r="B36" s="14" t="s">
        <v>109</v>
      </c>
      <c r="C36" s="34">
        <v>3991</v>
      </c>
      <c r="D36" s="35">
        <v>1467</v>
      </c>
      <c r="E36" s="36">
        <v>1313</v>
      </c>
      <c r="F36" s="24" t="s">
        <v>138</v>
      </c>
      <c r="G36" s="24" t="s">
        <v>138</v>
      </c>
    </row>
    <row r="37" spans="1:7" ht="17.149999999999999" customHeight="1" x14ac:dyDescent="0.45">
      <c r="A37" s="14" t="s">
        <v>75</v>
      </c>
      <c r="B37" s="14" t="s">
        <v>110</v>
      </c>
      <c r="C37" s="35">
        <v>2362</v>
      </c>
      <c r="D37" s="35">
        <v>1007</v>
      </c>
      <c r="E37" s="36">
        <v>697</v>
      </c>
      <c r="F37" s="26" t="s">
        <v>138</v>
      </c>
      <c r="G37" s="26" t="s">
        <v>138</v>
      </c>
    </row>
    <row r="38" spans="1:7" ht="17.149999999999999" customHeight="1" x14ac:dyDescent="0.45">
      <c r="A38" s="14" t="s">
        <v>75</v>
      </c>
      <c r="B38" s="14" t="s">
        <v>111</v>
      </c>
      <c r="C38" s="35">
        <v>88</v>
      </c>
      <c r="D38" s="35">
        <v>35</v>
      </c>
      <c r="E38" s="35">
        <v>25</v>
      </c>
      <c r="F38" s="24" t="s">
        <v>138</v>
      </c>
      <c r="G38" s="24" t="s">
        <v>138</v>
      </c>
    </row>
    <row r="39" spans="1:7" ht="17.149999999999999" customHeight="1" x14ac:dyDescent="0.45">
      <c r="A39" s="14" t="s">
        <v>75</v>
      </c>
      <c r="B39" s="14" t="s">
        <v>112</v>
      </c>
      <c r="C39" s="34">
        <v>4270</v>
      </c>
      <c r="D39" s="35">
        <v>1985</v>
      </c>
      <c r="E39" s="36">
        <v>1644</v>
      </c>
      <c r="F39" s="26" t="s">
        <v>138</v>
      </c>
      <c r="G39" s="26" t="s">
        <v>138</v>
      </c>
    </row>
    <row r="40" spans="1:7" ht="17.149999999999999" customHeight="1" x14ac:dyDescent="0.45">
      <c r="A40" s="14" t="s">
        <v>75</v>
      </c>
      <c r="B40" s="14" t="s">
        <v>113</v>
      </c>
      <c r="C40" s="34">
        <v>5222</v>
      </c>
      <c r="D40" s="35">
        <v>1875</v>
      </c>
      <c r="E40" s="35">
        <v>2501</v>
      </c>
      <c r="F40" s="24" t="s">
        <v>138</v>
      </c>
      <c r="G40" s="24" t="s">
        <v>138</v>
      </c>
    </row>
    <row r="41" spans="1:7" ht="17.149999999999999" customHeight="1" x14ac:dyDescent="0.45">
      <c r="A41" s="14" t="s">
        <v>75</v>
      </c>
      <c r="B41" s="14" t="s">
        <v>114</v>
      </c>
      <c r="C41" s="36">
        <v>825</v>
      </c>
      <c r="D41" s="35">
        <v>282</v>
      </c>
      <c r="E41" s="36">
        <v>249</v>
      </c>
      <c r="F41" s="26" t="s">
        <v>138</v>
      </c>
      <c r="G41" s="26" t="s">
        <v>138</v>
      </c>
    </row>
    <row r="42" spans="1:7" ht="17.149999999999999" customHeight="1" x14ac:dyDescent="0.45">
      <c r="A42" s="14" t="s">
        <v>75</v>
      </c>
      <c r="B42" s="14" t="s">
        <v>115</v>
      </c>
      <c r="C42" s="36">
        <v>1579</v>
      </c>
      <c r="D42" s="35">
        <v>771</v>
      </c>
      <c r="E42" s="35">
        <v>558</v>
      </c>
      <c r="F42" s="24" t="s">
        <v>138</v>
      </c>
      <c r="G42" s="24" t="s">
        <v>138</v>
      </c>
    </row>
    <row r="43" spans="1:7" ht="17.149999999999999" customHeight="1" x14ac:dyDescent="0.45">
      <c r="A43" s="14" t="s">
        <v>75</v>
      </c>
      <c r="B43" s="14" t="s">
        <v>116</v>
      </c>
      <c r="C43" s="35">
        <v>324</v>
      </c>
      <c r="D43" s="35">
        <v>180</v>
      </c>
      <c r="E43" s="35">
        <v>170</v>
      </c>
      <c r="F43" s="26" t="s">
        <v>138</v>
      </c>
      <c r="G43" s="26" t="s">
        <v>138</v>
      </c>
    </row>
    <row r="44" spans="1:7" ht="17.149999999999999" customHeight="1" x14ac:dyDescent="0.45">
      <c r="A44" s="14" t="s">
        <v>75</v>
      </c>
      <c r="B44" s="14" t="s">
        <v>117</v>
      </c>
      <c r="C44" s="36">
        <v>759</v>
      </c>
      <c r="D44" s="35">
        <v>271</v>
      </c>
      <c r="E44" s="35">
        <v>549</v>
      </c>
      <c r="F44" s="24" t="s">
        <v>138</v>
      </c>
      <c r="G44" s="24" t="s">
        <v>138</v>
      </c>
    </row>
    <row r="45" spans="1:7" ht="17.149999999999999" customHeight="1" x14ac:dyDescent="0.45">
      <c r="A45" s="14" t="s">
        <v>75</v>
      </c>
      <c r="B45" s="14" t="s">
        <v>118</v>
      </c>
      <c r="C45" s="35">
        <v>560</v>
      </c>
      <c r="D45" s="35">
        <v>182</v>
      </c>
      <c r="E45" s="35">
        <v>111</v>
      </c>
      <c r="F45" s="26" t="s">
        <v>138</v>
      </c>
      <c r="G45" s="26" t="s">
        <v>138</v>
      </c>
    </row>
    <row r="46" spans="1:7" ht="17.149999999999999" customHeight="1" x14ac:dyDescent="0.45">
      <c r="A46" s="14" t="s">
        <v>75</v>
      </c>
      <c r="B46" s="14" t="s">
        <v>119</v>
      </c>
      <c r="C46" s="34">
        <v>2032</v>
      </c>
      <c r="D46" s="35">
        <v>835</v>
      </c>
      <c r="E46" s="36">
        <v>1176</v>
      </c>
      <c r="F46" s="24" t="s">
        <v>138</v>
      </c>
      <c r="G46" s="24" t="s">
        <v>138</v>
      </c>
    </row>
    <row r="47" spans="1:7" ht="17.149999999999999" customHeight="1" x14ac:dyDescent="0.45">
      <c r="A47" s="14" t="s">
        <v>75</v>
      </c>
      <c r="B47" s="14" t="s">
        <v>120</v>
      </c>
      <c r="C47" s="35">
        <v>264</v>
      </c>
      <c r="D47" s="35">
        <v>97</v>
      </c>
      <c r="E47" s="35">
        <v>165</v>
      </c>
      <c r="F47" s="26" t="s">
        <v>138</v>
      </c>
      <c r="G47" s="26" t="s">
        <v>138</v>
      </c>
    </row>
    <row r="48" spans="1:7" ht="17.149999999999999" customHeight="1" x14ac:dyDescent="0.45">
      <c r="A48" s="14" t="s">
        <v>75</v>
      </c>
      <c r="B48" s="14" t="s">
        <v>121</v>
      </c>
      <c r="C48" s="35">
        <v>296</v>
      </c>
      <c r="D48" s="35">
        <v>130</v>
      </c>
      <c r="E48" s="35">
        <v>73</v>
      </c>
      <c r="F48" s="24" t="s">
        <v>138</v>
      </c>
      <c r="G48" s="24" t="s">
        <v>138</v>
      </c>
    </row>
    <row r="49" spans="1:7" ht="17.149999999999999" customHeight="1" x14ac:dyDescent="0.45">
      <c r="A49" s="14" t="s">
        <v>75</v>
      </c>
      <c r="B49" s="14" t="s">
        <v>122</v>
      </c>
      <c r="C49" s="17" t="s">
        <v>136</v>
      </c>
      <c r="D49" s="17" t="s">
        <v>136</v>
      </c>
      <c r="E49" s="17" t="s">
        <v>136</v>
      </c>
      <c r="F49" s="22">
        <v>1</v>
      </c>
      <c r="G49" s="14" t="s">
        <v>78</v>
      </c>
    </row>
    <row r="50" spans="1:7" ht="17.149999999999999" customHeight="1" x14ac:dyDescent="0.45">
      <c r="A50" s="14" t="s">
        <v>75</v>
      </c>
      <c r="B50" s="14" t="s">
        <v>123</v>
      </c>
      <c r="C50" s="35">
        <v>111</v>
      </c>
      <c r="D50" s="35">
        <v>19</v>
      </c>
      <c r="E50" s="35">
        <v>48</v>
      </c>
      <c r="F50" s="24" t="s">
        <v>138</v>
      </c>
      <c r="G50" s="24" t="s">
        <v>138</v>
      </c>
    </row>
    <row r="51" spans="1:7" ht="17.149999999999999" customHeight="1" x14ac:dyDescent="0.45">
      <c r="A51" s="14" t="s">
        <v>75</v>
      </c>
      <c r="B51" s="14" t="s">
        <v>124</v>
      </c>
      <c r="C51" s="36">
        <v>442</v>
      </c>
      <c r="D51" s="35">
        <v>181</v>
      </c>
      <c r="E51" s="35">
        <v>181</v>
      </c>
      <c r="F51" s="26" t="s">
        <v>138</v>
      </c>
      <c r="G51" s="26" t="s">
        <v>138</v>
      </c>
    </row>
    <row r="52" spans="1:7" ht="17.149999999999999" customHeight="1" x14ac:dyDescent="0.45">
      <c r="A52" s="14" t="s">
        <v>75</v>
      </c>
      <c r="B52" s="14" t="s">
        <v>125</v>
      </c>
      <c r="C52" s="36">
        <v>527</v>
      </c>
      <c r="D52" s="35">
        <v>267</v>
      </c>
      <c r="E52" s="35">
        <v>129</v>
      </c>
      <c r="F52" s="24" t="s">
        <v>138</v>
      </c>
      <c r="G52" s="24" t="s">
        <v>138</v>
      </c>
    </row>
    <row r="53" spans="1:7" ht="17.149999999999999" customHeight="1" x14ac:dyDescent="0.45">
      <c r="A53" s="14" t="s">
        <v>75</v>
      </c>
      <c r="B53" s="14" t="s">
        <v>126</v>
      </c>
      <c r="C53" s="36">
        <v>1135</v>
      </c>
      <c r="D53" s="35">
        <v>554</v>
      </c>
      <c r="E53" s="35">
        <v>321</v>
      </c>
      <c r="F53" s="26" t="s">
        <v>138</v>
      </c>
      <c r="G53" s="26" t="s">
        <v>138</v>
      </c>
    </row>
    <row r="54" spans="1:7" ht="17.149999999999999" customHeight="1" x14ac:dyDescent="0.45">
      <c r="A54" s="14" t="s">
        <v>75</v>
      </c>
      <c r="B54" s="14" t="s">
        <v>127</v>
      </c>
      <c r="C54" s="35">
        <v>157</v>
      </c>
      <c r="D54" s="35">
        <v>85</v>
      </c>
      <c r="E54" s="35">
        <v>88</v>
      </c>
      <c r="F54" s="24" t="s">
        <v>138</v>
      </c>
      <c r="G54" s="24" t="s">
        <v>138</v>
      </c>
    </row>
    <row r="55" spans="1:7" ht="17.149999999999999" customHeight="1" x14ac:dyDescent="0.45">
      <c r="A55" s="14" t="s">
        <v>75</v>
      </c>
      <c r="B55" s="14" t="s">
        <v>128</v>
      </c>
      <c r="C55" s="35">
        <v>139</v>
      </c>
      <c r="D55" s="35">
        <v>68</v>
      </c>
      <c r="E55" s="35">
        <v>51</v>
      </c>
      <c r="F55" s="26" t="s">
        <v>138</v>
      </c>
      <c r="G55" s="26" t="s">
        <v>138</v>
      </c>
    </row>
    <row r="56" spans="1:7" ht="17.149999999999999" customHeight="1" x14ac:dyDescent="0.45">
      <c r="A56" s="14" t="s">
        <v>75</v>
      </c>
      <c r="B56" s="14" t="s">
        <v>129</v>
      </c>
      <c r="C56" s="35">
        <v>33</v>
      </c>
      <c r="D56" s="35">
        <v>11</v>
      </c>
      <c r="E56" s="35">
        <v>17</v>
      </c>
      <c r="F56" s="24" t="s">
        <v>138</v>
      </c>
      <c r="G56" s="24" t="s">
        <v>138</v>
      </c>
    </row>
    <row r="57" spans="1:7" ht="17.149999999999999" customHeight="1" x14ac:dyDescent="0.45">
      <c r="A57" s="14" t="s">
        <v>75</v>
      </c>
      <c r="B57" s="14" t="s">
        <v>130</v>
      </c>
      <c r="C57" s="36">
        <v>703</v>
      </c>
      <c r="D57" s="35">
        <v>265</v>
      </c>
      <c r="E57" s="35">
        <v>304</v>
      </c>
      <c r="F57" s="26" t="s">
        <v>138</v>
      </c>
      <c r="G57" s="26" t="s">
        <v>138</v>
      </c>
    </row>
    <row r="58" spans="1:7" ht="17.149999999999999" customHeight="1" x14ac:dyDescent="0.45">
      <c r="A58" s="14" t="s">
        <v>75</v>
      </c>
      <c r="B58" s="14" t="s">
        <v>131</v>
      </c>
      <c r="C58" s="35">
        <v>58</v>
      </c>
      <c r="D58" s="35">
        <v>38</v>
      </c>
      <c r="E58" s="35">
        <v>21</v>
      </c>
      <c r="F58" s="24" t="s">
        <v>138</v>
      </c>
      <c r="G58" s="24" t="s">
        <v>138</v>
      </c>
    </row>
    <row r="59" spans="1:7" ht="17.149999999999999" customHeight="1" x14ac:dyDescent="0.45">
      <c r="A59" s="14" t="s">
        <v>75</v>
      </c>
      <c r="B59" s="14" t="s">
        <v>132</v>
      </c>
      <c r="C59" s="35">
        <v>999</v>
      </c>
      <c r="D59" s="35">
        <v>675</v>
      </c>
      <c r="E59" s="35">
        <v>602</v>
      </c>
      <c r="F59" s="26" t="s">
        <v>138</v>
      </c>
      <c r="G59" s="26" t="s">
        <v>138</v>
      </c>
    </row>
    <row r="60" spans="1:7" ht="17.149999999999999" customHeight="1" x14ac:dyDescent="0.45">
      <c r="A60" s="14" t="s">
        <v>75</v>
      </c>
      <c r="B60" s="14" t="s">
        <v>133</v>
      </c>
      <c r="C60" s="35">
        <v>421</v>
      </c>
      <c r="D60" s="35">
        <v>102</v>
      </c>
      <c r="E60" s="35">
        <v>203</v>
      </c>
      <c r="F60" s="24" t="s">
        <v>138</v>
      </c>
      <c r="G60" s="24" t="s">
        <v>138</v>
      </c>
    </row>
    <row r="61" spans="1:7" ht="17.149999999999999" customHeight="1" x14ac:dyDescent="0.45">
      <c r="A61" s="14" t="s">
        <v>75</v>
      </c>
      <c r="B61" s="14" t="s">
        <v>134</v>
      </c>
      <c r="C61" s="35">
        <v>134</v>
      </c>
      <c r="D61" s="35">
        <v>113</v>
      </c>
      <c r="E61" s="35">
        <v>59</v>
      </c>
      <c r="F61" s="26" t="s">
        <v>138</v>
      </c>
      <c r="G61" s="26" t="s">
        <v>138</v>
      </c>
    </row>
    <row r="62" spans="1:7" ht="17.149999999999999" customHeight="1" x14ac:dyDescent="0.45">
      <c r="A62" s="41" t="s">
        <v>75</v>
      </c>
      <c r="B62" s="41" t="s">
        <v>135</v>
      </c>
      <c r="C62" s="53">
        <v>63767</v>
      </c>
      <c r="D62" s="53">
        <v>29479</v>
      </c>
      <c r="E62" s="53">
        <v>28012</v>
      </c>
      <c r="F62" s="45" t="s">
        <v>138</v>
      </c>
      <c r="G62" s="45" t="s">
        <v>138</v>
      </c>
    </row>
    <row r="64" spans="1:7" ht="17.149999999999999" customHeight="1" x14ac:dyDescent="0.45">
      <c r="A64" s="27" t="s">
        <v>20</v>
      </c>
    </row>
  </sheetData>
  <sheetProtection sheet="1" objects="1" scenarios="1" selectLockedCells="1"/>
  <conditionalFormatting sqref="A5:B5 D5:G5 A50:G62 A49:B49 A36:G48 A35:D35 A21:D21 F21 A28:D28 F28 A29:F29 A4:G4 A6:G20 A22:G27 A30:G34 F35:G62">
    <cfRule type="expression" dxfId="78" priority="10">
      <formula>MOD(ROW(),2)=0</formula>
    </cfRule>
  </conditionalFormatting>
  <conditionalFormatting sqref="C5">
    <cfRule type="expression" dxfId="77" priority="9">
      <formula>MOD(ROW(),2)=0</formula>
    </cfRule>
  </conditionalFormatting>
  <conditionalFormatting sqref="C49">
    <cfRule type="expression" dxfId="76" priority="8">
      <formula>MOD(ROW(),2)=0</formula>
    </cfRule>
  </conditionalFormatting>
  <conditionalFormatting sqref="D49">
    <cfRule type="expression" dxfId="75" priority="7">
      <formula>MOD(ROW(),2)=0</formula>
    </cfRule>
  </conditionalFormatting>
  <conditionalFormatting sqref="E49">
    <cfRule type="expression" dxfId="74" priority="6">
      <formula>MOD(ROW(),2)=0</formula>
    </cfRule>
  </conditionalFormatting>
  <conditionalFormatting sqref="E35">
    <cfRule type="expression" dxfId="73" priority="5">
      <formula>MOD(ROW(),2)=0</formula>
    </cfRule>
  </conditionalFormatting>
  <conditionalFormatting sqref="E21">
    <cfRule type="expression" dxfId="72" priority="4">
      <formula>MOD(ROW(),2)=0</formula>
    </cfRule>
  </conditionalFormatting>
  <conditionalFormatting sqref="E28">
    <cfRule type="expression" dxfId="71" priority="3">
      <formula>MOD(ROW(),2)=0</formula>
    </cfRule>
  </conditionalFormatting>
  <conditionalFormatting sqref="G21">
    <cfRule type="expression" dxfId="70" priority="2">
      <formula>MOD(ROW(),2)=0</formula>
    </cfRule>
  </conditionalFormatting>
  <conditionalFormatting sqref="G28:G29">
    <cfRule type="expression" dxfId="69" priority="1">
      <formula>MOD(ROW(),2)=0</formula>
    </cfRule>
  </conditionalFormatting>
  <pageMargins left="0.05" right="0.05" top="0.5" bottom="0.5" header="0" footer="0"/>
  <pageSetup orientation="portrait" horizontalDpi="300" verticalDpi="300"/>
  <tableParts count="1">
    <tablePart r:id="rId1"/>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768DFFE-CE13-4686-9784-84890D1E4BE6}">
  <dimension ref="A1:E64"/>
  <sheetViews>
    <sheetView workbookViewId="0">
      <selection activeCell="E14" sqref="E14"/>
    </sheetView>
  </sheetViews>
  <sheetFormatPr defaultColWidth="0" defaultRowHeight="12.75" customHeight="1" zeroHeight="1" x14ac:dyDescent="0.25"/>
  <cols>
    <col min="1" max="1" width="21.54296875" style="8" customWidth="1"/>
    <col min="2" max="2" width="16.54296875" style="8" bestFit="1" customWidth="1"/>
    <col min="3" max="3" width="13.08984375" style="10" bestFit="1" customWidth="1"/>
    <col min="4" max="4" width="21.6328125" style="8" customWidth="1"/>
    <col min="5" max="5" width="48.36328125" style="8" customWidth="1"/>
    <col min="6" max="16384" width="8.90625" style="8" hidden="1"/>
  </cols>
  <sheetData>
    <row r="1" spans="1:5" ht="17.5" x14ac:dyDescent="0.45">
      <c r="A1" s="11" t="s">
        <v>0</v>
      </c>
      <c r="B1" s="1"/>
      <c r="C1" s="7"/>
      <c r="D1" s="2"/>
      <c r="E1" s="1"/>
    </row>
    <row r="2" spans="1:5" ht="26" x14ac:dyDescent="0.65">
      <c r="A2" s="12" t="s">
        <v>71</v>
      </c>
      <c r="B2" s="3"/>
      <c r="C2" s="9"/>
      <c r="D2" s="4"/>
      <c r="E2" s="3"/>
    </row>
    <row r="3" spans="1:5" ht="17.5" x14ac:dyDescent="0.45">
      <c r="A3" s="50" t="s">
        <v>61</v>
      </c>
      <c r="B3" s="50" t="s">
        <v>3</v>
      </c>
      <c r="C3" s="54" t="s">
        <v>72</v>
      </c>
      <c r="D3" s="50" t="s">
        <v>65</v>
      </c>
      <c r="E3" s="50" t="s">
        <v>66</v>
      </c>
    </row>
    <row r="4" spans="1:5" ht="17.5" x14ac:dyDescent="0.45">
      <c r="A4" s="14" t="s">
        <v>75</v>
      </c>
      <c r="B4" s="14" t="s">
        <v>76</v>
      </c>
      <c r="C4" s="37">
        <v>290</v>
      </c>
      <c r="D4" s="24" t="s">
        <v>138</v>
      </c>
      <c r="E4" s="24" t="s">
        <v>138</v>
      </c>
    </row>
    <row r="5" spans="1:5" ht="17.5" x14ac:dyDescent="0.45">
      <c r="A5" s="14" t="s">
        <v>75</v>
      </c>
      <c r="B5" s="14" t="s">
        <v>77</v>
      </c>
      <c r="C5" s="35">
        <v>0</v>
      </c>
      <c r="D5" s="26" t="s">
        <v>138</v>
      </c>
      <c r="E5" s="26" t="s">
        <v>138</v>
      </c>
    </row>
    <row r="6" spans="1:5" ht="17.5" x14ac:dyDescent="0.45">
      <c r="A6" s="14" t="s">
        <v>75</v>
      </c>
      <c r="B6" s="14" t="s">
        <v>79</v>
      </c>
      <c r="C6" s="38" t="s">
        <v>136</v>
      </c>
      <c r="D6" s="19">
        <v>2</v>
      </c>
      <c r="E6" s="20" t="s">
        <v>137</v>
      </c>
    </row>
    <row r="7" spans="1:5" ht="17.5" x14ac:dyDescent="0.45">
      <c r="A7" s="14" t="s">
        <v>75</v>
      </c>
      <c r="B7" s="14" t="s">
        <v>80</v>
      </c>
      <c r="C7" s="37">
        <v>75</v>
      </c>
      <c r="D7" s="26" t="s">
        <v>138</v>
      </c>
      <c r="E7" s="26" t="s">
        <v>138</v>
      </c>
    </row>
    <row r="8" spans="1:5" ht="17.5" x14ac:dyDescent="0.45">
      <c r="A8" s="14" t="s">
        <v>75</v>
      </c>
      <c r="B8" s="14" t="s">
        <v>81</v>
      </c>
      <c r="C8" s="37">
        <v>15</v>
      </c>
      <c r="D8" s="24" t="s">
        <v>138</v>
      </c>
      <c r="E8" s="24" t="s">
        <v>138</v>
      </c>
    </row>
    <row r="9" spans="1:5" ht="17.5" x14ac:dyDescent="0.45">
      <c r="A9" s="14" t="s">
        <v>75</v>
      </c>
      <c r="B9" s="14" t="s">
        <v>82</v>
      </c>
      <c r="C9" s="38" t="s">
        <v>136</v>
      </c>
      <c r="D9" s="19">
        <v>2</v>
      </c>
      <c r="E9" s="20" t="s">
        <v>137</v>
      </c>
    </row>
    <row r="10" spans="1:5" ht="17.5" x14ac:dyDescent="0.45">
      <c r="A10" s="14" t="s">
        <v>75</v>
      </c>
      <c r="B10" s="14" t="s">
        <v>83</v>
      </c>
      <c r="C10" s="37">
        <v>397</v>
      </c>
      <c r="D10" s="24" t="s">
        <v>138</v>
      </c>
      <c r="E10" s="24" t="s">
        <v>138</v>
      </c>
    </row>
    <row r="11" spans="1:5" ht="17.5" x14ac:dyDescent="0.45">
      <c r="A11" s="14" t="s">
        <v>75</v>
      </c>
      <c r="B11" s="14" t="s">
        <v>84</v>
      </c>
      <c r="C11" s="38" t="s">
        <v>136</v>
      </c>
      <c r="D11" s="19">
        <v>2</v>
      </c>
      <c r="E11" s="20" t="s">
        <v>137</v>
      </c>
    </row>
    <row r="12" spans="1:5" ht="17.5" x14ac:dyDescent="0.45">
      <c r="A12" s="14" t="s">
        <v>75</v>
      </c>
      <c r="B12" s="14" t="s">
        <v>85</v>
      </c>
      <c r="C12" s="37">
        <v>27</v>
      </c>
      <c r="D12" s="24" t="s">
        <v>138</v>
      </c>
      <c r="E12" s="24" t="s">
        <v>138</v>
      </c>
    </row>
    <row r="13" spans="1:5" ht="17.5" x14ac:dyDescent="0.45">
      <c r="A13" s="14" t="s">
        <v>75</v>
      </c>
      <c r="B13" s="14" t="s">
        <v>86</v>
      </c>
      <c r="C13" s="37">
        <v>271</v>
      </c>
      <c r="D13" s="26" t="s">
        <v>138</v>
      </c>
      <c r="E13" s="26" t="s">
        <v>138</v>
      </c>
    </row>
    <row r="14" spans="1:5" ht="17.5" x14ac:dyDescent="0.45">
      <c r="A14" s="14" t="s">
        <v>75</v>
      </c>
      <c r="B14" s="14" t="s">
        <v>87</v>
      </c>
      <c r="C14" s="38" t="s">
        <v>136</v>
      </c>
      <c r="D14" s="19">
        <v>2</v>
      </c>
      <c r="E14" s="20" t="s">
        <v>137</v>
      </c>
    </row>
    <row r="15" spans="1:5" ht="17.5" x14ac:dyDescent="0.45">
      <c r="A15" s="14" t="s">
        <v>75</v>
      </c>
      <c r="B15" s="14" t="s">
        <v>88</v>
      </c>
      <c r="C15" s="37">
        <v>46</v>
      </c>
      <c r="D15" s="26" t="s">
        <v>138</v>
      </c>
      <c r="E15" s="26" t="s">
        <v>138</v>
      </c>
    </row>
    <row r="16" spans="1:5" ht="17.5" x14ac:dyDescent="0.45">
      <c r="A16" s="14" t="s">
        <v>75</v>
      </c>
      <c r="B16" s="14" t="s">
        <v>89</v>
      </c>
      <c r="C16" s="37">
        <v>156</v>
      </c>
      <c r="D16" s="24" t="s">
        <v>138</v>
      </c>
      <c r="E16" s="24" t="s">
        <v>138</v>
      </c>
    </row>
    <row r="17" spans="1:5" ht="17.5" x14ac:dyDescent="0.45">
      <c r="A17" s="14" t="s">
        <v>75</v>
      </c>
      <c r="B17" s="14" t="s">
        <v>90</v>
      </c>
      <c r="C17" s="37">
        <v>18</v>
      </c>
      <c r="D17" s="26" t="s">
        <v>138</v>
      </c>
      <c r="E17" s="26" t="s">
        <v>138</v>
      </c>
    </row>
    <row r="18" spans="1:5" ht="17.5" x14ac:dyDescent="0.45">
      <c r="A18" s="14" t="s">
        <v>75</v>
      </c>
      <c r="B18" s="14" t="s">
        <v>91</v>
      </c>
      <c r="C18" s="37">
        <v>579</v>
      </c>
      <c r="D18" s="24" t="s">
        <v>138</v>
      </c>
      <c r="E18" s="24" t="s">
        <v>138</v>
      </c>
    </row>
    <row r="19" spans="1:5" ht="17.5" x14ac:dyDescent="0.45">
      <c r="A19" s="14" t="s">
        <v>75</v>
      </c>
      <c r="B19" s="14" t="s">
        <v>92</v>
      </c>
      <c r="C19" s="37">
        <v>64</v>
      </c>
      <c r="D19" s="26" t="s">
        <v>138</v>
      </c>
      <c r="E19" s="26" t="s">
        <v>138</v>
      </c>
    </row>
    <row r="20" spans="1:5" ht="17.5" x14ac:dyDescent="0.45">
      <c r="A20" s="14" t="s">
        <v>75</v>
      </c>
      <c r="B20" s="14" t="s">
        <v>93</v>
      </c>
      <c r="C20" s="37">
        <v>69</v>
      </c>
      <c r="D20" s="24" t="s">
        <v>138</v>
      </c>
      <c r="E20" s="24" t="s">
        <v>138</v>
      </c>
    </row>
    <row r="21" spans="1:5" ht="17.5" x14ac:dyDescent="0.45">
      <c r="A21" s="14" t="s">
        <v>75</v>
      </c>
      <c r="B21" s="14" t="s">
        <v>94</v>
      </c>
      <c r="C21" s="37">
        <v>8</v>
      </c>
      <c r="D21" s="26" t="s">
        <v>138</v>
      </c>
      <c r="E21" s="26" t="s">
        <v>138</v>
      </c>
    </row>
    <row r="22" spans="1:5" ht="17.5" x14ac:dyDescent="0.45">
      <c r="A22" s="14" t="s">
        <v>75</v>
      </c>
      <c r="B22" s="14" t="s">
        <v>95</v>
      </c>
      <c r="C22" s="37">
        <v>4566</v>
      </c>
      <c r="D22" s="24" t="s">
        <v>138</v>
      </c>
      <c r="E22" s="24" t="s">
        <v>138</v>
      </c>
    </row>
    <row r="23" spans="1:5" ht="17.5" x14ac:dyDescent="0.45">
      <c r="A23" s="14" t="s">
        <v>75</v>
      </c>
      <c r="B23" s="14" t="s">
        <v>96</v>
      </c>
      <c r="C23" s="37">
        <v>89</v>
      </c>
      <c r="D23" s="26" t="s">
        <v>138</v>
      </c>
      <c r="E23" s="26" t="s">
        <v>138</v>
      </c>
    </row>
    <row r="24" spans="1:5" ht="17.5" x14ac:dyDescent="0.45">
      <c r="A24" s="14" t="s">
        <v>75</v>
      </c>
      <c r="B24" s="14" t="s">
        <v>97</v>
      </c>
      <c r="C24" s="37">
        <v>83</v>
      </c>
      <c r="D24" s="24" t="s">
        <v>138</v>
      </c>
      <c r="E24" s="24" t="s">
        <v>138</v>
      </c>
    </row>
    <row r="25" spans="1:5" ht="17.5" x14ac:dyDescent="0.45">
      <c r="A25" s="14" t="s">
        <v>75</v>
      </c>
      <c r="B25" s="14" t="s">
        <v>98</v>
      </c>
      <c r="C25" s="38" t="s">
        <v>136</v>
      </c>
      <c r="D25" s="22">
        <v>1</v>
      </c>
      <c r="E25" s="14" t="s">
        <v>78</v>
      </c>
    </row>
    <row r="26" spans="1:5" ht="17.5" x14ac:dyDescent="0.45">
      <c r="A26" s="14" t="s">
        <v>75</v>
      </c>
      <c r="B26" s="14" t="s">
        <v>99</v>
      </c>
      <c r="C26" s="37">
        <v>32</v>
      </c>
      <c r="D26" s="24" t="s">
        <v>138</v>
      </c>
      <c r="E26" s="24" t="s">
        <v>138</v>
      </c>
    </row>
    <row r="27" spans="1:5" ht="17.5" x14ac:dyDescent="0.45">
      <c r="A27" s="14" t="s">
        <v>75</v>
      </c>
      <c r="B27" s="14" t="s">
        <v>100</v>
      </c>
      <c r="C27" s="37">
        <v>148</v>
      </c>
      <c r="D27" s="26" t="s">
        <v>138</v>
      </c>
      <c r="E27" s="26" t="s">
        <v>138</v>
      </c>
    </row>
    <row r="28" spans="1:5" ht="17.5" x14ac:dyDescent="0.45">
      <c r="A28" s="14" t="s">
        <v>75</v>
      </c>
      <c r="B28" s="14" t="s">
        <v>101</v>
      </c>
      <c r="C28" s="37">
        <v>8</v>
      </c>
      <c r="D28" s="24" t="s">
        <v>138</v>
      </c>
      <c r="E28" s="24" t="s">
        <v>138</v>
      </c>
    </row>
    <row r="29" spans="1:5" ht="17.5" x14ac:dyDescent="0.45">
      <c r="A29" s="14" t="s">
        <v>75</v>
      </c>
      <c r="B29" s="14" t="s">
        <v>102</v>
      </c>
      <c r="C29" s="38" t="s">
        <v>136</v>
      </c>
      <c r="D29" s="22">
        <v>1</v>
      </c>
      <c r="E29" s="14" t="s">
        <v>78</v>
      </c>
    </row>
    <row r="30" spans="1:5" ht="17.5" x14ac:dyDescent="0.45">
      <c r="A30" s="14" t="s">
        <v>75</v>
      </c>
      <c r="B30" s="14" t="s">
        <v>103</v>
      </c>
      <c r="C30" s="37">
        <v>278</v>
      </c>
      <c r="D30" s="24" t="s">
        <v>138</v>
      </c>
      <c r="E30" s="24" t="s">
        <v>138</v>
      </c>
    </row>
    <row r="31" spans="1:5" ht="17.5" x14ac:dyDescent="0.45">
      <c r="A31" s="14" t="s">
        <v>75</v>
      </c>
      <c r="B31" s="14" t="s">
        <v>104</v>
      </c>
      <c r="C31" s="37">
        <v>58</v>
      </c>
      <c r="D31" s="26" t="s">
        <v>138</v>
      </c>
      <c r="E31" s="26" t="s">
        <v>138</v>
      </c>
    </row>
    <row r="32" spans="1:5" ht="17.5" x14ac:dyDescent="0.45">
      <c r="A32" s="14" t="s">
        <v>75</v>
      </c>
      <c r="B32" s="14" t="s">
        <v>105</v>
      </c>
      <c r="C32" s="37">
        <v>16</v>
      </c>
      <c r="D32" s="24" t="s">
        <v>138</v>
      </c>
      <c r="E32" s="24" t="s">
        <v>138</v>
      </c>
    </row>
    <row r="33" spans="1:5" ht="17.5" x14ac:dyDescent="0.45">
      <c r="A33" s="14" t="s">
        <v>75</v>
      </c>
      <c r="B33" s="14" t="s">
        <v>106</v>
      </c>
      <c r="C33" s="37">
        <v>1041</v>
      </c>
      <c r="D33" s="26" t="s">
        <v>138</v>
      </c>
      <c r="E33" s="26" t="s">
        <v>138</v>
      </c>
    </row>
    <row r="34" spans="1:5" ht="17.5" x14ac:dyDescent="0.45">
      <c r="A34" s="14" t="s">
        <v>75</v>
      </c>
      <c r="B34" s="14" t="s">
        <v>107</v>
      </c>
      <c r="C34" s="37">
        <v>54</v>
      </c>
      <c r="D34" s="24" t="s">
        <v>138</v>
      </c>
      <c r="E34" s="24" t="s">
        <v>138</v>
      </c>
    </row>
    <row r="35" spans="1:5" ht="17.5" x14ac:dyDescent="0.45">
      <c r="A35" s="14" t="s">
        <v>75</v>
      </c>
      <c r="B35" s="14" t="s">
        <v>108</v>
      </c>
      <c r="C35" s="37">
        <v>0</v>
      </c>
      <c r="D35" s="26" t="s">
        <v>138</v>
      </c>
      <c r="E35" s="26" t="s">
        <v>138</v>
      </c>
    </row>
    <row r="36" spans="1:5" ht="17.5" x14ac:dyDescent="0.45">
      <c r="A36" s="14" t="s">
        <v>75</v>
      </c>
      <c r="B36" s="14" t="s">
        <v>109</v>
      </c>
      <c r="C36" s="37">
        <v>489</v>
      </c>
      <c r="D36" s="24" t="s">
        <v>138</v>
      </c>
      <c r="E36" s="24" t="s">
        <v>138</v>
      </c>
    </row>
    <row r="37" spans="1:5" ht="17.5" x14ac:dyDescent="0.45">
      <c r="A37" s="14" t="s">
        <v>75</v>
      </c>
      <c r="B37" s="14" t="s">
        <v>110</v>
      </c>
      <c r="C37" s="37">
        <v>313</v>
      </c>
      <c r="D37" s="26" t="s">
        <v>138</v>
      </c>
      <c r="E37" s="26" t="s">
        <v>138</v>
      </c>
    </row>
    <row r="38" spans="1:5" ht="17.5" x14ac:dyDescent="0.45">
      <c r="A38" s="14" t="s">
        <v>75</v>
      </c>
      <c r="B38" s="14" t="s">
        <v>111</v>
      </c>
      <c r="C38" s="38" t="s">
        <v>136</v>
      </c>
      <c r="D38" s="19">
        <v>2</v>
      </c>
      <c r="E38" s="20" t="s">
        <v>137</v>
      </c>
    </row>
    <row r="39" spans="1:5" ht="17.5" x14ac:dyDescent="0.45">
      <c r="A39" s="14" t="s">
        <v>75</v>
      </c>
      <c r="B39" s="14" t="s">
        <v>112</v>
      </c>
      <c r="C39" s="37">
        <v>711</v>
      </c>
      <c r="D39" s="26" t="s">
        <v>138</v>
      </c>
      <c r="E39" s="26" t="s">
        <v>138</v>
      </c>
    </row>
    <row r="40" spans="1:5" ht="17.5" x14ac:dyDescent="0.45">
      <c r="A40" s="14" t="s">
        <v>75</v>
      </c>
      <c r="B40" s="14" t="s">
        <v>113</v>
      </c>
      <c r="C40" s="37">
        <v>798</v>
      </c>
      <c r="D40" s="24" t="s">
        <v>138</v>
      </c>
      <c r="E40" s="24" t="s">
        <v>138</v>
      </c>
    </row>
    <row r="41" spans="1:5" ht="17.5" x14ac:dyDescent="0.45">
      <c r="A41" s="14" t="s">
        <v>75</v>
      </c>
      <c r="B41" s="14" t="s">
        <v>114</v>
      </c>
      <c r="C41" s="37">
        <v>132</v>
      </c>
      <c r="D41" s="26" t="s">
        <v>138</v>
      </c>
      <c r="E41" s="26" t="s">
        <v>138</v>
      </c>
    </row>
    <row r="42" spans="1:5" ht="17.5" x14ac:dyDescent="0.45">
      <c r="A42" s="14" t="s">
        <v>75</v>
      </c>
      <c r="B42" s="14" t="s">
        <v>115</v>
      </c>
      <c r="C42" s="37">
        <v>300</v>
      </c>
      <c r="D42" s="24" t="s">
        <v>138</v>
      </c>
      <c r="E42" s="24" t="s">
        <v>138</v>
      </c>
    </row>
    <row r="43" spans="1:5" ht="17.5" x14ac:dyDescent="0.45">
      <c r="A43" s="14" t="s">
        <v>75</v>
      </c>
      <c r="B43" s="14" t="s">
        <v>116</v>
      </c>
      <c r="C43" s="37">
        <v>106</v>
      </c>
      <c r="D43" s="26" t="s">
        <v>138</v>
      </c>
      <c r="E43" s="26" t="s">
        <v>138</v>
      </c>
    </row>
    <row r="44" spans="1:5" ht="17.5" x14ac:dyDescent="0.45">
      <c r="A44" s="14" t="s">
        <v>75</v>
      </c>
      <c r="B44" s="14" t="s">
        <v>117</v>
      </c>
      <c r="C44" s="37">
        <v>305</v>
      </c>
      <c r="D44" s="24" t="s">
        <v>138</v>
      </c>
      <c r="E44" s="24" t="s">
        <v>138</v>
      </c>
    </row>
    <row r="45" spans="1:5" ht="17.5" x14ac:dyDescent="0.45">
      <c r="A45" s="14" t="s">
        <v>75</v>
      </c>
      <c r="B45" s="14" t="s">
        <v>118</v>
      </c>
      <c r="C45" s="37">
        <v>106</v>
      </c>
      <c r="D45" s="26" t="s">
        <v>138</v>
      </c>
      <c r="E45" s="26" t="s">
        <v>138</v>
      </c>
    </row>
    <row r="46" spans="1:5" ht="17.5" x14ac:dyDescent="0.45">
      <c r="A46" s="14" t="s">
        <v>75</v>
      </c>
      <c r="B46" s="14" t="s">
        <v>119</v>
      </c>
      <c r="C46" s="37">
        <v>833</v>
      </c>
      <c r="D46" s="24" t="s">
        <v>138</v>
      </c>
      <c r="E46" s="24" t="s">
        <v>138</v>
      </c>
    </row>
    <row r="47" spans="1:5" ht="17.5" x14ac:dyDescent="0.45">
      <c r="A47" s="14" t="s">
        <v>75</v>
      </c>
      <c r="B47" s="14" t="s">
        <v>120</v>
      </c>
      <c r="C47" s="37">
        <v>43</v>
      </c>
      <c r="D47" s="26" t="s">
        <v>138</v>
      </c>
      <c r="E47" s="26" t="s">
        <v>138</v>
      </c>
    </row>
    <row r="48" spans="1:5" ht="17.5" x14ac:dyDescent="0.45">
      <c r="A48" s="14" t="s">
        <v>75</v>
      </c>
      <c r="B48" s="14" t="s">
        <v>121</v>
      </c>
      <c r="C48" s="37">
        <v>49</v>
      </c>
      <c r="D48" s="24" t="s">
        <v>138</v>
      </c>
      <c r="E48" s="24" t="s">
        <v>138</v>
      </c>
    </row>
    <row r="49" spans="1:5" ht="17.5" x14ac:dyDescent="0.45">
      <c r="A49" s="14" t="s">
        <v>75</v>
      </c>
      <c r="B49" s="14" t="s">
        <v>122</v>
      </c>
      <c r="C49" s="38" t="s">
        <v>136</v>
      </c>
      <c r="D49" s="22">
        <v>1</v>
      </c>
      <c r="E49" s="14" t="s">
        <v>78</v>
      </c>
    </row>
    <row r="50" spans="1:5" ht="17.5" x14ac:dyDescent="0.45">
      <c r="A50" s="14" t="s">
        <v>75</v>
      </c>
      <c r="B50" s="14" t="s">
        <v>123</v>
      </c>
      <c r="C50" s="37">
        <v>23</v>
      </c>
      <c r="D50" s="24" t="s">
        <v>138</v>
      </c>
      <c r="E50" s="24" t="s">
        <v>138</v>
      </c>
    </row>
    <row r="51" spans="1:5" ht="17.5" x14ac:dyDescent="0.45">
      <c r="A51" s="14" t="s">
        <v>75</v>
      </c>
      <c r="B51" s="14" t="s">
        <v>124</v>
      </c>
      <c r="C51" s="37">
        <v>100</v>
      </c>
      <c r="D51" s="26" t="s">
        <v>138</v>
      </c>
      <c r="E51" s="26" t="s">
        <v>138</v>
      </c>
    </row>
    <row r="52" spans="1:5" ht="17.5" x14ac:dyDescent="0.45">
      <c r="A52" s="14" t="s">
        <v>75</v>
      </c>
      <c r="B52" s="14" t="s">
        <v>125</v>
      </c>
      <c r="C52" s="37">
        <v>97</v>
      </c>
      <c r="D52" s="24" t="s">
        <v>138</v>
      </c>
      <c r="E52" s="24" t="s">
        <v>138</v>
      </c>
    </row>
    <row r="53" spans="1:5" ht="17.5" x14ac:dyDescent="0.45">
      <c r="A53" s="14" t="s">
        <v>75</v>
      </c>
      <c r="B53" s="14" t="s">
        <v>126</v>
      </c>
      <c r="C53" s="37">
        <v>310</v>
      </c>
      <c r="D53" s="26" t="s">
        <v>138</v>
      </c>
      <c r="E53" s="26" t="s">
        <v>138</v>
      </c>
    </row>
    <row r="54" spans="1:5" ht="17.5" x14ac:dyDescent="0.45">
      <c r="A54" s="14" t="s">
        <v>75</v>
      </c>
      <c r="B54" s="14" t="s">
        <v>127</v>
      </c>
      <c r="C54" s="37">
        <v>31</v>
      </c>
      <c r="D54" s="24" t="s">
        <v>138</v>
      </c>
      <c r="E54" s="24" t="s">
        <v>138</v>
      </c>
    </row>
    <row r="55" spans="1:5" ht="17.5" x14ac:dyDescent="0.45">
      <c r="A55" s="14" t="s">
        <v>75</v>
      </c>
      <c r="B55" s="14" t="s">
        <v>128</v>
      </c>
      <c r="C55" s="37">
        <v>33</v>
      </c>
      <c r="D55" s="26" t="s">
        <v>138</v>
      </c>
      <c r="E55" s="26" t="s">
        <v>138</v>
      </c>
    </row>
    <row r="56" spans="1:5" ht="17.5" x14ac:dyDescent="0.45">
      <c r="A56" s="14" t="s">
        <v>75</v>
      </c>
      <c r="B56" s="14" t="s">
        <v>129</v>
      </c>
      <c r="C56" s="37">
        <v>0</v>
      </c>
      <c r="D56" s="24" t="s">
        <v>138</v>
      </c>
      <c r="E56" s="24" t="s">
        <v>138</v>
      </c>
    </row>
    <row r="57" spans="1:5" ht="17.5" x14ac:dyDescent="0.45">
      <c r="A57" s="14" t="s">
        <v>75</v>
      </c>
      <c r="B57" s="14" t="s">
        <v>130</v>
      </c>
      <c r="C57" s="37">
        <v>184</v>
      </c>
      <c r="D57" s="26" t="s">
        <v>138</v>
      </c>
      <c r="E57" s="26" t="s">
        <v>138</v>
      </c>
    </row>
    <row r="58" spans="1:5" ht="17.5" x14ac:dyDescent="0.45">
      <c r="A58" s="14" t="s">
        <v>75</v>
      </c>
      <c r="B58" s="14" t="s">
        <v>131</v>
      </c>
      <c r="C58" s="38" t="s">
        <v>136</v>
      </c>
      <c r="D58" s="19">
        <v>2</v>
      </c>
      <c r="E58" s="20" t="s">
        <v>137</v>
      </c>
    </row>
    <row r="59" spans="1:5" ht="17.5" x14ac:dyDescent="0.45">
      <c r="A59" s="14" t="s">
        <v>75</v>
      </c>
      <c r="B59" s="14" t="s">
        <v>132</v>
      </c>
      <c r="C59" s="37">
        <v>291</v>
      </c>
      <c r="D59" s="26" t="s">
        <v>138</v>
      </c>
      <c r="E59" s="26" t="s">
        <v>138</v>
      </c>
    </row>
    <row r="60" spans="1:5" ht="17.5" x14ac:dyDescent="0.45">
      <c r="A60" s="14" t="s">
        <v>75</v>
      </c>
      <c r="B60" s="14" t="s">
        <v>133</v>
      </c>
      <c r="C60" s="37">
        <v>103</v>
      </c>
      <c r="D60" s="24" t="s">
        <v>138</v>
      </c>
      <c r="E60" s="24" t="s">
        <v>138</v>
      </c>
    </row>
    <row r="61" spans="1:5" ht="17.5" x14ac:dyDescent="0.45">
      <c r="A61" s="14" t="s">
        <v>75</v>
      </c>
      <c r="B61" s="14" t="s">
        <v>134</v>
      </c>
      <c r="C61" s="37">
        <v>52</v>
      </c>
      <c r="D61" s="26" t="s">
        <v>138</v>
      </c>
      <c r="E61" s="26" t="s">
        <v>138</v>
      </c>
    </row>
    <row r="62" spans="1:5" ht="17.5" x14ac:dyDescent="0.45">
      <c r="A62" s="41" t="s">
        <v>75</v>
      </c>
      <c r="B62" s="41" t="s">
        <v>135</v>
      </c>
      <c r="C62" s="55">
        <v>13906</v>
      </c>
      <c r="D62" s="45" t="s">
        <v>138</v>
      </c>
      <c r="E62" s="45" t="s">
        <v>138</v>
      </c>
    </row>
    <row r="63" spans="1:5" ht="17.5" hidden="1" x14ac:dyDescent="0.45">
      <c r="A63" s="1"/>
      <c r="B63" s="1"/>
      <c r="C63" s="7"/>
      <c r="D63" s="2"/>
      <c r="E63" s="1"/>
    </row>
    <row r="64" spans="1:5" ht="17.5" x14ac:dyDescent="0.45">
      <c r="A64" s="27" t="s">
        <v>20</v>
      </c>
      <c r="B64" s="1"/>
      <c r="C64" s="7"/>
      <c r="D64" s="2"/>
      <c r="E64" s="1"/>
    </row>
  </sheetData>
  <sheetProtection sheet="1" objects="1" scenarios="1" selectLockedCells="1"/>
  <conditionalFormatting sqref="A26:E28 A25:B25 A30:E37 A29:B29 A50:E57 A49:B49 A5:B6 A9:B9 D9 A11:B11 D11 A14:B14 D14 A38:B38 D38 A58:B58 D58 D6 A4:E4 D5:E5 A7:E8 A10:E10 A12:E13 A15:E24 D25:E37 A39:E48 D49:E57 A59:E62">
    <cfRule type="expression" dxfId="56" priority="12">
      <formula>MOD(ROW(),2)=0</formula>
    </cfRule>
  </conditionalFormatting>
  <conditionalFormatting sqref="C5">
    <cfRule type="expression" dxfId="55" priority="11">
      <formula>MOD(ROW(),2)=0</formula>
    </cfRule>
  </conditionalFormatting>
  <conditionalFormatting sqref="C25">
    <cfRule type="expression" dxfId="54" priority="10">
      <formula>MOD(ROW(),2)=0</formula>
    </cfRule>
  </conditionalFormatting>
  <conditionalFormatting sqref="C29">
    <cfRule type="expression" dxfId="53" priority="9">
      <formula>MOD(ROW(),2)=0</formula>
    </cfRule>
  </conditionalFormatting>
  <conditionalFormatting sqref="C49">
    <cfRule type="expression" dxfId="52" priority="8">
      <formula>MOD(ROW(),2)=0</formula>
    </cfRule>
  </conditionalFormatting>
  <conditionalFormatting sqref="C6">
    <cfRule type="expression" dxfId="51" priority="7">
      <formula>MOD(ROW(),2)=0</formula>
    </cfRule>
  </conditionalFormatting>
  <conditionalFormatting sqref="C9">
    <cfRule type="expression" dxfId="50" priority="6">
      <formula>MOD(ROW(),2)=0</formula>
    </cfRule>
  </conditionalFormatting>
  <conditionalFormatting sqref="C11">
    <cfRule type="expression" dxfId="49" priority="5">
      <formula>MOD(ROW(),2)=0</formula>
    </cfRule>
  </conditionalFormatting>
  <conditionalFormatting sqref="C14">
    <cfRule type="expression" dxfId="48" priority="4">
      <formula>MOD(ROW(),2)=0</formula>
    </cfRule>
  </conditionalFormatting>
  <conditionalFormatting sqref="C38">
    <cfRule type="expression" dxfId="47" priority="3">
      <formula>MOD(ROW(),2)=0</formula>
    </cfRule>
  </conditionalFormatting>
  <conditionalFormatting sqref="C58">
    <cfRule type="expression" dxfId="46" priority="2">
      <formula>MOD(ROW(),2)=0</formula>
    </cfRule>
  </conditionalFormatting>
  <conditionalFormatting sqref="E6 E9 E11 E14 E38 E58">
    <cfRule type="expression" dxfId="45" priority="1">
      <formula>MOD(ROW(),2)=0</formula>
    </cfRule>
  </conditionalFormatting>
  <pageMargins left="0.7" right="0.7" top="0.75" bottom="0.75" header="0.3" footer="0.3"/>
  <tableParts count="1">
    <tablePart r:id="rId1"/>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BA08925-569B-4671-BD53-D5B754959EEB}">
  <dimension ref="A1:E64"/>
  <sheetViews>
    <sheetView workbookViewId="0">
      <selection activeCell="C14" sqref="C14"/>
    </sheetView>
  </sheetViews>
  <sheetFormatPr defaultColWidth="0" defaultRowHeight="12.75" customHeight="1" zeroHeight="1" x14ac:dyDescent="0.25"/>
  <cols>
    <col min="1" max="1" width="23.36328125" style="8" customWidth="1"/>
    <col min="2" max="2" width="16.54296875" style="8" bestFit="1" customWidth="1"/>
    <col min="3" max="3" width="14.90625" style="8" customWidth="1"/>
    <col min="4" max="4" width="21.6328125" style="8" customWidth="1"/>
    <col min="5" max="5" width="35.90625" style="8" customWidth="1"/>
    <col min="6" max="16384" width="8.90625" style="8" hidden="1"/>
  </cols>
  <sheetData>
    <row r="1" spans="1:5" ht="17.5" x14ac:dyDescent="0.45">
      <c r="A1" s="11" t="s">
        <v>0</v>
      </c>
      <c r="B1" s="1"/>
      <c r="C1" s="1"/>
      <c r="D1" s="2"/>
      <c r="E1" s="1"/>
    </row>
    <row r="2" spans="1:5" ht="26" x14ac:dyDescent="0.65">
      <c r="A2" s="12" t="s">
        <v>73</v>
      </c>
      <c r="B2" s="3"/>
      <c r="C2" s="3"/>
      <c r="D2" s="4"/>
      <c r="E2" s="3"/>
    </row>
    <row r="3" spans="1:5" ht="17.5" x14ac:dyDescent="0.45">
      <c r="A3" s="50" t="s">
        <v>61</v>
      </c>
      <c r="B3" s="50" t="s">
        <v>3</v>
      </c>
      <c r="C3" s="50" t="s">
        <v>72</v>
      </c>
      <c r="D3" s="50" t="s">
        <v>65</v>
      </c>
      <c r="E3" s="50" t="s">
        <v>66</v>
      </c>
    </row>
    <row r="4" spans="1:5" ht="17.5" x14ac:dyDescent="0.45">
      <c r="A4" s="14" t="s">
        <v>75</v>
      </c>
      <c r="B4" s="14" t="s">
        <v>76</v>
      </c>
      <c r="C4" s="14">
        <v>224</v>
      </c>
      <c r="D4" s="24" t="s">
        <v>138</v>
      </c>
      <c r="E4" s="24" t="s">
        <v>138</v>
      </c>
    </row>
    <row r="5" spans="1:5" ht="17.5" x14ac:dyDescent="0.45">
      <c r="A5" s="14" t="s">
        <v>75</v>
      </c>
      <c r="B5" s="14" t="s">
        <v>77</v>
      </c>
      <c r="C5" s="14">
        <v>0</v>
      </c>
      <c r="D5" s="26" t="s">
        <v>138</v>
      </c>
      <c r="E5" s="26" t="s">
        <v>138</v>
      </c>
    </row>
    <row r="6" spans="1:5" ht="17.5" x14ac:dyDescent="0.45">
      <c r="A6" s="14" t="s">
        <v>75</v>
      </c>
      <c r="B6" s="14" t="s">
        <v>79</v>
      </c>
      <c r="C6" s="38" t="s">
        <v>136</v>
      </c>
      <c r="D6" s="22">
        <v>1</v>
      </c>
      <c r="E6" s="14" t="s">
        <v>78</v>
      </c>
    </row>
    <row r="7" spans="1:5" ht="17.5" x14ac:dyDescent="0.45">
      <c r="A7" s="14" t="s">
        <v>75</v>
      </c>
      <c r="B7" s="14" t="s">
        <v>80</v>
      </c>
      <c r="C7" s="14">
        <v>25</v>
      </c>
      <c r="D7" s="26" t="s">
        <v>138</v>
      </c>
      <c r="E7" s="26" t="s">
        <v>138</v>
      </c>
    </row>
    <row r="8" spans="1:5" ht="17.5" x14ac:dyDescent="0.45">
      <c r="A8" s="14" t="s">
        <v>75</v>
      </c>
      <c r="B8" s="14" t="s">
        <v>81</v>
      </c>
      <c r="C8" s="14">
        <v>5</v>
      </c>
      <c r="D8" s="24" t="s">
        <v>138</v>
      </c>
      <c r="E8" s="24" t="s">
        <v>138</v>
      </c>
    </row>
    <row r="9" spans="1:5" ht="17.5" x14ac:dyDescent="0.45">
      <c r="A9" s="14" t="s">
        <v>75</v>
      </c>
      <c r="B9" s="14" t="s">
        <v>82</v>
      </c>
      <c r="C9" s="38" t="s">
        <v>136</v>
      </c>
      <c r="D9" s="22">
        <v>1</v>
      </c>
      <c r="E9" s="14" t="s">
        <v>78</v>
      </c>
    </row>
    <row r="10" spans="1:5" ht="17.5" x14ac:dyDescent="0.45">
      <c r="A10" s="14" t="s">
        <v>75</v>
      </c>
      <c r="B10" s="14" t="s">
        <v>83</v>
      </c>
      <c r="C10" s="14">
        <v>93</v>
      </c>
      <c r="D10" s="24" t="s">
        <v>138</v>
      </c>
      <c r="E10" s="24" t="s">
        <v>138</v>
      </c>
    </row>
    <row r="11" spans="1:5" ht="17.5" x14ac:dyDescent="0.45">
      <c r="A11" s="14" t="s">
        <v>75</v>
      </c>
      <c r="B11" s="14" t="s">
        <v>84</v>
      </c>
      <c r="C11" s="38" t="s">
        <v>136</v>
      </c>
      <c r="D11" s="22">
        <v>1</v>
      </c>
      <c r="E11" s="14" t="s">
        <v>78</v>
      </c>
    </row>
    <row r="12" spans="1:5" ht="17.5" x14ac:dyDescent="0.45">
      <c r="A12" s="14" t="s">
        <v>75</v>
      </c>
      <c r="B12" s="14" t="s">
        <v>85</v>
      </c>
      <c r="C12" s="14">
        <v>7</v>
      </c>
      <c r="D12" s="24" t="s">
        <v>138</v>
      </c>
      <c r="E12" s="24" t="s">
        <v>138</v>
      </c>
    </row>
    <row r="13" spans="1:5" ht="17.5" x14ac:dyDescent="0.45">
      <c r="A13" s="14" t="s">
        <v>75</v>
      </c>
      <c r="B13" s="14" t="s">
        <v>86</v>
      </c>
      <c r="C13" s="14">
        <v>136</v>
      </c>
      <c r="D13" s="26" t="s">
        <v>138</v>
      </c>
      <c r="E13" s="26" t="s">
        <v>138</v>
      </c>
    </row>
    <row r="14" spans="1:5" ht="17.5" x14ac:dyDescent="0.45">
      <c r="A14" s="14" t="s">
        <v>75</v>
      </c>
      <c r="B14" s="14" t="s">
        <v>87</v>
      </c>
      <c r="C14" s="38" t="s">
        <v>136</v>
      </c>
      <c r="D14" s="22">
        <v>1</v>
      </c>
      <c r="E14" s="14" t="s">
        <v>78</v>
      </c>
    </row>
    <row r="15" spans="1:5" ht="17.5" x14ac:dyDescent="0.45">
      <c r="A15" s="14" t="s">
        <v>75</v>
      </c>
      <c r="B15" s="14" t="s">
        <v>88</v>
      </c>
      <c r="C15" s="14">
        <v>10</v>
      </c>
      <c r="D15" s="26" t="s">
        <v>138</v>
      </c>
      <c r="E15" s="26" t="s">
        <v>138</v>
      </c>
    </row>
    <row r="16" spans="1:5" ht="17.5" x14ac:dyDescent="0.45">
      <c r="A16" s="14" t="s">
        <v>75</v>
      </c>
      <c r="B16" s="14" t="s">
        <v>89</v>
      </c>
      <c r="C16" s="14">
        <v>19</v>
      </c>
      <c r="D16" s="24" t="s">
        <v>138</v>
      </c>
      <c r="E16" s="24" t="s">
        <v>138</v>
      </c>
    </row>
    <row r="17" spans="1:5" ht="17.5" x14ac:dyDescent="0.45">
      <c r="A17" s="14" t="s">
        <v>75</v>
      </c>
      <c r="B17" s="14" t="s">
        <v>90</v>
      </c>
      <c r="C17" s="14">
        <v>0</v>
      </c>
      <c r="D17" s="26" t="s">
        <v>138</v>
      </c>
      <c r="E17" s="26" t="s">
        <v>138</v>
      </c>
    </row>
    <row r="18" spans="1:5" ht="17.5" x14ac:dyDescent="0.45">
      <c r="A18" s="14" t="s">
        <v>75</v>
      </c>
      <c r="B18" s="14" t="s">
        <v>91</v>
      </c>
      <c r="C18" s="14">
        <v>76</v>
      </c>
      <c r="D18" s="24" t="s">
        <v>138</v>
      </c>
      <c r="E18" s="24" t="s">
        <v>138</v>
      </c>
    </row>
    <row r="19" spans="1:5" ht="17.5" x14ac:dyDescent="0.45">
      <c r="A19" s="14" t="s">
        <v>75</v>
      </c>
      <c r="B19" s="14" t="s">
        <v>92</v>
      </c>
      <c r="C19" s="14">
        <v>7</v>
      </c>
      <c r="D19" s="26" t="s">
        <v>138</v>
      </c>
      <c r="E19" s="26" t="s">
        <v>138</v>
      </c>
    </row>
    <row r="20" spans="1:5" ht="17.5" x14ac:dyDescent="0.45">
      <c r="A20" s="14" t="s">
        <v>75</v>
      </c>
      <c r="B20" s="14" t="s">
        <v>93</v>
      </c>
      <c r="C20" s="14">
        <v>14</v>
      </c>
      <c r="D20" s="24" t="s">
        <v>138</v>
      </c>
      <c r="E20" s="24" t="s">
        <v>138</v>
      </c>
    </row>
    <row r="21" spans="1:5" ht="17.5" x14ac:dyDescent="0.45">
      <c r="A21" s="14" t="s">
        <v>75</v>
      </c>
      <c r="B21" s="14" t="s">
        <v>94</v>
      </c>
      <c r="C21" s="14">
        <v>0</v>
      </c>
      <c r="D21" s="26" t="s">
        <v>138</v>
      </c>
      <c r="E21" s="26" t="s">
        <v>138</v>
      </c>
    </row>
    <row r="22" spans="1:5" ht="17.5" x14ac:dyDescent="0.45">
      <c r="A22" s="14" t="s">
        <v>75</v>
      </c>
      <c r="B22" s="14" t="s">
        <v>95</v>
      </c>
      <c r="C22" s="37">
        <v>865</v>
      </c>
      <c r="D22" s="24" t="s">
        <v>138</v>
      </c>
      <c r="E22" s="24" t="s">
        <v>138</v>
      </c>
    </row>
    <row r="23" spans="1:5" ht="17.5" x14ac:dyDescent="0.45">
      <c r="A23" s="14" t="s">
        <v>75</v>
      </c>
      <c r="B23" s="14" t="s">
        <v>96</v>
      </c>
      <c r="C23" s="14">
        <v>11</v>
      </c>
      <c r="D23" s="26" t="s">
        <v>138</v>
      </c>
      <c r="E23" s="26" t="s">
        <v>138</v>
      </c>
    </row>
    <row r="24" spans="1:5" ht="17.5" x14ac:dyDescent="0.45">
      <c r="A24" s="14" t="s">
        <v>75</v>
      </c>
      <c r="B24" s="14" t="s">
        <v>97</v>
      </c>
      <c r="C24" s="14">
        <v>9</v>
      </c>
      <c r="D24" s="24" t="s">
        <v>138</v>
      </c>
      <c r="E24" s="24" t="s">
        <v>138</v>
      </c>
    </row>
    <row r="25" spans="1:5" ht="17.5" x14ac:dyDescent="0.45">
      <c r="A25" s="14" t="s">
        <v>75</v>
      </c>
      <c r="B25" s="14" t="s">
        <v>98</v>
      </c>
      <c r="C25" s="38" t="s">
        <v>136</v>
      </c>
      <c r="D25" s="22">
        <v>1</v>
      </c>
      <c r="E25" s="14" t="s">
        <v>78</v>
      </c>
    </row>
    <row r="26" spans="1:5" ht="17.5" x14ac:dyDescent="0.45">
      <c r="A26" s="14" t="s">
        <v>75</v>
      </c>
      <c r="B26" s="14" t="s">
        <v>99</v>
      </c>
      <c r="C26" s="14">
        <v>7</v>
      </c>
      <c r="D26" s="24" t="s">
        <v>138</v>
      </c>
      <c r="E26" s="24" t="s">
        <v>138</v>
      </c>
    </row>
    <row r="27" spans="1:5" ht="17.5" x14ac:dyDescent="0.45">
      <c r="A27" s="14" t="s">
        <v>75</v>
      </c>
      <c r="B27" s="14" t="s">
        <v>100</v>
      </c>
      <c r="C27" s="14">
        <v>21</v>
      </c>
      <c r="D27" s="26" t="s">
        <v>138</v>
      </c>
      <c r="E27" s="26" t="s">
        <v>138</v>
      </c>
    </row>
    <row r="28" spans="1:5" ht="17.5" x14ac:dyDescent="0.45">
      <c r="A28" s="14" t="s">
        <v>75</v>
      </c>
      <c r="B28" s="14" t="s">
        <v>101</v>
      </c>
      <c r="C28" s="14">
        <v>0</v>
      </c>
      <c r="D28" s="24" t="s">
        <v>138</v>
      </c>
      <c r="E28" s="24" t="s">
        <v>138</v>
      </c>
    </row>
    <row r="29" spans="1:5" ht="17.5" x14ac:dyDescent="0.45">
      <c r="A29" s="14" t="s">
        <v>75</v>
      </c>
      <c r="B29" s="14" t="s">
        <v>102</v>
      </c>
      <c r="C29" s="14">
        <v>0</v>
      </c>
      <c r="D29" s="26" t="s">
        <v>138</v>
      </c>
      <c r="E29" s="26" t="s">
        <v>138</v>
      </c>
    </row>
    <row r="30" spans="1:5" ht="17.5" x14ac:dyDescent="0.45">
      <c r="A30" s="14" t="s">
        <v>75</v>
      </c>
      <c r="B30" s="14" t="s">
        <v>103</v>
      </c>
      <c r="C30" s="14">
        <v>33</v>
      </c>
      <c r="D30" s="24" t="s">
        <v>138</v>
      </c>
      <c r="E30" s="24" t="s">
        <v>138</v>
      </c>
    </row>
    <row r="31" spans="1:5" ht="17.5" x14ac:dyDescent="0.45">
      <c r="A31" s="14" t="s">
        <v>75</v>
      </c>
      <c r="B31" s="14" t="s">
        <v>104</v>
      </c>
      <c r="C31" s="14">
        <v>9</v>
      </c>
      <c r="D31" s="26" t="s">
        <v>138</v>
      </c>
      <c r="E31" s="26" t="s">
        <v>138</v>
      </c>
    </row>
    <row r="32" spans="1:5" ht="17.5" x14ac:dyDescent="0.45">
      <c r="A32" s="14" t="s">
        <v>75</v>
      </c>
      <c r="B32" s="14" t="s">
        <v>105</v>
      </c>
      <c r="C32" s="14">
        <v>7</v>
      </c>
      <c r="D32" s="24" t="s">
        <v>138</v>
      </c>
      <c r="E32" s="24" t="s">
        <v>138</v>
      </c>
    </row>
    <row r="33" spans="1:5" ht="17.5" x14ac:dyDescent="0.45">
      <c r="A33" s="14" t="s">
        <v>75</v>
      </c>
      <c r="B33" s="14" t="s">
        <v>106</v>
      </c>
      <c r="C33" s="37">
        <v>197</v>
      </c>
      <c r="D33" s="26" t="s">
        <v>138</v>
      </c>
      <c r="E33" s="26" t="s">
        <v>138</v>
      </c>
    </row>
    <row r="34" spans="1:5" ht="17.5" x14ac:dyDescent="0.45">
      <c r="A34" s="14" t="s">
        <v>75</v>
      </c>
      <c r="B34" s="14" t="s">
        <v>107</v>
      </c>
      <c r="C34" s="14">
        <v>11</v>
      </c>
      <c r="D34" s="24" t="s">
        <v>138</v>
      </c>
      <c r="E34" s="24" t="s">
        <v>138</v>
      </c>
    </row>
    <row r="35" spans="1:5" ht="17.5" x14ac:dyDescent="0.45">
      <c r="A35" s="14" t="s">
        <v>75</v>
      </c>
      <c r="B35" s="14" t="s">
        <v>108</v>
      </c>
      <c r="C35" s="38" t="s">
        <v>136</v>
      </c>
      <c r="D35" s="22">
        <v>1</v>
      </c>
      <c r="E35" s="14" t="s">
        <v>78</v>
      </c>
    </row>
    <row r="36" spans="1:5" ht="17.5" x14ac:dyDescent="0.45">
      <c r="A36" s="14" t="s">
        <v>75</v>
      </c>
      <c r="B36" s="14" t="s">
        <v>109</v>
      </c>
      <c r="C36" s="14">
        <v>78</v>
      </c>
      <c r="D36" s="24" t="s">
        <v>138</v>
      </c>
      <c r="E36" s="24" t="s">
        <v>138</v>
      </c>
    </row>
    <row r="37" spans="1:5" ht="17.5" x14ac:dyDescent="0.45">
      <c r="A37" s="14" t="s">
        <v>75</v>
      </c>
      <c r="B37" s="14" t="s">
        <v>110</v>
      </c>
      <c r="C37" s="14">
        <v>153</v>
      </c>
      <c r="D37" s="26" t="s">
        <v>138</v>
      </c>
      <c r="E37" s="26" t="s">
        <v>138</v>
      </c>
    </row>
    <row r="38" spans="1:5" ht="17.5" x14ac:dyDescent="0.45">
      <c r="A38" s="14" t="s">
        <v>75</v>
      </c>
      <c r="B38" s="14" t="s">
        <v>111</v>
      </c>
      <c r="C38" s="38" t="s">
        <v>136</v>
      </c>
      <c r="D38" s="22">
        <v>1</v>
      </c>
      <c r="E38" s="14" t="s">
        <v>78</v>
      </c>
    </row>
    <row r="39" spans="1:5" ht="17.5" x14ac:dyDescent="0.45">
      <c r="A39" s="14" t="s">
        <v>75</v>
      </c>
      <c r="B39" s="14" t="s">
        <v>112</v>
      </c>
      <c r="C39" s="14">
        <v>98</v>
      </c>
      <c r="D39" s="26" t="s">
        <v>138</v>
      </c>
      <c r="E39" s="26" t="s">
        <v>138</v>
      </c>
    </row>
    <row r="40" spans="1:5" ht="17.5" x14ac:dyDescent="0.45">
      <c r="A40" s="14" t="s">
        <v>75</v>
      </c>
      <c r="B40" s="14" t="s">
        <v>113</v>
      </c>
      <c r="C40" s="14">
        <v>248</v>
      </c>
      <c r="D40" s="24" t="s">
        <v>138</v>
      </c>
      <c r="E40" s="24" t="s">
        <v>138</v>
      </c>
    </row>
    <row r="41" spans="1:5" ht="17.5" x14ac:dyDescent="0.45">
      <c r="A41" s="14" t="s">
        <v>75</v>
      </c>
      <c r="B41" s="14" t="s">
        <v>114</v>
      </c>
      <c r="C41" s="14">
        <v>108</v>
      </c>
      <c r="D41" s="26" t="s">
        <v>138</v>
      </c>
      <c r="E41" s="26" t="s">
        <v>138</v>
      </c>
    </row>
    <row r="42" spans="1:5" ht="17.5" x14ac:dyDescent="0.45">
      <c r="A42" s="14" t="s">
        <v>75</v>
      </c>
      <c r="B42" s="14" t="s">
        <v>115</v>
      </c>
      <c r="C42" s="14">
        <v>46</v>
      </c>
      <c r="D42" s="24" t="s">
        <v>138</v>
      </c>
      <c r="E42" s="24" t="s">
        <v>138</v>
      </c>
    </row>
    <row r="43" spans="1:5" ht="17.5" x14ac:dyDescent="0.45">
      <c r="A43" s="14" t="s">
        <v>75</v>
      </c>
      <c r="B43" s="14" t="s">
        <v>116</v>
      </c>
      <c r="C43" s="14">
        <v>15</v>
      </c>
      <c r="D43" s="26" t="s">
        <v>138</v>
      </c>
      <c r="E43" s="26" t="s">
        <v>138</v>
      </c>
    </row>
    <row r="44" spans="1:5" ht="17.5" x14ac:dyDescent="0.45">
      <c r="A44" s="14" t="s">
        <v>75</v>
      </c>
      <c r="B44" s="14" t="s">
        <v>117</v>
      </c>
      <c r="C44" s="14">
        <v>59</v>
      </c>
      <c r="D44" s="24" t="s">
        <v>138</v>
      </c>
      <c r="E44" s="24" t="s">
        <v>138</v>
      </c>
    </row>
    <row r="45" spans="1:5" ht="17.5" x14ac:dyDescent="0.45">
      <c r="A45" s="14" t="s">
        <v>75</v>
      </c>
      <c r="B45" s="14" t="s">
        <v>118</v>
      </c>
      <c r="C45" s="14">
        <v>27</v>
      </c>
      <c r="D45" s="26" t="s">
        <v>138</v>
      </c>
      <c r="E45" s="26" t="s">
        <v>138</v>
      </c>
    </row>
    <row r="46" spans="1:5" ht="17.5" x14ac:dyDescent="0.45">
      <c r="A46" s="14" t="s">
        <v>75</v>
      </c>
      <c r="B46" s="14" t="s">
        <v>119</v>
      </c>
      <c r="C46" s="14">
        <v>151</v>
      </c>
      <c r="D46" s="24" t="s">
        <v>138</v>
      </c>
      <c r="E46" s="24" t="s">
        <v>138</v>
      </c>
    </row>
    <row r="47" spans="1:5" ht="17.5" x14ac:dyDescent="0.45">
      <c r="A47" s="14" t="s">
        <v>75</v>
      </c>
      <c r="B47" s="14" t="s">
        <v>120</v>
      </c>
      <c r="C47" s="14">
        <v>12</v>
      </c>
      <c r="D47" s="26" t="s">
        <v>138</v>
      </c>
      <c r="E47" s="26" t="s">
        <v>138</v>
      </c>
    </row>
    <row r="48" spans="1:5" ht="17.5" x14ac:dyDescent="0.45">
      <c r="A48" s="14" t="s">
        <v>75</v>
      </c>
      <c r="B48" s="14" t="s">
        <v>121</v>
      </c>
      <c r="C48" s="14">
        <v>13</v>
      </c>
      <c r="D48" s="24" t="s">
        <v>138</v>
      </c>
      <c r="E48" s="24" t="s">
        <v>138</v>
      </c>
    </row>
    <row r="49" spans="1:5" ht="17.5" x14ac:dyDescent="0.45">
      <c r="A49" s="14" t="s">
        <v>75</v>
      </c>
      <c r="B49" s="14" t="s">
        <v>122</v>
      </c>
      <c r="C49" s="14">
        <v>0</v>
      </c>
      <c r="D49" s="26" t="s">
        <v>138</v>
      </c>
      <c r="E49" s="26" t="s">
        <v>138</v>
      </c>
    </row>
    <row r="50" spans="1:5" ht="17.5" x14ac:dyDescent="0.45">
      <c r="A50" s="14" t="s">
        <v>75</v>
      </c>
      <c r="B50" s="14" t="s">
        <v>123</v>
      </c>
      <c r="C50" s="14">
        <v>5</v>
      </c>
      <c r="D50" s="24" t="s">
        <v>138</v>
      </c>
      <c r="E50" s="24" t="s">
        <v>138</v>
      </c>
    </row>
    <row r="51" spans="1:5" ht="17.5" x14ac:dyDescent="0.45">
      <c r="A51" s="14" t="s">
        <v>75</v>
      </c>
      <c r="B51" s="14" t="s">
        <v>124</v>
      </c>
      <c r="C51" s="14">
        <v>35</v>
      </c>
      <c r="D51" s="26" t="s">
        <v>138</v>
      </c>
      <c r="E51" s="26" t="s">
        <v>138</v>
      </c>
    </row>
    <row r="52" spans="1:5" ht="17.5" x14ac:dyDescent="0.45">
      <c r="A52" s="14" t="s">
        <v>75</v>
      </c>
      <c r="B52" s="14" t="s">
        <v>125</v>
      </c>
      <c r="C52" s="14">
        <v>45</v>
      </c>
      <c r="D52" s="24" t="s">
        <v>138</v>
      </c>
      <c r="E52" s="24" t="s">
        <v>138</v>
      </c>
    </row>
    <row r="53" spans="1:5" ht="17.5" x14ac:dyDescent="0.45">
      <c r="A53" s="14" t="s">
        <v>75</v>
      </c>
      <c r="B53" s="14" t="s">
        <v>126</v>
      </c>
      <c r="C53" s="14">
        <v>50</v>
      </c>
      <c r="D53" s="26" t="s">
        <v>138</v>
      </c>
      <c r="E53" s="26" t="s">
        <v>138</v>
      </c>
    </row>
    <row r="54" spans="1:5" ht="17.5" x14ac:dyDescent="0.45">
      <c r="A54" s="14" t="s">
        <v>75</v>
      </c>
      <c r="B54" s="14" t="s">
        <v>127</v>
      </c>
      <c r="C54" s="14">
        <v>10</v>
      </c>
      <c r="D54" s="24" t="s">
        <v>138</v>
      </c>
      <c r="E54" s="24" t="s">
        <v>138</v>
      </c>
    </row>
    <row r="55" spans="1:5" ht="17.5" x14ac:dyDescent="0.45">
      <c r="A55" s="14" t="s">
        <v>75</v>
      </c>
      <c r="B55" s="14" t="s">
        <v>128</v>
      </c>
      <c r="C55" s="14">
        <v>7</v>
      </c>
      <c r="D55" s="26" t="s">
        <v>138</v>
      </c>
      <c r="E55" s="26" t="s">
        <v>138</v>
      </c>
    </row>
    <row r="56" spans="1:5" ht="17.5" x14ac:dyDescent="0.45">
      <c r="A56" s="14" t="s">
        <v>75</v>
      </c>
      <c r="B56" s="14" t="s">
        <v>129</v>
      </c>
      <c r="C56" s="14">
        <v>0</v>
      </c>
      <c r="D56" s="24" t="s">
        <v>138</v>
      </c>
      <c r="E56" s="24" t="s">
        <v>138</v>
      </c>
    </row>
    <row r="57" spans="1:5" ht="17.5" x14ac:dyDescent="0.45">
      <c r="A57" s="14" t="s">
        <v>75</v>
      </c>
      <c r="B57" s="14" t="s">
        <v>130</v>
      </c>
      <c r="C57" s="14">
        <v>27</v>
      </c>
      <c r="D57" s="26" t="s">
        <v>138</v>
      </c>
      <c r="E57" s="26" t="s">
        <v>138</v>
      </c>
    </row>
    <row r="58" spans="1:5" ht="17.5" x14ac:dyDescent="0.45">
      <c r="A58" s="14" t="s">
        <v>75</v>
      </c>
      <c r="B58" s="14" t="s">
        <v>131</v>
      </c>
      <c r="C58" s="38" t="s">
        <v>136</v>
      </c>
      <c r="D58" s="22">
        <v>1</v>
      </c>
      <c r="E58" s="14" t="s">
        <v>78</v>
      </c>
    </row>
    <row r="59" spans="1:5" ht="17.5" x14ac:dyDescent="0.45">
      <c r="A59" s="14" t="s">
        <v>75</v>
      </c>
      <c r="B59" s="14" t="s">
        <v>132</v>
      </c>
      <c r="C59" s="14">
        <v>47</v>
      </c>
      <c r="D59" s="26" t="s">
        <v>138</v>
      </c>
      <c r="E59" s="26" t="s">
        <v>138</v>
      </c>
    </row>
    <row r="60" spans="1:5" ht="17.5" x14ac:dyDescent="0.45">
      <c r="A60" s="14" t="s">
        <v>75</v>
      </c>
      <c r="B60" s="14" t="s">
        <v>133</v>
      </c>
      <c r="C60" s="14">
        <v>23</v>
      </c>
      <c r="D60" s="24" t="s">
        <v>138</v>
      </c>
      <c r="E60" s="24" t="s">
        <v>138</v>
      </c>
    </row>
    <row r="61" spans="1:5" ht="17.5" x14ac:dyDescent="0.45">
      <c r="A61" s="14" t="s">
        <v>75</v>
      </c>
      <c r="B61" s="14" t="s">
        <v>134</v>
      </c>
      <c r="C61" s="14">
        <v>8</v>
      </c>
      <c r="D61" s="26" t="s">
        <v>138</v>
      </c>
      <c r="E61" s="26" t="s">
        <v>138</v>
      </c>
    </row>
    <row r="62" spans="1:5" ht="17.5" x14ac:dyDescent="0.45">
      <c r="A62" s="41" t="s">
        <v>75</v>
      </c>
      <c r="B62" s="41" t="s">
        <v>135</v>
      </c>
      <c r="C62" s="55">
        <v>3071</v>
      </c>
      <c r="D62" s="45" t="s">
        <v>138</v>
      </c>
      <c r="E62" s="45" t="s">
        <v>138</v>
      </c>
    </row>
    <row r="63" spans="1:5" ht="12" hidden="1" x14ac:dyDescent="0.25"/>
    <row r="64" spans="1:5" ht="17.5" x14ac:dyDescent="0.45">
      <c r="A64" s="27" t="s">
        <v>20</v>
      </c>
    </row>
  </sheetData>
  <sheetProtection sheet="1" objects="1" scenarios="1" selectLockedCells="1"/>
  <conditionalFormatting sqref="A7:E8 A6:B6 A12:E13 A11:B11 A10:E10 A9:B9 A26:E34 A25:B25 A15:E24 A14:B14 A36:E37 A35:B35 A39:E57 A38:B38 A59:E62 A58:B58 A4:E5 D6:E62">
    <cfRule type="expression" dxfId="37" priority="9">
      <formula>MOD(ROW(),2)=0</formula>
    </cfRule>
  </conditionalFormatting>
  <conditionalFormatting sqref="C6">
    <cfRule type="expression" dxfId="36" priority="8">
      <formula>MOD(ROW(),2)=0</formula>
    </cfRule>
  </conditionalFormatting>
  <conditionalFormatting sqref="C11">
    <cfRule type="expression" dxfId="35" priority="7">
      <formula>MOD(ROW(),2)=0</formula>
    </cfRule>
  </conditionalFormatting>
  <conditionalFormatting sqref="C9">
    <cfRule type="expression" dxfId="34" priority="6">
      <formula>MOD(ROW(),2)=0</formula>
    </cfRule>
  </conditionalFormatting>
  <conditionalFormatting sqref="C25">
    <cfRule type="expression" dxfId="33" priority="5">
      <formula>MOD(ROW(),2)=0</formula>
    </cfRule>
  </conditionalFormatting>
  <conditionalFormatting sqref="C14">
    <cfRule type="expression" dxfId="32" priority="4">
      <formula>MOD(ROW(),2)=0</formula>
    </cfRule>
  </conditionalFormatting>
  <conditionalFormatting sqref="C35">
    <cfRule type="expression" dxfId="31" priority="3">
      <formula>MOD(ROW(),2)=0</formula>
    </cfRule>
  </conditionalFormatting>
  <conditionalFormatting sqref="C38">
    <cfRule type="expression" dxfId="30" priority="2">
      <formula>MOD(ROW(),2)=0</formula>
    </cfRule>
  </conditionalFormatting>
  <conditionalFormatting sqref="C58">
    <cfRule type="expression" dxfId="29" priority="1">
      <formula>MOD(ROW(),2)=0</formula>
    </cfRule>
  </conditionalFormatting>
  <pageMargins left="0.7" right="0.7" top="0.75" bottom="0.75" header="0.3" footer="0.3"/>
  <tableParts count="1">
    <tablePart r:id="rId1"/>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F93081-9426-4E11-BBD3-737604D8419F}">
  <dimension ref="A1:E69"/>
  <sheetViews>
    <sheetView tabSelected="1" workbookViewId="0">
      <selection activeCell="C8" sqref="C8"/>
    </sheetView>
  </sheetViews>
  <sheetFormatPr defaultColWidth="0" defaultRowHeight="12.75" customHeight="1" zeroHeight="1" x14ac:dyDescent="0.25"/>
  <cols>
    <col min="1" max="1" width="21.54296875" style="8" customWidth="1"/>
    <col min="2" max="2" width="16.54296875" style="8" bestFit="1" customWidth="1"/>
    <col min="3" max="3" width="14" style="8" bestFit="1" customWidth="1"/>
    <col min="4" max="4" width="21.6328125" style="8" customWidth="1"/>
    <col min="5" max="5" width="35.90625" style="8" customWidth="1"/>
    <col min="6" max="16384" width="8.90625" style="8" hidden="1"/>
  </cols>
  <sheetData>
    <row r="1" spans="1:5" ht="17.5" x14ac:dyDescent="0.45">
      <c r="A1" s="11" t="s">
        <v>0</v>
      </c>
      <c r="B1" s="1"/>
      <c r="C1" s="1"/>
      <c r="D1" s="2"/>
      <c r="E1" s="1"/>
    </row>
    <row r="2" spans="1:5" ht="26" x14ac:dyDescent="0.65">
      <c r="A2" s="12" t="s">
        <v>74</v>
      </c>
      <c r="B2" s="3"/>
      <c r="C2" s="3"/>
      <c r="D2" s="4"/>
      <c r="E2" s="3"/>
    </row>
    <row r="3" spans="1:5" ht="17.5" x14ac:dyDescent="0.45">
      <c r="A3" s="50" t="s">
        <v>61</v>
      </c>
      <c r="B3" s="50" t="s">
        <v>3</v>
      </c>
      <c r="C3" s="50" t="s">
        <v>72</v>
      </c>
      <c r="D3" s="50" t="s">
        <v>65</v>
      </c>
      <c r="E3" s="50" t="s">
        <v>66</v>
      </c>
    </row>
    <row r="4" spans="1:5" ht="17.5" x14ac:dyDescent="0.45">
      <c r="A4" s="14" t="s">
        <v>75</v>
      </c>
      <c r="B4" s="14" t="s">
        <v>76</v>
      </c>
      <c r="C4" s="36">
        <v>514</v>
      </c>
      <c r="D4" s="24" t="s">
        <v>138</v>
      </c>
      <c r="E4" s="24" t="s">
        <v>138</v>
      </c>
    </row>
    <row r="5" spans="1:5" ht="17.5" x14ac:dyDescent="0.45">
      <c r="A5" s="14" t="s">
        <v>75</v>
      </c>
      <c r="B5" s="14" t="s">
        <v>77</v>
      </c>
      <c r="C5" s="19">
        <v>0</v>
      </c>
      <c r="D5" s="26" t="s">
        <v>138</v>
      </c>
      <c r="E5" s="26" t="s">
        <v>138</v>
      </c>
    </row>
    <row r="6" spans="1:5" ht="17.5" x14ac:dyDescent="0.45">
      <c r="A6" s="14" t="s">
        <v>75</v>
      </c>
      <c r="B6" s="14" t="s">
        <v>79</v>
      </c>
      <c r="C6" s="19">
        <v>16</v>
      </c>
      <c r="D6" s="24" t="s">
        <v>138</v>
      </c>
      <c r="E6" s="24" t="s">
        <v>138</v>
      </c>
    </row>
    <row r="7" spans="1:5" ht="17.5" x14ac:dyDescent="0.45">
      <c r="A7" s="14" t="s">
        <v>75</v>
      </c>
      <c r="B7" s="14" t="s">
        <v>80</v>
      </c>
      <c r="C7" s="19">
        <v>100</v>
      </c>
      <c r="D7" s="26" t="s">
        <v>138</v>
      </c>
      <c r="E7" s="26" t="s">
        <v>138</v>
      </c>
    </row>
    <row r="8" spans="1:5" ht="17.5" x14ac:dyDescent="0.45">
      <c r="A8" s="14" t="s">
        <v>75</v>
      </c>
      <c r="B8" s="14" t="s">
        <v>81</v>
      </c>
      <c r="C8" s="19">
        <v>20</v>
      </c>
      <c r="D8" s="24" t="s">
        <v>138</v>
      </c>
      <c r="E8" s="24" t="s">
        <v>138</v>
      </c>
    </row>
    <row r="9" spans="1:5" ht="17.5" x14ac:dyDescent="0.45">
      <c r="A9" s="14" t="s">
        <v>75</v>
      </c>
      <c r="B9" s="14" t="s">
        <v>82</v>
      </c>
      <c r="C9" s="19">
        <v>21</v>
      </c>
      <c r="D9" s="26" t="s">
        <v>138</v>
      </c>
      <c r="E9" s="26" t="s">
        <v>138</v>
      </c>
    </row>
    <row r="10" spans="1:5" ht="17.5" x14ac:dyDescent="0.45">
      <c r="A10" s="14" t="s">
        <v>75</v>
      </c>
      <c r="B10" s="14" t="s">
        <v>83</v>
      </c>
      <c r="C10" s="19">
        <v>490</v>
      </c>
      <c r="D10" s="24" t="s">
        <v>138</v>
      </c>
      <c r="E10" s="24" t="s">
        <v>138</v>
      </c>
    </row>
    <row r="11" spans="1:5" ht="17.5" x14ac:dyDescent="0.45">
      <c r="A11" s="14" t="s">
        <v>75</v>
      </c>
      <c r="B11" s="14" t="s">
        <v>84</v>
      </c>
      <c r="C11" s="19">
        <v>15</v>
      </c>
      <c r="D11" s="26" t="s">
        <v>138</v>
      </c>
      <c r="E11" s="26" t="s">
        <v>138</v>
      </c>
    </row>
    <row r="12" spans="1:5" ht="17.5" x14ac:dyDescent="0.45">
      <c r="A12" s="14" t="s">
        <v>75</v>
      </c>
      <c r="B12" s="14" t="s">
        <v>85</v>
      </c>
      <c r="C12" s="19">
        <v>34</v>
      </c>
      <c r="D12" s="24" t="s">
        <v>138</v>
      </c>
      <c r="E12" s="24" t="s">
        <v>138</v>
      </c>
    </row>
    <row r="13" spans="1:5" ht="17.5" x14ac:dyDescent="0.45">
      <c r="A13" s="14" t="s">
        <v>75</v>
      </c>
      <c r="B13" s="14" t="s">
        <v>86</v>
      </c>
      <c r="C13" s="19">
        <v>407</v>
      </c>
      <c r="D13" s="26" t="s">
        <v>138</v>
      </c>
      <c r="E13" s="26" t="s">
        <v>138</v>
      </c>
    </row>
    <row r="14" spans="1:5" ht="17.5" x14ac:dyDescent="0.45">
      <c r="A14" s="14" t="s">
        <v>75</v>
      </c>
      <c r="B14" s="14" t="s">
        <v>87</v>
      </c>
      <c r="C14" s="19">
        <v>28</v>
      </c>
      <c r="D14" s="24" t="s">
        <v>138</v>
      </c>
      <c r="E14" s="24" t="s">
        <v>138</v>
      </c>
    </row>
    <row r="15" spans="1:5" ht="17.5" x14ac:dyDescent="0.45">
      <c r="A15" s="14" t="s">
        <v>75</v>
      </c>
      <c r="B15" s="14" t="s">
        <v>88</v>
      </c>
      <c r="C15" s="19">
        <v>56</v>
      </c>
      <c r="D15" s="26" t="s">
        <v>138</v>
      </c>
      <c r="E15" s="26" t="s">
        <v>138</v>
      </c>
    </row>
    <row r="16" spans="1:5" ht="17.5" x14ac:dyDescent="0.45">
      <c r="A16" s="14" t="s">
        <v>75</v>
      </c>
      <c r="B16" s="14" t="s">
        <v>89</v>
      </c>
      <c r="C16" s="19">
        <v>175</v>
      </c>
      <c r="D16" s="24" t="s">
        <v>138</v>
      </c>
      <c r="E16" s="24" t="s">
        <v>138</v>
      </c>
    </row>
    <row r="17" spans="1:5" ht="17.5" x14ac:dyDescent="0.45">
      <c r="A17" s="14" t="s">
        <v>75</v>
      </c>
      <c r="B17" s="14" t="s">
        <v>90</v>
      </c>
      <c r="C17" s="19">
        <v>18</v>
      </c>
      <c r="D17" s="26" t="s">
        <v>138</v>
      </c>
      <c r="E17" s="26" t="s">
        <v>138</v>
      </c>
    </row>
    <row r="18" spans="1:5" ht="17.5" x14ac:dyDescent="0.45">
      <c r="A18" s="14" t="s">
        <v>75</v>
      </c>
      <c r="B18" s="14" t="s">
        <v>91</v>
      </c>
      <c r="C18" s="36">
        <v>655</v>
      </c>
      <c r="D18" s="24" t="s">
        <v>138</v>
      </c>
      <c r="E18" s="24" t="s">
        <v>138</v>
      </c>
    </row>
    <row r="19" spans="1:5" ht="17.5" x14ac:dyDescent="0.45">
      <c r="A19" s="14" t="s">
        <v>75</v>
      </c>
      <c r="B19" s="14" t="s">
        <v>92</v>
      </c>
      <c r="C19" s="19">
        <v>71</v>
      </c>
      <c r="D19" s="26" t="s">
        <v>138</v>
      </c>
      <c r="E19" s="26" t="s">
        <v>138</v>
      </c>
    </row>
    <row r="20" spans="1:5" ht="17.5" x14ac:dyDescent="0.45">
      <c r="A20" s="14" t="s">
        <v>75</v>
      </c>
      <c r="B20" s="14" t="s">
        <v>93</v>
      </c>
      <c r="C20" s="19">
        <v>83</v>
      </c>
      <c r="D20" s="24" t="s">
        <v>138</v>
      </c>
      <c r="E20" s="24" t="s">
        <v>138</v>
      </c>
    </row>
    <row r="21" spans="1:5" ht="17.5" x14ac:dyDescent="0.45">
      <c r="A21" s="14" t="s">
        <v>75</v>
      </c>
      <c r="B21" s="14" t="s">
        <v>94</v>
      </c>
      <c r="C21" s="19">
        <v>8</v>
      </c>
      <c r="D21" s="26" t="s">
        <v>138</v>
      </c>
      <c r="E21" s="26" t="s">
        <v>138</v>
      </c>
    </row>
    <row r="22" spans="1:5" ht="17.5" x14ac:dyDescent="0.45">
      <c r="A22" s="14" t="s">
        <v>75</v>
      </c>
      <c r="B22" s="14" t="s">
        <v>95</v>
      </c>
      <c r="C22" s="36">
        <v>5431</v>
      </c>
      <c r="D22" s="24" t="s">
        <v>138</v>
      </c>
      <c r="E22" s="24" t="s">
        <v>138</v>
      </c>
    </row>
    <row r="23" spans="1:5" ht="17.5" x14ac:dyDescent="0.45">
      <c r="A23" s="14" t="s">
        <v>75</v>
      </c>
      <c r="B23" s="14" t="s">
        <v>96</v>
      </c>
      <c r="C23" s="19">
        <v>100</v>
      </c>
      <c r="D23" s="26" t="s">
        <v>138</v>
      </c>
      <c r="E23" s="26" t="s">
        <v>138</v>
      </c>
    </row>
    <row r="24" spans="1:5" ht="17.5" x14ac:dyDescent="0.45">
      <c r="A24" s="14" t="s">
        <v>75</v>
      </c>
      <c r="B24" s="14" t="s">
        <v>97</v>
      </c>
      <c r="C24" s="19">
        <v>92</v>
      </c>
      <c r="D24" s="24" t="s">
        <v>138</v>
      </c>
      <c r="E24" s="24" t="s">
        <v>138</v>
      </c>
    </row>
    <row r="25" spans="1:5" ht="17.5" x14ac:dyDescent="0.45">
      <c r="A25" s="14" t="s">
        <v>75</v>
      </c>
      <c r="B25" s="14" t="s">
        <v>98</v>
      </c>
      <c r="C25" s="17" t="s">
        <v>136</v>
      </c>
      <c r="D25" s="22">
        <v>1</v>
      </c>
      <c r="E25" s="14" t="s">
        <v>78</v>
      </c>
    </row>
    <row r="26" spans="1:5" ht="17.5" x14ac:dyDescent="0.45">
      <c r="A26" s="14" t="s">
        <v>75</v>
      </c>
      <c r="B26" s="14" t="s">
        <v>99</v>
      </c>
      <c r="C26" s="19">
        <v>39</v>
      </c>
      <c r="D26" s="24" t="s">
        <v>138</v>
      </c>
      <c r="E26" s="24" t="s">
        <v>138</v>
      </c>
    </row>
    <row r="27" spans="1:5" ht="17.5" x14ac:dyDescent="0.45">
      <c r="A27" s="14" t="s">
        <v>75</v>
      </c>
      <c r="B27" s="14" t="s">
        <v>100</v>
      </c>
      <c r="C27" s="19">
        <v>169</v>
      </c>
      <c r="D27" s="26" t="s">
        <v>138</v>
      </c>
      <c r="E27" s="26" t="s">
        <v>138</v>
      </c>
    </row>
    <row r="28" spans="1:5" ht="17.5" x14ac:dyDescent="0.45">
      <c r="A28" s="14" t="s">
        <v>75</v>
      </c>
      <c r="B28" s="14" t="s">
        <v>101</v>
      </c>
      <c r="C28" s="19">
        <v>8</v>
      </c>
      <c r="D28" s="24" t="s">
        <v>138</v>
      </c>
      <c r="E28" s="24" t="s">
        <v>138</v>
      </c>
    </row>
    <row r="29" spans="1:5" ht="17.5" x14ac:dyDescent="0.45">
      <c r="A29" s="14" t="s">
        <v>75</v>
      </c>
      <c r="B29" s="14" t="s">
        <v>102</v>
      </c>
      <c r="C29" s="17" t="s">
        <v>136</v>
      </c>
      <c r="D29" s="22">
        <v>1</v>
      </c>
      <c r="E29" s="14" t="s">
        <v>78</v>
      </c>
    </row>
    <row r="30" spans="1:5" ht="17.5" x14ac:dyDescent="0.45">
      <c r="A30" s="14" t="s">
        <v>75</v>
      </c>
      <c r="B30" s="14" t="s">
        <v>103</v>
      </c>
      <c r="C30" s="19">
        <v>311</v>
      </c>
      <c r="D30" s="24" t="s">
        <v>138</v>
      </c>
      <c r="E30" s="24" t="s">
        <v>138</v>
      </c>
    </row>
    <row r="31" spans="1:5" ht="17.5" x14ac:dyDescent="0.45">
      <c r="A31" s="14" t="s">
        <v>75</v>
      </c>
      <c r="B31" s="14" t="s">
        <v>104</v>
      </c>
      <c r="C31" s="19">
        <v>67</v>
      </c>
      <c r="D31" s="26" t="s">
        <v>138</v>
      </c>
      <c r="E31" s="26" t="s">
        <v>138</v>
      </c>
    </row>
    <row r="32" spans="1:5" ht="17.5" x14ac:dyDescent="0.45">
      <c r="A32" s="14" t="s">
        <v>75</v>
      </c>
      <c r="B32" s="14" t="s">
        <v>105</v>
      </c>
      <c r="C32" s="19">
        <v>23</v>
      </c>
      <c r="D32" s="24" t="s">
        <v>138</v>
      </c>
      <c r="E32" s="24" t="s">
        <v>138</v>
      </c>
    </row>
    <row r="33" spans="1:5" ht="17.5" x14ac:dyDescent="0.45">
      <c r="A33" s="14" t="s">
        <v>75</v>
      </c>
      <c r="B33" s="14" t="s">
        <v>106</v>
      </c>
      <c r="C33" s="36">
        <v>1238</v>
      </c>
      <c r="D33" s="26" t="s">
        <v>138</v>
      </c>
      <c r="E33" s="26" t="s">
        <v>138</v>
      </c>
    </row>
    <row r="34" spans="1:5" ht="17.5" x14ac:dyDescent="0.45">
      <c r="A34" s="14" t="s">
        <v>75</v>
      </c>
      <c r="B34" s="14" t="s">
        <v>107</v>
      </c>
      <c r="C34" s="19">
        <v>65</v>
      </c>
      <c r="D34" s="24" t="s">
        <v>138</v>
      </c>
      <c r="E34" s="24" t="s">
        <v>138</v>
      </c>
    </row>
    <row r="35" spans="1:5" ht="17.5" x14ac:dyDescent="0.45">
      <c r="A35" s="14" t="s">
        <v>75</v>
      </c>
      <c r="B35" s="14" t="s">
        <v>108</v>
      </c>
      <c r="C35" s="17" t="s">
        <v>136</v>
      </c>
      <c r="D35" s="22">
        <v>1</v>
      </c>
      <c r="E35" s="14" t="s">
        <v>78</v>
      </c>
    </row>
    <row r="36" spans="1:5" ht="17.5" x14ac:dyDescent="0.45">
      <c r="A36" s="14" t="s">
        <v>75</v>
      </c>
      <c r="B36" s="14" t="s">
        <v>109</v>
      </c>
      <c r="C36" s="36">
        <v>567</v>
      </c>
      <c r="D36" s="24" t="s">
        <v>138</v>
      </c>
      <c r="E36" s="24" t="s">
        <v>138</v>
      </c>
    </row>
    <row r="37" spans="1:5" ht="17.5" x14ac:dyDescent="0.45">
      <c r="A37" s="14" t="s">
        <v>75</v>
      </c>
      <c r="B37" s="14" t="s">
        <v>110</v>
      </c>
      <c r="C37" s="36">
        <v>466</v>
      </c>
      <c r="D37" s="26" t="s">
        <v>138</v>
      </c>
      <c r="E37" s="26" t="s">
        <v>138</v>
      </c>
    </row>
    <row r="38" spans="1:5" ht="17.5" x14ac:dyDescent="0.45">
      <c r="A38" s="14" t="s">
        <v>75</v>
      </c>
      <c r="B38" s="14" t="s">
        <v>111</v>
      </c>
      <c r="C38" s="19">
        <v>11</v>
      </c>
      <c r="D38" s="24" t="s">
        <v>138</v>
      </c>
      <c r="E38" s="24" t="s">
        <v>138</v>
      </c>
    </row>
    <row r="39" spans="1:5" ht="17.5" x14ac:dyDescent="0.45">
      <c r="A39" s="14" t="s">
        <v>75</v>
      </c>
      <c r="B39" s="14" t="s">
        <v>112</v>
      </c>
      <c r="C39" s="36">
        <v>809</v>
      </c>
      <c r="D39" s="26" t="s">
        <v>138</v>
      </c>
      <c r="E39" s="26" t="s">
        <v>138</v>
      </c>
    </row>
    <row r="40" spans="1:5" ht="17.5" x14ac:dyDescent="0.45">
      <c r="A40" s="14" t="s">
        <v>75</v>
      </c>
      <c r="B40" s="14" t="s">
        <v>113</v>
      </c>
      <c r="C40" s="36">
        <v>1046</v>
      </c>
      <c r="D40" s="24" t="s">
        <v>138</v>
      </c>
      <c r="E40" s="24" t="s">
        <v>138</v>
      </c>
    </row>
    <row r="41" spans="1:5" ht="17.5" x14ac:dyDescent="0.45">
      <c r="A41" s="14" t="s">
        <v>75</v>
      </c>
      <c r="B41" s="14" t="s">
        <v>114</v>
      </c>
      <c r="C41" s="19">
        <v>240</v>
      </c>
      <c r="D41" s="26" t="s">
        <v>138</v>
      </c>
      <c r="E41" s="26" t="s">
        <v>138</v>
      </c>
    </row>
    <row r="42" spans="1:5" ht="17.5" x14ac:dyDescent="0.45">
      <c r="A42" s="14" t="s">
        <v>75</v>
      </c>
      <c r="B42" s="14" t="s">
        <v>115</v>
      </c>
      <c r="C42" s="19">
        <v>346</v>
      </c>
      <c r="D42" s="24" t="s">
        <v>138</v>
      </c>
      <c r="E42" s="24" t="s">
        <v>138</v>
      </c>
    </row>
    <row r="43" spans="1:5" ht="17.5" x14ac:dyDescent="0.45">
      <c r="A43" s="14" t="s">
        <v>75</v>
      </c>
      <c r="B43" s="14" t="s">
        <v>116</v>
      </c>
      <c r="C43" s="19">
        <v>121</v>
      </c>
      <c r="D43" s="26" t="s">
        <v>138</v>
      </c>
      <c r="E43" s="26" t="s">
        <v>138</v>
      </c>
    </row>
    <row r="44" spans="1:5" ht="17.5" x14ac:dyDescent="0.45">
      <c r="A44" s="14" t="s">
        <v>75</v>
      </c>
      <c r="B44" s="14" t="s">
        <v>117</v>
      </c>
      <c r="C44" s="19">
        <v>364</v>
      </c>
      <c r="D44" s="24" t="s">
        <v>138</v>
      </c>
      <c r="E44" s="24" t="s">
        <v>138</v>
      </c>
    </row>
    <row r="45" spans="1:5" ht="17.5" x14ac:dyDescent="0.45">
      <c r="A45" s="14" t="s">
        <v>75</v>
      </c>
      <c r="B45" s="14" t="s">
        <v>118</v>
      </c>
      <c r="C45" s="19">
        <v>133</v>
      </c>
      <c r="D45" s="26" t="s">
        <v>138</v>
      </c>
      <c r="E45" s="26" t="s">
        <v>138</v>
      </c>
    </row>
    <row r="46" spans="1:5" ht="17.5" x14ac:dyDescent="0.45">
      <c r="A46" s="14" t="s">
        <v>75</v>
      </c>
      <c r="B46" s="14" t="s">
        <v>119</v>
      </c>
      <c r="C46" s="36">
        <v>984</v>
      </c>
      <c r="D46" s="24" t="s">
        <v>138</v>
      </c>
      <c r="E46" s="24" t="s">
        <v>138</v>
      </c>
    </row>
    <row r="47" spans="1:5" ht="17.5" x14ac:dyDescent="0.45">
      <c r="A47" s="14" t="s">
        <v>75</v>
      </c>
      <c r="B47" s="14" t="s">
        <v>120</v>
      </c>
      <c r="C47" s="19">
        <v>55</v>
      </c>
      <c r="D47" s="26" t="s">
        <v>138</v>
      </c>
      <c r="E47" s="26" t="s">
        <v>138</v>
      </c>
    </row>
    <row r="48" spans="1:5" ht="17.5" x14ac:dyDescent="0.45">
      <c r="A48" s="14" t="s">
        <v>75</v>
      </c>
      <c r="B48" s="14" t="s">
        <v>121</v>
      </c>
      <c r="C48" s="19">
        <v>62</v>
      </c>
      <c r="D48" s="24" t="s">
        <v>138</v>
      </c>
      <c r="E48" s="24" t="s">
        <v>138</v>
      </c>
    </row>
    <row r="49" spans="1:5" ht="17.5" x14ac:dyDescent="0.45">
      <c r="A49" s="14" t="s">
        <v>75</v>
      </c>
      <c r="B49" s="14" t="s">
        <v>122</v>
      </c>
      <c r="C49" s="17" t="s">
        <v>136</v>
      </c>
      <c r="D49" s="22">
        <v>1</v>
      </c>
      <c r="E49" s="14" t="s">
        <v>78</v>
      </c>
    </row>
    <row r="50" spans="1:5" ht="17.5" x14ac:dyDescent="0.45">
      <c r="A50" s="14" t="s">
        <v>75</v>
      </c>
      <c r="B50" s="14" t="s">
        <v>123</v>
      </c>
      <c r="C50" s="19">
        <v>28</v>
      </c>
      <c r="D50" s="24" t="s">
        <v>138</v>
      </c>
      <c r="E50" s="24" t="s">
        <v>138</v>
      </c>
    </row>
    <row r="51" spans="1:5" ht="17.5" x14ac:dyDescent="0.45">
      <c r="A51" s="14" t="s">
        <v>75</v>
      </c>
      <c r="B51" s="14" t="s">
        <v>124</v>
      </c>
      <c r="C51" s="19">
        <v>135</v>
      </c>
      <c r="D51" s="26" t="s">
        <v>138</v>
      </c>
      <c r="E51" s="26" t="s">
        <v>138</v>
      </c>
    </row>
    <row r="52" spans="1:5" ht="17.5" x14ac:dyDescent="0.45">
      <c r="A52" s="14" t="s">
        <v>75</v>
      </c>
      <c r="B52" s="14" t="s">
        <v>125</v>
      </c>
      <c r="C52" s="19">
        <v>142</v>
      </c>
      <c r="D52" s="24" t="s">
        <v>138</v>
      </c>
      <c r="E52" s="24" t="s">
        <v>138</v>
      </c>
    </row>
    <row r="53" spans="1:5" ht="17.5" x14ac:dyDescent="0.45">
      <c r="A53" s="14" t="s">
        <v>75</v>
      </c>
      <c r="B53" s="14" t="s">
        <v>126</v>
      </c>
      <c r="C53" s="19">
        <v>360</v>
      </c>
      <c r="D53" s="26" t="s">
        <v>138</v>
      </c>
      <c r="E53" s="26" t="s">
        <v>138</v>
      </c>
    </row>
    <row r="54" spans="1:5" ht="17.5" x14ac:dyDescent="0.45">
      <c r="A54" s="14" t="s">
        <v>75</v>
      </c>
      <c r="B54" s="14" t="s">
        <v>127</v>
      </c>
      <c r="C54" s="19">
        <v>41</v>
      </c>
      <c r="D54" s="24" t="s">
        <v>138</v>
      </c>
      <c r="E54" s="24" t="s">
        <v>138</v>
      </c>
    </row>
    <row r="55" spans="1:5" ht="17.5" x14ac:dyDescent="0.45">
      <c r="A55" s="14" t="s">
        <v>75</v>
      </c>
      <c r="B55" s="14" t="s">
        <v>128</v>
      </c>
      <c r="C55" s="19">
        <v>40</v>
      </c>
      <c r="D55" s="26" t="s">
        <v>138</v>
      </c>
      <c r="E55" s="26" t="s">
        <v>138</v>
      </c>
    </row>
    <row r="56" spans="1:5" ht="17.5" x14ac:dyDescent="0.45">
      <c r="A56" s="14" t="s">
        <v>75</v>
      </c>
      <c r="B56" s="14" t="s">
        <v>129</v>
      </c>
      <c r="C56" s="19">
        <v>0</v>
      </c>
      <c r="D56" s="24" t="s">
        <v>138</v>
      </c>
      <c r="E56" s="24" t="s">
        <v>138</v>
      </c>
    </row>
    <row r="57" spans="1:5" ht="17.5" x14ac:dyDescent="0.45">
      <c r="A57" s="14" t="s">
        <v>75</v>
      </c>
      <c r="B57" s="14" t="s">
        <v>130</v>
      </c>
      <c r="C57" s="19">
        <v>211</v>
      </c>
      <c r="D57" s="26" t="s">
        <v>138</v>
      </c>
      <c r="E57" s="26" t="s">
        <v>138</v>
      </c>
    </row>
    <row r="58" spans="1:5" ht="17.5" x14ac:dyDescent="0.45">
      <c r="A58" s="14" t="s">
        <v>75</v>
      </c>
      <c r="B58" s="14" t="s">
        <v>131</v>
      </c>
      <c r="C58" s="19">
        <v>27</v>
      </c>
      <c r="D58" s="24" t="s">
        <v>138</v>
      </c>
      <c r="E58" s="24" t="s">
        <v>138</v>
      </c>
    </row>
    <row r="59" spans="1:5" ht="17.5" x14ac:dyDescent="0.45">
      <c r="A59" s="14" t="s">
        <v>75</v>
      </c>
      <c r="B59" s="14" t="s">
        <v>132</v>
      </c>
      <c r="C59" s="19">
        <v>338</v>
      </c>
      <c r="D59" s="26" t="s">
        <v>138</v>
      </c>
      <c r="E59" s="26" t="s">
        <v>138</v>
      </c>
    </row>
    <row r="60" spans="1:5" ht="17.5" x14ac:dyDescent="0.45">
      <c r="A60" s="14" t="s">
        <v>75</v>
      </c>
      <c r="B60" s="14" t="s">
        <v>133</v>
      </c>
      <c r="C60" s="19">
        <v>126</v>
      </c>
      <c r="D60" s="24" t="s">
        <v>138</v>
      </c>
      <c r="E60" s="24" t="s">
        <v>138</v>
      </c>
    </row>
    <row r="61" spans="1:5" ht="17.5" x14ac:dyDescent="0.45">
      <c r="A61" s="14" t="s">
        <v>75</v>
      </c>
      <c r="B61" s="14" t="s">
        <v>134</v>
      </c>
      <c r="C61" s="19">
        <v>60</v>
      </c>
      <c r="D61" s="26" t="s">
        <v>138</v>
      </c>
      <c r="E61" s="26" t="s">
        <v>138</v>
      </c>
    </row>
    <row r="62" spans="1:5" ht="17.5" x14ac:dyDescent="0.45">
      <c r="A62" s="41" t="s">
        <v>75</v>
      </c>
      <c r="B62" s="41" t="s">
        <v>135</v>
      </c>
      <c r="C62" s="53">
        <v>16977</v>
      </c>
      <c r="D62" s="45" t="s">
        <v>138</v>
      </c>
      <c r="E62" s="45" t="s">
        <v>138</v>
      </c>
    </row>
    <row r="63" spans="1:5" ht="12" hidden="1" x14ac:dyDescent="0.25"/>
    <row r="64" spans="1:5" ht="17.5" x14ac:dyDescent="0.45">
      <c r="A64" s="27" t="s">
        <v>20</v>
      </c>
    </row>
    <row r="65" s="8" customFormat="1" ht="12.75" hidden="1" customHeight="1" x14ac:dyDescent="0.25"/>
    <row r="66" s="8" customFormat="1" ht="12.75" hidden="1" customHeight="1" x14ac:dyDescent="0.25"/>
    <row r="67" s="8" customFormat="1" ht="12.75" hidden="1" customHeight="1" x14ac:dyDescent="0.25"/>
    <row r="68" s="8" customFormat="1" ht="12.75" hidden="1" customHeight="1" x14ac:dyDescent="0.25"/>
    <row r="69" s="8" customFormat="1" ht="12.75" hidden="1" customHeight="1" x14ac:dyDescent="0.25"/>
  </sheetData>
  <sheetProtection sheet="1" objects="1" scenarios="1" selectLockedCells="1"/>
  <conditionalFormatting sqref="A26:E28 A25:B25 A30:E34 A29:B29 A36:E48 A35:B35 A50:E62 A49:B49 A4:E24 D25:E62">
    <cfRule type="expression" dxfId="20" priority="5">
      <formula>MOD(ROW(),2)=0</formula>
    </cfRule>
  </conditionalFormatting>
  <conditionalFormatting sqref="C25">
    <cfRule type="expression" dxfId="19" priority="4">
      <formula>MOD(ROW(),2)=0</formula>
    </cfRule>
  </conditionalFormatting>
  <conditionalFormatting sqref="C29">
    <cfRule type="expression" dxfId="18" priority="3">
      <formula>MOD(ROW(),2)=0</formula>
    </cfRule>
  </conditionalFormatting>
  <conditionalFormatting sqref="C35">
    <cfRule type="expression" dxfId="17" priority="2">
      <formula>MOD(ROW(),2)=0</formula>
    </cfRule>
  </conditionalFormatting>
  <conditionalFormatting sqref="C49">
    <cfRule type="expression" dxfId="16" priority="1">
      <formula>MOD(ROW(),2)=0</formula>
    </cfRule>
  </conditionalFormatting>
  <pageMargins left="0.7" right="0.7" top="0.75" bottom="0.75" header="0.3" footer="0.3"/>
  <pageSetup orientation="portrait" horizontalDpi="1200" verticalDpi="1200" r:id="rId1"/>
  <tableParts count="1">
    <tablePart r:id="rId2"/>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7</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Medi-Cal Eligibility</TermName>
          <TermId xmlns="http://schemas.microsoft.com/office/infopath/2007/PartnerControls">bb028752-9124-4a8b-a534-67faa7060e35</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DHCSDOC-1866180135-216</_dlc_DocId>
    <_dlc_DocIdUrl xmlns="69bc34b3-1921-46c7-8c7a-d18363374b4b">
      <Url>https://dhcscagovauthoring/dataandstats/_layouts/15/DocIdRedir.aspx?ID=DHCSDOC-1866180135-216</Url>
      <Description>DHCSDOC-1866180135-216</Description>
    </_dlc_DocIdUrl>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DHCS Document" ma:contentTypeID="0x010100EEE380F46F125946A8B4C4C90D9FFCDC00F3914704035607468E3C305FB4EA0656" ma:contentTypeVersion="36" ma:contentTypeDescription="This is the Custom Document Type for use by DHCS" ma:contentTypeScope="" ma:versionID="e47a2d998cb566f50d4413093a033875">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AF88C7B-4728-4F16-99DE-195805C31555}">
  <ds:schemaRefs>
    <ds:schemaRef ds:uri="http://schemas.microsoft.com/office/2006/documentManagement/types"/>
    <ds:schemaRef ds:uri="http://purl.org/dc/elements/1.1/"/>
    <ds:schemaRef ds:uri="http://schemas.microsoft.com/sharepoint/v3"/>
    <ds:schemaRef ds:uri="http://purl.org/dc/dcmitype/"/>
    <ds:schemaRef ds:uri="http://purl.org/dc/terms/"/>
    <ds:schemaRef ds:uri="http://schemas.microsoft.com/office/2006/metadata/properties"/>
    <ds:schemaRef ds:uri="http://schemas.openxmlformats.org/package/2006/metadata/core-properties"/>
    <ds:schemaRef ds:uri="http://schemas.microsoft.com/office/infopath/2007/PartnerControls"/>
    <ds:schemaRef ds:uri="c1c1dc04-eeda-4b6e-b2df-40979f5da1d3"/>
    <ds:schemaRef ds:uri="69bc34b3-1921-46c7-8c7a-d18363374b4b"/>
    <ds:schemaRef ds:uri="http://www.w3.org/XML/1998/namespace"/>
  </ds:schemaRefs>
</ds:datastoreItem>
</file>

<file path=customXml/itemProps2.xml><?xml version="1.0" encoding="utf-8"?>
<ds:datastoreItem xmlns:ds="http://schemas.openxmlformats.org/officeDocument/2006/customXml" ds:itemID="{2E65A899-5EB0-470D-ABAF-FD51622465C1}">
  <ds:schemaRefs>
    <ds:schemaRef ds:uri="http://schemas.microsoft.com/sharepoint/v3/contenttype/forms"/>
  </ds:schemaRefs>
</ds:datastoreItem>
</file>

<file path=customXml/itemProps3.xml><?xml version="1.0" encoding="utf-8"?>
<ds:datastoreItem xmlns:ds="http://schemas.openxmlformats.org/officeDocument/2006/customXml" ds:itemID="{2DB0B75C-1005-4C9A-A25B-353881A3EE9C}">
  <ds:schemaRefs>
    <ds:schemaRef ds:uri="http://schemas.microsoft.com/sharepoint/events"/>
  </ds:schemaRefs>
</ds:datastoreItem>
</file>

<file path=customXml/itemProps4.xml><?xml version="1.0" encoding="utf-8"?>
<ds:datastoreItem xmlns:ds="http://schemas.openxmlformats.org/officeDocument/2006/customXml" ds:itemID="{5306FDA7-49E5-463B-820A-36E410C80F75}"/>
</file>

<file path=docMetadata/LabelInfo.xml><?xml version="1.0" encoding="utf-8"?>
<clbl:labelList xmlns:clbl="http://schemas.microsoft.com/office/2020/mipLabelMetadata">
  <clbl:label id="{34720645-5fdd-4302-8e87-9becee4e5aa1}" enabled="1" method="Standard" siteId="{265c2dcd-2a6e-43aa-b2e8-26421a8c8526}" contentBits="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11</vt:i4>
      </vt:variant>
    </vt:vector>
  </HeadingPairs>
  <TitlesOfParts>
    <vt:vector size="11" baseType="lpstr">
      <vt:lpstr>MAGI Redeterminations</vt:lpstr>
      <vt:lpstr>Non-MAGI Redeterminations</vt:lpstr>
      <vt:lpstr>Redeterminations Total</vt:lpstr>
      <vt:lpstr>Returned Packet + Ex Parte</vt:lpstr>
      <vt:lpstr>Monthly Redetermination Proc</vt:lpstr>
      <vt:lpstr>MAGI Discontinuances</vt:lpstr>
      <vt:lpstr>Non-MAGI Discontinuances</vt:lpstr>
      <vt:lpstr>Discontinuances Total</vt:lpstr>
      <vt:lpstr>MAGI Reinstatements</vt:lpstr>
      <vt:lpstr>Non-MAGI Reinstatements</vt:lpstr>
      <vt:lpstr>Total Reinstatements</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County-Stratification-RMR-5-1-24-08-31-24</dc:title>
  <dc:creator>Daei, Afshin@DHCS</dc:creator>
  <cp:keywords/>
  <cp:lastModifiedBy>Bogan, Britt@DHCS</cp:lastModifiedBy>
  <dcterms:created xsi:type="dcterms:W3CDTF">2024-09-25T16:35:22Z</dcterms:created>
  <dcterms:modified xsi:type="dcterms:W3CDTF">2024-10-23T21:49:29Z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0x010100EEE380F46F125946A8B4C4C90D9FFCDC00F3914704035607468E3C305FB4EA0656</vt:lpwstr>
  </property>
  <property fmtid="{D5CDD505-2E9C-101B-9397-08002B2CF9AE}" pid="3" name="_dlc_DocIdItemGuid">
    <vt:lpwstr>69392dce-42a0-4b2e-8082-7a8e3236049b</vt:lpwstr>
  </property>
  <property fmtid="{D5CDD505-2E9C-101B-9397-08002B2CF9AE}" pid="4" name="Division">
    <vt:lpwstr>7;#Medi-Cal Eligibility|bb028752-9124-4a8b-a534-67faa7060e35</vt:lpwstr>
  </property>
</Properties>
</file>