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66925"/>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B1F52957-ADDB-460E-A4B7-07EBA32A82B3}" xr6:coauthVersionLast="47" xr6:coauthVersionMax="47" xr10:uidLastSave="{00000000-0000-0000-0000-000000000000}"/>
  <workbookProtection lockStructure="1"/>
  <bookViews>
    <workbookView xWindow="-110" yWindow="-110" windowWidth="19420" windowHeight="10300" firstSheet="8" activeTab="10" xr2:uid="{21C56C3B-E6F2-44D8-88AA-49AAE8F27118}"/>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Total'!$A$3:$G$64</definedName>
    <definedName name="_xlnm._FilterDatabase" localSheetId="5" hidden="1">'MAGI Discontinuances'!$A$3:$G$64</definedName>
    <definedName name="_xlnm._FilterDatabase" localSheetId="0" hidden="1">'MAGI Redeterminations'!$A$3:$R$64</definedName>
    <definedName name="_xlnm._FilterDatabase" localSheetId="8" hidden="1">'MAGI Reinstatements'!$A$3:$E$64</definedName>
    <definedName name="_xlnm._FilterDatabase" localSheetId="6" hidden="1">'Non-MAGI Discontinuances'!$A$3:$G$64</definedName>
    <definedName name="_xlnm._FilterDatabase" localSheetId="1" hidden="1">'Non-MAGI Redeterminations'!$A$3:$R$64</definedName>
    <definedName name="_xlnm._FilterDatabase" localSheetId="9" hidden="1">'Non-MAGI Reinstatements'!$A$3:$E$64</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Reinstatements'!$A$3:$E$64</definedName>
    <definedName name="TitleRegion1.a3.e62.10">'Non-MAGI Reinstatements'!$C$13</definedName>
    <definedName name="TitleRegion1.a3.e62.11">'Total Reinstatements'!$C$36</definedName>
    <definedName name="TitleRegion1.a3.e62.9">'MAGI Reinstatements'!$C$7</definedName>
    <definedName name="TitleRegion1.a3.g6.5">'Monthly Redetermination Proc'!$A$1:$A$2,'Monthly Redetermination Proc'!$A$3:$G$4,'Monthly Redetermination Proc'!$A$6</definedName>
    <definedName name="TitleRegion1.a3.g62.4">'Returned Packet + Ex Parte'!$C$8</definedName>
    <definedName name="TitleRegion1.a3.g62.6">'MAGI Discontinuances'!$E$44</definedName>
    <definedName name="TitleRegion1.a3.g62.7">'Non-MAGI Discontinuances'!$D$12</definedName>
    <definedName name="TitleRegion1.a3.g62.8">'Discontinuances Total'!$D$24</definedName>
    <definedName name="TitleRegion1.a3.r62.1">'MAGI Redeterminations'!$Q$15</definedName>
    <definedName name="TitleRegion1.a3.r62.2">'Non-MAGI Redeterminations'!$Q$45</definedName>
    <definedName name="TitleRegion1.a3.r62.3">'Redeterminations Total'!$Q$12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829"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t>Suppressed</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July 2024</t>
  </si>
  <si>
    <t>Alameda</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0" x14ac:knownFonts="1">
    <font>
      <sz val="9.5"/>
      <color rgb="FF000000"/>
      <name val="Arial"/>
      <family val="2"/>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b/>
      <sz val="12"/>
      <color rgb="FF000000"/>
      <name val="Segoe UI"/>
      <family val="2"/>
    </font>
    <font>
      <sz val="12"/>
      <color rgb="FF112277"/>
      <name val="Segoe UI"/>
      <family val="2"/>
    </font>
    <font>
      <sz val="12"/>
      <color theme="0" tint="-0.14999847407452621"/>
      <name val="Segoe UI"/>
      <family val="2"/>
    </font>
  </fonts>
  <fills count="7">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1"/>
        <bgColor indexed="64"/>
      </patternFill>
    </fill>
    <fill>
      <patternFill patternType="solid">
        <fgColor theme="0"/>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1" fillId="0" borderId="0" applyFont="0" applyFill="0" applyBorder="0" applyAlignment="0" applyProtection="0"/>
  </cellStyleXfs>
  <cellXfs count="71">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4" borderId="1" xfId="0" applyFont="1" applyFill="1" applyBorder="1" applyAlignment="1">
      <alignment horizontal="center"/>
    </xf>
    <xf numFmtId="165" fontId="3" fillId="2" borderId="0" xfId="0" applyNumberFormat="1" applyFont="1" applyFill="1" applyAlignment="1">
      <alignment horizontal="left"/>
    </xf>
    <xf numFmtId="0" fontId="3" fillId="2" borderId="0" xfId="0" applyFont="1" applyFill="1" applyAlignment="1">
      <alignment horizontal="left" wrapText="1"/>
    </xf>
    <xf numFmtId="3" fontId="3" fillId="2" borderId="0" xfId="0" applyNumberFormat="1" applyFont="1" applyFill="1" applyAlignment="1">
      <alignment horizontal="left"/>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8" fontId="0" fillId="2" borderId="0" xfId="0" applyNumberFormat="1" applyFill="1" applyAlignment="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8" fillId="2" borderId="0" xfId="0" applyFont="1" applyFill="1" applyAlignment="1" applyProtection="1">
      <alignment horizontal="left"/>
      <protection locked="0"/>
    </xf>
    <xf numFmtId="0" fontId="3" fillId="4" borderId="1" xfId="0" applyFont="1" applyFill="1" applyBorder="1" applyAlignment="1" applyProtection="1">
      <alignment horizontal="center"/>
      <protection locked="0"/>
    </xf>
    <xf numFmtId="9" fontId="3" fillId="4" borderId="1" xfId="2" applyFont="1" applyFill="1" applyBorder="1" applyAlignment="1" applyProtection="1">
      <alignment horizontal="right"/>
      <protection locked="0"/>
    </xf>
    <xf numFmtId="9" fontId="3" fillId="0" borderId="1" xfId="2" applyFont="1" applyFill="1" applyBorder="1" applyAlignment="1" applyProtection="1">
      <alignment horizontal="right"/>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1" fontId="3"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0" fontId="9" fillId="4" borderId="1" xfId="0" applyFont="1" applyFill="1" applyBorder="1" applyAlignment="1" applyProtection="1">
      <alignment horizontal="right"/>
      <protection locked="0"/>
    </xf>
    <xf numFmtId="0" fontId="9" fillId="4" borderId="1" xfId="0" applyFont="1" applyFill="1" applyBorder="1" applyAlignment="1">
      <alignment horizontal="right"/>
    </xf>
    <xf numFmtId="165" fontId="3" fillId="5" borderId="1" xfId="0" applyNumberFormat="1" applyFont="1" applyFill="1" applyBorder="1" applyAlignment="1" applyProtection="1">
      <alignment horizontal="right"/>
      <protection locked="0"/>
    </xf>
    <xf numFmtId="0" fontId="9" fillId="6" borderId="1" xfId="0" applyFont="1" applyFill="1" applyBorder="1" applyAlignment="1" applyProtection="1">
      <alignment horizontal="right"/>
      <protection locked="0"/>
    </xf>
    <xf numFmtId="0" fontId="2" fillId="4" borderId="1" xfId="0" applyFont="1" applyFill="1" applyBorder="1" applyAlignment="1" applyProtection="1">
      <alignment horizontal="right"/>
      <protection locked="0"/>
    </xf>
    <xf numFmtId="0" fontId="2" fillId="4" borderId="1" xfId="0" applyFont="1" applyFill="1" applyBorder="1" applyAlignment="1">
      <alignment horizontal="right"/>
    </xf>
    <xf numFmtId="0" fontId="9" fillId="4" borderId="1" xfId="0" applyFont="1" applyFill="1" applyBorder="1" applyAlignment="1" applyProtection="1">
      <alignment horizontal="center"/>
      <protection locked="0"/>
    </xf>
    <xf numFmtId="0" fontId="2" fillId="4" borderId="1" xfId="0" applyFont="1" applyFill="1" applyBorder="1" applyAlignment="1" applyProtection="1">
      <alignment horizontal="center"/>
      <protection locked="0"/>
    </xf>
    <xf numFmtId="1" fontId="9" fillId="0" borderId="1" xfId="2" applyNumberFormat="1" applyFont="1" applyFill="1" applyBorder="1" applyAlignment="1" applyProtection="1">
      <protection locked="0"/>
    </xf>
    <xf numFmtId="1" fontId="2" fillId="0" borderId="1" xfId="2" applyNumberFormat="1" applyFont="1" applyFill="1" applyBorder="1" applyAlignment="1" applyProtection="1">
      <protection locked="0"/>
    </xf>
    <xf numFmtId="0" fontId="6" fillId="3" borderId="2" xfId="0" applyFont="1" applyFill="1" applyBorder="1" applyAlignment="1" applyProtection="1">
      <alignment horizontal="center" wrapText="1"/>
      <protection locked="0"/>
    </xf>
    <xf numFmtId="0" fontId="6" fillId="3" borderId="2" xfId="0" applyFont="1" applyFill="1" applyBorder="1" applyAlignment="1">
      <alignment horizontal="center" wrapText="1"/>
    </xf>
    <xf numFmtId="164" fontId="7" fillId="4" borderId="3" xfId="0" applyNumberFormat="1" applyFont="1" applyFill="1" applyBorder="1" applyAlignment="1" applyProtection="1">
      <alignment horizontal="left" wrapText="1"/>
      <protection locked="0"/>
    </xf>
    <xf numFmtId="0" fontId="7" fillId="4" borderId="3" xfId="0" applyFont="1" applyFill="1" applyBorder="1" applyAlignment="1" applyProtection="1">
      <alignment horizontal="left"/>
      <protection locked="0"/>
    </xf>
    <xf numFmtId="165" fontId="7" fillId="4" borderId="3" xfId="0" applyNumberFormat="1" applyFont="1" applyFill="1" applyBorder="1" applyAlignment="1" applyProtection="1">
      <alignment horizontal="right"/>
      <protection locked="0"/>
    </xf>
    <xf numFmtId="166" fontId="7" fillId="4" borderId="3" xfId="0" applyNumberFormat="1" applyFont="1" applyFill="1" applyBorder="1" applyAlignment="1" applyProtection="1">
      <alignment horizontal="right"/>
      <protection locked="0"/>
    </xf>
    <xf numFmtId="166" fontId="7" fillId="4" borderId="3" xfId="2" applyNumberFormat="1" applyFont="1" applyFill="1" applyBorder="1" applyAlignment="1" applyProtection="1">
      <alignment horizontal="right"/>
      <protection locked="0"/>
    </xf>
    <xf numFmtId="0" fontId="9" fillId="4" borderId="3" xfId="0" applyFont="1" applyFill="1" applyBorder="1" applyAlignment="1" applyProtection="1">
      <alignment horizontal="right"/>
      <protection locked="0"/>
    </xf>
    <xf numFmtId="0" fontId="9" fillId="4" borderId="3" xfId="0" applyFont="1" applyFill="1" applyBorder="1" applyAlignment="1">
      <alignment horizontal="right"/>
    </xf>
    <xf numFmtId="0" fontId="9" fillId="4" borderId="3" xfId="0" applyFont="1" applyFill="1" applyBorder="1" applyAlignment="1" applyProtection="1">
      <alignment horizontal="center"/>
      <protection locked="0"/>
    </xf>
    <xf numFmtId="0" fontId="6" fillId="3" borderId="4" xfId="0" applyFont="1" applyFill="1" applyBorder="1" applyAlignment="1" applyProtection="1">
      <alignment horizontal="center" wrapText="1"/>
      <protection locked="0"/>
    </xf>
    <xf numFmtId="9" fontId="7" fillId="4" borderId="3" xfId="2" applyFont="1" applyFill="1" applyBorder="1" applyAlignment="1" applyProtection="1">
      <alignment horizontal="right"/>
      <protection locked="0"/>
    </xf>
    <xf numFmtId="9" fontId="7" fillId="0" borderId="3" xfId="2" applyFont="1" applyFill="1" applyBorder="1" applyAlignment="1" applyProtection="1">
      <alignment horizontal="right"/>
      <protection locked="0"/>
    </xf>
    <xf numFmtId="1" fontId="9" fillId="0" borderId="3" xfId="2" applyNumberFormat="1" applyFont="1" applyFill="1" applyBorder="1" applyAlignment="1" applyProtection="1">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7" fillId="4" borderId="3" xfId="0" applyNumberFormat="1" applyFont="1" applyFill="1" applyBorder="1" applyAlignment="1" applyProtection="1">
      <alignment horizontal="right"/>
      <protection locked="0"/>
    </xf>
    <xf numFmtId="167" fontId="7" fillId="4" borderId="3" xfId="0" applyNumberFormat="1" applyFont="1" applyFill="1" applyBorder="1" applyAlignment="1" applyProtection="1">
      <alignment horizontal="right"/>
      <protection locked="0"/>
    </xf>
    <xf numFmtId="168" fontId="7"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7" fillId="4" borderId="3" xfId="1" applyNumberFormat="1" applyFont="1" applyFill="1" applyBorder="1" applyAlignment="1" applyProtection="1">
      <alignment horizontal="left"/>
      <protection locked="0"/>
    </xf>
    <xf numFmtId="0" fontId="3" fillId="2" borderId="0" xfId="0" applyFont="1" applyFill="1" applyAlignment="1" applyProtection="1">
      <alignment horizontal="left"/>
    </xf>
    <xf numFmtId="0" fontId="3" fillId="2" borderId="0" xfId="0" applyFont="1" applyFill="1" applyAlignment="1" applyProtection="1">
      <alignment horizontal="right"/>
    </xf>
    <xf numFmtId="0" fontId="5" fillId="2" borderId="0" xfId="0" applyFont="1" applyFill="1" applyAlignment="1" applyProtection="1">
      <alignment horizontal="left"/>
    </xf>
    <xf numFmtId="0" fontId="5" fillId="2" borderId="0" xfId="0" applyFont="1" applyFill="1" applyAlignment="1" applyProtection="1">
      <alignment horizontal="right"/>
    </xf>
  </cellXfs>
  <cellStyles count="3">
    <cellStyle name="Comma" xfId="1" builtinId="3"/>
    <cellStyle name="Normal" xfId="0" builtinId="0"/>
    <cellStyle name="Percent" xfId="2" builtinId="5"/>
  </cellStyles>
  <dxfs count="420">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94EC6041-7553-48E2-9109-C0CD29736F52}" name="Table1" displayName="Table1" ref="A3:R62" totalsRowShown="0" headerRowDxfId="418" headerRowBorderDxfId="417" tableBorderDxfId="416" totalsRowBorderDxfId="415">
  <tableColumns count="18">
    <tableColumn id="1" xr3:uid="{C76836A7-0435-4395-A5DF-DCC085FFB04B}" name="Eligibility_x000a_Month" dataDxfId="414"/>
    <tableColumn id="2" xr3:uid="{605BB014-2E77-4756-9412-F6C3E3092BBE}" name="County" dataDxfId="413"/>
    <tableColumn id="3" xr3:uid="{582F43A5-9415-4600-934E-7D5B2CFCE5D6}" name="MAGI_x000a_Redeterminations_x000a_Due" dataDxfId="412"/>
    <tableColumn id="4" xr3:uid="{F2D00634-79AE-4EA0-AAC7-7C0C383E1F87}" name="MAGI_x000a_Redeterminations_x000a_Completed" dataDxfId="411"/>
    <tableColumn id="5" xr3:uid="{935C8FCE-39F9-4251-931A-843E4C25093B}" name="MAGI_x000a_Redeterminations_x000a_Completed_x000a_Percentage" dataDxfId="410"/>
    <tableColumn id="6" xr3:uid="{69966CC3-ED1F-4921-9919-F57B18AA4B86}" name="MAGI of Completed,_x000a_Total_x000a_Redeterminations_x000a_Continued in_x000a_Coverage" dataDxfId="409"/>
    <tableColumn id="7" xr3:uid="{5DD52458-94A9-45F3-8915-F711146D0C61}" name="MAGI Renewed_x000a_Via_x000a_Ex-Parte_x000a_Total _x000a_Count" dataDxfId="408"/>
    <tableColumn id="8" xr3:uid="{BFA1828D-7598-49B7-A10E-EF962E763A10}" name="MAGI Renewed _x000a_Via Ex-Parte _x000a_Total_x000a_Percentage" dataDxfId="407" dataCellStyle="Percent"/>
    <tableColumn id="9" xr3:uid="{703FF81D-2B2B-4ED4-87F4-7285649BB008}" name="MAGI Renewed _x000a_via Auto_x000a_Ex-Parte_x000a_Count" dataDxfId="406"/>
    <tableColumn id="10" xr3:uid="{CFF5E150-D6F3-42BE-A898-5D45AB910F68}" name="MAGI_x000a_Renewed Via_x000a_Auto Ex-Parte_x000a_Percentage" dataDxfId="405" dataCellStyle="Percent"/>
    <tableColumn id="11" xr3:uid="{99F7CCDE-5949-48D8-B7F5-6F908A315AC4}" name="MAGI Renewed_x000a_Via Manual_x000a_Ex-Parte_x000a_Count" dataDxfId="404"/>
    <tableColumn id="12" xr3:uid="{82F03079-F67F-4CB7-9ED0-5D94E0BF6AC9}" name="MAGI Renewed_x000a_Via Manual_x000a_Ex-Parte_x000a_Percentage" dataDxfId="403" dataCellStyle="Percent"/>
    <tableColumn id="13" xr3:uid="{21EF15DF-2EB9-4693-BE51-0537E8B46F82}" name="MAGI Of_x000a_Completed,Total_x000a_Redeterminations_x000a_Discontinued Count" dataDxfId="402"/>
    <tableColumn id="14" xr3:uid="{B0B2C3F3-4374-4FF6-91E3-E2989A7D5AE0}" name="MAGI Of_x000a_Completed,Total_x000a_Redeterminations_x000a_Discontinued_x000a_Percentage" dataDxfId="401" dataCellStyle="Percent"/>
    <tableColumn id="15" xr3:uid="{7265B594-0C17-47B1-A1AC-C1A401E66E1F}" name="MAGI_x000a_Renewals_x000a_In Process_x000a_Count" dataDxfId="400"/>
    <tableColumn id="16" xr3:uid="{AC1790C0-B498-4FA0-AEDE-803707A734B5}" name="MAGI_x000a_Renewals In_x000a_Process_x000a_Percentage" dataDxfId="399" dataCellStyle="Percent"/>
    <tableColumn id="17" xr3:uid="{7C5925C8-39BE-4B55-BD23-B92DEB8B277D}" name="Annotation_x000a_Code"/>
    <tableColumn id="18" xr3:uid="{84F5950A-3207-4619-8E21-107A28978D83}" name="Count Annotation_x000a_Descriptio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F9F44752-5A71-482A-BAA1-7A865EDD0A4C}" name="Table2" displayName="Table2" ref="A3:R62" totalsRowShown="0" headerRowDxfId="265" headerRowBorderDxfId="264" tableBorderDxfId="263" totalsRowBorderDxfId="262">
  <tableColumns count="18">
    <tableColumn id="1" xr3:uid="{AFAA2297-B556-40F9-B9AD-CFF13E59F3D9}" name="Eligibility_x000a_Month" dataDxfId="261"/>
    <tableColumn id="2" xr3:uid="{19872BE8-42C8-4CAF-B7E6-556BA6785C57}" name="County" dataDxfId="260"/>
    <tableColumn id="3" xr3:uid="{4122A61D-DA88-49BF-B1BF-FF8F0A19B036}" name="Non-MAGI_x000a_Redeterminations_x000a_Due" dataDxfId="259"/>
    <tableColumn id="4" xr3:uid="{9C959F45-7C63-454B-A914-F8F5720A75D2}" name="Non-MAGI_x000a_Redeterminations_x000a_Completed" dataDxfId="258"/>
    <tableColumn id="5" xr3:uid="{567A838E-43BA-44AB-AB61-F1056AA5CD7D}" name="Non-MAGI_x000a_Redeterminations_x000a_Completed_x000a_Percentage" dataDxfId="257" dataCellStyle="Percent"/>
    <tableColumn id="6" xr3:uid="{CA49F4E5-B1F8-4250-A6C3-D10FD9E9BAFD}" name="Non-MAGI of_x000a_Completed, Total_x000a_Redeterminations_x000a_Continued in_x000a_Coverage" dataDxfId="256"/>
    <tableColumn id="7" xr3:uid="{D8A0A201-6F3D-41CA-BB1C-A96A17C263D6}" name="Non-MAGI_x000a_Renewed_x000a_Via_x000a_Ex-Parte_x000a_Total" dataDxfId="255"/>
    <tableColumn id="8" xr3:uid="{192ACBE9-7580-4114-92E9-A509A18EA55E}" name="Non-MAGI_x000a_Renewed Via_x000a_Ex-Parte Total_x000a_Percentage" dataDxfId="254" dataCellStyle="Percent"/>
    <tableColumn id="9" xr3:uid="{CE7A2A01-35F9-4EBF-A30D-C4BE14028A30}" name="Non-MAGI_x000a_Renewed via_x000a_Auto_x000a_Ex-Parte_x000a_Count" dataDxfId="253"/>
    <tableColumn id="10" xr3:uid="{5A0ECB62-CA5F-4EEE-8396-E7889D23E5ED}" name="Non-MAGI_x000a_Renewed Via_x000a_Auto Ex-Parte_x000a_Percentage" dataDxfId="252" dataCellStyle="Percent"/>
    <tableColumn id="11" xr3:uid="{2D6D3B6E-1846-4009-BFD0-BBDF127DC5F3}" name="Non-MAGI_x000a_Renewed Via_x000a_Manual_x000a_Ex-Parte_x000a_Count" dataDxfId="251"/>
    <tableColumn id="12" xr3:uid="{26CE8366-E7B5-4DA4-9D19-F7BA8F591528}" name="Non-MAGI_x000a_Renewed Via_x000a_Manual_x000a_Ex-Parte_x000a_Percentage" dataDxfId="250" dataCellStyle="Percent"/>
    <tableColumn id="13" xr3:uid="{BFD32630-5975-4D3A-A713-23A9436E672F}" name="Non-MAGI Of_x000a_Completed,Total_x000a_Redeterminations_x000a_Discontinued Count" dataDxfId="249"/>
    <tableColumn id="14" xr3:uid="{18F1FCDF-20C7-4122-8A1D-B180DA55901D}" name="Non-MAGI Of_x000a_Completed,Total_x000a_Redeterminations_x000a_Discontinued_x000a_Percentage" dataDxfId="248" dataCellStyle="Percent"/>
    <tableColumn id="15" xr3:uid="{83C1EE3D-F763-461B-AC4F-4C63521B7CE9}" name="Non-MAGI_x000a_Renewals_x000a_In Process_x000a_Count" dataDxfId="247"/>
    <tableColumn id="16" xr3:uid="{2C0A29E4-A444-4637-AA52-844F6284BE94}" name="Non-MAGI_x000a_Renewals In_x000a_Process_x000a_Percentage" dataDxfId="246" dataCellStyle="Percent"/>
    <tableColumn id="17" xr3:uid="{B89C7C7E-8519-412C-9784-A5532B53AB51}" name="Annotation_x000a_Code"/>
    <tableColumn id="18" xr3:uid="{AC23CB97-89B9-4BC6-9FA5-996892506D6C}" name="Count Annotation_x000a_Descriptio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BF6F8B11-3732-48F8-81F6-14B3DBD92CC4}" name="Table3" displayName="Table3" ref="A3:R62" totalsRowShown="0" headerRowDxfId="179" headerRowBorderDxfId="178" tableBorderDxfId="177" totalsRowBorderDxfId="176">
  <tableColumns count="18">
    <tableColumn id="1" xr3:uid="{E52482B0-1767-40A9-8284-0D221F00E61E}" name="Eligibility_x000a_Month" dataDxfId="175"/>
    <tableColumn id="2" xr3:uid="{11B5B0CE-95D1-4F4D-89FE-F708A3A4C27D}" name="County" dataDxfId="174"/>
    <tableColumn id="3" xr3:uid="{A514BC92-730A-4CA2-9CA5-85BB7D6B6F31}" name="Redeterminations_x000a_Due" dataDxfId="173"/>
    <tableColumn id="4" xr3:uid="{F1FD1142-2827-47A0-9E36-BDA9494BB0DA}" name="Redeterminations_x000a_Completed" dataDxfId="172"/>
    <tableColumn id="5" xr3:uid="{E4927415-2991-451F-9BD9-B46CF4B7D207}" name="Redeterminations_x000a_Completed_x000a_Percentage" dataDxfId="171" dataCellStyle="Percent"/>
    <tableColumn id="6" xr3:uid="{6497F9D4-7416-4A5B-B3B8-204E4E735308}" name="Total_x000a_Redeterminations_x000a_Continued in_x000a_Coverage" dataDxfId="170"/>
    <tableColumn id="7" xr3:uid="{A5D682F1-C02F-4413-927B-7B33D4CEACBA}" name="Renewed_x000a_Via_x000a_Ex-Parte_x000a_Total_x000a_Count" dataDxfId="169"/>
    <tableColumn id="8" xr3:uid="{CFEA391C-3B11-48D3-A844-FCC6640E4A0D}" name="Renewed_x000a_Via Ex-Parte_x000a_Total_x000a_Percentage" dataDxfId="168" dataCellStyle="Percent"/>
    <tableColumn id="9" xr3:uid="{A7F21358-B0F4-46F3-902F-C53F382BD373}" name="Renewed_x000a_via Auto_x000a_Ex-Parte_x000a_Count" dataDxfId="167"/>
    <tableColumn id="10" xr3:uid="{6D47EAF0-753A-440F-9E45-4062D2E5CC28}" name="Renewed_x000a_Via Auto_x000a_Ex-Parte_x000a_Percentage" dataDxfId="166" dataCellStyle="Percent"/>
    <tableColumn id="11" xr3:uid="{7CEFA572-A6B2-4E31-8F55-C3642EB6A969}" name="Renewed_x000a_Via Manual_x000a_Ex-Parte_x000a_Count" dataDxfId="165"/>
    <tableColumn id="12" xr3:uid="{A8074AF3-8F94-487E-BDC5-A8B5AB6C3CD8}" name="Renewed Via_x000a_Manual_x000a_Ex-Parte_x000a_Percentage" dataDxfId="164" dataCellStyle="Percent"/>
    <tableColumn id="13" xr3:uid="{68528E9F-A076-41C5-97CD-E806C57498A2}" name="Total_x000a_Redeterminations_x000a_Discontinued_x000a_Count" dataDxfId="163"/>
    <tableColumn id="14" xr3:uid="{4FECDA31-E430-4AC0-849E-E4CE33F4B737}" name="Total_x000a_Redeterminations_x000a_Discontinued_x000a_Percentage" dataDxfId="162" dataCellStyle="Percent"/>
    <tableColumn id="15" xr3:uid="{6ECBFEAB-1B04-44E3-A210-F123344F7D99}" name="Renewals_x000a_In_x000a_Process_x000a_Count" dataDxfId="161"/>
    <tableColumn id="16" xr3:uid="{E6CA1B62-63BF-4F7F-AD49-38C7284952B3}" name="Renewals_x000a_In Process_x000a_Percentage" dataDxfId="160" dataCellStyle="Percent"/>
    <tableColumn id="17" xr3:uid="{F50D70D0-FD93-4B38-9EB5-EBA30FCA1EC9}" name="Annotation_x000a_Code" dataDxfId="159"/>
    <tableColumn id="18" xr3:uid="{3A4155F9-01BA-4ED9-B4F3-7BE1DFC32DF1}" name="Count Annotation_x000a_Description" dataDxfId="15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DEA30EA-12BD-4EA7-8A07-4F6E220F13A8}" name="Table4" displayName="Table4" ref="A3:G62" totalsRowShown="0" headerRowDxfId="155" tableBorderDxfId="154">
  <tableColumns count="7">
    <tableColumn id="1" xr3:uid="{E6E7B932-89D8-4015-93AD-1FF78EEBA7F5}" name="Eligibility_x000a_Month" dataDxfId="153"/>
    <tableColumn id="2" xr3:uid="{D994B9D8-0B51-44BD-A678-812CA763FEBF}" name="County" dataDxfId="152"/>
    <tableColumn id="3" xr3:uid="{8A4519A0-5039-4F76-B572-3A939EE09066}" name="MAGI % Returned Packet and_x000a_Renewed via Ex Parte" dataDxfId="151" dataCellStyle="Percent"/>
    <tableColumn id="4" xr3:uid="{B30DE27D-8508-4564-B7C1-FF3E2BCFB3CF}" name="Non-MAGI % Returned Packet and_x000a_Renewed via Ex Parte" dataDxfId="150" dataCellStyle="Percent"/>
    <tableColumn id="5" xr3:uid="{6E042EB2-5365-4A7E-849D-76D07BAB38D7}" name="All % Returned Packet and_x000a_Renewed via Ex Parte" dataDxfId="149" dataCellStyle="Percent"/>
    <tableColumn id="6" xr3:uid="{B5A6B873-2670-40B6-9A39-EEB48B176F35}" name="Annotation_x000a_Code" dataDxfId="148" dataCellStyle="Percent"/>
    <tableColumn id="7" xr3:uid="{F52FBB0E-C1D9-4BF6-ADAF-38177AE470F1}" name="Count Annotation_x000a_Description" dataDxfId="147"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EEA12E0-B3C4-4B12-9AFA-21C3C06F3125}" name="Table5" displayName="Table5" ref="A3:G4" totalsRowShown="0" headerRowDxfId="146" dataDxfId="144" headerRowBorderDxfId="145" tableBorderDxfId="143" totalsRowBorderDxfId="142">
  <tableColumns count="7">
    <tableColumn id="1" xr3:uid="{208D2099-630C-4E0B-B903-64EF2F0EC668}" name="Eligibility_x000a_Month" dataDxfId="141"/>
    <tableColumn id="2" xr3:uid="{746D3C11-8448-439A-80A1-E2F412E0D798}" name="County" dataDxfId="140"/>
    <tableColumn id="3" xr3:uid="{D909EC68-0CAD-4ACF-AC6D-553B0AF75650}" name="Renewed Via_x000a_Ex-Parte Total" dataDxfId="139"/>
    <tableColumn id="4" xr3:uid="{1F500E35-1A70-4FE6-A6A5-73B150F515ED}" name="Continued in_x000a_Medi-Cal" dataDxfId="138"/>
    <tableColumn id="5" xr3:uid="{8F083FE9-B32A-4A15-8DBA-F8DA588C5032}" name="Total Redeterminations_x000a_Discontinued Count" dataDxfId="137"/>
    <tableColumn id="6" xr3:uid="{3A1C9DEE-8E9E-4B07-AFF8-EB61DD41E9F9}" name="Renewals In_x000a_Process Count" dataDxfId="136"/>
    <tableColumn id="7" xr3:uid="{B290AF79-3A62-4DC0-B48D-BE428C1A0243}" name="Redeterminations_x000a_Due" dataDxfId="135"/>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23BF8CAF-A794-42BC-8C31-646BCDE94B29}" name="Table6" displayName="Table6" ref="A3:G62" totalsRowShown="0" headerRowDxfId="120" dataDxfId="118" headerRowBorderDxfId="119" tableBorderDxfId="117" totalsRowBorderDxfId="116">
  <tableColumns count="7">
    <tableColumn id="1" xr3:uid="{3D1778C7-6506-47B6-8069-688570838380}" name="Eligibility Month" dataDxfId="115"/>
    <tableColumn id="2" xr3:uid="{90AC2B25-02ED-43D4-A12D-769233B77666}" name="County" dataDxfId="114"/>
    <tableColumn id="3" xr3:uid="{979F6C23-AD99-447A-A24C-E164E9B083CD}" name="Procedural" dataDxfId="113"/>
    <tableColumn id="4" xr3:uid="{C370AF29-0358-4C15-BEA7-EF0DF6907BD8}" name="Excess Income" dataDxfId="112"/>
    <tableColumn id="5" xr3:uid="{C2B98255-6C58-4B30-8ABA-3C9F025DD79A}" name="Other Reasons" dataDxfId="111"/>
    <tableColumn id="6" xr3:uid="{95FC935F-21C6-473C-87A2-51C2FB841813}" name="Annotation Code"/>
    <tableColumn id="7" xr3:uid="{4E3F6387-64D1-44D0-805F-E42D056CF3F2}"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451DC170-7D8C-423F-836D-7218454E2B7C}" name="Table7" displayName="Table7" ref="A3:G62" totalsRowShown="0" headerRowDxfId="97" dataDxfId="95" headerRowBorderDxfId="96" tableBorderDxfId="94" totalsRowBorderDxfId="93">
  <tableColumns count="7">
    <tableColumn id="1" xr3:uid="{0CBDA078-FD8F-46B7-A77F-39BF45E4EE3C}" name="Eligibility Month" dataDxfId="92"/>
    <tableColumn id="2" xr3:uid="{38E70501-DD9C-4590-A22E-6397E4271720}" name="County" dataDxfId="91"/>
    <tableColumn id="3" xr3:uid="{BFDC32BB-3C2A-41FD-8C21-80313DAC89EE}" name="Procedural" dataDxfId="90"/>
    <tableColumn id="4" xr3:uid="{EEA1F8B8-CA9E-4C9B-864C-D8E23EEB280A}" name="Excess Property" dataDxfId="89"/>
    <tableColumn id="5" xr3:uid="{AD3500F1-F1A0-48B2-9FEE-6109AEA6EF31}" name="Other Reasons" dataDxfId="88"/>
    <tableColumn id="6" xr3:uid="{E0DDBAB9-FC7B-47AC-990D-8B31E0F6E728}" name="Annotation Code"/>
    <tableColumn id="7" xr3:uid="{995EF818-F4FC-41E5-91B2-8C7D0D4D6E0E}"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7E94088-1A6A-454E-B921-B58F8969077A}" name="Table8" displayName="Table8" ref="A3:G62" totalsRowShown="0" headerRowDxfId="73" dataDxfId="71" headerRowBorderDxfId="72" tableBorderDxfId="70" totalsRowBorderDxfId="69">
  <tableColumns count="7">
    <tableColumn id="1" xr3:uid="{7AE0F0C7-3B46-4E36-A530-0C2D97077B4D}" name="Eligibility Month" dataDxfId="68"/>
    <tableColumn id="2" xr3:uid="{0E9AA1FC-167E-4792-A17E-DA1C35ADA62E}" name="County" dataDxfId="67"/>
    <tableColumn id="3" xr3:uid="{99F8F8AD-2B3E-4CE9-93ED-2CF6AECDDF30}" name="Procedural" dataDxfId="66"/>
    <tableColumn id="4" xr3:uid="{42678220-594A-413B-99AF-C296BA26716B}" name="Excess Income/Property" dataDxfId="65"/>
    <tableColumn id="5" xr3:uid="{9FD797FA-3D8F-4217-A368-6C2A1FD2C33E}" name="Other Reasons" dataDxfId="64"/>
    <tableColumn id="6" xr3:uid="{AD1101D6-4514-49F6-89BC-2C2B3E2DAE46}" name="Annotation Code" dataDxfId="63"/>
    <tableColumn id="7" xr3:uid="{1BD319BA-AC67-4287-A167-57891604654D}" name="Count Annotation Description" dataDxfId="62"/>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84DA74E-2FB3-4E70-87EE-E9805FAEB37A}" name="Table9" displayName="Table9" ref="A3:E62" totalsRowShown="0" headerRowDxfId="40" headerRowBorderDxfId="39" tableBorderDxfId="38" totalsRowBorderDxfId="37">
  <tableColumns count="5">
    <tableColumn id="1" xr3:uid="{2BDF6E8C-41E5-4371-A913-1613D20997D2}" name="Eligibility Month" dataDxfId="36"/>
    <tableColumn id="2" xr3:uid="{73F9BF7C-41FF-4030-9C8E-EAFD79754710}" name="County" dataDxfId="35"/>
    <tableColumn id="3" xr3:uid="{F40934CF-8289-4908-A553-7E07180EF40E}" name="Count"/>
    <tableColumn id="4" xr3:uid="{B8E16DC9-4326-4645-A352-78A901E62B30}" name="Annotation Code"/>
    <tableColumn id="5" xr3:uid="{7FC117E4-D956-4457-B841-967B8C05AB08}"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8BB6D7B-F04E-4A7D-9F0A-9A320EC6218A}" name="Table10" displayName="Table10" ref="A3:E62" totalsRowShown="0" headerRowDxfId="16" headerRowBorderDxfId="15" tableBorderDxfId="14" totalsRowBorderDxfId="13">
  <tableColumns count="5">
    <tableColumn id="1" xr3:uid="{F69CD6C6-CFA2-496F-BD7F-0A749713AB0D}" name="Eligibility Month" dataDxfId="12"/>
    <tableColumn id="2" xr3:uid="{2553E7C3-CA51-467E-A389-1DF4D91C3890}" name="County" dataDxfId="11"/>
    <tableColumn id="3" xr3:uid="{A18ECB2E-0D4A-4FBC-814A-99D8090BEFD1}" name="Count"/>
    <tableColumn id="4" xr3:uid="{EADE8C36-CC9E-4BCD-B2BD-8F85AB8ADFFF}" name="Annotation Code"/>
    <tableColumn id="5" xr3:uid="{A99927B7-EA3A-4F3B-A245-0F93BE4D874D}"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B8676E28-A468-4553-A6AA-46280FA69091}" name="Table11" displayName="Table11" ref="A3:E62" totalsRowShown="0" headerRowDxfId="8" headerRowBorderDxfId="7" tableBorderDxfId="6" totalsRowBorderDxfId="5">
  <tableColumns count="5">
    <tableColumn id="1" xr3:uid="{AECA6466-AF6C-4DD9-A5B2-EFF904DCD822}" name="Eligibility Month" dataDxfId="4"/>
    <tableColumn id="2" xr3:uid="{E6CE1936-8E7B-4186-9B13-67D9D8E87F52}" name="County" dataDxfId="3"/>
    <tableColumn id="3" xr3:uid="{888787FD-9666-4874-8596-D4E96B2BA0E2}" name="Count" dataDxfId="2"/>
    <tableColumn id="4" xr3:uid="{3EB5B1D5-6A1A-4936-9FC9-E47D66CB26FD}" name="Annotation Code" dataDxfId="1"/>
    <tableColumn id="5" xr3:uid="{89227023-3057-442D-A457-F1BF22FFB762}" name="Count Annotation Description" dataDxfId="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69B5F1-D70E-4E99-B553-A7280A90E9D4}">
  <dimension ref="A1:R64"/>
  <sheetViews>
    <sheetView topLeftCell="E1" zoomScaleNormal="100" workbookViewId="0">
      <pane ySplit="3" topLeftCell="A4" activePane="bottomLeft" state="frozen"/>
      <selection activeCell="O56" sqref="O56:P56"/>
      <selection pane="bottomLeft" activeCell="L6" sqref="L6"/>
    </sheetView>
  </sheetViews>
  <sheetFormatPr defaultColWidth="0" defaultRowHeight="17.149999999999999" customHeight="1" zeroHeight="1" x14ac:dyDescent="0.45"/>
  <cols>
    <col min="1" max="1" width="19.6328125" style="1" customWidth="1"/>
    <col min="2" max="2" width="17.6328125" style="1" customWidth="1"/>
    <col min="3" max="3" width="20.6328125" style="1" bestFit="1" customWidth="1"/>
    <col min="4" max="5" width="20.6328125" style="1" customWidth="1"/>
    <col min="6" max="6" width="24.6328125" style="1" customWidth="1"/>
    <col min="7" max="7" width="18.90625" style="1" customWidth="1"/>
    <col min="8" max="8" width="20" style="1" customWidth="1"/>
    <col min="9" max="9" width="18.453125" style="1" customWidth="1"/>
    <col min="10" max="10" width="16.6328125" style="1" customWidth="1"/>
    <col min="11" max="12" width="17.6328125" style="1" customWidth="1"/>
    <col min="13" max="13" width="23.6328125" style="1" customWidth="1"/>
    <col min="14" max="14" width="24.6328125" style="1" customWidth="1"/>
    <col min="15" max="15" width="12.6328125" style="1" customWidth="1"/>
    <col min="16" max="16" width="14.6328125" style="1" customWidth="1"/>
    <col min="17" max="17" width="14.36328125" style="2" customWidth="1"/>
    <col min="18" max="18" width="40.6328125" style="1" customWidth="1"/>
    <col min="19" max="16384" width="11.453125" style="1" hidden="1"/>
  </cols>
  <sheetData>
    <row r="1" spans="1:18" ht="17.149999999999999" customHeight="1" x14ac:dyDescent="0.45">
      <c r="A1" s="14" t="s">
        <v>0</v>
      </c>
    </row>
    <row r="2" spans="1:18" s="3" customFormat="1" ht="23.15" customHeight="1" x14ac:dyDescent="0.65">
      <c r="A2" s="15" t="s">
        <v>1</v>
      </c>
      <c r="Q2" s="4"/>
    </row>
    <row r="3" spans="1:18" ht="87.5" x14ac:dyDescent="0.45">
      <c r="A3" s="45" t="s">
        <v>2</v>
      </c>
      <c r="B3" s="45" t="s">
        <v>3</v>
      </c>
      <c r="C3" s="45" t="s">
        <v>4</v>
      </c>
      <c r="D3" s="45" t="s">
        <v>5</v>
      </c>
      <c r="E3" s="45" t="s">
        <v>6</v>
      </c>
      <c r="F3" s="45" t="s">
        <v>7</v>
      </c>
      <c r="G3" s="45" t="s">
        <v>8</v>
      </c>
      <c r="H3" s="45" t="s">
        <v>9</v>
      </c>
      <c r="I3" s="45" t="s">
        <v>10</v>
      </c>
      <c r="J3" s="45" t="s">
        <v>11</v>
      </c>
      <c r="K3" s="45" t="s">
        <v>12</v>
      </c>
      <c r="L3" s="45" t="s">
        <v>13</v>
      </c>
      <c r="M3" s="45" t="s">
        <v>14</v>
      </c>
      <c r="N3" s="45" t="s">
        <v>15</v>
      </c>
      <c r="O3" s="45" t="s">
        <v>16</v>
      </c>
      <c r="P3" s="45" t="s">
        <v>17</v>
      </c>
      <c r="Q3" s="45" t="s">
        <v>18</v>
      </c>
      <c r="R3" s="46" t="s">
        <v>19</v>
      </c>
    </row>
    <row r="4" spans="1:18" ht="17.149999999999999" customHeight="1" x14ac:dyDescent="0.45">
      <c r="A4" s="16" t="s">
        <v>76</v>
      </c>
      <c r="B4" s="17" t="s">
        <v>77</v>
      </c>
      <c r="C4" s="18">
        <v>23455</v>
      </c>
      <c r="D4" s="18">
        <v>19566</v>
      </c>
      <c r="E4" s="19">
        <v>0.83419313579194199</v>
      </c>
      <c r="F4" s="18">
        <v>17746</v>
      </c>
      <c r="G4" s="18">
        <v>13487</v>
      </c>
      <c r="H4" s="20">
        <v>0.57501598806224685</v>
      </c>
      <c r="I4" s="18">
        <v>13330</v>
      </c>
      <c r="J4" s="20">
        <v>0.56832231933489663</v>
      </c>
      <c r="K4" s="18">
        <v>157</v>
      </c>
      <c r="L4" s="20">
        <v>6.693668727350245E-3</v>
      </c>
      <c r="M4" s="18">
        <v>1820</v>
      </c>
      <c r="N4" s="20">
        <v>7.7595395438072909E-2</v>
      </c>
      <c r="O4" s="18">
        <v>3889</v>
      </c>
      <c r="P4" s="20">
        <v>0.16580686420805799</v>
      </c>
      <c r="Q4" s="35" t="s">
        <v>138</v>
      </c>
      <c r="R4" s="36" t="s">
        <v>138</v>
      </c>
    </row>
    <row r="5" spans="1:18" ht="17.149999999999999" customHeight="1" x14ac:dyDescent="0.45">
      <c r="A5" s="16" t="s">
        <v>76</v>
      </c>
      <c r="B5" s="17" t="s">
        <v>78</v>
      </c>
      <c r="C5" s="18" t="s">
        <v>20</v>
      </c>
      <c r="D5" s="18" t="s">
        <v>20</v>
      </c>
      <c r="E5" s="18" t="s">
        <v>20</v>
      </c>
      <c r="F5" s="18" t="s">
        <v>20</v>
      </c>
      <c r="G5" s="18">
        <v>5</v>
      </c>
      <c r="H5" s="20">
        <v>1</v>
      </c>
      <c r="I5" s="18">
        <v>5</v>
      </c>
      <c r="J5" s="20">
        <v>1</v>
      </c>
      <c r="K5" s="18">
        <v>0</v>
      </c>
      <c r="L5" s="20">
        <v>0</v>
      </c>
      <c r="M5" s="18">
        <v>0</v>
      </c>
      <c r="N5" s="20">
        <v>0</v>
      </c>
      <c r="O5" s="18">
        <v>0</v>
      </c>
      <c r="P5" s="20">
        <v>0</v>
      </c>
      <c r="Q5" s="21">
        <v>2</v>
      </c>
      <c r="R5" s="5" t="s">
        <v>137</v>
      </c>
    </row>
    <row r="6" spans="1:18" ht="17.149999999999999" customHeight="1" x14ac:dyDescent="0.45">
      <c r="A6" s="16" t="s">
        <v>76</v>
      </c>
      <c r="B6" s="17" t="s">
        <v>79</v>
      </c>
      <c r="C6" s="18">
        <v>517</v>
      </c>
      <c r="D6" s="18" t="s">
        <v>20</v>
      </c>
      <c r="E6" s="18" t="s">
        <v>20</v>
      </c>
      <c r="F6" s="18">
        <v>470</v>
      </c>
      <c r="G6" s="18">
        <v>383</v>
      </c>
      <c r="H6" s="20">
        <v>0.74081237911025144</v>
      </c>
      <c r="I6" s="18">
        <v>383</v>
      </c>
      <c r="J6" s="20">
        <v>0.74081237911025144</v>
      </c>
      <c r="K6" s="18">
        <v>0</v>
      </c>
      <c r="L6" s="20">
        <v>0</v>
      </c>
      <c r="M6" s="18" t="s">
        <v>20</v>
      </c>
      <c r="N6" s="18" t="s">
        <v>20</v>
      </c>
      <c r="O6" s="18" t="s">
        <v>20</v>
      </c>
      <c r="P6" s="18" t="s">
        <v>20</v>
      </c>
      <c r="Q6" s="22">
        <v>1</v>
      </c>
      <c r="R6" s="5" t="s">
        <v>80</v>
      </c>
    </row>
    <row r="7" spans="1:18" ht="17.149999999999999" customHeight="1" x14ac:dyDescent="0.45">
      <c r="A7" s="16" t="s">
        <v>76</v>
      </c>
      <c r="B7" s="17" t="s">
        <v>81</v>
      </c>
      <c r="C7" s="18">
        <v>3682</v>
      </c>
      <c r="D7" s="18">
        <v>3244</v>
      </c>
      <c r="E7" s="19">
        <v>0.88104291146116243</v>
      </c>
      <c r="F7" s="18">
        <v>3069</v>
      </c>
      <c r="G7" s="18">
        <v>2569</v>
      </c>
      <c r="H7" s="20">
        <v>0.69771863117870725</v>
      </c>
      <c r="I7" s="18">
        <v>2489</v>
      </c>
      <c r="J7" s="20">
        <v>0.67599130907115701</v>
      </c>
      <c r="K7" s="18">
        <v>80</v>
      </c>
      <c r="L7" s="20">
        <v>2.1727322107550243E-2</v>
      </c>
      <c r="M7" s="18">
        <v>175</v>
      </c>
      <c r="N7" s="20">
        <v>4.7528517110266157E-2</v>
      </c>
      <c r="O7" s="18">
        <v>438</v>
      </c>
      <c r="P7" s="20">
        <v>0.11895708853883759</v>
      </c>
      <c r="Q7" s="39" t="s">
        <v>138</v>
      </c>
      <c r="R7" s="40" t="s">
        <v>138</v>
      </c>
    </row>
    <row r="8" spans="1:18" ht="17.149999999999999" customHeight="1" x14ac:dyDescent="0.45">
      <c r="A8" s="16" t="s">
        <v>76</v>
      </c>
      <c r="B8" s="17" t="s">
        <v>82</v>
      </c>
      <c r="C8" s="18">
        <v>707</v>
      </c>
      <c r="D8" s="18">
        <v>688</v>
      </c>
      <c r="E8" s="19">
        <v>0.97312588401697309</v>
      </c>
      <c r="F8" s="18">
        <v>625</v>
      </c>
      <c r="G8" s="18">
        <v>478</v>
      </c>
      <c r="H8" s="20">
        <v>0.67609618104667613</v>
      </c>
      <c r="I8" s="18" t="s">
        <v>20</v>
      </c>
      <c r="J8" s="18" t="s">
        <v>20</v>
      </c>
      <c r="K8" s="18" t="s">
        <v>20</v>
      </c>
      <c r="L8" s="18" t="s">
        <v>20</v>
      </c>
      <c r="M8" s="18">
        <v>63</v>
      </c>
      <c r="N8" s="20">
        <v>8.9108910891089105E-2</v>
      </c>
      <c r="O8" s="18">
        <v>19</v>
      </c>
      <c r="P8" s="20">
        <v>2.6874115983026876E-2</v>
      </c>
      <c r="Q8" s="22">
        <v>1</v>
      </c>
      <c r="R8" s="5" t="s">
        <v>80</v>
      </c>
    </row>
    <row r="9" spans="1:18" ht="17.149999999999999" customHeight="1" x14ac:dyDescent="0.45">
      <c r="A9" s="16" t="s">
        <v>76</v>
      </c>
      <c r="B9" s="17" t="s">
        <v>83</v>
      </c>
      <c r="C9" s="18">
        <v>479</v>
      </c>
      <c r="D9" s="18" t="s">
        <v>20</v>
      </c>
      <c r="E9" s="18" t="s">
        <v>20</v>
      </c>
      <c r="F9" s="18">
        <v>427</v>
      </c>
      <c r="G9" s="18">
        <v>293</v>
      </c>
      <c r="H9" s="20">
        <v>0.61169102296450939</v>
      </c>
      <c r="I9" s="18">
        <v>293</v>
      </c>
      <c r="J9" s="20">
        <v>0.61169102296450939</v>
      </c>
      <c r="K9" s="18">
        <v>0</v>
      </c>
      <c r="L9" s="20">
        <v>0</v>
      </c>
      <c r="M9" s="18" t="s">
        <v>20</v>
      </c>
      <c r="N9" s="18" t="s">
        <v>20</v>
      </c>
      <c r="O9" s="18" t="s">
        <v>20</v>
      </c>
      <c r="P9" s="18" t="s">
        <v>20</v>
      </c>
      <c r="Q9" s="22">
        <v>1</v>
      </c>
      <c r="R9" s="5" t="s">
        <v>80</v>
      </c>
    </row>
    <row r="10" spans="1:18" ht="17.149999999999999" customHeight="1" x14ac:dyDescent="0.45">
      <c r="A10" s="16" t="s">
        <v>76</v>
      </c>
      <c r="B10" s="23" t="s">
        <v>84</v>
      </c>
      <c r="C10" s="18">
        <v>16978</v>
      </c>
      <c r="D10" s="18">
        <v>16709</v>
      </c>
      <c r="E10" s="19">
        <v>0.98415596654494053</v>
      </c>
      <c r="F10" s="18">
        <v>15090</v>
      </c>
      <c r="G10" s="18">
        <v>10567</v>
      </c>
      <c r="H10" s="20">
        <v>0.622393685946519</v>
      </c>
      <c r="I10" s="18">
        <v>10499</v>
      </c>
      <c r="J10" s="20">
        <v>0.61838850276828838</v>
      </c>
      <c r="K10" s="18">
        <v>68</v>
      </c>
      <c r="L10" s="20">
        <v>4.0051831782306514E-3</v>
      </c>
      <c r="M10" s="18">
        <v>1619</v>
      </c>
      <c r="N10" s="20">
        <v>9.5358699493462123E-2</v>
      </c>
      <c r="O10" s="18">
        <v>269</v>
      </c>
      <c r="P10" s="20">
        <v>1.5844033455059487E-2</v>
      </c>
      <c r="Q10" s="38" t="s">
        <v>138</v>
      </c>
      <c r="R10" s="36" t="s">
        <v>138</v>
      </c>
    </row>
    <row r="11" spans="1:18" ht="17.149999999999999" customHeight="1" x14ac:dyDescent="0.45">
      <c r="A11" s="16" t="s">
        <v>76</v>
      </c>
      <c r="B11" s="17" t="s">
        <v>85</v>
      </c>
      <c r="C11" s="18">
        <v>512</v>
      </c>
      <c r="D11" s="18">
        <v>483</v>
      </c>
      <c r="E11" s="19">
        <v>0.943359375</v>
      </c>
      <c r="F11" s="18" t="s">
        <v>20</v>
      </c>
      <c r="G11" s="18">
        <v>319</v>
      </c>
      <c r="H11" s="20">
        <v>0.623046875</v>
      </c>
      <c r="I11" s="18">
        <v>311</v>
      </c>
      <c r="J11" s="20">
        <v>0.607421875</v>
      </c>
      <c r="K11" s="18">
        <v>8</v>
      </c>
      <c r="L11" s="20">
        <v>1.5625E-2</v>
      </c>
      <c r="M11" s="18" t="s">
        <v>20</v>
      </c>
      <c r="N11" s="18" t="s">
        <v>20</v>
      </c>
      <c r="O11" s="18">
        <v>29</v>
      </c>
      <c r="P11" s="20">
        <v>5.6640625E-2</v>
      </c>
      <c r="Q11" s="21">
        <v>2</v>
      </c>
      <c r="R11" s="5" t="s">
        <v>137</v>
      </c>
    </row>
    <row r="12" spans="1:18" ht="17.149999999999999" customHeight="1" x14ac:dyDescent="0.45">
      <c r="A12" s="16" t="s">
        <v>76</v>
      </c>
      <c r="B12" s="17" t="s">
        <v>86</v>
      </c>
      <c r="C12" s="18">
        <v>1790</v>
      </c>
      <c r="D12" s="18">
        <v>1617</v>
      </c>
      <c r="E12" s="19">
        <v>0.90335195530726253</v>
      </c>
      <c r="F12" s="18">
        <v>1494</v>
      </c>
      <c r="G12" s="18" t="s">
        <v>20</v>
      </c>
      <c r="H12" s="18" t="s">
        <v>20</v>
      </c>
      <c r="I12" s="18">
        <v>1150</v>
      </c>
      <c r="J12" s="20">
        <v>0.64245810055865926</v>
      </c>
      <c r="K12" s="18" t="s">
        <v>20</v>
      </c>
      <c r="L12" s="18" t="s">
        <v>20</v>
      </c>
      <c r="M12" s="18">
        <v>123</v>
      </c>
      <c r="N12" s="20">
        <v>6.8715083798882678E-2</v>
      </c>
      <c r="O12" s="18">
        <v>173</v>
      </c>
      <c r="P12" s="20">
        <v>9.6648044692737425E-2</v>
      </c>
      <c r="Q12" s="21">
        <v>2</v>
      </c>
      <c r="R12" s="5" t="s">
        <v>137</v>
      </c>
    </row>
    <row r="13" spans="1:18" ht="17.149999999999999" customHeight="1" x14ac:dyDescent="0.45">
      <c r="A13" s="16" t="s">
        <v>76</v>
      </c>
      <c r="B13" s="17" t="s">
        <v>87</v>
      </c>
      <c r="C13" s="18">
        <v>26536</v>
      </c>
      <c r="D13" s="18">
        <v>21512</v>
      </c>
      <c r="E13" s="19">
        <v>0.81067229424178477</v>
      </c>
      <c r="F13" s="18">
        <v>19829</v>
      </c>
      <c r="G13" s="18" t="s">
        <v>20</v>
      </c>
      <c r="H13" s="18" t="s">
        <v>20</v>
      </c>
      <c r="I13" s="18">
        <v>15362</v>
      </c>
      <c r="J13" s="20">
        <v>0.57891166716912879</v>
      </c>
      <c r="K13" s="18" t="s">
        <v>20</v>
      </c>
      <c r="L13" s="18" t="s">
        <v>20</v>
      </c>
      <c r="M13" s="18">
        <v>1683</v>
      </c>
      <c r="N13" s="20">
        <v>6.3423274042809771E-2</v>
      </c>
      <c r="O13" s="18">
        <v>5024</v>
      </c>
      <c r="P13" s="20">
        <v>0.18932770575821525</v>
      </c>
      <c r="Q13" s="21">
        <v>2</v>
      </c>
      <c r="R13" s="5" t="s">
        <v>137</v>
      </c>
    </row>
    <row r="14" spans="1:18" ht="17.149999999999999" customHeight="1" x14ac:dyDescent="0.45">
      <c r="A14" s="16" t="s">
        <v>76</v>
      </c>
      <c r="B14" s="17" t="s">
        <v>88</v>
      </c>
      <c r="C14" s="18">
        <v>575</v>
      </c>
      <c r="D14" s="18" t="s">
        <v>20</v>
      </c>
      <c r="E14" s="18" t="s">
        <v>20</v>
      </c>
      <c r="F14" s="18">
        <v>488</v>
      </c>
      <c r="G14" s="18">
        <v>332</v>
      </c>
      <c r="H14" s="20">
        <v>0.57739130434782604</v>
      </c>
      <c r="I14" s="18">
        <v>326</v>
      </c>
      <c r="J14" s="20">
        <v>0.56695652173913047</v>
      </c>
      <c r="K14" s="18">
        <v>6</v>
      </c>
      <c r="L14" s="20">
        <v>1.0434782608695653E-2</v>
      </c>
      <c r="M14" s="18" t="s">
        <v>20</v>
      </c>
      <c r="N14" s="18" t="s">
        <v>20</v>
      </c>
      <c r="O14" s="18" t="s">
        <v>20</v>
      </c>
      <c r="P14" s="18" t="s">
        <v>20</v>
      </c>
      <c r="Q14" s="21">
        <v>2</v>
      </c>
      <c r="R14" s="5" t="s">
        <v>137</v>
      </c>
    </row>
    <row r="15" spans="1:18" ht="17.149999999999999" customHeight="1" x14ac:dyDescent="0.45">
      <c r="A15" s="16" t="s">
        <v>76</v>
      </c>
      <c r="B15" s="17" t="s">
        <v>89</v>
      </c>
      <c r="C15" s="18">
        <v>2644</v>
      </c>
      <c r="D15" s="18">
        <v>2407</v>
      </c>
      <c r="E15" s="19">
        <v>0.91036308623298035</v>
      </c>
      <c r="F15" s="18">
        <v>2251</v>
      </c>
      <c r="G15" s="18">
        <v>1689</v>
      </c>
      <c r="H15" s="20">
        <v>0.63880484114977309</v>
      </c>
      <c r="I15" s="18">
        <v>1647</v>
      </c>
      <c r="J15" s="20">
        <v>0.62291981845688349</v>
      </c>
      <c r="K15" s="18">
        <v>42</v>
      </c>
      <c r="L15" s="20">
        <v>1.588502269288956E-2</v>
      </c>
      <c r="M15" s="18">
        <v>156</v>
      </c>
      <c r="N15" s="20">
        <v>5.9001512859304085E-2</v>
      </c>
      <c r="O15" s="18">
        <v>237</v>
      </c>
      <c r="P15" s="20">
        <v>8.9636913767019669E-2</v>
      </c>
      <c r="Q15" s="39" t="s">
        <v>138</v>
      </c>
      <c r="R15" s="40" t="s">
        <v>138</v>
      </c>
    </row>
    <row r="16" spans="1:18" ht="17.149999999999999" customHeight="1" x14ac:dyDescent="0.45">
      <c r="A16" s="16" t="s">
        <v>76</v>
      </c>
      <c r="B16" s="17" t="s">
        <v>90</v>
      </c>
      <c r="C16" s="18">
        <v>5059</v>
      </c>
      <c r="D16" s="18">
        <v>5043</v>
      </c>
      <c r="E16" s="19">
        <v>0.99683731962838507</v>
      </c>
      <c r="F16" s="18">
        <v>4575</v>
      </c>
      <c r="G16" s="18" t="s">
        <v>20</v>
      </c>
      <c r="H16" s="18" t="s">
        <v>20</v>
      </c>
      <c r="I16" s="18">
        <v>3364</v>
      </c>
      <c r="J16" s="20">
        <v>0.66495354813204188</v>
      </c>
      <c r="K16" s="18" t="s">
        <v>20</v>
      </c>
      <c r="L16" s="18" t="s">
        <v>20</v>
      </c>
      <c r="M16" s="18">
        <v>468</v>
      </c>
      <c r="N16" s="20">
        <v>9.2508400869737106E-2</v>
      </c>
      <c r="O16" s="37">
        <v>16</v>
      </c>
      <c r="P16" s="20">
        <v>3.1626803716149439E-3</v>
      </c>
      <c r="Q16" s="21">
        <v>2</v>
      </c>
      <c r="R16" s="5" t="s">
        <v>137</v>
      </c>
    </row>
    <row r="17" spans="1:18" ht="17.149999999999999" customHeight="1" x14ac:dyDescent="0.45">
      <c r="A17" s="16" t="s">
        <v>76</v>
      </c>
      <c r="B17" s="17" t="s">
        <v>91</v>
      </c>
      <c r="C17" s="18">
        <v>303</v>
      </c>
      <c r="D17" s="18" t="s">
        <v>20</v>
      </c>
      <c r="E17" s="18" t="s">
        <v>20</v>
      </c>
      <c r="F17" s="18">
        <v>265</v>
      </c>
      <c r="G17" s="18" t="s">
        <v>20</v>
      </c>
      <c r="H17" s="18" t="s">
        <v>20</v>
      </c>
      <c r="I17" s="18" t="s">
        <v>20</v>
      </c>
      <c r="J17" s="18" t="s">
        <v>20</v>
      </c>
      <c r="K17" s="18" t="s">
        <v>20</v>
      </c>
      <c r="L17" s="18" t="s">
        <v>20</v>
      </c>
      <c r="M17" s="18" t="s">
        <v>20</v>
      </c>
      <c r="N17" s="18" t="s">
        <v>20</v>
      </c>
      <c r="O17" s="18" t="s">
        <v>20</v>
      </c>
      <c r="P17" s="18" t="s">
        <v>20</v>
      </c>
      <c r="Q17" s="22">
        <v>1</v>
      </c>
      <c r="R17" s="5" t="s">
        <v>80</v>
      </c>
    </row>
    <row r="18" spans="1:18" ht="17.149999999999999" customHeight="1" x14ac:dyDescent="0.45">
      <c r="A18" s="16" t="s">
        <v>76</v>
      </c>
      <c r="B18" s="17" t="s">
        <v>92</v>
      </c>
      <c r="C18" s="18">
        <v>26523</v>
      </c>
      <c r="D18" s="18">
        <v>26454</v>
      </c>
      <c r="E18" s="19">
        <v>0.9973984843343513</v>
      </c>
      <c r="F18" s="18">
        <v>24614</v>
      </c>
      <c r="G18" s="18">
        <v>18261</v>
      </c>
      <c r="H18" s="20">
        <v>0.68849677638276208</v>
      </c>
      <c r="I18" s="18">
        <v>17907</v>
      </c>
      <c r="J18" s="20">
        <v>0.67514986992421677</v>
      </c>
      <c r="K18" s="18">
        <v>354</v>
      </c>
      <c r="L18" s="20">
        <v>1.3346906458545414E-2</v>
      </c>
      <c r="M18" s="18">
        <v>1840</v>
      </c>
      <c r="N18" s="20">
        <v>6.937375108396486E-2</v>
      </c>
      <c r="O18" s="18">
        <v>69</v>
      </c>
      <c r="P18" s="20">
        <v>2.6015156656486824E-3</v>
      </c>
      <c r="Q18" s="35" t="s">
        <v>138</v>
      </c>
      <c r="R18" s="36" t="s">
        <v>138</v>
      </c>
    </row>
    <row r="19" spans="1:18" ht="17.149999999999999" customHeight="1" x14ac:dyDescent="0.45">
      <c r="A19" s="16" t="s">
        <v>76</v>
      </c>
      <c r="B19" s="17" t="s">
        <v>93</v>
      </c>
      <c r="C19" s="18">
        <v>3577</v>
      </c>
      <c r="D19" s="18" t="s">
        <v>20</v>
      </c>
      <c r="E19" s="18" t="s">
        <v>20</v>
      </c>
      <c r="F19" s="18">
        <v>3262</v>
      </c>
      <c r="G19" s="18" t="s">
        <v>20</v>
      </c>
      <c r="H19" s="18" t="s">
        <v>20</v>
      </c>
      <c r="I19" s="18">
        <v>2400</v>
      </c>
      <c r="J19" s="20">
        <v>0.67095331283198212</v>
      </c>
      <c r="K19" s="18" t="s">
        <v>20</v>
      </c>
      <c r="L19" s="18" t="s">
        <v>20</v>
      </c>
      <c r="M19" s="18" t="s">
        <v>20</v>
      </c>
      <c r="N19" s="18" t="s">
        <v>20</v>
      </c>
      <c r="O19" s="18" t="s">
        <v>20</v>
      </c>
      <c r="P19" s="18" t="s">
        <v>20</v>
      </c>
      <c r="Q19" s="21">
        <v>2</v>
      </c>
      <c r="R19" s="5" t="s">
        <v>137</v>
      </c>
    </row>
    <row r="20" spans="1:18" ht="17.149999999999999" customHeight="1" x14ac:dyDescent="0.45">
      <c r="A20" s="16" t="s">
        <v>76</v>
      </c>
      <c r="B20" s="17" t="s">
        <v>94</v>
      </c>
      <c r="C20" s="18">
        <v>1750</v>
      </c>
      <c r="D20" s="18">
        <v>1713</v>
      </c>
      <c r="E20" s="19">
        <v>0.97885714285714287</v>
      </c>
      <c r="F20" s="18">
        <v>1619</v>
      </c>
      <c r="G20" s="18">
        <v>1259</v>
      </c>
      <c r="H20" s="20">
        <v>0.71942857142857142</v>
      </c>
      <c r="I20" s="18">
        <v>1238</v>
      </c>
      <c r="J20" s="20">
        <v>0.70742857142857141</v>
      </c>
      <c r="K20" s="18">
        <v>21</v>
      </c>
      <c r="L20" s="20">
        <v>1.2E-2</v>
      </c>
      <c r="M20" s="18">
        <v>94</v>
      </c>
      <c r="N20" s="20">
        <v>5.3714285714285714E-2</v>
      </c>
      <c r="O20" s="18">
        <v>37</v>
      </c>
      <c r="P20" s="20">
        <v>2.1142857142857144E-2</v>
      </c>
      <c r="Q20" s="35" t="s">
        <v>138</v>
      </c>
      <c r="R20" s="36" t="s">
        <v>138</v>
      </c>
    </row>
    <row r="21" spans="1:18" ht="17.149999999999999" customHeight="1" x14ac:dyDescent="0.45">
      <c r="A21" s="16" t="s">
        <v>76</v>
      </c>
      <c r="B21" s="17" t="s">
        <v>95</v>
      </c>
      <c r="C21" s="18">
        <v>383</v>
      </c>
      <c r="D21" s="18">
        <v>360</v>
      </c>
      <c r="E21" s="19">
        <v>0.93994778067885121</v>
      </c>
      <c r="F21" s="18">
        <v>335</v>
      </c>
      <c r="G21" s="18" t="s">
        <v>20</v>
      </c>
      <c r="H21" s="18" t="s">
        <v>20</v>
      </c>
      <c r="I21" s="18" t="s">
        <v>20</v>
      </c>
      <c r="J21" s="18" t="s">
        <v>20</v>
      </c>
      <c r="K21" s="18">
        <v>0</v>
      </c>
      <c r="L21" s="20">
        <v>0</v>
      </c>
      <c r="M21" s="18">
        <v>25</v>
      </c>
      <c r="N21" s="20">
        <v>6.5274151436031339E-2</v>
      </c>
      <c r="O21" s="18">
        <v>23</v>
      </c>
      <c r="P21" s="20">
        <v>6.0052219321148827E-2</v>
      </c>
      <c r="Q21" s="21">
        <v>2</v>
      </c>
      <c r="R21" s="5" t="s">
        <v>137</v>
      </c>
    </row>
    <row r="22" spans="1:18" ht="17.149999999999999" customHeight="1" x14ac:dyDescent="0.45">
      <c r="A22" s="16" t="s">
        <v>76</v>
      </c>
      <c r="B22" s="23" t="s">
        <v>96</v>
      </c>
      <c r="C22" s="18">
        <v>203048</v>
      </c>
      <c r="D22" s="18">
        <v>195697</v>
      </c>
      <c r="E22" s="19">
        <v>0.96379673771718999</v>
      </c>
      <c r="F22" s="18">
        <v>178766</v>
      </c>
      <c r="G22" s="18">
        <v>139783</v>
      </c>
      <c r="H22" s="20">
        <v>0.68842342697293246</v>
      </c>
      <c r="I22" s="18">
        <v>138413</v>
      </c>
      <c r="J22" s="20">
        <v>0.68167625389070563</v>
      </c>
      <c r="K22" s="18">
        <v>1370</v>
      </c>
      <c r="L22" s="20">
        <v>6.7471730822268629E-3</v>
      </c>
      <c r="M22" s="18">
        <v>16931</v>
      </c>
      <c r="N22" s="20">
        <v>8.3384224419841613E-2</v>
      </c>
      <c r="O22" s="18">
        <v>7351</v>
      </c>
      <c r="P22" s="20">
        <v>3.6203262282809977E-2</v>
      </c>
      <c r="Q22" s="35" t="s">
        <v>138</v>
      </c>
      <c r="R22" s="36" t="s">
        <v>138</v>
      </c>
    </row>
    <row r="23" spans="1:18" ht="17.149999999999999" customHeight="1" x14ac:dyDescent="0.45">
      <c r="A23" s="16" t="s">
        <v>76</v>
      </c>
      <c r="B23" s="17" t="s">
        <v>97</v>
      </c>
      <c r="C23" s="18">
        <v>4242</v>
      </c>
      <c r="D23" s="18">
        <v>4212</v>
      </c>
      <c r="E23" s="19">
        <v>0.99292786421499291</v>
      </c>
      <c r="F23" s="18">
        <v>3857</v>
      </c>
      <c r="G23" s="18">
        <v>2798</v>
      </c>
      <c r="H23" s="20">
        <v>0.65959453088165965</v>
      </c>
      <c r="I23" s="18">
        <v>2767</v>
      </c>
      <c r="J23" s="20">
        <v>0.65228665723715229</v>
      </c>
      <c r="K23" s="18">
        <v>31</v>
      </c>
      <c r="L23" s="20">
        <v>7.3078736445073081E-3</v>
      </c>
      <c r="M23" s="18">
        <v>355</v>
      </c>
      <c r="N23" s="20">
        <v>8.3686940122583681E-2</v>
      </c>
      <c r="O23" s="18">
        <v>30</v>
      </c>
      <c r="P23" s="20">
        <v>7.0721357850070717E-3</v>
      </c>
      <c r="Q23" s="39" t="s">
        <v>138</v>
      </c>
      <c r="R23" s="40" t="s">
        <v>138</v>
      </c>
    </row>
    <row r="24" spans="1:18" ht="17.149999999999999" customHeight="1" x14ac:dyDescent="0.45">
      <c r="A24" s="16" t="s">
        <v>76</v>
      </c>
      <c r="B24" s="17" t="s">
        <v>98</v>
      </c>
      <c r="C24" s="18">
        <v>2744</v>
      </c>
      <c r="D24" s="18">
        <v>2714</v>
      </c>
      <c r="E24" s="19">
        <v>0.98906705539358597</v>
      </c>
      <c r="F24" s="18">
        <v>2431</v>
      </c>
      <c r="G24" s="18" t="s">
        <v>20</v>
      </c>
      <c r="H24" s="18" t="s">
        <v>20</v>
      </c>
      <c r="I24" s="18">
        <v>1848</v>
      </c>
      <c r="J24" s="20">
        <v>0.67346938775510201</v>
      </c>
      <c r="K24" s="18" t="s">
        <v>20</v>
      </c>
      <c r="L24" s="18" t="s">
        <v>20</v>
      </c>
      <c r="M24" s="18">
        <v>283</v>
      </c>
      <c r="N24" s="20">
        <v>0.10313411078717201</v>
      </c>
      <c r="O24" s="18">
        <v>30</v>
      </c>
      <c r="P24" s="20">
        <v>1.0932944606413994E-2</v>
      </c>
      <c r="Q24" s="21">
        <v>2</v>
      </c>
      <c r="R24" s="5" t="s">
        <v>137</v>
      </c>
    </row>
    <row r="25" spans="1:18" ht="17.149999999999999" customHeight="1" x14ac:dyDescent="0.45">
      <c r="A25" s="16" t="s">
        <v>76</v>
      </c>
      <c r="B25" s="17" t="s">
        <v>99</v>
      </c>
      <c r="C25" s="18">
        <v>314</v>
      </c>
      <c r="D25" s="18">
        <v>267</v>
      </c>
      <c r="E25" s="19">
        <v>0.85031847133757965</v>
      </c>
      <c r="F25" s="18">
        <v>250</v>
      </c>
      <c r="G25" s="18">
        <v>224</v>
      </c>
      <c r="H25" s="20">
        <v>0.7133757961783439</v>
      </c>
      <c r="I25" s="18">
        <v>224</v>
      </c>
      <c r="J25" s="20">
        <v>0.7133757961783439</v>
      </c>
      <c r="K25" s="18">
        <v>0</v>
      </c>
      <c r="L25" s="20">
        <v>0</v>
      </c>
      <c r="M25" s="18">
        <v>17</v>
      </c>
      <c r="N25" s="20">
        <v>5.4140127388535034E-2</v>
      </c>
      <c r="O25" s="18">
        <v>47</v>
      </c>
      <c r="P25" s="20">
        <v>0.14968152866242038</v>
      </c>
      <c r="Q25" s="39" t="s">
        <v>138</v>
      </c>
      <c r="R25" s="40" t="s">
        <v>138</v>
      </c>
    </row>
    <row r="26" spans="1:18" ht="17.149999999999999" customHeight="1" x14ac:dyDescent="0.45">
      <c r="A26" s="16" t="s">
        <v>76</v>
      </c>
      <c r="B26" s="17" t="s">
        <v>100</v>
      </c>
      <c r="C26" s="18">
        <v>2112</v>
      </c>
      <c r="D26" s="18">
        <v>1931</v>
      </c>
      <c r="E26" s="19">
        <v>0.91429924242424243</v>
      </c>
      <c r="F26" s="18">
        <v>1756</v>
      </c>
      <c r="G26" s="18" t="s">
        <v>20</v>
      </c>
      <c r="H26" s="18" t="s">
        <v>20</v>
      </c>
      <c r="I26" s="18">
        <v>1451</v>
      </c>
      <c r="J26" s="20">
        <v>0.68702651515151514</v>
      </c>
      <c r="K26" s="18" t="s">
        <v>20</v>
      </c>
      <c r="L26" s="18" t="s">
        <v>20</v>
      </c>
      <c r="M26" s="18">
        <v>175</v>
      </c>
      <c r="N26" s="20">
        <v>8.2859848484848481E-2</v>
      </c>
      <c r="O26" s="18">
        <v>181</v>
      </c>
      <c r="P26" s="20">
        <v>8.5700757575757569E-2</v>
      </c>
      <c r="Q26" s="21">
        <v>2</v>
      </c>
      <c r="R26" s="5" t="s">
        <v>137</v>
      </c>
    </row>
    <row r="27" spans="1:18" ht="17.149999999999999" customHeight="1" x14ac:dyDescent="0.45">
      <c r="A27" s="16" t="s">
        <v>76</v>
      </c>
      <c r="B27" s="17" t="s">
        <v>101</v>
      </c>
      <c r="C27" s="18">
        <v>7239</v>
      </c>
      <c r="D27" s="18">
        <v>6242</v>
      </c>
      <c r="E27" s="19">
        <v>0.86227379472302801</v>
      </c>
      <c r="F27" s="18">
        <v>5858</v>
      </c>
      <c r="G27" s="18" t="s">
        <v>20</v>
      </c>
      <c r="H27" s="18" t="s">
        <v>20</v>
      </c>
      <c r="I27" s="18">
        <v>4598</v>
      </c>
      <c r="J27" s="20">
        <v>0.6351706036745407</v>
      </c>
      <c r="K27" s="18" t="s">
        <v>20</v>
      </c>
      <c r="L27" s="18" t="s">
        <v>20</v>
      </c>
      <c r="M27" s="18">
        <v>384</v>
      </c>
      <c r="N27" s="20">
        <v>5.304600082884376E-2</v>
      </c>
      <c r="O27" s="18">
        <v>997</v>
      </c>
      <c r="P27" s="20">
        <v>0.13772620527697196</v>
      </c>
      <c r="Q27" s="21">
        <v>2</v>
      </c>
      <c r="R27" s="5" t="s">
        <v>137</v>
      </c>
    </row>
    <row r="28" spans="1:18" ht="17.149999999999999" customHeight="1" x14ac:dyDescent="0.45">
      <c r="A28" s="16" t="s">
        <v>76</v>
      </c>
      <c r="B28" s="17" t="s">
        <v>102</v>
      </c>
      <c r="C28" s="18">
        <v>182</v>
      </c>
      <c r="D28" s="18">
        <v>182</v>
      </c>
      <c r="E28" s="19">
        <v>1</v>
      </c>
      <c r="F28" s="18" t="s">
        <v>20</v>
      </c>
      <c r="G28" s="18" t="s">
        <v>20</v>
      </c>
      <c r="H28" s="18" t="s">
        <v>20</v>
      </c>
      <c r="I28" s="18" t="s">
        <v>20</v>
      </c>
      <c r="J28" s="18" t="s">
        <v>20</v>
      </c>
      <c r="K28" s="18" t="s">
        <v>20</v>
      </c>
      <c r="L28" s="18" t="s">
        <v>20</v>
      </c>
      <c r="M28" s="18" t="s">
        <v>20</v>
      </c>
      <c r="N28" s="18" t="s">
        <v>20</v>
      </c>
      <c r="O28" s="18">
        <v>0</v>
      </c>
      <c r="P28" s="20">
        <v>0</v>
      </c>
      <c r="Q28" s="22">
        <v>1</v>
      </c>
      <c r="R28" s="5" t="s">
        <v>80</v>
      </c>
    </row>
    <row r="29" spans="1:18" ht="17.149999999999999" customHeight="1" x14ac:dyDescent="0.45">
      <c r="A29" s="16" t="s">
        <v>76</v>
      </c>
      <c r="B29" s="17" t="s">
        <v>103</v>
      </c>
      <c r="C29" s="18" t="s">
        <v>20</v>
      </c>
      <c r="D29" s="18" t="s">
        <v>20</v>
      </c>
      <c r="E29" s="18" t="s">
        <v>20</v>
      </c>
      <c r="F29" s="18" t="s">
        <v>20</v>
      </c>
      <c r="G29" s="18" t="s">
        <v>20</v>
      </c>
      <c r="H29" s="18" t="s">
        <v>20</v>
      </c>
      <c r="I29" s="18" t="s">
        <v>20</v>
      </c>
      <c r="J29" s="18" t="s">
        <v>20</v>
      </c>
      <c r="K29" s="18">
        <v>0</v>
      </c>
      <c r="L29" s="20">
        <v>0</v>
      </c>
      <c r="M29" s="18" t="s">
        <v>20</v>
      </c>
      <c r="N29" s="18" t="s">
        <v>20</v>
      </c>
      <c r="O29" s="18" t="s">
        <v>20</v>
      </c>
      <c r="P29" s="18" t="s">
        <v>20</v>
      </c>
      <c r="Q29" s="22">
        <v>1</v>
      </c>
      <c r="R29" s="5" t="s">
        <v>80</v>
      </c>
    </row>
    <row r="30" spans="1:18" ht="17.149999999999999" customHeight="1" x14ac:dyDescent="0.45">
      <c r="A30" s="16" t="s">
        <v>76</v>
      </c>
      <c r="B30" s="17" t="s">
        <v>104</v>
      </c>
      <c r="C30" s="18">
        <v>7027</v>
      </c>
      <c r="D30" s="18">
        <v>6812</v>
      </c>
      <c r="E30" s="19">
        <v>0.96940372847587875</v>
      </c>
      <c r="F30" s="18">
        <v>6296</v>
      </c>
      <c r="G30" s="18">
        <v>4360</v>
      </c>
      <c r="H30" s="20">
        <v>0.62046392486124946</v>
      </c>
      <c r="I30" s="18">
        <v>4256</v>
      </c>
      <c r="J30" s="20">
        <v>0.60566386793795357</v>
      </c>
      <c r="K30" s="18">
        <v>104</v>
      </c>
      <c r="L30" s="20">
        <v>1.4800056923295859E-2</v>
      </c>
      <c r="M30" s="18">
        <v>516</v>
      </c>
      <c r="N30" s="20">
        <v>7.3431051657890989E-2</v>
      </c>
      <c r="O30" s="18">
        <v>215</v>
      </c>
      <c r="P30" s="20">
        <v>3.0596271524121248E-2</v>
      </c>
      <c r="Q30" s="35" t="s">
        <v>138</v>
      </c>
      <c r="R30" s="36" t="s">
        <v>138</v>
      </c>
    </row>
    <row r="31" spans="1:18" ht="17.149999999999999" customHeight="1" x14ac:dyDescent="0.45">
      <c r="A31" s="16" t="s">
        <v>76</v>
      </c>
      <c r="B31" s="17" t="s">
        <v>105</v>
      </c>
      <c r="C31" s="18">
        <v>1425</v>
      </c>
      <c r="D31" s="18" t="s">
        <v>20</v>
      </c>
      <c r="E31" s="18" t="s">
        <v>20</v>
      </c>
      <c r="F31" s="18">
        <v>1302</v>
      </c>
      <c r="G31" s="18">
        <v>849</v>
      </c>
      <c r="H31" s="20">
        <v>0.59578947368421054</v>
      </c>
      <c r="I31" s="18">
        <v>834</v>
      </c>
      <c r="J31" s="20">
        <v>0.58526315789473682</v>
      </c>
      <c r="K31" s="18">
        <v>15</v>
      </c>
      <c r="L31" s="20">
        <v>1.0526315789473684E-2</v>
      </c>
      <c r="M31" s="18" t="s">
        <v>20</v>
      </c>
      <c r="N31" s="18" t="s">
        <v>20</v>
      </c>
      <c r="O31" s="18" t="s">
        <v>20</v>
      </c>
      <c r="P31" s="18" t="s">
        <v>20</v>
      </c>
      <c r="Q31" s="21">
        <v>2</v>
      </c>
      <c r="R31" s="5" t="s">
        <v>137</v>
      </c>
    </row>
    <row r="32" spans="1:18" ht="17.149999999999999" customHeight="1" x14ac:dyDescent="0.45">
      <c r="A32" s="16" t="s">
        <v>76</v>
      </c>
      <c r="B32" s="17" t="s">
        <v>106</v>
      </c>
      <c r="C32" s="18">
        <v>1624</v>
      </c>
      <c r="D32" s="18">
        <v>1494</v>
      </c>
      <c r="E32" s="19">
        <v>0.91995073891625612</v>
      </c>
      <c r="F32" s="18">
        <v>1363</v>
      </c>
      <c r="G32" s="18">
        <v>1154</v>
      </c>
      <c r="H32" s="20">
        <v>0.71059113300492616</v>
      </c>
      <c r="I32" s="18" t="s">
        <v>20</v>
      </c>
      <c r="J32" s="18" t="s">
        <v>20</v>
      </c>
      <c r="K32" s="18" t="s">
        <v>20</v>
      </c>
      <c r="L32" s="18" t="s">
        <v>20</v>
      </c>
      <c r="M32" s="18">
        <v>131</v>
      </c>
      <c r="N32" s="20">
        <v>8.0665024630541871E-2</v>
      </c>
      <c r="O32" s="18">
        <v>130</v>
      </c>
      <c r="P32" s="20">
        <v>8.0049261083743842E-2</v>
      </c>
      <c r="Q32" s="22">
        <v>1</v>
      </c>
      <c r="R32" s="5" t="s">
        <v>80</v>
      </c>
    </row>
    <row r="33" spans="1:18" ht="17.149999999999999" customHeight="1" x14ac:dyDescent="0.45">
      <c r="A33" s="16" t="s">
        <v>76</v>
      </c>
      <c r="B33" s="17" t="s">
        <v>107</v>
      </c>
      <c r="C33" s="18">
        <v>51056</v>
      </c>
      <c r="D33" s="18">
        <v>49485</v>
      </c>
      <c r="E33" s="19">
        <v>0.96922986524600441</v>
      </c>
      <c r="F33" s="18">
        <v>44733</v>
      </c>
      <c r="G33" s="18">
        <v>30983</v>
      </c>
      <c r="H33" s="20">
        <v>0.60684346599811967</v>
      </c>
      <c r="I33" s="18">
        <v>30643</v>
      </c>
      <c r="J33" s="20">
        <v>0.60018411156377316</v>
      </c>
      <c r="K33" s="18">
        <v>340</v>
      </c>
      <c r="L33" s="20">
        <v>6.6593544343465996E-3</v>
      </c>
      <c r="M33" s="18">
        <v>4752</v>
      </c>
      <c r="N33" s="20">
        <v>9.3074271388279534E-2</v>
      </c>
      <c r="O33" s="18">
        <v>1571</v>
      </c>
      <c r="P33" s="20">
        <v>3.0770134753995614E-2</v>
      </c>
      <c r="Q33" s="39" t="s">
        <v>138</v>
      </c>
      <c r="R33" s="40" t="s">
        <v>138</v>
      </c>
    </row>
    <row r="34" spans="1:18" ht="17.149999999999999" customHeight="1" x14ac:dyDescent="0.45">
      <c r="A34" s="16" t="s">
        <v>76</v>
      </c>
      <c r="B34" s="17" t="s">
        <v>108</v>
      </c>
      <c r="C34" s="18">
        <v>3816</v>
      </c>
      <c r="D34" s="18">
        <v>3196</v>
      </c>
      <c r="E34" s="19">
        <v>0.83752620545073375</v>
      </c>
      <c r="F34" s="18">
        <v>2970</v>
      </c>
      <c r="G34" s="18" t="s">
        <v>20</v>
      </c>
      <c r="H34" s="18" t="s">
        <v>20</v>
      </c>
      <c r="I34" s="18">
        <v>2486</v>
      </c>
      <c r="J34" s="20">
        <v>0.65146750524109009</v>
      </c>
      <c r="K34" s="18" t="s">
        <v>20</v>
      </c>
      <c r="L34" s="18" t="s">
        <v>20</v>
      </c>
      <c r="M34" s="18">
        <v>226</v>
      </c>
      <c r="N34" s="20">
        <v>5.9224318658280921E-2</v>
      </c>
      <c r="O34" s="18">
        <v>620</v>
      </c>
      <c r="P34" s="20">
        <v>0.16247379454926625</v>
      </c>
      <c r="Q34" s="21">
        <v>2</v>
      </c>
      <c r="R34" s="5" t="s">
        <v>137</v>
      </c>
    </row>
    <row r="35" spans="1:18" ht="17.149999999999999" customHeight="1" x14ac:dyDescent="0.45">
      <c r="A35" s="16" t="s">
        <v>76</v>
      </c>
      <c r="B35" s="17" t="s">
        <v>109</v>
      </c>
      <c r="C35" s="18">
        <v>239</v>
      </c>
      <c r="D35" s="18">
        <v>229</v>
      </c>
      <c r="E35" s="19">
        <v>0.95815899581589958</v>
      </c>
      <c r="F35" s="18" t="s">
        <v>20</v>
      </c>
      <c r="G35" s="18">
        <v>186</v>
      </c>
      <c r="H35" s="20">
        <v>0.77824267782426781</v>
      </c>
      <c r="I35" s="18">
        <v>186</v>
      </c>
      <c r="J35" s="20">
        <v>0.77824267782426781</v>
      </c>
      <c r="K35" s="18">
        <v>0</v>
      </c>
      <c r="L35" s="20">
        <v>0</v>
      </c>
      <c r="M35" s="18" t="s">
        <v>20</v>
      </c>
      <c r="N35" s="18" t="s">
        <v>20</v>
      </c>
      <c r="O35" s="18">
        <v>10</v>
      </c>
      <c r="P35" s="20">
        <v>4.1841004184100417E-2</v>
      </c>
      <c r="Q35" s="21">
        <v>2</v>
      </c>
      <c r="R35" s="5" t="s">
        <v>137</v>
      </c>
    </row>
    <row r="36" spans="1:18" ht="17.149999999999999" customHeight="1" x14ac:dyDescent="0.45">
      <c r="A36" s="16" t="s">
        <v>76</v>
      </c>
      <c r="B36" s="17" t="s">
        <v>110</v>
      </c>
      <c r="C36" s="18">
        <v>53275</v>
      </c>
      <c r="D36" s="18">
        <v>49693</v>
      </c>
      <c r="E36" s="19">
        <v>0.93276396058188649</v>
      </c>
      <c r="F36" s="18">
        <v>45463</v>
      </c>
      <c r="G36" s="18">
        <v>31748</v>
      </c>
      <c r="H36" s="20">
        <v>0.59592679493195688</v>
      </c>
      <c r="I36" s="18">
        <v>30102</v>
      </c>
      <c r="J36" s="20">
        <v>0.56503050211168471</v>
      </c>
      <c r="K36" s="18">
        <v>1646</v>
      </c>
      <c r="L36" s="20">
        <v>3.0896292820272172E-2</v>
      </c>
      <c r="M36" s="18">
        <v>4230</v>
      </c>
      <c r="N36" s="20">
        <v>7.9399343031440639E-2</v>
      </c>
      <c r="O36" s="18">
        <v>3582</v>
      </c>
      <c r="P36" s="20">
        <v>6.7236039418113555E-2</v>
      </c>
      <c r="Q36" s="35" t="s">
        <v>138</v>
      </c>
      <c r="R36" s="36" t="s">
        <v>138</v>
      </c>
    </row>
    <row r="37" spans="1:18" ht="17.149999999999999" customHeight="1" x14ac:dyDescent="0.45">
      <c r="A37" s="16" t="s">
        <v>76</v>
      </c>
      <c r="B37" s="17" t="s">
        <v>111</v>
      </c>
      <c r="C37" s="18">
        <v>30404</v>
      </c>
      <c r="D37" s="18">
        <v>22727</v>
      </c>
      <c r="E37" s="19">
        <v>0.74750032890409157</v>
      </c>
      <c r="F37" s="18">
        <v>20336</v>
      </c>
      <c r="G37" s="18">
        <v>16482</v>
      </c>
      <c r="H37" s="20">
        <v>0.54209972372056303</v>
      </c>
      <c r="I37" s="18">
        <v>16424</v>
      </c>
      <c r="J37" s="20">
        <v>0.54019207998947505</v>
      </c>
      <c r="K37" s="18">
        <v>58</v>
      </c>
      <c r="L37" s="20">
        <v>1.9076437310880147E-3</v>
      </c>
      <c r="M37" s="18">
        <v>2391</v>
      </c>
      <c r="N37" s="20">
        <v>7.8640968293645572E-2</v>
      </c>
      <c r="O37" s="18">
        <v>7677</v>
      </c>
      <c r="P37" s="20">
        <v>0.25249967109590843</v>
      </c>
      <c r="Q37" s="39" t="s">
        <v>138</v>
      </c>
      <c r="R37" s="40" t="s">
        <v>138</v>
      </c>
    </row>
    <row r="38" spans="1:18" ht="17.149999999999999" customHeight="1" x14ac:dyDescent="0.45">
      <c r="A38" s="16" t="s">
        <v>76</v>
      </c>
      <c r="B38" s="17" t="s">
        <v>112</v>
      </c>
      <c r="C38" s="18">
        <v>1005</v>
      </c>
      <c r="D38" s="18">
        <v>835</v>
      </c>
      <c r="E38" s="19">
        <v>0.8308457711442786</v>
      </c>
      <c r="F38" s="18">
        <v>791</v>
      </c>
      <c r="G38" s="18" t="s">
        <v>20</v>
      </c>
      <c r="H38" s="18" t="s">
        <v>20</v>
      </c>
      <c r="I38" s="18" t="s">
        <v>20</v>
      </c>
      <c r="J38" s="18" t="s">
        <v>20</v>
      </c>
      <c r="K38" s="18">
        <v>0</v>
      </c>
      <c r="L38" s="20">
        <v>0</v>
      </c>
      <c r="M38" s="18">
        <v>44</v>
      </c>
      <c r="N38" s="20">
        <v>4.3781094527363187E-2</v>
      </c>
      <c r="O38" s="18">
        <v>170</v>
      </c>
      <c r="P38" s="20">
        <v>0.1691542288557214</v>
      </c>
      <c r="Q38" s="21">
        <v>2</v>
      </c>
      <c r="R38" s="5" t="s">
        <v>137</v>
      </c>
    </row>
    <row r="39" spans="1:18" ht="17.149999999999999" customHeight="1" x14ac:dyDescent="0.45">
      <c r="A39" s="16" t="s">
        <v>76</v>
      </c>
      <c r="B39" s="23" t="s">
        <v>113</v>
      </c>
      <c r="C39" s="18">
        <v>49665</v>
      </c>
      <c r="D39" s="18">
        <v>45528</v>
      </c>
      <c r="E39" s="19">
        <v>0.91670190274841434</v>
      </c>
      <c r="F39" s="18">
        <v>42089</v>
      </c>
      <c r="G39" s="18">
        <v>34646</v>
      </c>
      <c r="H39" s="20">
        <v>0.69759387898922787</v>
      </c>
      <c r="I39" s="18">
        <v>34082</v>
      </c>
      <c r="J39" s="20">
        <v>0.68623779321453737</v>
      </c>
      <c r="K39" s="18">
        <v>564</v>
      </c>
      <c r="L39" s="20">
        <v>1.1356085774690427E-2</v>
      </c>
      <c r="M39" s="18">
        <v>3439</v>
      </c>
      <c r="N39" s="20">
        <v>6.9243934360213436E-2</v>
      </c>
      <c r="O39" s="18">
        <v>4137</v>
      </c>
      <c r="P39" s="20">
        <v>8.3298097251585629E-2</v>
      </c>
      <c r="Q39" s="39" t="s">
        <v>138</v>
      </c>
      <c r="R39" s="40" t="s">
        <v>138</v>
      </c>
    </row>
    <row r="40" spans="1:18" ht="17.149999999999999" customHeight="1" x14ac:dyDescent="0.45">
      <c r="A40" s="16" t="s">
        <v>76</v>
      </c>
      <c r="B40" s="17" t="s">
        <v>114</v>
      </c>
      <c r="C40" s="18">
        <v>44627</v>
      </c>
      <c r="D40" s="18">
        <v>42812</v>
      </c>
      <c r="E40" s="19">
        <v>0.95932955385753016</v>
      </c>
      <c r="F40" s="18">
        <v>36916</v>
      </c>
      <c r="G40" s="18">
        <v>25133</v>
      </c>
      <c r="H40" s="20">
        <v>0.56317924126649788</v>
      </c>
      <c r="I40" s="18">
        <v>24549</v>
      </c>
      <c r="J40" s="20">
        <v>0.55009299303112469</v>
      </c>
      <c r="K40" s="18">
        <v>584</v>
      </c>
      <c r="L40" s="20">
        <v>1.3086248235373205E-2</v>
      </c>
      <c r="M40" s="18">
        <v>5896</v>
      </c>
      <c r="N40" s="20">
        <v>0.13211732807493221</v>
      </c>
      <c r="O40" s="18">
        <v>1815</v>
      </c>
      <c r="P40" s="20">
        <v>4.0670446142469806E-2</v>
      </c>
      <c r="Q40" s="35" t="s">
        <v>138</v>
      </c>
      <c r="R40" s="36" t="s">
        <v>138</v>
      </c>
    </row>
    <row r="41" spans="1:18" ht="17.149999999999999" customHeight="1" x14ac:dyDescent="0.45">
      <c r="A41" s="16" t="s">
        <v>76</v>
      </c>
      <c r="B41" s="23" t="s">
        <v>115</v>
      </c>
      <c r="C41" s="18">
        <v>10923</v>
      </c>
      <c r="D41" s="18">
        <v>9604</v>
      </c>
      <c r="E41" s="19">
        <v>0.87924562849034149</v>
      </c>
      <c r="F41" s="18">
        <v>8689</v>
      </c>
      <c r="G41" s="18">
        <v>7117</v>
      </c>
      <c r="H41" s="20">
        <v>0.65156092648539776</v>
      </c>
      <c r="I41" s="18">
        <v>7102</v>
      </c>
      <c r="J41" s="20">
        <v>0.65018767737800975</v>
      </c>
      <c r="K41" s="18">
        <v>15</v>
      </c>
      <c r="L41" s="20">
        <v>1.3732491073880802E-3</v>
      </c>
      <c r="M41" s="18">
        <v>915</v>
      </c>
      <c r="N41" s="20">
        <v>8.3768195550672886E-2</v>
      </c>
      <c r="O41" s="18">
        <v>1319</v>
      </c>
      <c r="P41" s="20">
        <v>0.12075437150965852</v>
      </c>
      <c r="Q41" s="39" t="s">
        <v>138</v>
      </c>
      <c r="R41" s="40" t="s">
        <v>138</v>
      </c>
    </row>
    <row r="42" spans="1:18" ht="17.149999999999999" customHeight="1" x14ac:dyDescent="0.45">
      <c r="A42" s="16" t="s">
        <v>76</v>
      </c>
      <c r="B42" s="23" t="s">
        <v>116</v>
      </c>
      <c r="C42" s="18">
        <v>16197</v>
      </c>
      <c r="D42" s="18">
        <v>14592</v>
      </c>
      <c r="E42" s="19">
        <v>0.90090757547694023</v>
      </c>
      <c r="F42" s="18">
        <v>13176</v>
      </c>
      <c r="G42" s="18">
        <v>10363</v>
      </c>
      <c r="H42" s="20">
        <v>0.63980984132864116</v>
      </c>
      <c r="I42" s="18">
        <v>10130</v>
      </c>
      <c r="J42" s="20">
        <v>0.62542446131999752</v>
      </c>
      <c r="K42" s="18">
        <v>233</v>
      </c>
      <c r="L42" s="20">
        <v>1.4385380008643575E-2</v>
      </c>
      <c r="M42" s="18">
        <v>1416</v>
      </c>
      <c r="N42" s="20">
        <v>8.7423596962400443E-2</v>
      </c>
      <c r="O42" s="18">
        <v>1605</v>
      </c>
      <c r="P42" s="20">
        <v>9.909242452305983E-2</v>
      </c>
      <c r="Q42" s="35" t="s">
        <v>138</v>
      </c>
      <c r="R42" s="36" t="s">
        <v>138</v>
      </c>
    </row>
    <row r="43" spans="1:18" ht="17.149999999999999" customHeight="1" x14ac:dyDescent="0.45">
      <c r="A43" s="16" t="s">
        <v>76</v>
      </c>
      <c r="B43" s="23" t="s">
        <v>117</v>
      </c>
      <c r="C43" s="18">
        <v>3615</v>
      </c>
      <c r="D43" s="18">
        <v>3351</v>
      </c>
      <c r="E43" s="19">
        <v>0.92697095435684651</v>
      </c>
      <c r="F43" s="18">
        <v>2883</v>
      </c>
      <c r="G43" s="18" t="s">
        <v>20</v>
      </c>
      <c r="H43" s="18" t="s">
        <v>20</v>
      </c>
      <c r="I43" s="18">
        <v>1971</v>
      </c>
      <c r="J43" s="20">
        <v>0.54522821576763481</v>
      </c>
      <c r="K43" s="18" t="s">
        <v>20</v>
      </c>
      <c r="L43" s="18" t="s">
        <v>20</v>
      </c>
      <c r="M43" s="18">
        <v>468</v>
      </c>
      <c r="N43" s="20">
        <v>0.12946058091286308</v>
      </c>
      <c r="O43" s="18">
        <v>264</v>
      </c>
      <c r="P43" s="20">
        <v>7.3029045643153531E-2</v>
      </c>
      <c r="Q43" s="21">
        <v>2</v>
      </c>
      <c r="R43" s="5" t="s">
        <v>137</v>
      </c>
    </row>
    <row r="44" spans="1:18" ht="17.149999999999999" customHeight="1" x14ac:dyDescent="0.45">
      <c r="A44" s="16" t="s">
        <v>76</v>
      </c>
      <c r="B44" s="17" t="s">
        <v>118</v>
      </c>
      <c r="C44" s="18">
        <v>7611</v>
      </c>
      <c r="D44" s="18" t="s">
        <v>20</v>
      </c>
      <c r="E44" s="18" t="s">
        <v>20</v>
      </c>
      <c r="F44" s="18">
        <v>6806</v>
      </c>
      <c r="G44" s="18">
        <v>4822</v>
      </c>
      <c r="H44" s="20">
        <v>0.63355669425831029</v>
      </c>
      <c r="I44" s="18">
        <v>4797</v>
      </c>
      <c r="J44" s="20">
        <v>0.63027197477335439</v>
      </c>
      <c r="K44" s="18">
        <v>25</v>
      </c>
      <c r="L44" s="20">
        <v>3.2847194849559848E-3</v>
      </c>
      <c r="M44" s="18" t="s">
        <v>20</v>
      </c>
      <c r="N44" s="18" t="s">
        <v>20</v>
      </c>
      <c r="O44" s="18" t="s">
        <v>20</v>
      </c>
      <c r="P44" s="18" t="s">
        <v>20</v>
      </c>
      <c r="Q44" s="21">
        <v>2</v>
      </c>
      <c r="R44" s="5" t="s">
        <v>137</v>
      </c>
    </row>
    <row r="45" spans="1:18" ht="17.149999999999999" customHeight="1" x14ac:dyDescent="0.45">
      <c r="A45" s="16" t="s">
        <v>76</v>
      </c>
      <c r="B45" s="23" t="s">
        <v>119</v>
      </c>
      <c r="C45" s="18">
        <v>7387</v>
      </c>
      <c r="D45" s="18">
        <v>6120</v>
      </c>
      <c r="E45" s="19">
        <v>0.82848246920265334</v>
      </c>
      <c r="F45" s="18">
        <v>5640</v>
      </c>
      <c r="G45" s="18" t="s">
        <v>20</v>
      </c>
      <c r="H45" s="18" t="s">
        <v>20</v>
      </c>
      <c r="I45" s="18">
        <v>4178</v>
      </c>
      <c r="J45" s="20">
        <v>0.56558819547854333</v>
      </c>
      <c r="K45" s="18" t="s">
        <v>20</v>
      </c>
      <c r="L45" s="18" t="s">
        <v>20</v>
      </c>
      <c r="M45" s="18">
        <v>480</v>
      </c>
      <c r="N45" s="20">
        <v>6.4979017192364971E-2</v>
      </c>
      <c r="O45" s="18">
        <v>1267</v>
      </c>
      <c r="P45" s="20">
        <v>0.17151753079734669</v>
      </c>
      <c r="Q45" s="21">
        <v>2</v>
      </c>
      <c r="R45" s="5" t="s">
        <v>137</v>
      </c>
    </row>
    <row r="46" spans="1:18" ht="17.149999999999999" customHeight="1" x14ac:dyDescent="0.45">
      <c r="A46" s="16" t="s">
        <v>76</v>
      </c>
      <c r="B46" s="17" t="s">
        <v>120</v>
      </c>
      <c r="C46" s="18">
        <v>22458</v>
      </c>
      <c r="D46" s="18">
        <v>22032</v>
      </c>
      <c r="E46" s="19">
        <v>0.98103125834891802</v>
      </c>
      <c r="F46" s="18">
        <v>19866</v>
      </c>
      <c r="G46" s="18">
        <v>14808</v>
      </c>
      <c r="H46" s="20">
        <v>0.65936414640662566</v>
      </c>
      <c r="I46" s="18">
        <v>14731</v>
      </c>
      <c r="J46" s="20">
        <v>0.65593552408941136</v>
      </c>
      <c r="K46" s="18">
        <v>77</v>
      </c>
      <c r="L46" s="20">
        <v>3.4286223172143556E-3</v>
      </c>
      <c r="M46" s="18">
        <v>2166</v>
      </c>
      <c r="N46" s="20">
        <v>9.6446700507614211E-2</v>
      </c>
      <c r="O46" s="18">
        <v>426</v>
      </c>
      <c r="P46" s="20">
        <v>1.8968741651082019E-2</v>
      </c>
      <c r="Q46" s="35" t="s">
        <v>138</v>
      </c>
      <c r="R46" s="36" t="s">
        <v>138</v>
      </c>
    </row>
    <row r="47" spans="1:18" ht="17.149999999999999" customHeight="1" x14ac:dyDescent="0.45">
      <c r="A47" s="16" t="s">
        <v>76</v>
      </c>
      <c r="B47" s="17" t="s">
        <v>121</v>
      </c>
      <c r="C47" s="18">
        <v>2986</v>
      </c>
      <c r="D47" s="18">
        <v>2840</v>
      </c>
      <c r="E47" s="19">
        <v>0.9511051574012056</v>
      </c>
      <c r="F47" s="18">
        <v>2611</v>
      </c>
      <c r="G47" s="18" t="s">
        <v>20</v>
      </c>
      <c r="H47" s="18" t="s">
        <v>20</v>
      </c>
      <c r="I47" s="18">
        <v>1914</v>
      </c>
      <c r="J47" s="20">
        <v>0.64099129269926325</v>
      </c>
      <c r="K47" s="18" t="s">
        <v>20</v>
      </c>
      <c r="L47" s="18" t="s">
        <v>20</v>
      </c>
      <c r="M47" s="18">
        <v>229</v>
      </c>
      <c r="N47" s="20">
        <v>7.669122572002679E-2</v>
      </c>
      <c r="O47" s="18">
        <v>146</v>
      </c>
      <c r="P47" s="20">
        <v>4.8894842598794376E-2</v>
      </c>
      <c r="Q47" s="21">
        <v>2</v>
      </c>
      <c r="R47" s="5" t="s">
        <v>137</v>
      </c>
    </row>
    <row r="48" spans="1:18" ht="17.149999999999999" customHeight="1" x14ac:dyDescent="0.45">
      <c r="A48" s="16" t="s">
        <v>76</v>
      </c>
      <c r="B48" s="17" t="s">
        <v>122</v>
      </c>
      <c r="C48" s="18">
        <v>3120</v>
      </c>
      <c r="D48" s="18">
        <v>2826</v>
      </c>
      <c r="E48" s="19">
        <v>0.90576923076923077</v>
      </c>
      <c r="F48" s="18">
        <v>2641</v>
      </c>
      <c r="G48" s="18">
        <v>2199</v>
      </c>
      <c r="H48" s="20">
        <v>0.70480769230769236</v>
      </c>
      <c r="I48" s="18">
        <v>2146</v>
      </c>
      <c r="J48" s="20">
        <v>0.68782051282051282</v>
      </c>
      <c r="K48" s="18">
        <v>53</v>
      </c>
      <c r="L48" s="20">
        <v>1.6987179487179486E-2</v>
      </c>
      <c r="M48" s="18">
        <v>185</v>
      </c>
      <c r="N48" s="20">
        <v>5.9294871794871792E-2</v>
      </c>
      <c r="O48" s="18">
        <v>294</v>
      </c>
      <c r="P48" s="20">
        <v>9.4230769230769229E-2</v>
      </c>
      <c r="Q48" s="35" t="s">
        <v>138</v>
      </c>
      <c r="R48" s="36" t="s">
        <v>138</v>
      </c>
    </row>
    <row r="49" spans="1:18" ht="17.149999999999999" customHeight="1" x14ac:dyDescent="0.45">
      <c r="A49" s="16" t="s">
        <v>76</v>
      </c>
      <c r="B49" s="17" t="s">
        <v>123</v>
      </c>
      <c r="C49" s="18" t="s">
        <v>20</v>
      </c>
      <c r="D49" s="18" t="s">
        <v>20</v>
      </c>
      <c r="E49" s="18" t="s">
        <v>20</v>
      </c>
      <c r="F49" s="18" t="s">
        <v>20</v>
      </c>
      <c r="G49" s="18">
        <v>23</v>
      </c>
      <c r="H49" s="20">
        <v>0.6216216216216216</v>
      </c>
      <c r="I49" s="18">
        <v>23</v>
      </c>
      <c r="J49" s="20">
        <v>0.6216216216216216</v>
      </c>
      <c r="K49" s="18">
        <v>0</v>
      </c>
      <c r="L49" s="20">
        <v>0</v>
      </c>
      <c r="M49" s="18" t="s">
        <v>20</v>
      </c>
      <c r="N49" s="18" t="s">
        <v>20</v>
      </c>
      <c r="O49" s="18" t="s">
        <v>20</v>
      </c>
      <c r="P49" s="18" t="s">
        <v>20</v>
      </c>
      <c r="Q49" s="22">
        <v>1</v>
      </c>
      <c r="R49" s="5" t="s">
        <v>80</v>
      </c>
    </row>
    <row r="50" spans="1:18" ht="17.149999999999999" customHeight="1" x14ac:dyDescent="0.45">
      <c r="A50" s="16" t="s">
        <v>76</v>
      </c>
      <c r="B50" s="17" t="s">
        <v>124</v>
      </c>
      <c r="C50" s="18">
        <v>889</v>
      </c>
      <c r="D50" s="18">
        <v>860</v>
      </c>
      <c r="E50" s="19">
        <v>0.96737907761529807</v>
      </c>
      <c r="F50" s="18">
        <v>791</v>
      </c>
      <c r="G50" s="18" t="s">
        <v>20</v>
      </c>
      <c r="H50" s="18" t="s">
        <v>20</v>
      </c>
      <c r="I50" s="18">
        <v>588</v>
      </c>
      <c r="J50" s="20">
        <v>0.66141732283464572</v>
      </c>
      <c r="K50" s="18" t="s">
        <v>20</v>
      </c>
      <c r="L50" s="18" t="s">
        <v>20</v>
      </c>
      <c r="M50" s="18">
        <v>69</v>
      </c>
      <c r="N50" s="20">
        <v>7.7615298087739037E-2</v>
      </c>
      <c r="O50" s="18">
        <v>29</v>
      </c>
      <c r="P50" s="20">
        <v>3.2620922384701913E-2</v>
      </c>
      <c r="Q50" s="21">
        <v>2</v>
      </c>
      <c r="R50" s="5" t="s">
        <v>137</v>
      </c>
    </row>
    <row r="51" spans="1:18" ht="17.149999999999999" customHeight="1" x14ac:dyDescent="0.45">
      <c r="A51" s="16" t="s">
        <v>76</v>
      </c>
      <c r="B51" s="17" t="s">
        <v>125</v>
      </c>
      <c r="C51" s="18">
        <v>6911</v>
      </c>
      <c r="D51" s="18">
        <v>6172</v>
      </c>
      <c r="E51" s="19">
        <v>0.89306902040225722</v>
      </c>
      <c r="F51" s="18">
        <v>5695</v>
      </c>
      <c r="G51" s="18" t="s">
        <v>20</v>
      </c>
      <c r="H51" s="18" t="s">
        <v>20</v>
      </c>
      <c r="I51" s="18">
        <v>4415</v>
      </c>
      <c r="J51" s="20">
        <v>0.63883663724497175</v>
      </c>
      <c r="K51" s="18" t="s">
        <v>20</v>
      </c>
      <c r="L51" s="18" t="s">
        <v>20</v>
      </c>
      <c r="M51" s="18">
        <v>477</v>
      </c>
      <c r="N51" s="20">
        <v>6.9020402257271019E-2</v>
      </c>
      <c r="O51" s="18">
        <v>739</v>
      </c>
      <c r="P51" s="20">
        <v>0.10693097959774273</v>
      </c>
      <c r="Q51" s="21">
        <v>2</v>
      </c>
      <c r="R51" s="5" t="s">
        <v>137</v>
      </c>
    </row>
    <row r="52" spans="1:18" ht="17.149999999999999" customHeight="1" x14ac:dyDescent="0.45">
      <c r="A52" s="16" t="s">
        <v>76</v>
      </c>
      <c r="B52" s="17" t="s">
        <v>126</v>
      </c>
      <c r="C52" s="18">
        <v>5960</v>
      </c>
      <c r="D52" s="18">
        <v>5001</v>
      </c>
      <c r="E52" s="19">
        <v>0.83909395973154366</v>
      </c>
      <c r="F52" s="18">
        <v>4645</v>
      </c>
      <c r="G52" s="18" t="s">
        <v>20</v>
      </c>
      <c r="H52" s="18" t="s">
        <v>20</v>
      </c>
      <c r="I52" s="18">
        <v>3388</v>
      </c>
      <c r="J52" s="20">
        <v>0.56845637583892616</v>
      </c>
      <c r="K52" s="18" t="s">
        <v>20</v>
      </c>
      <c r="L52" s="18" t="s">
        <v>20</v>
      </c>
      <c r="M52" s="18">
        <v>356</v>
      </c>
      <c r="N52" s="20">
        <v>5.9731543624161075E-2</v>
      </c>
      <c r="O52" s="18">
        <v>959</v>
      </c>
      <c r="P52" s="20">
        <v>0.16090604026845637</v>
      </c>
      <c r="Q52" s="21">
        <v>2</v>
      </c>
      <c r="R52" s="5" t="s">
        <v>137</v>
      </c>
    </row>
    <row r="53" spans="1:18" ht="17.149999999999999" customHeight="1" x14ac:dyDescent="0.45">
      <c r="A53" s="16" t="s">
        <v>76</v>
      </c>
      <c r="B53" s="17" t="s">
        <v>127</v>
      </c>
      <c r="C53" s="18">
        <v>12883</v>
      </c>
      <c r="D53" s="18">
        <v>11383</v>
      </c>
      <c r="E53" s="19">
        <v>0.8835674920437786</v>
      </c>
      <c r="F53" s="18">
        <v>10520</v>
      </c>
      <c r="G53" s="18">
        <v>8224</v>
      </c>
      <c r="H53" s="20">
        <v>0.6383606302879764</v>
      </c>
      <c r="I53" s="18">
        <v>8026</v>
      </c>
      <c r="J53" s="20">
        <v>0.62299153923775519</v>
      </c>
      <c r="K53" s="18">
        <v>198</v>
      </c>
      <c r="L53" s="20">
        <v>1.5369091050221221E-2</v>
      </c>
      <c r="M53" s="18">
        <v>863</v>
      </c>
      <c r="N53" s="20">
        <v>6.6987502910812693E-2</v>
      </c>
      <c r="O53" s="18">
        <v>1500</v>
      </c>
      <c r="P53" s="20">
        <v>0.11643250795622137</v>
      </c>
      <c r="Q53" s="39" t="s">
        <v>138</v>
      </c>
      <c r="R53" s="40" t="s">
        <v>138</v>
      </c>
    </row>
    <row r="54" spans="1:18" ht="17.149999999999999" customHeight="1" x14ac:dyDescent="0.45">
      <c r="A54" s="16" t="s">
        <v>76</v>
      </c>
      <c r="B54" s="17" t="s">
        <v>128</v>
      </c>
      <c r="C54" s="18">
        <v>1953</v>
      </c>
      <c r="D54" s="18">
        <v>1808</v>
      </c>
      <c r="E54" s="19">
        <v>0.92575524833589351</v>
      </c>
      <c r="F54" s="18">
        <v>1606</v>
      </c>
      <c r="G54" s="18">
        <v>1252</v>
      </c>
      <c r="H54" s="20">
        <v>0.64106502816180233</v>
      </c>
      <c r="I54" s="18">
        <v>1238</v>
      </c>
      <c r="J54" s="20">
        <v>0.63389656938044037</v>
      </c>
      <c r="K54" s="18">
        <v>14</v>
      </c>
      <c r="L54" s="20">
        <v>7.1684587813620072E-3</v>
      </c>
      <c r="M54" s="18">
        <v>202</v>
      </c>
      <c r="N54" s="20">
        <v>0.10343061955965181</v>
      </c>
      <c r="O54" s="18">
        <v>145</v>
      </c>
      <c r="P54" s="20">
        <v>7.4244751664106504E-2</v>
      </c>
      <c r="Q54" s="35" t="s">
        <v>138</v>
      </c>
      <c r="R54" s="36" t="s">
        <v>138</v>
      </c>
    </row>
    <row r="55" spans="1:18" ht="17.149999999999999" customHeight="1" x14ac:dyDescent="0.45">
      <c r="A55" s="16" t="s">
        <v>76</v>
      </c>
      <c r="B55" s="17" t="s">
        <v>129</v>
      </c>
      <c r="C55" s="18">
        <v>1284</v>
      </c>
      <c r="D55" s="18">
        <v>1278</v>
      </c>
      <c r="E55" s="19">
        <v>0.99532710280373837</v>
      </c>
      <c r="F55" s="18">
        <v>1192</v>
      </c>
      <c r="G55" s="18" t="s">
        <v>20</v>
      </c>
      <c r="H55" s="18" t="s">
        <v>20</v>
      </c>
      <c r="I55" s="18">
        <v>790</v>
      </c>
      <c r="J55" s="20">
        <v>0.61526479750778817</v>
      </c>
      <c r="K55" s="18" t="s">
        <v>20</v>
      </c>
      <c r="L55" s="18" t="s">
        <v>20</v>
      </c>
      <c r="M55" s="18">
        <v>86</v>
      </c>
      <c r="N55" s="20">
        <v>6.6978193146417439E-2</v>
      </c>
      <c r="O55" s="18">
        <v>6</v>
      </c>
      <c r="P55" s="20">
        <v>4.6728971962616819E-3</v>
      </c>
      <c r="Q55" s="21">
        <v>2</v>
      </c>
      <c r="R55" s="5" t="s">
        <v>137</v>
      </c>
    </row>
    <row r="56" spans="1:18" ht="17.149999999999999" customHeight="1" x14ac:dyDescent="0.45">
      <c r="A56" s="16" t="s">
        <v>76</v>
      </c>
      <c r="B56" s="17" t="s">
        <v>130</v>
      </c>
      <c r="C56" s="18">
        <v>234</v>
      </c>
      <c r="D56" s="18" t="s">
        <v>20</v>
      </c>
      <c r="E56" s="18" t="s">
        <v>20</v>
      </c>
      <c r="F56" s="18">
        <v>215</v>
      </c>
      <c r="G56" s="18">
        <v>176</v>
      </c>
      <c r="H56" s="20">
        <v>0.75213675213675213</v>
      </c>
      <c r="I56" s="18">
        <v>171</v>
      </c>
      <c r="J56" s="20">
        <v>0.73076923076923073</v>
      </c>
      <c r="K56" s="18">
        <v>5</v>
      </c>
      <c r="L56" s="20">
        <v>2.1367521367521368E-2</v>
      </c>
      <c r="M56" s="18" t="s">
        <v>20</v>
      </c>
      <c r="N56" s="18" t="s">
        <v>20</v>
      </c>
      <c r="O56" s="18" t="s">
        <v>20</v>
      </c>
      <c r="P56" s="18" t="s">
        <v>20</v>
      </c>
      <c r="Q56" s="22">
        <v>1</v>
      </c>
      <c r="R56" s="5" t="s">
        <v>80</v>
      </c>
    </row>
    <row r="57" spans="1:18" ht="17.149999999999999" customHeight="1" x14ac:dyDescent="0.45">
      <c r="A57" s="16" t="s">
        <v>76</v>
      </c>
      <c r="B57" s="17" t="s">
        <v>131</v>
      </c>
      <c r="C57" s="18">
        <v>14434</v>
      </c>
      <c r="D57" s="18">
        <v>12728</v>
      </c>
      <c r="E57" s="19">
        <v>0.88180684494942496</v>
      </c>
      <c r="F57" s="18">
        <v>11915</v>
      </c>
      <c r="G57" s="18" t="s">
        <v>20</v>
      </c>
      <c r="H57" s="18" t="s">
        <v>20</v>
      </c>
      <c r="I57" s="18" t="s">
        <v>20</v>
      </c>
      <c r="J57" s="18" t="s">
        <v>20</v>
      </c>
      <c r="K57" s="18" t="s">
        <v>20</v>
      </c>
      <c r="L57" s="18" t="s">
        <v>20</v>
      </c>
      <c r="M57" s="18">
        <v>813</v>
      </c>
      <c r="N57" s="20">
        <v>5.6325342940279896E-2</v>
      </c>
      <c r="O57" s="18">
        <v>1706</v>
      </c>
      <c r="P57" s="20">
        <v>0.11819315505057502</v>
      </c>
      <c r="Q57" s="21">
        <v>2</v>
      </c>
      <c r="R57" s="5" t="s">
        <v>137</v>
      </c>
    </row>
    <row r="58" spans="1:18" ht="17.149999999999999" customHeight="1" x14ac:dyDescent="0.45">
      <c r="A58" s="16" t="s">
        <v>76</v>
      </c>
      <c r="B58" s="17" t="s">
        <v>132</v>
      </c>
      <c r="C58" s="18">
        <v>738</v>
      </c>
      <c r="D58" s="18">
        <v>627</v>
      </c>
      <c r="E58" s="19">
        <v>0.84959349593495936</v>
      </c>
      <c r="F58" s="18">
        <v>568</v>
      </c>
      <c r="G58" s="18">
        <v>481</v>
      </c>
      <c r="H58" s="20">
        <v>0.6517615176151762</v>
      </c>
      <c r="I58" s="18">
        <v>473</v>
      </c>
      <c r="J58" s="20">
        <v>0.64092140921409213</v>
      </c>
      <c r="K58" s="18">
        <v>8</v>
      </c>
      <c r="L58" s="20">
        <v>1.0840108401084011E-2</v>
      </c>
      <c r="M58" s="18">
        <v>59</v>
      </c>
      <c r="N58" s="20">
        <v>7.9945799457994585E-2</v>
      </c>
      <c r="O58" s="18">
        <v>111</v>
      </c>
      <c r="P58" s="20">
        <v>0.15040650406504066</v>
      </c>
      <c r="Q58" s="35" t="s">
        <v>138</v>
      </c>
      <c r="R58" s="36" t="s">
        <v>138</v>
      </c>
    </row>
    <row r="59" spans="1:18" ht="17.149999999999999" customHeight="1" x14ac:dyDescent="0.45">
      <c r="A59" s="16" t="s">
        <v>76</v>
      </c>
      <c r="B59" s="17" t="s">
        <v>133</v>
      </c>
      <c r="C59" s="18">
        <v>12758</v>
      </c>
      <c r="D59" s="18">
        <v>11380</v>
      </c>
      <c r="E59" s="19">
        <v>0.89198934002194696</v>
      </c>
      <c r="F59" s="18">
        <v>10183</v>
      </c>
      <c r="G59" s="18">
        <v>7396</v>
      </c>
      <c r="H59" s="20">
        <v>0.5797146888226995</v>
      </c>
      <c r="I59" s="18">
        <v>7249</v>
      </c>
      <c r="J59" s="20">
        <v>0.56819250666248633</v>
      </c>
      <c r="K59" s="18">
        <v>147</v>
      </c>
      <c r="L59" s="20">
        <v>1.1522182160213199E-2</v>
      </c>
      <c r="M59" s="18">
        <v>1197</v>
      </c>
      <c r="N59" s="20">
        <v>9.3823483304593197E-2</v>
      </c>
      <c r="O59" s="18">
        <v>1378</v>
      </c>
      <c r="P59" s="20">
        <v>0.10801065997805298</v>
      </c>
      <c r="Q59" s="39" t="s">
        <v>138</v>
      </c>
      <c r="R59" s="40" t="s">
        <v>138</v>
      </c>
    </row>
    <row r="60" spans="1:18" ht="17.149999999999999" customHeight="1" x14ac:dyDescent="0.45">
      <c r="A60" s="16" t="s">
        <v>76</v>
      </c>
      <c r="B60" s="17" t="s">
        <v>134</v>
      </c>
      <c r="C60" s="18">
        <v>3101</v>
      </c>
      <c r="D60" s="18">
        <v>3063</v>
      </c>
      <c r="E60" s="19">
        <v>0.9877458884230893</v>
      </c>
      <c r="F60" s="18">
        <v>2733</v>
      </c>
      <c r="G60" s="18" t="s">
        <v>20</v>
      </c>
      <c r="H60" s="18" t="s">
        <v>20</v>
      </c>
      <c r="I60" s="18">
        <v>1932</v>
      </c>
      <c r="J60" s="20">
        <v>0.62302483069977421</v>
      </c>
      <c r="K60" s="18" t="s">
        <v>20</v>
      </c>
      <c r="L60" s="18" t="s">
        <v>20</v>
      </c>
      <c r="M60" s="18">
        <v>330</v>
      </c>
      <c r="N60" s="20">
        <v>0.10641728474685586</v>
      </c>
      <c r="O60" s="18">
        <v>38</v>
      </c>
      <c r="P60" s="20">
        <v>1.2254111576910674E-2</v>
      </c>
      <c r="Q60" s="21">
        <v>2</v>
      </c>
      <c r="R60" s="5" t="s">
        <v>137</v>
      </c>
    </row>
    <row r="61" spans="1:18" ht="17.149999999999999" customHeight="1" x14ac:dyDescent="0.45">
      <c r="A61" s="16" t="s">
        <v>76</v>
      </c>
      <c r="B61" s="17" t="s">
        <v>135</v>
      </c>
      <c r="C61" s="18">
        <v>1870</v>
      </c>
      <c r="D61" s="18">
        <v>1778</v>
      </c>
      <c r="E61" s="19">
        <v>0.95080213903743316</v>
      </c>
      <c r="F61" s="18">
        <v>1617</v>
      </c>
      <c r="G61" s="18">
        <v>1323</v>
      </c>
      <c r="H61" s="20">
        <v>0.70748663101604281</v>
      </c>
      <c r="I61" s="18">
        <v>1304</v>
      </c>
      <c r="J61" s="20">
        <v>0.69732620320855609</v>
      </c>
      <c r="K61" s="18">
        <v>19</v>
      </c>
      <c r="L61" s="20">
        <v>1.0160427807486631E-2</v>
      </c>
      <c r="M61" s="18">
        <v>161</v>
      </c>
      <c r="N61" s="20">
        <v>8.6096256684491973E-2</v>
      </c>
      <c r="O61" s="18">
        <v>92</v>
      </c>
      <c r="P61" s="20">
        <v>4.9197860962566842E-2</v>
      </c>
      <c r="Q61" s="39" t="s">
        <v>138</v>
      </c>
      <c r="R61" s="40" t="s">
        <v>138</v>
      </c>
    </row>
    <row r="62" spans="1:18" ht="17.149999999999999" customHeight="1" x14ac:dyDescent="0.45">
      <c r="A62" s="47" t="s">
        <v>76</v>
      </c>
      <c r="B62" s="48" t="s">
        <v>136</v>
      </c>
      <c r="C62" s="49">
        <v>717009</v>
      </c>
      <c r="D62" s="49">
        <v>666119</v>
      </c>
      <c r="E62" s="50">
        <v>0.92902460080696336</v>
      </c>
      <c r="F62" s="49">
        <v>606294</v>
      </c>
      <c r="G62" s="49">
        <v>458268</v>
      </c>
      <c r="H62" s="51">
        <v>0.63913842085664196</v>
      </c>
      <c r="I62" s="49">
        <v>451150</v>
      </c>
      <c r="J62" s="51">
        <v>0.62921106987499464</v>
      </c>
      <c r="K62" s="49">
        <v>7118</v>
      </c>
      <c r="L62" s="51">
        <v>9.9273509816473707E-3</v>
      </c>
      <c r="M62" s="49">
        <v>59825</v>
      </c>
      <c r="N62" s="51">
        <v>8.3436888518833102E-2</v>
      </c>
      <c r="O62" s="49">
        <v>50890</v>
      </c>
      <c r="P62" s="51">
        <v>7.0975399193036623E-2</v>
      </c>
      <c r="Q62" s="52" t="s">
        <v>138</v>
      </c>
      <c r="R62" s="53"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4:R62">
    <cfRule type="expression" dxfId="419"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B3A4C8-0C40-4A57-AAF7-AB6E7638F310}">
  <dimension ref="A1:R64"/>
  <sheetViews>
    <sheetView zoomScaleNormal="100" workbookViewId="0">
      <pane ySplit="3" topLeftCell="A4" activePane="bottomLeft" state="frozen"/>
      <selection activeCell="O56" sqref="O56:P56"/>
      <selection pane="bottomLeft" activeCell="H5" sqref="H5"/>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customWidth="1"/>
    <col min="7" max="7" width="13.6328125" style="1" customWidth="1"/>
    <col min="8" max="8" width="17.6328125" style="1" customWidth="1"/>
    <col min="9" max="9" width="15.6328125" style="1" customWidth="1"/>
    <col min="10" max="10" width="17.6328125" style="1" customWidth="1"/>
    <col min="11" max="11" width="16.6328125" style="1" customWidth="1"/>
    <col min="12" max="12" width="17.6328125" style="1" customWidth="1"/>
    <col min="13" max="13" width="23.6328125" style="1" customWidth="1"/>
    <col min="14" max="14" width="24.6328125" style="1" customWidth="1"/>
    <col min="15" max="15" width="13.6328125" style="1" bestFit="1" customWidth="1"/>
    <col min="16" max="16" width="14.6328125" style="1" bestFit="1" customWidth="1"/>
    <col min="17" max="17" width="14.453125" style="2" customWidth="1"/>
    <col min="18" max="18" width="42.54296875" style="1" bestFit="1" customWidth="1"/>
    <col min="19" max="16384" width="11.453125" style="1" hidden="1"/>
  </cols>
  <sheetData>
    <row r="1" spans="1:18" s="67" customFormat="1" ht="17.149999999999999" customHeight="1" x14ac:dyDescent="0.45">
      <c r="A1" s="14" t="s">
        <v>0</v>
      </c>
      <c r="Q1" s="68"/>
    </row>
    <row r="2" spans="1:18" s="69" customFormat="1" ht="23.15" customHeight="1" x14ac:dyDescent="0.65">
      <c r="A2" s="15" t="s">
        <v>22</v>
      </c>
      <c r="Q2" s="70"/>
    </row>
    <row r="3" spans="1:18" ht="87.5" x14ac:dyDescent="0.45">
      <c r="A3" s="45" t="s">
        <v>2</v>
      </c>
      <c r="B3" s="45" t="s">
        <v>3</v>
      </c>
      <c r="C3" s="45" t="s">
        <v>23</v>
      </c>
      <c r="D3" s="45" t="s">
        <v>24</v>
      </c>
      <c r="E3" s="45" t="s">
        <v>25</v>
      </c>
      <c r="F3" s="45" t="s">
        <v>26</v>
      </c>
      <c r="G3" s="45" t="s">
        <v>27</v>
      </c>
      <c r="H3" s="45" t="s">
        <v>28</v>
      </c>
      <c r="I3" s="45" t="s">
        <v>29</v>
      </c>
      <c r="J3" s="45" t="s">
        <v>30</v>
      </c>
      <c r="K3" s="45" t="s">
        <v>31</v>
      </c>
      <c r="L3" s="45" t="s">
        <v>32</v>
      </c>
      <c r="M3" s="45" t="s">
        <v>33</v>
      </c>
      <c r="N3" s="45" t="s">
        <v>34</v>
      </c>
      <c r="O3" s="45" t="s">
        <v>35</v>
      </c>
      <c r="P3" s="45" t="s">
        <v>36</v>
      </c>
      <c r="Q3" s="45" t="s">
        <v>18</v>
      </c>
      <c r="R3" s="45" t="s">
        <v>19</v>
      </c>
    </row>
    <row r="4" spans="1:18" ht="17.149999999999999" customHeight="1" x14ac:dyDescent="0.45">
      <c r="A4" s="16" t="s">
        <v>76</v>
      </c>
      <c r="B4" s="17" t="s">
        <v>77</v>
      </c>
      <c r="C4" s="18">
        <v>3116</v>
      </c>
      <c r="D4" s="18">
        <v>2533</v>
      </c>
      <c r="E4" s="20">
        <v>0.81290115532734275</v>
      </c>
      <c r="F4" s="18">
        <v>2236</v>
      </c>
      <c r="G4" s="18">
        <v>38</v>
      </c>
      <c r="H4" s="20">
        <v>1.2195121951219513E-2</v>
      </c>
      <c r="I4" s="18">
        <v>0</v>
      </c>
      <c r="J4" s="20">
        <v>0</v>
      </c>
      <c r="K4" s="18">
        <v>38</v>
      </c>
      <c r="L4" s="20">
        <v>1.2195121951219513E-2</v>
      </c>
      <c r="M4" s="18">
        <v>297</v>
      </c>
      <c r="N4" s="20">
        <v>9.5314505776636707E-2</v>
      </c>
      <c r="O4" s="18">
        <v>583</v>
      </c>
      <c r="P4" s="20">
        <v>0.18709884467265725</v>
      </c>
      <c r="Q4" s="35" t="s">
        <v>138</v>
      </c>
      <c r="R4" s="35" t="s">
        <v>138</v>
      </c>
    </row>
    <row r="5" spans="1:18" ht="17.149999999999999" customHeight="1" x14ac:dyDescent="0.45">
      <c r="A5" s="16" t="s">
        <v>76</v>
      </c>
      <c r="B5" s="17" t="s">
        <v>78</v>
      </c>
      <c r="C5" s="18" t="s">
        <v>20</v>
      </c>
      <c r="D5" s="18" t="s">
        <v>20</v>
      </c>
      <c r="E5" s="18" t="s">
        <v>20</v>
      </c>
      <c r="F5" s="18" t="s">
        <v>20</v>
      </c>
      <c r="G5" s="18">
        <v>0</v>
      </c>
      <c r="H5" s="20">
        <v>0</v>
      </c>
      <c r="I5" s="18">
        <v>0</v>
      </c>
      <c r="J5" s="20">
        <v>0</v>
      </c>
      <c r="K5" s="18">
        <v>0</v>
      </c>
      <c r="L5" s="20">
        <v>0</v>
      </c>
      <c r="M5" s="18">
        <v>0</v>
      </c>
      <c r="N5" s="20">
        <v>0</v>
      </c>
      <c r="O5" s="18">
        <v>0</v>
      </c>
      <c r="P5" s="20">
        <v>0</v>
      </c>
      <c r="Q5" s="22">
        <v>1</v>
      </c>
      <c r="R5" s="17" t="s">
        <v>80</v>
      </c>
    </row>
    <row r="6" spans="1:18" ht="17.149999999999999" customHeight="1" x14ac:dyDescent="0.45">
      <c r="A6" s="16" t="s">
        <v>76</v>
      </c>
      <c r="B6" s="17" t="s">
        <v>79</v>
      </c>
      <c r="C6" s="18">
        <v>87</v>
      </c>
      <c r="D6" s="18">
        <v>87</v>
      </c>
      <c r="E6" s="20">
        <v>1</v>
      </c>
      <c r="F6" s="18">
        <v>78</v>
      </c>
      <c r="G6" s="18">
        <v>0</v>
      </c>
      <c r="H6" s="20">
        <v>0</v>
      </c>
      <c r="I6" s="18">
        <v>0</v>
      </c>
      <c r="J6" s="20">
        <v>0</v>
      </c>
      <c r="K6" s="18">
        <v>0</v>
      </c>
      <c r="L6" s="20">
        <v>0</v>
      </c>
      <c r="M6" s="18">
        <v>9</v>
      </c>
      <c r="N6" s="20">
        <v>0.10344827586206896</v>
      </c>
      <c r="O6" s="18">
        <v>0</v>
      </c>
      <c r="P6" s="20">
        <v>0</v>
      </c>
      <c r="Q6" s="35" t="s">
        <v>138</v>
      </c>
      <c r="R6" s="35" t="s">
        <v>138</v>
      </c>
    </row>
    <row r="7" spans="1:18" ht="17.149999999999999" customHeight="1" x14ac:dyDescent="0.45">
      <c r="A7" s="16" t="s">
        <v>76</v>
      </c>
      <c r="B7" s="17" t="s">
        <v>81</v>
      </c>
      <c r="C7" s="18">
        <v>501</v>
      </c>
      <c r="D7" s="18">
        <v>419</v>
      </c>
      <c r="E7" s="20">
        <v>0.83632734530938124</v>
      </c>
      <c r="F7" s="18">
        <v>387</v>
      </c>
      <c r="G7" s="18">
        <v>10</v>
      </c>
      <c r="H7" s="20">
        <v>1.9960079840319361E-2</v>
      </c>
      <c r="I7" s="18">
        <v>0</v>
      </c>
      <c r="J7" s="20">
        <v>0</v>
      </c>
      <c r="K7" s="18">
        <v>10</v>
      </c>
      <c r="L7" s="20">
        <v>1.9960079840319361E-2</v>
      </c>
      <c r="M7" s="18">
        <v>32</v>
      </c>
      <c r="N7" s="20">
        <v>6.3872255489021951E-2</v>
      </c>
      <c r="O7" s="18">
        <v>82</v>
      </c>
      <c r="P7" s="20">
        <v>0.16367265469061876</v>
      </c>
      <c r="Q7" s="39" t="s">
        <v>138</v>
      </c>
      <c r="R7" s="39" t="s">
        <v>138</v>
      </c>
    </row>
    <row r="8" spans="1:18" ht="17.149999999999999" customHeight="1" x14ac:dyDescent="0.45">
      <c r="A8" s="16" t="s">
        <v>76</v>
      </c>
      <c r="B8" s="17" t="s">
        <v>82</v>
      </c>
      <c r="C8" s="18">
        <v>143</v>
      </c>
      <c r="D8" s="18">
        <v>136</v>
      </c>
      <c r="E8" s="20">
        <v>0.95104895104895104</v>
      </c>
      <c r="F8" s="18">
        <v>119</v>
      </c>
      <c r="G8" s="18">
        <v>0</v>
      </c>
      <c r="H8" s="20">
        <v>0</v>
      </c>
      <c r="I8" s="18">
        <v>0</v>
      </c>
      <c r="J8" s="20">
        <v>0</v>
      </c>
      <c r="K8" s="18">
        <v>0</v>
      </c>
      <c r="L8" s="20">
        <v>0</v>
      </c>
      <c r="M8" s="18">
        <v>17</v>
      </c>
      <c r="N8" s="20">
        <v>0.11888111888111888</v>
      </c>
      <c r="O8" s="18">
        <v>7</v>
      </c>
      <c r="P8" s="20">
        <v>4.8951048951048952E-2</v>
      </c>
      <c r="Q8" s="35" t="s">
        <v>138</v>
      </c>
      <c r="R8" s="35" t="s">
        <v>138</v>
      </c>
    </row>
    <row r="9" spans="1:18" ht="17.149999999999999" customHeight="1" x14ac:dyDescent="0.45">
      <c r="A9" s="16" t="s">
        <v>76</v>
      </c>
      <c r="B9" s="17" t="s">
        <v>83</v>
      </c>
      <c r="C9" s="18">
        <v>118</v>
      </c>
      <c r="D9" s="18">
        <v>118</v>
      </c>
      <c r="E9" s="20">
        <v>1</v>
      </c>
      <c r="F9" s="18">
        <v>112</v>
      </c>
      <c r="G9" s="18">
        <v>0</v>
      </c>
      <c r="H9" s="20">
        <v>0</v>
      </c>
      <c r="I9" s="18">
        <v>0</v>
      </c>
      <c r="J9" s="20">
        <v>0</v>
      </c>
      <c r="K9" s="18">
        <v>0</v>
      </c>
      <c r="L9" s="20">
        <v>0</v>
      </c>
      <c r="M9" s="18">
        <v>6</v>
      </c>
      <c r="N9" s="20">
        <v>5.0847457627118647E-2</v>
      </c>
      <c r="O9" s="18">
        <v>0</v>
      </c>
      <c r="P9" s="20">
        <v>0</v>
      </c>
      <c r="Q9" s="39" t="s">
        <v>138</v>
      </c>
      <c r="R9" s="39" t="s">
        <v>138</v>
      </c>
    </row>
    <row r="10" spans="1:18" ht="17.149999999999999" customHeight="1" x14ac:dyDescent="0.45">
      <c r="A10" s="16" t="s">
        <v>76</v>
      </c>
      <c r="B10" s="23" t="s">
        <v>84</v>
      </c>
      <c r="C10" s="18">
        <v>2316</v>
      </c>
      <c r="D10" s="18">
        <v>2293</v>
      </c>
      <c r="E10" s="20">
        <v>0.99006908462867016</v>
      </c>
      <c r="F10" s="18">
        <v>2078</v>
      </c>
      <c r="G10" s="18">
        <v>7</v>
      </c>
      <c r="H10" s="20">
        <v>3.0224525043177895E-3</v>
      </c>
      <c r="I10" s="18">
        <v>0</v>
      </c>
      <c r="J10" s="20">
        <v>0</v>
      </c>
      <c r="K10" s="18">
        <v>7</v>
      </c>
      <c r="L10" s="20">
        <v>3.0224525043177895E-3</v>
      </c>
      <c r="M10" s="18">
        <v>215</v>
      </c>
      <c r="N10" s="20">
        <v>9.2832469775474963E-2</v>
      </c>
      <c r="O10" s="18">
        <v>23</v>
      </c>
      <c r="P10" s="20">
        <v>9.9309153713298785E-3</v>
      </c>
      <c r="Q10" s="35" t="s">
        <v>138</v>
      </c>
      <c r="R10" s="35" t="s">
        <v>138</v>
      </c>
    </row>
    <row r="11" spans="1:18" ht="17.149999999999999" customHeight="1" x14ac:dyDescent="0.45">
      <c r="A11" s="16" t="s">
        <v>76</v>
      </c>
      <c r="B11" s="17" t="s">
        <v>85</v>
      </c>
      <c r="C11" s="18">
        <v>100</v>
      </c>
      <c r="D11" s="18">
        <v>93</v>
      </c>
      <c r="E11" s="20">
        <v>0.93</v>
      </c>
      <c r="F11" s="18" t="s">
        <v>20</v>
      </c>
      <c r="G11" s="18">
        <v>6</v>
      </c>
      <c r="H11" s="20">
        <v>0.06</v>
      </c>
      <c r="I11" s="18">
        <v>0</v>
      </c>
      <c r="J11" s="20">
        <v>0</v>
      </c>
      <c r="K11" s="18">
        <v>6</v>
      </c>
      <c r="L11" s="20">
        <v>0.06</v>
      </c>
      <c r="M11" s="18" t="s">
        <v>20</v>
      </c>
      <c r="N11" s="18" t="s">
        <v>20</v>
      </c>
      <c r="O11" s="18">
        <v>7</v>
      </c>
      <c r="P11" s="20">
        <v>7.0000000000000007E-2</v>
      </c>
      <c r="Q11" s="22">
        <v>1</v>
      </c>
      <c r="R11" s="17" t="s">
        <v>80</v>
      </c>
    </row>
    <row r="12" spans="1:18" ht="17.149999999999999" customHeight="1" x14ac:dyDescent="0.45">
      <c r="A12" s="16" t="s">
        <v>76</v>
      </c>
      <c r="B12" s="17" t="s">
        <v>86</v>
      </c>
      <c r="C12" s="18">
        <v>269</v>
      </c>
      <c r="D12" s="18">
        <v>237</v>
      </c>
      <c r="E12" s="20">
        <v>0.8810408921933085</v>
      </c>
      <c r="F12" s="18">
        <v>218</v>
      </c>
      <c r="G12" s="18" t="s">
        <v>20</v>
      </c>
      <c r="H12" s="18" t="s">
        <v>20</v>
      </c>
      <c r="I12" s="18">
        <v>0</v>
      </c>
      <c r="J12" s="20">
        <v>0</v>
      </c>
      <c r="K12" s="18" t="s">
        <v>20</v>
      </c>
      <c r="L12" s="18" t="s">
        <v>20</v>
      </c>
      <c r="M12" s="18">
        <v>19</v>
      </c>
      <c r="N12" s="20">
        <v>7.0631970260223054E-2</v>
      </c>
      <c r="O12" s="18">
        <v>32</v>
      </c>
      <c r="P12" s="20">
        <v>0.11895910780669144</v>
      </c>
      <c r="Q12" s="22">
        <v>1</v>
      </c>
      <c r="R12" s="17" t="s">
        <v>80</v>
      </c>
    </row>
    <row r="13" spans="1:18" ht="17.149999999999999" customHeight="1" x14ac:dyDescent="0.45">
      <c r="A13" s="16" t="s">
        <v>76</v>
      </c>
      <c r="B13" s="17" t="s">
        <v>87</v>
      </c>
      <c r="C13" s="18">
        <v>2589</v>
      </c>
      <c r="D13" s="18">
        <v>2396</v>
      </c>
      <c r="E13" s="20">
        <v>0.92545384318269597</v>
      </c>
      <c r="F13" s="18">
        <v>1954</v>
      </c>
      <c r="G13" s="18" t="s">
        <v>20</v>
      </c>
      <c r="H13" s="18" t="s">
        <v>20</v>
      </c>
      <c r="I13" s="18">
        <v>0</v>
      </c>
      <c r="J13" s="20">
        <v>0</v>
      </c>
      <c r="K13" s="18" t="s">
        <v>20</v>
      </c>
      <c r="L13" s="18" t="s">
        <v>20</v>
      </c>
      <c r="M13" s="18">
        <v>442</v>
      </c>
      <c r="N13" s="20">
        <v>0.17072228659714175</v>
      </c>
      <c r="O13" s="18">
        <v>193</v>
      </c>
      <c r="P13" s="20">
        <v>7.4546156817303977E-2</v>
      </c>
      <c r="Q13" s="22">
        <v>1</v>
      </c>
      <c r="R13" s="17" t="s">
        <v>80</v>
      </c>
    </row>
    <row r="14" spans="1:18" ht="17.149999999999999" customHeight="1" x14ac:dyDescent="0.45">
      <c r="A14" s="16" t="s">
        <v>76</v>
      </c>
      <c r="B14" s="17" t="s">
        <v>88</v>
      </c>
      <c r="C14" s="18">
        <v>151</v>
      </c>
      <c r="D14" s="18" t="s">
        <v>20</v>
      </c>
      <c r="E14" s="18" t="s">
        <v>20</v>
      </c>
      <c r="F14" s="18">
        <v>130</v>
      </c>
      <c r="G14" s="18">
        <v>0</v>
      </c>
      <c r="H14" s="20">
        <v>0</v>
      </c>
      <c r="I14" s="18">
        <v>0</v>
      </c>
      <c r="J14" s="20">
        <v>0</v>
      </c>
      <c r="K14" s="18">
        <v>0</v>
      </c>
      <c r="L14" s="20">
        <v>0</v>
      </c>
      <c r="M14" s="18" t="s">
        <v>20</v>
      </c>
      <c r="N14" s="18" t="s">
        <v>20</v>
      </c>
      <c r="O14" s="18" t="s">
        <v>20</v>
      </c>
      <c r="P14" s="18" t="s">
        <v>20</v>
      </c>
      <c r="Q14" s="22">
        <v>1</v>
      </c>
      <c r="R14" s="17" t="s">
        <v>80</v>
      </c>
    </row>
    <row r="15" spans="1:18" ht="17.149999999999999" customHeight="1" x14ac:dyDescent="0.45">
      <c r="A15" s="16" t="s">
        <v>76</v>
      </c>
      <c r="B15" s="17" t="s">
        <v>89</v>
      </c>
      <c r="C15" s="18">
        <v>475</v>
      </c>
      <c r="D15" s="18">
        <v>386</v>
      </c>
      <c r="E15" s="20">
        <v>0.81263157894736837</v>
      </c>
      <c r="F15" s="18">
        <v>327</v>
      </c>
      <c r="G15" s="18">
        <v>8</v>
      </c>
      <c r="H15" s="20">
        <v>1.6842105263157894E-2</v>
      </c>
      <c r="I15" s="18">
        <v>0</v>
      </c>
      <c r="J15" s="20">
        <v>0</v>
      </c>
      <c r="K15" s="18">
        <v>8</v>
      </c>
      <c r="L15" s="20">
        <v>1.6842105263157894E-2</v>
      </c>
      <c r="M15" s="18">
        <v>59</v>
      </c>
      <c r="N15" s="20">
        <v>0.12421052631578948</v>
      </c>
      <c r="O15" s="18">
        <v>89</v>
      </c>
      <c r="P15" s="20">
        <v>0.18736842105263157</v>
      </c>
      <c r="Q15" s="39" t="s">
        <v>138</v>
      </c>
      <c r="R15" s="39" t="s">
        <v>138</v>
      </c>
    </row>
    <row r="16" spans="1:18" ht="17.149999999999999" customHeight="1" x14ac:dyDescent="0.45">
      <c r="A16" s="16" t="s">
        <v>76</v>
      </c>
      <c r="B16" s="17" t="s">
        <v>90</v>
      </c>
      <c r="C16" s="18">
        <v>999</v>
      </c>
      <c r="D16" s="18">
        <v>993</v>
      </c>
      <c r="E16" s="20">
        <v>0.99399399399399402</v>
      </c>
      <c r="F16" s="18">
        <v>901</v>
      </c>
      <c r="G16" s="18" t="s">
        <v>20</v>
      </c>
      <c r="H16" s="18" t="s">
        <v>20</v>
      </c>
      <c r="I16" s="18">
        <v>0</v>
      </c>
      <c r="J16" s="20">
        <v>0</v>
      </c>
      <c r="K16" s="18" t="s">
        <v>20</v>
      </c>
      <c r="L16" s="18" t="s">
        <v>20</v>
      </c>
      <c r="M16" s="18">
        <v>92</v>
      </c>
      <c r="N16" s="20">
        <v>9.2092092092092098E-2</v>
      </c>
      <c r="O16" s="18">
        <v>6</v>
      </c>
      <c r="P16" s="20">
        <v>6.006006006006006E-3</v>
      </c>
      <c r="Q16" s="22">
        <v>1</v>
      </c>
      <c r="R16" s="17" t="s">
        <v>80</v>
      </c>
    </row>
    <row r="17" spans="1:18" ht="17.149999999999999" customHeight="1" x14ac:dyDescent="0.45">
      <c r="A17" s="16" t="s">
        <v>76</v>
      </c>
      <c r="B17" s="17" t="s">
        <v>91</v>
      </c>
      <c r="C17" s="18">
        <v>63</v>
      </c>
      <c r="D17" s="18">
        <v>63</v>
      </c>
      <c r="E17" s="20">
        <v>1</v>
      </c>
      <c r="F17" s="18">
        <v>57</v>
      </c>
      <c r="G17" s="18" t="s">
        <v>20</v>
      </c>
      <c r="H17" s="18" t="s">
        <v>20</v>
      </c>
      <c r="I17" s="18">
        <v>0</v>
      </c>
      <c r="J17" s="20">
        <v>0</v>
      </c>
      <c r="K17" s="18" t="s">
        <v>20</v>
      </c>
      <c r="L17" s="18" t="s">
        <v>20</v>
      </c>
      <c r="M17" s="18">
        <v>6</v>
      </c>
      <c r="N17" s="20">
        <v>9.5238095238095233E-2</v>
      </c>
      <c r="O17" s="18">
        <v>0</v>
      </c>
      <c r="P17" s="20">
        <v>0</v>
      </c>
      <c r="Q17" s="22">
        <v>1</v>
      </c>
      <c r="R17" s="17" t="s">
        <v>80</v>
      </c>
    </row>
    <row r="18" spans="1:18" ht="17.149999999999999" customHeight="1" x14ac:dyDescent="0.45">
      <c r="A18" s="16" t="s">
        <v>76</v>
      </c>
      <c r="B18" s="17" t="s">
        <v>92</v>
      </c>
      <c r="C18" s="18">
        <v>2540</v>
      </c>
      <c r="D18" s="18">
        <v>2535</v>
      </c>
      <c r="E18" s="20">
        <v>0.99803149606299213</v>
      </c>
      <c r="F18" s="18">
        <v>2329</v>
      </c>
      <c r="G18" s="18">
        <v>12</v>
      </c>
      <c r="H18" s="20">
        <v>4.7244094488188976E-3</v>
      </c>
      <c r="I18" s="18">
        <v>0</v>
      </c>
      <c r="J18" s="20">
        <v>0</v>
      </c>
      <c r="K18" s="18">
        <v>12</v>
      </c>
      <c r="L18" s="20">
        <v>4.7244094488188976E-3</v>
      </c>
      <c r="M18" s="18">
        <v>206</v>
      </c>
      <c r="N18" s="20">
        <v>8.1102362204724415E-2</v>
      </c>
      <c r="O18" s="18">
        <v>5</v>
      </c>
      <c r="P18" s="20">
        <v>1.968503937007874E-3</v>
      </c>
      <c r="Q18" s="35" t="s">
        <v>138</v>
      </c>
      <c r="R18" s="35" t="s">
        <v>138</v>
      </c>
    </row>
    <row r="19" spans="1:18" ht="17.149999999999999" customHeight="1" x14ac:dyDescent="0.45">
      <c r="A19" s="16" t="s">
        <v>76</v>
      </c>
      <c r="B19" s="17" t="s">
        <v>93</v>
      </c>
      <c r="C19" s="18">
        <v>342</v>
      </c>
      <c r="D19" s="18" t="s">
        <v>20</v>
      </c>
      <c r="E19" s="18" t="s">
        <v>20</v>
      </c>
      <c r="F19" s="18">
        <v>319</v>
      </c>
      <c r="G19" s="18" t="s">
        <v>20</v>
      </c>
      <c r="H19" s="18" t="s">
        <v>20</v>
      </c>
      <c r="I19" s="18">
        <v>0</v>
      </c>
      <c r="J19" s="20">
        <v>0</v>
      </c>
      <c r="K19" s="18" t="s">
        <v>20</v>
      </c>
      <c r="L19" s="18" t="s">
        <v>20</v>
      </c>
      <c r="M19" s="18" t="s">
        <v>20</v>
      </c>
      <c r="N19" s="18" t="s">
        <v>20</v>
      </c>
      <c r="O19" s="18" t="s">
        <v>20</v>
      </c>
      <c r="P19" s="18" t="s">
        <v>20</v>
      </c>
      <c r="Q19" s="22">
        <v>1</v>
      </c>
      <c r="R19" s="17" t="s">
        <v>80</v>
      </c>
    </row>
    <row r="20" spans="1:18" ht="17.149999999999999" customHeight="1" x14ac:dyDescent="0.45">
      <c r="A20" s="16" t="s">
        <v>76</v>
      </c>
      <c r="B20" s="17" t="s">
        <v>94</v>
      </c>
      <c r="C20" s="18">
        <v>425</v>
      </c>
      <c r="D20" s="18">
        <v>420</v>
      </c>
      <c r="E20" s="20">
        <v>0.9882352941176471</v>
      </c>
      <c r="F20" s="18">
        <v>389</v>
      </c>
      <c r="G20" s="18">
        <v>5</v>
      </c>
      <c r="H20" s="20">
        <v>1.1764705882352941E-2</v>
      </c>
      <c r="I20" s="18">
        <v>0</v>
      </c>
      <c r="J20" s="20">
        <v>0</v>
      </c>
      <c r="K20" s="18">
        <v>5</v>
      </c>
      <c r="L20" s="20">
        <v>1.1764705882352941E-2</v>
      </c>
      <c r="M20" s="18">
        <v>31</v>
      </c>
      <c r="N20" s="20">
        <v>7.2941176470588232E-2</v>
      </c>
      <c r="O20" s="18">
        <v>5</v>
      </c>
      <c r="P20" s="20">
        <v>1.1764705882352941E-2</v>
      </c>
      <c r="Q20" s="35" t="s">
        <v>138</v>
      </c>
      <c r="R20" s="35" t="s">
        <v>138</v>
      </c>
    </row>
    <row r="21" spans="1:18" ht="17.149999999999999" customHeight="1" x14ac:dyDescent="0.45">
      <c r="A21" s="16" t="s">
        <v>76</v>
      </c>
      <c r="B21" s="17" t="s">
        <v>95</v>
      </c>
      <c r="C21" s="18">
        <v>54</v>
      </c>
      <c r="D21" s="18">
        <v>46</v>
      </c>
      <c r="E21" s="20">
        <v>0.85185185185185186</v>
      </c>
      <c r="F21" s="18">
        <v>41</v>
      </c>
      <c r="G21" s="18" t="s">
        <v>20</v>
      </c>
      <c r="H21" s="18" t="s">
        <v>20</v>
      </c>
      <c r="I21" s="18">
        <v>0</v>
      </c>
      <c r="J21" s="20">
        <v>0</v>
      </c>
      <c r="K21" s="18" t="s">
        <v>20</v>
      </c>
      <c r="L21" s="18" t="s">
        <v>20</v>
      </c>
      <c r="M21" s="18">
        <v>5</v>
      </c>
      <c r="N21" s="20">
        <v>9.2592592592592587E-2</v>
      </c>
      <c r="O21" s="18">
        <v>8</v>
      </c>
      <c r="P21" s="20">
        <v>0.14814814814814814</v>
      </c>
      <c r="Q21" s="22">
        <v>1</v>
      </c>
      <c r="R21" s="17" t="s">
        <v>80</v>
      </c>
    </row>
    <row r="22" spans="1:18" ht="17.149999999999999" customHeight="1" x14ac:dyDescent="0.45">
      <c r="A22" s="16" t="s">
        <v>76</v>
      </c>
      <c r="B22" s="17" t="s">
        <v>96</v>
      </c>
      <c r="C22" s="18">
        <v>29732</v>
      </c>
      <c r="D22" s="18">
        <v>28660</v>
      </c>
      <c r="E22" s="20">
        <v>0.96394457150544866</v>
      </c>
      <c r="F22" s="18">
        <v>25941</v>
      </c>
      <c r="G22" s="18">
        <v>96</v>
      </c>
      <c r="H22" s="20">
        <v>3.2288443427956411E-3</v>
      </c>
      <c r="I22" s="18">
        <v>0</v>
      </c>
      <c r="J22" s="20">
        <v>0</v>
      </c>
      <c r="K22" s="18">
        <v>96</v>
      </c>
      <c r="L22" s="20">
        <v>3.2288443427956411E-3</v>
      </c>
      <c r="M22" s="18">
        <v>2719</v>
      </c>
      <c r="N22" s="20">
        <v>9.1450289250639041E-2</v>
      </c>
      <c r="O22" s="18">
        <v>1072</v>
      </c>
      <c r="P22" s="20">
        <v>3.6055428494551324E-2</v>
      </c>
      <c r="Q22" s="35" t="s">
        <v>138</v>
      </c>
      <c r="R22" s="35" t="s">
        <v>138</v>
      </c>
    </row>
    <row r="23" spans="1:18" ht="17.149999999999999" customHeight="1" x14ac:dyDescent="0.45">
      <c r="A23" s="16" t="s">
        <v>76</v>
      </c>
      <c r="B23" s="17" t="s">
        <v>97</v>
      </c>
      <c r="C23" s="18">
        <v>404</v>
      </c>
      <c r="D23" s="18">
        <v>395</v>
      </c>
      <c r="E23" s="20">
        <v>0.9777227722772277</v>
      </c>
      <c r="F23" s="18">
        <v>347</v>
      </c>
      <c r="G23" s="18">
        <v>0</v>
      </c>
      <c r="H23" s="20">
        <v>0</v>
      </c>
      <c r="I23" s="18">
        <v>0</v>
      </c>
      <c r="J23" s="20">
        <v>0</v>
      </c>
      <c r="K23" s="18">
        <v>0</v>
      </c>
      <c r="L23" s="20">
        <v>0</v>
      </c>
      <c r="M23" s="18">
        <v>48</v>
      </c>
      <c r="N23" s="20">
        <v>0.11881188118811881</v>
      </c>
      <c r="O23" s="18">
        <v>9</v>
      </c>
      <c r="P23" s="20">
        <v>2.2277227722772276E-2</v>
      </c>
      <c r="Q23" s="39" t="s">
        <v>138</v>
      </c>
      <c r="R23" s="39" t="s">
        <v>138</v>
      </c>
    </row>
    <row r="24" spans="1:18" ht="17.149999999999999" customHeight="1" x14ac:dyDescent="0.45">
      <c r="A24" s="16" t="s">
        <v>76</v>
      </c>
      <c r="B24" s="17" t="s">
        <v>98</v>
      </c>
      <c r="C24" s="18">
        <v>475</v>
      </c>
      <c r="D24" s="18">
        <v>469</v>
      </c>
      <c r="E24" s="20">
        <v>0.98736842105263156</v>
      </c>
      <c r="F24" s="18">
        <v>397</v>
      </c>
      <c r="G24" s="18" t="s">
        <v>20</v>
      </c>
      <c r="H24" s="18" t="s">
        <v>20</v>
      </c>
      <c r="I24" s="18">
        <v>0</v>
      </c>
      <c r="J24" s="20">
        <v>0</v>
      </c>
      <c r="K24" s="18" t="s">
        <v>20</v>
      </c>
      <c r="L24" s="18" t="s">
        <v>20</v>
      </c>
      <c r="M24" s="18">
        <v>72</v>
      </c>
      <c r="N24" s="20">
        <v>0.15157894736842106</v>
      </c>
      <c r="O24" s="18">
        <v>6</v>
      </c>
      <c r="P24" s="20">
        <v>1.2631578947368421E-2</v>
      </c>
      <c r="Q24" s="22">
        <v>1</v>
      </c>
      <c r="R24" s="17" t="s">
        <v>80</v>
      </c>
    </row>
    <row r="25" spans="1:18" ht="17.149999999999999" customHeight="1" x14ac:dyDescent="0.45">
      <c r="A25" s="16" t="s">
        <v>76</v>
      </c>
      <c r="B25" s="17" t="s">
        <v>99</v>
      </c>
      <c r="C25" s="18">
        <v>62</v>
      </c>
      <c r="D25" s="18">
        <v>52</v>
      </c>
      <c r="E25" s="20">
        <v>0.83870967741935487</v>
      </c>
      <c r="F25" s="18">
        <v>46</v>
      </c>
      <c r="G25" s="18">
        <v>0</v>
      </c>
      <c r="H25" s="20">
        <v>0</v>
      </c>
      <c r="I25" s="18">
        <v>0</v>
      </c>
      <c r="J25" s="20">
        <v>0</v>
      </c>
      <c r="K25" s="18">
        <v>0</v>
      </c>
      <c r="L25" s="20">
        <v>0</v>
      </c>
      <c r="M25" s="18">
        <v>6</v>
      </c>
      <c r="N25" s="20">
        <v>9.6774193548387094E-2</v>
      </c>
      <c r="O25" s="18">
        <v>10</v>
      </c>
      <c r="P25" s="20">
        <v>0.16129032258064516</v>
      </c>
      <c r="Q25" s="39" t="s">
        <v>138</v>
      </c>
      <c r="R25" s="39" t="s">
        <v>138</v>
      </c>
    </row>
    <row r="26" spans="1:18" ht="17.149999999999999" customHeight="1" x14ac:dyDescent="0.45">
      <c r="A26" s="16" t="s">
        <v>76</v>
      </c>
      <c r="B26" s="17" t="s">
        <v>100</v>
      </c>
      <c r="C26" s="18">
        <v>324</v>
      </c>
      <c r="D26" s="18">
        <v>287</v>
      </c>
      <c r="E26" s="20">
        <v>0.88580246913580252</v>
      </c>
      <c r="F26" s="18">
        <v>250</v>
      </c>
      <c r="G26" s="18" t="s">
        <v>20</v>
      </c>
      <c r="H26" s="18" t="s">
        <v>20</v>
      </c>
      <c r="I26" s="18">
        <v>0</v>
      </c>
      <c r="J26" s="20">
        <v>0</v>
      </c>
      <c r="K26" s="18" t="s">
        <v>20</v>
      </c>
      <c r="L26" s="18" t="s">
        <v>20</v>
      </c>
      <c r="M26" s="18">
        <v>37</v>
      </c>
      <c r="N26" s="20">
        <v>0.11419753086419752</v>
      </c>
      <c r="O26" s="18">
        <v>37</v>
      </c>
      <c r="P26" s="20">
        <v>0.11419753086419752</v>
      </c>
      <c r="Q26" s="22">
        <v>1</v>
      </c>
      <c r="R26" s="17" t="s">
        <v>80</v>
      </c>
    </row>
    <row r="27" spans="1:18" ht="17.149999999999999" customHeight="1" x14ac:dyDescent="0.45">
      <c r="A27" s="16" t="s">
        <v>76</v>
      </c>
      <c r="B27" s="17" t="s">
        <v>101</v>
      </c>
      <c r="C27" s="18">
        <v>817</v>
      </c>
      <c r="D27" s="18">
        <v>659</v>
      </c>
      <c r="E27" s="20">
        <v>0.80660954712362298</v>
      </c>
      <c r="F27" s="18">
        <v>577</v>
      </c>
      <c r="G27" s="18" t="s">
        <v>20</v>
      </c>
      <c r="H27" s="18" t="s">
        <v>20</v>
      </c>
      <c r="I27" s="18">
        <v>0</v>
      </c>
      <c r="J27" s="20">
        <v>0</v>
      </c>
      <c r="K27" s="18" t="s">
        <v>20</v>
      </c>
      <c r="L27" s="18" t="s">
        <v>20</v>
      </c>
      <c r="M27" s="18">
        <v>82</v>
      </c>
      <c r="N27" s="20">
        <v>0.1003671970624235</v>
      </c>
      <c r="O27" s="18">
        <v>158</v>
      </c>
      <c r="P27" s="20">
        <v>0.19339045287637699</v>
      </c>
      <c r="Q27" s="22">
        <v>1</v>
      </c>
      <c r="R27" s="17" t="s">
        <v>80</v>
      </c>
    </row>
    <row r="28" spans="1:18" ht="17.149999999999999" customHeight="1" x14ac:dyDescent="0.45">
      <c r="A28" s="16" t="s">
        <v>76</v>
      </c>
      <c r="B28" s="17" t="s">
        <v>102</v>
      </c>
      <c r="C28" s="18">
        <v>36</v>
      </c>
      <c r="D28" s="18" t="s">
        <v>20</v>
      </c>
      <c r="E28" s="18" t="s">
        <v>20</v>
      </c>
      <c r="F28" s="18" t="s">
        <v>20</v>
      </c>
      <c r="G28" s="18" t="s">
        <v>20</v>
      </c>
      <c r="H28" s="18" t="s">
        <v>20</v>
      </c>
      <c r="I28" s="18" t="s">
        <v>20</v>
      </c>
      <c r="J28" s="18" t="s">
        <v>20</v>
      </c>
      <c r="K28" s="18" t="s">
        <v>20</v>
      </c>
      <c r="L28" s="18" t="s">
        <v>20</v>
      </c>
      <c r="M28" s="18" t="s">
        <v>20</v>
      </c>
      <c r="N28" s="18" t="s">
        <v>20</v>
      </c>
      <c r="O28" s="18" t="s">
        <v>20</v>
      </c>
      <c r="P28" s="18" t="s">
        <v>20</v>
      </c>
      <c r="Q28" s="22">
        <v>1</v>
      </c>
      <c r="R28" s="17" t="s">
        <v>80</v>
      </c>
    </row>
    <row r="29" spans="1:18" ht="17.149999999999999" customHeight="1" x14ac:dyDescent="0.45">
      <c r="A29" s="16" t="s">
        <v>76</v>
      </c>
      <c r="B29" s="17" t="s">
        <v>103</v>
      </c>
      <c r="C29" s="18" t="s">
        <v>20</v>
      </c>
      <c r="D29" s="18" t="s">
        <v>20</v>
      </c>
      <c r="E29" s="18" t="s">
        <v>20</v>
      </c>
      <c r="F29" s="18" t="s">
        <v>20</v>
      </c>
      <c r="G29" s="18" t="s">
        <v>20</v>
      </c>
      <c r="H29" s="18" t="s">
        <v>20</v>
      </c>
      <c r="I29" s="18">
        <v>0</v>
      </c>
      <c r="J29" s="20">
        <v>0</v>
      </c>
      <c r="K29" s="18" t="s">
        <v>20</v>
      </c>
      <c r="L29" s="18" t="s">
        <v>20</v>
      </c>
      <c r="M29" s="18" t="s">
        <v>20</v>
      </c>
      <c r="N29" s="18" t="s">
        <v>20</v>
      </c>
      <c r="O29" s="18">
        <v>0</v>
      </c>
      <c r="P29" s="20">
        <v>0</v>
      </c>
      <c r="Q29" s="22">
        <v>1</v>
      </c>
      <c r="R29" s="17" t="s">
        <v>80</v>
      </c>
    </row>
    <row r="30" spans="1:18" ht="17.149999999999999" customHeight="1" x14ac:dyDescent="0.45">
      <c r="A30" s="16" t="s">
        <v>76</v>
      </c>
      <c r="B30" s="17" t="s">
        <v>104</v>
      </c>
      <c r="C30" s="18">
        <v>1363</v>
      </c>
      <c r="D30" s="18">
        <v>1246</v>
      </c>
      <c r="E30" s="20">
        <v>0.9141599413059428</v>
      </c>
      <c r="F30" s="18">
        <v>1060</v>
      </c>
      <c r="G30" s="18">
        <v>16</v>
      </c>
      <c r="H30" s="20">
        <v>1.173881144534116E-2</v>
      </c>
      <c r="I30" s="18">
        <v>0</v>
      </c>
      <c r="J30" s="20">
        <v>0</v>
      </c>
      <c r="K30" s="18">
        <v>16</v>
      </c>
      <c r="L30" s="20">
        <v>1.173881144534116E-2</v>
      </c>
      <c r="M30" s="18">
        <v>186</v>
      </c>
      <c r="N30" s="20">
        <v>0.13646368305209097</v>
      </c>
      <c r="O30" s="18">
        <v>117</v>
      </c>
      <c r="P30" s="20">
        <v>8.5840058694057225E-2</v>
      </c>
      <c r="Q30" s="35" t="s">
        <v>138</v>
      </c>
      <c r="R30" s="35" t="s">
        <v>138</v>
      </c>
    </row>
    <row r="31" spans="1:18" ht="17.149999999999999" customHeight="1" x14ac:dyDescent="0.45">
      <c r="A31" s="16" t="s">
        <v>76</v>
      </c>
      <c r="B31" s="17" t="s">
        <v>105</v>
      </c>
      <c r="C31" s="18">
        <v>337</v>
      </c>
      <c r="D31" s="18" t="s">
        <v>20</v>
      </c>
      <c r="E31" s="18" t="s">
        <v>20</v>
      </c>
      <c r="F31" s="18">
        <v>307</v>
      </c>
      <c r="G31" s="18">
        <v>0</v>
      </c>
      <c r="H31" s="20">
        <v>0</v>
      </c>
      <c r="I31" s="18">
        <v>0</v>
      </c>
      <c r="J31" s="20">
        <v>0</v>
      </c>
      <c r="K31" s="18">
        <v>0</v>
      </c>
      <c r="L31" s="20">
        <v>0</v>
      </c>
      <c r="M31" s="18" t="s">
        <v>20</v>
      </c>
      <c r="N31" s="18" t="s">
        <v>20</v>
      </c>
      <c r="O31" s="18" t="s">
        <v>20</v>
      </c>
      <c r="P31" s="18" t="s">
        <v>20</v>
      </c>
      <c r="Q31" s="22">
        <v>1</v>
      </c>
      <c r="R31" s="17" t="s">
        <v>80</v>
      </c>
    </row>
    <row r="32" spans="1:18" ht="17.149999999999999" customHeight="1" x14ac:dyDescent="0.45">
      <c r="A32" s="16" t="s">
        <v>76</v>
      </c>
      <c r="B32" s="17" t="s">
        <v>106</v>
      </c>
      <c r="C32" s="18">
        <v>211</v>
      </c>
      <c r="D32" s="18">
        <v>205</v>
      </c>
      <c r="E32" s="20">
        <v>0.97156398104265407</v>
      </c>
      <c r="F32" s="18">
        <v>190</v>
      </c>
      <c r="G32" s="18">
        <v>0</v>
      </c>
      <c r="H32" s="20">
        <v>0</v>
      </c>
      <c r="I32" s="18">
        <v>0</v>
      </c>
      <c r="J32" s="20">
        <v>0</v>
      </c>
      <c r="K32" s="18">
        <v>0</v>
      </c>
      <c r="L32" s="20">
        <v>0</v>
      </c>
      <c r="M32" s="18">
        <v>15</v>
      </c>
      <c r="N32" s="20">
        <v>7.1090047393364927E-2</v>
      </c>
      <c r="O32" s="18">
        <v>6</v>
      </c>
      <c r="P32" s="20">
        <v>2.843601895734597E-2</v>
      </c>
      <c r="Q32" s="35" t="s">
        <v>138</v>
      </c>
      <c r="R32" s="35" t="s">
        <v>138</v>
      </c>
    </row>
    <row r="33" spans="1:18" ht="17.149999999999999" customHeight="1" x14ac:dyDescent="0.45">
      <c r="A33" s="16" t="s">
        <v>76</v>
      </c>
      <c r="B33" s="17" t="s">
        <v>107</v>
      </c>
      <c r="C33" s="18">
        <v>7043</v>
      </c>
      <c r="D33" s="18">
        <v>6963</v>
      </c>
      <c r="E33" s="20">
        <v>0.98864120403237254</v>
      </c>
      <c r="F33" s="18">
        <v>6435</v>
      </c>
      <c r="G33" s="18">
        <v>42</v>
      </c>
      <c r="H33" s="20">
        <v>5.9633678830044012E-3</v>
      </c>
      <c r="I33" s="18">
        <v>0</v>
      </c>
      <c r="J33" s="20">
        <v>0</v>
      </c>
      <c r="K33" s="18">
        <v>42</v>
      </c>
      <c r="L33" s="20">
        <v>5.9633678830044012E-3</v>
      </c>
      <c r="M33" s="18">
        <v>528</v>
      </c>
      <c r="N33" s="20">
        <v>7.4968053386341049E-2</v>
      </c>
      <c r="O33" s="18">
        <v>80</v>
      </c>
      <c r="P33" s="20">
        <v>1.1358795967627431E-2</v>
      </c>
      <c r="Q33" s="39" t="s">
        <v>138</v>
      </c>
      <c r="R33" s="39" t="s">
        <v>138</v>
      </c>
    </row>
    <row r="34" spans="1:18" ht="17.149999999999999" customHeight="1" x14ac:dyDescent="0.45">
      <c r="A34" s="16" t="s">
        <v>76</v>
      </c>
      <c r="B34" s="17" t="s">
        <v>108</v>
      </c>
      <c r="C34" s="18">
        <v>652</v>
      </c>
      <c r="D34" s="18">
        <v>575</v>
      </c>
      <c r="E34" s="20">
        <v>0.88190184049079756</v>
      </c>
      <c r="F34" s="18">
        <v>534</v>
      </c>
      <c r="G34" s="18" t="s">
        <v>20</v>
      </c>
      <c r="H34" s="18" t="s">
        <v>20</v>
      </c>
      <c r="I34" s="18">
        <v>0</v>
      </c>
      <c r="J34" s="20">
        <v>0</v>
      </c>
      <c r="K34" s="18" t="s">
        <v>20</v>
      </c>
      <c r="L34" s="18" t="s">
        <v>20</v>
      </c>
      <c r="M34" s="18">
        <v>41</v>
      </c>
      <c r="N34" s="20">
        <v>6.2883435582822084E-2</v>
      </c>
      <c r="O34" s="18">
        <v>77</v>
      </c>
      <c r="P34" s="20">
        <v>0.11809815950920245</v>
      </c>
      <c r="Q34" s="22">
        <v>1</v>
      </c>
      <c r="R34" s="17" t="s">
        <v>80</v>
      </c>
    </row>
    <row r="35" spans="1:18" ht="17.149999999999999" customHeight="1" x14ac:dyDescent="0.45">
      <c r="A35" s="16" t="s">
        <v>76</v>
      </c>
      <c r="B35" s="17" t="s">
        <v>109</v>
      </c>
      <c r="C35" s="18">
        <v>66</v>
      </c>
      <c r="D35" s="18">
        <v>58</v>
      </c>
      <c r="E35" s="20">
        <v>0.87878787878787878</v>
      </c>
      <c r="F35" s="18" t="s">
        <v>20</v>
      </c>
      <c r="G35" s="18">
        <v>0</v>
      </c>
      <c r="H35" s="20">
        <v>0</v>
      </c>
      <c r="I35" s="18">
        <v>0</v>
      </c>
      <c r="J35" s="20">
        <v>0</v>
      </c>
      <c r="K35" s="18">
        <v>0</v>
      </c>
      <c r="L35" s="20">
        <v>0</v>
      </c>
      <c r="M35" s="18" t="s">
        <v>20</v>
      </c>
      <c r="N35" s="18" t="s">
        <v>20</v>
      </c>
      <c r="O35" s="18">
        <v>8</v>
      </c>
      <c r="P35" s="20">
        <v>0.12121212121212122</v>
      </c>
      <c r="Q35" s="22">
        <v>1</v>
      </c>
      <c r="R35" s="17" t="s">
        <v>80</v>
      </c>
    </row>
    <row r="36" spans="1:18" ht="17.149999999999999" customHeight="1" x14ac:dyDescent="0.45">
      <c r="A36" s="16" t="s">
        <v>76</v>
      </c>
      <c r="B36" s="17" t="s">
        <v>110</v>
      </c>
      <c r="C36" s="18">
        <v>5662</v>
      </c>
      <c r="D36" s="18">
        <v>5216</v>
      </c>
      <c r="E36" s="20">
        <v>0.92122924761568348</v>
      </c>
      <c r="F36" s="18">
        <v>4783</v>
      </c>
      <c r="G36" s="18">
        <v>120</v>
      </c>
      <c r="H36" s="20">
        <v>2.1193924408336277E-2</v>
      </c>
      <c r="I36" s="18">
        <v>0</v>
      </c>
      <c r="J36" s="20">
        <v>0</v>
      </c>
      <c r="K36" s="18">
        <v>120</v>
      </c>
      <c r="L36" s="20">
        <v>2.1193924408336277E-2</v>
      </c>
      <c r="M36" s="18">
        <v>433</v>
      </c>
      <c r="N36" s="20">
        <v>7.6474743906746731E-2</v>
      </c>
      <c r="O36" s="18">
        <v>446</v>
      </c>
      <c r="P36" s="20">
        <v>7.8770752384316495E-2</v>
      </c>
      <c r="Q36" s="35" t="s">
        <v>138</v>
      </c>
      <c r="R36" s="35" t="s">
        <v>138</v>
      </c>
    </row>
    <row r="37" spans="1:18" ht="17.149999999999999" customHeight="1" x14ac:dyDescent="0.45">
      <c r="A37" s="16" t="s">
        <v>76</v>
      </c>
      <c r="B37" s="17" t="s">
        <v>111</v>
      </c>
      <c r="C37" s="18">
        <v>3024</v>
      </c>
      <c r="D37" s="18">
        <v>1910</v>
      </c>
      <c r="E37" s="20">
        <v>0.63161375661375663</v>
      </c>
      <c r="F37" s="18">
        <v>1475</v>
      </c>
      <c r="G37" s="18">
        <v>8</v>
      </c>
      <c r="H37" s="20">
        <v>2.6455026455026454E-3</v>
      </c>
      <c r="I37" s="18">
        <v>0</v>
      </c>
      <c r="J37" s="20">
        <v>0</v>
      </c>
      <c r="K37" s="18">
        <v>8</v>
      </c>
      <c r="L37" s="20">
        <v>2.6455026455026454E-3</v>
      </c>
      <c r="M37" s="18">
        <v>435</v>
      </c>
      <c r="N37" s="20">
        <v>0.14384920634920634</v>
      </c>
      <c r="O37" s="18">
        <v>1114</v>
      </c>
      <c r="P37" s="20">
        <v>0.36838624338624337</v>
      </c>
      <c r="Q37" s="39" t="s">
        <v>138</v>
      </c>
      <c r="R37" s="39" t="s">
        <v>138</v>
      </c>
    </row>
    <row r="38" spans="1:18" ht="17.149999999999999" customHeight="1" x14ac:dyDescent="0.45">
      <c r="A38" s="16" t="s">
        <v>76</v>
      </c>
      <c r="B38" s="17" t="s">
        <v>112</v>
      </c>
      <c r="C38" s="18">
        <v>135</v>
      </c>
      <c r="D38" s="18">
        <v>102</v>
      </c>
      <c r="E38" s="20">
        <v>0.75555555555555554</v>
      </c>
      <c r="F38" s="18">
        <v>85</v>
      </c>
      <c r="G38" s="18" t="s">
        <v>20</v>
      </c>
      <c r="H38" s="18" t="s">
        <v>20</v>
      </c>
      <c r="I38" s="18">
        <v>0</v>
      </c>
      <c r="J38" s="20">
        <v>0</v>
      </c>
      <c r="K38" s="18" t="s">
        <v>20</v>
      </c>
      <c r="L38" s="18" t="s">
        <v>20</v>
      </c>
      <c r="M38" s="18">
        <v>17</v>
      </c>
      <c r="N38" s="20">
        <v>0.12592592592592591</v>
      </c>
      <c r="O38" s="18">
        <v>33</v>
      </c>
      <c r="P38" s="20">
        <v>0.24444444444444444</v>
      </c>
      <c r="Q38" s="22">
        <v>1</v>
      </c>
      <c r="R38" s="17" t="s">
        <v>80</v>
      </c>
    </row>
    <row r="39" spans="1:18" ht="17.149999999999999" customHeight="1" x14ac:dyDescent="0.45">
      <c r="A39" s="16" t="s">
        <v>76</v>
      </c>
      <c r="B39" s="23" t="s">
        <v>113</v>
      </c>
      <c r="C39" s="18">
        <v>5428</v>
      </c>
      <c r="D39" s="18">
        <v>4891</v>
      </c>
      <c r="E39" s="20">
        <v>0.90106853352984528</v>
      </c>
      <c r="F39" s="18">
        <v>4388</v>
      </c>
      <c r="G39" s="18">
        <v>45</v>
      </c>
      <c r="H39" s="20">
        <v>8.2903463522476049E-3</v>
      </c>
      <c r="I39" s="18">
        <v>0</v>
      </c>
      <c r="J39" s="20">
        <v>0</v>
      </c>
      <c r="K39" s="18">
        <v>45</v>
      </c>
      <c r="L39" s="20">
        <v>8.2903463522476049E-3</v>
      </c>
      <c r="M39" s="18">
        <v>503</v>
      </c>
      <c r="N39" s="20">
        <v>9.2667649226234342E-2</v>
      </c>
      <c r="O39" s="18">
        <v>537</v>
      </c>
      <c r="P39" s="20">
        <v>9.8931466470154758E-2</v>
      </c>
      <c r="Q39" s="39" t="s">
        <v>138</v>
      </c>
      <c r="R39" s="39" t="s">
        <v>138</v>
      </c>
    </row>
    <row r="40" spans="1:18" ht="17.149999999999999" customHeight="1" x14ac:dyDescent="0.45">
      <c r="A40" s="16" t="s">
        <v>76</v>
      </c>
      <c r="B40" s="17" t="s">
        <v>114</v>
      </c>
      <c r="C40" s="18">
        <v>5721</v>
      </c>
      <c r="D40" s="18">
        <v>5565</v>
      </c>
      <c r="E40" s="20">
        <v>0.97273203985317247</v>
      </c>
      <c r="F40" s="18">
        <v>4944</v>
      </c>
      <c r="G40" s="18">
        <v>71</v>
      </c>
      <c r="H40" s="20">
        <v>1.2410417759133019E-2</v>
      </c>
      <c r="I40" s="18">
        <v>0</v>
      </c>
      <c r="J40" s="20">
        <v>0</v>
      </c>
      <c r="K40" s="18">
        <v>71</v>
      </c>
      <c r="L40" s="20">
        <v>1.2410417759133019E-2</v>
      </c>
      <c r="M40" s="18">
        <v>621</v>
      </c>
      <c r="N40" s="20">
        <v>0.10854745673833247</v>
      </c>
      <c r="O40" s="18">
        <v>156</v>
      </c>
      <c r="P40" s="20">
        <v>2.7267960146827478E-2</v>
      </c>
      <c r="Q40" s="35" t="s">
        <v>138</v>
      </c>
      <c r="R40" s="35" t="s">
        <v>138</v>
      </c>
    </row>
    <row r="41" spans="1:18" ht="17.149999999999999" customHeight="1" x14ac:dyDescent="0.45">
      <c r="A41" s="16" t="s">
        <v>76</v>
      </c>
      <c r="B41" s="23" t="s">
        <v>115</v>
      </c>
      <c r="C41" s="18">
        <v>2251</v>
      </c>
      <c r="D41" s="18">
        <v>2025</v>
      </c>
      <c r="E41" s="20">
        <v>0.89960017769880052</v>
      </c>
      <c r="F41" s="18">
        <v>1748</v>
      </c>
      <c r="G41" s="18">
        <v>0</v>
      </c>
      <c r="H41" s="20">
        <v>0</v>
      </c>
      <c r="I41" s="18">
        <v>0</v>
      </c>
      <c r="J41" s="20">
        <v>0</v>
      </c>
      <c r="K41" s="18">
        <v>0</v>
      </c>
      <c r="L41" s="20">
        <v>0</v>
      </c>
      <c r="M41" s="18">
        <v>277</v>
      </c>
      <c r="N41" s="20">
        <v>0.12305641936916926</v>
      </c>
      <c r="O41" s="18">
        <v>226</v>
      </c>
      <c r="P41" s="20">
        <v>0.10039982230119947</v>
      </c>
      <c r="Q41" s="39" t="s">
        <v>138</v>
      </c>
      <c r="R41" s="39" t="s">
        <v>138</v>
      </c>
    </row>
    <row r="42" spans="1:18" ht="17.149999999999999" customHeight="1" x14ac:dyDescent="0.45">
      <c r="A42" s="16" t="s">
        <v>76</v>
      </c>
      <c r="B42" s="23" t="s">
        <v>116</v>
      </c>
      <c r="C42" s="18">
        <v>1819</v>
      </c>
      <c r="D42" s="18">
        <v>1638</v>
      </c>
      <c r="E42" s="20">
        <v>0.90049477735019245</v>
      </c>
      <c r="F42" s="18">
        <v>1461</v>
      </c>
      <c r="G42" s="18">
        <v>29</v>
      </c>
      <c r="H42" s="20">
        <v>1.5942825728422209E-2</v>
      </c>
      <c r="I42" s="18">
        <v>0</v>
      </c>
      <c r="J42" s="20">
        <v>0</v>
      </c>
      <c r="K42" s="18">
        <v>29</v>
      </c>
      <c r="L42" s="20">
        <v>1.5942825728422209E-2</v>
      </c>
      <c r="M42" s="18">
        <v>177</v>
      </c>
      <c r="N42" s="20">
        <v>9.7306212204507969E-2</v>
      </c>
      <c r="O42" s="18">
        <v>181</v>
      </c>
      <c r="P42" s="20">
        <v>9.9505222649807587E-2</v>
      </c>
      <c r="Q42" s="35" t="s">
        <v>138</v>
      </c>
      <c r="R42" s="35" t="s">
        <v>138</v>
      </c>
    </row>
    <row r="43" spans="1:18" ht="17.149999999999999" customHeight="1" x14ac:dyDescent="0.45">
      <c r="A43" s="16" t="s">
        <v>76</v>
      </c>
      <c r="B43" s="23" t="s">
        <v>117</v>
      </c>
      <c r="C43" s="18">
        <v>500</v>
      </c>
      <c r="D43" s="18">
        <v>482</v>
      </c>
      <c r="E43" s="20">
        <v>0.96399999999999997</v>
      </c>
      <c r="F43" s="18">
        <v>438</v>
      </c>
      <c r="G43" s="18" t="s">
        <v>20</v>
      </c>
      <c r="H43" s="18" t="s">
        <v>20</v>
      </c>
      <c r="I43" s="18">
        <v>0</v>
      </c>
      <c r="J43" s="20">
        <v>0</v>
      </c>
      <c r="K43" s="18" t="s">
        <v>20</v>
      </c>
      <c r="L43" s="18" t="s">
        <v>20</v>
      </c>
      <c r="M43" s="18">
        <v>44</v>
      </c>
      <c r="N43" s="20">
        <v>8.7999999999999995E-2</v>
      </c>
      <c r="O43" s="18">
        <v>18</v>
      </c>
      <c r="P43" s="20">
        <v>3.5999999999999997E-2</v>
      </c>
      <c r="Q43" s="22">
        <v>1</v>
      </c>
      <c r="R43" s="17" t="s">
        <v>80</v>
      </c>
    </row>
    <row r="44" spans="1:18" ht="17.149999999999999" customHeight="1" x14ac:dyDescent="0.45">
      <c r="A44" s="16" t="s">
        <v>76</v>
      </c>
      <c r="B44" s="17" t="s">
        <v>118</v>
      </c>
      <c r="C44" s="18">
        <v>1701</v>
      </c>
      <c r="D44" s="18" t="s">
        <v>20</v>
      </c>
      <c r="E44" s="18" t="s">
        <v>20</v>
      </c>
      <c r="F44" s="18">
        <v>1524</v>
      </c>
      <c r="G44" s="18">
        <v>10</v>
      </c>
      <c r="H44" s="20">
        <v>5.8788947677836569E-3</v>
      </c>
      <c r="I44" s="18">
        <v>0</v>
      </c>
      <c r="J44" s="20">
        <v>0</v>
      </c>
      <c r="K44" s="18">
        <v>10</v>
      </c>
      <c r="L44" s="20">
        <v>5.8788947677836569E-3</v>
      </c>
      <c r="M44" s="18" t="s">
        <v>20</v>
      </c>
      <c r="N44" s="18" t="s">
        <v>20</v>
      </c>
      <c r="O44" s="18" t="s">
        <v>20</v>
      </c>
      <c r="P44" s="18" t="s">
        <v>20</v>
      </c>
      <c r="Q44" s="22">
        <v>1</v>
      </c>
      <c r="R44" s="17" t="s">
        <v>80</v>
      </c>
    </row>
    <row r="45" spans="1:18" ht="17.149999999999999" customHeight="1" x14ac:dyDescent="0.45">
      <c r="A45" s="16" t="s">
        <v>76</v>
      </c>
      <c r="B45" s="23" t="s">
        <v>119</v>
      </c>
      <c r="C45" s="18">
        <v>1039</v>
      </c>
      <c r="D45" s="18">
        <v>850</v>
      </c>
      <c r="E45" s="20">
        <v>0.81809432146294514</v>
      </c>
      <c r="F45" s="18">
        <v>732</v>
      </c>
      <c r="G45" s="18" t="s">
        <v>20</v>
      </c>
      <c r="H45" s="18" t="s">
        <v>20</v>
      </c>
      <c r="I45" s="18">
        <v>0</v>
      </c>
      <c r="J45" s="20">
        <v>0</v>
      </c>
      <c r="K45" s="18" t="s">
        <v>20</v>
      </c>
      <c r="L45" s="18" t="s">
        <v>20</v>
      </c>
      <c r="M45" s="18">
        <v>118</v>
      </c>
      <c r="N45" s="20">
        <v>0.11357074109720885</v>
      </c>
      <c r="O45" s="18">
        <v>189</v>
      </c>
      <c r="P45" s="20">
        <v>0.18190567853705486</v>
      </c>
      <c r="Q45" s="22">
        <v>1</v>
      </c>
      <c r="R45" s="17" t="s">
        <v>80</v>
      </c>
    </row>
    <row r="46" spans="1:18" ht="17.149999999999999" customHeight="1" x14ac:dyDescent="0.45">
      <c r="A46" s="16" t="s">
        <v>76</v>
      </c>
      <c r="B46" s="17" t="s">
        <v>120</v>
      </c>
      <c r="C46" s="18">
        <v>4328</v>
      </c>
      <c r="D46" s="18">
        <v>4293</v>
      </c>
      <c r="E46" s="20">
        <v>0.99191312384473196</v>
      </c>
      <c r="F46" s="18">
        <v>3899</v>
      </c>
      <c r="G46" s="18">
        <v>8</v>
      </c>
      <c r="H46" s="20">
        <v>1.8484288354898336E-3</v>
      </c>
      <c r="I46" s="18">
        <v>0</v>
      </c>
      <c r="J46" s="20">
        <v>0</v>
      </c>
      <c r="K46" s="18">
        <v>8</v>
      </c>
      <c r="L46" s="20">
        <v>1.8484288354898336E-3</v>
      </c>
      <c r="M46" s="18">
        <v>394</v>
      </c>
      <c r="N46" s="20">
        <v>9.1035120147874307E-2</v>
      </c>
      <c r="O46" s="18">
        <v>35</v>
      </c>
      <c r="P46" s="20">
        <v>8.0868761552680222E-3</v>
      </c>
      <c r="Q46" s="35" t="s">
        <v>138</v>
      </c>
      <c r="R46" s="35" t="s">
        <v>138</v>
      </c>
    </row>
    <row r="47" spans="1:18" ht="17.149999999999999" customHeight="1" x14ac:dyDescent="0.45">
      <c r="A47" s="16" t="s">
        <v>76</v>
      </c>
      <c r="B47" s="17" t="s">
        <v>121</v>
      </c>
      <c r="C47" s="18">
        <v>509</v>
      </c>
      <c r="D47" s="18">
        <v>493</v>
      </c>
      <c r="E47" s="20">
        <v>0.96856581532416508</v>
      </c>
      <c r="F47" s="18">
        <v>436</v>
      </c>
      <c r="G47" s="18" t="s">
        <v>20</v>
      </c>
      <c r="H47" s="18" t="s">
        <v>20</v>
      </c>
      <c r="I47" s="18">
        <v>0</v>
      </c>
      <c r="J47" s="20">
        <v>0</v>
      </c>
      <c r="K47" s="18" t="s">
        <v>20</v>
      </c>
      <c r="L47" s="18" t="s">
        <v>20</v>
      </c>
      <c r="M47" s="18">
        <v>57</v>
      </c>
      <c r="N47" s="20">
        <v>0.11198428290766209</v>
      </c>
      <c r="O47" s="18">
        <v>16</v>
      </c>
      <c r="P47" s="20">
        <v>3.1434184675834968E-2</v>
      </c>
      <c r="Q47" s="22">
        <v>1</v>
      </c>
      <c r="R47" s="17" t="s">
        <v>80</v>
      </c>
    </row>
    <row r="48" spans="1:18" ht="17.149999999999999" customHeight="1" x14ac:dyDescent="0.45">
      <c r="A48" s="16" t="s">
        <v>76</v>
      </c>
      <c r="B48" s="17" t="s">
        <v>122</v>
      </c>
      <c r="C48" s="18">
        <v>658</v>
      </c>
      <c r="D48" s="18">
        <v>503</v>
      </c>
      <c r="E48" s="20">
        <v>0.76443768996960482</v>
      </c>
      <c r="F48" s="18">
        <v>434</v>
      </c>
      <c r="G48" s="18">
        <v>6</v>
      </c>
      <c r="H48" s="20">
        <v>9.11854103343465E-3</v>
      </c>
      <c r="I48" s="18">
        <v>0</v>
      </c>
      <c r="J48" s="20">
        <v>0</v>
      </c>
      <c r="K48" s="18">
        <v>6</v>
      </c>
      <c r="L48" s="20">
        <v>9.11854103343465E-3</v>
      </c>
      <c r="M48" s="18">
        <v>69</v>
      </c>
      <c r="N48" s="20">
        <v>0.10486322188449848</v>
      </c>
      <c r="O48" s="18">
        <v>155</v>
      </c>
      <c r="P48" s="20">
        <v>0.23556231003039513</v>
      </c>
      <c r="Q48" s="35" t="s">
        <v>138</v>
      </c>
      <c r="R48" s="35" t="s">
        <v>138</v>
      </c>
    </row>
    <row r="49" spans="1:18" ht="17.149999999999999" customHeight="1" x14ac:dyDescent="0.45">
      <c r="A49" s="16" t="s">
        <v>76</v>
      </c>
      <c r="B49" s="17" t="s">
        <v>123</v>
      </c>
      <c r="C49" s="18" t="s">
        <v>20</v>
      </c>
      <c r="D49" s="18" t="s">
        <v>20</v>
      </c>
      <c r="E49" s="18" t="s">
        <v>20</v>
      </c>
      <c r="F49" s="18" t="s">
        <v>20</v>
      </c>
      <c r="G49" s="18">
        <v>0</v>
      </c>
      <c r="H49" s="20">
        <v>0</v>
      </c>
      <c r="I49" s="18">
        <v>0</v>
      </c>
      <c r="J49" s="20">
        <v>0</v>
      </c>
      <c r="K49" s="18">
        <v>0</v>
      </c>
      <c r="L49" s="20">
        <v>0</v>
      </c>
      <c r="M49" s="18" t="s">
        <v>20</v>
      </c>
      <c r="N49" s="18" t="s">
        <v>20</v>
      </c>
      <c r="O49" s="18">
        <v>0</v>
      </c>
      <c r="P49" s="20">
        <v>0</v>
      </c>
      <c r="Q49" s="22">
        <v>1</v>
      </c>
      <c r="R49" s="17" t="s">
        <v>80</v>
      </c>
    </row>
    <row r="50" spans="1:18" ht="17.149999999999999" customHeight="1" x14ac:dyDescent="0.45">
      <c r="A50" s="16" t="s">
        <v>76</v>
      </c>
      <c r="B50" s="17" t="s">
        <v>124</v>
      </c>
      <c r="C50" s="18">
        <v>177</v>
      </c>
      <c r="D50" s="18">
        <v>170</v>
      </c>
      <c r="E50" s="20">
        <v>0.96045197740112997</v>
      </c>
      <c r="F50" s="18">
        <v>158</v>
      </c>
      <c r="G50" s="18" t="s">
        <v>20</v>
      </c>
      <c r="H50" s="18" t="s">
        <v>20</v>
      </c>
      <c r="I50" s="18">
        <v>0</v>
      </c>
      <c r="J50" s="20">
        <v>0</v>
      </c>
      <c r="K50" s="18" t="s">
        <v>20</v>
      </c>
      <c r="L50" s="18" t="s">
        <v>20</v>
      </c>
      <c r="M50" s="18">
        <v>12</v>
      </c>
      <c r="N50" s="20">
        <v>6.7796610169491525E-2</v>
      </c>
      <c r="O50" s="18">
        <v>7</v>
      </c>
      <c r="P50" s="20">
        <v>3.954802259887006E-2</v>
      </c>
      <c r="Q50" s="22">
        <v>1</v>
      </c>
      <c r="R50" s="17" t="s">
        <v>80</v>
      </c>
    </row>
    <row r="51" spans="1:18" ht="17.149999999999999" customHeight="1" x14ac:dyDescent="0.45">
      <c r="A51" s="16" t="s">
        <v>76</v>
      </c>
      <c r="B51" s="17" t="s">
        <v>125</v>
      </c>
      <c r="C51" s="18">
        <v>1068</v>
      </c>
      <c r="D51" s="18">
        <v>1043</v>
      </c>
      <c r="E51" s="20">
        <v>0.97659176029962547</v>
      </c>
      <c r="F51" s="18">
        <v>948</v>
      </c>
      <c r="G51" s="18" t="s">
        <v>20</v>
      </c>
      <c r="H51" s="18" t="s">
        <v>20</v>
      </c>
      <c r="I51" s="18">
        <v>0</v>
      </c>
      <c r="J51" s="20">
        <v>0</v>
      </c>
      <c r="K51" s="18" t="s">
        <v>20</v>
      </c>
      <c r="L51" s="18" t="s">
        <v>20</v>
      </c>
      <c r="M51" s="18">
        <v>95</v>
      </c>
      <c r="N51" s="20">
        <v>8.8951310861423216E-2</v>
      </c>
      <c r="O51" s="18">
        <v>25</v>
      </c>
      <c r="P51" s="20">
        <v>2.3408239700374533E-2</v>
      </c>
      <c r="Q51" s="22">
        <v>1</v>
      </c>
      <c r="R51" s="17" t="s">
        <v>80</v>
      </c>
    </row>
    <row r="52" spans="1:18" ht="17.149999999999999" customHeight="1" x14ac:dyDescent="0.45">
      <c r="A52" s="16" t="s">
        <v>76</v>
      </c>
      <c r="B52" s="17" t="s">
        <v>126</v>
      </c>
      <c r="C52" s="18">
        <v>657</v>
      </c>
      <c r="D52" s="18">
        <v>529</v>
      </c>
      <c r="E52" s="20">
        <v>0.80517503805175039</v>
      </c>
      <c r="F52" s="18">
        <v>464</v>
      </c>
      <c r="G52" s="18" t="s">
        <v>20</v>
      </c>
      <c r="H52" s="18" t="s">
        <v>20</v>
      </c>
      <c r="I52" s="18">
        <v>0</v>
      </c>
      <c r="J52" s="20">
        <v>0</v>
      </c>
      <c r="K52" s="18" t="s">
        <v>20</v>
      </c>
      <c r="L52" s="18" t="s">
        <v>20</v>
      </c>
      <c r="M52" s="18">
        <v>65</v>
      </c>
      <c r="N52" s="20">
        <v>9.8934550989345504E-2</v>
      </c>
      <c r="O52" s="18">
        <v>128</v>
      </c>
      <c r="P52" s="20">
        <v>0.19482496194824961</v>
      </c>
      <c r="Q52" s="22">
        <v>1</v>
      </c>
      <c r="R52" s="17" t="s">
        <v>80</v>
      </c>
    </row>
    <row r="53" spans="1:18" ht="17.149999999999999" customHeight="1" x14ac:dyDescent="0.45">
      <c r="A53" s="16" t="s">
        <v>76</v>
      </c>
      <c r="B53" s="17" t="s">
        <v>127</v>
      </c>
      <c r="C53" s="18">
        <v>1819</v>
      </c>
      <c r="D53" s="18">
        <v>1624</v>
      </c>
      <c r="E53" s="20">
        <v>0.89279824079164372</v>
      </c>
      <c r="F53" s="18">
        <v>1426</v>
      </c>
      <c r="G53" s="18">
        <v>44</v>
      </c>
      <c r="H53" s="20">
        <v>2.4189114898295765E-2</v>
      </c>
      <c r="I53" s="18">
        <v>0</v>
      </c>
      <c r="J53" s="20">
        <v>0</v>
      </c>
      <c r="K53" s="18">
        <v>44</v>
      </c>
      <c r="L53" s="20">
        <v>2.4189114898295765E-2</v>
      </c>
      <c r="M53" s="18">
        <v>198</v>
      </c>
      <c r="N53" s="20">
        <v>0.10885101704233095</v>
      </c>
      <c r="O53" s="18">
        <v>195</v>
      </c>
      <c r="P53" s="20">
        <v>0.10720175920835624</v>
      </c>
      <c r="Q53" s="39" t="s">
        <v>138</v>
      </c>
      <c r="R53" s="39" t="s">
        <v>138</v>
      </c>
    </row>
    <row r="54" spans="1:18" ht="17.149999999999999" customHeight="1" x14ac:dyDescent="0.45">
      <c r="A54" s="16" t="s">
        <v>76</v>
      </c>
      <c r="B54" s="17" t="s">
        <v>128</v>
      </c>
      <c r="C54" s="18">
        <v>351</v>
      </c>
      <c r="D54" s="18">
        <v>315</v>
      </c>
      <c r="E54" s="20">
        <v>0.89743589743589747</v>
      </c>
      <c r="F54" s="18">
        <v>276</v>
      </c>
      <c r="G54" s="18">
        <v>0</v>
      </c>
      <c r="H54" s="20">
        <v>0</v>
      </c>
      <c r="I54" s="18">
        <v>0</v>
      </c>
      <c r="J54" s="20">
        <v>0</v>
      </c>
      <c r="K54" s="18">
        <v>0</v>
      </c>
      <c r="L54" s="20">
        <v>0</v>
      </c>
      <c r="M54" s="18">
        <v>39</v>
      </c>
      <c r="N54" s="20">
        <v>0.1111111111111111</v>
      </c>
      <c r="O54" s="18">
        <v>36</v>
      </c>
      <c r="P54" s="20">
        <v>0.10256410256410256</v>
      </c>
      <c r="Q54" s="35" t="s">
        <v>138</v>
      </c>
      <c r="R54" s="35" t="s">
        <v>138</v>
      </c>
    </row>
    <row r="55" spans="1:18" ht="17.149999999999999" customHeight="1" x14ac:dyDescent="0.45">
      <c r="A55" s="16" t="s">
        <v>76</v>
      </c>
      <c r="B55" s="17" t="s">
        <v>129</v>
      </c>
      <c r="C55" s="18">
        <v>248</v>
      </c>
      <c r="D55" s="18">
        <v>248</v>
      </c>
      <c r="E55" s="20">
        <v>1</v>
      </c>
      <c r="F55" s="18">
        <v>233</v>
      </c>
      <c r="G55" s="18" t="s">
        <v>20</v>
      </c>
      <c r="H55" s="18" t="s">
        <v>20</v>
      </c>
      <c r="I55" s="18">
        <v>0</v>
      </c>
      <c r="J55" s="20">
        <v>0</v>
      </c>
      <c r="K55" s="18" t="s">
        <v>20</v>
      </c>
      <c r="L55" s="18" t="s">
        <v>20</v>
      </c>
      <c r="M55" s="18">
        <v>15</v>
      </c>
      <c r="N55" s="20">
        <v>6.0483870967741937E-2</v>
      </c>
      <c r="O55" s="18">
        <v>0</v>
      </c>
      <c r="P55" s="20">
        <v>0</v>
      </c>
      <c r="Q55" s="22">
        <v>1</v>
      </c>
      <c r="R55" s="17" t="s">
        <v>80</v>
      </c>
    </row>
    <row r="56" spans="1:18" ht="17.149999999999999" customHeight="1" x14ac:dyDescent="0.45">
      <c r="A56" s="16" t="s">
        <v>76</v>
      </c>
      <c r="B56" s="17" t="s">
        <v>130</v>
      </c>
      <c r="C56" s="18">
        <v>55</v>
      </c>
      <c r="D56" s="18" t="s">
        <v>20</v>
      </c>
      <c r="E56" s="18" t="s">
        <v>20</v>
      </c>
      <c r="F56" s="18">
        <v>49</v>
      </c>
      <c r="G56" s="18">
        <v>0</v>
      </c>
      <c r="H56" s="20">
        <v>0</v>
      </c>
      <c r="I56" s="18">
        <v>0</v>
      </c>
      <c r="J56" s="20">
        <v>0</v>
      </c>
      <c r="K56" s="18">
        <v>0</v>
      </c>
      <c r="L56" s="20">
        <v>0</v>
      </c>
      <c r="M56" s="18" t="s">
        <v>20</v>
      </c>
      <c r="N56" s="18" t="s">
        <v>20</v>
      </c>
      <c r="O56" s="18" t="s">
        <v>20</v>
      </c>
      <c r="P56" s="18" t="s">
        <v>20</v>
      </c>
      <c r="Q56" s="21">
        <v>2</v>
      </c>
      <c r="R56" s="25" t="s">
        <v>137</v>
      </c>
    </row>
    <row r="57" spans="1:18" ht="17.149999999999999" customHeight="1" x14ac:dyDescent="0.45">
      <c r="A57" s="16" t="s">
        <v>76</v>
      </c>
      <c r="B57" s="17" t="s">
        <v>131</v>
      </c>
      <c r="C57" s="18">
        <v>1142</v>
      </c>
      <c r="D57" s="18">
        <v>1021</v>
      </c>
      <c r="E57" s="20">
        <v>0.89404553415061294</v>
      </c>
      <c r="F57" s="18">
        <v>949</v>
      </c>
      <c r="G57" s="18" t="s">
        <v>20</v>
      </c>
      <c r="H57" s="18" t="s">
        <v>20</v>
      </c>
      <c r="I57" s="18" t="s">
        <v>20</v>
      </c>
      <c r="J57" s="18" t="s">
        <v>20</v>
      </c>
      <c r="K57" s="18" t="s">
        <v>20</v>
      </c>
      <c r="L57" s="18" t="s">
        <v>20</v>
      </c>
      <c r="M57" s="18">
        <v>72</v>
      </c>
      <c r="N57" s="20">
        <v>6.3047285464098074E-2</v>
      </c>
      <c r="O57" s="18">
        <v>121</v>
      </c>
      <c r="P57" s="20">
        <v>0.10595446584938704</v>
      </c>
      <c r="Q57" s="22">
        <v>1</v>
      </c>
      <c r="R57" s="17" t="s">
        <v>80</v>
      </c>
    </row>
    <row r="58" spans="1:18" ht="17.149999999999999" customHeight="1" x14ac:dyDescent="0.45">
      <c r="A58" s="16" t="s">
        <v>76</v>
      </c>
      <c r="B58" s="17" t="s">
        <v>132</v>
      </c>
      <c r="C58" s="18">
        <v>149</v>
      </c>
      <c r="D58" s="18">
        <v>122</v>
      </c>
      <c r="E58" s="20">
        <v>0.81879194630872487</v>
      </c>
      <c r="F58" s="18">
        <v>110</v>
      </c>
      <c r="G58" s="18">
        <v>0</v>
      </c>
      <c r="H58" s="20">
        <v>0</v>
      </c>
      <c r="I58" s="18">
        <v>0</v>
      </c>
      <c r="J58" s="20">
        <v>0</v>
      </c>
      <c r="K58" s="18">
        <v>0</v>
      </c>
      <c r="L58" s="20">
        <v>0</v>
      </c>
      <c r="M58" s="18">
        <v>12</v>
      </c>
      <c r="N58" s="20">
        <v>8.0536912751677847E-2</v>
      </c>
      <c r="O58" s="18">
        <v>27</v>
      </c>
      <c r="P58" s="20">
        <v>0.18120805369127516</v>
      </c>
      <c r="Q58" s="35" t="s">
        <v>138</v>
      </c>
      <c r="R58" s="35" t="s">
        <v>138</v>
      </c>
    </row>
    <row r="59" spans="1:18" ht="17.149999999999999" customHeight="1" x14ac:dyDescent="0.45">
      <c r="A59" s="16" t="s">
        <v>76</v>
      </c>
      <c r="B59" s="17" t="s">
        <v>133</v>
      </c>
      <c r="C59" s="18">
        <v>1821</v>
      </c>
      <c r="D59" s="18">
        <v>1611</v>
      </c>
      <c r="E59" s="20">
        <v>0.8846787479406919</v>
      </c>
      <c r="F59" s="18">
        <v>1423</v>
      </c>
      <c r="G59" s="18">
        <v>15</v>
      </c>
      <c r="H59" s="20">
        <v>8.2372322899505763E-3</v>
      </c>
      <c r="I59" s="18">
        <v>0</v>
      </c>
      <c r="J59" s="20">
        <v>0</v>
      </c>
      <c r="K59" s="18">
        <v>15</v>
      </c>
      <c r="L59" s="20">
        <v>8.2372322899505763E-3</v>
      </c>
      <c r="M59" s="18">
        <v>188</v>
      </c>
      <c r="N59" s="20">
        <v>0.10323997803404723</v>
      </c>
      <c r="O59" s="18">
        <v>210</v>
      </c>
      <c r="P59" s="20">
        <v>0.11532125205930807</v>
      </c>
      <c r="Q59" s="39" t="s">
        <v>138</v>
      </c>
      <c r="R59" s="39" t="s">
        <v>138</v>
      </c>
    </row>
    <row r="60" spans="1:18" ht="17.149999999999999" customHeight="1" x14ac:dyDescent="0.45">
      <c r="A60" s="16" t="s">
        <v>76</v>
      </c>
      <c r="B60" s="17" t="s">
        <v>134</v>
      </c>
      <c r="C60" s="18">
        <v>442</v>
      </c>
      <c r="D60" s="18">
        <v>442</v>
      </c>
      <c r="E60" s="20">
        <v>1</v>
      </c>
      <c r="F60" s="18">
        <v>382</v>
      </c>
      <c r="G60" s="18" t="s">
        <v>20</v>
      </c>
      <c r="H60" s="18" t="s">
        <v>20</v>
      </c>
      <c r="I60" s="18">
        <v>0</v>
      </c>
      <c r="J60" s="20">
        <v>0</v>
      </c>
      <c r="K60" s="18" t="s">
        <v>20</v>
      </c>
      <c r="L60" s="18" t="s">
        <v>20</v>
      </c>
      <c r="M60" s="18">
        <v>60</v>
      </c>
      <c r="N60" s="20">
        <v>0.13574660633484162</v>
      </c>
      <c r="O60" s="18">
        <v>0</v>
      </c>
      <c r="P60" s="20">
        <v>0</v>
      </c>
      <c r="Q60" s="22">
        <v>1</v>
      </c>
      <c r="R60" s="17" t="s">
        <v>80</v>
      </c>
    </row>
    <row r="61" spans="1:18" ht="17.149999999999999" customHeight="1" x14ac:dyDescent="0.45">
      <c r="A61" s="16" t="s">
        <v>76</v>
      </c>
      <c r="B61" s="17" t="s">
        <v>135</v>
      </c>
      <c r="C61" s="18">
        <v>242</v>
      </c>
      <c r="D61" s="18">
        <v>233</v>
      </c>
      <c r="E61" s="20">
        <v>0.96280991735537191</v>
      </c>
      <c r="F61" s="18">
        <v>212</v>
      </c>
      <c r="G61" s="18">
        <v>0</v>
      </c>
      <c r="H61" s="20">
        <v>0</v>
      </c>
      <c r="I61" s="18">
        <v>0</v>
      </c>
      <c r="J61" s="20">
        <v>0</v>
      </c>
      <c r="K61" s="18">
        <v>0</v>
      </c>
      <c r="L61" s="20">
        <v>0</v>
      </c>
      <c r="M61" s="18">
        <v>21</v>
      </c>
      <c r="N61" s="20">
        <v>8.6776859504132234E-2</v>
      </c>
      <c r="O61" s="18">
        <v>9</v>
      </c>
      <c r="P61" s="20">
        <v>3.71900826446281E-2</v>
      </c>
      <c r="Q61" s="39" t="s">
        <v>138</v>
      </c>
      <c r="R61" s="39" t="s">
        <v>138</v>
      </c>
    </row>
    <row r="62" spans="1:18" ht="17.149999999999999" customHeight="1" x14ac:dyDescent="0.45">
      <c r="A62" s="47" t="s">
        <v>76</v>
      </c>
      <c r="B62" s="48" t="s">
        <v>136</v>
      </c>
      <c r="C62" s="49">
        <v>96783</v>
      </c>
      <c r="D62" s="49">
        <v>90286</v>
      </c>
      <c r="E62" s="51">
        <v>0.93287044212310011</v>
      </c>
      <c r="F62" s="49">
        <v>80936</v>
      </c>
      <c r="G62" s="49">
        <v>637</v>
      </c>
      <c r="H62" s="51">
        <v>6.5817343955033424E-3</v>
      </c>
      <c r="I62" s="49">
        <v>0</v>
      </c>
      <c r="J62" s="51">
        <v>0</v>
      </c>
      <c r="K62" s="49">
        <v>637</v>
      </c>
      <c r="L62" s="51">
        <v>6.5817343955033424E-3</v>
      </c>
      <c r="M62" s="49">
        <v>9350</v>
      </c>
      <c r="N62" s="51">
        <v>9.6607875350009823E-2</v>
      </c>
      <c r="O62" s="49">
        <v>6497</v>
      </c>
      <c r="P62" s="51">
        <v>6.7129557876899865E-2</v>
      </c>
      <c r="Q62" s="52" t="s">
        <v>138</v>
      </c>
      <c r="R62" s="52"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5:B5 G5:R5 A15:R15 A12:F13 A18:R18 A16:F17 A20:R20 A19:C19 I19:J19 A21:F21 I21:J21 A24:F24 I24:J24 A30:R30 A26:F27 A34:F34 I34:J34 A38:F38 I38:J38 A44:C44 A43:F43 I43:J43 A45:F45 I45:J45 A47:F47 I47:J47 A50:F52 A56:C56 A55:F55 I55:J55 A57:F57 A60:F60 I60:J60 I12:J13 M12:R13 I16:J17 M16:R17 M21:R21 M24:R24 I26:J27 M26:R27 M34:R34 M38:R38 M43:R43 M45:R45 M47:R47 I50:J52 M50:R52 M55:R55 M57:R57 M60:R60 A11:E11 O11:R11 O29:R29 A35:E35 O35:R35 A49:B49 O49:R49 A14:C14 Q28:R28 A32:R33 A31:C31 Q44:R44 A29:B29 G49:L49 G11:L11 A28:C28 G35:L35 F14:L14 F19 F31:L31 F44:L44 F56:L56 I29:J29 A4:R4 A6:R10 Q14:R15 Q18:R20 A22:R23 A25:R25 Q30:R33 A36:R37 A39:R42 A46:R46 A48:R48 A53:R54 A58:R59 A61:R62 Q56">
    <cfRule type="expression" dxfId="398" priority="134">
      <formula>MOD(ROW(),2)=0</formula>
    </cfRule>
  </conditionalFormatting>
  <conditionalFormatting sqref="C5:D5">
    <cfRule type="expression" dxfId="397" priority="133">
      <formula>MOD(ROW(),2)=0</formula>
    </cfRule>
  </conditionalFormatting>
  <conditionalFormatting sqref="E5:F5">
    <cfRule type="expression" dxfId="396" priority="132">
      <formula>MOD(ROW(),2)=0</formula>
    </cfRule>
  </conditionalFormatting>
  <conditionalFormatting sqref="G12:G13">
    <cfRule type="expression" dxfId="395" priority="131">
      <formula>MOD(ROW(),2)=0</formula>
    </cfRule>
  </conditionalFormatting>
  <conditionalFormatting sqref="H12:H13">
    <cfRule type="expression" dxfId="394" priority="130">
      <formula>MOD(ROW(),2)=0</formula>
    </cfRule>
  </conditionalFormatting>
  <conditionalFormatting sqref="G16">
    <cfRule type="expression" dxfId="393" priority="129">
      <formula>MOD(ROW(),2)=0</formula>
    </cfRule>
  </conditionalFormatting>
  <conditionalFormatting sqref="H16">
    <cfRule type="expression" dxfId="392" priority="128">
      <formula>MOD(ROW(),2)=0</formula>
    </cfRule>
  </conditionalFormatting>
  <conditionalFormatting sqref="G17">
    <cfRule type="expression" dxfId="391" priority="127">
      <formula>MOD(ROW(),2)=0</formula>
    </cfRule>
  </conditionalFormatting>
  <conditionalFormatting sqref="H17">
    <cfRule type="expression" dxfId="390" priority="126">
      <formula>MOD(ROW(),2)=0</formula>
    </cfRule>
  </conditionalFormatting>
  <conditionalFormatting sqref="G19">
    <cfRule type="expression" dxfId="389" priority="125">
      <formula>MOD(ROW(),2)=0</formula>
    </cfRule>
  </conditionalFormatting>
  <conditionalFormatting sqref="H19">
    <cfRule type="expression" dxfId="388" priority="124">
      <formula>MOD(ROW(),2)=0</formula>
    </cfRule>
  </conditionalFormatting>
  <conditionalFormatting sqref="G21">
    <cfRule type="expression" dxfId="387" priority="123">
      <formula>MOD(ROW(),2)=0</formula>
    </cfRule>
  </conditionalFormatting>
  <conditionalFormatting sqref="H21">
    <cfRule type="expression" dxfId="386" priority="122">
      <formula>MOD(ROW(),2)=0</formula>
    </cfRule>
  </conditionalFormatting>
  <conditionalFormatting sqref="G24">
    <cfRule type="expression" dxfId="385" priority="121">
      <formula>MOD(ROW(),2)=0</formula>
    </cfRule>
  </conditionalFormatting>
  <conditionalFormatting sqref="H24">
    <cfRule type="expression" dxfId="384" priority="120">
      <formula>MOD(ROW(),2)=0</formula>
    </cfRule>
  </conditionalFormatting>
  <conditionalFormatting sqref="G26:G29">
    <cfRule type="expression" dxfId="383" priority="119">
      <formula>MOD(ROW(),2)=0</formula>
    </cfRule>
  </conditionalFormatting>
  <conditionalFormatting sqref="H26:H29">
    <cfRule type="expression" dxfId="382" priority="118">
      <formula>MOD(ROW(),2)=0</formula>
    </cfRule>
  </conditionalFormatting>
  <conditionalFormatting sqref="G34">
    <cfRule type="expression" dxfId="381" priority="117">
      <formula>MOD(ROW(),2)=0</formula>
    </cfRule>
  </conditionalFormatting>
  <conditionalFormatting sqref="H34">
    <cfRule type="expression" dxfId="380" priority="116">
      <formula>MOD(ROW(),2)=0</formula>
    </cfRule>
  </conditionalFormatting>
  <conditionalFormatting sqref="G38">
    <cfRule type="expression" dxfId="379" priority="115">
      <formula>MOD(ROW(),2)=0</formula>
    </cfRule>
  </conditionalFormatting>
  <conditionalFormatting sqref="H38">
    <cfRule type="expression" dxfId="378" priority="114">
      <formula>MOD(ROW(),2)=0</formula>
    </cfRule>
  </conditionalFormatting>
  <conditionalFormatting sqref="G43">
    <cfRule type="expression" dxfId="377" priority="113">
      <formula>MOD(ROW(),2)=0</formula>
    </cfRule>
  </conditionalFormatting>
  <conditionalFormatting sqref="H43">
    <cfRule type="expression" dxfId="376" priority="112">
      <formula>MOD(ROW(),2)=0</formula>
    </cfRule>
  </conditionalFormatting>
  <conditionalFormatting sqref="G47 G45">
    <cfRule type="expression" dxfId="375" priority="111">
      <formula>MOD(ROW(),2)=0</formula>
    </cfRule>
  </conditionalFormatting>
  <conditionalFormatting sqref="H47 H45">
    <cfRule type="expression" dxfId="374" priority="110">
      <formula>MOD(ROW(),2)=0</formula>
    </cfRule>
  </conditionalFormatting>
  <conditionalFormatting sqref="G50:G51">
    <cfRule type="expression" dxfId="373" priority="109">
      <formula>MOD(ROW(),2)=0</formula>
    </cfRule>
  </conditionalFormatting>
  <conditionalFormatting sqref="H50:H51">
    <cfRule type="expression" dxfId="372" priority="108">
      <formula>MOD(ROW(),2)=0</formula>
    </cfRule>
  </conditionalFormatting>
  <conditionalFormatting sqref="G52">
    <cfRule type="expression" dxfId="371" priority="107">
      <formula>MOD(ROW(),2)=0</formula>
    </cfRule>
  </conditionalFormatting>
  <conditionalFormatting sqref="H52">
    <cfRule type="expression" dxfId="370" priority="106">
      <formula>MOD(ROW(),2)=0</formula>
    </cfRule>
  </conditionalFormatting>
  <conditionalFormatting sqref="G55">
    <cfRule type="expression" dxfId="369" priority="105">
      <formula>MOD(ROW(),2)=0</formula>
    </cfRule>
  </conditionalFormatting>
  <conditionalFormatting sqref="H55">
    <cfRule type="expression" dxfId="368" priority="104">
      <formula>MOD(ROW(),2)=0</formula>
    </cfRule>
  </conditionalFormatting>
  <conditionalFormatting sqref="G57">
    <cfRule type="expression" dxfId="367" priority="103">
      <formula>MOD(ROW(),2)=0</formula>
    </cfRule>
  </conditionalFormatting>
  <conditionalFormatting sqref="H57">
    <cfRule type="expression" dxfId="366" priority="102">
      <formula>MOD(ROW(),2)=0</formula>
    </cfRule>
  </conditionalFormatting>
  <conditionalFormatting sqref="G60">
    <cfRule type="expression" dxfId="365" priority="101">
      <formula>MOD(ROW(),2)=0</formula>
    </cfRule>
  </conditionalFormatting>
  <conditionalFormatting sqref="H60">
    <cfRule type="expression" dxfId="364" priority="100">
      <formula>MOD(ROW(),2)=0</formula>
    </cfRule>
  </conditionalFormatting>
  <conditionalFormatting sqref="K12">
    <cfRule type="expression" dxfId="363" priority="99">
      <formula>MOD(ROW(),2)=0</formula>
    </cfRule>
  </conditionalFormatting>
  <conditionalFormatting sqref="L12">
    <cfRule type="expression" dxfId="362" priority="98">
      <formula>MOD(ROW(),2)=0</formula>
    </cfRule>
  </conditionalFormatting>
  <conditionalFormatting sqref="K13">
    <cfRule type="expression" dxfId="361" priority="97">
      <formula>MOD(ROW(),2)=0</formula>
    </cfRule>
  </conditionalFormatting>
  <conditionalFormatting sqref="L13">
    <cfRule type="expression" dxfId="360" priority="96">
      <formula>MOD(ROW(),2)=0</formula>
    </cfRule>
  </conditionalFormatting>
  <conditionalFormatting sqref="K16">
    <cfRule type="expression" dxfId="359" priority="95">
      <formula>MOD(ROW(),2)=0</formula>
    </cfRule>
  </conditionalFormatting>
  <conditionalFormatting sqref="L16">
    <cfRule type="expression" dxfId="358" priority="94">
      <formula>MOD(ROW(),2)=0</formula>
    </cfRule>
  </conditionalFormatting>
  <conditionalFormatting sqref="K17">
    <cfRule type="expression" dxfId="357" priority="93">
      <formula>MOD(ROW(),2)=0</formula>
    </cfRule>
  </conditionalFormatting>
  <conditionalFormatting sqref="L17">
    <cfRule type="expression" dxfId="356" priority="92">
      <formula>MOD(ROW(),2)=0</formula>
    </cfRule>
  </conditionalFormatting>
  <conditionalFormatting sqref="K19">
    <cfRule type="expression" dxfId="355" priority="91">
      <formula>MOD(ROW(),2)=0</formula>
    </cfRule>
  </conditionalFormatting>
  <conditionalFormatting sqref="L19">
    <cfRule type="expression" dxfId="354" priority="90">
      <formula>MOD(ROW(),2)=0</formula>
    </cfRule>
  </conditionalFormatting>
  <conditionalFormatting sqref="K21">
    <cfRule type="expression" dxfId="353" priority="89">
      <formula>MOD(ROW(),2)=0</formula>
    </cfRule>
  </conditionalFormatting>
  <conditionalFormatting sqref="L21">
    <cfRule type="expression" dxfId="352" priority="88">
      <formula>MOD(ROW(),2)=0</formula>
    </cfRule>
  </conditionalFormatting>
  <conditionalFormatting sqref="K24">
    <cfRule type="expression" dxfId="351" priority="87">
      <formula>MOD(ROW(),2)=0</formula>
    </cfRule>
  </conditionalFormatting>
  <conditionalFormatting sqref="L24">
    <cfRule type="expression" dxfId="350" priority="86">
      <formula>MOD(ROW(),2)=0</formula>
    </cfRule>
  </conditionalFormatting>
  <conditionalFormatting sqref="K26">
    <cfRule type="expression" dxfId="349" priority="85">
      <formula>MOD(ROW(),2)=0</formula>
    </cfRule>
  </conditionalFormatting>
  <conditionalFormatting sqref="L26">
    <cfRule type="expression" dxfId="348" priority="84">
      <formula>MOD(ROW(),2)=0</formula>
    </cfRule>
  </conditionalFormatting>
  <conditionalFormatting sqref="K27">
    <cfRule type="expression" dxfId="347" priority="83">
      <formula>MOD(ROW(),2)=0</formula>
    </cfRule>
  </conditionalFormatting>
  <conditionalFormatting sqref="L27">
    <cfRule type="expression" dxfId="346" priority="82">
      <formula>MOD(ROW(),2)=0</formula>
    </cfRule>
  </conditionalFormatting>
  <conditionalFormatting sqref="K28">
    <cfRule type="expression" dxfId="345" priority="81">
      <formula>MOD(ROW(),2)=0</formula>
    </cfRule>
  </conditionalFormatting>
  <conditionalFormatting sqref="L28">
    <cfRule type="expression" dxfId="344" priority="80">
      <formula>MOD(ROW(),2)=0</formula>
    </cfRule>
  </conditionalFormatting>
  <conditionalFormatting sqref="K29">
    <cfRule type="expression" dxfId="343" priority="79">
      <formula>MOD(ROW(),2)=0</formula>
    </cfRule>
  </conditionalFormatting>
  <conditionalFormatting sqref="L29">
    <cfRule type="expression" dxfId="342" priority="78">
      <formula>MOD(ROW(),2)=0</formula>
    </cfRule>
  </conditionalFormatting>
  <conditionalFormatting sqref="K34">
    <cfRule type="expression" dxfId="341" priority="77">
      <formula>MOD(ROW(),2)=0</formula>
    </cfRule>
  </conditionalFormatting>
  <conditionalFormatting sqref="L34">
    <cfRule type="expression" dxfId="340" priority="76">
      <formula>MOD(ROW(),2)=0</formula>
    </cfRule>
  </conditionalFormatting>
  <conditionalFormatting sqref="K38">
    <cfRule type="expression" dxfId="339" priority="75">
      <formula>MOD(ROW(),2)=0</formula>
    </cfRule>
  </conditionalFormatting>
  <conditionalFormatting sqref="L38">
    <cfRule type="expression" dxfId="338" priority="74">
      <formula>MOD(ROW(),2)=0</formula>
    </cfRule>
  </conditionalFormatting>
  <conditionalFormatting sqref="K43">
    <cfRule type="expression" dxfId="337" priority="73">
      <formula>MOD(ROW(),2)=0</formula>
    </cfRule>
  </conditionalFormatting>
  <conditionalFormatting sqref="L43">
    <cfRule type="expression" dxfId="336" priority="72">
      <formula>MOD(ROW(),2)=0</formula>
    </cfRule>
  </conditionalFormatting>
  <conditionalFormatting sqref="K45">
    <cfRule type="expression" dxfId="335" priority="71">
      <formula>MOD(ROW(),2)=0</formula>
    </cfRule>
  </conditionalFormatting>
  <conditionalFormatting sqref="L45">
    <cfRule type="expression" dxfId="334" priority="70">
      <formula>MOD(ROW(),2)=0</formula>
    </cfRule>
  </conditionalFormatting>
  <conditionalFormatting sqref="K47">
    <cfRule type="expression" dxfId="333" priority="69">
      <formula>MOD(ROW(),2)=0</formula>
    </cfRule>
  </conditionalFormatting>
  <conditionalFormatting sqref="L47">
    <cfRule type="expression" dxfId="332" priority="68">
      <formula>MOD(ROW(),2)=0</formula>
    </cfRule>
  </conditionalFormatting>
  <conditionalFormatting sqref="K50">
    <cfRule type="expression" dxfId="331" priority="67">
      <formula>MOD(ROW(),2)=0</formula>
    </cfRule>
  </conditionalFormatting>
  <conditionalFormatting sqref="L50">
    <cfRule type="expression" dxfId="330" priority="66">
      <formula>MOD(ROW(),2)=0</formula>
    </cfRule>
  </conditionalFormatting>
  <conditionalFormatting sqref="K51">
    <cfRule type="expression" dxfId="329" priority="65">
      <formula>MOD(ROW(),2)=0</formula>
    </cfRule>
  </conditionalFormatting>
  <conditionalFormatting sqref="L51">
    <cfRule type="expression" dxfId="328" priority="64">
      <formula>MOD(ROW(),2)=0</formula>
    </cfRule>
  </conditionalFormatting>
  <conditionalFormatting sqref="K52">
    <cfRule type="expression" dxfId="327" priority="63">
      <formula>MOD(ROW(),2)=0</formula>
    </cfRule>
  </conditionalFormatting>
  <conditionalFormatting sqref="L52">
    <cfRule type="expression" dxfId="326" priority="62">
      <formula>MOD(ROW(),2)=0</formula>
    </cfRule>
  </conditionalFormatting>
  <conditionalFormatting sqref="K55">
    <cfRule type="expression" dxfId="325" priority="61">
      <formula>MOD(ROW(),2)=0</formula>
    </cfRule>
  </conditionalFormatting>
  <conditionalFormatting sqref="L55">
    <cfRule type="expression" dxfId="324" priority="60">
      <formula>MOD(ROW(),2)=0</formula>
    </cfRule>
  </conditionalFormatting>
  <conditionalFormatting sqref="J57:K57">
    <cfRule type="expression" dxfId="323" priority="59">
      <formula>MOD(ROW(),2)=0</formula>
    </cfRule>
  </conditionalFormatting>
  <conditionalFormatting sqref="L57">
    <cfRule type="expression" dxfId="322" priority="58">
      <formula>MOD(ROW(),2)=0</formula>
    </cfRule>
  </conditionalFormatting>
  <conditionalFormatting sqref="K60">
    <cfRule type="expression" dxfId="321" priority="57">
      <formula>MOD(ROW(),2)=0</formula>
    </cfRule>
  </conditionalFormatting>
  <conditionalFormatting sqref="L60">
    <cfRule type="expression" dxfId="320" priority="56">
      <formula>MOD(ROW(),2)=0</formula>
    </cfRule>
  </conditionalFormatting>
  <conditionalFormatting sqref="M11">
    <cfRule type="expression" dxfId="319" priority="55">
      <formula>MOD(ROW(),2)=0</formula>
    </cfRule>
  </conditionalFormatting>
  <conditionalFormatting sqref="N11">
    <cfRule type="expression" dxfId="318" priority="54">
      <formula>MOD(ROW(),2)=0</formula>
    </cfRule>
  </conditionalFormatting>
  <conditionalFormatting sqref="M28">
    <cfRule type="expression" dxfId="317" priority="53">
      <formula>MOD(ROW(),2)=0</formula>
    </cfRule>
  </conditionalFormatting>
  <conditionalFormatting sqref="N28">
    <cfRule type="expression" dxfId="316" priority="52">
      <formula>MOD(ROW(),2)=0</formula>
    </cfRule>
  </conditionalFormatting>
  <conditionalFormatting sqref="M29">
    <cfRule type="expression" dxfId="315" priority="51">
      <formula>MOD(ROW(),2)=0</formula>
    </cfRule>
  </conditionalFormatting>
  <conditionalFormatting sqref="N29">
    <cfRule type="expression" dxfId="314" priority="50">
      <formula>MOD(ROW(),2)=0</formula>
    </cfRule>
  </conditionalFormatting>
  <conditionalFormatting sqref="M35">
    <cfRule type="expression" dxfId="313" priority="49">
      <formula>MOD(ROW(),2)=0</formula>
    </cfRule>
  </conditionalFormatting>
  <conditionalFormatting sqref="N35">
    <cfRule type="expression" dxfId="312" priority="48">
      <formula>MOD(ROW(),2)=0</formula>
    </cfRule>
  </conditionalFormatting>
  <conditionalFormatting sqref="M49">
    <cfRule type="expression" dxfId="311" priority="47">
      <formula>MOD(ROW(),2)=0</formula>
    </cfRule>
  </conditionalFormatting>
  <conditionalFormatting sqref="N49">
    <cfRule type="expression" dxfId="310" priority="46">
      <formula>MOD(ROW(),2)=0</formula>
    </cfRule>
  </conditionalFormatting>
  <conditionalFormatting sqref="N14:O14">
    <cfRule type="expression" dxfId="309" priority="45">
      <formula>MOD(ROW(),2)=0</formula>
    </cfRule>
  </conditionalFormatting>
  <conditionalFormatting sqref="P14">
    <cfRule type="expression" dxfId="308" priority="44">
      <formula>MOD(ROW(),2)=0</formula>
    </cfRule>
  </conditionalFormatting>
  <conditionalFormatting sqref="O19">
    <cfRule type="expression" dxfId="307" priority="43">
      <formula>MOD(ROW(),2)=0</formula>
    </cfRule>
  </conditionalFormatting>
  <conditionalFormatting sqref="P19">
    <cfRule type="expression" dxfId="306" priority="42">
      <formula>MOD(ROW(),2)=0</formula>
    </cfRule>
  </conditionalFormatting>
  <conditionalFormatting sqref="O28">
    <cfRule type="expression" dxfId="305" priority="41">
      <formula>MOD(ROW(),2)=0</formula>
    </cfRule>
  </conditionalFormatting>
  <conditionalFormatting sqref="P28">
    <cfRule type="expression" dxfId="304" priority="40">
      <formula>MOD(ROW(),2)=0</formula>
    </cfRule>
  </conditionalFormatting>
  <conditionalFormatting sqref="O31">
    <cfRule type="expression" dxfId="303" priority="39">
      <formula>MOD(ROW(),2)=0</formula>
    </cfRule>
  </conditionalFormatting>
  <conditionalFormatting sqref="P31">
    <cfRule type="expression" dxfId="302" priority="38">
      <formula>MOD(ROW(),2)=0</formula>
    </cfRule>
  </conditionalFormatting>
  <conditionalFormatting sqref="O44">
    <cfRule type="expression" dxfId="301" priority="37">
      <formula>MOD(ROW(),2)=0</formula>
    </cfRule>
  </conditionalFormatting>
  <conditionalFormatting sqref="P44">
    <cfRule type="expression" dxfId="300" priority="36">
      <formula>MOD(ROW(),2)=0</formula>
    </cfRule>
  </conditionalFormatting>
  <conditionalFormatting sqref="C29">
    <cfRule type="expression" dxfId="299" priority="35">
      <formula>MOD(ROW(),2)=0</formula>
    </cfRule>
  </conditionalFormatting>
  <conditionalFormatting sqref="C49:E49">
    <cfRule type="expression" dxfId="298" priority="33">
      <formula>MOD(ROW(),2)=0</formula>
    </cfRule>
  </conditionalFormatting>
  <conditionalFormatting sqref="D29">
    <cfRule type="expression" dxfId="297" priority="32">
      <formula>MOD(ROW(),2)=0</formula>
    </cfRule>
  </conditionalFormatting>
  <conditionalFormatting sqref="E29:F29">
    <cfRule type="expression" dxfId="296" priority="31">
      <formula>MOD(ROW(),2)=0</formula>
    </cfRule>
  </conditionalFormatting>
  <conditionalFormatting sqref="F49">
    <cfRule type="expression" dxfId="295" priority="30">
      <formula>MOD(ROW(),2)=0</formula>
    </cfRule>
  </conditionalFormatting>
  <conditionalFormatting sqref="F11">
    <cfRule type="expression" dxfId="294" priority="29">
      <formula>MOD(ROW(),2)=0</formula>
    </cfRule>
  </conditionalFormatting>
  <conditionalFormatting sqref="F28">
    <cfRule type="expression" dxfId="293" priority="28">
      <formula>MOD(ROW(),2)=0</formula>
    </cfRule>
  </conditionalFormatting>
  <conditionalFormatting sqref="F35">
    <cfRule type="expression" dxfId="292" priority="27">
      <formula>MOD(ROW(),2)=0</formula>
    </cfRule>
  </conditionalFormatting>
  <conditionalFormatting sqref="D14:E14">
    <cfRule type="expression" dxfId="291" priority="26">
      <formula>MOD(ROW(),2)=0</formula>
    </cfRule>
  </conditionalFormatting>
  <conditionalFormatting sqref="D19">
    <cfRule type="expression" dxfId="290" priority="25">
      <formula>MOD(ROW(),2)=0</formula>
    </cfRule>
  </conditionalFormatting>
  <conditionalFormatting sqref="E19">
    <cfRule type="expression" dxfId="289" priority="24">
      <formula>MOD(ROW(),2)=0</formula>
    </cfRule>
  </conditionalFormatting>
  <conditionalFormatting sqref="D28">
    <cfRule type="expression" dxfId="288" priority="23">
      <formula>MOD(ROW(),2)=0</formula>
    </cfRule>
  </conditionalFormatting>
  <conditionalFormatting sqref="E28">
    <cfRule type="expression" dxfId="287" priority="22">
      <formula>MOD(ROW(),2)=0</formula>
    </cfRule>
  </conditionalFormatting>
  <conditionalFormatting sqref="D31">
    <cfRule type="expression" dxfId="286" priority="21">
      <formula>MOD(ROW(),2)=0</formula>
    </cfRule>
  </conditionalFormatting>
  <conditionalFormatting sqref="E31">
    <cfRule type="expression" dxfId="285" priority="20">
      <formula>MOD(ROW(),2)=0</formula>
    </cfRule>
  </conditionalFormatting>
  <conditionalFormatting sqref="D44">
    <cfRule type="expression" dxfId="284" priority="19">
      <formula>MOD(ROW(),2)=0</formula>
    </cfRule>
  </conditionalFormatting>
  <conditionalFormatting sqref="E44">
    <cfRule type="expression" dxfId="283" priority="18">
      <formula>MOD(ROW(),2)=0</formula>
    </cfRule>
  </conditionalFormatting>
  <conditionalFormatting sqref="D56">
    <cfRule type="expression" dxfId="282" priority="17">
      <formula>MOD(ROW(),2)=0</formula>
    </cfRule>
  </conditionalFormatting>
  <conditionalFormatting sqref="E56">
    <cfRule type="expression" dxfId="281" priority="16">
      <formula>MOD(ROW(),2)=0</formula>
    </cfRule>
  </conditionalFormatting>
  <conditionalFormatting sqref="I28">
    <cfRule type="expression" dxfId="280" priority="15">
      <formula>MOD(ROW(),2)=0</formula>
    </cfRule>
  </conditionalFormatting>
  <conditionalFormatting sqref="J28">
    <cfRule type="expression" dxfId="279" priority="14">
      <formula>MOD(ROW(),2)=0</formula>
    </cfRule>
  </conditionalFormatting>
  <conditionalFormatting sqref="R56">
    <cfRule type="expression" dxfId="278" priority="13">
      <formula>MOD(ROW(),2)=0</formula>
    </cfRule>
  </conditionalFormatting>
  <conditionalFormatting sqref="O56">
    <cfRule type="expression" dxfId="277" priority="12">
      <formula>MOD(ROW(),2)=0</formula>
    </cfRule>
  </conditionalFormatting>
  <conditionalFormatting sqref="P56">
    <cfRule type="expression" dxfId="276" priority="11">
      <formula>MOD(ROW(),2)=0</formula>
    </cfRule>
  </conditionalFormatting>
  <conditionalFormatting sqref="M14">
    <cfRule type="expression" dxfId="275" priority="10">
      <formula>MOD(ROW(),2)=0</formula>
    </cfRule>
  </conditionalFormatting>
  <conditionalFormatting sqref="M19">
    <cfRule type="expression" dxfId="274" priority="9">
      <formula>MOD(ROW(),2)=0</formula>
    </cfRule>
  </conditionalFormatting>
  <conditionalFormatting sqref="N19">
    <cfRule type="expression" dxfId="273" priority="8">
      <formula>MOD(ROW(),2)=0</formula>
    </cfRule>
  </conditionalFormatting>
  <conditionalFormatting sqref="M31">
    <cfRule type="expression" dxfId="272" priority="7">
      <formula>MOD(ROW(),2)=0</formula>
    </cfRule>
  </conditionalFormatting>
  <conditionalFormatting sqref="N31">
    <cfRule type="expression" dxfId="271" priority="6">
      <formula>MOD(ROW(),2)=0</formula>
    </cfRule>
  </conditionalFormatting>
  <conditionalFormatting sqref="M44">
    <cfRule type="expression" dxfId="270" priority="5">
      <formula>MOD(ROW(),2)=0</formula>
    </cfRule>
  </conditionalFormatting>
  <conditionalFormatting sqref="N44">
    <cfRule type="expression" dxfId="269" priority="4">
      <formula>MOD(ROW(),2)=0</formula>
    </cfRule>
  </conditionalFormatting>
  <conditionalFormatting sqref="M56">
    <cfRule type="expression" dxfId="268" priority="3">
      <formula>MOD(ROW(),2)=0</formula>
    </cfRule>
  </conditionalFormatting>
  <conditionalFormatting sqref="N56">
    <cfRule type="expression" dxfId="267" priority="2">
      <formula>MOD(ROW(),2)=0</formula>
    </cfRule>
  </conditionalFormatting>
  <conditionalFormatting sqref="I57">
    <cfRule type="expression" dxfId="266"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D05E4C-2354-4D67-84CA-2936F11ED8FE}">
  <dimension ref="A1:R64"/>
  <sheetViews>
    <sheetView zoomScaleNormal="100" workbookViewId="0">
      <pane ySplit="3" topLeftCell="A4" activePane="bottomLeft" state="frozen"/>
      <selection activeCell="O56" sqref="O56:P56"/>
      <selection pane="bottomLeft" activeCell="A5" sqref="A5"/>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5" width="20.6328125" style="1" bestFit="1" customWidth="1"/>
    <col min="6" max="6" width="20.6328125" style="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customWidth="1"/>
    <col min="15" max="15" width="13" style="1" customWidth="1"/>
    <col min="16" max="16" width="13.6328125" style="1" bestFit="1" customWidth="1"/>
    <col min="17" max="17" width="15.63281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37</v>
      </c>
      <c r="Q2" s="4"/>
    </row>
    <row r="3" spans="1:18" s="7" customFormat="1" ht="87.5" x14ac:dyDescent="0.45">
      <c r="A3" s="45" t="s">
        <v>2</v>
      </c>
      <c r="B3" s="45" t="s">
        <v>3</v>
      </c>
      <c r="C3" s="45" t="s">
        <v>38</v>
      </c>
      <c r="D3" s="45" t="s">
        <v>39</v>
      </c>
      <c r="E3" s="45" t="s">
        <v>40</v>
      </c>
      <c r="F3" s="45" t="s">
        <v>41</v>
      </c>
      <c r="G3" s="45" t="s">
        <v>42</v>
      </c>
      <c r="H3" s="45" t="s">
        <v>43</v>
      </c>
      <c r="I3" s="45" t="s">
        <v>44</v>
      </c>
      <c r="J3" s="45" t="s">
        <v>45</v>
      </c>
      <c r="K3" s="45" t="s">
        <v>46</v>
      </c>
      <c r="L3" s="45" t="s">
        <v>47</v>
      </c>
      <c r="M3" s="45" t="s">
        <v>48</v>
      </c>
      <c r="N3" s="45" t="s">
        <v>49</v>
      </c>
      <c r="O3" s="45" t="s">
        <v>50</v>
      </c>
      <c r="P3" s="45" t="s">
        <v>51</v>
      </c>
      <c r="Q3" s="45" t="s">
        <v>18</v>
      </c>
      <c r="R3" s="45" t="s">
        <v>19</v>
      </c>
    </row>
    <row r="4" spans="1:18" ht="17.149999999999999" customHeight="1" x14ac:dyDescent="0.45">
      <c r="A4" s="16" t="s">
        <v>76</v>
      </c>
      <c r="B4" s="17" t="s">
        <v>77</v>
      </c>
      <c r="C4" s="18">
        <v>26571</v>
      </c>
      <c r="D4" s="18">
        <v>22099</v>
      </c>
      <c r="E4" s="20">
        <v>0.83169621015392725</v>
      </c>
      <c r="F4" s="18">
        <v>19982</v>
      </c>
      <c r="G4" s="18">
        <v>13525</v>
      </c>
      <c r="H4" s="20">
        <v>0.5090135862406383</v>
      </c>
      <c r="I4" s="18">
        <v>13330</v>
      </c>
      <c r="J4" s="20">
        <v>0.50167475819502461</v>
      </c>
      <c r="K4" s="18">
        <v>195</v>
      </c>
      <c r="L4" s="20">
        <v>7.3388280456136391E-3</v>
      </c>
      <c r="M4" s="18">
        <v>2117</v>
      </c>
      <c r="N4" s="20">
        <v>7.9673328064431143E-2</v>
      </c>
      <c r="O4" s="18">
        <v>4472</v>
      </c>
      <c r="P4" s="20">
        <v>0.16830378984607278</v>
      </c>
      <c r="Q4" s="35" t="s">
        <v>138</v>
      </c>
      <c r="R4" s="35" t="s">
        <v>138</v>
      </c>
    </row>
    <row r="5" spans="1:18" ht="17.149999999999999" customHeight="1" x14ac:dyDescent="0.45">
      <c r="A5" s="16" t="s">
        <v>76</v>
      </c>
      <c r="B5" s="17" t="s">
        <v>78</v>
      </c>
      <c r="C5" s="18">
        <v>6</v>
      </c>
      <c r="D5" s="18">
        <v>6</v>
      </c>
      <c r="E5" s="20">
        <v>1</v>
      </c>
      <c r="F5" s="18">
        <v>6</v>
      </c>
      <c r="G5" s="18">
        <v>5</v>
      </c>
      <c r="H5" s="20">
        <v>0.83333333333333337</v>
      </c>
      <c r="I5" s="18">
        <v>5</v>
      </c>
      <c r="J5" s="20">
        <v>0.83333333333333337</v>
      </c>
      <c r="K5" s="18">
        <v>0</v>
      </c>
      <c r="L5" s="20">
        <v>0</v>
      </c>
      <c r="M5" s="18">
        <v>0</v>
      </c>
      <c r="N5" s="20">
        <v>0</v>
      </c>
      <c r="O5" s="18">
        <v>0</v>
      </c>
      <c r="P5" s="20">
        <v>0</v>
      </c>
      <c r="Q5" s="39" t="s">
        <v>138</v>
      </c>
      <c r="R5" s="42" t="s">
        <v>138</v>
      </c>
    </row>
    <row r="6" spans="1:18" ht="17.149999999999999" customHeight="1" x14ac:dyDescent="0.45">
      <c r="A6" s="16" t="s">
        <v>76</v>
      </c>
      <c r="B6" s="17" t="s">
        <v>79</v>
      </c>
      <c r="C6" s="18">
        <v>604</v>
      </c>
      <c r="D6" s="18" t="s">
        <v>20</v>
      </c>
      <c r="E6" s="18" t="s">
        <v>20</v>
      </c>
      <c r="F6" s="18">
        <v>548</v>
      </c>
      <c r="G6" s="18">
        <v>383</v>
      </c>
      <c r="H6" s="20">
        <v>0.63410596026490063</v>
      </c>
      <c r="I6" s="18">
        <v>383</v>
      </c>
      <c r="J6" s="20">
        <v>0.63410596026490063</v>
      </c>
      <c r="K6" s="18">
        <v>0</v>
      </c>
      <c r="L6" s="20">
        <v>0</v>
      </c>
      <c r="M6" s="18" t="s">
        <v>20</v>
      </c>
      <c r="N6" s="18" t="s">
        <v>20</v>
      </c>
      <c r="O6" s="18" t="s">
        <v>20</v>
      </c>
      <c r="P6" s="18" t="s">
        <v>20</v>
      </c>
      <c r="Q6" s="22">
        <v>1</v>
      </c>
      <c r="R6" s="25" t="s">
        <v>80</v>
      </c>
    </row>
    <row r="7" spans="1:18" ht="17.149999999999999" customHeight="1" x14ac:dyDescent="0.45">
      <c r="A7" s="16" t="s">
        <v>76</v>
      </c>
      <c r="B7" s="17" t="s">
        <v>81</v>
      </c>
      <c r="C7" s="18">
        <v>4183</v>
      </c>
      <c r="D7" s="18">
        <v>3663</v>
      </c>
      <c r="E7" s="20">
        <v>0.87568730576141529</v>
      </c>
      <c r="F7" s="18">
        <v>3456</v>
      </c>
      <c r="G7" s="18">
        <v>2579</v>
      </c>
      <c r="H7" s="20">
        <v>0.61654315084867317</v>
      </c>
      <c r="I7" s="18">
        <v>2489</v>
      </c>
      <c r="J7" s="20">
        <v>0.59502749223045659</v>
      </c>
      <c r="K7" s="18">
        <v>90</v>
      </c>
      <c r="L7" s="20">
        <v>2.1515658618216593E-2</v>
      </c>
      <c r="M7" s="18">
        <v>207</v>
      </c>
      <c r="N7" s="20">
        <v>4.9486014821898162E-2</v>
      </c>
      <c r="O7" s="18">
        <v>520</v>
      </c>
      <c r="P7" s="20">
        <v>0.12431269423858475</v>
      </c>
      <c r="Q7" s="39" t="s">
        <v>138</v>
      </c>
      <c r="R7" s="42" t="s">
        <v>138</v>
      </c>
    </row>
    <row r="8" spans="1:18" ht="17.149999999999999" customHeight="1" x14ac:dyDescent="0.45">
      <c r="A8" s="16" t="s">
        <v>76</v>
      </c>
      <c r="B8" s="17" t="s">
        <v>82</v>
      </c>
      <c r="C8" s="18">
        <v>850</v>
      </c>
      <c r="D8" s="18">
        <v>824</v>
      </c>
      <c r="E8" s="20">
        <v>0.96941176470588231</v>
      </c>
      <c r="F8" s="18">
        <v>744</v>
      </c>
      <c r="G8" s="18">
        <v>478</v>
      </c>
      <c r="H8" s="20">
        <v>0.56235294117647061</v>
      </c>
      <c r="I8" s="18" t="s">
        <v>20</v>
      </c>
      <c r="J8" s="18" t="s">
        <v>20</v>
      </c>
      <c r="K8" s="18" t="s">
        <v>20</v>
      </c>
      <c r="L8" s="18" t="s">
        <v>20</v>
      </c>
      <c r="M8" s="18">
        <v>80</v>
      </c>
      <c r="N8" s="20">
        <v>9.4117647058823528E-2</v>
      </c>
      <c r="O8" s="18">
        <v>26</v>
      </c>
      <c r="P8" s="20">
        <v>3.0588235294117649E-2</v>
      </c>
      <c r="Q8" s="22">
        <v>1</v>
      </c>
      <c r="R8" s="25" t="s">
        <v>80</v>
      </c>
    </row>
    <row r="9" spans="1:18" ht="17.149999999999999" customHeight="1" x14ac:dyDescent="0.45">
      <c r="A9" s="16" t="s">
        <v>76</v>
      </c>
      <c r="B9" s="17" t="s">
        <v>83</v>
      </c>
      <c r="C9" s="18">
        <v>597</v>
      </c>
      <c r="D9" s="18" t="s">
        <v>20</v>
      </c>
      <c r="E9" s="18" t="s">
        <v>20</v>
      </c>
      <c r="F9" s="18">
        <v>539</v>
      </c>
      <c r="G9" s="18">
        <v>293</v>
      </c>
      <c r="H9" s="20">
        <v>0.49078726968174202</v>
      </c>
      <c r="I9" s="18">
        <v>293</v>
      </c>
      <c r="J9" s="20">
        <v>0.49078726968174202</v>
      </c>
      <c r="K9" s="18">
        <v>0</v>
      </c>
      <c r="L9" s="20">
        <v>0</v>
      </c>
      <c r="M9" s="18" t="s">
        <v>20</v>
      </c>
      <c r="N9" s="18" t="s">
        <v>20</v>
      </c>
      <c r="O9" s="18" t="s">
        <v>20</v>
      </c>
      <c r="P9" s="18" t="s">
        <v>20</v>
      </c>
      <c r="Q9" s="22">
        <v>1</v>
      </c>
      <c r="R9" s="25" t="s">
        <v>80</v>
      </c>
    </row>
    <row r="10" spans="1:18" ht="17.149999999999999" customHeight="1" x14ac:dyDescent="0.45">
      <c r="A10" s="16" t="s">
        <v>76</v>
      </c>
      <c r="B10" s="23" t="s">
        <v>84</v>
      </c>
      <c r="C10" s="18">
        <v>19294</v>
      </c>
      <c r="D10" s="18">
        <v>19002</v>
      </c>
      <c r="E10" s="20">
        <v>0.98486576137659376</v>
      </c>
      <c r="F10" s="18">
        <v>17168</v>
      </c>
      <c r="G10" s="18">
        <v>10574</v>
      </c>
      <c r="H10" s="20">
        <v>0.54804602467088215</v>
      </c>
      <c r="I10" s="18">
        <v>10499</v>
      </c>
      <c r="J10" s="20">
        <v>0.5441588058463771</v>
      </c>
      <c r="K10" s="18">
        <v>75</v>
      </c>
      <c r="L10" s="20">
        <v>3.8872188245050276E-3</v>
      </c>
      <c r="M10" s="18">
        <v>1834</v>
      </c>
      <c r="N10" s="20">
        <v>9.5055457655229603E-2</v>
      </c>
      <c r="O10" s="18">
        <v>292</v>
      </c>
      <c r="P10" s="20">
        <v>1.5134238623406241E-2</v>
      </c>
      <c r="Q10" s="35" t="s">
        <v>138</v>
      </c>
      <c r="R10" s="41" t="s">
        <v>138</v>
      </c>
    </row>
    <row r="11" spans="1:18" ht="17.149999999999999" customHeight="1" x14ac:dyDescent="0.45">
      <c r="A11" s="16" t="s">
        <v>76</v>
      </c>
      <c r="B11" s="17" t="s">
        <v>85</v>
      </c>
      <c r="C11" s="18">
        <v>612</v>
      </c>
      <c r="D11" s="18">
        <v>576</v>
      </c>
      <c r="E11" s="20">
        <v>0.94117647058823528</v>
      </c>
      <c r="F11" s="18">
        <v>524</v>
      </c>
      <c r="G11" s="18">
        <v>325</v>
      </c>
      <c r="H11" s="20">
        <v>0.53104575163398693</v>
      </c>
      <c r="I11" s="18">
        <v>311</v>
      </c>
      <c r="J11" s="20">
        <v>0.50816993464052285</v>
      </c>
      <c r="K11" s="18">
        <v>14</v>
      </c>
      <c r="L11" s="20">
        <v>2.2875816993464051E-2</v>
      </c>
      <c r="M11" s="18">
        <v>52</v>
      </c>
      <c r="N11" s="20">
        <v>8.4967320261437912E-2</v>
      </c>
      <c r="O11" s="18">
        <v>36</v>
      </c>
      <c r="P11" s="20">
        <v>5.8823529411764705E-2</v>
      </c>
      <c r="Q11" s="39" t="s">
        <v>138</v>
      </c>
      <c r="R11" s="42" t="s">
        <v>138</v>
      </c>
    </row>
    <row r="12" spans="1:18" ht="17.149999999999999" customHeight="1" x14ac:dyDescent="0.45">
      <c r="A12" s="16" t="s">
        <v>76</v>
      </c>
      <c r="B12" s="17" t="s">
        <v>86</v>
      </c>
      <c r="C12" s="18">
        <v>2059</v>
      </c>
      <c r="D12" s="18">
        <v>1854</v>
      </c>
      <c r="E12" s="20">
        <v>0.90043710539096644</v>
      </c>
      <c r="F12" s="18">
        <v>1712</v>
      </c>
      <c r="G12" s="18">
        <v>1188</v>
      </c>
      <c r="H12" s="20">
        <v>0.57697911607576491</v>
      </c>
      <c r="I12" s="18">
        <v>1150</v>
      </c>
      <c r="J12" s="20">
        <v>0.55852355512384655</v>
      </c>
      <c r="K12" s="18">
        <v>38</v>
      </c>
      <c r="L12" s="20">
        <v>1.8455560951918408E-2</v>
      </c>
      <c r="M12" s="18">
        <v>142</v>
      </c>
      <c r="N12" s="20">
        <v>6.8965517241379309E-2</v>
      </c>
      <c r="O12" s="18">
        <v>205</v>
      </c>
      <c r="P12" s="20">
        <v>9.9562894609033517E-2</v>
      </c>
      <c r="Q12" s="35" t="s">
        <v>138</v>
      </c>
      <c r="R12" s="41" t="s">
        <v>138</v>
      </c>
    </row>
    <row r="13" spans="1:18" ht="17.149999999999999" customHeight="1" x14ac:dyDescent="0.45">
      <c r="A13" s="16" t="s">
        <v>76</v>
      </c>
      <c r="B13" s="17" t="s">
        <v>87</v>
      </c>
      <c r="C13" s="18">
        <v>29125</v>
      </c>
      <c r="D13" s="18">
        <v>23908</v>
      </c>
      <c r="E13" s="20">
        <v>0.82087553648068667</v>
      </c>
      <c r="F13" s="18">
        <v>21783</v>
      </c>
      <c r="G13" s="18">
        <v>15482</v>
      </c>
      <c r="H13" s="20">
        <v>0.53157081545064377</v>
      </c>
      <c r="I13" s="18">
        <v>15362</v>
      </c>
      <c r="J13" s="20">
        <v>0.52745064377682405</v>
      </c>
      <c r="K13" s="18">
        <v>120</v>
      </c>
      <c r="L13" s="20">
        <v>4.1201716738197428E-3</v>
      </c>
      <c r="M13" s="18">
        <v>2125</v>
      </c>
      <c r="N13" s="20">
        <v>7.2961373390557943E-2</v>
      </c>
      <c r="O13" s="18">
        <v>5217</v>
      </c>
      <c r="P13" s="20">
        <v>0.1791244635193133</v>
      </c>
      <c r="Q13" s="39" t="s">
        <v>138</v>
      </c>
      <c r="R13" s="42" t="s">
        <v>138</v>
      </c>
    </row>
    <row r="14" spans="1:18" ht="17.149999999999999" customHeight="1" x14ac:dyDescent="0.45">
      <c r="A14" s="16" t="s">
        <v>76</v>
      </c>
      <c r="B14" s="17" t="s">
        <v>88</v>
      </c>
      <c r="C14" s="18">
        <v>726</v>
      </c>
      <c r="D14" s="18">
        <v>700</v>
      </c>
      <c r="E14" s="20">
        <v>0.96418732782369143</v>
      </c>
      <c r="F14" s="18">
        <v>618</v>
      </c>
      <c r="G14" s="18">
        <v>332</v>
      </c>
      <c r="H14" s="20">
        <v>0.45730027548209368</v>
      </c>
      <c r="I14" s="18">
        <v>326</v>
      </c>
      <c r="J14" s="20">
        <v>0.44903581267217629</v>
      </c>
      <c r="K14" s="18">
        <v>6</v>
      </c>
      <c r="L14" s="20">
        <v>8.2644628099173556E-3</v>
      </c>
      <c r="M14" s="18">
        <v>82</v>
      </c>
      <c r="N14" s="20">
        <v>0.11294765840220386</v>
      </c>
      <c r="O14" s="18">
        <v>26</v>
      </c>
      <c r="P14" s="20">
        <v>3.5812672176308541E-2</v>
      </c>
      <c r="Q14" s="35" t="s">
        <v>138</v>
      </c>
      <c r="R14" s="41" t="s">
        <v>138</v>
      </c>
    </row>
    <row r="15" spans="1:18" ht="17.149999999999999" customHeight="1" x14ac:dyDescent="0.45">
      <c r="A15" s="16" t="s">
        <v>76</v>
      </c>
      <c r="B15" s="17" t="s">
        <v>89</v>
      </c>
      <c r="C15" s="18">
        <v>3119</v>
      </c>
      <c r="D15" s="18">
        <v>2793</v>
      </c>
      <c r="E15" s="20">
        <v>0.89547932029496635</v>
      </c>
      <c r="F15" s="18">
        <v>2578</v>
      </c>
      <c r="G15" s="18">
        <v>1697</v>
      </c>
      <c r="H15" s="20">
        <v>0.5440846425136262</v>
      </c>
      <c r="I15" s="18">
        <v>1647</v>
      </c>
      <c r="J15" s="20">
        <v>0.52805386341776206</v>
      </c>
      <c r="K15" s="18">
        <v>50</v>
      </c>
      <c r="L15" s="20">
        <v>1.6030779095864058E-2</v>
      </c>
      <c r="M15" s="18">
        <v>215</v>
      </c>
      <c r="N15" s="20">
        <v>6.8932350112215449E-2</v>
      </c>
      <c r="O15" s="18">
        <v>326</v>
      </c>
      <c r="P15" s="20">
        <v>0.10452067970503366</v>
      </c>
      <c r="Q15" s="39" t="s">
        <v>138</v>
      </c>
      <c r="R15" s="42" t="s">
        <v>138</v>
      </c>
    </row>
    <row r="16" spans="1:18" ht="17.149999999999999" customHeight="1" x14ac:dyDescent="0.45">
      <c r="A16" s="16" t="s">
        <v>76</v>
      </c>
      <c r="B16" s="17" t="s">
        <v>90</v>
      </c>
      <c r="C16" s="18">
        <v>6058</v>
      </c>
      <c r="D16" s="18">
        <v>6036</v>
      </c>
      <c r="E16" s="20">
        <v>0.99636843842852429</v>
      </c>
      <c r="F16" s="18">
        <v>5476</v>
      </c>
      <c r="G16" s="18">
        <v>3400</v>
      </c>
      <c r="H16" s="20">
        <v>0.56124133377352259</v>
      </c>
      <c r="I16" s="18">
        <v>3364</v>
      </c>
      <c r="J16" s="20">
        <v>0.55529877847474418</v>
      </c>
      <c r="K16" s="18">
        <v>36</v>
      </c>
      <c r="L16" s="20">
        <v>5.9425552987784746E-3</v>
      </c>
      <c r="M16" s="18">
        <v>560</v>
      </c>
      <c r="N16" s="20">
        <v>9.2439749092109613E-2</v>
      </c>
      <c r="O16" s="18">
        <v>22</v>
      </c>
      <c r="P16" s="20">
        <v>3.6315615714757345E-3</v>
      </c>
      <c r="Q16" s="35" t="s">
        <v>138</v>
      </c>
      <c r="R16" s="41" t="s">
        <v>138</v>
      </c>
    </row>
    <row r="17" spans="1:18" ht="17.149999999999999" customHeight="1" x14ac:dyDescent="0.45">
      <c r="A17" s="16" t="s">
        <v>76</v>
      </c>
      <c r="B17" s="17" t="s">
        <v>91</v>
      </c>
      <c r="C17" s="18">
        <v>366</v>
      </c>
      <c r="D17" s="18" t="s">
        <v>20</v>
      </c>
      <c r="E17" s="18" t="s">
        <v>20</v>
      </c>
      <c r="F17" s="18">
        <v>322</v>
      </c>
      <c r="G17" s="18">
        <v>233</v>
      </c>
      <c r="H17" s="20">
        <v>0.63661202185792354</v>
      </c>
      <c r="I17" s="18" t="s">
        <v>20</v>
      </c>
      <c r="J17" s="18" t="s">
        <v>20</v>
      </c>
      <c r="K17" s="18" t="s">
        <v>20</v>
      </c>
      <c r="L17" s="18" t="s">
        <v>20</v>
      </c>
      <c r="M17" s="18" t="s">
        <v>20</v>
      </c>
      <c r="N17" s="18" t="s">
        <v>20</v>
      </c>
      <c r="O17" s="18" t="s">
        <v>20</v>
      </c>
      <c r="P17" s="18" t="s">
        <v>20</v>
      </c>
      <c r="Q17" s="22">
        <v>1</v>
      </c>
      <c r="R17" s="25" t="s">
        <v>80</v>
      </c>
    </row>
    <row r="18" spans="1:18" ht="17.149999999999999" customHeight="1" x14ac:dyDescent="0.45">
      <c r="A18" s="16" t="s">
        <v>76</v>
      </c>
      <c r="B18" s="17" t="s">
        <v>92</v>
      </c>
      <c r="C18" s="18">
        <v>29063</v>
      </c>
      <c r="D18" s="18">
        <v>28989</v>
      </c>
      <c r="E18" s="20">
        <v>0.99745380724632693</v>
      </c>
      <c r="F18" s="18">
        <v>26943</v>
      </c>
      <c r="G18" s="18">
        <v>18273</v>
      </c>
      <c r="H18" s="20">
        <v>0.6287375701063207</v>
      </c>
      <c r="I18" s="18">
        <v>17907</v>
      </c>
      <c r="J18" s="20">
        <v>0.61614423837869459</v>
      </c>
      <c r="K18" s="18">
        <v>366</v>
      </c>
      <c r="L18" s="20">
        <v>1.2593331727626191E-2</v>
      </c>
      <c r="M18" s="18">
        <v>2046</v>
      </c>
      <c r="N18" s="20">
        <v>7.0398788838041501E-2</v>
      </c>
      <c r="O18" s="18">
        <v>74</v>
      </c>
      <c r="P18" s="20">
        <v>2.546192753673055E-3</v>
      </c>
      <c r="Q18" s="35" t="s">
        <v>138</v>
      </c>
      <c r="R18" s="41" t="s">
        <v>138</v>
      </c>
    </row>
    <row r="19" spans="1:18" ht="17.149999999999999" customHeight="1" x14ac:dyDescent="0.45">
      <c r="A19" s="16" t="s">
        <v>76</v>
      </c>
      <c r="B19" s="17" t="s">
        <v>93</v>
      </c>
      <c r="C19" s="18">
        <v>3919</v>
      </c>
      <c r="D19" s="18">
        <v>3897</v>
      </c>
      <c r="E19" s="20">
        <v>0.99438632304159225</v>
      </c>
      <c r="F19" s="18">
        <v>3581</v>
      </c>
      <c r="G19" s="18">
        <v>2432</v>
      </c>
      <c r="H19" s="20">
        <v>0.62056647103853024</v>
      </c>
      <c r="I19" s="18">
        <v>2400</v>
      </c>
      <c r="J19" s="20">
        <v>0.61240112273539171</v>
      </c>
      <c r="K19" s="18">
        <v>32</v>
      </c>
      <c r="L19" s="20">
        <v>8.1653483031385553E-3</v>
      </c>
      <c r="M19" s="18">
        <v>316</v>
      </c>
      <c r="N19" s="20">
        <v>8.0632814493493243E-2</v>
      </c>
      <c r="O19" s="18">
        <v>22</v>
      </c>
      <c r="P19" s="20">
        <v>5.6136769584077574E-3</v>
      </c>
      <c r="Q19" s="39" t="s">
        <v>138</v>
      </c>
      <c r="R19" s="42" t="s">
        <v>138</v>
      </c>
    </row>
    <row r="20" spans="1:18" ht="17.149999999999999" customHeight="1" x14ac:dyDescent="0.45">
      <c r="A20" s="16" t="s">
        <v>76</v>
      </c>
      <c r="B20" s="17" t="s">
        <v>94</v>
      </c>
      <c r="C20" s="18">
        <v>2175</v>
      </c>
      <c r="D20" s="18">
        <v>2133</v>
      </c>
      <c r="E20" s="20">
        <v>0.9806896551724138</v>
      </c>
      <c r="F20" s="18">
        <v>2008</v>
      </c>
      <c r="G20" s="18">
        <v>1264</v>
      </c>
      <c r="H20" s="20">
        <v>0.58114942528735636</v>
      </c>
      <c r="I20" s="18">
        <v>1238</v>
      </c>
      <c r="J20" s="20">
        <v>0.56919540229885057</v>
      </c>
      <c r="K20" s="18">
        <v>26</v>
      </c>
      <c r="L20" s="20">
        <v>1.1954022988505748E-2</v>
      </c>
      <c r="M20" s="18">
        <v>125</v>
      </c>
      <c r="N20" s="20">
        <v>5.7471264367816091E-2</v>
      </c>
      <c r="O20" s="18">
        <v>42</v>
      </c>
      <c r="P20" s="20">
        <v>1.9310344827586208E-2</v>
      </c>
      <c r="Q20" s="35" t="s">
        <v>138</v>
      </c>
      <c r="R20" s="41" t="s">
        <v>138</v>
      </c>
    </row>
    <row r="21" spans="1:18" ht="17.149999999999999" customHeight="1" x14ac:dyDescent="0.45">
      <c r="A21" s="16" t="s">
        <v>76</v>
      </c>
      <c r="B21" s="17" t="s">
        <v>95</v>
      </c>
      <c r="C21" s="18">
        <v>437</v>
      </c>
      <c r="D21" s="18">
        <v>406</v>
      </c>
      <c r="E21" s="20">
        <v>0.92906178489702518</v>
      </c>
      <c r="F21" s="18">
        <v>376</v>
      </c>
      <c r="G21" s="18">
        <v>254</v>
      </c>
      <c r="H21" s="20">
        <v>0.58123569794050345</v>
      </c>
      <c r="I21" s="18" t="s">
        <v>20</v>
      </c>
      <c r="J21" s="18" t="s">
        <v>20</v>
      </c>
      <c r="K21" s="18" t="s">
        <v>20</v>
      </c>
      <c r="L21" s="18" t="s">
        <v>20</v>
      </c>
      <c r="M21" s="18">
        <v>30</v>
      </c>
      <c r="N21" s="20">
        <v>6.8649885583524028E-2</v>
      </c>
      <c r="O21" s="18">
        <v>31</v>
      </c>
      <c r="P21" s="20">
        <v>7.0938215102974822E-2</v>
      </c>
      <c r="Q21" s="22">
        <v>1</v>
      </c>
      <c r="R21" s="25" t="s">
        <v>80</v>
      </c>
    </row>
    <row r="22" spans="1:18" ht="17.149999999999999" customHeight="1" x14ac:dyDescent="0.45">
      <c r="A22" s="16" t="s">
        <v>76</v>
      </c>
      <c r="B22" s="23" t="s">
        <v>96</v>
      </c>
      <c r="C22" s="18">
        <v>232780</v>
      </c>
      <c r="D22" s="18">
        <v>224357</v>
      </c>
      <c r="E22" s="20">
        <v>0.96381561989861675</v>
      </c>
      <c r="F22" s="18">
        <v>204707</v>
      </c>
      <c r="G22" s="18">
        <v>139879</v>
      </c>
      <c r="H22" s="20">
        <v>0.60090643526076126</v>
      </c>
      <c r="I22" s="18">
        <v>138413</v>
      </c>
      <c r="J22" s="20">
        <v>0.59460864335424002</v>
      </c>
      <c r="K22" s="18">
        <v>1466</v>
      </c>
      <c r="L22" s="20">
        <v>6.2977919065211789E-3</v>
      </c>
      <c r="M22" s="18">
        <v>19650</v>
      </c>
      <c r="N22" s="20">
        <v>8.4414468596958503E-2</v>
      </c>
      <c r="O22" s="18">
        <v>8423</v>
      </c>
      <c r="P22" s="20">
        <v>3.6184380101383279E-2</v>
      </c>
      <c r="Q22" s="35" t="s">
        <v>138</v>
      </c>
      <c r="R22" s="41" t="s">
        <v>138</v>
      </c>
    </row>
    <row r="23" spans="1:18" ht="17.149999999999999" customHeight="1" x14ac:dyDescent="0.45">
      <c r="A23" s="16" t="s">
        <v>76</v>
      </c>
      <c r="B23" s="17" t="s">
        <v>97</v>
      </c>
      <c r="C23" s="18">
        <v>4646</v>
      </c>
      <c r="D23" s="18">
        <v>4607</v>
      </c>
      <c r="E23" s="20">
        <v>0.99160568230736112</v>
      </c>
      <c r="F23" s="18">
        <v>4204</v>
      </c>
      <c r="G23" s="18">
        <v>2798</v>
      </c>
      <c r="H23" s="20">
        <v>0.60223848471803698</v>
      </c>
      <c r="I23" s="18">
        <v>2767</v>
      </c>
      <c r="J23" s="20">
        <v>0.59556607834696518</v>
      </c>
      <c r="K23" s="18">
        <v>31</v>
      </c>
      <c r="L23" s="20">
        <v>6.6724063710718899E-3</v>
      </c>
      <c r="M23" s="18">
        <v>403</v>
      </c>
      <c r="N23" s="20">
        <v>8.6741282823934562E-2</v>
      </c>
      <c r="O23" s="18">
        <v>39</v>
      </c>
      <c r="P23" s="20">
        <v>8.3943176926388283E-3</v>
      </c>
      <c r="Q23" s="39" t="s">
        <v>138</v>
      </c>
      <c r="R23" s="42" t="s">
        <v>138</v>
      </c>
    </row>
    <row r="24" spans="1:18" ht="17.149999999999999" customHeight="1" x14ac:dyDescent="0.45">
      <c r="A24" s="16" t="s">
        <v>76</v>
      </c>
      <c r="B24" s="17" t="s">
        <v>98</v>
      </c>
      <c r="C24" s="18">
        <v>3219</v>
      </c>
      <c r="D24" s="18">
        <v>3183</v>
      </c>
      <c r="E24" s="20">
        <v>0.9888164026095061</v>
      </c>
      <c r="F24" s="18">
        <v>2828</v>
      </c>
      <c r="G24" s="18">
        <v>1857</v>
      </c>
      <c r="H24" s="20">
        <v>0.57688723205964587</v>
      </c>
      <c r="I24" s="18">
        <v>1848</v>
      </c>
      <c r="J24" s="20">
        <v>0.5740913327120224</v>
      </c>
      <c r="K24" s="18">
        <v>9</v>
      </c>
      <c r="L24" s="20">
        <v>2.7958993476234857E-3</v>
      </c>
      <c r="M24" s="18">
        <v>355</v>
      </c>
      <c r="N24" s="20">
        <v>0.11028269648959305</v>
      </c>
      <c r="O24" s="18">
        <v>36</v>
      </c>
      <c r="P24" s="20">
        <v>1.1183597390493943E-2</v>
      </c>
      <c r="Q24" s="35" t="s">
        <v>138</v>
      </c>
      <c r="R24" s="41" t="s">
        <v>138</v>
      </c>
    </row>
    <row r="25" spans="1:18" ht="17.149999999999999" customHeight="1" x14ac:dyDescent="0.45">
      <c r="A25" s="16" t="s">
        <v>76</v>
      </c>
      <c r="B25" s="17" t="s">
        <v>99</v>
      </c>
      <c r="C25" s="18">
        <v>376</v>
      </c>
      <c r="D25" s="18">
        <v>319</v>
      </c>
      <c r="E25" s="20">
        <v>0.84840425531914898</v>
      </c>
      <c r="F25" s="18">
        <v>296</v>
      </c>
      <c r="G25" s="18">
        <v>224</v>
      </c>
      <c r="H25" s="20">
        <v>0.5957446808510638</v>
      </c>
      <c r="I25" s="18">
        <v>224</v>
      </c>
      <c r="J25" s="20">
        <v>0.5957446808510638</v>
      </c>
      <c r="K25" s="18">
        <v>0</v>
      </c>
      <c r="L25" s="20">
        <v>0</v>
      </c>
      <c r="M25" s="18">
        <v>23</v>
      </c>
      <c r="N25" s="20">
        <v>6.1170212765957445E-2</v>
      </c>
      <c r="O25" s="18">
        <v>57</v>
      </c>
      <c r="P25" s="20">
        <v>0.15159574468085107</v>
      </c>
      <c r="Q25" s="39" t="s">
        <v>138</v>
      </c>
      <c r="R25" s="42" t="s">
        <v>138</v>
      </c>
    </row>
    <row r="26" spans="1:18" ht="17.149999999999999" customHeight="1" x14ac:dyDescent="0.45">
      <c r="A26" s="16" t="s">
        <v>76</v>
      </c>
      <c r="B26" s="17" t="s">
        <v>100</v>
      </c>
      <c r="C26" s="18">
        <v>2436</v>
      </c>
      <c r="D26" s="18">
        <v>2218</v>
      </c>
      <c r="E26" s="20">
        <v>0.91050903119868642</v>
      </c>
      <c r="F26" s="18">
        <v>2006</v>
      </c>
      <c r="G26" s="18">
        <v>1464</v>
      </c>
      <c r="H26" s="20">
        <v>0.60098522167487689</v>
      </c>
      <c r="I26" s="18">
        <v>1451</v>
      </c>
      <c r="J26" s="20">
        <v>0.59564860426929389</v>
      </c>
      <c r="K26" s="18">
        <v>13</v>
      </c>
      <c r="L26" s="20">
        <v>5.3366174055829232E-3</v>
      </c>
      <c r="M26" s="18">
        <v>212</v>
      </c>
      <c r="N26" s="20">
        <v>8.7027914614121515E-2</v>
      </c>
      <c r="O26" s="18">
        <v>218</v>
      </c>
      <c r="P26" s="20">
        <v>8.9490968801313631E-2</v>
      </c>
      <c r="Q26" s="35" t="s">
        <v>138</v>
      </c>
      <c r="R26" s="41" t="s">
        <v>138</v>
      </c>
    </row>
    <row r="27" spans="1:18" ht="17.149999999999999" customHeight="1" x14ac:dyDescent="0.45">
      <c r="A27" s="16" t="s">
        <v>76</v>
      </c>
      <c r="B27" s="17" t="s">
        <v>101</v>
      </c>
      <c r="C27" s="18">
        <v>8056</v>
      </c>
      <c r="D27" s="18">
        <v>6901</v>
      </c>
      <c r="E27" s="20">
        <v>0.85662859980139028</v>
      </c>
      <c r="F27" s="18">
        <v>6435</v>
      </c>
      <c r="G27" s="18">
        <v>4651</v>
      </c>
      <c r="H27" s="20">
        <v>0.57733366434955313</v>
      </c>
      <c r="I27" s="18">
        <v>4598</v>
      </c>
      <c r="J27" s="20">
        <v>0.57075471698113212</v>
      </c>
      <c r="K27" s="18">
        <v>53</v>
      </c>
      <c r="L27" s="20">
        <v>6.5789473684210523E-3</v>
      </c>
      <c r="M27" s="18">
        <v>466</v>
      </c>
      <c r="N27" s="20">
        <v>5.7845084409136049E-2</v>
      </c>
      <c r="O27" s="18">
        <v>1155</v>
      </c>
      <c r="P27" s="20">
        <v>0.14337140019860972</v>
      </c>
      <c r="Q27" s="39" t="s">
        <v>138</v>
      </c>
      <c r="R27" s="42" t="s">
        <v>138</v>
      </c>
    </row>
    <row r="28" spans="1:18" ht="17.149999999999999" customHeight="1" x14ac:dyDescent="0.45">
      <c r="A28" s="16" t="s">
        <v>76</v>
      </c>
      <c r="B28" s="17" t="s">
        <v>102</v>
      </c>
      <c r="C28" s="18">
        <v>218</v>
      </c>
      <c r="D28" s="18" t="s">
        <v>20</v>
      </c>
      <c r="E28" s="18" t="s">
        <v>20</v>
      </c>
      <c r="F28" s="18">
        <v>202</v>
      </c>
      <c r="G28" s="18">
        <v>125</v>
      </c>
      <c r="H28" s="20">
        <v>0.57339449541284404</v>
      </c>
      <c r="I28" s="18">
        <v>120</v>
      </c>
      <c r="J28" s="20">
        <v>0.55045871559633031</v>
      </c>
      <c r="K28" s="18">
        <v>5</v>
      </c>
      <c r="L28" s="20">
        <v>2.2935779816513763E-2</v>
      </c>
      <c r="M28" s="18" t="s">
        <v>20</v>
      </c>
      <c r="N28" s="18" t="s">
        <v>20</v>
      </c>
      <c r="O28" s="18" t="s">
        <v>20</v>
      </c>
      <c r="P28" s="18" t="s">
        <v>20</v>
      </c>
      <c r="Q28" s="22">
        <v>1</v>
      </c>
      <c r="R28" s="25" t="s">
        <v>80</v>
      </c>
    </row>
    <row r="29" spans="1:18" ht="17.149999999999999" customHeight="1" x14ac:dyDescent="0.45">
      <c r="A29" s="16" t="s">
        <v>76</v>
      </c>
      <c r="B29" s="17" t="s">
        <v>103</v>
      </c>
      <c r="C29" s="18">
        <v>159</v>
      </c>
      <c r="D29" s="18" t="s">
        <v>20</v>
      </c>
      <c r="E29" s="18" t="s">
        <v>20</v>
      </c>
      <c r="F29" s="18">
        <v>125</v>
      </c>
      <c r="G29" s="18">
        <v>88</v>
      </c>
      <c r="H29" s="20">
        <v>0.55345911949685533</v>
      </c>
      <c r="I29" s="18" t="s">
        <v>20</v>
      </c>
      <c r="J29" s="18" t="s">
        <v>20</v>
      </c>
      <c r="K29" s="18" t="s">
        <v>20</v>
      </c>
      <c r="L29" s="18" t="s">
        <v>20</v>
      </c>
      <c r="M29" s="18" t="s">
        <v>20</v>
      </c>
      <c r="N29" s="18" t="s">
        <v>20</v>
      </c>
      <c r="O29" s="18" t="s">
        <v>20</v>
      </c>
      <c r="P29" s="18" t="s">
        <v>20</v>
      </c>
      <c r="Q29" s="22">
        <v>1</v>
      </c>
      <c r="R29" s="25" t="s">
        <v>80</v>
      </c>
    </row>
    <row r="30" spans="1:18" ht="17.149999999999999" customHeight="1" x14ac:dyDescent="0.45">
      <c r="A30" s="16" t="s">
        <v>76</v>
      </c>
      <c r="B30" s="17" t="s">
        <v>104</v>
      </c>
      <c r="C30" s="18">
        <v>8390</v>
      </c>
      <c r="D30" s="18">
        <v>8058</v>
      </c>
      <c r="E30" s="20">
        <v>0.96042908224076284</v>
      </c>
      <c r="F30" s="18">
        <v>7356</v>
      </c>
      <c r="G30" s="18">
        <v>4376</v>
      </c>
      <c r="H30" s="20">
        <v>0.52157330154946369</v>
      </c>
      <c r="I30" s="18">
        <v>4256</v>
      </c>
      <c r="J30" s="20">
        <v>0.50727056019070327</v>
      </c>
      <c r="K30" s="18">
        <v>120</v>
      </c>
      <c r="L30" s="20">
        <v>1.4302741358760428E-2</v>
      </c>
      <c r="M30" s="18">
        <v>702</v>
      </c>
      <c r="N30" s="20">
        <v>8.3671036948748514E-2</v>
      </c>
      <c r="O30" s="18">
        <v>332</v>
      </c>
      <c r="P30" s="20">
        <v>3.9570917759237184E-2</v>
      </c>
      <c r="Q30" s="35" t="s">
        <v>138</v>
      </c>
      <c r="R30" s="41" t="s">
        <v>138</v>
      </c>
    </row>
    <row r="31" spans="1:18" ht="17.149999999999999" customHeight="1" x14ac:dyDescent="0.45">
      <c r="A31" s="16" t="s">
        <v>76</v>
      </c>
      <c r="B31" s="17" t="s">
        <v>105</v>
      </c>
      <c r="C31" s="18">
        <v>1762</v>
      </c>
      <c r="D31" s="18">
        <v>1753</v>
      </c>
      <c r="E31" s="20">
        <v>0.9948921679909194</v>
      </c>
      <c r="F31" s="18">
        <v>1609</v>
      </c>
      <c r="G31" s="18">
        <v>849</v>
      </c>
      <c r="H31" s="20">
        <v>0.48183881952326901</v>
      </c>
      <c r="I31" s="18">
        <v>834</v>
      </c>
      <c r="J31" s="20">
        <v>0.47332576617480138</v>
      </c>
      <c r="K31" s="18">
        <v>15</v>
      </c>
      <c r="L31" s="20">
        <v>8.5130533484676502E-3</v>
      </c>
      <c r="M31" s="18">
        <v>144</v>
      </c>
      <c r="N31" s="20">
        <v>8.1725312145289442E-2</v>
      </c>
      <c r="O31" s="18">
        <v>9</v>
      </c>
      <c r="P31" s="20">
        <v>5.1078320090805901E-3</v>
      </c>
      <c r="Q31" s="39" t="s">
        <v>138</v>
      </c>
      <c r="R31" s="42" t="s">
        <v>138</v>
      </c>
    </row>
    <row r="32" spans="1:18" ht="17.149999999999999" customHeight="1" x14ac:dyDescent="0.45">
      <c r="A32" s="16" t="s">
        <v>76</v>
      </c>
      <c r="B32" s="17" t="s">
        <v>106</v>
      </c>
      <c r="C32" s="18">
        <v>1835</v>
      </c>
      <c r="D32" s="18">
        <v>1699</v>
      </c>
      <c r="E32" s="20">
        <v>0.92588555858310628</v>
      </c>
      <c r="F32" s="18">
        <v>1553</v>
      </c>
      <c r="G32" s="18">
        <v>1154</v>
      </c>
      <c r="H32" s="20">
        <v>0.6288828337874659</v>
      </c>
      <c r="I32" s="18" t="s">
        <v>20</v>
      </c>
      <c r="J32" s="18" t="s">
        <v>20</v>
      </c>
      <c r="K32" s="18" t="s">
        <v>20</v>
      </c>
      <c r="L32" s="18" t="s">
        <v>20</v>
      </c>
      <c r="M32" s="18">
        <v>146</v>
      </c>
      <c r="N32" s="20">
        <v>7.9564032697547679E-2</v>
      </c>
      <c r="O32" s="18">
        <v>136</v>
      </c>
      <c r="P32" s="20">
        <v>7.4114441416893731E-2</v>
      </c>
      <c r="Q32" s="22">
        <v>1</v>
      </c>
      <c r="R32" s="25" t="s">
        <v>80</v>
      </c>
    </row>
    <row r="33" spans="1:18" ht="17.149999999999999" customHeight="1" x14ac:dyDescent="0.45">
      <c r="A33" s="16" t="s">
        <v>76</v>
      </c>
      <c r="B33" s="17" t="s">
        <v>107</v>
      </c>
      <c r="C33" s="18">
        <v>58099</v>
      </c>
      <c r="D33" s="18">
        <v>56448</v>
      </c>
      <c r="E33" s="20">
        <v>0.97158298765899587</v>
      </c>
      <c r="F33" s="18">
        <v>51168</v>
      </c>
      <c r="G33" s="18">
        <v>31025</v>
      </c>
      <c r="H33" s="20">
        <v>0.5340023064080277</v>
      </c>
      <c r="I33" s="18">
        <v>30643</v>
      </c>
      <c r="J33" s="20">
        <v>0.52742732232912792</v>
      </c>
      <c r="K33" s="18">
        <v>382</v>
      </c>
      <c r="L33" s="20">
        <v>6.5749840788998093E-3</v>
      </c>
      <c r="M33" s="18">
        <v>5280</v>
      </c>
      <c r="N33" s="20">
        <v>9.0879361090552335E-2</v>
      </c>
      <c r="O33" s="18">
        <v>1651</v>
      </c>
      <c r="P33" s="20">
        <v>2.8417012341004147E-2</v>
      </c>
      <c r="Q33" s="39" t="s">
        <v>138</v>
      </c>
      <c r="R33" s="42" t="s">
        <v>138</v>
      </c>
    </row>
    <row r="34" spans="1:18" ht="17.149999999999999" customHeight="1" x14ac:dyDescent="0.45">
      <c r="A34" s="16" t="s">
        <v>76</v>
      </c>
      <c r="B34" s="17" t="s">
        <v>108</v>
      </c>
      <c r="C34" s="18">
        <v>4468</v>
      </c>
      <c r="D34" s="18">
        <v>3771</v>
      </c>
      <c r="E34" s="20">
        <v>0.84400179051029545</v>
      </c>
      <c r="F34" s="18">
        <v>3504</v>
      </c>
      <c r="G34" s="18">
        <v>2540</v>
      </c>
      <c r="H34" s="20">
        <v>0.56848701880035812</v>
      </c>
      <c r="I34" s="18">
        <v>2486</v>
      </c>
      <c r="J34" s="20">
        <v>0.55640107430617725</v>
      </c>
      <c r="K34" s="18">
        <v>54</v>
      </c>
      <c r="L34" s="20">
        <v>1.2085944494180842E-2</v>
      </c>
      <c r="M34" s="18">
        <v>267</v>
      </c>
      <c r="N34" s="20">
        <v>5.9758281110116385E-2</v>
      </c>
      <c r="O34" s="18">
        <v>697</v>
      </c>
      <c r="P34" s="20">
        <v>0.15599820948970455</v>
      </c>
      <c r="Q34" s="35" t="s">
        <v>138</v>
      </c>
      <c r="R34" s="41" t="s">
        <v>138</v>
      </c>
    </row>
    <row r="35" spans="1:18" ht="17.149999999999999" customHeight="1" x14ac:dyDescent="0.45">
      <c r="A35" s="16" t="s">
        <v>76</v>
      </c>
      <c r="B35" s="17" t="s">
        <v>109</v>
      </c>
      <c r="C35" s="18">
        <v>305</v>
      </c>
      <c r="D35" s="18">
        <v>287</v>
      </c>
      <c r="E35" s="20">
        <v>0.94098360655737701</v>
      </c>
      <c r="F35" s="18">
        <v>272</v>
      </c>
      <c r="G35" s="18">
        <v>186</v>
      </c>
      <c r="H35" s="20">
        <v>0.60983606557377046</v>
      </c>
      <c r="I35" s="18">
        <v>186</v>
      </c>
      <c r="J35" s="20">
        <v>0.60983606557377046</v>
      </c>
      <c r="K35" s="18">
        <v>0</v>
      </c>
      <c r="L35" s="20">
        <v>0</v>
      </c>
      <c r="M35" s="18">
        <v>15</v>
      </c>
      <c r="N35" s="20">
        <v>4.9180327868852458E-2</v>
      </c>
      <c r="O35" s="18">
        <v>18</v>
      </c>
      <c r="P35" s="20">
        <v>5.9016393442622953E-2</v>
      </c>
      <c r="Q35" s="39" t="s">
        <v>138</v>
      </c>
      <c r="R35" s="42" t="s">
        <v>138</v>
      </c>
    </row>
    <row r="36" spans="1:18" ht="17.149999999999999" customHeight="1" x14ac:dyDescent="0.45">
      <c r="A36" s="16" t="s">
        <v>76</v>
      </c>
      <c r="B36" s="17" t="s">
        <v>110</v>
      </c>
      <c r="C36" s="18">
        <v>58937</v>
      </c>
      <c r="D36" s="18">
        <v>54909</v>
      </c>
      <c r="E36" s="20">
        <v>0.93165583589256329</v>
      </c>
      <c r="F36" s="18">
        <v>50246</v>
      </c>
      <c r="G36" s="18">
        <v>31868</v>
      </c>
      <c r="H36" s="20">
        <v>0.54071296469111085</v>
      </c>
      <c r="I36" s="18">
        <v>30102</v>
      </c>
      <c r="J36" s="20">
        <v>0.51074876563109761</v>
      </c>
      <c r="K36" s="18">
        <v>1766</v>
      </c>
      <c r="L36" s="20">
        <v>2.9964199060013234E-2</v>
      </c>
      <c r="M36" s="18">
        <v>4663</v>
      </c>
      <c r="N36" s="20">
        <v>7.9118380643738231E-2</v>
      </c>
      <c r="O36" s="18">
        <v>4028</v>
      </c>
      <c r="P36" s="20">
        <v>6.8344164107436753E-2</v>
      </c>
      <c r="Q36" s="35" t="s">
        <v>138</v>
      </c>
      <c r="R36" s="41" t="s">
        <v>138</v>
      </c>
    </row>
    <row r="37" spans="1:18" ht="17.149999999999999" customHeight="1" x14ac:dyDescent="0.45">
      <c r="A37" s="16" t="s">
        <v>76</v>
      </c>
      <c r="B37" s="17" t="s">
        <v>111</v>
      </c>
      <c r="C37" s="18">
        <v>33428</v>
      </c>
      <c r="D37" s="18">
        <v>24637</v>
      </c>
      <c r="E37" s="20">
        <v>0.73701687208328348</v>
      </c>
      <c r="F37" s="18">
        <v>21811</v>
      </c>
      <c r="G37" s="18">
        <v>16490</v>
      </c>
      <c r="H37" s="20">
        <v>0.49329903075266246</v>
      </c>
      <c r="I37" s="18">
        <v>16424</v>
      </c>
      <c r="J37" s="20">
        <v>0.49132463802800047</v>
      </c>
      <c r="K37" s="18">
        <v>66</v>
      </c>
      <c r="L37" s="20">
        <v>1.9743927246619599E-3</v>
      </c>
      <c r="M37" s="18">
        <v>2826</v>
      </c>
      <c r="N37" s="20">
        <v>8.4539906665071204E-2</v>
      </c>
      <c r="O37" s="18">
        <v>8791</v>
      </c>
      <c r="P37" s="20">
        <v>0.26298312791671652</v>
      </c>
      <c r="Q37" s="39" t="s">
        <v>138</v>
      </c>
      <c r="R37" s="42" t="s">
        <v>138</v>
      </c>
    </row>
    <row r="38" spans="1:18" ht="17.149999999999999" customHeight="1" x14ac:dyDescent="0.45">
      <c r="A38" s="16" t="s">
        <v>76</v>
      </c>
      <c r="B38" s="17" t="s">
        <v>112</v>
      </c>
      <c r="C38" s="18">
        <v>1140</v>
      </c>
      <c r="D38" s="18">
        <v>937</v>
      </c>
      <c r="E38" s="20">
        <v>0.82192982456140351</v>
      </c>
      <c r="F38" s="18">
        <v>876</v>
      </c>
      <c r="G38" s="18">
        <v>663</v>
      </c>
      <c r="H38" s="20">
        <v>0.58157894736842108</v>
      </c>
      <c r="I38" s="18" t="s">
        <v>20</v>
      </c>
      <c r="J38" s="18" t="s">
        <v>20</v>
      </c>
      <c r="K38" s="18" t="s">
        <v>20</v>
      </c>
      <c r="L38" s="18" t="s">
        <v>20</v>
      </c>
      <c r="M38" s="18">
        <v>61</v>
      </c>
      <c r="N38" s="20">
        <v>5.3508771929824561E-2</v>
      </c>
      <c r="O38" s="18">
        <v>203</v>
      </c>
      <c r="P38" s="20">
        <v>0.17807017543859649</v>
      </c>
      <c r="Q38" s="22">
        <v>1</v>
      </c>
      <c r="R38" s="25" t="s">
        <v>80</v>
      </c>
    </row>
    <row r="39" spans="1:18" ht="17.149999999999999" customHeight="1" x14ac:dyDescent="0.45">
      <c r="A39" s="16" t="s">
        <v>76</v>
      </c>
      <c r="B39" s="23" t="s">
        <v>113</v>
      </c>
      <c r="C39" s="18">
        <v>55093</v>
      </c>
      <c r="D39" s="18">
        <v>50419</v>
      </c>
      <c r="E39" s="20">
        <v>0.91516163577950016</v>
      </c>
      <c r="F39" s="18">
        <v>46477</v>
      </c>
      <c r="G39" s="18">
        <v>34691</v>
      </c>
      <c r="H39" s="20">
        <v>0.62968072168878075</v>
      </c>
      <c r="I39" s="18">
        <v>34082</v>
      </c>
      <c r="J39" s="20">
        <v>0.618626685785853</v>
      </c>
      <c r="K39" s="18">
        <v>609</v>
      </c>
      <c r="L39" s="20">
        <v>1.1054035902927776E-2</v>
      </c>
      <c r="M39" s="18">
        <v>3942</v>
      </c>
      <c r="N39" s="20">
        <v>7.1551739785453691E-2</v>
      </c>
      <c r="O39" s="18">
        <v>4674</v>
      </c>
      <c r="P39" s="20">
        <v>8.4838364220499882E-2</v>
      </c>
      <c r="Q39" s="39" t="s">
        <v>138</v>
      </c>
      <c r="R39" s="42" t="s">
        <v>138</v>
      </c>
    </row>
    <row r="40" spans="1:18" ht="17.149999999999999" customHeight="1" x14ac:dyDescent="0.45">
      <c r="A40" s="16" t="s">
        <v>76</v>
      </c>
      <c r="B40" s="17" t="s">
        <v>114</v>
      </c>
      <c r="C40" s="18">
        <v>50348</v>
      </c>
      <c r="D40" s="18">
        <v>48377</v>
      </c>
      <c r="E40" s="20">
        <v>0.96085246683085723</v>
      </c>
      <c r="F40" s="18">
        <v>41860</v>
      </c>
      <c r="G40" s="18">
        <v>25204</v>
      </c>
      <c r="H40" s="20">
        <v>0.50059585286406605</v>
      </c>
      <c r="I40" s="18">
        <v>24549</v>
      </c>
      <c r="J40" s="20">
        <v>0.48758639866528958</v>
      </c>
      <c r="K40" s="18">
        <v>655</v>
      </c>
      <c r="L40" s="20">
        <v>1.3009454198776516E-2</v>
      </c>
      <c r="M40" s="18">
        <v>6517</v>
      </c>
      <c r="N40" s="20">
        <v>0.12943910383729246</v>
      </c>
      <c r="O40" s="18">
        <v>1971</v>
      </c>
      <c r="P40" s="20">
        <v>3.9147533169142767E-2</v>
      </c>
      <c r="Q40" s="35" t="s">
        <v>138</v>
      </c>
      <c r="R40" s="41" t="s">
        <v>138</v>
      </c>
    </row>
    <row r="41" spans="1:18" ht="17.149999999999999" customHeight="1" x14ac:dyDescent="0.45">
      <c r="A41" s="16" t="s">
        <v>76</v>
      </c>
      <c r="B41" s="23" t="s">
        <v>115</v>
      </c>
      <c r="C41" s="18">
        <v>13174</v>
      </c>
      <c r="D41" s="18">
        <v>11629</v>
      </c>
      <c r="E41" s="20">
        <v>0.88272354637923178</v>
      </c>
      <c r="F41" s="18">
        <v>10437</v>
      </c>
      <c r="G41" s="18">
        <v>7117</v>
      </c>
      <c r="H41" s="20">
        <v>0.5402307575527554</v>
      </c>
      <c r="I41" s="18">
        <v>7102</v>
      </c>
      <c r="J41" s="20">
        <v>0.53909215120692278</v>
      </c>
      <c r="K41" s="18">
        <v>15</v>
      </c>
      <c r="L41" s="20">
        <v>1.1386063458327007E-3</v>
      </c>
      <c r="M41" s="18">
        <v>1192</v>
      </c>
      <c r="N41" s="20">
        <v>9.0481250948838618E-2</v>
      </c>
      <c r="O41" s="18">
        <v>1545</v>
      </c>
      <c r="P41" s="20">
        <v>0.11727645362076818</v>
      </c>
      <c r="Q41" s="39" t="s">
        <v>138</v>
      </c>
      <c r="R41" s="42" t="s">
        <v>138</v>
      </c>
    </row>
    <row r="42" spans="1:18" ht="17.149999999999999" customHeight="1" x14ac:dyDescent="0.45">
      <c r="A42" s="16" t="s">
        <v>76</v>
      </c>
      <c r="B42" s="23" t="s">
        <v>116</v>
      </c>
      <c r="C42" s="18">
        <v>18016</v>
      </c>
      <c r="D42" s="18">
        <v>16230</v>
      </c>
      <c r="E42" s="20">
        <v>0.90086589698046182</v>
      </c>
      <c r="F42" s="18">
        <v>14637</v>
      </c>
      <c r="G42" s="18">
        <v>10392</v>
      </c>
      <c r="H42" s="20">
        <v>0.57682060390763767</v>
      </c>
      <c r="I42" s="18">
        <v>10130</v>
      </c>
      <c r="J42" s="20">
        <v>0.56227797513321487</v>
      </c>
      <c r="K42" s="18">
        <v>262</v>
      </c>
      <c r="L42" s="20">
        <v>1.4542628774422736E-2</v>
      </c>
      <c r="M42" s="18">
        <v>1593</v>
      </c>
      <c r="N42" s="20">
        <v>8.8421403197158077E-2</v>
      </c>
      <c r="O42" s="18">
        <v>1786</v>
      </c>
      <c r="P42" s="20">
        <v>9.9134103019538192E-2</v>
      </c>
      <c r="Q42" s="35" t="s">
        <v>138</v>
      </c>
      <c r="R42" s="41" t="s">
        <v>138</v>
      </c>
    </row>
    <row r="43" spans="1:18" ht="17.149999999999999" customHeight="1" x14ac:dyDescent="0.45">
      <c r="A43" s="16" t="s">
        <v>76</v>
      </c>
      <c r="B43" s="23" t="s">
        <v>117</v>
      </c>
      <c r="C43" s="18">
        <v>4115</v>
      </c>
      <c r="D43" s="18">
        <v>3833</v>
      </c>
      <c r="E43" s="20">
        <v>0.93147023086269742</v>
      </c>
      <c r="F43" s="18">
        <v>3321</v>
      </c>
      <c r="G43" s="18">
        <v>1993</v>
      </c>
      <c r="H43" s="20">
        <v>0.48432563791008504</v>
      </c>
      <c r="I43" s="18">
        <v>1971</v>
      </c>
      <c r="J43" s="20">
        <v>0.4789793438639125</v>
      </c>
      <c r="K43" s="18">
        <v>22</v>
      </c>
      <c r="L43" s="20">
        <v>5.3462940461725394E-3</v>
      </c>
      <c r="M43" s="18">
        <v>512</v>
      </c>
      <c r="N43" s="20">
        <v>0.1244228432563791</v>
      </c>
      <c r="O43" s="18">
        <v>282</v>
      </c>
      <c r="P43" s="20">
        <v>6.8529769137302549E-2</v>
      </c>
      <c r="Q43" s="39" t="s">
        <v>138</v>
      </c>
      <c r="R43" s="42" t="s">
        <v>138</v>
      </c>
    </row>
    <row r="44" spans="1:18" ht="17.149999999999999" customHeight="1" x14ac:dyDescent="0.45">
      <c r="A44" s="16" t="s">
        <v>76</v>
      </c>
      <c r="B44" s="17" t="s">
        <v>118</v>
      </c>
      <c r="C44" s="18">
        <v>9312</v>
      </c>
      <c r="D44" s="18">
        <v>9292</v>
      </c>
      <c r="E44" s="20">
        <v>0.99785223367697595</v>
      </c>
      <c r="F44" s="18">
        <v>8330</v>
      </c>
      <c r="G44" s="18">
        <v>4832</v>
      </c>
      <c r="H44" s="20">
        <v>0.51890034364261173</v>
      </c>
      <c r="I44" s="18">
        <v>4797</v>
      </c>
      <c r="J44" s="20">
        <v>0.51514175257731953</v>
      </c>
      <c r="K44" s="18">
        <v>35</v>
      </c>
      <c r="L44" s="20">
        <v>3.7585910652920963E-3</v>
      </c>
      <c r="M44" s="18">
        <v>962</v>
      </c>
      <c r="N44" s="20">
        <v>0.10330756013745704</v>
      </c>
      <c r="O44" s="18">
        <v>20</v>
      </c>
      <c r="P44" s="20">
        <v>2.1477663230240552E-3</v>
      </c>
      <c r="Q44" s="35" t="s">
        <v>138</v>
      </c>
      <c r="R44" s="41" t="s">
        <v>138</v>
      </c>
    </row>
    <row r="45" spans="1:18" ht="17.149999999999999" customHeight="1" x14ac:dyDescent="0.45">
      <c r="A45" s="16" t="s">
        <v>76</v>
      </c>
      <c r="B45" s="23" t="s">
        <v>119</v>
      </c>
      <c r="C45" s="18">
        <v>8426</v>
      </c>
      <c r="D45" s="18">
        <v>6970</v>
      </c>
      <c r="E45" s="20">
        <v>0.82720151910752437</v>
      </c>
      <c r="F45" s="18">
        <v>6372</v>
      </c>
      <c r="G45" s="18">
        <v>4281</v>
      </c>
      <c r="H45" s="20">
        <v>0.50807025872300027</v>
      </c>
      <c r="I45" s="18">
        <v>4178</v>
      </c>
      <c r="J45" s="20">
        <v>0.49584619036316163</v>
      </c>
      <c r="K45" s="18">
        <v>103</v>
      </c>
      <c r="L45" s="20">
        <v>1.2224068359838594E-2</v>
      </c>
      <c r="M45" s="18">
        <v>598</v>
      </c>
      <c r="N45" s="20">
        <v>7.0970804652266795E-2</v>
      </c>
      <c r="O45" s="18">
        <v>1456</v>
      </c>
      <c r="P45" s="20">
        <v>0.17279848089247568</v>
      </c>
      <c r="Q45" s="39" t="s">
        <v>138</v>
      </c>
      <c r="R45" s="42" t="s">
        <v>138</v>
      </c>
    </row>
    <row r="46" spans="1:18" ht="17.149999999999999" customHeight="1" x14ac:dyDescent="0.45">
      <c r="A46" s="16" t="s">
        <v>76</v>
      </c>
      <c r="B46" s="17" t="s">
        <v>120</v>
      </c>
      <c r="C46" s="18">
        <v>26786</v>
      </c>
      <c r="D46" s="18">
        <v>26325</v>
      </c>
      <c r="E46" s="20">
        <v>0.98278951691181959</v>
      </c>
      <c r="F46" s="18">
        <v>23765</v>
      </c>
      <c r="G46" s="18">
        <v>14816</v>
      </c>
      <c r="H46" s="20">
        <v>0.55312476666915555</v>
      </c>
      <c r="I46" s="18">
        <v>14731</v>
      </c>
      <c r="J46" s="20">
        <v>0.54995146718435006</v>
      </c>
      <c r="K46" s="18">
        <v>85</v>
      </c>
      <c r="L46" s="20">
        <v>3.1732994848054953E-3</v>
      </c>
      <c r="M46" s="18">
        <v>2560</v>
      </c>
      <c r="N46" s="20">
        <v>9.557231389531845E-2</v>
      </c>
      <c r="O46" s="18">
        <v>461</v>
      </c>
      <c r="P46" s="20">
        <v>1.7210483088180392E-2</v>
      </c>
      <c r="Q46" s="35" t="s">
        <v>138</v>
      </c>
      <c r="R46" s="41" t="s">
        <v>138</v>
      </c>
    </row>
    <row r="47" spans="1:18" ht="17.149999999999999" customHeight="1" x14ac:dyDescent="0.45">
      <c r="A47" s="16" t="s">
        <v>76</v>
      </c>
      <c r="B47" s="17" t="s">
        <v>121</v>
      </c>
      <c r="C47" s="18">
        <v>3495</v>
      </c>
      <c r="D47" s="18">
        <v>3333</v>
      </c>
      <c r="E47" s="20">
        <v>0.95364806866952789</v>
      </c>
      <c r="F47" s="18">
        <v>3047</v>
      </c>
      <c r="G47" s="18">
        <v>1954</v>
      </c>
      <c r="H47" s="20">
        <v>0.55908440629470668</v>
      </c>
      <c r="I47" s="18">
        <v>1914</v>
      </c>
      <c r="J47" s="20">
        <v>0.54763948497854076</v>
      </c>
      <c r="K47" s="18">
        <v>40</v>
      </c>
      <c r="L47" s="20">
        <v>1.1444921316165951E-2</v>
      </c>
      <c r="M47" s="18">
        <v>286</v>
      </c>
      <c r="N47" s="20">
        <v>8.1831187410586551E-2</v>
      </c>
      <c r="O47" s="18">
        <v>162</v>
      </c>
      <c r="P47" s="20">
        <v>4.63519313304721E-2</v>
      </c>
      <c r="Q47" s="39" t="s">
        <v>138</v>
      </c>
      <c r="R47" s="42" t="s">
        <v>138</v>
      </c>
    </row>
    <row r="48" spans="1:18" ht="17.149999999999999" customHeight="1" x14ac:dyDescent="0.45">
      <c r="A48" s="16" t="s">
        <v>76</v>
      </c>
      <c r="B48" s="17" t="s">
        <v>122</v>
      </c>
      <c r="C48" s="18">
        <v>3778</v>
      </c>
      <c r="D48" s="18">
        <v>3329</v>
      </c>
      <c r="E48" s="20">
        <v>0.88115404976177869</v>
      </c>
      <c r="F48" s="18">
        <v>3075</v>
      </c>
      <c r="G48" s="18">
        <v>2205</v>
      </c>
      <c r="H48" s="20">
        <v>0.58364213869772363</v>
      </c>
      <c r="I48" s="18">
        <v>2146</v>
      </c>
      <c r="J48" s="20">
        <v>0.5680254102699841</v>
      </c>
      <c r="K48" s="18">
        <v>59</v>
      </c>
      <c r="L48" s="20">
        <v>1.5616728427739545E-2</v>
      </c>
      <c r="M48" s="18">
        <v>254</v>
      </c>
      <c r="N48" s="20">
        <v>6.7231339332980408E-2</v>
      </c>
      <c r="O48" s="18">
        <v>449</v>
      </c>
      <c r="P48" s="20">
        <v>0.11884595023822128</v>
      </c>
      <c r="Q48" s="35" t="s">
        <v>138</v>
      </c>
      <c r="R48" s="41" t="s">
        <v>138</v>
      </c>
    </row>
    <row r="49" spans="1:18" ht="17.149999999999999" customHeight="1" x14ac:dyDescent="0.45">
      <c r="A49" s="16" t="s">
        <v>76</v>
      </c>
      <c r="B49" s="17" t="s">
        <v>123</v>
      </c>
      <c r="C49" s="18">
        <v>45</v>
      </c>
      <c r="D49" s="18" t="s">
        <v>20</v>
      </c>
      <c r="E49" s="18" t="s">
        <v>20</v>
      </c>
      <c r="F49" s="18">
        <v>37</v>
      </c>
      <c r="G49" s="18">
        <v>23</v>
      </c>
      <c r="H49" s="20">
        <v>0.51111111111111107</v>
      </c>
      <c r="I49" s="18">
        <v>23</v>
      </c>
      <c r="J49" s="20">
        <v>0.51111111111111107</v>
      </c>
      <c r="K49" s="18">
        <v>0</v>
      </c>
      <c r="L49" s="20">
        <v>0</v>
      </c>
      <c r="M49" s="18" t="s">
        <v>20</v>
      </c>
      <c r="N49" s="18" t="s">
        <v>20</v>
      </c>
      <c r="O49" s="18" t="s">
        <v>20</v>
      </c>
      <c r="P49" s="18" t="s">
        <v>20</v>
      </c>
      <c r="Q49" s="22">
        <v>1</v>
      </c>
      <c r="R49" s="25" t="s">
        <v>80</v>
      </c>
    </row>
    <row r="50" spans="1:18" ht="17.149999999999999" customHeight="1" x14ac:dyDescent="0.45">
      <c r="A50" s="16" t="s">
        <v>76</v>
      </c>
      <c r="B50" s="17" t="s">
        <v>124</v>
      </c>
      <c r="C50" s="18">
        <v>1066</v>
      </c>
      <c r="D50" s="18">
        <v>1030</v>
      </c>
      <c r="E50" s="20">
        <v>0.9662288930581614</v>
      </c>
      <c r="F50" s="18">
        <v>949</v>
      </c>
      <c r="G50" s="18">
        <v>602</v>
      </c>
      <c r="H50" s="20">
        <v>0.56472795497185746</v>
      </c>
      <c r="I50" s="18">
        <v>588</v>
      </c>
      <c r="J50" s="20">
        <v>0.55159474671669795</v>
      </c>
      <c r="K50" s="18">
        <v>14</v>
      </c>
      <c r="L50" s="20">
        <v>1.3133208255159476E-2</v>
      </c>
      <c r="M50" s="18">
        <v>81</v>
      </c>
      <c r="N50" s="20">
        <v>7.5984990619136966E-2</v>
      </c>
      <c r="O50" s="18">
        <v>36</v>
      </c>
      <c r="P50" s="20">
        <v>3.3771106941838651E-2</v>
      </c>
      <c r="Q50" s="35" t="s">
        <v>138</v>
      </c>
      <c r="R50" s="41" t="s">
        <v>138</v>
      </c>
    </row>
    <row r="51" spans="1:18" ht="17.149999999999999" customHeight="1" x14ac:dyDescent="0.45">
      <c r="A51" s="16" t="s">
        <v>76</v>
      </c>
      <c r="B51" s="17" t="s">
        <v>125</v>
      </c>
      <c r="C51" s="18">
        <v>7979</v>
      </c>
      <c r="D51" s="18">
        <v>7215</v>
      </c>
      <c r="E51" s="20">
        <v>0.90424865271337262</v>
      </c>
      <c r="F51" s="18">
        <v>6643</v>
      </c>
      <c r="G51" s="18">
        <v>4465</v>
      </c>
      <c r="H51" s="20">
        <v>0.55959393407695202</v>
      </c>
      <c r="I51" s="18">
        <v>4415</v>
      </c>
      <c r="J51" s="20">
        <v>0.55332748464719894</v>
      </c>
      <c r="K51" s="18">
        <v>50</v>
      </c>
      <c r="L51" s="20">
        <v>6.2664494297531015E-3</v>
      </c>
      <c r="M51" s="18">
        <v>572</v>
      </c>
      <c r="N51" s="20">
        <v>7.1688181476375484E-2</v>
      </c>
      <c r="O51" s="18">
        <v>764</v>
      </c>
      <c r="P51" s="20">
        <v>9.5751347286627403E-2</v>
      </c>
      <c r="Q51" s="39" t="s">
        <v>138</v>
      </c>
      <c r="R51" s="42" t="s">
        <v>138</v>
      </c>
    </row>
    <row r="52" spans="1:18" ht="17.149999999999999" customHeight="1" x14ac:dyDescent="0.45">
      <c r="A52" s="16" t="s">
        <v>76</v>
      </c>
      <c r="B52" s="17" t="s">
        <v>126</v>
      </c>
      <c r="C52" s="18">
        <v>6617</v>
      </c>
      <c r="D52" s="18">
        <v>5530</v>
      </c>
      <c r="E52" s="20">
        <v>0.83572615989118937</v>
      </c>
      <c r="F52" s="18">
        <v>5109</v>
      </c>
      <c r="G52" s="18">
        <v>3461</v>
      </c>
      <c r="H52" s="20">
        <v>0.52304669789935021</v>
      </c>
      <c r="I52" s="18">
        <v>3388</v>
      </c>
      <c r="J52" s="20">
        <v>0.51201450808523497</v>
      </c>
      <c r="K52" s="18">
        <v>73</v>
      </c>
      <c r="L52" s="20">
        <v>1.1032189814115159E-2</v>
      </c>
      <c r="M52" s="18">
        <v>421</v>
      </c>
      <c r="N52" s="20">
        <v>6.3623998790992897E-2</v>
      </c>
      <c r="O52" s="18">
        <v>1087</v>
      </c>
      <c r="P52" s="20">
        <v>0.16427384010881063</v>
      </c>
      <c r="Q52" s="35" t="s">
        <v>138</v>
      </c>
      <c r="R52" s="41" t="s">
        <v>138</v>
      </c>
    </row>
    <row r="53" spans="1:18" ht="17.149999999999999" customHeight="1" x14ac:dyDescent="0.45">
      <c r="A53" s="16" t="s">
        <v>76</v>
      </c>
      <c r="B53" s="17" t="s">
        <v>127</v>
      </c>
      <c r="C53" s="18">
        <v>14702</v>
      </c>
      <c r="D53" s="18">
        <v>13007</v>
      </c>
      <c r="E53" s="20">
        <v>0.88470956332471773</v>
      </c>
      <c r="F53" s="18">
        <v>11946</v>
      </c>
      <c r="G53" s="18">
        <v>8268</v>
      </c>
      <c r="H53" s="20">
        <v>0.56237246633111138</v>
      </c>
      <c r="I53" s="18">
        <v>8026</v>
      </c>
      <c r="J53" s="20">
        <v>0.54591212079989115</v>
      </c>
      <c r="K53" s="18">
        <v>242</v>
      </c>
      <c r="L53" s="20">
        <v>1.6460345531220243E-2</v>
      </c>
      <c r="M53" s="18">
        <v>1061</v>
      </c>
      <c r="N53" s="20">
        <v>7.2167052101754864E-2</v>
      </c>
      <c r="O53" s="18">
        <v>1695</v>
      </c>
      <c r="P53" s="20">
        <v>0.11529043667528227</v>
      </c>
      <c r="Q53" s="39" t="s">
        <v>138</v>
      </c>
      <c r="R53" s="42" t="s">
        <v>138</v>
      </c>
    </row>
    <row r="54" spans="1:18" ht="17.149999999999999" customHeight="1" x14ac:dyDescent="0.45">
      <c r="A54" s="16" t="s">
        <v>76</v>
      </c>
      <c r="B54" s="17" t="s">
        <v>128</v>
      </c>
      <c r="C54" s="18">
        <v>2304</v>
      </c>
      <c r="D54" s="18">
        <v>2123</v>
      </c>
      <c r="E54" s="20">
        <v>0.92144097222222221</v>
      </c>
      <c r="F54" s="18">
        <v>1882</v>
      </c>
      <c r="G54" s="18">
        <v>1252</v>
      </c>
      <c r="H54" s="20">
        <v>0.54340277777777779</v>
      </c>
      <c r="I54" s="18">
        <v>1238</v>
      </c>
      <c r="J54" s="20">
        <v>0.53732638888888884</v>
      </c>
      <c r="K54" s="18">
        <v>14</v>
      </c>
      <c r="L54" s="20">
        <v>6.076388888888889E-3</v>
      </c>
      <c r="M54" s="18">
        <v>241</v>
      </c>
      <c r="N54" s="20">
        <v>0.10460069444444445</v>
      </c>
      <c r="O54" s="18">
        <v>181</v>
      </c>
      <c r="P54" s="20">
        <v>7.8559027777777776E-2</v>
      </c>
      <c r="Q54" s="35" t="s">
        <v>138</v>
      </c>
      <c r="R54" s="41" t="s">
        <v>138</v>
      </c>
    </row>
    <row r="55" spans="1:18" ht="17.149999999999999" customHeight="1" x14ac:dyDescent="0.45">
      <c r="A55" s="16" t="s">
        <v>76</v>
      </c>
      <c r="B55" s="17" t="s">
        <v>129</v>
      </c>
      <c r="C55" s="18">
        <v>1532</v>
      </c>
      <c r="D55" s="18">
        <v>1526</v>
      </c>
      <c r="E55" s="20">
        <v>0.99608355091383816</v>
      </c>
      <c r="F55" s="18">
        <v>1425</v>
      </c>
      <c r="G55" s="18">
        <v>800</v>
      </c>
      <c r="H55" s="20">
        <v>0.52219321148825071</v>
      </c>
      <c r="I55" s="18">
        <v>790</v>
      </c>
      <c r="J55" s="20">
        <v>0.51566579634464749</v>
      </c>
      <c r="K55" s="18">
        <v>10</v>
      </c>
      <c r="L55" s="20">
        <v>6.5274151436031328E-3</v>
      </c>
      <c r="M55" s="18">
        <v>101</v>
      </c>
      <c r="N55" s="20">
        <v>6.5926892950391641E-2</v>
      </c>
      <c r="O55" s="18">
        <v>6</v>
      </c>
      <c r="P55" s="20">
        <v>3.9164490861618795E-3</v>
      </c>
      <c r="Q55" s="39" t="s">
        <v>138</v>
      </c>
      <c r="R55" s="42" t="s">
        <v>138</v>
      </c>
    </row>
    <row r="56" spans="1:18" ht="17.149999999999999" customHeight="1" x14ac:dyDescent="0.45">
      <c r="A56" s="16" t="s">
        <v>76</v>
      </c>
      <c r="B56" s="17" t="s">
        <v>130</v>
      </c>
      <c r="C56" s="18">
        <v>289</v>
      </c>
      <c r="D56" s="18" t="s">
        <v>20</v>
      </c>
      <c r="E56" s="18" t="s">
        <v>20</v>
      </c>
      <c r="F56" s="18">
        <v>264</v>
      </c>
      <c r="G56" s="18">
        <v>176</v>
      </c>
      <c r="H56" s="20">
        <v>0.60899653979238755</v>
      </c>
      <c r="I56" s="18">
        <v>171</v>
      </c>
      <c r="J56" s="20">
        <v>0.59169550173010377</v>
      </c>
      <c r="K56" s="18">
        <v>5</v>
      </c>
      <c r="L56" s="20">
        <v>1.7301038062283738E-2</v>
      </c>
      <c r="M56" s="18" t="s">
        <v>20</v>
      </c>
      <c r="N56" s="18" t="s">
        <v>20</v>
      </c>
      <c r="O56" s="18" t="s">
        <v>20</v>
      </c>
      <c r="P56" s="18" t="s">
        <v>20</v>
      </c>
      <c r="Q56" s="22">
        <v>1</v>
      </c>
      <c r="R56" s="25" t="s">
        <v>80</v>
      </c>
    </row>
    <row r="57" spans="1:18" ht="17.149999999999999" customHeight="1" x14ac:dyDescent="0.45">
      <c r="A57" s="16" t="s">
        <v>76</v>
      </c>
      <c r="B57" s="17" t="s">
        <v>131</v>
      </c>
      <c r="C57" s="18">
        <v>15576</v>
      </c>
      <c r="D57" s="18">
        <v>13749</v>
      </c>
      <c r="E57" s="20">
        <v>0.88270416024653309</v>
      </c>
      <c r="F57" s="18">
        <v>12864</v>
      </c>
      <c r="G57" s="18">
        <v>8233</v>
      </c>
      <c r="H57" s="20">
        <v>0.52856959424756034</v>
      </c>
      <c r="I57" s="18">
        <v>8042</v>
      </c>
      <c r="J57" s="20">
        <v>0.51630713918849513</v>
      </c>
      <c r="K57" s="18">
        <v>191</v>
      </c>
      <c r="L57" s="20">
        <v>1.2262455059065229E-2</v>
      </c>
      <c r="M57" s="18">
        <v>885</v>
      </c>
      <c r="N57" s="20">
        <v>5.6818181818181816E-2</v>
      </c>
      <c r="O57" s="18">
        <v>1827</v>
      </c>
      <c r="P57" s="20">
        <v>0.11729583975346687</v>
      </c>
      <c r="Q57" s="39" t="s">
        <v>138</v>
      </c>
      <c r="R57" s="42" t="s">
        <v>138</v>
      </c>
    </row>
    <row r="58" spans="1:18" ht="17.149999999999999" customHeight="1" x14ac:dyDescent="0.45">
      <c r="A58" s="16" t="s">
        <v>76</v>
      </c>
      <c r="B58" s="17" t="s">
        <v>132</v>
      </c>
      <c r="C58" s="18">
        <v>887</v>
      </c>
      <c r="D58" s="18">
        <v>749</v>
      </c>
      <c r="E58" s="20">
        <v>0.84441939120631337</v>
      </c>
      <c r="F58" s="18">
        <v>678</v>
      </c>
      <c r="G58" s="18">
        <v>481</v>
      </c>
      <c r="H58" s="20">
        <v>0.54227733934611044</v>
      </c>
      <c r="I58" s="18">
        <v>473</v>
      </c>
      <c r="J58" s="20">
        <v>0.53325817361894023</v>
      </c>
      <c r="K58" s="18">
        <v>8</v>
      </c>
      <c r="L58" s="20">
        <v>9.0191657271702363E-3</v>
      </c>
      <c r="M58" s="18">
        <v>71</v>
      </c>
      <c r="N58" s="20">
        <v>8.0045095828635851E-2</v>
      </c>
      <c r="O58" s="18">
        <v>138</v>
      </c>
      <c r="P58" s="20">
        <v>0.1555806087936866</v>
      </c>
      <c r="Q58" s="35" t="s">
        <v>138</v>
      </c>
      <c r="R58" s="41" t="s">
        <v>138</v>
      </c>
    </row>
    <row r="59" spans="1:18" ht="17.149999999999999" customHeight="1" x14ac:dyDescent="0.45">
      <c r="A59" s="16" t="s">
        <v>76</v>
      </c>
      <c r="B59" s="17" t="s">
        <v>133</v>
      </c>
      <c r="C59" s="18">
        <v>14579</v>
      </c>
      <c r="D59" s="18">
        <v>12991</v>
      </c>
      <c r="E59" s="20">
        <v>0.89107620550106315</v>
      </c>
      <c r="F59" s="18">
        <v>11606</v>
      </c>
      <c r="G59" s="18">
        <v>7411</v>
      </c>
      <c r="H59" s="20">
        <v>0.50833390493175112</v>
      </c>
      <c r="I59" s="18">
        <v>7249</v>
      </c>
      <c r="J59" s="20">
        <v>0.49722203168941631</v>
      </c>
      <c r="K59" s="18">
        <v>162</v>
      </c>
      <c r="L59" s="20">
        <v>1.1111873242334865E-2</v>
      </c>
      <c r="M59" s="18">
        <v>1385</v>
      </c>
      <c r="N59" s="20">
        <v>9.4999657040949315E-2</v>
      </c>
      <c r="O59" s="18">
        <v>1588</v>
      </c>
      <c r="P59" s="20">
        <v>0.10892379449893683</v>
      </c>
      <c r="Q59" s="39" t="s">
        <v>138</v>
      </c>
      <c r="R59" s="42" t="s">
        <v>138</v>
      </c>
    </row>
    <row r="60" spans="1:18" ht="17.149999999999999" customHeight="1" x14ac:dyDescent="0.45">
      <c r="A60" s="16" t="s">
        <v>76</v>
      </c>
      <c r="B60" s="17" t="s">
        <v>134</v>
      </c>
      <c r="C60" s="18">
        <v>3543</v>
      </c>
      <c r="D60" s="18">
        <v>3505</v>
      </c>
      <c r="E60" s="20">
        <v>0.9892746260231442</v>
      </c>
      <c r="F60" s="18">
        <v>3115</v>
      </c>
      <c r="G60" s="18">
        <v>1971</v>
      </c>
      <c r="H60" s="20">
        <v>0.55630821337849279</v>
      </c>
      <c r="I60" s="18">
        <v>1932</v>
      </c>
      <c r="J60" s="20">
        <v>0.54530059271803555</v>
      </c>
      <c r="K60" s="18">
        <v>39</v>
      </c>
      <c r="L60" s="20">
        <v>1.100762066045724E-2</v>
      </c>
      <c r="M60" s="18">
        <v>390</v>
      </c>
      <c r="N60" s="20">
        <v>0.1100762066045724</v>
      </c>
      <c r="O60" s="18">
        <v>38</v>
      </c>
      <c r="P60" s="20">
        <v>1.0725373976855771E-2</v>
      </c>
      <c r="Q60" s="35" t="s">
        <v>138</v>
      </c>
      <c r="R60" s="41" t="s">
        <v>138</v>
      </c>
    </row>
    <row r="61" spans="1:18" ht="17.149999999999999" customHeight="1" x14ac:dyDescent="0.45">
      <c r="A61" s="16" t="s">
        <v>76</v>
      </c>
      <c r="B61" s="17" t="s">
        <v>135</v>
      </c>
      <c r="C61" s="18">
        <v>2112</v>
      </c>
      <c r="D61" s="18">
        <v>2011</v>
      </c>
      <c r="E61" s="20">
        <v>0.95217803030303028</v>
      </c>
      <c r="F61" s="18">
        <v>1829</v>
      </c>
      <c r="G61" s="18">
        <v>1323</v>
      </c>
      <c r="H61" s="20">
        <v>0.62642045454545459</v>
      </c>
      <c r="I61" s="18">
        <v>1304</v>
      </c>
      <c r="J61" s="20">
        <v>0.61742424242424243</v>
      </c>
      <c r="K61" s="18">
        <v>19</v>
      </c>
      <c r="L61" s="20">
        <v>8.9962121212121219E-3</v>
      </c>
      <c r="M61" s="18">
        <v>182</v>
      </c>
      <c r="N61" s="20">
        <v>8.6174242424242431E-2</v>
      </c>
      <c r="O61" s="18">
        <v>101</v>
      </c>
      <c r="P61" s="20">
        <v>4.7821969696969696E-2</v>
      </c>
      <c r="Q61" s="39" t="s">
        <v>138</v>
      </c>
      <c r="R61" s="42" t="s">
        <v>138</v>
      </c>
    </row>
    <row r="62" spans="1:18" ht="17.149999999999999" customHeight="1" x14ac:dyDescent="0.45">
      <c r="A62" s="47" t="s">
        <v>76</v>
      </c>
      <c r="B62" s="48" t="s">
        <v>136</v>
      </c>
      <c r="C62" s="49">
        <v>813792</v>
      </c>
      <c r="D62" s="49">
        <v>756405</v>
      </c>
      <c r="E62" s="51">
        <v>0.92948198065353305</v>
      </c>
      <c r="F62" s="49">
        <v>687230</v>
      </c>
      <c r="G62" s="49">
        <v>458905</v>
      </c>
      <c r="H62" s="51">
        <v>0.56390945106366241</v>
      </c>
      <c r="I62" s="49">
        <v>451150</v>
      </c>
      <c r="J62" s="51">
        <v>0.55437998898981555</v>
      </c>
      <c r="K62" s="49">
        <v>7755</v>
      </c>
      <c r="L62" s="51">
        <v>9.529462073846879E-3</v>
      </c>
      <c r="M62" s="49">
        <v>69175</v>
      </c>
      <c r="N62" s="51">
        <v>8.5003293224804377E-2</v>
      </c>
      <c r="O62" s="49">
        <v>57387</v>
      </c>
      <c r="P62" s="51">
        <v>7.0518019346466912E-2</v>
      </c>
      <c r="Q62" s="52" t="s">
        <v>138</v>
      </c>
      <c r="R62" s="54"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10:R16 A8:H8 M8:R8 A18:R20 A17:C17 A22:R27 A21:H21 M21:R21 A30:R31 A32:H32 M32:R32 A39:R48 A38:H38 M38:R38 A7:R7 A6:C6 A9:C9 A28:C29 A50:R55 A49:C49 A57:R62 A56:C56 F6:L6 F9:L9 F17:H17 F28:L28 F29:H29 F49:L49 F56:L56 A4:R5 Q6:R7 Q9:R20 Q22:R31 A33:R37 Q39:R62">
    <cfRule type="expression" dxfId="245" priority="66">
      <formula>MOD(ROW(),2)=0</formula>
    </cfRule>
  </conditionalFormatting>
  <conditionalFormatting sqref="K8">
    <cfRule type="expression" dxfId="244" priority="65">
      <formula>MOD(ROW(),2)=0</formula>
    </cfRule>
  </conditionalFormatting>
  <conditionalFormatting sqref="L8">
    <cfRule type="expression" dxfId="243" priority="64">
      <formula>MOD(ROW(),2)=0</formula>
    </cfRule>
  </conditionalFormatting>
  <conditionalFormatting sqref="K17">
    <cfRule type="expression" dxfId="242" priority="63">
      <formula>MOD(ROW(),2)=0</formula>
    </cfRule>
  </conditionalFormatting>
  <conditionalFormatting sqref="L17">
    <cfRule type="expression" dxfId="241" priority="62">
      <formula>MOD(ROW(),2)=0</formula>
    </cfRule>
  </conditionalFormatting>
  <conditionalFormatting sqref="K21">
    <cfRule type="expression" dxfId="240" priority="61">
      <formula>MOD(ROW(),2)=0</formula>
    </cfRule>
  </conditionalFormatting>
  <conditionalFormatting sqref="L21">
    <cfRule type="expression" dxfId="239" priority="60">
      <formula>MOD(ROW(),2)=0</formula>
    </cfRule>
  </conditionalFormatting>
  <conditionalFormatting sqref="K29">
    <cfRule type="expression" dxfId="238" priority="59">
      <formula>MOD(ROW(),2)=0</formula>
    </cfRule>
  </conditionalFormatting>
  <conditionalFormatting sqref="L29">
    <cfRule type="expression" dxfId="237" priority="58">
      <formula>MOD(ROW(),2)=0</formula>
    </cfRule>
  </conditionalFormatting>
  <conditionalFormatting sqref="K32">
    <cfRule type="expression" dxfId="236" priority="57">
      <formula>MOD(ROW(),2)=0</formula>
    </cfRule>
  </conditionalFormatting>
  <conditionalFormatting sqref="L32">
    <cfRule type="expression" dxfId="235" priority="56">
      <formula>MOD(ROW(),2)=0</formula>
    </cfRule>
  </conditionalFormatting>
  <conditionalFormatting sqref="K38">
    <cfRule type="expression" dxfId="234" priority="55">
      <formula>MOD(ROW(),2)=0</formula>
    </cfRule>
  </conditionalFormatting>
  <conditionalFormatting sqref="L38">
    <cfRule type="expression" dxfId="233" priority="54">
      <formula>MOD(ROW(),2)=0</formula>
    </cfRule>
  </conditionalFormatting>
  <conditionalFormatting sqref="N6:O6">
    <cfRule type="expression" dxfId="232" priority="53">
      <formula>MOD(ROW(),2)=0</formula>
    </cfRule>
  </conditionalFormatting>
  <conditionalFormatting sqref="P6">
    <cfRule type="expression" dxfId="231" priority="52">
      <formula>MOD(ROW(),2)=0</formula>
    </cfRule>
  </conditionalFormatting>
  <conditionalFormatting sqref="O9">
    <cfRule type="expression" dxfId="230" priority="51">
      <formula>MOD(ROW(),2)=0</formula>
    </cfRule>
  </conditionalFormatting>
  <conditionalFormatting sqref="P9">
    <cfRule type="expression" dxfId="229" priority="50">
      <formula>MOD(ROW(),2)=0</formula>
    </cfRule>
  </conditionalFormatting>
  <conditionalFormatting sqref="O17">
    <cfRule type="expression" dxfId="228" priority="49">
      <formula>MOD(ROW(),2)=0</formula>
    </cfRule>
  </conditionalFormatting>
  <conditionalFormatting sqref="P17">
    <cfRule type="expression" dxfId="227" priority="48">
      <formula>MOD(ROW(),2)=0</formula>
    </cfRule>
  </conditionalFormatting>
  <conditionalFormatting sqref="O28">
    <cfRule type="expression" dxfId="226" priority="47">
      <formula>MOD(ROW(),2)=0</formula>
    </cfRule>
  </conditionalFormatting>
  <conditionalFormatting sqref="P28">
    <cfRule type="expression" dxfId="225" priority="46">
      <formula>MOD(ROW(),2)=0</formula>
    </cfRule>
  </conditionalFormatting>
  <conditionalFormatting sqref="O29">
    <cfRule type="expression" dxfId="224" priority="45">
      <formula>MOD(ROW(),2)=0</formula>
    </cfRule>
  </conditionalFormatting>
  <conditionalFormatting sqref="P29">
    <cfRule type="expression" dxfId="223" priority="44">
      <formula>MOD(ROW(),2)=0</formula>
    </cfRule>
  </conditionalFormatting>
  <conditionalFormatting sqref="O49">
    <cfRule type="expression" dxfId="222" priority="43">
      <formula>MOD(ROW(),2)=0</formula>
    </cfRule>
  </conditionalFormatting>
  <conditionalFormatting sqref="P49">
    <cfRule type="expression" dxfId="221" priority="42">
      <formula>MOD(ROW(),2)=0</formula>
    </cfRule>
  </conditionalFormatting>
  <conditionalFormatting sqref="O56">
    <cfRule type="expression" dxfId="220" priority="41">
      <formula>MOD(ROW(),2)=0</formula>
    </cfRule>
  </conditionalFormatting>
  <conditionalFormatting sqref="P56">
    <cfRule type="expression" dxfId="219" priority="40">
      <formula>MOD(ROW(),2)=0</formula>
    </cfRule>
  </conditionalFormatting>
  <conditionalFormatting sqref="D6">
    <cfRule type="expression" dxfId="218" priority="39">
      <formula>MOD(ROW(),2)=0</formula>
    </cfRule>
  </conditionalFormatting>
  <conditionalFormatting sqref="E6">
    <cfRule type="expression" dxfId="217" priority="38">
      <formula>MOD(ROW(),2)=0</formula>
    </cfRule>
  </conditionalFormatting>
  <conditionalFormatting sqref="D9">
    <cfRule type="expression" dxfId="216" priority="37">
      <formula>MOD(ROW(),2)=0</formula>
    </cfRule>
  </conditionalFormatting>
  <conditionalFormatting sqref="E9">
    <cfRule type="expression" dxfId="215" priority="36">
      <formula>MOD(ROW(),2)=0</formula>
    </cfRule>
  </conditionalFormatting>
  <conditionalFormatting sqref="D17">
    <cfRule type="expression" dxfId="214" priority="35">
      <formula>MOD(ROW(),2)=0</formula>
    </cfRule>
  </conditionalFormatting>
  <conditionalFormatting sqref="E17">
    <cfRule type="expression" dxfId="213" priority="34">
      <formula>MOD(ROW(),2)=0</formula>
    </cfRule>
  </conditionalFormatting>
  <conditionalFormatting sqref="D28">
    <cfRule type="expression" dxfId="212" priority="33">
      <formula>MOD(ROW(),2)=0</formula>
    </cfRule>
  </conditionalFormatting>
  <conditionalFormatting sqref="E28">
    <cfRule type="expression" dxfId="211" priority="32">
      <formula>MOD(ROW(),2)=0</formula>
    </cfRule>
  </conditionalFormatting>
  <conditionalFormatting sqref="D29">
    <cfRule type="expression" dxfId="210" priority="31">
      <formula>MOD(ROW(),2)=0</formula>
    </cfRule>
  </conditionalFormatting>
  <conditionalFormatting sqref="E29">
    <cfRule type="expression" dxfId="209" priority="30">
      <formula>MOD(ROW(),2)=0</formula>
    </cfRule>
  </conditionalFormatting>
  <conditionalFormatting sqref="D49">
    <cfRule type="expression" dxfId="208" priority="29">
      <formula>MOD(ROW(),2)=0</formula>
    </cfRule>
  </conditionalFormatting>
  <conditionalFormatting sqref="E49">
    <cfRule type="expression" dxfId="207" priority="28">
      <formula>MOD(ROW(),2)=0</formula>
    </cfRule>
  </conditionalFormatting>
  <conditionalFormatting sqref="D56">
    <cfRule type="expression" dxfId="206" priority="27">
      <formula>MOD(ROW(),2)=0</formula>
    </cfRule>
  </conditionalFormatting>
  <conditionalFormatting sqref="E56">
    <cfRule type="expression" dxfId="205" priority="26">
      <formula>MOD(ROW(),2)=0</formula>
    </cfRule>
  </conditionalFormatting>
  <conditionalFormatting sqref="I8">
    <cfRule type="expression" dxfId="204" priority="25">
      <formula>MOD(ROW(),2)=0</formula>
    </cfRule>
  </conditionalFormatting>
  <conditionalFormatting sqref="J8">
    <cfRule type="expression" dxfId="203" priority="24">
      <formula>MOD(ROW(),2)=0</formula>
    </cfRule>
  </conditionalFormatting>
  <conditionalFormatting sqref="I17">
    <cfRule type="expression" dxfId="202" priority="23">
      <formula>MOD(ROW(),2)=0</formula>
    </cfRule>
  </conditionalFormatting>
  <conditionalFormatting sqref="J17">
    <cfRule type="expression" dxfId="201" priority="22">
      <formula>MOD(ROW(),2)=0</formula>
    </cfRule>
  </conditionalFormatting>
  <conditionalFormatting sqref="I21">
    <cfRule type="expression" dxfId="200" priority="21">
      <formula>MOD(ROW(),2)=0</formula>
    </cfRule>
  </conditionalFormatting>
  <conditionalFormatting sqref="J21">
    <cfRule type="expression" dxfId="199" priority="20">
      <formula>MOD(ROW(),2)=0</formula>
    </cfRule>
  </conditionalFormatting>
  <conditionalFormatting sqref="I29">
    <cfRule type="expression" dxfId="198" priority="19">
      <formula>MOD(ROW(),2)=0</formula>
    </cfRule>
  </conditionalFormatting>
  <conditionalFormatting sqref="J29">
    <cfRule type="expression" dxfId="197" priority="18">
      <formula>MOD(ROW(),2)=0</formula>
    </cfRule>
  </conditionalFormatting>
  <conditionalFormatting sqref="I32">
    <cfRule type="expression" dxfId="196" priority="17">
      <formula>MOD(ROW(),2)=0</formula>
    </cfRule>
  </conditionalFormatting>
  <conditionalFormatting sqref="J32">
    <cfRule type="expression" dxfId="195" priority="16">
      <formula>MOD(ROW(),2)=0</formula>
    </cfRule>
  </conditionalFormatting>
  <conditionalFormatting sqref="I38">
    <cfRule type="expression" dxfId="194" priority="15">
      <formula>MOD(ROW(),2)=0</formula>
    </cfRule>
  </conditionalFormatting>
  <conditionalFormatting sqref="J38">
    <cfRule type="expression" dxfId="193" priority="14">
      <formula>MOD(ROW(),2)=0</formula>
    </cfRule>
  </conditionalFormatting>
  <conditionalFormatting sqref="M6">
    <cfRule type="expression" dxfId="192" priority="13">
      <formula>MOD(ROW(),2)=0</formula>
    </cfRule>
  </conditionalFormatting>
  <conditionalFormatting sqref="M9">
    <cfRule type="expression" dxfId="191" priority="12">
      <formula>MOD(ROW(),2)=0</formula>
    </cfRule>
  </conditionalFormatting>
  <conditionalFormatting sqref="N9">
    <cfRule type="expression" dxfId="190" priority="11">
      <formula>MOD(ROW(),2)=0</formula>
    </cfRule>
  </conditionalFormatting>
  <conditionalFormatting sqref="M17">
    <cfRule type="expression" dxfId="189" priority="10">
      <formula>MOD(ROW(),2)=0</formula>
    </cfRule>
  </conditionalFormatting>
  <conditionalFormatting sqref="N17">
    <cfRule type="expression" dxfId="188" priority="9">
      <formula>MOD(ROW(),2)=0</formula>
    </cfRule>
  </conditionalFormatting>
  <conditionalFormatting sqref="M28">
    <cfRule type="expression" dxfId="187" priority="8">
      <formula>MOD(ROW(),2)=0</formula>
    </cfRule>
  </conditionalFormatting>
  <conditionalFormatting sqref="N28">
    <cfRule type="expression" dxfId="186" priority="7">
      <formula>MOD(ROW(),2)=0</formula>
    </cfRule>
  </conditionalFormatting>
  <conditionalFormatting sqref="M29">
    <cfRule type="expression" dxfId="185" priority="6">
      <formula>MOD(ROW(),2)=0</formula>
    </cfRule>
  </conditionalFormatting>
  <conditionalFormatting sqref="N29">
    <cfRule type="expression" dxfId="184" priority="5">
      <formula>MOD(ROW(),2)=0</formula>
    </cfRule>
  </conditionalFormatting>
  <conditionalFormatting sqref="M49">
    <cfRule type="expression" dxfId="183" priority="4">
      <formula>MOD(ROW(),2)=0</formula>
    </cfRule>
  </conditionalFormatting>
  <conditionalFormatting sqref="N49">
    <cfRule type="expression" dxfId="182" priority="3">
      <formula>MOD(ROW(),2)=0</formula>
    </cfRule>
  </conditionalFormatting>
  <conditionalFormatting sqref="M56">
    <cfRule type="expression" dxfId="181" priority="2">
      <formula>MOD(ROW(),2)=0</formula>
    </cfRule>
  </conditionalFormatting>
  <conditionalFormatting sqref="N56">
    <cfRule type="expression" dxfId="180"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EEF907-EF4A-42A2-B2AC-9BE609692ABB}">
  <dimension ref="A1:G75"/>
  <sheetViews>
    <sheetView zoomScaleNormal="100" workbookViewId="0">
      <pane ySplit="3" topLeftCell="A43" activePane="bottomLeft" state="frozen"/>
      <selection activeCell="O56" sqref="O56:P56"/>
      <selection pane="bottomLeft" activeCell="A2" sqref="A2"/>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52</v>
      </c>
    </row>
    <row r="3" spans="1:7" ht="35" x14ac:dyDescent="0.45">
      <c r="A3" s="45" t="s">
        <v>2</v>
      </c>
      <c r="B3" s="45" t="s">
        <v>3</v>
      </c>
      <c r="C3" s="45" t="s">
        <v>53</v>
      </c>
      <c r="D3" s="45" t="s">
        <v>54</v>
      </c>
      <c r="E3" s="55" t="s">
        <v>55</v>
      </c>
      <c r="F3" s="55" t="s">
        <v>18</v>
      </c>
      <c r="G3" s="55" t="s">
        <v>19</v>
      </c>
    </row>
    <row r="4" spans="1:7" ht="17.149999999999999" customHeight="1" x14ac:dyDescent="0.45">
      <c r="A4" s="17" t="s">
        <v>76</v>
      </c>
      <c r="B4" s="17" t="s">
        <v>77</v>
      </c>
      <c r="C4" s="26">
        <v>0.95877211681944152</v>
      </c>
      <c r="D4" s="26">
        <v>0.91848523748395383</v>
      </c>
      <c r="E4" s="27">
        <v>0.95404764592977309</v>
      </c>
      <c r="F4" s="43" t="s">
        <v>138</v>
      </c>
      <c r="G4" s="43" t="s">
        <v>138</v>
      </c>
    </row>
    <row r="5" spans="1:7" ht="17.149999999999999" customHeight="1" x14ac:dyDescent="0.45">
      <c r="A5" s="17" t="s">
        <v>76</v>
      </c>
      <c r="B5" s="17" t="s">
        <v>78</v>
      </c>
      <c r="C5" s="26" t="s">
        <v>20</v>
      </c>
      <c r="D5" s="26" t="s">
        <v>20</v>
      </c>
      <c r="E5" s="27">
        <v>1</v>
      </c>
      <c r="F5" s="28">
        <v>1</v>
      </c>
      <c r="G5" s="29" t="s">
        <v>80</v>
      </c>
    </row>
    <row r="6" spans="1:7" ht="17.149999999999999" customHeight="1" x14ac:dyDescent="0.45">
      <c r="A6" s="17" t="s">
        <v>76</v>
      </c>
      <c r="B6" s="17" t="s">
        <v>79</v>
      </c>
      <c r="C6" s="26">
        <v>0.94003868471953578</v>
      </c>
      <c r="D6" s="26">
        <v>0.89655172413793105</v>
      </c>
      <c r="E6" s="27">
        <v>0.93377483443708609</v>
      </c>
      <c r="F6" s="43" t="s">
        <v>138</v>
      </c>
      <c r="G6" s="43" t="s">
        <v>138</v>
      </c>
    </row>
    <row r="7" spans="1:7" ht="17.149999999999999" customHeight="1" x14ac:dyDescent="0.45">
      <c r="A7" s="17" t="s">
        <v>76</v>
      </c>
      <c r="B7" s="17" t="s">
        <v>81</v>
      </c>
      <c r="C7" s="26">
        <v>0.96768060836501901</v>
      </c>
      <c r="D7" s="26">
        <v>0.95209580838323349</v>
      </c>
      <c r="E7" s="27">
        <v>0.96581400908438919</v>
      </c>
      <c r="F7" s="44" t="s">
        <v>138</v>
      </c>
      <c r="G7" s="44" t="s">
        <v>138</v>
      </c>
    </row>
    <row r="8" spans="1:7" ht="17.149999999999999" customHeight="1" x14ac:dyDescent="0.45">
      <c r="A8" s="17" t="s">
        <v>76</v>
      </c>
      <c r="B8" s="17" t="s">
        <v>82</v>
      </c>
      <c r="C8" s="26">
        <v>0.942008486562942</v>
      </c>
      <c r="D8" s="26">
        <v>0.91608391608391604</v>
      </c>
      <c r="E8" s="27">
        <v>0.93764705882352939</v>
      </c>
      <c r="F8" s="43" t="s">
        <v>138</v>
      </c>
      <c r="G8" s="43" t="s">
        <v>138</v>
      </c>
    </row>
    <row r="9" spans="1:7" ht="17.149999999999999" customHeight="1" x14ac:dyDescent="0.45">
      <c r="A9" s="17" t="s">
        <v>76</v>
      </c>
      <c r="B9" s="17" t="s">
        <v>83</v>
      </c>
      <c r="C9" s="26">
        <v>0.92275574112734859</v>
      </c>
      <c r="D9" s="26">
        <v>0.96610169491525422</v>
      </c>
      <c r="E9" s="27">
        <v>0.93132328308207701</v>
      </c>
      <c r="F9" s="44" t="s">
        <v>138</v>
      </c>
      <c r="G9" s="44" t="s">
        <v>138</v>
      </c>
    </row>
    <row r="10" spans="1:7" ht="17.149999999999999" customHeight="1" x14ac:dyDescent="0.45">
      <c r="A10" s="17" t="s">
        <v>76</v>
      </c>
      <c r="B10" s="17" t="s">
        <v>84</v>
      </c>
      <c r="C10" s="26">
        <v>0.94852161620921194</v>
      </c>
      <c r="D10" s="26">
        <v>0.92918825561312612</v>
      </c>
      <c r="E10" s="27">
        <v>0.94620089146885045</v>
      </c>
      <c r="F10" s="43" t="s">
        <v>138</v>
      </c>
      <c r="G10" s="43" t="s">
        <v>138</v>
      </c>
    </row>
    <row r="11" spans="1:7" ht="17.149999999999999" customHeight="1" x14ac:dyDescent="0.45">
      <c r="A11" s="17" t="s">
        <v>76</v>
      </c>
      <c r="B11" s="17" t="s">
        <v>85</v>
      </c>
      <c r="C11" s="26">
        <v>0.935546875</v>
      </c>
      <c r="D11" s="26">
        <v>0.97</v>
      </c>
      <c r="E11" s="27">
        <v>0.94117647058823528</v>
      </c>
      <c r="F11" s="44" t="s">
        <v>138</v>
      </c>
      <c r="G11" s="44" t="s">
        <v>138</v>
      </c>
    </row>
    <row r="12" spans="1:7" ht="17.149999999999999" customHeight="1" x14ac:dyDescent="0.45">
      <c r="A12" s="17" t="s">
        <v>76</v>
      </c>
      <c r="B12" s="17" t="s">
        <v>86</v>
      </c>
      <c r="C12" s="26">
        <v>0.96089385474860334</v>
      </c>
      <c r="D12" s="26">
        <v>0.93680297397769519</v>
      </c>
      <c r="E12" s="27">
        <v>0.95774647887323938</v>
      </c>
      <c r="F12" s="43" t="s">
        <v>138</v>
      </c>
      <c r="G12" s="43" t="s">
        <v>138</v>
      </c>
    </row>
    <row r="13" spans="1:7" ht="17.149999999999999" customHeight="1" x14ac:dyDescent="0.45">
      <c r="A13" s="17" t="s">
        <v>76</v>
      </c>
      <c r="B13" s="17" t="s">
        <v>87</v>
      </c>
      <c r="C13" s="26">
        <v>0.96288061501356648</v>
      </c>
      <c r="D13" s="26">
        <v>0.85052143684820392</v>
      </c>
      <c r="E13" s="27">
        <v>0.95289270386266089</v>
      </c>
      <c r="F13" s="44" t="s">
        <v>138</v>
      </c>
      <c r="G13" s="44" t="s">
        <v>138</v>
      </c>
    </row>
    <row r="14" spans="1:7" ht="17.149999999999999" customHeight="1" x14ac:dyDescent="0.45">
      <c r="A14" s="17" t="s">
        <v>76</v>
      </c>
      <c r="B14" s="17" t="s">
        <v>88</v>
      </c>
      <c r="C14" s="26">
        <v>0.91304347826086951</v>
      </c>
      <c r="D14" s="26">
        <v>0.92052980132450335</v>
      </c>
      <c r="E14" s="27">
        <v>0.91460055096418735</v>
      </c>
      <c r="F14" s="43" t="s">
        <v>138</v>
      </c>
      <c r="G14" s="43" t="s">
        <v>138</v>
      </c>
    </row>
    <row r="15" spans="1:7" ht="17.149999999999999" customHeight="1" x14ac:dyDescent="0.45">
      <c r="A15" s="17" t="s">
        <v>76</v>
      </c>
      <c r="B15" s="17" t="s">
        <v>89</v>
      </c>
      <c r="C15" s="26">
        <v>0.96066565809379723</v>
      </c>
      <c r="D15" s="26">
        <v>0.88</v>
      </c>
      <c r="E15" s="27">
        <v>0.94838089131131775</v>
      </c>
      <c r="F15" s="44" t="s">
        <v>138</v>
      </c>
      <c r="G15" s="44" t="s">
        <v>138</v>
      </c>
    </row>
    <row r="16" spans="1:7" ht="17.149999999999999" customHeight="1" x14ac:dyDescent="0.45">
      <c r="A16" s="17" t="s">
        <v>76</v>
      </c>
      <c r="B16" s="17" t="s">
        <v>90</v>
      </c>
      <c r="C16" s="26">
        <v>0.94188574817157544</v>
      </c>
      <c r="D16" s="26">
        <v>0.92192192192192191</v>
      </c>
      <c r="E16" s="27">
        <v>0.93859359524595576</v>
      </c>
      <c r="F16" s="43" t="s">
        <v>138</v>
      </c>
      <c r="G16" s="43" t="s">
        <v>138</v>
      </c>
    </row>
    <row r="17" spans="1:7" ht="17.149999999999999" customHeight="1" x14ac:dyDescent="0.45">
      <c r="A17" s="17" t="s">
        <v>76</v>
      </c>
      <c r="B17" s="17" t="s">
        <v>91</v>
      </c>
      <c r="C17" s="26">
        <v>0.93399339933993397</v>
      </c>
      <c r="D17" s="26">
        <v>0.92063492063492058</v>
      </c>
      <c r="E17" s="27">
        <v>0.93169398907103829</v>
      </c>
      <c r="F17" s="44" t="s">
        <v>138</v>
      </c>
      <c r="G17" s="44" t="s">
        <v>138</v>
      </c>
    </row>
    <row r="18" spans="1:7" ht="17.149999999999999" customHeight="1" x14ac:dyDescent="0.45">
      <c r="A18" s="17" t="s">
        <v>76</v>
      </c>
      <c r="B18" s="17" t="s">
        <v>92</v>
      </c>
      <c r="C18" s="26">
        <v>0.95818723372167558</v>
      </c>
      <c r="D18" s="26">
        <v>0.93543307086614169</v>
      </c>
      <c r="E18" s="27">
        <v>0.95619860303478654</v>
      </c>
      <c r="F18" s="43" t="s">
        <v>138</v>
      </c>
      <c r="G18" s="43" t="s">
        <v>138</v>
      </c>
    </row>
    <row r="19" spans="1:7" ht="17.149999999999999" customHeight="1" x14ac:dyDescent="0.45">
      <c r="A19" s="17" t="s">
        <v>76</v>
      </c>
      <c r="B19" s="17" t="s">
        <v>93</v>
      </c>
      <c r="C19" s="26">
        <v>0.95610847078557448</v>
      </c>
      <c r="D19" s="26">
        <v>0.96198830409356728</v>
      </c>
      <c r="E19" s="27">
        <v>0.95662158713957646</v>
      </c>
      <c r="F19" s="44" t="s">
        <v>138</v>
      </c>
      <c r="G19" s="44" t="s">
        <v>138</v>
      </c>
    </row>
    <row r="20" spans="1:7" ht="17.149999999999999" customHeight="1" x14ac:dyDescent="0.45">
      <c r="A20" s="17" t="s">
        <v>76</v>
      </c>
      <c r="B20" s="17" t="s">
        <v>94</v>
      </c>
      <c r="C20" s="26">
        <v>0.9582857142857143</v>
      </c>
      <c r="D20" s="26">
        <v>0.93882352941176472</v>
      </c>
      <c r="E20" s="27">
        <v>0.95448275862068965</v>
      </c>
      <c r="F20" s="43" t="s">
        <v>138</v>
      </c>
      <c r="G20" s="43" t="s">
        <v>138</v>
      </c>
    </row>
    <row r="21" spans="1:7" ht="17.149999999999999" customHeight="1" x14ac:dyDescent="0.45">
      <c r="A21" s="17" t="s">
        <v>76</v>
      </c>
      <c r="B21" s="17" t="s">
        <v>95</v>
      </c>
      <c r="C21" s="26">
        <v>0.95039164490861616</v>
      </c>
      <c r="D21" s="26">
        <v>0.90740740740740744</v>
      </c>
      <c r="E21" s="27">
        <v>0.94508009153318073</v>
      </c>
      <c r="F21" s="44" t="s">
        <v>138</v>
      </c>
      <c r="G21" s="44" t="s">
        <v>138</v>
      </c>
    </row>
    <row r="22" spans="1:7" ht="17.149999999999999" customHeight="1" x14ac:dyDescent="0.45">
      <c r="A22" s="17" t="s">
        <v>76</v>
      </c>
      <c r="B22" s="17" t="s">
        <v>96</v>
      </c>
      <c r="C22" s="26">
        <v>0.94803199243528624</v>
      </c>
      <c r="D22" s="26">
        <v>0.92294497511099149</v>
      </c>
      <c r="E22" s="27">
        <v>0.9448277343414383</v>
      </c>
      <c r="F22" s="43" t="s">
        <v>138</v>
      </c>
      <c r="G22" s="43" t="s">
        <v>138</v>
      </c>
    </row>
    <row r="23" spans="1:7" ht="17.149999999999999" customHeight="1" x14ac:dyDescent="0.45">
      <c r="A23" s="17" t="s">
        <v>76</v>
      </c>
      <c r="B23" s="17" t="s">
        <v>97</v>
      </c>
      <c r="C23" s="26">
        <v>0.96039603960396036</v>
      </c>
      <c r="D23" s="26">
        <v>0.89603960396039606</v>
      </c>
      <c r="E23" s="27">
        <v>0.95479982780886785</v>
      </c>
      <c r="F23" s="44" t="s">
        <v>138</v>
      </c>
      <c r="G23" s="44" t="s">
        <v>138</v>
      </c>
    </row>
    <row r="24" spans="1:7" ht="17.149999999999999" customHeight="1" x14ac:dyDescent="0.45">
      <c r="A24" s="17" t="s">
        <v>76</v>
      </c>
      <c r="B24" s="17" t="s">
        <v>98</v>
      </c>
      <c r="C24" s="26">
        <v>0.92419825072886297</v>
      </c>
      <c r="D24" s="26">
        <v>0.86947368421052629</v>
      </c>
      <c r="E24" s="27">
        <v>0.91612301957129538</v>
      </c>
      <c r="F24" s="43" t="s">
        <v>138</v>
      </c>
      <c r="G24" s="43" t="s">
        <v>138</v>
      </c>
    </row>
    <row r="25" spans="1:7" ht="17.149999999999999" customHeight="1" x14ac:dyDescent="0.45">
      <c r="A25" s="17" t="s">
        <v>76</v>
      </c>
      <c r="B25" s="17" t="s">
        <v>99</v>
      </c>
      <c r="C25" s="26">
        <v>0.96178343949044587</v>
      </c>
      <c r="D25" s="26">
        <v>0.90322580645161288</v>
      </c>
      <c r="E25" s="27">
        <v>0.9521276595744681</v>
      </c>
      <c r="F25" s="44" t="s">
        <v>138</v>
      </c>
      <c r="G25" s="44" t="s">
        <v>138</v>
      </c>
    </row>
    <row r="26" spans="1:7" ht="17.149999999999999" customHeight="1" x14ac:dyDescent="0.45">
      <c r="A26" s="17" t="s">
        <v>76</v>
      </c>
      <c r="B26" s="17" t="s">
        <v>100</v>
      </c>
      <c r="C26" s="26">
        <v>0.94412878787878785</v>
      </c>
      <c r="D26" s="26">
        <v>0.90432098765432101</v>
      </c>
      <c r="E26" s="27">
        <v>0.93883415435139572</v>
      </c>
      <c r="F26" s="43" t="s">
        <v>138</v>
      </c>
      <c r="G26" s="43" t="s">
        <v>138</v>
      </c>
    </row>
    <row r="27" spans="1:7" ht="17.149999999999999" customHeight="1" x14ac:dyDescent="0.45">
      <c r="A27" s="17" t="s">
        <v>76</v>
      </c>
      <c r="B27" s="17" t="s">
        <v>101</v>
      </c>
      <c r="C27" s="26">
        <v>0.96822765575355707</v>
      </c>
      <c r="D27" s="26">
        <v>0.91921664626682986</v>
      </c>
      <c r="E27" s="27">
        <v>0.96325719960278056</v>
      </c>
      <c r="F27" s="44" t="s">
        <v>138</v>
      </c>
      <c r="G27" s="44" t="s">
        <v>138</v>
      </c>
    </row>
    <row r="28" spans="1:7" ht="17.149999999999999" customHeight="1" x14ac:dyDescent="0.45">
      <c r="A28" s="17" t="s">
        <v>76</v>
      </c>
      <c r="B28" s="17" t="s">
        <v>102</v>
      </c>
      <c r="C28" s="26">
        <v>0.93956043956043955</v>
      </c>
      <c r="D28" s="26">
        <v>0.97222222222222221</v>
      </c>
      <c r="E28" s="27">
        <v>0.94495412844036697</v>
      </c>
      <c r="F28" s="43" t="s">
        <v>138</v>
      </c>
      <c r="G28" s="43" t="s">
        <v>138</v>
      </c>
    </row>
    <row r="29" spans="1:7" ht="17.149999999999999" customHeight="1" x14ac:dyDescent="0.45">
      <c r="A29" s="17" t="s">
        <v>76</v>
      </c>
      <c r="B29" s="17" t="s">
        <v>103</v>
      </c>
      <c r="C29" s="26" t="s">
        <v>20</v>
      </c>
      <c r="D29" s="26" t="s">
        <v>20</v>
      </c>
      <c r="E29" s="27">
        <v>0.84905660377358494</v>
      </c>
      <c r="F29" s="30">
        <v>2</v>
      </c>
      <c r="G29" s="25" t="s">
        <v>137</v>
      </c>
    </row>
    <row r="30" spans="1:7" ht="17.149999999999999" customHeight="1" x14ac:dyDescent="0.45">
      <c r="A30" s="17" t="s">
        <v>76</v>
      </c>
      <c r="B30" s="17" t="s">
        <v>104</v>
      </c>
      <c r="C30" s="26">
        <v>0.95246904795787679</v>
      </c>
      <c r="D30" s="26">
        <v>0.88334556126192221</v>
      </c>
      <c r="E30" s="27">
        <v>0.94123957091775923</v>
      </c>
      <c r="F30" s="43" t="s">
        <v>138</v>
      </c>
      <c r="G30" s="43" t="s">
        <v>138</v>
      </c>
    </row>
    <row r="31" spans="1:7" ht="17.149999999999999" customHeight="1" x14ac:dyDescent="0.45">
      <c r="A31" s="17" t="s">
        <v>76</v>
      </c>
      <c r="B31" s="17" t="s">
        <v>105</v>
      </c>
      <c r="C31" s="26">
        <v>0.96350877192982454</v>
      </c>
      <c r="D31" s="26">
        <v>0.9228486646884273</v>
      </c>
      <c r="E31" s="27">
        <v>0.95573212258796825</v>
      </c>
      <c r="F31" s="44" t="s">
        <v>138</v>
      </c>
      <c r="G31" s="44" t="s">
        <v>138</v>
      </c>
    </row>
    <row r="32" spans="1:7" ht="17.149999999999999" customHeight="1" x14ac:dyDescent="0.45">
      <c r="A32" s="17" t="s">
        <v>76</v>
      </c>
      <c r="B32" s="17" t="s">
        <v>106</v>
      </c>
      <c r="C32" s="26">
        <v>0.95812807881773399</v>
      </c>
      <c r="D32" s="26">
        <v>0.92890995260663511</v>
      </c>
      <c r="E32" s="27">
        <v>0.95476839237057221</v>
      </c>
      <c r="F32" s="43" t="s">
        <v>138</v>
      </c>
      <c r="G32" s="43" t="s">
        <v>138</v>
      </c>
    </row>
    <row r="33" spans="1:7" ht="17.149999999999999" customHeight="1" x14ac:dyDescent="0.45">
      <c r="A33" s="17" t="s">
        <v>76</v>
      </c>
      <c r="B33" s="17" t="s">
        <v>107</v>
      </c>
      <c r="C33" s="26">
        <v>0.95238561579442182</v>
      </c>
      <c r="D33" s="26">
        <v>0.94207014056510008</v>
      </c>
      <c r="E33" s="27">
        <v>0.9511351314136216</v>
      </c>
      <c r="F33" s="44" t="s">
        <v>138</v>
      </c>
      <c r="G33" s="44" t="s">
        <v>138</v>
      </c>
    </row>
    <row r="34" spans="1:7" ht="17.149999999999999" customHeight="1" x14ac:dyDescent="0.45">
      <c r="A34" s="17" t="s">
        <v>76</v>
      </c>
      <c r="B34" s="17" t="s">
        <v>108</v>
      </c>
      <c r="C34" s="26">
        <v>0.96226415094339623</v>
      </c>
      <c r="D34" s="26">
        <v>0.94631901840490795</v>
      </c>
      <c r="E34" s="27">
        <v>0.95993733213965982</v>
      </c>
      <c r="F34" s="43" t="s">
        <v>138</v>
      </c>
      <c r="G34" s="43" t="s">
        <v>138</v>
      </c>
    </row>
    <row r="35" spans="1:7" ht="17.149999999999999" customHeight="1" x14ac:dyDescent="0.45">
      <c r="A35" s="17" t="s">
        <v>76</v>
      </c>
      <c r="B35" s="17" t="s">
        <v>109</v>
      </c>
      <c r="C35" s="26">
        <v>0.96652719665271969</v>
      </c>
      <c r="D35" s="26">
        <v>0.98484848484848486</v>
      </c>
      <c r="E35" s="27">
        <v>0.97049180327868856</v>
      </c>
      <c r="F35" s="44" t="s">
        <v>138</v>
      </c>
      <c r="G35" s="44" t="s">
        <v>138</v>
      </c>
    </row>
    <row r="36" spans="1:7" ht="17.149999999999999" customHeight="1" x14ac:dyDescent="0.45">
      <c r="A36" s="17" t="s">
        <v>76</v>
      </c>
      <c r="B36" s="17" t="s">
        <v>110</v>
      </c>
      <c r="C36" s="26">
        <v>0.95435007038948849</v>
      </c>
      <c r="D36" s="26">
        <v>0.9364182267749912</v>
      </c>
      <c r="E36" s="27">
        <v>0.95262738178054529</v>
      </c>
      <c r="F36" s="43" t="s">
        <v>138</v>
      </c>
      <c r="G36" s="43" t="s">
        <v>138</v>
      </c>
    </row>
    <row r="37" spans="1:7" ht="17.149999999999999" customHeight="1" x14ac:dyDescent="0.45">
      <c r="A37" s="17" t="s">
        <v>76</v>
      </c>
      <c r="B37" s="17" t="s">
        <v>111</v>
      </c>
      <c r="C37" s="26">
        <v>0.95283515326930668</v>
      </c>
      <c r="D37" s="26">
        <v>0.87268518518518523</v>
      </c>
      <c r="E37" s="27">
        <v>0.94558453990666502</v>
      </c>
      <c r="F37" s="44" t="s">
        <v>138</v>
      </c>
      <c r="G37" s="44" t="s">
        <v>138</v>
      </c>
    </row>
    <row r="38" spans="1:7" ht="17.149999999999999" customHeight="1" x14ac:dyDescent="0.45">
      <c r="A38" s="17" t="s">
        <v>76</v>
      </c>
      <c r="B38" s="17" t="s">
        <v>112</v>
      </c>
      <c r="C38" s="26">
        <v>0.9641791044776119</v>
      </c>
      <c r="D38" s="26">
        <v>0.90370370370370368</v>
      </c>
      <c r="E38" s="27">
        <v>0.9570175438596491</v>
      </c>
      <c r="F38" s="43" t="s">
        <v>138</v>
      </c>
      <c r="G38" s="43" t="s">
        <v>138</v>
      </c>
    </row>
    <row r="39" spans="1:7" ht="17.149999999999999" customHeight="1" x14ac:dyDescent="0.45">
      <c r="A39" s="17" t="s">
        <v>76</v>
      </c>
      <c r="B39" s="23" t="s">
        <v>113</v>
      </c>
      <c r="C39" s="26">
        <v>0.95650860767139834</v>
      </c>
      <c r="D39" s="26">
        <v>0.92317612380250558</v>
      </c>
      <c r="E39" s="27">
        <v>0.95322454758317754</v>
      </c>
      <c r="F39" s="44" t="s">
        <v>138</v>
      </c>
      <c r="G39" s="44" t="s">
        <v>138</v>
      </c>
    </row>
    <row r="40" spans="1:7" ht="17.149999999999999" customHeight="1" x14ac:dyDescent="0.45">
      <c r="A40" s="17" t="s">
        <v>76</v>
      </c>
      <c r="B40" s="17" t="s">
        <v>114</v>
      </c>
      <c r="C40" s="26">
        <v>0.92863064960674035</v>
      </c>
      <c r="D40" s="26">
        <v>0.91260269183709142</v>
      </c>
      <c r="E40" s="27">
        <v>0.92680940653054744</v>
      </c>
      <c r="F40" s="43" t="s">
        <v>138</v>
      </c>
      <c r="G40" s="43" t="s">
        <v>138</v>
      </c>
    </row>
    <row r="41" spans="1:7" ht="17.149999999999999" customHeight="1" x14ac:dyDescent="0.45">
      <c r="A41" s="17" t="s">
        <v>76</v>
      </c>
      <c r="B41" s="23" t="s">
        <v>115</v>
      </c>
      <c r="C41" s="26">
        <v>0.94470383594250662</v>
      </c>
      <c r="D41" s="26">
        <v>0.89160373167481122</v>
      </c>
      <c r="E41" s="27">
        <v>0.93563078791559129</v>
      </c>
      <c r="F41" s="44" t="s">
        <v>138</v>
      </c>
      <c r="G41" s="44" t="s">
        <v>138</v>
      </c>
    </row>
    <row r="42" spans="1:7" ht="17.149999999999999" customHeight="1" x14ac:dyDescent="0.45">
      <c r="A42" s="17" t="s">
        <v>76</v>
      </c>
      <c r="B42" s="17" t="s">
        <v>116</v>
      </c>
      <c r="C42" s="26">
        <v>0.94140890288324997</v>
      </c>
      <c r="D42" s="26">
        <v>0.91368884002199013</v>
      </c>
      <c r="E42" s="27">
        <v>0.93861012433392543</v>
      </c>
      <c r="F42" s="43" t="s">
        <v>138</v>
      </c>
      <c r="G42" s="43" t="s">
        <v>138</v>
      </c>
    </row>
    <row r="43" spans="1:7" ht="17.149999999999999" customHeight="1" x14ac:dyDescent="0.45">
      <c r="A43" s="17" t="s">
        <v>76</v>
      </c>
      <c r="B43" s="23" t="s">
        <v>117</v>
      </c>
      <c r="C43" s="26">
        <v>0.94107883817427385</v>
      </c>
      <c r="D43" s="26">
        <v>0.93200000000000005</v>
      </c>
      <c r="E43" s="27">
        <v>0.93997569866342645</v>
      </c>
      <c r="F43" s="44" t="s">
        <v>138</v>
      </c>
      <c r="G43" s="44" t="s">
        <v>138</v>
      </c>
    </row>
    <row r="44" spans="1:7" ht="17.149999999999999" customHeight="1" x14ac:dyDescent="0.45">
      <c r="A44" s="17" t="s">
        <v>76</v>
      </c>
      <c r="B44" s="17" t="s">
        <v>118</v>
      </c>
      <c r="C44" s="26">
        <v>0.94639337800551837</v>
      </c>
      <c r="D44" s="26">
        <v>0.91181657848324515</v>
      </c>
      <c r="E44" s="27">
        <v>0.94007731958762886</v>
      </c>
      <c r="F44" s="43" t="s">
        <v>138</v>
      </c>
      <c r="G44" s="43" t="s">
        <v>138</v>
      </c>
    </row>
    <row r="45" spans="1:7" ht="17.149999999999999" customHeight="1" x14ac:dyDescent="0.45">
      <c r="A45" s="17" t="s">
        <v>76</v>
      </c>
      <c r="B45" s="23" t="s">
        <v>119</v>
      </c>
      <c r="C45" s="26">
        <v>0.95803438472993097</v>
      </c>
      <c r="D45" s="26">
        <v>0.90471607314725699</v>
      </c>
      <c r="E45" s="27">
        <v>0.95145976738666038</v>
      </c>
      <c r="F45" s="44" t="s">
        <v>138</v>
      </c>
      <c r="G45" s="44" t="s">
        <v>138</v>
      </c>
    </row>
    <row r="46" spans="1:7" ht="17.149999999999999" customHeight="1" x14ac:dyDescent="0.45">
      <c r="A46" s="17" t="s">
        <v>76</v>
      </c>
      <c r="B46" s="17" t="s">
        <v>120</v>
      </c>
      <c r="C46" s="26">
        <v>0.94536468073737645</v>
      </c>
      <c r="D46" s="26">
        <v>0.92791127541589646</v>
      </c>
      <c r="E46" s="27">
        <v>0.94254461285746283</v>
      </c>
      <c r="F46" s="43" t="s">
        <v>138</v>
      </c>
      <c r="G46" s="43" t="s">
        <v>138</v>
      </c>
    </row>
    <row r="47" spans="1:7" ht="17.149999999999999" customHeight="1" x14ac:dyDescent="0.45">
      <c r="A47" s="17" t="s">
        <v>76</v>
      </c>
      <c r="B47" s="17" t="s">
        <v>121</v>
      </c>
      <c r="C47" s="26">
        <v>0.96316141995981241</v>
      </c>
      <c r="D47" s="26">
        <v>0.91748526522593321</v>
      </c>
      <c r="E47" s="27">
        <v>0.9565092989985694</v>
      </c>
      <c r="F47" s="44" t="s">
        <v>138</v>
      </c>
      <c r="G47" s="44" t="s">
        <v>138</v>
      </c>
    </row>
    <row r="48" spans="1:7" ht="17.149999999999999" customHeight="1" x14ac:dyDescent="0.45">
      <c r="A48" s="17" t="s">
        <v>76</v>
      </c>
      <c r="B48" s="17" t="s">
        <v>122</v>
      </c>
      <c r="C48" s="26">
        <v>0.95512820512820518</v>
      </c>
      <c r="D48" s="26">
        <v>0.91185410334346506</v>
      </c>
      <c r="E48" s="27">
        <v>0.94759131815775544</v>
      </c>
      <c r="F48" s="43" t="s">
        <v>138</v>
      </c>
      <c r="G48" s="43" t="s">
        <v>138</v>
      </c>
    </row>
    <row r="49" spans="1:7" ht="17.149999999999999" customHeight="1" x14ac:dyDescent="0.45">
      <c r="A49" s="17" t="s">
        <v>76</v>
      </c>
      <c r="B49" s="17" t="s">
        <v>123</v>
      </c>
      <c r="C49" s="26" t="s">
        <v>20</v>
      </c>
      <c r="D49" s="26" t="s">
        <v>20</v>
      </c>
      <c r="E49" s="27">
        <v>0.93333333333333335</v>
      </c>
      <c r="F49" s="28">
        <v>1</v>
      </c>
      <c r="G49" s="29" t="s">
        <v>80</v>
      </c>
    </row>
    <row r="50" spans="1:7" ht="17.149999999999999" customHeight="1" x14ac:dyDescent="0.45">
      <c r="A50" s="17" t="s">
        <v>76</v>
      </c>
      <c r="B50" s="17" t="s">
        <v>124</v>
      </c>
      <c r="C50" s="26">
        <v>0.95838020247469069</v>
      </c>
      <c r="D50" s="26">
        <v>0.93220338983050843</v>
      </c>
      <c r="E50" s="27">
        <v>0.95403377110694187</v>
      </c>
      <c r="F50" s="43" t="s">
        <v>138</v>
      </c>
      <c r="G50" s="43" t="s">
        <v>138</v>
      </c>
    </row>
    <row r="51" spans="1:7" ht="17.149999999999999" customHeight="1" x14ac:dyDescent="0.45">
      <c r="A51" s="17" t="s">
        <v>76</v>
      </c>
      <c r="B51" s="17" t="s">
        <v>125</v>
      </c>
      <c r="C51" s="26">
        <v>0.96165533207929388</v>
      </c>
      <c r="D51" s="26">
        <v>0.93352059925093633</v>
      </c>
      <c r="E51" s="27">
        <v>0.9578894598320592</v>
      </c>
      <c r="F51" s="44" t="s">
        <v>138</v>
      </c>
      <c r="G51" s="44" t="s">
        <v>138</v>
      </c>
    </row>
    <row r="52" spans="1:7" ht="17.149999999999999" customHeight="1" x14ac:dyDescent="0.45">
      <c r="A52" s="17" t="s">
        <v>76</v>
      </c>
      <c r="B52" s="17" t="s">
        <v>126</v>
      </c>
      <c r="C52" s="26">
        <v>0.96778523489932888</v>
      </c>
      <c r="D52" s="26">
        <v>0.91019786910197864</v>
      </c>
      <c r="E52" s="27">
        <v>0.96206740214598763</v>
      </c>
      <c r="F52" s="43" t="s">
        <v>138</v>
      </c>
      <c r="G52" s="43" t="s">
        <v>138</v>
      </c>
    </row>
    <row r="53" spans="1:7" ht="17.149999999999999" customHeight="1" x14ac:dyDescent="0.45">
      <c r="A53" s="17" t="s">
        <v>76</v>
      </c>
      <c r="B53" s="17" t="s">
        <v>127</v>
      </c>
      <c r="C53" s="26">
        <v>0.95428083520919038</v>
      </c>
      <c r="D53" s="26">
        <v>0.90819131390874108</v>
      </c>
      <c r="E53" s="27">
        <v>0.9485784247041219</v>
      </c>
      <c r="F53" s="44" t="s">
        <v>138</v>
      </c>
      <c r="G53" s="44" t="s">
        <v>138</v>
      </c>
    </row>
    <row r="54" spans="1:7" ht="17.149999999999999" customHeight="1" x14ac:dyDescent="0.45">
      <c r="A54" s="17" t="s">
        <v>76</v>
      </c>
      <c r="B54" s="17" t="s">
        <v>128</v>
      </c>
      <c r="C54" s="26">
        <v>0.92217101894521247</v>
      </c>
      <c r="D54" s="26">
        <v>0.9116809116809117</v>
      </c>
      <c r="E54" s="27">
        <v>0.92057291666666663</v>
      </c>
      <c r="F54" s="43" t="s">
        <v>138</v>
      </c>
      <c r="G54" s="43" t="s">
        <v>138</v>
      </c>
    </row>
    <row r="55" spans="1:7" ht="17.149999999999999" customHeight="1" x14ac:dyDescent="0.45">
      <c r="A55" s="17" t="s">
        <v>76</v>
      </c>
      <c r="B55" s="17" t="s">
        <v>129</v>
      </c>
      <c r="C55" s="26">
        <v>0.95638629283489096</v>
      </c>
      <c r="D55" s="26">
        <v>0.95967741935483875</v>
      </c>
      <c r="E55" s="27">
        <v>0.95691906005221927</v>
      </c>
      <c r="F55" s="44" t="s">
        <v>138</v>
      </c>
      <c r="G55" s="44" t="s">
        <v>138</v>
      </c>
    </row>
    <row r="56" spans="1:7" ht="17.149999999999999" customHeight="1" x14ac:dyDescent="0.45">
      <c r="A56" s="17" t="s">
        <v>76</v>
      </c>
      <c r="B56" s="17" t="s">
        <v>130</v>
      </c>
      <c r="C56" s="26">
        <v>0.95299145299145294</v>
      </c>
      <c r="D56" s="26">
        <v>0.89090909090909087</v>
      </c>
      <c r="E56" s="27">
        <v>0.94117647058823528</v>
      </c>
      <c r="F56" s="43" t="s">
        <v>138</v>
      </c>
      <c r="G56" s="43" t="s">
        <v>138</v>
      </c>
    </row>
    <row r="57" spans="1:7" ht="17.149999999999999" customHeight="1" x14ac:dyDescent="0.45">
      <c r="A57" s="17" t="s">
        <v>76</v>
      </c>
      <c r="B57" s="17" t="s">
        <v>131</v>
      </c>
      <c r="C57" s="26">
        <v>0.97970070666481923</v>
      </c>
      <c r="D57" s="26">
        <v>0.95796847635726801</v>
      </c>
      <c r="E57" s="27">
        <v>0.97810734463276838</v>
      </c>
      <c r="F57" s="44" t="s">
        <v>138</v>
      </c>
      <c r="G57" s="44" t="s">
        <v>138</v>
      </c>
    </row>
    <row r="58" spans="1:7" ht="17.149999999999999" customHeight="1" x14ac:dyDescent="0.45">
      <c r="A58" s="17" t="s">
        <v>76</v>
      </c>
      <c r="B58" s="17" t="s">
        <v>132</v>
      </c>
      <c r="C58" s="26">
        <v>0.9417344173441734</v>
      </c>
      <c r="D58" s="26">
        <v>0.94630872483221473</v>
      </c>
      <c r="E58" s="27">
        <v>0.94250281848928974</v>
      </c>
      <c r="F58" s="43" t="s">
        <v>138</v>
      </c>
      <c r="G58" s="43" t="s">
        <v>138</v>
      </c>
    </row>
    <row r="59" spans="1:7" ht="17.149999999999999" customHeight="1" x14ac:dyDescent="0.45">
      <c r="A59" s="17" t="s">
        <v>76</v>
      </c>
      <c r="B59" s="17" t="s">
        <v>133</v>
      </c>
      <c r="C59" s="26">
        <v>0.94027277002665</v>
      </c>
      <c r="D59" s="26">
        <v>0.91707852828116421</v>
      </c>
      <c r="E59" s="27">
        <v>0.93737567734412508</v>
      </c>
      <c r="F59" s="44" t="s">
        <v>138</v>
      </c>
      <c r="G59" s="44" t="s">
        <v>138</v>
      </c>
    </row>
    <row r="60" spans="1:7" ht="17.149999999999999" customHeight="1" x14ac:dyDescent="0.45">
      <c r="A60" s="17" t="s">
        <v>76</v>
      </c>
      <c r="B60" s="17" t="s">
        <v>134</v>
      </c>
      <c r="C60" s="26">
        <v>0.93421476942921633</v>
      </c>
      <c r="D60" s="26">
        <v>0.90271493212669685</v>
      </c>
      <c r="E60" s="27">
        <v>0.93028506915043752</v>
      </c>
      <c r="F60" s="43" t="s">
        <v>138</v>
      </c>
      <c r="G60" s="43" t="s">
        <v>138</v>
      </c>
    </row>
    <row r="61" spans="1:7" ht="17.149999999999999" customHeight="1" x14ac:dyDescent="0.45">
      <c r="A61" s="17" t="s">
        <v>76</v>
      </c>
      <c r="B61" s="17" t="s">
        <v>135</v>
      </c>
      <c r="C61" s="26">
        <v>0.95294117647058818</v>
      </c>
      <c r="D61" s="26">
        <v>0.93388429752066116</v>
      </c>
      <c r="E61" s="27">
        <v>0.9507575757575758</v>
      </c>
      <c r="F61" s="44" t="s">
        <v>138</v>
      </c>
      <c r="G61" s="44" t="s">
        <v>138</v>
      </c>
    </row>
    <row r="62" spans="1:7" ht="17.149999999999999" customHeight="1" x14ac:dyDescent="0.45">
      <c r="A62" s="48" t="s">
        <v>76</v>
      </c>
      <c r="B62" s="48" t="s">
        <v>136</v>
      </c>
      <c r="C62" s="56">
        <v>0.95085138401331082</v>
      </c>
      <c r="D62" s="56">
        <v>0.91965531136666567</v>
      </c>
      <c r="E62" s="57">
        <v>0.9471412842593685</v>
      </c>
      <c r="F62" s="58" t="s">
        <v>138</v>
      </c>
      <c r="G62" s="58" t="s">
        <v>138</v>
      </c>
    </row>
    <row r="64" spans="1:7" ht="17.149999999999999" customHeight="1" x14ac:dyDescent="0.45">
      <c r="A64" s="24" t="s">
        <v>21</v>
      </c>
    </row>
    <row r="65" s="1" customFormat="1" ht="17.149999999999999" hidden="1" customHeight="1" x14ac:dyDescent="0.45"/>
    <row r="66" s="1" customFormat="1" ht="17.149999999999999" hidden="1" customHeight="1" x14ac:dyDescent="0.45"/>
    <row r="67" s="1" customFormat="1" ht="17.149999999999999" hidden="1" customHeight="1" x14ac:dyDescent="0.45"/>
    <row r="68" s="1" customFormat="1" ht="17.149999999999999" hidden="1" customHeight="1" x14ac:dyDescent="0.45"/>
    <row r="69" s="1" customFormat="1" ht="17.149999999999999" hidden="1" customHeight="1" x14ac:dyDescent="0.45"/>
    <row r="70" s="1" customFormat="1" ht="17.149999999999999" hidden="1" customHeight="1" x14ac:dyDescent="0.45"/>
    <row r="71" s="1" customFormat="1" ht="17.149999999999999" hidden="1" customHeight="1" x14ac:dyDescent="0.45"/>
    <row r="72" s="1" customFormat="1" ht="17.149999999999999" hidden="1" customHeight="1" x14ac:dyDescent="0.45"/>
    <row r="73" s="1" customFormat="1" ht="17.149999999999999" hidden="1" customHeight="1" x14ac:dyDescent="0.45"/>
    <row r="74" s="1" customFormat="1" ht="17.149999999999999" hidden="1" customHeight="1" x14ac:dyDescent="0.45"/>
    <row r="75" s="1" customFormat="1" ht="17.149999999999999" hidden="1" customHeight="1" x14ac:dyDescent="0.45"/>
  </sheetData>
  <sheetProtection sheet="1" objects="1" scenarios="1" selectLockedCells="1"/>
  <conditionalFormatting sqref="A4:G28 A30:G62 A29:F29">
    <cfRule type="expression" dxfId="157" priority="3">
      <formula>MOD(ROW(),2)=0</formula>
    </cfRule>
  </conditionalFormatting>
  <conditionalFormatting sqref="G29">
    <cfRule type="expression" dxfId="156" priority="2">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190D17-63E5-498B-988B-F5B1ED0A1876}">
  <dimension ref="A1:G6"/>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4" t="s">
        <v>0</v>
      </c>
    </row>
    <row r="2" spans="1:7" s="3" customFormat="1" ht="23.15" customHeight="1" x14ac:dyDescent="0.65">
      <c r="A2" s="15" t="s">
        <v>56</v>
      </c>
    </row>
    <row r="3" spans="1:7" ht="35" x14ac:dyDescent="0.45">
      <c r="A3" s="45" t="s">
        <v>2</v>
      </c>
      <c r="B3" s="45" t="s">
        <v>3</v>
      </c>
      <c r="C3" s="45" t="s">
        <v>57</v>
      </c>
      <c r="D3" s="45" t="s">
        <v>58</v>
      </c>
      <c r="E3" s="45" t="s">
        <v>59</v>
      </c>
      <c r="F3" s="45" t="s">
        <v>60</v>
      </c>
      <c r="G3" s="45" t="s">
        <v>38</v>
      </c>
    </row>
    <row r="4" spans="1:7" ht="17.149999999999999" customHeight="1" x14ac:dyDescent="0.45">
      <c r="A4" s="59" t="s">
        <v>76</v>
      </c>
      <c r="B4" s="59" t="s">
        <v>136</v>
      </c>
      <c r="C4" s="60">
        <v>458905</v>
      </c>
      <c r="D4" s="60">
        <v>228325</v>
      </c>
      <c r="E4" s="60">
        <v>69175</v>
      </c>
      <c r="F4" s="60">
        <v>57387</v>
      </c>
      <c r="G4" s="60">
        <v>813792</v>
      </c>
    </row>
    <row r="6" spans="1:7" ht="17.149999999999999" customHeight="1" x14ac:dyDescent="0.45">
      <c r="A6" s="24" t="s">
        <v>21</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638B1E-4C8C-4259-BCBE-2E71E1F9FD77}">
  <dimension ref="A1:G64"/>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61</v>
      </c>
      <c r="F2" s="4"/>
    </row>
    <row r="3" spans="1:7" ht="17.149999999999999" customHeight="1" x14ac:dyDescent="0.45">
      <c r="A3" s="61" t="s">
        <v>62</v>
      </c>
      <c r="B3" s="61" t="s">
        <v>3</v>
      </c>
      <c r="C3" s="61" t="s">
        <v>63</v>
      </c>
      <c r="D3" s="61" t="s">
        <v>64</v>
      </c>
      <c r="E3" s="61" t="s">
        <v>65</v>
      </c>
      <c r="F3" s="61" t="s">
        <v>66</v>
      </c>
      <c r="G3" s="61" t="s">
        <v>67</v>
      </c>
    </row>
    <row r="4" spans="1:7" ht="17.149999999999999" customHeight="1" x14ac:dyDescent="0.45">
      <c r="A4" s="17" t="s">
        <v>76</v>
      </c>
      <c r="B4" s="17" t="s">
        <v>77</v>
      </c>
      <c r="C4" s="31">
        <v>967</v>
      </c>
      <c r="D4" s="18" t="s">
        <v>20</v>
      </c>
      <c r="E4" s="32">
        <v>852</v>
      </c>
      <c r="F4" s="22">
        <v>1</v>
      </c>
      <c r="G4" s="25" t="s">
        <v>80</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31</v>
      </c>
      <c r="D6" s="32">
        <v>0</v>
      </c>
      <c r="E6" s="32">
        <v>13</v>
      </c>
      <c r="F6" s="35" t="s">
        <v>138</v>
      </c>
      <c r="G6" s="35" t="s">
        <v>138</v>
      </c>
    </row>
    <row r="7" spans="1:7" ht="17.149999999999999" customHeight="1" x14ac:dyDescent="0.45">
      <c r="A7" s="17" t="s">
        <v>76</v>
      </c>
      <c r="B7" s="17" t="s">
        <v>81</v>
      </c>
      <c r="C7" s="32">
        <v>119</v>
      </c>
      <c r="D7" s="32">
        <v>0</v>
      </c>
      <c r="E7" s="32">
        <v>56</v>
      </c>
      <c r="F7" s="39" t="s">
        <v>138</v>
      </c>
      <c r="G7" s="39" t="s">
        <v>138</v>
      </c>
    </row>
    <row r="8" spans="1:7" ht="17.149999999999999" customHeight="1" x14ac:dyDescent="0.45">
      <c r="A8" s="17" t="s">
        <v>76</v>
      </c>
      <c r="B8" s="17" t="s">
        <v>82</v>
      </c>
      <c r="C8" s="32">
        <v>41</v>
      </c>
      <c r="D8" s="32">
        <v>0</v>
      </c>
      <c r="E8" s="32">
        <v>22</v>
      </c>
      <c r="F8" s="35" t="s">
        <v>138</v>
      </c>
      <c r="G8" s="35" t="s">
        <v>138</v>
      </c>
    </row>
    <row r="9" spans="1:7" ht="17.149999999999999" customHeight="1" x14ac:dyDescent="0.45">
      <c r="A9" s="17" t="s">
        <v>76</v>
      </c>
      <c r="B9" s="17" t="s">
        <v>83</v>
      </c>
      <c r="C9" s="18" t="s">
        <v>20</v>
      </c>
      <c r="D9" s="32">
        <v>0</v>
      </c>
      <c r="E9" s="32" t="s">
        <v>20</v>
      </c>
      <c r="F9" s="21">
        <v>2</v>
      </c>
      <c r="G9" s="25" t="s">
        <v>137</v>
      </c>
    </row>
    <row r="10" spans="1:7" ht="17.149999999999999" customHeight="1" x14ac:dyDescent="0.45">
      <c r="A10" s="17" t="s">
        <v>76</v>
      </c>
      <c r="B10" s="17" t="s">
        <v>84</v>
      </c>
      <c r="C10" s="31">
        <v>874</v>
      </c>
      <c r="D10" s="32">
        <v>0</v>
      </c>
      <c r="E10" s="32">
        <v>745</v>
      </c>
      <c r="F10" s="35" t="s">
        <v>138</v>
      </c>
      <c r="G10" s="35" t="s">
        <v>138</v>
      </c>
    </row>
    <row r="11" spans="1:7" ht="17.149999999999999" customHeight="1" x14ac:dyDescent="0.45">
      <c r="A11" s="17" t="s">
        <v>76</v>
      </c>
      <c r="B11" s="17" t="s">
        <v>85</v>
      </c>
      <c r="C11" s="32">
        <v>33</v>
      </c>
      <c r="D11" s="32">
        <v>0</v>
      </c>
      <c r="E11" s="32" t="s">
        <v>20</v>
      </c>
      <c r="F11" s="21">
        <v>2</v>
      </c>
      <c r="G11" s="25" t="s">
        <v>137</v>
      </c>
    </row>
    <row r="12" spans="1:7" ht="17.149999999999999" customHeight="1" x14ac:dyDescent="0.45">
      <c r="A12" s="17" t="s">
        <v>76</v>
      </c>
      <c r="B12" s="17" t="s">
        <v>86</v>
      </c>
      <c r="C12" s="32">
        <v>70</v>
      </c>
      <c r="D12" s="32">
        <v>0</v>
      </c>
      <c r="E12" s="32" t="s">
        <v>20</v>
      </c>
      <c r="F12" s="21">
        <v>2</v>
      </c>
      <c r="G12" s="25" t="s">
        <v>137</v>
      </c>
    </row>
    <row r="13" spans="1:7" ht="17.149999999999999" customHeight="1" x14ac:dyDescent="0.45">
      <c r="A13" s="17" t="s">
        <v>76</v>
      </c>
      <c r="B13" s="17" t="s">
        <v>87</v>
      </c>
      <c r="C13" s="31">
        <v>985</v>
      </c>
      <c r="D13" s="18" t="s">
        <v>20</v>
      </c>
      <c r="E13" s="32">
        <v>696</v>
      </c>
      <c r="F13" s="22">
        <v>1</v>
      </c>
      <c r="G13" s="25" t="s">
        <v>80</v>
      </c>
    </row>
    <row r="14" spans="1:7" ht="17.149999999999999" customHeight="1" x14ac:dyDescent="0.45">
      <c r="A14" s="17" t="s">
        <v>76</v>
      </c>
      <c r="B14" s="17" t="s">
        <v>88</v>
      </c>
      <c r="C14" s="32">
        <v>50</v>
      </c>
      <c r="D14" s="32">
        <v>0</v>
      </c>
      <c r="E14" s="32">
        <v>15</v>
      </c>
      <c r="F14" s="35" t="s">
        <v>138</v>
      </c>
      <c r="G14" s="35" t="s">
        <v>138</v>
      </c>
    </row>
    <row r="15" spans="1:7" ht="17.149999999999999" customHeight="1" x14ac:dyDescent="0.45">
      <c r="A15" s="17" t="s">
        <v>76</v>
      </c>
      <c r="B15" s="17" t="s">
        <v>89</v>
      </c>
      <c r="C15" s="32">
        <v>104</v>
      </c>
      <c r="D15" s="32">
        <v>0</v>
      </c>
      <c r="E15" s="32" t="s">
        <v>20</v>
      </c>
      <c r="F15" s="21">
        <v>2</v>
      </c>
      <c r="G15" s="25" t="s">
        <v>137</v>
      </c>
    </row>
    <row r="16" spans="1:7" ht="17.149999999999999" customHeight="1" x14ac:dyDescent="0.45">
      <c r="A16" s="17" t="s">
        <v>76</v>
      </c>
      <c r="B16" s="17" t="s">
        <v>90</v>
      </c>
      <c r="C16" s="31">
        <v>294</v>
      </c>
      <c r="D16" s="18" t="s">
        <v>20</v>
      </c>
      <c r="E16" s="32">
        <v>173</v>
      </c>
      <c r="F16" s="22">
        <v>1</v>
      </c>
      <c r="G16" s="25" t="s">
        <v>80</v>
      </c>
    </row>
    <row r="17" spans="1:7" ht="17.149999999999999" customHeight="1" x14ac:dyDescent="0.45">
      <c r="A17" s="17" t="s">
        <v>76</v>
      </c>
      <c r="B17" s="17" t="s">
        <v>91</v>
      </c>
      <c r="C17" s="32">
        <v>20</v>
      </c>
      <c r="D17" s="32">
        <v>0</v>
      </c>
      <c r="E17" s="32" t="s">
        <v>20</v>
      </c>
      <c r="F17" s="21">
        <v>2</v>
      </c>
      <c r="G17" s="25" t="s">
        <v>137</v>
      </c>
    </row>
    <row r="18" spans="1:7" ht="17.149999999999999" customHeight="1" x14ac:dyDescent="0.45">
      <c r="A18" s="17" t="s">
        <v>76</v>
      </c>
      <c r="B18" s="17" t="s">
        <v>92</v>
      </c>
      <c r="C18" s="31">
        <v>1109</v>
      </c>
      <c r="D18" s="32">
        <v>0</v>
      </c>
      <c r="E18" s="32">
        <v>731</v>
      </c>
      <c r="F18" s="35" t="s">
        <v>138</v>
      </c>
      <c r="G18" s="35" t="s">
        <v>138</v>
      </c>
    </row>
    <row r="19" spans="1:7" ht="17.149999999999999" customHeight="1" x14ac:dyDescent="0.45">
      <c r="A19" s="17" t="s">
        <v>76</v>
      </c>
      <c r="B19" s="17" t="s">
        <v>93</v>
      </c>
      <c r="C19" s="32">
        <v>157</v>
      </c>
      <c r="D19" s="32">
        <v>0</v>
      </c>
      <c r="E19" s="32">
        <v>140</v>
      </c>
      <c r="F19" s="39" t="s">
        <v>138</v>
      </c>
      <c r="G19" s="39" t="s">
        <v>138</v>
      </c>
    </row>
    <row r="20" spans="1:7" ht="17.149999999999999" customHeight="1" x14ac:dyDescent="0.45">
      <c r="A20" s="17" t="s">
        <v>76</v>
      </c>
      <c r="B20" s="17" t="s">
        <v>94</v>
      </c>
      <c r="C20" s="32">
        <v>73</v>
      </c>
      <c r="D20" s="32">
        <v>0</v>
      </c>
      <c r="E20" s="32">
        <v>21</v>
      </c>
      <c r="F20" s="35" t="s">
        <v>138</v>
      </c>
      <c r="G20" s="35" t="s">
        <v>138</v>
      </c>
    </row>
    <row r="21" spans="1:7" ht="17.149999999999999" customHeight="1" x14ac:dyDescent="0.45">
      <c r="A21" s="17" t="s">
        <v>76</v>
      </c>
      <c r="B21" s="17" t="s">
        <v>95</v>
      </c>
      <c r="C21" s="32">
        <v>19</v>
      </c>
      <c r="D21" s="32">
        <v>0</v>
      </c>
      <c r="E21" s="32" t="s">
        <v>20</v>
      </c>
      <c r="F21" s="21">
        <v>2</v>
      </c>
      <c r="G21" s="25" t="s">
        <v>137</v>
      </c>
    </row>
    <row r="22" spans="1:7" ht="17.149999999999999" customHeight="1" x14ac:dyDescent="0.45">
      <c r="A22" s="17" t="s">
        <v>76</v>
      </c>
      <c r="B22" s="17" t="s">
        <v>96</v>
      </c>
      <c r="C22" s="31">
        <v>10552</v>
      </c>
      <c r="D22" s="18" t="s">
        <v>20</v>
      </c>
      <c r="E22" s="31">
        <v>6377</v>
      </c>
      <c r="F22" s="22">
        <v>1</v>
      </c>
      <c r="G22" s="25" t="s">
        <v>80</v>
      </c>
    </row>
    <row r="23" spans="1:7" ht="17.149999999999999" customHeight="1" x14ac:dyDescent="0.45">
      <c r="A23" s="17" t="s">
        <v>76</v>
      </c>
      <c r="B23" s="17" t="s">
        <v>97</v>
      </c>
      <c r="C23" s="32">
        <v>168</v>
      </c>
      <c r="D23" s="32">
        <v>0</v>
      </c>
      <c r="E23" s="32">
        <v>187</v>
      </c>
      <c r="F23" s="39" t="s">
        <v>138</v>
      </c>
      <c r="G23" s="39" t="s">
        <v>138</v>
      </c>
    </row>
    <row r="24" spans="1:7" ht="17.149999999999999" customHeight="1" x14ac:dyDescent="0.45">
      <c r="A24" s="17" t="s">
        <v>76</v>
      </c>
      <c r="B24" s="17" t="s">
        <v>98</v>
      </c>
      <c r="C24" s="32">
        <v>208</v>
      </c>
      <c r="D24" s="32">
        <v>0</v>
      </c>
      <c r="E24" s="32">
        <v>75</v>
      </c>
      <c r="F24" s="35" t="s">
        <v>138</v>
      </c>
      <c r="G24" s="35" t="s">
        <v>138</v>
      </c>
    </row>
    <row r="25" spans="1:7" ht="17.149999999999999" customHeight="1" x14ac:dyDescent="0.45">
      <c r="A25" s="17" t="s">
        <v>76</v>
      </c>
      <c r="B25" s="17" t="s">
        <v>99</v>
      </c>
      <c r="C25" s="32">
        <v>12</v>
      </c>
      <c r="D25" s="32">
        <v>0</v>
      </c>
      <c r="E25" s="32" t="s">
        <v>20</v>
      </c>
      <c r="F25" s="21">
        <v>2</v>
      </c>
      <c r="G25" s="25" t="s">
        <v>137</v>
      </c>
    </row>
    <row r="26" spans="1:7" ht="17.149999999999999" customHeight="1" x14ac:dyDescent="0.45">
      <c r="A26" s="17" t="s">
        <v>76</v>
      </c>
      <c r="B26" s="17" t="s">
        <v>100</v>
      </c>
      <c r="C26" s="32">
        <v>118</v>
      </c>
      <c r="D26" s="32">
        <v>0</v>
      </c>
      <c r="E26" s="32">
        <v>57</v>
      </c>
      <c r="F26" s="35" t="s">
        <v>138</v>
      </c>
      <c r="G26" s="35" t="s">
        <v>138</v>
      </c>
    </row>
    <row r="27" spans="1:7" ht="17.149999999999999" customHeight="1" x14ac:dyDescent="0.45">
      <c r="A27" s="17" t="s">
        <v>76</v>
      </c>
      <c r="B27" s="17" t="s">
        <v>101</v>
      </c>
      <c r="C27" s="31">
        <v>230</v>
      </c>
      <c r="D27" s="32">
        <v>0</v>
      </c>
      <c r="E27" s="32">
        <v>154</v>
      </c>
      <c r="F27" s="39" t="s">
        <v>138</v>
      </c>
      <c r="G27" s="39" t="s">
        <v>138</v>
      </c>
    </row>
    <row r="28" spans="1:7" ht="17.149999999999999" customHeight="1" x14ac:dyDescent="0.45">
      <c r="A28" s="17" t="s">
        <v>76</v>
      </c>
      <c r="B28" s="17" t="s">
        <v>102</v>
      </c>
      <c r="C28" s="32" t="s">
        <v>20</v>
      </c>
      <c r="D28" s="32">
        <v>0</v>
      </c>
      <c r="E28" s="18" t="s">
        <v>20</v>
      </c>
      <c r="F28" s="22">
        <v>1</v>
      </c>
      <c r="G28" s="25" t="s">
        <v>80</v>
      </c>
    </row>
    <row r="29" spans="1:7" ht="17.149999999999999" customHeight="1" x14ac:dyDescent="0.45">
      <c r="A29" s="17" t="s">
        <v>76</v>
      </c>
      <c r="B29" s="17" t="s">
        <v>103</v>
      </c>
      <c r="C29" s="18" t="s">
        <v>20</v>
      </c>
      <c r="D29" s="32">
        <v>0</v>
      </c>
      <c r="E29" s="32">
        <v>9</v>
      </c>
      <c r="F29" s="21">
        <v>2</v>
      </c>
      <c r="G29" s="25" t="s">
        <v>137</v>
      </c>
    </row>
    <row r="30" spans="1:7" ht="17.149999999999999" customHeight="1" x14ac:dyDescent="0.45">
      <c r="A30" s="17" t="s">
        <v>76</v>
      </c>
      <c r="B30" s="17" t="s">
        <v>104</v>
      </c>
      <c r="C30" s="31">
        <v>334</v>
      </c>
      <c r="D30" s="18" t="s">
        <v>20</v>
      </c>
      <c r="E30" s="32">
        <v>180</v>
      </c>
      <c r="F30" s="22">
        <v>1</v>
      </c>
      <c r="G30" s="25" t="s">
        <v>80</v>
      </c>
    </row>
    <row r="31" spans="1:7" ht="17.149999999999999" customHeight="1" x14ac:dyDescent="0.45">
      <c r="A31" s="17" t="s">
        <v>76</v>
      </c>
      <c r="B31" s="17" t="s">
        <v>105</v>
      </c>
      <c r="C31" s="32">
        <v>52</v>
      </c>
      <c r="D31" s="32">
        <v>0</v>
      </c>
      <c r="E31" s="32" t="s">
        <v>20</v>
      </c>
      <c r="F31" s="21">
        <v>2</v>
      </c>
      <c r="G31" s="25" t="s">
        <v>137</v>
      </c>
    </row>
    <row r="32" spans="1:7" ht="17.149999999999999" customHeight="1" x14ac:dyDescent="0.45">
      <c r="A32" s="17" t="s">
        <v>76</v>
      </c>
      <c r="B32" s="17" t="s">
        <v>106</v>
      </c>
      <c r="C32" s="32">
        <v>68</v>
      </c>
      <c r="D32" s="32">
        <v>0</v>
      </c>
      <c r="E32" s="32">
        <v>63</v>
      </c>
      <c r="F32" s="35" t="s">
        <v>138</v>
      </c>
      <c r="G32" s="35" t="s">
        <v>138</v>
      </c>
    </row>
    <row r="33" spans="1:7" ht="17.149999999999999" customHeight="1" x14ac:dyDescent="0.45">
      <c r="A33" s="17" t="s">
        <v>76</v>
      </c>
      <c r="B33" s="17" t="s">
        <v>107</v>
      </c>
      <c r="C33" s="31">
        <v>2431</v>
      </c>
      <c r="D33" s="32">
        <v>0</v>
      </c>
      <c r="E33" s="33">
        <v>2321</v>
      </c>
      <c r="F33" s="39" t="s">
        <v>138</v>
      </c>
      <c r="G33" s="39" t="s">
        <v>138</v>
      </c>
    </row>
    <row r="34" spans="1:7" ht="17.149999999999999" customHeight="1" x14ac:dyDescent="0.45">
      <c r="A34" s="17" t="s">
        <v>76</v>
      </c>
      <c r="B34" s="17" t="s">
        <v>108</v>
      </c>
      <c r="C34" s="32">
        <v>144</v>
      </c>
      <c r="D34" s="32">
        <v>0</v>
      </c>
      <c r="E34" s="32">
        <v>82</v>
      </c>
      <c r="F34" s="35" t="s">
        <v>138</v>
      </c>
      <c r="G34" s="35" t="s">
        <v>138</v>
      </c>
    </row>
    <row r="35" spans="1:7" ht="17.149999999999999" customHeight="1" x14ac:dyDescent="0.45">
      <c r="A35" s="17" t="s">
        <v>76</v>
      </c>
      <c r="B35" s="17" t="s">
        <v>109</v>
      </c>
      <c r="C35" s="32" t="s">
        <v>20</v>
      </c>
      <c r="D35" s="32">
        <v>0</v>
      </c>
      <c r="E35" s="32">
        <v>6</v>
      </c>
      <c r="F35" s="21">
        <v>2</v>
      </c>
      <c r="G35" s="25" t="s">
        <v>137</v>
      </c>
    </row>
    <row r="36" spans="1:7" ht="17.149999999999999" customHeight="1" x14ac:dyDescent="0.45">
      <c r="A36" s="17" t="s">
        <v>76</v>
      </c>
      <c r="B36" s="17" t="s">
        <v>110</v>
      </c>
      <c r="C36" s="31">
        <v>2432</v>
      </c>
      <c r="D36" s="32">
        <v>0</v>
      </c>
      <c r="E36" s="33">
        <v>1798</v>
      </c>
      <c r="F36" s="35" t="s">
        <v>138</v>
      </c>
      <c r="G36" s="35" t="s">
        <v>138</v>
      </c>
    </row>
    <row r="37" spans="1:7" ht="17.149999999999999" customHeight="1" x14ac:dyDescent="0.45">
      <c r="A37" s="17" t="s">
        <v>76</v>
      </c>
      <c r="B37" s="17" t="s">
        <v>111</v>
      </c>
      <c r="C37" s="31">
        <v>1434</v>
      </c>
      <c r="D37" s="18" t="s">
        <v>20</v>
      </c>
      <c r="E37" s="33">
        <v>955</v>
      </c>
      <c r="F37" s="22">
        <v>1</v>
      </c>
      <c r="G37" s="25" t="s">
        <v>80</v>
      </c>
    </row>
    <row r="38" spans="1:7" ht="17.149999999999999" customHeight="1" x14ac:dyDescent="0.45">
      <c r="A38" s="17" t="s">
        <v>76</v>
      </c>
      <c r="B38" s="17" t="s">
        <v>112</v>
      </c>
      <c r="C38" s="32">
        <v>36</v>
      </c>
      <c r="D38" s="32">
        <v>0</v>
      </c>
      <c r="E38" s="32" t="s">
        <v>20</v>
      </c>
      <c r="F38" s="21">
        <v>2</v>
      </c>
      <c r="G38" s="25" t="s">
        <v>137</v>
      </c>
    </row>
    <row r="39" spans="1:7" ht="17.149999999999999" customHeight="1" x14ac:dyDescent="0.45">
      <c r="A39" s="17" t="s">
        <v>76</v>
      </c>
      <c r="B39" s="17" t="s">
        <v>113</v>
      </c>
      <c r="C39" s="31">
        <v>2160</v>
      </c>
      <c r="D39" s="32">
        <v>0</v>
      </c>
      <c r="E39" s="33">
        <v>1279</v>
      </c>
      <c r="F39" s="39" t="s">
        <v>138</v>
      </c>
      <c r="G39" s="39" t="s">
        <v>138</v>
      </c>
    </row>
    <row r="40" spans="1:7" ht="17.149999999999999" customHeight="1" x14ac:dyDescent="0.45">
      <c r="A40" s="17" t="s">
        <v>76</v>
      </c>
      <c r="B40" s="17" t="s">
        <v>114</v>
      </c>
      <c r="C40" s="31">
        <v>3186</v>
      </c>
      <c r="D40" s="32">
        <v>7</v>
      </c>
      <c r="E40" s="32">
        <v>2704</v>
      </c>
      <c r="F40" s="35" t="s">
        <v>138</v>
      </c>
      <c r="G40" s="35" t="s">
        <v>138</v>
      </c>
    </row>
    <row r="41" spans="1:7" ht="17.149999999999999" customHeight="1" x14ac:dyDescent="0.45">
      <c r="A41" s="17" t="s">
        <v>76</v>
      </c>
      <c r="B41" s="17" t="s">
        <v>115</v>
      </c>
      <c r="C41" s="31">
        <v>604</v>
      </c>
      <c r="D41" s="32">
        <v>0</v>
      </c>
      <c r="E41" s="33">
        <v>311</v>
      </c>
      <c r="F41" s="39" t="s">
        <v>138</v>
      </c>
      <c r="G41" s="39" t="s">
        <v>138</v>
      </c>
    </row>
    <row r="42" spans="1:7" ht="17.149999999999999" customHeight="1" x14ac:dyDescent="0.45">
      <c r="A42" s="17" t="s">
        <v>76</v>
      </c>
      <c r="B42" s="17" t="s">
        <v>116</v>
      </c>
      <c r="C42" s="31">
        <v>949</v>
      </c>
      <c r="D42" s="32">
        <v>0</v>
      </c>
      <c r="E42" s="32">
        <v>467</v>
      </c>
      <c r="F42" s="35" t="s">
        <v>138</v>
      </c>
      <c r="G42" s="35" t="s">
        <v>138</v>
      </c>
    </row>
    <row r="43" spans="1:7" ht="17.149999999999999" customHeight="1" x14ac:dyDescent="0.45">
      <c r="A43" s="17" t="s">
        <v>76</v>
      </c>
      <c r="B43" s="17" t="s">
        <v>117</v>
      </c>
      <c r="C43" s="32">
        <v>213</v>
      </c>
      <c r="D43" s="32">
        <v>0</v>
      </c>
      <c r="E43" s="32">
        <v>255</v>
      </c>
      <c r="F43" s="39" t="s">
        <v>138</v>
      </c>
      <c r="G43" s="39" t="s">
        <v>138</v>
      </c>
    </row>
    <row r="44" spans="1:7" ht="17.149999999999999" customHeight="1" x14ac:dyDescent="0.45">
      <c r="A44" s="17" t="s">
        <v>76</v>
      </c>
      <c r="B44" s="17" t="s">
        <v>118</v>
      </c>
      <c r="C44" s="31">
        <v>408</v>
      </c>
      <c r="D44" s="32">
        <v>0</v>
      </c>
      <c r="E44" s="32">
        <v>379</v>
      </c>
      <c r="F44" s="35" t="s">
        <v>138</v>
      </c>
      <c r="G44" s="35" t="s">
        <v>138</v>
      </c>
    </row>
    <row r="45" spans="1:7" ht="17.149999999999999" customHeight="1" x14ac:dyDescent="0.45">
      <c r="A45" s="17" t="s">
        <v>76</v>
      </c>
      <c r="B45" s="17" t="s">
        <v>119</v>
      </c>
      <c r="C45" s="31">
        <v>310</v>
      </c>
      <c r="D45" s="32">
        <v>0</v>
      </c>
      <c r="E45" s="32">
        <v>170</v>
      </c>
      <c r="F45" s="39" t="s">
        <v>138</v>
      </c>
      <c r="G45" s="39" t="s">
        <v>138</v>
      </c>
    </row>
    <row r="46" spans="1:7" ht="17.149999999999999" customHeight="1" x14ac:dyDescent="0.45">
      <c r="A46" s="17" t="s">
        <v>76</v>
      </c>
      <c r="B46" s="17" t="s">
        <v>120</v>
      </c>
      <c r="C46" s="31">
        <v>1227</v>
      </c>
      <c r="D46" s="32">
        <v>0</v>
      </c>
      <c r="E46" s="33">
        <v>939</v>
      </c>
      <c r="F46" s="35" t="s">
        <v>138</v>
      </c>
      <c r="G46" s="35" t="s">
        <v>138</v>
      </c>
    </row>
    <row r="47" spans="1:7" ht="17.149999999999999" customHeight="1" x14ac:dyDescent="0.45">
      <c r="A47" s="17" t="s">
        <v>76</v>
      </c>
      <c r="B47" s="17" t="s">
        <v>121</v>
      </c>
      <c r="C47" s="32">
        <v>110</v>
      </c>
      <c r="D47" s="32">
        <v>0</v>
      </c>
      <c r="E47" s="32">
        <v>119</v>
      </c>
      <c r="F47" s="39" t="s">
        <v>138</v>
      </c>
      <c r="G47" s="39" t="s">
        <v>138</v>
      </c>
    </row>
    <row r="48" spans="1:7" ht="17.149999999999999" customHeight="1" x14ac:dyDescent="0.45">
      <c r="A48" s="17" t="s">
        <v>76</v>
      </c>
      <c r="B48" s="17" t="s">
        <v>122</v>
      </c>
      <c r="C48" s="32">
        <v>140</v>
      </c>
      <c r="D48" s="32">
        <v>0</v>
      </c>
      <c r="E48" s="32">
        <v>45</v>
      </c>
      <c r="F48" s="35" t="s">
        <v>138</v>
      </c>
      <c r="G48" s="35" t="s">
        <v>138</v>
      </c>
    </row>
    <row r="49" spans="1:7" ht="17.149999999999999" customHeight="1" x14ac:dyDescent="0.45">
      <c r="A49" s="17" t="s">
        <v>76</v>
      </c>
      <c r="B49" s="17" t="s">
        <v>123</v>
      </c>
      <c r="C49" s="18" t="s">
        <v>20</v>
      </c>
      <c r="D49" s="32">
        <v>0</v>
      </c>
      <c r="E49" s="18" t="s">
        <v>20</v>
      </c>
      <c r="F49" s="22">
        <v>1</v>
      </c>
      <c r="G49" s="25" t="s">
        <v>80</v>
      </c>
    </row>
    <row r="50" spans="1:7" ht="17.149999999999999" customHeight="1" x14ac:dyDescent="0.45">
      <c r="A50" s="17" t="s">
        <v>76</v>
      </c>
      <c r="B50" s="17" t="s">
        <v>124</v>
      </c>
      <c r="C50" s="32">
        <v>37</v>
      </c>
      <c r="D50" s="32">
        <v>0</v>
      </c>
      <c r="E50" s="32">
        <v>32</v>
      </c>
      <c r="F50" s="35" t="s">
        <v>138</v>
      </c>
      <c r="G50" s="35" t="s">
        <v>138</v>
      </c>
    </row>
    <row r="51" spans="1:7" ht="17.149999999999999" customHeight="1" x14ac:dyDescent="0.45">
      <c r="A51" s="17" t="s">
        <v>76</v>
      </c>
      <c r="B51" s="17" t="s">
        <v>125</v>
      </c>
      <c r="C51" s="31">
        <v>265</v>
      </c>
      <c r="D51" s="32">
        <v>0</v>
      </c>
      <c r="E51" s="32">
        <v>212</v>
      </c>
      <c r="F51" s="39" t="s">
        <v>138</v>
      </c>
      <c r="G51" s="39" t="s">
        <v>138</v>
      </c>
    </row>
    <row r="52" spans="1:7" ht="17.149999999999999" customHeight="1" x14ac:dyDescent="0.45">
      <c r="A52" s="17" t="s">
        <v>76</v>
      </c>
      <c r="B52" s="17" t="s">
        <v>126</v>
      </c>
      <c r="C52" s="31">
        <v>192</v>
      </c>
      <c r="D52" s="32">
        <v>0</v>
      </c>
      <c r="E52" s="32">
        <v>164</v>
      </c>
      <c r="F52" s="35" t="s">
        <v>138</v>
      </c>
      <c r="G52" s="35" t="s">
        <v>138</v>
      </c>
    </row>
    <row r="53" spans="1:7" ht="17.149999999999999" customHeight="1" x14ac:dyDescent="0.45">
      <c r="A53" s="17" t="s">
        <v>76</v>
      </c>
      <c r="B53" s="17" t="s">
        <v>127</v>
      </c>
      <c r="C53" s="31">
        <v>589</v>
      </c>
      <c r="D53" s="32">
        <v>0</v>
      </c>
      <c r="E53" s="32">
        <v>274</v>
      </c>
      <c r="F53" s="39" t="s">
        <v>138</v>
      </c>
      <c r="G53" s="39" t="s">
        <v>138</v>
      </c>
    </row>
    <row r="54" spans="1:7" ht="17.149999999999999" customHeight="1" x14ac:dyDescent="0.45">
      <c r="A54" s="17" t="s">
        <v>76</v>
      </c>
      <c r="B54" s="17" t="s">
        <v>128</v>
      </c>
      <c r="C54" s="32">
        <v>152</v>
      </c>
      <c r="D54" s="32">
        <v>0</v>
      </c>
      <c r="E54" s="32">
        <v>50</v>
      </c>
      <c r="F54" s="35" t="s">
        <v>138</v>
      </c>
      <c r="G54" s="35" t="s">
        <v>138</v>
      </c>
    </row>
    <row r="55" spans="1:7" ht="17.149999999999999" customHeight="1" x14ac:dyDescent="0.45">
      <c r="A55" s="17" t="s">
        <v>76</v>
      </c>
      <c r="B55" s="17" t="s">
        <v>129</v>
      </c>
      <c r="C55" s="32">
        <v>56</v>
      </c>
      <c r="D55" s="32">
        <v>0</v>
      </c>
      <c r="E55" s="32">
        <v>30</v>
      </c>
      <c r="F55" s="39" t="s">
        <v>138</v>
      </c>
      <c r="G55" s="39" t="s">
        <v>138</v>
      </c>
    </row>
    <row r="56" spans="1:7" ht="17.149999999999999" customHeight="1" x14ac:dyDescent="0.45">
      <c r="A56" s="17" t="s">
        <v>76</v>
      </c>
      <c r="B56" s="17" t="s">
        <v>130</v>
      </c>
      <c r="C56" s="32">
        <v>11</v>
      </c>
      <c r="D56" s="32">
        <v>0</v>
      </c>
      <c r="E56" s="32">
        <v>7</v>
      </c>
      <c r="F56" s="35" t="s">
        <v>138</v>
      </c>
      <c r="G56" s="35" t="s">
        <v>138</v>
      </c>
    </row>
    <row r="57" spans="1:7" ht="17.149999999999999" customHeight="1" x14ac:dyDescent="0.45">
      <c r="A57" s="17" t="s">
        <v>76</v>
      </c>
      <c r="B57" s="17" t="s">
        <v>131</v>
      </c>
      <c r="C57" s="31">
        <v>293</v>
      </c>
      <c r="D57" s="32">
        <v>0</v>
      </c>
      <c r="E57" s="32">
        <v>520</v>
      </c>
      <c r="F57" s="39" t="s">
        <v>138</v>
      </c>
      <c r="G57" s="39" t="s">
        <v>138</v>
      </c>
    </row>
    <row r="58" spans="1:7" ht="17.149999999999999" customHeight="1" x14ac:dyDescent="0.45">
      <c r="A58" s="17" t="s">
        <v>76</v>
      </c>
      <c r="B58" s="17" t="s">
        <v>132</v>
      </c>
      <c r="C58" s="32">
        <v>43</v>
      </c>
      <c r="D58" s="32">
        <v>0</v>
      </c>
      <c r="E58" s="32" t="s">
        <v>20</v>
      </c>
      <c r="F58" s="21">
        <v>2</v>
      </c>
      <c r="G58" s="25" t="s">
        <v>137</v>
      </c>
    </row>
    <row r="59" spans="1:7" ht="17.149999999999999" customHeight="1" x14ac:dyDescent="0.45">
      <c r="A59" s="17" t="s">
        <v>76</v>
      </c>
      <c r="B59" s="17" t="s">
        <v>133</v>
      </c>
      <c r="C59" s="31">
        <v>762</v>
      </c>
      <c r="D59" s="18" t="s">
        <v>20</v>
      </c>
      <c r="E59" s="32">
        <v>434</v>
      </c>
      <c r="F59" s="22">
        <v>1</v>
      </c>
      <c r="G59" s="25" t="s">
        <v>80</v>
      </c>
    </row>
    <row r="60" spans="1:7" ht="17.149999999999999" customHeight="1" x14ac:dyDescent="0.45">
      <c r="A60" s="17" t="s">
        <v>76</v>
      </c>
      <c r="B60" s="17" t="s">
        <v>134</v>
      </c>
      <c r="C60" s="32">
        <v>204</v>
      </c>
      <c r="D60" s="32">
        <v>0</v>
      </c>
      <c r="E60" s="32">
        <v>126</v>
      </c>
      <c r="F60" s="35" t="s">
        <v>138</v>
      </c>
      <c r="G60" s="35" t="s">
        <v>138</v>
      </c>
    </row>
    <row r="61" spans="1:7" ht="17.149999999999999" customHeight="1" x14ac:dyDescent="0.45">
      <c r="A61" s="17" t="s">
        <v>76</v>
      </c>
      <c r="B61" s="17" t="s">
        <v>135</v>
      </c>
      <c r="C61" s="32">
        <v>88</v>
      </c>
      <c r="D61" s="32">
        <v>0</v>
      </c>
      <c r="E61" s="32">
        <v>73</v>
      </c>
      <c r="F61" s="39" t="s">
        <v>138</v>
      </c>
      <c r="G61" s="39" t="s">
        <v>138</v>
      </c>
    </row>
    <row r="62" spans="1:7" ht="17.149999999999999" customHeight="1" x14ac:dyDescent="0.45">
      <c r="A62" s="48" t="s">
        <v>76</v>
      </c>
      <c r="B62" s="48" t="s">
        <v>136</v>
      </c>
      <c r="C62" s="62">
        <v>35241</v>
      </c>
      <c r="D62" s="62">
        <v>18</v>
      </c>
      <c r="E62" s="62">
        <v>24567</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4:C4 E4:G4 A13:C13 E13:G13 A16:C16 E16:G16 A22:C22 E22:G22 A30:C30 E30:G30 A37:C37 E37:G37 A59:C59 E59:G59 A49:B49 D49 F49:G49 A29:B29 A28:D28 F28:G28 A9:B9 D29:F29 D9:F9 A11:F12 A15:F15 A17:F17 A21:F21 A25:F25 A31:F31 A35:F35 A38:F38 A58:F58 A5:G8 A10:G10 A14:G14 A18:G20 A23:G24 A26:G27 A32:G34 A36:G36 A39:G48 A50:G57 A60:G62">
    <cfRule type="expression" dxfId="134" priority="14">
      <formula>MOD(ROW(),2)=0</formula>
    </cfRule>
  </conditionalFormatting>
  <conditionalFormatting sqref="D4">
    <cfRule type="expression" dxfId="133" priority="13">
      <formula>MOD(ROW(),2)=0</formula>
    </cfRule>
  </conditionalFormatting>
  <conditionalFormatting sqref="D13">
    <cfRule type="expression" dxfId="132" priority="12">
      <formula>MOD(ROW(),2)=0</formula>
    </cfRule>
  </conditionalFormatting>
  <conditionalFormatting sqref="D16">
    <cfRule type="expression" dxfId="131" priority="11">
      <formula>MOD(ROW(),2)=0</formula>
    </cfRule>
  </conditionalFormatting>
  <conditionalFormatting sqref="D22">
    <cfRule type="expression" dxfId="130" priority="10">
      <formula>MOD(ROW(),2)=0</formula>
    </cfRule>
  </conditionalFormatting>
  <conditionalFormatting sqref="D30">
    <cfRule type="expression" dxfId="129" priority="9">
      <formula>MOD(ROW(),2)=0</formula>
    </cfRule>
  </conditionalFormatting>
  <conditionalFormatting sqref="D37">
    <cfRule type="expression" dxfId="128" priority="8">
      <formula>MOD(ROW(),2)=0</formula>
    </cfRule>
  </conditionalFormatting>
  <conditionalFormatting sqref="D59">
    <cfRule type="expression" dxfId="127" priority="7">
      <formula>MOD(ROW(),2)=0</formula>
    </cfRule>
  </conditionalFormatting>
  <conditionalFormatting sqref="C49">
    <cfRule type="expression" dxfId="126" priority="6">
      <formula>MOD(ROW(),2)=0</formula>
    </cfRule>
  </conditionalFormatting>
  <conditionalFormatting sqref="E49">
    <cfRule type="expression" dxfId="125" priority="5">
      <formula>MOD(ROW(),2)=0</formula>
    </cfRule>
  </conditionalFormatting>
  <conditionalFormatting sqref="E28">
    <cfRule type="expression" dxfId="124" priority="4">
      <formula>MOD(ROW(),2)=0</formula>
    </cfRule>
  </conditionalFormatting>
  <conditionalFormatting sqref="C9">
    <cfRule type="expression" dxfId="123" priority="3">
      <formula>MOD(ROW(),2)=0</formula>
    </cfRule>
  </conditionalFormatting>
  <conditionalFormatting sqref="C29">
    <cfRule type="expression" dxfId="122" priority="2">
      <formula>MOD(ROW(),2)=0</formula>
    </cfRule>
  </conditionalFormatting>
  <conditionalFormatting sqref="G9 G11:G12 G15 G17 G21 G25 G29 G31 G35 G38 G58">
    <cfRule type="expression" dxfId="121"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BE482B-6D91-41D7-BAC9-4FD188293AA0}">
  <dimension ref="A1:G64"/>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68</v>
      </c>
      <c r="F2" s="4"/>
    </row>
    <row r="3" spans="1:7" ht="17.149999999999999" customHeight="1" x14ac:dyDescent="0.45">
      <c r="A3" s="61" t="s">
        <v>62</v>
      </c>
      <c r="B3" s="61" t="s">
        <v>3</v>
      </c>
      <c r="C3" s="61" t="s">
        <v>63</v>
      </c>
      <c r="D3" s="61" t="s">
        <v>69</v>
      </c>
      <c r="E3" s="61" t="s">
        <v>65</v>
      </c>
      <c r="F3" s="61" t="s">
        <v>66</v>
      </c>
      <c r="G3" s="61" t="s">
        <v>67</v>
      </c>
    </row>
    <row r="4" spans="1:7" ht="17.149999999999999" customHeight="1" x14ac:dyDescent="0.45">
      <c r="A4" s="17" t="s">
        <v>76</v>
      </c>
      <c r="B4" s="17" t="s">
        <v>77</v>
      </c>
      <c r="C4" s="31">
        <v>254</v>
      </c>
      <c r="D4" s="32">
        <v>0</v>
      </c>
      <c r="E4" s="32">
        <v>43</v>
      </c>
      <c r="F4" s="35" t="s">
        <v>138</v>
      </c>
      <c r="G4" s="35" t="s">
        <v>138</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9</v>
      </c>
      <c r="D6" s="32">
        <v>0</v>
      </c>
      <c r="E6" s="32">
        <v>0</v>
      </c>
      <c r="F6" s="35" t="s">
        <v>138</v>
      </c>
      <c r="G6" s="35" t="s">
        <v>138</v>
      </c>
    </row>
    <row r="7" spans="1:7" ht="17.149999999999999" customHeight="1" x14ac:dyDescent="0.45">
      <c r="A7" s="17" t="s">
        <v>76</v>
      </c>
      <c r="B7" s="17" t="s">
        <v>81</v>
      </c>
      <c r="C7" s="32">
        <v>24</v>
      </c>
      <c r="D7" s="32">
        <v>0</v>
      </c>
      <c r="E7" s="32">
        <v>8</v>
      </c>
      <c r="F7" s="39" t="s">
        <v>138</v>
      </c>
      <c r="G7" s="39" t="s">
        <v>138</v>
      </c>
    </row>
    <row r="8" spans="1:7" ht="17.149999999999999" customHeight="1" x14ac:dyDescent="0.45">
      <c r="A8" s="17" t="s">
        <v>76</v>
      </c>
      <c r="B8" s="17" t="s">
        <v>82</v>
      </c>
      <c r="C8" s="32">
        <v>12</v>
      </c>
      <c r="D8" s="32">
        <v>0</v>
      </c>
      <c r="E8" s="32">
        <v>5</v>
      </c>
      <c r="F8" s="35" t="s">
        <v>138</v>
      </c>
      <c r="G8" s="35" t="s">
        <v>138</v>
      </c>
    </row>
    <row r="9" spans="1:7" ht="17.149999999999999" customHeight="1" x14ac:dyDescent="0.45">
      <c r="A9" s="17" t="s">
        <v>76</v>
      </c>
      <c r="B9" s="17" t="s">
        <v>83</v>
      </c>
      <c r="C9" s="18" t="s">
        <v>20</v>
      </c>
      <c r="D9" s="32">
        <v>0</v>
      </c>
      <c r="E9" s="18" t="s">
        <v>20</v>
      </c>
      <c r="F9" s="22">
        <v>1</v>
      </c>
      <c r="G9" s="17" t="s">
        <v>80</v>
      </c>
    </row>
    <row r="10" spans="1:7" ht="17.149999999999999" customHeight="1" x14ac:dyDescent="0.45">
      <c r="A10" s="17" t="s">
        <v>76</v>
      </c>
      <c r="B10" s="17" t="s">
        <v>84</v>
      </c>
      <c r="C10" s="32">
        <v>164</v>
      </c>
      <c r="D10" s="32">
        <v>0</v>
      </c>
      <c r="E10" s="32">
        <v>51</v>
      </c>
      <c r="F10" s="35" t="s">
        <v>138</v>
      </c>
      <c r="G10" s="35" t="s">
        <v>138</v>
      </c>
    </row>
    <row r="11" spans="1:7" ht="17.149999999999999" customHeight="1" x14ac:dyDescent="0.45">
      <c r="A11" s="17" t="s">
        <v>76</v>
      </c>
      <c r="B11" s="17" t="s">
        <v>85</v>
      </c>
      <c r="C11" s="32">
        <v>0</v>
      </c>
      <c r="D11" s="32">
        <v>0</v>
      </c>
      <c r="E11" s="18" t="s">
        <v>20</v>
      </c>
      <c r="F11" s="22">
        <v>1</v>
      </c>
      <c r="G11" s="17" t="s">
        <v>80</v>
      </c>
    </row>
    <row r="12" spans="1:7" ht="17.149999999999999" customHeight="1" x14ac:dyDescent="0.45">
      <c r="A12" s="17" t="s">
        <v>76</v>
      </c>
      <c r="B12" s="17" t="s">
        <v>86</v>
      </c>
      <c r="C12" s="32">
        <v>17</v>
      </c>
      <c r="D12" s="32">
        <v>0</v>
      </c>
      <c r="E12" s="18" t="s">
        <v>20</v>
      </c>
      <c r="F12" s="22">
        <v>1</v>
      </c>
      <c r="G12" s="17" t="s">
        <v>80</v>
      </c>
    </row>
    <row r="13" spans="1:7" ht="17.149999999999999" customHeight="1" x14ac:dyDescent="0.45">
      <c r="A13" s="17" t="s">
        <v>76</v>
      </c>
      <c r="B13" s="17" t="s">
        <v>87</v>
      </c>
      <c r="C13" s="32">
        <v>387</v>
      </c>
      <c r="D13" s="32">
        <v>0</v>
      </c>
      <c r="E13" s="32">
        <v>55</v>
      </c>
      <c r="F13" s="39" t="s">
        <v>138</v>
      </c>
      <c r="G13" s="39" t="s">
        <v>138</v>
      </c>
    </row>
    <row r="14" spans="1:7" ht="17.149999999999999" customHeight="1" x14ac:dyDescent="0.45">
      <c r="A14" s="17" t="s">
        <v>76</v>
      </c>
      <c r="B14" s="17" t="s">
        <v>88</v>
      </c>
      <c r="C14" s="32">
        <v>12</v>
      </c>
      <c r="D14" s="32">
        <v>0</v>
      </c>
      <c r="E14" s="32">
        <v>5</v>
      </c>
      <c r="F14" s="35" t="s">
        <v>138</v>
      </c>
      <c r="G14" s="35" t="s">
        <v>138</v>
      </c>
    </row>
    <row r="15" spans="1:7" ht="17.149999999999999" customHeight="1" x14ac:dyDescent="0.45">
      <c r="A15" s="17" t="s">
        <v>76</v>
      </c>
      <c r="B15" s="17" t="s">
        <v>89</v>
      </c>
      <c r="C15" s="32">
        <v>57</v>
      </c>
      <c r="D15" s="32">
        <v>0</v>
      </c>
      <c r="E15" s="18" t="s">
        <v>20</v>
      </c>
      <c r="F15" s="22">
        <v>1</v>
      </c>
      <c r="G15" s="17" t="s">
        <v>80</v>
      </c>
    </row>
    <row r="16" spans="1:7" ht="17.149999999999999" customHeight="1" x14ac:dyDescent="0.45">
      <c r="A16" s="17" t="s">
        <v>76</v>
      </c>
      <c r="B16" s="17" t="s">
        <v>90</v>
      </c>
      <c r="C16" s="32">
        <v>78</v>
      </c>
      <c r="D16" s="32">
        <v>0</v>
      </c>
      <c r="E16" s="32">
        <v>14</v>
      </c>
      <c r="F16" s="35" t="s">
        <v>138</v>
      </c>
      <c r="G16" s="35" t="s">
        <v>138</v>
      </c>
    </row>
    <row r="17" spans="1:7" ht="17.149999999999999" customHeight="1" x14ac:dyDescent="0.45">
      <c r="A17" s="17" t="s">
        <v>76</v>
      </c>
      <c r="B17" s="17" t="s">
        <v>91</v>
      </c>
      <c r="C17" s="32">
        <v>5</v>
      </c>
      <c r="D17" s="32">
        <v>0</v>
      </c>
      <c r="E17" s="18" t="s">
        <v>20</v>
      </c>
      <c r="F17" s="22">
        <v>1</v>
      </c>
      <c r="G17" s="17" t="s">
        <v>80</v>
      </c>
    </row>
    <row r="18" spans="1:7" ht="17.149999999999999" customHeight="1" x14ac:dyDescent="0.45">
      <c r="A18" s="17" t="s">
        <v>76</v>
      </c>
      <c r="B18" s="17" t="s">
        <v>92</v>
      </c>
      <c r="C18" s="32">
        <v>164</v>
      </c>
      <c r="D18" s="32">
        <v>0</v>
      </c>
      <c r="E18" s="32">
        <v>42</v>
      </c>
      <c r="F18" s="35" t="s">
        <v>138</v>
      </c>
      <c r="G18" s="35" t="s">
        <v>138</v>
      </c>
    </row>
    <row r="19" spans="1:7" ht="17.149999999999999" customHeight="1" x14ac:dyDescent="0.45">
      <c r="A19" s="17" t="s">
        <v>76</v>
      </c>
      <c r="B19" s="17" t="s">
        <v>93</v>
      </c>
      <c r="C19" s="32">
        <v>13</v>
      </c>
      <c r="D19" s="32">
        <v>0</v>
      </c>
      <c r="E19" s="32">
        <v>6</v>
      </c>
      <c r="F19" s="39" t="s">
        <v>138</v>
      </c>
      <c r="G19" s="39" t="s">
        <v>138</v>
      </c>
    </row>
    <row r="20" spans="1:7" ht="17.149999999999999" customHeight="1" x14ac:dyDescent="0.45">
      <c r="A20" s="17" t="s">
        <v>76</v>
      </c>
      <c r="B20" s="17" t="s">
        <v>94</v>
      </c>
      <c r="C20" s="32">
        <v>26</v>
      </c>
      <c r="D20" s="32">
        <v>0</v>
      </c>
      <c r="E20" s="32">
        <v>5</v>
      </c>
      <c r="F20" s="35" t="s">
        <v>138</v>
      </c>
      <c r="G20" s="35" t="s">
        <v>138</v>
      </c>
    </row>
    <row r="21" spans="1:7" ht="17.149999999999999" customHeight="1" x14ac:dyDescent="0.45">
      <c r="A21" s="17" t="s">
        <v>76</v>
      </c>
      <c r="B21" s="17" t="s">
        <v>95</v>
      </c>
      <c r="C21" s="32">
        <v>5</v>
      </c>
      <c r="D21" s="32">
        <v>0</v>
      </c>
      <c r="E21" s="32">
        <v>0</v>
      </c>
      <c r="F21" s="39" t="s">
        <v>138</v>
      </c>
      <c r="G21" s="39" t="s">
        <v>138</v>
      </c>
    </row>
    <row r="22" spans="1:7" ht="17.149999999999999" customHeight="1" x14ac:dyDescent="0.45">
      <c r="A22" s="17" t="s">
        <v>76</v>
      </c>
      <c r="B22" s="17" t="s">
        <v>96</v>
      </c>
      <c r="C22" s="31">
        <v>2291</v>
      </c>
      <c r="D22" s="32">
        <v>0</v>
      </c>
      <c r="E22" s="32">
        <v>428</v>
      </c>
      <c r="F22" s="35" t="s">
        <v>138</v>
      </c>
      <c r="G22" s="35" t="s">
        <v>138</v>
      </c>
    </row>
    <row r="23" spans="1:7" ht="17.149999999999999" customHeight="1" x14ac:dyDescent="0.45">
      <c r="A23" s="17" t="s">
        <v>76</v>
      </c>
      <c r="B23" s="17" t="s">
        <v>97</v>
      </c>
      <c r="C23" s="32">
        <v>42</v>
      </c>
      <c r="D23" s="32">
        <v>0</v>
      </c>
      <c r="E23" s="32">
        <v>6</v>
      </c>
      <c r="F23" s="39" t="s">
        <v>138</v>
      </c>
      <c r="G23" s="39" t="s">
        <v>138</v>
      </c>
    </row>
    <row r="24" spans="1:7" ht="17.149999999999999" customHeight="1" x14ac:dyDescent="0.45">
      <c r="A24" s="17" t="s">
        <v>76</v>
      </c>
      <c r="B24" s="17" t="s">
        <v>98</v>
      </c>
      <c r="C24" s="32">
        <v>62</v>
      </c>
      <c r="D24" s="32">
        <v>0</v>
      </c>
      <c r="E24" s="32">
        <v>10</v>
      </c>
      <c r="F24" s="35" t="s">
        <v>138</v>
      </c>
      <c r="G24" s="35" t="s">
        <v>138</v>
      </c>
    </row>
    <row r="25" spans="1:7" ht="17.149999999999999" customHeight="1" x14ac:dyDescent="0.45">
      <c r="A25" s="17" t="s">
        <v>76</v>
      </c>
      <c r="B25" s="17" t="s">
        <v>99</v>
      </c>
      <c r="C25" s="32">
        <v>6</v>
      </c>
      <c r="D25" s="32">
        <v>0</v>
      </c>
      <c r="E25" s="32">
        <v>0</v>
      </c>
      <c r="F25" s="39" t="s">
        <v>138</v>
      </c>
      <c r="G25" s="39" t="s">
        <v>138</v>
      </c>
    </row>
    <row r="26" spans="1:7" ht="17.149999999999999" customHeight="1" x14ac:dyDescent="0.45">
      <c r="A26" s="17" t="s">
        <v>76</v>
      </c>
      <c r="B26" s="17" t="s">
        <v>100</v>
      </c>
      <c r="C26" s="32">
        <v>31</v>
      </c>
      <c r="D26" s="32">
        <v>0</v>
      </c>
      <c r="E26" s="32">
        <v>6</v>
      </c>
      <c r="F26" s="35" t="s">
        <v>138</v>
      </c>
      <c r="G26" s="35" t="s">
        <v>138</v>
      </c>
    </row>
    <row r="27" spans="1:7" ht="17.149999999999999" customHeight="1" x14ac:dyDescent="0.45">
      <c r="A27" s="17" t="s">
        <v>76</v>
      </c>
      <c r="B27" s="17" t="s">
        <v>101</v>
      </c>
      <c r="C27" s="32">
        <v>66</v>
      </c>
      <c r="D27" s="32">
        <v>0</v>
      </c>
      <c r="E27" s="32">
        <v>16</v>
      </c>
      <c r="F27" s="39" t="s">
        <v>138</v>
      </c>
      <c r="G27" s="39" t="s">
        <v>138</v>
      </c>
    </row>
    <row r="28" spans="1:7" ht="17.149999999999999" customHeight="1" x14ac:dyDescent="0.45">
      <c r="A28" s="17" t="s">
        <v>76</v>
      </c>
      <c r="B28" s="17" t="s">
        <v>102</v>
      </c>
      <c r="C28" s="18" t="s">
        <v>20</v>
      </c>
      <c r="D28" s="32">
        <v>0</v>
      </c>
      <c r="E28" s="32">
        <v>0</v>
      </c>
      <c r="F28" s="22">
        <v>1</v>
      </c>
      <c r="G28" s="17" t="s">
        <v>80</v>
      </c>
    </row>
    <row r="29" spans="1:7" ht="17.149999999999999" customHeight="1" x14ac:dyDescent="0.45">
      <c r="A29" s="17" t="s">
        <v>76</v>
      </c>
      <c r="B29" s="17" t="s">
        <v>103</v>
      </c>
      <c r="C29" s="18" t="s">
        <v>20</v>
      </c>
      <c r="D29" s="32">
        <v>0</v>
      </c>
      <c r="E29" s="32">
        <v>0</v>
      </c>
      <c r="F29" s="22">
        <v>1</v>
      </c>
      <c r="G29" s="17" t="s">
        <v>80</v>
      </c>
    </row>
    <row r="30" spans="1:7" ht="17.149999999999999" customHeight="1" x14ac:dyDescent="0.45">
      <c r="A30" s="17" t="s">
        <v>76</v>
      </c>
      <c r="B30" s="17" t="s">
        <v>104</v>
      </c>
      <c r="C30" s="32">
        <v>159</v>
      </c>
      <c r="D30" s="32">
        <v>0</v>
      </c>
      <c r="E30" s="32">
        <v>27</v>
      </c>
      <c r="F30" s="35" t="s">
        <v>138</v>
      </c>
      <c r="G30" s="35" t="s">
        <v>138</v>
      </c>
    </row>
    <row r="31" spans="1:7" ht="17.149999999999999" customHeight="1" x14ac:dyDescent="0.45">
      <c r="A31" s="17" t="s">
        <v>76</v>
      </c>
      <c r="B31" s="17" t="s">
        <v>105</v>
      </c>
      <c r="C31" s="32">
        <v>26</v>
      </c>
      <c r="D31" s="32">
        <v>0</v>
      </c>
      <c r="E31" s="18" t="s">
        <v>20</v>
      </c>
      <c r="F31" s="22">
        <v>1</v>
      </c>
      <c r="G31" s="17" t="s">
        <v>80</v>
      </c>
    </row>
    <row r="32" spans="1:7" ht="17.149999999999999" customHeight="1" x14ac:dyDescent="0.45">
      <c r="A32" s="17" t="s">
        <v>76</v>
      </c>
      <c r="B32" s="17" t="s">
        <v>106</v>
      </c>
      <c r="C32" s="32">
        <v>15</v>
      </c>
      <c r="D32" s="32">
        <v>0</v>
      </c>
      <c r="E32" s="32">
        <v>0</v>
      </c>
      <c r="F32" s="35" t="s">
        <v>138</v>
      </c>
      <c r="G32" s="35" t="s">
        <v>138</v>
      </c>
    </row>
    <row r="33" spans="1:7" ht="17.149999999999999" customHeight="1" x14ac:dyDescent="0.45">
      <c r="A33" s="17" t="s">
        <v>76</v>
      </c>
      <c r="B33" s="17" t="s">
        <v>107</v>
      </c>
      <c r="C33" s="31">
        <v>408</v>
      </c>
      <c r="D33" s="32">
        <v>0</v>
      </c>
      <c r="E33" s="32">
        <v>120</v>
      </c>
      <c r="F33" s="39" t="s">
        <v>138</v>
      </c>
      <c r="G33" s="39" t="s">
        <v>138</v>
      </c>
    </row>
    <row r="34" spans="1:7" ht="17.149999999999999" customHeight="1" x14ac:dyDescent="0.45">
      <c r="A34" s="17" t="s">
        <v>76</v>
      </c>
      <c r="B34" s="17" t="s">
        <v>108</v>
      </c>
      <c r="C34" s="32">
        <v>35</v>
      </c>
      <c r="D34" s="32">
        <v>0</v>
      </c>
      <c r="E34" s="32">
        <v>6</v>
      </c>
      <c r="F34" s="35" t="s">
        <v>138</v>
      </c>
      <c r="G34" s="35" t="s">
        <v>138</v>
      </c>
    </row>
    <row r="35" spans="1:7" ht="17.149999999999999" customHeight="1" x14ac:dyDescent="0.45">
      <c r="A35" s="17" t="s">
        <v>76</v>
      </c>
      <c r="B35" s="17" t="s">
        <v>109</v>
      </c>
      <c r="C35" s="18" t="s">
        <v>20</v>
      </c>
      <c r="D35" s="32">
        <v>0</v>
      </c>
      <c r="E35" s="32">
        <v>0</v>
      </c>
      <c r="F35" s="22">
        <v>1</v>
      </c>
      <c r="G35" s="17" t="s">
        <v>80</v>
      </c>
    </row>
    <row r="36" spans="1:7" ht="17.149999999999999" customHeight="1" x14ac:dyDescent="0.45">
      <c r="A36" s="17" t="s">
        <v>76</v>
      </c>
      <c r="B36" s="17" t="s">
        <v>110</v>
      </c>
      <c r="C36" s="31">
        <v>360</v>
      </c>
      <c r="D36" s="32">
        <v>0</v>
      </c>
      <c r="E36" s="32">
        <v>73</v>
      </c>
      <c r="F36" s="35" t="s">
        <v>138</v>
      </c>
      <c r="G36" s="35" t="s">
        <v>138</v>
      </c>
    </row>
    <row r="37" spans="1:7" ht="17.149999999999999" customHeight="1" x14ac:dyDescent="0.45">
      <c r="A37" s="17" t="s">
        <v>76</v>
      </c>
      <c r="B37" s="17" t="s">
        <v>111</v>
      </c>
      <c r="C37" s="32">
        <v>385</v>
      </c>
      <c r="D37" s="32">
        <v>0</v>
      </c>
      <c r="E37" s="32">
        <v>50</v>
      </c>
      <c r="F37" s="39" t="s">
        <v>138</v>
      </c>
      <c r="G37" s="39" t="s">
        <v>138</v>
      </c>
    </row>
    <row r="38" spans="1:7" ht="17.149999999999999" customHeight="1" x14ac:dyDescent="0.45">
      <c r="A38" s="17" t="s">
        <v>76</v>
      </c>
      <c r="B38" s="17" t="s">
        <v>112</v>
      </c>
      <c r="C38" s="32">
        <v>13</v>
      </c>
      <c r="D38" s="32">
        <v>0</v>
      </c>
      <c r="E38" s="18" t="s">
        <v>20</v>
      </c>
      <c r="F38" s="22">
        <v>1</v>
      </c>
      <c r="G38" s="17" t="s">
        <v>80</v>
      </c>
    </row>
    <row r="39" spans="1:7" ht="17.149999999999999" customHeight="1" x14ac:dyDescent="0.45">
      <c r="A39" s="17" t="s">
        <v>76</v>
      </c>
      <c r="B39" s="17" t="s">
        <v>113</v>
      </c>
      <c r="C39" s="31">
        <v>417</v>
      </c>
      <c r="D39" s="32">
        <v>0</v>
      </c>
      <c r="E39" s="32">
        <v>86</v>
      </c>
      <c r="F39" s="39" t="s">
        <v>138</v>
      </c>
      <c r="G39" s="39" t="s">
        <v>138</v>
      </c>
    </row>
    <row r="40" spans="1:7" ht="17.149999999999999" customHeight="1" x14ac:dyDescent="0.45">
      <c r="A40" s="17" t="s">
        <v>76</v>
      </c>
      <c r="B40" s="17" t="s">
        <v>114</v>
      </c>
      <c r="C40" s="31">
        <v>500</v>
      </c>
      <c r="D40" s="32">
        <v>0</v>
      </c>
      <c r="E40" s="32">
        <v>121</v>
      </c>
      <c r="F40" s="35" t="s">
        <v>138</v>
      </c>
      <c r="G40" s="35" t="s">
        <v>138</v>
      </c>
    </row>
    <row r="41" spans="1:7" ht="17.149999999999999" customHeight="1" x14ac:dyDescent="0.45">
      <c r="A41" s="17" t="s">
        <v>76</v>
      </c>
      <c r="B41" s="17" t="s">
        <v>115</v>
      </c>
      <c r="C41" s="32">
        <v>245</v>
      </c>
      <c r="D41" s="32">
        <v>0</v>
      </c>
      <c r="E41" s="32">
        <v>33</v>
      </c>
      <c r="F41" s="39" t="s">
        <v>138</v>
      </c>
      <c r="G41" s="39" t="s">
        <v>138</v>
      </c>
    </row>
    <row r="42" spans="1:7" ht="17.149999999999999" customHeight="1" x14ac:dyDescent="0.45">
      <c r="A42" s="17" t="s">
        <v>76</v>
      </c>
      <c r="B42" s="17" t="s">
        <v>116</v>
      </c>
      <c r="C42" s="32">
        <v>157</v>
      </c>
      <c r="D42" s="32">
        <v>0</v>
      </c>
      <c r="E42" s="32">
        <v>20</v>
      </c>
      <c r="F42" s="35" t="s">
        <v>138</v>
      </c>
      <c r="G42" s="35" t="s">
        <v>138</v>
      </c>
    </row>
    <row r="43" spans="1:7" ht="17.149999999999999" customHeight="1" x14ac:dyDescent="0.45">
      <c r="A43" s="17" t="s">
        <v>76</v>
      </c>
      <c r="B43" s="17" t="s">
        <v>117</v>
      </c>
      <c r="C43" s="32">
        <v>34</v>
      </c>
      <c r="D43" s="32">
        <v>0</v>
      </c>
      <c r="E43" s="32">
        <v>10</v>
      </c>
      <c r="F43" s="39" t="s">
        <v>138</v>
      </c>
      <c r="G43" s="39" t="s">
        <v>138</v>
      </c>
    </row>
    <row r="44" spans="1:7" ht="17.149999999999999" customHeight="1" x14ac:dyDescent="0.45">
      <c r="A44" s="17" t="s">
        <v>76</v>
      </c>
      <c r="B44" s="17" t="s">
        <v>118</v>
      </c>
      <c r="C44" s="32">
        <v>150</v>
      </c>
      <c r="D44" s="32">
        <v>0</v>
      </c>
      <c r="E44" s="32">
        <v>25</v>
      </c>
      <c r="F44" s="35" t="s">
        <v>138</v>
      </c>
      <c r="G44" s="35" t="s">
        <v>138</v>
      </c>
    </row>
    <row r="45" spans="1:7" ht="17.149999999999999" customHeight="1" x14ac:dyDescent="0.45">
      <c r="A45" s="17" t="s">
        <v>76</v>
      </c>
      <c r="B45" s="17" t="s">
        <v>119</v>
      </c>
      <c r="C45" s="32">
        <v>99</v>
      </c>
      <c r="D45" s="32">
        <v>0</v>
      </c>
      <c r="E45" s="32">
        <v>19</v>
      </c>
      <c r="F45" s="39" t="s">
        <v>138</v>
      </c>
      <c r="G45" s="39" t="s">
        <v>138</v>
      </c>
    </row>
    <row r="46" spans="1:7" ht="17.149999999999999" customHeight="1" x14ac:dyDescent="0.45">
      <c r="A46" s="17" t="s">
        <v>76</v>
      </c>
      <c r="B46" s="17" t="s">
        <v>120</v>
      </c>
      <c r="C46" s="31">
        <v>312</v>
      </c>
      <c r="D46" s="32">
        <v>0</v>
      </c>
      <c r="E46" s="32">
        <v>82</v>
      </c>
      <c r="F46" s="35" t="s">
        <v>138</v>
      </c>
      <c r="G46" s="35" t="s">
        <v>138</v>
      </c>
    </row>
    <row r="47" spans="1:7" ht="17.149999999999999" customHeight="1" x14ac:dyDescent="0.45">
      <c r="A47" s="17" t="s">
        <v>76</v>
      </c>
      <c r="B47" s="17" t="s">
        <v>121</v>
      </c>
      <c r="C47" s="32">
        <v>42</v>
      </c>
      <c r="D47" s="32">
        <v>0</v>
      </c>
      <c r="E47" s="32">
        <v>15</v>
      </c>
      <c r="F47" s="39" t="s">
        <v>138</v>
      </c>
      <c r="G47" s="39" t="s">
        <v>138</v>
      </c>
    </row>
    <row r="48" spans="1:7" ht="17.149999999999999" customHeight="1" x14ac:dyDescent="0.45">
      <c r="A48" s="17" t="s">
        <v>76</v>
      </c>
      <c r="B48" s="17" t="s">
        <v>122</v>
      </c>
      <c r="C48" s="32">
        <v>58</v>
      </c>
      <c r="D48" s="32">
        <v>0</v>
      </c>
      <c r="E48" s="32">
        <v>11</v>
      </c>
      <c r="F48" s="35" t="s">
        <v>138</v>
      </c>
      <c r="G48" s="35" t="s">
        <v>138</v>
      </c>
    </row>
    <row r="49" spans="1:7" ht="17.149999999999999" customHeight="1" x14ac:dyDescent="0.45">
      <c r="A49" s="17" t="s">
        <v>76</v>
      </c>
      <c r="B49" s="17" t="s">
        <v>123</v>
      </c>
      <c r="C49" s="32" t="s">
        <v>20</v>
      </c>
      <c r="D49" s="32">
        <v>0</v>
      </c>
      <c r="E49" s="32">
        <v>0</v>
      </c>
      <c r="F49" s="22">
        <v>1</v>
      </c>
      <c r="G49" s="17" t="s">
        <v>80</v>
      </c>
    </row>
    <row r="50" spans="1:7" ht="17.149999999999999" customHeight="1" x14ac:dyDescent="0.45">
      <c r="A50" s="17" t="s">
        <v>76</v>
      </c>
      <c r="B50" s="17" t="s">
        <v>124</v>
      </c>
      <c r="C50" s="32">
        <v>12</v>
      </c>
      <c r="D50" s="32">
        <v>0</v>
      </c>
      <c r="E50" s="32">
        <v>0</v>
      </c>
      <c r="F50" s="35" t="s">
        <v>138</v>
      </c>
      <c r="G50" s="35" t="s">
        <v>138</v>
      </c>
    </row>
    <row r="51" spans="1:7" ht="17.149999999999999" customHeight="1" x14ac:dyDescent="0.45">
      <c r="A51" s="17" t="s">
        <v>76</v>
      </c>
      <c r="B51" s="17" t="s">
        <v>125</v>
      </c>
      <c r="C51" s="32">
        <v>71</v>
      </c>
      <c r="D51" s="32">
        <v>0</v>
      </c>
      <c r="E51" s="32">
        <v>24</v>
      </c>
      <c r="F51" s="39" t="s">
        <v>138</v>
      </c>
      <c r="G51" s="39" t="s">
        <v>138</v>
      </c>
    </row>
    <row r="52" spans="1:7" ht="17.149999999999999" customHeight="1" x14ac:dyDescent="0.45">
      <c r="A52" s="17" t="s">
        <v>76</v>
      </c>
      <c r="B52" s="17" t="s">
        <v>126</v>
      </c>
      <c r="C52" s="32">
        <v>59</v>
      </c>
      <c r="D52" s="32">
        <v>0</v>
      </c>
      <c r="E52" s="32">
        <v>6</v>
      </c>
      <c r="F52" s="35" t="s">
        <v>138</v>
      </c>
      <c r="G52" s="35" t="s">
        <v>138</v>
      </c>
    </row>
    <row r="53" spans="1:7" ht="17.149999999999999" customHeight="1" x14ac:dyDescent="0.45">
      <c r="A53" s="17" t="s">
        <v>76</v>
      </c>
      <c r="B53" s="17" t="s">
        <v>127</v>
      </c>
      <c r="C53" s="32">
        <v>167</v>
      </c>
      <c r="D53" s="32">
        <v>0</v>
      </c>
      <c r="E53" s="32">
        <v>31</v>
      </c>
      <c r="F53" s="39" t="s">
        <v>138</v>
      </c>
      <c r="G53" s="39" t="s">
        <v>138</v>
      </c>
    </row>
    <row r="54" spans="1:7" ht="17.149999999999999" customHeight="1" x14ac:dyDescent="0.45">
      <c r="A54" s="17" t="s">
        <v>76</v>
      </c>
      <c r="B54" s="17" t="s">
        <v>128</v>
      </c>
      <c r="C54" s="32">
        <v>31</v>
      </c>
      <c r="D54" s="32">
        <v>0</v>
      </c>
      <c r="E54" s="32">
        <v>8</v>
      </c>
      <c r="F54" s="35" t="s">
        <v>138</v>
      </c>
      <c r="G54" s="35" t="s">
        <v>138</v>
      </c>
    </row>
    <row r="55" spans="1:7" ht="17.149999999999999" customHeight="1" x14ac:dyDescent="0.45">
      <c r="A55" s="17" t="s">
        <v>76</v>
      </c>
      <c r="B55" s="17" t="s">
        <v>129</v>
      </c>
      <c r="C55" s="32">
        <v>10</v>
      </c>
      <c r="D55" s="32">
        <v>0</v>
      </c>
      <c r="E55" s="32">
        <v>5</v>
      </c>
      <c r="F55" s="39" t="s">
        <v>138</v>
      </c>
      <c r="G55" s="39" t="s">
        <v>138</v>
      </c>
    </row>
    <row r="56" spans="1:7" ht="17.149999999999999" customHeight="1" x14ac:dyDescent="0.45">
      <c r="A56" s="17" t="s">
        <v>76</v>
      </c>
      <c r="B56" s="17" t="s">
        <v>130</v>
      </c>
      <c r="C56" s="32">
        <v>6</v>
      </c>
      <c r="D56" s="32">
        <v>0</v>
      </c>
      <c r="E56" s="32">
        <v>0</v>
      </c>
      <c r="F56" s="35" t="s">
        <v>138</v>
      </c>
      <c r="G56" s="35" t="s">
        <v>138</v>
      </c>
    </row>
    <row r="57" spans="1:7" ht="17.149999999999999" customHeight="1" x14ac:dyDescent="0.45">
      <c r="A57" s="17" t="s">
        <v>76</v>
      </c>
      <c r="B57" s="17" t="s">
        <v>131</v>
      </c>
      <c r="C57" s="32">
        <v>48</v>
      </c>
      <c r="D57" s="32">
        <v>0</v>
      </c>
      <c r="E57" s="32">
        <v>24</v>
      </c>
      <c r="F57" s="39" t="s">
        <v>138</v>
      </c>
      <c r="G57" s="39" t="s">
        <v>138</v>
      </c>
    </row>
    <row r="58" spans="1:7" ht="17.149999999999999" customHeight="1" x14ac:dyDescent="0.45">
      <c r="A58" s="17" t="s">
        <v>76</v>
      </c>
      <c r="B58" s="17" t="s">
        <v>132</v>
      </c>
      <c r="C58" s="32">
        <v>8</v>
      </c>
      <c r="D58" s="32">
        <v>0</v>
      </c>
      <c r="E58" s="18" t="s">
        <v>20</v>
      </c>
      <c r="F58" s="22">
        <v>1</v>
      </c>
      <c r="G58" s="17" t="s">
        <v>80</v>
      </c>
    </row>
    <row r="59" spans="1:7" ht="17.149999999999999" customHeight="1" x14ac:dyDescent="0.45">
      <c r="A59" s="17" t="s">
        <v>76</v>
      </c>
      <c r="B59" s="17" t="s">
        <v>133</v>
      </c>
      <c r="C59" s="32">
        <v>151</v>
      </c>
      <c r="D59" s="32">
        <v>0</v>
      </c>
      <c r="E59" s="32">
        <v>37</v>
      </c>
      <c r="F59" s="39" t="s">
        <v>138</v>
      </c>
      <c r="G59" s="39" t="s">
        <v>138</v>
      </c>
    </row>
    <row r="60" spans="1:7" ht="17.149999999999999" customHeight="1" x14ac:dyDescent="0.45">
      <c r="A60" s="17" t="s">
        <v>76</v>
      </c>
      <c r="B60" s="17" t="s">
        <v>134</v>
      </c>
      <c r="C60" s="32">
        <v>43</v>
      </c>
      <c r="D60" s="32">
        <v>0</v>
      </c>
      <c r="E60" s="32">
        <v>17</v>
      </c>
      <c r="F60" s="35" t="s">
        <v>138</v>
      </c>
      <c r="G60" s="35" t="s">
        <v>138</v>
      </c>
    </row>
    <row r="61" spans="1:7" ht="17.149999999999999" customHeight="1" x14ac:dyDescent="0.45">
      <c r="A61" s="17" t="s">
        <v>76</v>
      </c>
      <c r="B61" s="17" t="s">
        <v>135</v>
      </c>
      <c r="C61" s="32">
        <v>16</v>
      </c>
      <c r="D61" s="32">
        <v>0</v>
      </c>
      <c r="E61" s="32">
        <v>5</v>
      </c>
      <c r="F61" s="39" t="s">
        <v>138</v>
      </c>
      <c r="G61" s="39" t="s">
        <v>138</v>
      </c>
    </row>
    <row r="62" spans="1:7" ht="17.149999999999999" customHeight="1" x14ac:dyDescent="0.45">
      <c r="A62" s="48" t="s">
        <v>76</v>
      </c>
      <c r="B62" s="48" t="s">
        <v>136</v>
      </c>
      <c r="C62" s="62">
        <v>7777</v>
      </c>
      <c r="D62" s="63">
        <v>0</v>
      </c>
      <c r="E62" s="62">
        <v>1574</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10:G10 A9:B9 D9 A13:G14 A16:G16 A15:D15 A18:G27 A17:D17 A30:G30 A28:B29 D28:G29 A32:G34 A31:D31 A36:G37 A35:B35 D35:G35 A39:G57 A38:D38 A59:G62 A58:D58 A4:G8 F9:G27 F30:G34 F36:G48 F50:G62 A11:D12">
    <cfRule type="expression" dxfId="110" priority="13">
      <formula>MOD(ROW(),2)=0</formula>
    </cfRule>
  </conditionalFormatting>
  <conditionalFormatting sqref="E9">
    <cfRule type="expression" dxfId="109" priority="12">
      <formula>MOD(ROW(),2)=0</formula>
    </cfRule>
  </conditionalFormatting>
  <conditionalFormatting sqref="C9">
    <cfRule type="expression" dxfId="108" priority="11">
      <formula>MOD(ROW(),2)=0</formula>
    </cfRule>
  </conditionalFormatting>
  <conditionalFormatting sqref="E11">
    <cfRule type="expression" dxfId="107" priority="10">
      <formula>MOD(ROW(),2)=0</formula>
    </cfRule>
  </conditionalFormatting>
  <conditionalFormatting sqref="E12">
    <cfRule type="expression" dxfId="106" priority="9">
      <formula>MOD(ROW(),2)=0</formula>
    </cfRule>
  </conditionalFormatting>
  <conditionalFormatting sqref="E15">
    <cfRule type="expression" dxfId="105" priority="8">
      <formula>MOD(ROW(),2)=0</formula>
    </cfRule>
  </conditionalFormatting>
  <conditionalFormatting sqref="E17">
    <cfRule type="expression" dxfId="104" priority="7">
      <formula>MOD(ROW(),2)=0</formula>
    </cfRule>
  </conditionalFormatting>
  <conditionalFormatting sqref="C28">
    <cfRule type="expression" dxfId="103" priority="6">
      <formula>MOD(ROW(),2)=0</formula>
    </cfRule>
  </conditionalFormatting>
  <conditionalFormatting sqref="C29">
    <cfRule type="expression" dxfId="102" priority="5">
      <formula>MOD(ROW(),2)=0</formula>
    </cfRule>
  </conditionalFormatting>
  <conditionalFormatting sqref="E31">
    <cfRule type="expression" dxfId="101" priority="4">
      <formula>MOD(ROW(),2)=0</formula>
    </cfRule>
  </conditionalFormatting>
  <conditionalFormatting sqref="C35">
    <cfRule type="expression" dxfId="100" priority="3">
      <formula>MOD(ROW(),2)=0</formula>
    </cfRule>
  </conditionalFormatting>
  <conditionalFormatting sqref="E38">
    <cfRule type="expression" dxfId="99" priority="2">
      <formula>MOD(ROW(),2)=0</formula>
    </cfRule>
  </conditionalFormatting>
  <conditionalFormatting sqref="E58">
    <cfRule type="expression" dxfId="98"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235717-D90C-4C84-8763-F91E9D35C0A5}">
  <dimension ref="A1:G64"/>
  <sheetViews>
    <sheetView zoomScaleNormal="100" workbookViewId="0">
      <pane ySplit="3" topLeftCell="A4" activePane="bottomLeft" state="frozen"/>
      <selection activeCell="O56" sqref="O56:P56"/>
      <selection pane="bottomLeft" activeCell="F6" sqref="F6"/>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70</v>
      </c>
      <c r="F2" s="4"/>
    </row>
    <row r="3" spans="1:7" ht="17.149999999999999" customHeight="1" x14ac:dyDescent="0.45">
      <c r="A3" s="61" t="s">
        <v>62</v>
      </c>
      <c r="B3" s="61" t="s">
        <v>3</v>
      </c>
      <c r="C3" s="61" t="s">
        <v>63</v>
      </c>
      <c r="D3" s="61" t="s">
        <v>71</v>
      </c>
      <c r="E3" s="61" t="s">
        <v>65</v>
      </c>
      <c r="F3" s="61" t="s">
        <v>66</v>
      </c>
      <c r="G3" s="61" t="s">
        <v>67</v>
      </c>
    </row>
    <row r="4" spans="1:7" ht="17.149999999999999" customHeight="1" x14ac:dyDescent="0.45">
      <c r="A4" s="17" t="s">
        <v>76</v>
      </c>
      <c r="B4" s="17" t="s">
        <v>77</v>
      </c>
      <c r="C4" s="31">
        <v>1221</v>
      </c>
      <c r="D4" s="18" t="s">
        <v>20</v>
      </c>
      <c r="E4" s="32">
        <v>895</v>
      </c>
      <c r="F4" s="22">
        <v>1</v>
      </c>
      <c r="G4" s="17" t="s">
        <v>80</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40</v>
      </c>
      <c r="D6" s="32">
        <v>0</v>
      </c>
      <c r="E6" s="32">
        <v>13</v>
      </c>
      <c r="F6" s="35" t="s">
        <v>138</v>
      </c>
      <c r="G6" s="35" t="s">
        <v>138</v>
      </c>
    </row>
    <row r="7" spans="1:7" ht="17.149999999999999" customHeight="1" x14ac:dyDescent="0.45">
      <c r="A7" s="17" t="s">
        <v>76</v>
      </c>
      <c r="B7" s="17" t="s">
        <v>81</v>
      </c>
      <c r="C7" s="32">
        <v>143</v>
      </c>
      <c r="D7" s="32">
        <v>0</v>
      </c>
      <c r="E7" s="32">
        <v>64</v>
      </c>
      <c r="F7" s="39" t="s">
        <v>138</v>
      </c>
      <c r="G7" s="39" t="s">
        <v>138</v>
      </c>
    </row>
    <row r="8" spans="1:7" ht="17.149999999999999" customHeight="1" x14ac:dyDescent="0.45">
      <c r="A8" s="17" t="s">
        <v>76</v>
      </c>
      <c r="B8" s="17" t="s">
        <v>82</v>
      </c>
      <c r="C8" s="32">
        <v>53</v>
      </c>
      <c r="D8" s="32">
        <v>0</v>
      </c>
      <c r="E8" s="32">
        <v>27</v>
      </c>
      <c r="F8" s="35" t="s">
        <v>138</v>
      </c>
      <c r="G8" s="35" t="s">
        <v>138</v>
      </c>
    </row>
    <row r="9" spans="1:7" ht="17.149999999999999" customHeight="1" x14ac:dyDescent="0.45">
      <c r="A9" s="17" t="s">
        <v>76</v>
      </c>
      <c r="B9" s="17" t="s">
        <v>83</v>
      </c>
      <c r="C9" s="32">
        <v>41</v>
      </c>
      <c r="D9" s="32">
        <v>0</v>
      </c>
      <c r="E9" s="32">
        <v>13</v>
      </c>
      <c r="F9" s="39" t="s">
        <v>138</v>
      </c>
      <c r="G9" s="39" t="s">
        <v>138</v>
      </c>
    </row>
    <row r="10" spans="1:7" ht="17.149999999999999" customHeight="1" x14ac:dyDescent="0.45">
      <c r="A10" s="17" t="s">
        <v>76</v>
      </c>
      <c r="B10" s="17" t="s">
        <v>84</v>
      </c>
      <c r="C10" s="32">
        <v>1038</v>
      </c>
      <c r="D10" s="32">
        <v>0</v>
      </c>
      <c r="E10" s="32">
        <v>796</v>
      </c>
      <c r="F10" s="35" t="s">
        <v>138</v>
      </c>
      <c r="G10" s="35" t="s">
        <v>138</v>
      </c>
    </row>
    <row r="11" spans="1:7" ht="17.149999999999999" customHeight="1" x14ac:dyDescent="0.45">
      <c r="A11" s="17" t="s">
        <v>76</v>
      </c>
      <c r="B11" s="17" t="s">
        <v>85</v>
      </c>
      <c r="C11" s="32">
        <v>36</v>
      </c>
      <c r="D11" s="32">
        <v>0</v>
      </c>
      <c r="E11" s="32">
        <v>16</v>
      </c>
      <c r="F11" s="39" t="s">
        <v>138</v>
      </c>
      <c r="G11" s="39" t="s">
        <v>138</v>
      </c>
    </row>
    <row r="12" spans="1:7" ht="17.149999999999999" customHeight="1" x14ac:dyDescent="0.45">
      <c r="A12" s="17" t="s">
        <v>76</v>
      </c>
      <c r="B12" s="17" t="s">
        <v>86</v>
      </c>
      <c r="C12" s="32">
        <v>87</v>
      </c>
      <c r="D12" s="32">
        <v>0</v>
      </c>
      <c r="E12" s="32">
        <v>55</v>
      </c>
      <c r="F12" s="35" t="s">
        <v>138</v>
      </c>
      <c r="G12" s="35" t="s">
        <v>138</v>
      </c>
    </row>
    <row r="13" spans="1:7" ht="17.149999999999999" customHeight="1" x14ac:dyDescent="0.45">
      <c r="A13" s="17" t="s">
        <v>76</v>
      </c>
      <c r="B13" s="17" t="s">
        <v>87</v>
      </c>
      <c r="C13" s="32">
        <v>1372</v>
      </c>
      <c r="D13" s="18" t="s">
        <v>20</v>
      </c>
      <c r="E13" s="32">
        <v>751</v>
      </c>
      <c r="F13" s="22">
        <v>1</v>
      </c>
      <c r="G13" s="17" t="s">
        <v>80</v>
      </c>
    </row>
    <row r="14" spans="1:7" ht="17.149999999999999" customHeight="1" x14ac:dyDescent="0.45">
      <c r="A14" s="17" t="s">
        <v>76</v>
      </c>
      <c r="B14" s="17" t="s">
        <v>88</v>
      </c>
      <c r="C14" s="32">
        <v>62</v>
      </c>
      <c r="D14" s="32">
        <v>0</v>
      </c>
      <c r="E14" s="32">
        <v>20</v>
      </c>
      <c r="F14" s="35" t="s">
        <v>138</v>
      </c>
      <c r="G14" s="35" t="s">
        <v>138</v>
      </c>
    </row>
    <row r="15" spans="1:7" ht="17.149999999999999" customHeight="1" x14ac:dyDescent="0.45">
      <c r="A15" s="17" t="s">
        <v>76</v>
      </c>
      <c r="B15" s="17" t="s">
        <v>89</v>
      </c>
      <c r="C15" s="32">
        <v>161</v>
      </c>
      <c r="D15" s="32">
        <v>0</v>
      </c>
      <c r="E15" s="32">
        <v>54</v>
      </c>
      <c r="F15" s="39" t="s">
        <v>138</v>
      </c>
      <c r="G15" s="39" t="s">
        <v>138</v>
      </c>
    </row>
    <row r="16" spans="1:7" ht="17.149999999999999" customHeight="1" x14ac:dyDescent="0.45">
      <c r="A16" s="17" t="s">
        <v>76</v>
      </c>
      <c r="B16" s="17" t="s">
        <v>90</v>
      </c>
      <c r="C16" s="32">
        <v>372</v>
      </c>
      <c r="D16" s="18" t="s">
        <v>20</v>
      </c>
      <c r="E16" s="32">
        <v>187</v>
      </c>
      <c r="F16" s="22">
        <v>1</v>
      </c>
      <c r="G16" s="17" t="s">
        <v>80</v>
      </c>
    </row>
    <row r="17" spans="1:7" ht="17.149999999999999" customHeight="1" x14ac:dyDescent="0.45">
      <c r="A17" s="17" t="s">
        <v>76</v>
      </c>
      <c r="B17" s="17" t="s">
        <v>91</v>
      </c>
      <c r="C17" s="32">
        <v>25</v>
      </c>
      <c r="D17" s="32">
        <v>0</v>
      </c>
      <c r="E17" s="32">
        <v>17</v>
      </c>
      <c r="F17" s="39" t="s">
        <v>138</v>
      </c>
      <c r="G17" s="39" t="s">
        <v>138</v>
      </c>
    </row>
    <row r="18" spans="1:7" ht="17.149999999999999" customHeight="1" x14ac:dyDescent="0.45">
      <c r="A18" s="17" t="s">
        <v>76</v>
      </c>
      <c r="B18" s="17" t="s">
        <v>92</v>
      </c>
      <c r="C18" s="32">
        <v>1273</v>
      </c>
      <c r="D18" s="32">
        <v>0</v>
      </c>
      <c r="E18" s="32">
        <v>773</v>
      </c>
      <c r="F18" s="35" t="s">
        <v>138</v>
      </c>
      <c r="G18" s="35" t="s">
        <v>138</v>
      </c>
    </row>
    <row r="19" spans="1:7" ht="17.149999999999999" customHeight="1" x14ac:dyDescent="0.45">
      <c r="A19" s="17" t="s">
        <v>76</v>
      </c>
      <c r="B19" s="17" t="s">
        <v>93</v>
      </c>
      <c r="C19" s="32">
        <v>170</v>
      </c>
      <c r="D19" s="32">
        <v>0</v>
      </c>
      <c r="E19" s="32">
        <v>146</v>
      </c>
      <c r="F19" s="39" t="s">
        <v>138</v>
      </c>
      <c r="G19" s="39" t="s">
        <v>138</v>
      </c>
    </row>
    <row r="20" spans="1:7" ht="17.149999999999999" customHeight="1" x14ac:dyDescent="0.45">
      <c r="A20" s="17" t="s">
        <v>76</v>
      </c>
      <c r="B20" s="17" t="s">
        <v>94</v>
      </c>
      <c r="C20" s="32">
        <v>99</v>
      </c>
      <c r="D20" s="32">
        <v>0</v>
      </c>
      <c r="E20" s="32">
        <v>26</v>
      </c>
      <c r="F20" s="35" t="s">
        <v>138</v>
      </c>
      <c r="G20" s="35" t="s">
        <v>138</v>
      </c>
    </row>
    <row r="21" spans="1:7" ht="17.149999999999999" customHeight="1" x14ac:dyDescent="0.45">
      <c r="A21" s="17" t="s">
        <v>76</v>
      </c>
      <c r="B21" s="17" t="s">
        <v>95</v>
      </c>
      <c r="C21" s="32">
        <v>24</v>
      </c>
      <c r="D21" s="32">
        <v>0</v>
      </c>
      <c r="E21" s="32" t="s">
        <v>20</v>
      </c>
      <c r="F21" s="21">
        <v>2</v>
      </c>
      <c r="G21" s="25" t="s">
        <v>137</v>
      </c>
    </row>
    <row r="22" spans="1:7" ht="17.149999999999999" customHeight="1" x14ac:dyDescent="0.45">
      <c r="A22" s="17" t="s">
        <v>76</v>
      </c>
      <c r="B22" s="17" t="s">
        <v>96</v>
      </c>
      <c r="C22" s="31">
        <v>12843</v>
      </c>
      <c r="D22" s="18" t="s">
        <v>20</v>
      </c>
      <c r="E22" s="33">
        <v>6805</v>
      </c>
      <c r="F22" s="22">
        <v>1</v>
      </c>
      <c r="G22" s="17" t="s">
        <v>80</v>
      </c>
    </row>
    <row r="23" spans="1:7" ht="17.149999999999999" customHeight="1" x14ac:dyDescent="0.45">
      <c r="A23" s="17" t="s">
        <v>76</v>
      </c>
      <c r="B23" s="17" t="s">
        <v>97</v>
      </c>
      <c r="C23" s="32">
        <v>210</v>
      </c>
      <c r="D23" s="32">
        <v>0</v>
      </c>
      <c r="E23" s="32">
        <v>193</v>
      </c>
      <c r="F23" s="39" t="s">
        <v>138</v>
      </c>
      <c r="G23" s="39" t="s">
        <v>138</v>
      </c>
    </row>
    <row r="24" spans="1:7" ht="17.149999999999999" customHeight="1" x14ac:dyDescent="0.45">
      <c r="A24" s="17" t="s">
        <v>76</v>
      </c>
      <c r="B24" s="17" t="s">
        <v>98</v>
      </c>
      <c r="C24" s="32">
        <v>270</v>
      </c>
      <c r="D24" s="32">
        <v>0</v>
      </c>
      <c r="E24" s="32">
        <v>85</v>
      </c>
      <c r="F24" s="35" t="s">
        <v>138</v>
      </c>
      <c r="G24" s="35" t="s">
        <v>138</v>
      </c>
    </row>
    <row r="25" spans="1:7" ht="17.149999999999999" customHeight="1" x14ac:dyDescent="0.45">
      <c r="A25" s="17" t="s">
        <v>76</v>
      </c>
      <c r="B25" s="17" t="s">
        <v>99</v>
      </c>
      <c r="C25" s="32">
        <v>18</v>
      </c>
      <c r="D25" s="32">
        <v>0</v>
      </c>
      <c r="E25" s="32" t="s">
        <v>20</v>
      </c>
      <c r="F25" s="21">
        <v>2</v>
      </c>
      <c r="G25" s="25" t="s">
        <v>137</v>
      </c>
    </row>
    <row r="26" spans="1:7" ht="17.149999999999999" customHeight="1" x14ac:dyDescent="0.45">
      <c r="A26" s="17" t="s">
        <v>76</v>
      </c>
      <c r="B26" s="17" t="s">
        <v>100</v>
      </c>
      <c r="C26" s="32">
        <v>149</v>
      </c>
      <c r="D26" s="32">
        <v>0</v>
      </c>
      <c r="E26" s="32">
        <v>63</v>
      </c>
      <c r="F26" s="35" t="s">
        <v>138</v>
      </c>
      <c r="G26" s="35" t="s">
        <v>138</v>
      </c>
    </row>
    <row r="27" spans="1:7" ht="17.149999999999999" customHeight="1" x14ac:dyDescent="0.45">
      <c r="A27" s="17" t="s">
        <v>76</v>
      </c>
      <c r="B27" s="17" t="s">
        <v>101</v>
      </c>
      <c r="C27" s="32">
        <v>296</v>
      </c>
      <c r="D27" s="32">
        <v>0</v>
      </c>
      <c r="E27" s="32">
        <v>170</v>
      </c>
      <c r="F27" s="39" t="s">
        <v>138</v>
      </c>
      <c r="G27" s="39" t="s">
        <v>138</v>
      </c>
    </row>
    <row r="28" spans="1:7" ht="17.149999999999999" customHeight="1" x14ac:dyDescent="0.45">
      <c r="A28" s="17" t="s">
        <v>76</v>
      </c>
      <c r="B28" s="17" t="s">
        <v>102</v>
      </c>
      <c r="C28" s="32" t="s">
        <v>20</v>
      </c>
      <c r="D28" s="32">
        <v>0</v>
      </c>
      <c r="E28" s="18" t="s">
        <v>20</v>
      </c>
      <c r="F28" s="22">
        <v>1</v>
      </c>
      <c r="G28" s="17" t="s">
        <v>80</v>
      </c>
    </row>
    <row r="29" spans="1:7" ht="17.149999999999999" customHeight="1" x14ac:dyDescent="0.45">
      <c r="A29" s="17" t="s">
        <v>76</v>
      </c>
      <c r="B29" s="17" t="s">
        <v>103</v>
      </c>
      <c r="C29" s="32">
        <v>24</v>
      </c>
      <c r="D29" s="32">
        <v>0</v>
      </c>
      <c r="E29" s="32">
        <v>9</v>
      </c>
      <c r="F29" s="39" t="s">
        <v>138</v>
      </c>
      <c r="G29" s="39" t="s">
        <v>138</v>
      </c>
    </row>
    <row r="30" spans="1:7" ht="17.149999999999999" customHeight="1" x14ac:dyDescent="0.45">
      <c r="A30" s="17" t="s">
        <v>76</v>
      </c>
      <c r="B30" s="17" t="s">
        <v>104</v>
      </c>
      <c r="C30" s="32">
        <v>493</v>
      </c>
      <c r="D30" s="18" t="s">
        <v>20</v>
      </c>
      <c r="E30" s="32">
        <v>207</v>
      </c>
      <c r="F30" s="22">
        <v>1</v>
      </c>
      <c r="G30" s="17" t="s">
        <v>80</v>
      </c>
    </row>
    <row r="31" spans="1:7" ht="17.149999999999999" customHeight="1" x14ac:dyDescent="0.45">
      <c r="A31" s="17" t="s">
        <v>76</v>
      </c>
      <c r="B31" s="17" t="s">
        <v>105</v>
      </c>
      <c r="C31" s="32">
        <v>78</v>
      </c>
      <c r="D31" s="32">
        <v>0</v>
      </c>
      <c r="E31" s="32">
        <v>66</v>
      </c>
      <c r="F31" s="39" t="s">
        <v>138</v>
      </c>
      <c r="G31" s="39" t="s">
        <v>138</v>
      </c>
    </row>
    <row r="32" spans="1:7" ht="17.149999999999999" customHeight="1" x14ac:dyDescent="0.45">
      <c r="A32" s="17" t="s">
        <v>76</v>
      </c>
      <c r="B32" s="17" t="s">
        <v>106</v>
      </c>
      <c r="C32" s="32">
        <v>83</v>
      </c>
      <c r="D32" s="32">
        <v>0</v>
      </c>
      <c r="E32" s="32">
        <v>63</v>
      </c>
      <c r="F32" s="35" t="s">
        <v>138</v>
      </c>
      <c r="G32" s="35" t="s">
        <v>138</v>
      </c>
    </row>
    <row r="33" spans="1:7" ht="17.149999999999999" customHeight="1" x14ac:dyDescent="0.45">
      <c r="A33" s="17" t="s">
        <v>76</v>
      </c>
      <c r="B33" s="17" t="s">
        <v>107</v>
      </c>
      <c r="C33" s="31">
        <v>2839</v>
      </c>
      <c r="D33" s="32">
        <v>0</v>
      </c>
      <c r="E33" s="33">
        <v>2441</v>
      </c>
      <c r="F33" s="39" t="s">
        <v>138</v>
      </c>
      <c r="G33" s="39" t="s">
        <v>138</v>
      </c>
    </row>
    <row r="34" spans="1:7" ht="17.149999999999999" customHeight="1" x14ac:dyDescent="0.45">
      <c r="A34" s="17" t="s">
        <v>76</v>
      </c>
      <c r="B34" s="17" t="s">
        <v>108</v>
      </c>
      <c r="C34" s="32">
        <v>179</v>
      </c>
      <c r="D34" s="32">
        <v>0</v>
      </c>
      <c r="E34" s="32">
        <v>88</v>
      </c>
      <c r="F34" s="35" t="s">
        <v>138</v>
      </c>
      <c r="G34" s="35" t="s">
        <v>138</v>
      </c>
    </row>
    <row r="35" spans="1:7" ht="17.149999999999999" customHeight="1" x14ac:dyDescent="0.45">
      <c r="A35" s="17" t="s">
        <v>76</v>
      </c>
      <c r="B35" s="17" t="s">
        <v>109</v>
      </c>
      <c r="C35" s="32" t="s">
        <v>20</v>
      </c>
      <c r="D35" s="32">
        <v>0</v>
      </c>
      <c r="E35" s="32">
        <v>6</v>
      </c>
      <c r="F35" s="21">
        <v>2</v>
      </c>
      <c r="G35" s="25" t="s">
        <v>137</v>
      </c>
    </row>
    <row r="36" spans="1:7" ht="17.149999999999999" customHeight="1" x14ac:dyDescent="0.45">
      <c r="A36" s="17" t="s">
        <v>76</v>
      </c>
      <c r="B36" s="17" t="s">
        <v>110</v>
      </c>
      <c r="C36" s="31">
        <v>2792</v>
      </c>
      <c r="D36" s="32">
        <v>0</v>
      </c>
      <c r="E36" s="33">
        <v>1871</v>
      </c>
      <c r="F36" s="35" t="s">
        <v>138</v>
      </c>
      <c r="G36" s="35" t="s">
        <v>138</v>
      </c>
    </row>
    <row r="37" spans="1:7" ht="17.149999999999999" customHeight="1" x14ac:dyDescent="0.45">
      <c r="A37" s="17" t="s">
        <v>76</v>
      </c>
      <c r="B37" s="17" t="s">
        <v>111</v>
      </c>
      <c r="C37" s="32">
        <v>1819</v>
      </c>
      <c r="D37" s="18" t="s">
        <v>20</v>
      </c>
      <c r="E37" s="33">
        <v>1005</v>
      </c>
      <c r="F37" s="22">
        <v>1</v>
      </c>
      <c r="G37" s="17" t="s">
        <v>80</v>
      </c>
    </row>
    <row r="38" spans="1:7" ht="17.149999999999999" customHeight="1" x14ac:dyDescent="0.45">
      <c r="A38" s="17" t="s">
        <v>76</v>
      </c>
      <c r="B38" s="17" t="s">
        <v>112</v>
      </c>
      <c r="C38" s="32">
        <v>49</v>
      </c>
      <c r="D38" s="32">
        <v>0</v>
      </c>
      <c r="E38" s="32">
        <v>12</v>
      </c>
      <c r="F38" s="35" t="s">
        <v>138</v>
      </c>
      <c r="G38" s="35" t="s">
        <v>138</v>
      </c>
    </row>
    <row r="39" spans="1:7" ht="17.149999999999999" customHeight="1" x14ac:dyDescent="0.45">
      <c r="A39" s="17" t="s">
        <v>76</v>
      </c>
      <c r="B39" s="17" t="s">
        <v>113</v>
      </c>
      <c r="C39" s="31">
        <v>2577</v>
      </c>
      <c r="D39" s="32">
        <v>0</v>
      </c>
      <c r="E39" s="33">
        <v>1365</v>
      </c>
      <c r="F39" s="39" t="s">
        <v>138</v>
      </c>
      <c r="G39" s="39" t="s">
        <v>138</v>
      </c>
    </row>
    <row r="40" spans="1:7" ht="17.149999999999999" customHeight="1" x14ac:dyDescent="0.45">
      <c r="A40" s="17" t="s">
        <v>76</v>
      </c>
      <c r="B40" s="17" t="s">
        <v>114</v>
      </c>
      <c r="C40" s="31">
        <v>3686</v>
      </c>
      <c r="D40" s="32">
        <v>7</v>
      </c>
      <c r="E40" s="32">
        <v>2825</v>
      </c>
      <c r="F40" s="35" t="s">
        <v>138</v>
      </c>
      <c r="G40" s="35" t="s">
        <v>138</v>
      </c>
    </row>
    <row r="41" spans="1:7" ht="17.149999999999999" customHeight="1" x14ac:dyDescent="0.45">
      <c r="A41" s="17" t="s">
        <v>76</v>
      </c>
      <c r="B41" s="17" t="s">
        <v>115</v>
      </c>
      <c r="C41" s="33">
        <v>849</v>
      </c>
      <c r="D41" s="32">
        <v>0</v>
      </c>
      <c r="E41" s="33">
        <v>344</v>
      </c>
      <c r="F41" s="39" t="s">
        <v>138</v>
      </c>
      <c r="G41" s="39" t="s">
        <v>138</v>
      </c>
    </row>
    <row r="42" spans="1:7" ht="17.149999999999999" customHeight="1" x14ac:dyDescent="0.45">
      <c r="A42" s="17" t="s">
        <v>76</v>
      </c>
      <c r="B42" s="17" t="s">
        <v>116</v>
      </c>
      <c r="C42" s="33">
        <v>1106</v>
      </c>
      <c r="D42" s="32">
        <v>0</v>
      </c>
      <c r="E42" s="32">
        <v>487</v>
      </c>
      <c r="F42" s="35" t="s">
        <v>138</v>
      </c>
      <c r="G42" s="35" t="s">
        <v>138</v>
      </c>
    </row>
    <row r="43" spans="1:7" ht="17.149999999999999" customHeight="1" x14ac:dyDescent="0.45">
      <c r="A43" s="17" t="s">
        <v>76</v>
      </c>
      <c r="B43" s="17" t="s">
        <v>117</v>
      </c>
      <c r="C43" s="32">
        <v>247</v>
      </c>
      <c r="D43" s="32">
        <v>0</v>
      </c>
      <c r="E43" s="32">
        <v>265</v>
      </c>
      <c r="F43" s="39" t="s">
        <v>138</v>
      </c>
      <c r="G43" s="39" t="s">
        <v>138</v>
      </c>
    </row>
    <row r="44" spans="1:7" ht="17.149999999999999" customHeight="1" x14ac:dyDescent="0.45">
      <c r="A44" s="17" t="s">
        <v>76</v>
      </c>
      <c r="B44" s="17" t="s">
        <v>118</v>
      </c>
      <c r="C44" s="33">
        <v>558</v>
      </c>
      <c r="D44" s="32">
        <v>0</v>
      </c>
      <c r="E44" s="32">
        <v>404</v>
      </c>
      <c r="F44" s="35" t="s">
        <v>138</v>
      </c>
      <c r="G44" s="35" t="s">
        <v>138</v>
      </c>
    </row>
    <row r="45" spans="1:7" ht="17.149999999999999" customHeight="1" x14ac:dyDescent="0.45">
      <c r="A45" s="17" t="s">
        <v>76</v>
      </c>
      <c r="B45" s="17" t="s">
        <v>119</v>
      </c>
      <c r="C45" s="32">
        <v>409</v>
      </c>
      <c r="D45" s="32">
        <v>0</v>
      </c>
      <c r="E45" s="32">
        <v>189</v>
      </c>
      <c r="F45" s="39" t="s">
        <v>138</v>
      </c>
      <c r="G45" s="39" t="s">
        <v>138</v>
      </c>
    </row>
    <row r="46" spans="1:7" ht="17.149999999999999" customHeight="1" x14ac:dyDescent="0.45">
      <c r="A46" s="17" t="s">
        <v>76</v>
      </c>
      <c r="B46" s="17" t="s">
        <v>120</v>
      </c>
      <c r="C46" s="31">
        <v>1539</v>
      </c>
      <c r="D46" s="32">
        <v>0</v>
      </c>
      <c r="E46" s="33">
        <v>1021</v>
      </c>
      <c r="F46" s="35" t="s">
        <v>138</v>
      </c>
      <c r="G46" s="35" t="s">
        <v>138</v>
      </c>
    </row>
    <row r="47" spans="1:7" ht="17.149999999999999" customHeight="1" x14ac:dyDescent="0.45">
      <c r="A47" s="17" t="s">
        <v>76</v>
      </c>
      <c r="B47" s="17" t="s">
        <v>121</v>
      </c>
      <c r="C47" s="32">
        <v>152</v>
      </c>
      <c r="D47" s="32">
        <v>0</v>
      </c>
      <c r="E47" s="32">
        <v>134</v>
      </c>
      <c r="F47" s="39" t="s">
        <v>138</v>
      </c>
      <c r="G47" s="39" t="s">
        <v>138</v>
      </c>
    </row>
    <row r="48" spans="1:7" ht="17.149999999999999" customHeight="1" x14ac:dyDescent="0.45">
      <c r="A48" s="17" t="s">
        <v>76</v>
      </c>
      <c r="B48" s="17" t="s">
        <v>122</v>
      </c>
      <c r="C48" s="32">
        <v>198</v>
      </c>
      <c r="D48" s="32">
        <v>0</v>
      </c>
      <c r="E48" s="32">
        <v>56</v>
      </c>
      <c r="F48" s="35" t="s">
        <v>138</v>
      </c>
      <c r="G48" s="35" t="s">
        <v>138</v>
      </c>
    </row>
    <row r="49" spans="1:7" ht="17.149999999999999" customHeight="1" x14ac:dyDescent="0.45">
      <c r="A49" s="17" t="s">
        <v>76</v>
      </c>
      <c r="B49" s="17" t="s">
        <v>123</v>
      </c>
      <c r="C49" s="18" t="s">
        <v>20</v>
      </c>
      <c r="D49" s="32">
        <v>0</v>
      </c>
      <c r="E49" s="18" t="s">
        <v>20</v>
      </c>
      <c r="F49" s="22">
        <v>1</v>
      </c>
      <c r="G49" s="17" t="s">
        <v>80</v>
      </c>
    </row>
    <row r="50" spans="1:7" ht="17.149999999999999" customHeight="1" x14ac:dyDescent="0.45">
      <c r="A50" s="17" t="s">
        <v>76</v>
      </c>
      <c r="B50" s="17" t="s">
        <v>124</v>
      </c>
      <c r="C50" s="32">
        <v>49</v>
      </c>
      <c r="D50" s="32">
        <v>0</v>
      </c>
      <c r="E50" s="32">
        <v>32</v>
      </c>
      <c r="F50" s="35" t="s">
        <v>138</v>
      </c>
      <c r="G50" s="35" t="s">
        <v>138</v>
      </c>
    </row>
    <row r="51" spans="1:7" ht="17.149999999999999" customHeight="1" x14ac:dyDescent="0.45">
      <c r="A51" s="17" t="s">
        <v>76</v>
      </c>
      <c r="B51" s="17" t="s">
        <v>125</v>
      </c>
      <c r="C51" s="33">
        <v>336</v>
      </c>
      <c r="D51" s="32">
        <v>0</v>
      </c>
      <c r="E51" s="32">
        <v>236</v>
      </c>
      <c r="F51" s="39" t="s">
        <v>138</v>
      </c>
      <c r="G51" s="39" t="s">
        <v>138</v>
      </c>
    </row>
    <row r="52" spans="1:7" ht="17.149999999999999" customHeight="1" x14ac:dyDescent="0.45">
      <c r="A52" s="17" t="s">
        <v>76</v>
      </c>
      <c r="B52" s="17" t="s">
        <v>126</v>
      </c>
      <c r="C52" s="33">
        <v>251</v>
      </c>
      <c r="D52" s="32">
        <v>0</v>
      </c>
      <c r="E52" s="32">
        <v>170</v>
      </c>
      <c r="F52" s="35" t="s">
        <v>138</v>
      </c>
      <c r="G52" s="35" t="s">
        <v>138</v>
      </c>
    </row>
    <row r="53" spans="1:7" ht="17.149999999999999" customHeight="1" x14ac:dyDescent="0.45">
      <c r="A53" s="17" t="s">
        <v>76</v>
      </c>
      <c r="B53" s="17" t="s">
        <v>127</v>
      </c>
      <c r="C53" s="33">
        <v>756</v>
      </c>
      <c r="D53" s="32">
        <v>0</v>
      </c>
      <c r="E53" s="32">
        <v>305</v>
      </c>
      <c r="F53" s="39" t="s">
        <v>138</v>
      </c>
      <c r="G53" s="39" t="s">
        <v>138</v>
      </c>
    </row>
    <row r="54" spans="1:7" ht="17.149999999999999" customHeight="1" x14ac:dyDescent="0.45">
      <c r="A54" s="17" t="s">
        <v>76</v>
      </c>
      <c r="B54" s="17" t="s">
        <v>128</v>
      </c>
      <c r="C54" s="32">
        <v>183</v>
      </c>
      <c r="D54" s="32">
        <v>0</v>
      </c>
      <c r="E54" s="32">
        <v>58</v>
      </c>
      <c r="F54" s="35" t="s">
        <v>138</v>
      </c>
      <c r="G54" s="35" t="s">
        <v>138</v>
      </c>
    </row>
    <row r="55" spans="1:7" ht="17.149999999999999" customHeight="1" x14ac:dyDescent="0.45">
      <c r="A55" s="17" t="s">
        <v>76</v>
      </c>
      <c r="B55" s="17" t="s">
        <v>129</v>
      </c>
      <c r="C55" s="32">
        <v>66</v>
      </c>
      <c r="D55" s="32">
        <v>0</v>
      </c>
      <c r="E55" s="32">
        <v>35</v>
      </c>
      <c r="F55" s="39" t="s">
        <v>138</v>
      </c>
      <c r="G55" s="39" t="s">
        <v>138</v>
      </c>
    </row>
    <row r="56" spans="1:7" ht="17.149999999999999" customHeight="1" x14ac:dyDescent="0.45">
      <c r="A56" s="17" t="s">
        <v>76</v>
      </c>
      <c r="B56" s="17" t="s">
        <v>130</v>
      </c>
      <c r="C56" s="32">
        <v>17</v>
      </c>
      <c r="D56" s="32">
        <v>0</v>
      </c>
      <c r="E56" s="32">
        <v>7</v>
      </c>
      <c r="F56" s="35" t="s">
        <v>138</v>
      </c>
      <c r="G56" s="35" t="s">
        <v>138</v>
      </c>
    </row>
    <row r="57" spans="1:7" ht="17.149999999999999" customHeight="1" x14ac:dyDescent="0.45">
      <c r="A57" s="17" t="s">
        <v>76</v>
      </c>
      <c r="B57" s="17" t="s">
        <v>131</v>
      </c>
      <c r="C57" s="33">
        <v>341</v>
      </c>
      <c r="D57" s="32">
        <v>0</v>
      </c>
      <c r="E57" s="32">
        <v>544</v>
      </c>
      <c r="F57" s="39" t="s">
        <v>138</v>
      </c>
      <c r="G57" s="39" t="s">
        <v>138</v>
      </c>
    </row>
    <row r="58" spans="1:7" ht="17.149999999999999" customHeight="1" x14ac:dyDescent="0.45">
      <c r="A58" s="17" t="s">
        <v>76</v>
      </c>
      <c r="B58" s="17" t="s">
        <v>132</v>
      </c>
      <c r="C58" s="32">
        <v>51</v>
      </c>
      <c r="D58" s="32">
        <v>0</v>
      </c>
      <c r="E58" s="32">
        <v>20</v>
      </c>
      <c r="F58" s="35" t="s">
        <v>138</v>
      </c>
      <c r="G58" s="35" t="s">
        <v>138</v>
      </c>
    </row>
    <row r="59" spans="1:7" ht="17.149999999999999" customHeight="1" x14ac:dyDescent="0.45">
      <c r="A59" s="17" t="s">
        <v>76</v>
      </c>
      <c r="B59" s="17" t="s">
        <v>133</v>
      </c>
      <c r="C59" s="32">
        <v>913</v>
      </c>
      <c r="D59" s="18" t="s">
        <v>20</v>
      </c>
      <c r="E59" s="32">
        <v>471</v>
      </c>
      <c r="F59" s="22">
        <v>1</v>
      </c>
      <c r="G59" s="17" t="s">
        <v>80</v>
      </c>
    </row>
    <row r="60" spans="1:7" ht="17.149999999999999" customHeight="1" x14ac:dyDescent="0.45">
      <c r="A60" s="17" t="s">
        <v>76</v>
      </c>
      <c r="B60" s="17" t="s">
        <v>134</v>
      </c>
      <c r="C60" s="32">
        <v>247</v>
      </c>
      <c r="D60" s="32">
        <v>0</v>
      </c>
      <c r="E60" s="32">
        <v>143</v>
      </c>
      <c r="F60" s="35" t="s">
        <v>138</v>
      </c>
      <c r="G60" s="35" t="s">
        <v>138</v>
      </c>
    </row>
    <row r="61" spans="1:7" ht="17.149999999999999" customHeight="1" x14ac:dyDescent="0.45">
      <c r="A61" s="17" t="s">
        <v>76</v>
      </c>
      <c r="B61" s="17" t="s">
        <v>135</v>
      </c>
      <c r="C61" s="32">
        <v>104</v>
      </c>
      <c r="D61" s="32">
        <v>0</v>
      </c>
      <c r="E61" s="32">
        <v>78</v>
      </c>
      <c r="F61" s="39" t="s">
        <v>138</v>
      </c>
      <c r="G61" s="39" t="s">
        <v>138</v>
      </c>
    </row>
    <row r="62" spans="1:7" ht="17.149999999999999" customHeight="1" x14ac:dyDescent="0.45">
      <c r="A62" s="48" t="s">
        <v>76</v>
      </c>
      <c r="B62" s="48" t="s">
        <v>136</v>
      </c>
      <c r="C62" s="64">
        <v>43018</v>
      </c>
      <c r="D62" s="64">
        <v>18</v>
      </c>
      <c r="E62" s="64">
        <v>26141</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4:C4 E4:G4 A13:C13 E13:G13 A16:C16 E16:G16 A22:C22 E22:G22 A29:G29 A28:D28 A30:C30 E30:G30 A38:G48 A37:C37 E37:G37 A50:G58 A49:B49 D49 A59:C59 E59:G59 A21:F21 A25:F25 A35:F35 A5:G12 A14:G15 A17:G20 A23:G24 A26:G27 F28:G29 A31:G34 A36:G36 F38:G58 A60:G62">
    <cfRule type="expression" dxfId="87" priority="14">
      <formula>MOD(ROW(),2)=0</formula>
    </cfRule>
  </conditionalFormatting>
  <conditionalFormatting sqref="D4">
    <cfRule type="expression" dxfId="86" priority="13">
      <formula>MOD(ROW(),2)=0</formula>
    </cfRule>
  </conditionalFormatting>
  <conditionalFormatting sqref="D13">
    <cfRule type="expression" dxfId="85" priority="12">
      <formula>MOD(ROW(),2)=0</formula>
    </cfRule>
  </conditionalFormatting>
  <conditionalFormatting sqref="D16">
    <cfRule type="expression" dxfId="84" priority="11">
      <formula>MOD(ROW(),2)=0</formula>
    </cfRule>
  </conditionalFormatting>
  <conditionalFormatting sqref="D22">
    <cfRule type="expression" dxfId="83" priority="10">
      <formula>MOD(ROW(),2)=0</formula>
    </cfRule>
  </conditionalFormatting>
  <conditionalFormatting sqref="E28">
    <cfRule type="expression" dxfId="82" priority="9">
      <formula>MOD(ROW(),2)=0</formula>
    </cfRule>
  </conditionalFormatting>
  <conditionalFormatting sqref="D30">
    <cfRule type="expression" dxfId="81" priority="8">
      <formula>MOD(ROW(),2)=0</formula>
    </cfRule>
  </conditionalFormatting>
  <conditionalFormatting sqref="D37">
    <cfRule type="expression" dxfId="80" priority="7">
      <formula>MOD(ROW(),2)=0</formula>
    </cfRule>
  </conditionalFormatting>
  <conditionalFormatting sqref="E49">
    <cfRule type="expression" dxfId="79" priority="6">
      <formula>MOD(ROW(),2)=0</formula>
    </cfRule>
  </conditionalFormatting>
  <conditionalFormatting sqref="C49">
    <cfRule type="expression" dxfId="78" priority="5">
      <formula>MOD(ROW(),2)=0</formula>
    </cfRule>
  </conditionalFormatting>
  <conditionalFormatting sqref="D59">
    <cfRule type="expression" dxfId="77" priority="4">
      <formula>MOD(ROW(),2)=0</formula>
    </cfRule>
  </conditionalFormatting>
  <conditionalFormatting sqref="G21">
    <cfRule type="expression" dxfId="76" priority="3">
      <formula>MOD(ROW(),2)=0</formula>
    </cfRule>
  </conditionalFormatting>
  <conditionalFormatting sqref="G25">
    <cfRule type="expression" dxfId="75" priority="2">
      <formula>MOD(ROW(),2)=0</formula>
    </cfRule>
  </conditionalFormatting>
  <conditionalFormatting sqref="G35">
    <cfRule type="expression" dxfId="74"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13C027-4E15-440E-8D03-FD64D0496392}">
  <dimension ref="A1:E64"/>
  <sheetViews>
    <sheetView workbookViewId="0"/>
  </sheetViews>
  <sheetFormatPr defaultColWidth="0" defaultRowHeight="12" zeroHeight="1" x14ac:dyDescent="0.25"/>
  <cols>
    <col min="1" max="1" width="21.54296875" style="10" customWidth="1"/>
    <col min="2" max="2" width="16.54296875" style="10" bestFit="1" customWidth="1"/>
    <col min="3" max="3" width="13.08984375" style="12" bestFit="1" customWidth="1"/>
    <col min="4" max="4" width="21.6328125" style="10" customWidth="1"/>
    <col min="5" max="5" width="41.36328125" style="10" customWidth="1"/>
    <col min="6" max="16384" width="8.90625" style="10" hidden="1"/>
  </cols>
  <sheetData>
    <row r="1" spans="1:5" ht="17.5" x14ac:dyDescent="0.45">
      <c r="A1" s="14" t="s">
        <v>0</v>
      </c>
      <c r="B1" s="1"/>
      <c r="C1" s="9"/>
      <c r="D1" s="2"/>
      <c r="E1" s="1"/>
    </row>
    <row r="2" spans="1:5" ht="26" x14ac:dyDescent="0.65">
      <c r="A2" s="15" t="s">
        <v>72</v>
      </c>
      <c r="B2" s="3"/>
      <c r="C2" s="11"/>
      <c r="D2" s="4"/>
      <c r="E2" s="3"/>
    </row>
    <row r="3" spans="1:5" ht="17.5" x14ac:dyDescent="0.45">
      <c r="A3" s="61" t="s">
        <v>62</v>
      </c>
      <c r="B3" s="61" t="s">
        <v>3</v>
      </c>
      <c r="C3" s="65" t="s">
        <v>73</v>
      </c>
      <c r="D3" s="61" t="s">
        <v>66</v>
      </c>
      <c r="E3" s="61" t="s">
        <v>67</v>
      </c>
    </row>
    <row r="4" spans="1:5" ht="17.5" x14ac:dyDescent="0.45">
      <c r="A4" s="17" t="s">
        <v>76</v>
      </c>
      <c r="B4" s="17" t="s">
        <v>77</v>
      </c>
      <c r="C4" s="34">
        <v>243</v>
      </c>
      <c r="D4" s="35" t="s">
        <v>138</v>
      </c>
      <c r="E4" s="35" t="s">
        <v>138</v>
      </c>
    </row>
    <row r="5" spans="1:5" ht="17.5" x14ac:dyDescent="0.45">
      <c r="A5" s="17" t="s">
        <v>76</v>
      </c>
      <c r="B5" s="17" t="s">
        <v>78</v>
      </c>
      <c r="C5" s="32">
        <v>0</v>
      </c>
      <c r="D5" s="39" t="s">
        <v>138</v>
      </c>
      <c r="E5" s="39" t="s">
        <v>138</v>
      </c>
    </row>
    <row r="6" spans="1:5" ht="17.5" x14ac:dyDescent="0.45">
      <c r="A6" s="17" t="s">
        <v>76</v>
      </c>
      <c r="B6" s="17" t="s">
        <v>79</v>
      </c>
      <c r="C6" s="18" t="s">
        <v>20</v>
      </c>
      <c r="D6" s="22">
        <v>1</v>
      </c>
      <c r="E6" s="17" t="s">
        <v>80</v>
      </c>
    </row>
    <row r="7" spans="1:5" ht="17.5" x14ac:dyDescent="0.45">
      <c r="A7" s="17" t="s">
        <v>76</v>
      </c>
      <c r="B7" s="17" t="s">
        <v>81</v>
      </c>
      <c r="C7" s="18" t="s">
        <v>20</v>
      </c>
      <c r="D7" s="21">
        <v>2</v>
      </c>
      <c r="E7" s="25" t="s">
        <v>137</v>
      </c>
    </row>
    <row r="8" spans="1:5" ht="17.5" x14ac:dyDescent="0.45">
      <c r="A8" s="17" t="s">
        <v>76</v>
      </c>
      <c r="B8" s="17" t="s">
        <v>82</v>
      </c>
      <c r="C8" s="34">
        <v>19</v>
      </c>
      <c r="D8" s="35" t="s">
        <v>138</v>
      </c>
      <c r="E8" s="35" t="s">
        <v>138</v>
      </c>
    </row>
    <row r="9" spans="1:5" ht="17.5" x14ac:dyDescent="0.45">
      <c r="A9" s="17" t="s">
        <v>76</v>
      </c>
      <c r="B9" s="17" t="s">
        <v>83</v>
      </c>
      <c r="C9" s="18" t="s">
        <v>20</v>
      </c>
      <c r="D9" s="21">
        <v>2</v>
      </c>
      <c r="E9" s="25" t="s">
        <v>137</v>
      </c>
    </row>
    <row r="10" spans="1:5" ht="17.5" x14ac:dyDescent="0.45">
      <c r="A10" s="17" t="s">
        <v>76</v>
      </c>
      <c r="B10" s="17" t="s">
        <v>84</v>
      </c>
      <c r="C10" s="34">
        <v>249</v>
      </c>
      <c r="D10" s="35" t="s">
        <v>138</v>
      </c>
      <c r="E10" s="35" t="s">
        <v>138</v>
      </c>
    </row>
    <row r="11" spans="1:5" ht="17.5" x14ac:dyDescent="0.45">
      <c r="A11" s="17" t="s">
        <v>76</v>
      </c>
      <c r="B11" s="17" t="s">
        <v>85</v>
      </c>
      <c r="C11" s="18" t="s">
        <v>20</v>
      </c>
      <c r="D11" s="21">
        <v>2</v>
      </c>
      <c r="E11" s="25" t="s">
        <v>137</v>
      </c>
    </row>
    <row r="12" spans="1:5" ht="17.5" x14ac:dyDescent="0.45">
      <c r="A12" s="17" t="s">
        <v>76</v>
      </c>
      <c r="B12" s="17" t="s">
        <v>86</v>
      </c>
      <c r="C12" s="18" t="s">
        <v>20</v>
      </c>
      <c r="D12" s="21">
        <v>2</v>
      </c>
      <c r="E12" s="25" t="s">
        <v>137</v>
      </c>
    </row>
    <row r="13" spans="1:5" ht="17.5" x14ac:dyDescent="0.45">
      <c r="A13" s="17" t="s">
        <v>76</v>
      </c>
      <c r="B13" s="17" t="s">
        <v>87</v>
      </c>
      <c r="C13" s="34">
        <v>203</v>
      </c>
      <c r="D13" s="39" t="s">
        <v>138</v>
      </c>
      <c r="E13" s="39" t="s">
        <v>138</v>
      </c>
    </row>
    <row r="14" spans="1:5" ht="17.5" x14ac:dyDescent="0.45">
      <c r="A14" s="17" t="s">
        <v>76</v>
      </c>
      <c r="B14" s="17" t="s">
        <v>88</v>
      </c>
      <c r="C14" s="18" t="s">
        <v>20</v>
      </c>
      <c r="D14" s="21">
        <v>2</v>
      </c>
      <c r="E14" s="25" t="s">
        <v>137</v>
      </c>
    </row>
    <row r="15" spans="1:5" ht="17.5" x14ac:dyDescent="0.45">
      <c r="A15" s="17" t="s">
        <v>76</v>
      </c>
      <c r="B15" s="17" t="s">
        <v>89</v>
      </c>
      <c r="C15" s="34">
        <v>24</v>
      </c>
      <c r="D15" s="39" t="s">
        <v>138</v>
      </c>
      <c r="E15" s="39" t="s">
        <v>138</v>
      </c>
    </row>
    <row r="16" spans="1:5" ht="17.5" x14ac:dyDescent="0.45">
      <c r="A16" s="17" t="s">
        <v>76</v>
      </c>
      <c r="B16" s="17" t="s">
        <v>90</v>
      </c>
      <c r="C16" s="34">
        <v>95</v>
      </c>
      <c r="D16" s="35" t="s">
        <v>138</v>
      </c>
      <c r="E16" s="35" t="s">
        <v>138</v>
      </c>
    </row>
    <row r="17" spans="1:5" ht="17.5" x14ac:dyDescent="0.45">
      <c r="A17" s="17" t="s">
        <v>76</v>
      </c>
      <c r="B17" s="17" t="s">
        <v>91</v>
      </c>
      <c r="C17" s="18" t="s">
        <v>20</v>
      </c>
      <c r="D17" s="21">
        <v>2</v>
      </c>
      <c r="E17" s="25" t="s">
        <v>137</v>
      </c>
    </row>
    <row r="18" spans="1:5" ht="17.5" x14ac:dyDescent="0.45">
      <c r="A18" s="17" t="s">
        <v>76</v>
      </c>
      <c r="B18" s="17" t="s">
        <v>92</v>
      </c>
      <c r="C18" s="34">
        <v>345</v>
      </c>
      <c r="D18" s="35" t="s">
        <v>138</v>
      </c>
      <c r="E18" s="35" t="s">
        <v>138</v>
      </c>
    </row>
    <row r="19" spans="1:5" ht="17.5" x14ac:dyDescent="0.45">
      <c r="A19" s="17" t="s">
        <v>76</v>
      </c>
      <c r="B19" s="17" t="s">
        <v>93</v>
      </c>
      <c r="C19" s="34">
        <v>62</v>
      </c>
      <c r="D19" s="39" t="s">
        <v>138</v>
      </c>
      <c r="E19" s="39" t="s">
        <v>138</v>
      </c>
    </row>
    <row r="20" spans="1:5" ht="17.5" x14ac:dyDescent="0.45">
      <c r="A20" s="17" t="s">
        <v>76</v>
      </c>
      <c r="B20" s="17" t="s">
        <v>94</v>
      </c>
      <c r="C20" s="34">
        <v>18</v>
      </c>
      <c r="D20" s="35" t="s">
        <v>138</v>
      </c>
      <c r="E20" s="35" t="s">
        <v>138</v>
      </c>
    </row>
    <row r="21" spans="1:5" ht="17.5" x14ac:dyDescent="0.45">
      <c r="A21" s="17" t="s">
        <v>76</v>
      </c>
      <c r="B21" s="17" t="s">
        <v>95</v>
      </c>
      <c r="C21" s="34" t="s">
        <v>20</v>
      </c>
      <c r="D21" s="21">
        <v>2</v>
      </c>
      <c r="E21" s="25" t="s">
        <v>137</v>
      </c>
    </row>
    <row r="22" spans="1:5" ht="17.5" x14ac:dyDescent="0.45">
      <c r="A22" s="17" t="s">
        <v>76</v>
      </c>
      <c r="B22" s="17" t="s">
        <v>96</v>
      </c>
      <c r="C22" s="34">
        <v>2830</v>
      </c>
      <c r="D22" s="35" t="s">
        <v>138</v>
      </c>
      <c r="E22" s="35" t="s">
        <v>138</v>
      </c>
    </row>
    <row r="23" spans="1:5" ht="17.5" x14ac:dyDescent="0.45">
      <c r="A23" s="17" t="s">
        <v>76</v>
      </c>
      <c r="B23" s="17" t="s">
        <v>97</v>
      </c>
      <c r="C23" s="34">
        <v>61</v>
      </c>
      <c r="D23" s="39" t="s">
        <v>138</v>
      </c>
      <c r="E23" s="39" t="s">
        <v>138</v>
      </c>
    </row>
    <row r="24" spans="1:5" ht="17.5" x14ac:dyDescent="0.45">
      <c r="A24" s="17" t="s">
        <v>76</v>
      </c>
      <c r="B24" s="17" t="s">
        <v>98</v>
      </c>
      <c r="C24" s="34">
        <v>75</v>
      </c>
      <c r="D24" s="35" t="s">
        <v>138</v>
      </c>
      <c r="E24" s="35" t="s">
        <v>138</v>
      </c>
    </row>
    <row r="25" spans="1:5" ht="17.5" x14ac:dyDescent="0.45">
      <c r="A25" s="17" t="s">
        <v>76</v>
      </c>
      <c r="B25" s="17" t="s">
        <v>99</v>
      </c>
      <c r="C25" s="32">
        <v>0</v>
      </c>
      <c r="D25" s="39" t="s">
        <v>138</v>
      </c>
      <c r="E25" s="39" t="s">
        <v>138</v>
      </c>
    </row>
    <row r="26" spans="1:5" ht="17.5" x14ac:dyDescent="0.45">
      <c r="A26" s="17" t="s">
        <v>76</v>
      </c>
      <c r="B26" s="17" t="s">
        <v>100</v>
      </c>
      <c r="C26" s="18" t="s">
        <v>20</v>
      </c>
      <c r="D26" s="21">
        <v>2</v>
      </c>
      <c r="E26" s="25" t="s">
        <v>137</v>
      </c>
    </row>
    <row r="27" spans="1:5" ht="17.5" x14ac:dyDescent="0.45">
      <c r="A27" s="17" t="s">
        <v>76</v>
      </c>
      <c r="B27" s="17" t="s">
        <v>101</v>
      </c>
      <c r="C27" s="34">
        <v>57</v>
      </c>
      <c r="D27" s="39" t="s">
        <v>138</v>
      </c>
      <c r="E27" s="39" t="s">
        <v>138</v>
      </c>
    </row>
    <row r="28" spans="1:5" ht="17.5" x14ac:dyDescent="0.45">
      <c r="A28" s="17" t="s">
        <v>76</v>
      </c>
      <c r="B28" s="17" t="s">
        <v>102</v>
      </c>
      <c r="C28" s="32">
        <v>0</v>
      </c>
      <c r="D28" s="35" t="s">
        <v>138</v>
      </c>
      <c r="E28" s="35" t="s">
        <v>138</v>
      </c>
    </row>
    <row r="29" spans="1:5" ht="17.5" x14ac:dyDescent="0.45">
      <c r="A29" s="17" t="s">
        <v>76</v>
      </c>
      <c r="B29" s="17" t="s">
        <v>103</v>
      </c>
      <c r="C29" s="18" t="s">
        <v>20</v>
      </c>
      <c r="D29" s="21">
        <v>2</v>
      </c>
      <c r="E29" s="25" t="s">
        <v>137</v>
      </c>
    </row>
    <row r="30" spans="1:5" ht="17.5" x14ac:dyDescent="0.45">
      <c r="A30" s="17" t="s">
        <v>76</v>
      </c>
      <c r="B30" s="17" t="s">
        <v>104</v>
      </c>
      <c r="C30" s="34">
        <v>64</v>
      </c>
      <c r="D30" s="35" t="s">
        <v>138</v>
      </c>
      <c r="E30" s="35" t="s">
        <v>138</v>
      </c>
    </row>
    <row r="31" spans="1:5" ht="17.5" x14ac:dyDescent="0.45">
      <c r="A31" s="17" t="s">
        <v>76</v>
      </c>
      <c r="B31" s="17" t="s">
        <v>105</v>
      </c>
      <c r="C31" s="34">
        <v>29</v>
      </c>
      <c r="D31" s="39" t="s">
        <v>138</v>
      </c>
      <c r="E31" s="39" t="s">
        <v>138</v>
      </c>
    </row>
    <row r="32" spans="1:5" ht="17.5" x14ac:dyDescent="0.45">
      <c r="A32" s="17" t="s">
        <v>76</v>
      </c>
      <c r="B32" s="17" t="s">
        <v>106</v>
      </c>
      <c r="C32" s="34">
        <v>17</v>
      </c>
      <c r="D32" s="35" t="s">
        <v>138</v>
      </c>
      <c r="E32" s="35" t="s">
        <v>138</v>
      </c>
    </row>
    <row r="33" spans="1:5" ht="17.5" x14ac:dyDescent="0.45">
      <c r="A33" s="17" t="s">
        <v>76</v>
      </c>
      <c r="B33" s="17" t="s">
        <v>107</v>
      </c>
      <c r="C33" s="34">
        <v>941</v>
      </c>
      <c r="D33" s="39" t="s">
        <v>138</v>
      </c>
      <c r="E33" s="39" t="s">
        <v>138</v>
      </c>
    </row>
    <row r="34" spans="1:5" ht="17.5" x14ac:dyDescent="0.45">
      <c r="A34" s="17" t="s">
        <v>76</v>
      </c>
      <c r="B34" s="17" t="s">
        <v>108</v>
      </c>
      <c r="C34" s="34">
        <v>39</v>
      </c>
      <c r="D34" s="35" t="s">
        <v>138</v>
      </c>
      <c r="E34" s="35" t="s">
        <v>138</v>
      </c>
    </row>
    <row r="35" spans="1:5" ht="17.5" x14ac:dyDescent="0.45">
      <c r="A35" s="17" t="s">
        <v>76</v>
      </c>
      <c r="B35" s="17" t="s">
        <v>109</v>
      </c>
      <c r="C35" s="18" t="s">
        <v>20</v>
      </c>
      <c r="D35" s="22">
        <v>1</v>
      </c>
      <c r="E35" s="17" t="s">
        <v>80</v>
      </c>
    </row>
    <row r="36" spans="1:5" ht="17.5" x14ac:dyDescent="0.45">
      <c r="A36" s="17" t="s">
        <v>76</v>
      </c>
      <c r="B36" s="17" t="s">
        <v>110</v>
      </c>
      <c r="C36" s="34">
        <v>679</v>
      </c>
      <c r="D36" s="35" t="s">
        <v>138</v>
      </c>
      <c r="E36" s="35" t="s">
        <v>138</v>
      </c>
    </row>
    <row r="37" spans="1:5" ht="17.5" x14ac:dyDescent="0.45">
      <c r="A37" s="17" t="s">
        <v>76</v>
      </c>
      <c r="B37" s="17" t="s">
        <v>111</v>
      </c>
      <c r="C37" s="34">
        <v>274</v>
      </c>
      <c r="D37" s="39" t="s">
        <v>138</v>
      </c>
      <c r="E37" s="39" t="s">
        <v>138</v>
      </c>
    </row>
    <row r="38" spans="1:5" ht="17.5" x14ac:dyDescent="0.45">
      <c r="A38" s="17" t="s">
        <v>76</v>
      </c>
      <c r="B38" s="17" t="s">
        <v>112</v>
      </c>
      <c r="C38" s="18" t="s">
        <v>20</v>
      </c>
      <c r="D38" s="21">
        <v>2</v>
      </c>
      <c r="E38" s="25" t="s">
        <v>137</v>
      </c>
    </row>
    <row r="39" spans="1:5" ht="17.5" x14ac:dyDescent="0.45">
      <c r="A39" s="17" t="s">
        <v>76</v>
      </c>
      <c r="B39" s="17" t="s">
        <v>113</v>
      </c>
      <c r="C39" s="34">
        <v>484</v>
      </c>
      <c r="D39" s="39" t="s">
        <v>138</v>
      </c>
      <c r="E39" s="39" t="s">
        <v>138</v>
      </c>
    </row>
    <row r="40" spans="1:5" ht="17.5" x14ac:dyDescent="0.45">
      <c r="A40" s="17" t="s">
        <v>76</v>
      </c>
      <c r="B40" s="17" t="s">
        <v>114</v>
      </c>
      <c r="C40" s="34">
        <v>881</v>
      </c>
      <c r="D40" s="35" t="s">
        <v>138</v>
      </c>
      <c r="E40" s="35" t="s">
        <v>138</v>
      </c>
    </row>
    <row r="41" spans="1:5" ht="17.5" x14ac:dyDescent="0.45">
      <c r="A41" s="17" t="s">
        <v>76</v>
      </c>
      <c r="B41" s="17" t="s">
        <v>115</v>
      </c>
      <c r="C41" s="34">
        <v>183</v>
      </c>
      <c r="D41" s="39" t="s">
        <v>138</v>
      </c>
      <c r="E41" s="39" t="s">
        <v>138</v>
      </c>
    </row>
    <row r="42" spans="1:5" ht="17.5" x14ac:dyDescent="0.45">
      <c r="A42" s="17" t="s">
        <v>76</v>
      </c>
      <c r="B42" s="17" t="s">
        <v>116</v>
      </c>
      <c r="C42" s="34">
        <v>271</v>
      </c>
      <c r="D42" s="35" t="s">
        <v>138</v>
      </c>
      <c r="E42" s="35" t="s">
        <v>138</v>
      </c>
    </row>
    <row r="43" spans="1:5" ht="17.5" x14ac:dyDescent="0.45">
      <c r="A43" s="17" t="s">
        <v>76</v>
      </c>
      <c r="B43" s="17" t="s">
        <v>117</v>
      </c>
      <c r="C43" s="34">
        <v>110</v>
      </c>
      <c r="D43" s="39" t="s">
        <v>138</v>
      </c>
      <c r="E43" s="39" t="s">
        <v>138</v>
      </c>
    </row>
    <row r="44" spans="1:5" ht="17.5" x14ac:dyDescent="0.45">
      <c r="A44" s="17" t="s">
        <v>76</v>
      </c>
      <c r="B44" s="17" t="s">
        <v>118</v>
      </c>
      <c r="C44" s="34">
        <v>212</v>
      </c>
      <c r="D44" s="35" t="s">
        <v>138</v>
      </c>
      <c r="E44" s="35" t="s">
        <v>138</v>
      </c>
    </row>
    <row r="45" spans="1:5" ht="17.5" x14ac:dyDescent="0.45">
      <c r="A45" s="17" t="s">
        <v>76</v>
      </c>
      <c r="B45" s="17" t="s">
        <v>119</v>
      </c>
      <c r="C45" s="34">
        <v>68</v>
      </c>
      <c r="D45" s="39" t="s">
        <v>138</v>
      </c>
      <c r="E45" s="39" t="s">
        <v>138</v>
      </c>
    </row>
    <row r="46" spans="1:5" ht="17.5" x14ac:dyDescent="0.45">
      <c r="A46" s="17" t="s">
        <v>76</v>
      </c>
      <c r="B46" s="17" t="s">
        <v>120</v>
      </c>
      <c r="C46" s="34">
        <v>559</v>
      </c>
      <c r="D46" s="35" t="s">
        <v>138</v>
      </c>
      <c r="E46" s="35" t="s">
        <v>138</v>
      </c>
    </row>
    <row r="47" spans="1:5" ht="17.5" x14ac:dyDescent="0.45">
      <c r="A47" s="17" t="s">
        <v>76</v>
      </c>
      <c r="B47" s="17" t="s">
        <v>121</v>
      </c>
      <c r="C47" s="34">
        <v>45</v>
      </c>
      <c r="D47" s="39" t="s">
        <v>138</v>
      </c>
      <c r="E47" s="39" t="s">
        <v>138</v>
      </c>
    </row>
    <row r="48" spans="1:5" ht="17.5" x14ac:dyDescent="0.45">
      <c r="A48" s="17" t="s">
        <v>76</v>
      </c>
      <c r="B48" s="17" t="s">
        <v>122</v>
      </c>
      <c r="C48" s="34">
        <v>37</v>
      </c>
      <c r="D48" s="35" t="s">
        <v>138</v>
      </c>
      <c r="E48" s="35" t="s">
        <v>138</v>
      </c>
    </row>
    <row r="49" spans="1:5" ht="17.5" x14ac:dyDescent="0.45">
      <c r="A49" s="17" t="s">
        <v>76</v>
      </c>
      <c r="B49" s="17" t="s">
        <v>123</v>
      </c>
      <c r="C49" s="18" t="s">
        <v>20</v>
      </c>
      <c r="D49" s="22">
        <v>1</v>
      </c>
      <c r="E49" s="17" t="s">
        <v>80</v>
      </c>
    </row>
    <row r="50" spans="1:5" ht="17.5" x14ac:dyDescent="0.45">
      <c r="A50" s="17" t="s">
        <v>76</v>
      </c>
      <c r="B50" s="17" t="s">
        <v>124</v>
      </c>
      <c r="C50" s="18" t="s">
        <v>20</v>
      </c>
      <c r="D50" s="21">
        <v>2</v>
      </c>
      <c r="E50" s="25" t="s">
        <v>137</v>
      </c>
    </row>
    <row r="51" spans="1:5" ht="17.5" x14ac:dyDescent="0.45">
      <c r="A51" s="17" t="s">
        <v>76</v>
      </c>
      <c r="B51" s="17" t="s">
        <v>125</v>
      </c>
      <c r="C51" s="34">
        <v>45</v>
      </c>
      <c r="D51" s="39" t="s">
        <v>138</v>
      </c>
      <c r="E51" s="39" t="s">
        <v>138</v>
      </c>
    </row>
    <row r="52" spans="1:5" ht="17.5" x14ac:dyDescent="0.45">
      <c r="A52" s="17" t="s">
        <v>76</v>
      </c>
      <c r="B52" s="17" t="s">
        <v>126</v>
      </c>
      <c r="C52" s="34">
        <v>39</v>
      </c>
      <c r="D52" s="35" t="s">
        <v>138</v>
      </c>
      <c r="E52" s="35" t="s">
        <v>138</v>
      </c>
    </row>
    <row r="53" spans="1:5" ht="17.5" x14ac:dyDescent="0.45">
      <c r="A53" s="17" t="s">
        <v>76</v>
      </c>
      <c r="B53" s="17" t="s">
        <v>127</v>
      </c>
      <c r="C53" s="34">
        <v>159</v>
      </c>
      <c r="D53" s="39" t="s">
        <v>138</v>
      </c>
      <c r="E53" s="39" t="s">
        <v>138</v>
      </c>
    </row>
    <row r="54" spans="1:5" ht="17.5" x14ac:dyDescent="0.45">
      <c r="A54" s="17" t="s">
        <v>76</v>
      </c>
      <c r="B54" s="17" t="s">
        <v>128</v>
      </c>
      <c r="C54" s="34">
        <v>49</v>
      </c>
      <c r="D54" s="35" t="s">
        <v>138</v>
      </c>
      <c r="E54" s="35" t="s">
        <v>138</v>
      </c>
    </row>
    <row r="55" spans="1:5" ht="17.5" x14ac:dyDescent="0.45">
      <c r="A55" s="17" t="s">
        <v>76</v>
      </c>
      <c r="B55" s="17" t="s">
        <v>129</v>
      </c>
      <c r="C55" s="34">
        <v>17</v>
      </c>
      <c r="D55" s="39" t="s">
        <v>138</v>
      </c>
      <c r="E55" s="39" t="s">
        <v>138</v>
      </c>
    </row>
    <row r="56" spans="1:5" ht="17.5" x14ac:dyDescent="0.45">
      <c r="A56" s="17" t="s">
        <v>76</v>
      </c>
      <c r="B56" s="17" t="s">
        <v>130</v>
      </c>
      <c r="C56" s="18" t="s">
        <v>20</v>
      </c>
      <c r="D56" s="22">
        <v>1</v>
      </c>
      <c r="E56" s="17" t="s">
        <v>80</v>
      </c>
    </row>
    <row r="57" spans="1:5" ht="17.5" x14ac:dyDescent="0.45">
      <c r="A57" s="17" t="s">
        <v>76</v>
      </c>
      <c r="B57" s="17" t="s">
        <v>131</v>
      </c>
      <c r="C57" s="34">
        <v>121</v>
      </c>
      <c r="D57" s="39" t="s">
        <v>138</v>
      </c>
      <c r="E57" s="39" t="s">
        <v>138</v>
      </c>
    </row>
    <row r="58" spans="1:5" ht="17.5" x14ac:dyDescent="0.45">
      <c r="A58" s="17" t="s">
        <v>76</v>
      </c>
      <c r="B58" s="17" t="s">
        <v>132</v>
      </c>
      <c r="C58" s="18" t="s">
        <v>20</v>
      </c>
      <c r="D58" s="21">
        <v>2</v>
      </c>
      <c r="E58" s="25" t="s">
        <v>137</v>
      </c>
    </row>
    <row r="59" spans="1:5" ht="17.5" x14ac:dyDescent="0.45">
      <c r="A59" s="17" t="s">
        <v>76</v>
      </c>
      <c r="B59" s="17" t="s">
        <v>133</v>
      </c>
      <c r="C59" s="34">
        <v>239</v>
      </c>
      <c r="D59" s="39" t="s">
        <v>138</v>
      </c>
      <c r="E59" s="39" t="s">
        <v>138</v>
      </c>
    </row>
    <row r="60" spans="1:5" ht="17.5" x14ac:dyDescent="0.45">
      <c r="A60" s="17" t="s">
        <v>76</v>
      </c>
      <c r="B60" s="17" t="s">
        <v>134</v>
      </c>
      <c r="C60" s="34">
        <v>85</v>
      </c>
      <c r="D60" s="35" t="s">
        <v>138</v>
      </c>
      <c r="E60" s="35" t="s">
        <v>138</v>
      </c>
    </row>
    <row r="61" spans="1:5" ht="17.5" x14ac:dyDescent="0.45">
      <c r="A61" s="17" t="s">
        <v>76</v>
      </c>
      <c r="B61" s="17" t="s">
        <v>135</v>
      </c>
      <c r="C61" s="18" t="s">
        <v>20</v>
      </c>
      <c r="D61" s="21">
        <v>2</v>
      </c>
      <c r="E61" s="25" t="s">
        <v>137</v>
      </c>
    </row>
    <row r="62" spans="1:5" ht="17.5" x14ac:dyDescent="0.45">
      <c r="A62" s="48" t="s">
        <v>76</v>
      </c>
      <c r="B62" s="48" t="s">
        <v>136</v>
      </c>
      <c r="C62" s="66">
        <v>10102</v>
      </c>
      <c r="D62" s="52" t="s">
        <v>138</v>
      </c>
      <c r="E62" s="52" t="s">
        <v>138</v>
      </c>
    </row>
    <row r="63" spans="1:5" ht="17.5" hidden="1" x14ac:dyDescent="0.45">
      <c r="A63" s="1"/>
      <c r="B63" s="1"/>
      <c r="C63" s="9"/>
      <c r="D63" s="2"/>
      <c r="E63" s="1"/>
    </row>
    <row r="64" spans="1:5" ht="17.5" x14ac:dyDescent="0.45">
      <c r="A64" s="24" t="s">
        <v>21</v>
      </c>
      <c r="B64" s="1"/>
      <c r="C64" s="9"/>
      <c r="D64" s="2"/>
      <c r="E64" s="1"/>
    </row>
  </sheetData>
  <sheetProtection sheet="1" objects="1" scenarios="1" selectLockedCells="1"/>
  <conditionalFormatting sqref="A36:E37 A35:B35 A51:E55 A57:E57 A56:B56 A27:C27 A5:B7 A9:B9 D9 A11:B12 D11:D12 A14:B14 D14 A17:B17 D17 A25:B26 A28:B29 A39:E48 A38:B38 D38 A49:B50 A58:B58 D58 D7 A22:C24 A21:D21 D26 D29 D50 A4:E4 D5:E6 A8:E8 A10:E10 A13:E13 A15:E16 A18:E20 D22:E25 D27:E28 A30:E34 D35:E37 D39:E49 D51:E57 A59:E60 A62:E62 A61:B61 D61">
    <cfRule type="expression" dxfId="61" priority="21">
      <formula>MOD(ROW(),2)=0</formula>
    </cfRule>
  </conditionalFormatting>
  <conditionalFormatting sqref="C5">
    <cfRule type="expression" dxfId="60" priority="20">
      <formula>MOD(ROW(),2)=0</formula>
    </cfRule>
  </conditionalFormatting>
  <conditionalFormatting sqref="C6:C7">
    <cfRule type="expression" dxfId="59" priority="19">
      <formula>MOD(ROW(),2)=0</formula>
    </cfRule>
  </conditionalFormatting>
  <conditionalFormatting sqref="C35">
    <cfRule type="expression" dxfId="58" priority="18">
      <formula>MOD(ROW(),2)=0</formula>
    </cfRule>
  </conditionalFormatting>
  <conditionalFormatting sqref="C49">
    <cfRule type="expression" dxfId="57" priority="17">
      <formula>MOD(ROW(),2)=0</formula>
    </cfRule>
  </conditionalFormatting>
  <conditionalFormatting sqref="C56">
    <cfRule type="expression" dxfId="56" priority="16">
      <formula>MOD(ROW(),2)=0</formula>
    </cfRule>
  </conditionalFormatting>
  <conditionalFormatting sqref="C25">
    <cfRule type="expression" dxfId="55" priority="15">
      <formula>MOD(ROW(),2)=0</formula>
    </cfRule>
  </conditionalFormatting>
  <conditionalFormatting sqref="C28">
    <cfRule type="expression" dxfId="54" priority="14">
      <formula>MOD(ROW(),2)=0</formula>
    </cfRule>
  </conditionalFormatting>
  <conditionalFormatting sqref="C9">
    <cfRule type="expression" dxfId="53" priority="13">
      <formula>MOD(ROW(),2)=0</formula>
    </cfRule>
  </conditionalFormatting>
  <conditionalFormatting sqref="C11">
    <cfRule type="expression" dxfId="52" priority="12">
      <formula>MOD(ROW(),2)=0</formula>
    </cfRule>
  </conditionalFormatting>
  <conditionalFormatting sqref="C12">
    <cfRule type="expression" dxfId="51" priority="11">
      <formula>MOD(ROW(),2)=0</formula>
    </cfRule>
  </conditionalFormatting>
  <conditionalFormatting sqref="C14">
    <cfRule type="expression" dxfId="50" priority="10">
      <formula>MOD(ROW(),2)=0</formula>
    </cfRule>
  </conditionalFormatting>
  <conditionalFormatting sqref="C17">
    <cfRule type="expression" dxfId="49" priority="9">
      <formula>MOD(ROW(),2)=0</formula>
    </cfRule>
  </conditionalFormatting>
  <conditionalFormatting sqref="C26">
    <cfRule type="expression" dxfId="48" priority="8">
      <formula>MOD(ROW(),2)=0</formula>
    </cfRule>
  </conditionalFormatting>
  <conditionalFormatting sqref="C29">
    <cfRule type="expression" dxfId="47" priority="7">
      <formula>MOD(ROW(),2)=0</formula>
    </cfRule>
  </conditionalFormatting>
  <conditionalFormatting sqref="C38">
    <cfRule type="expression" dxfId="46" priority="6">
      <formula>MOD(ROW(),2)=0</formula>
    </cfRule>
  </conditionalFormatting>
  <conditionalFormatting sqref="C50">
    <cfRule type="expression" dxfId="45" priority="5">
      <formula>MOD(ROW(),2)=0</formula>
    </cfRule>
  </conditionalFormatting>
  <conditionalFormatting sqref="C58">
    <cfRule type="expression" dxfId="44" priority="4">
      <formula>MOD(ROW(),2)=0</formula>
    </cfRule>
  </conditionalFormatting>
  <conditionalFormatting sqref="E7 E9 E11:E12 E14 E17 E21 E26 E29 E38 E50 E58">
    <cfRule type="expression" dxfId="43" priority="3">
      <formula>MOD(ROW(),2)=0</formula>
    </cfRule>
  </conditionalFormatting>
  <conditionalFormatting sqref="C61">
    <cfRule type="expression" dxfId="42" priority="2">
      <formula>MOD(ROW(),2)=0</formula>
    </cfRule>
  </conditionalFormatting>
  <conditionalFormatting sqref="E61">
    <cfRule type="expression" dxfId="41"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55473-F8A2-48A6-A18C-87C5728A3FE9}">
  <dimension ref="A1:E64"/>
  <sheetViews>
    <sheetView workbookViewId="0"/>
  </sheetViews>
  <sheetFormatPr defaultColWidth="0" defaultRowHeight="12" zeroHeight="1" x14ac:dyDescent="0.25"/>
  <cols>
    <col min="1" max="1" width="23.36328125" style="10" customWidth="1"/>
    <col min="2" max="2" width="16.54296875" style="10" bestFit="1" customWidth="1"/>
    <col min="3" max="3" width="12.90625" style="10" customWidth="1"/>
    <col min="4" max="4" width="21.6328125" style="10" customWidth="1"/>
    <col min="5" max="5" width="40" style="10" customWidth="1"/>
    <col min="6" max="16384" width="8.90625" style="10" hidden="1"/>
  </cols>
  <sheetData>
    <row r="1" spans="1:5" ht="17.5" x14ac:dyDescent="0.45">
      <c r="A1" s="14" t="s">
        <v>0</v>
      </c>
      <c r="B1" s="1"/>
      <c r="C1" s="1"/>
      <c r="D1" s="2"/>
      <c r="E1" s="1"/>
    </row>
    <row r="2" spans="1:5" ht="26" x14ac:dyDescent="0.65">
      <c r="A2" s="15" t="s">
        <v>74</v>
      </c>
      <c r="B2" s="3"/>
      <c r="C2" s="3"/>
      <c r="D2" s="4"/>
      <c r="E2" s="3"/>
    </row>
    <row r="3" spans="1:5" ht="17.5" x14ac:dyDescent="0.45">
      <c r="A3" s="61" t="s">
        <v>62</v>
      </c>
      <c r="B3" s="61" t="s">
        <v>3</v>
      </c>
      <c r="C3" s="61" t="s">
        <v>73</v>
      </c>
      <c r="D3" s="61" t="s">
        <v>66</v>
      </c>
      <c r="E3" s="61" t="s">
        <v>67</v>
      </c>
    </row>
    <row r="4" spans="1:5" ht="17.5" x14ac:dyDescent="0.45">
      <c r="A4" s="17" t="s">
        <v>76</v>
      </c>
      <c r="B4" s="17" t="s">
        <v>77</v>
      </c>
      <c r="C4" s="17">
        <v>77</v>
      </c>
      <c r="D4" s="35" t="s">
        <v>138</v>
      </c>
      <c r="E4" s="35" t="s">
        <v>138</v>
      </c>
    </row>
    <row r="5" spans="1:5" ht="17.5" x14ac:dyDescent="0.45">
      <c r="A5" s="17" t="s">
        <v>76</v>
      </c>
      <c r="B5" s="17" t="s">
        <v>78</v>
      </c>
      <c r="C5" s="17">
        <v>0</v>
      </c>
      <c r="D5" s="39" t="s">
        <v>138</v>
      </c>
      <c r="E5" s="39" t="s">
        <v>138</v>
      </c>
    </row>
    <row r="6" spans="1:5" ht="17.5" x14ac:dyDescent="0.45">
      <c r="A6" s="17" t="s">
        <v>76</v>
      </c>
      <c r="B6" s="17" t="s">
        <v>79</v>
      </c>
      <c r="C6" s="18" t="s">
        <v>20</v>
      </c>
      <c r="D6" s="22">
        <v>1</v>
      </c>
      <c r="E6" s="17" t="s">
        <v>80</v>
      </c>
    </row>
    <row r="7" spans="1:5" ht="17.5" x14ac:dyDescent="0.45">
      <c r="A7" s="17" t="s">
        <v>76</v>
      </c>
      <c r="B7" s="17" t="s">
        <v>81</v>
      </c>
      <c r="C7" s="18" t="s">
        <v>20</v>
      </c>
      <c r="D7" s="22">
        <v>1</v>
      </c>
      <c r="E7" s="17" t="s">
        <v>80</v>
      </c>
    </row>
    <row r="8" spans="1:5" ht="17.5" x14ac:dyDescent="0.45">
      <c r="A8" s="17" t="s">
        <v>76</v>
      </c>
      <c r="B8" s="17" t="s">
        <v>82</v>
      </c>
      <c r="C8" s="17">
        <v>6</v>
      </c>
      <c r="D8" s="35" t="s">
        <v>138</v>
      </c>
      <c r="E8" s="35" t="s">
        <v>138</v>
      </c>
    </row>
    <row r="9" spans="1:5" ht="17.5" x14ac:dyDescent="0.45">
      <c r="A9" s="17" t="s">
        <v>76</v>
      </c>
      <c r="B9" s="17" t="s">
        <v>83</v>
      </c>
      <c r="C9" s="18" t="s">
        <v>20</v>
      </c>
      <c r="D9" s="22">
        <v>1</v>
      </c>
      <c r="E9" s="17" t="s">
        <v>80</v>
      </c>
    </row>
    <row r="10" spans="1:5" ht="17.5" x14ac:dyDescent="0.45">
      <c r="A10" s="17" t="s">
        <v>76</v>
      </c>
      <c r="B10" s="17" t="s">
        <v>84</v>
      </c>
      <c r="C10" s="17">
        <v>49</v>
      </c>
      <c r="D10" s="35" t="s">
        <v>138</v>
      </c>
      <c r="E10" s="35" t="s">
        <v>138</v>
      </c>
    </row>
    <row r="11" spans="1:5" ht="17.5" x14ac:dyDescent="0.45">
      <c r="A11" s="17" t="s">
        <v>76</v>
      </c>
      <c r="B11" s="17" t="s">
        <v>85</v>
      </c>
      <c r="C11" s="18" t="s">
        <v>20</v>
      </c>
      <c r="D11" s="22">
        <v>1</v>
      </c>
      <c r="E11" s="17" t="s">
        <v>80</v>
      </c>
    </row>
    <row r="12" spans="1:5" ht="17.5" x14ac:dyDescent="0.45">
      <c r="A12" s="17" t="s">
        <v>76</v>
      </c>
      <c r="B12" s="17" t="s">
        <v>86</v>
      </c>
      <c r="C12" s="18" t="s">
        <v>20</v>
      </c>
      <c r="D12" s="22">
        <v>1</v>
      </c>
      <c r="E12" s="17" t="s">
        <v>80</v>
      </c>
    </row>
    <row r="13" spans="1:5" ht="17.5" x14ac:dyDescent="0.45">
      <c r="A13" s="17" t="s">
        <v>76</v>
      </c>
      <c r="B13" s="17" t="s">
        <v>87</v>
      </c>
      <c r="C13" s="17">
        <v>107</v>
      </c>
      <c r="D13" s="39" t="s">
        <v>138</v>
      </c>
      <c r="E13" s="39" t="s">
        <v>138</v>
      </c>
    </row>
    <row r="14" spans="1:5" ht="17.5" x14ac:dyDescent="0.45">
      <c r="A14" s="17" t="s">
        <v>76</v>
      </c>
      <c r="B14" s="17" t="s">
        <v>88</v>
      </c>
      <c r="C14" s="18" t="s">
        <v>20</v>
      </c>
      <c r="D14" s="22">
        <v>1</v>
      </c>
      <c r="E14" s="17" t="s">
        <v>80</v>
      </c>
    </row>
    <row r="15" spans="1:5" ht="17.5" x14ac:dyDescent="0.45">
      <c r="A15" s="17" t="s">
        <v>76</v>
      </c>
      <c r="B15" s="17" t="s">
        <v>89</v>
      </c>
      <c r="C15" s="17">
        <v>15</v>
      </c>
      <c r="D15" s="39" t="s">
        <v>138</v>
      </c>
      <c r="E15" s="39" t="s">
        <v>138</v>
      </c>
    </row>
    <row r="16" spans="1:5" ht="17.5" x14ac:dyDescent="0.45">
      <c r="A16" s="17" t="s">
        <v>76</v>
      </c>
      <c r="B16" s="17" t="s">
        <v>90</v>
      </c>
      <c r="C16" s="17">
        <v>25</v>
      </c>
      <c r="D16" s="35" t="s">
        <v>138</v>
      </c>
      <c r="E16" s="35" t="s">
        <v>138</v>
      </c>
    </row>
    <row r="17" spans="1:5" ht="17.5" x14ac:dyDescent="0.45">
      <c r="A17" s="17" t="s">
        <v>76</v>
      </c>
      <c r="B17" s="17" t="s">
        <v>91</v>
      </c>
      <c r="C17" s="18" t="s">
        <v>20</v>
      </c>
      <c r="D17" s="22">
        <v>1</v>
      </c>
      <c r="E17" s="17" t="s">
        <v>80</v>
      </c>
    </row>
    <row r="18" spans="1:5" ht="17.5" x14ac:dyDescent="0.45">
      <c r="A18" s="17" t="s">
        <v>76</v>
      </c>
      <c r="B18" s="17" t="s">
        <v>92</v>
      </c>
      <c r="C18" s="17">
        <v>33</v>
      </c>
      <c r="D18" s="35" t="s">
        <v>138</v>
      </c>
      <c r="E18" s="35" t="s">
        <v>138</v>
      </c>
    </row>
    <row r="19" spans="1:5" ht="17.5" x14ac:dyDescent="0.45">
      <c r="A19" s="17" t="s">
        <v>76</v>
      </c>
      <c r="B19" s="17" t="s">
        <v>93</v>
      </c>
      <c r="C19" s="17">
        <v>9</v>
      </c>
      <c r="D19" s="39" t="s">
        <v>138</v>
      </c>
      <c r="E19" s="39" t="s">
        <v>138</v>
      </c>
    </row>
    <row r="20" spans="1:5" ht="17.5" x14ac:dyDescent="0.45">
      <c r="A20" s="17" t="s">
        <v>76</v>
      </c>
      <c r="B20" s="17" t="s">
        <v>94</v>
      </c>
      <c r="C20" s="17">
        <v>8</v>
      </c>
      <c r="D20" s="35" t="s">
        <v>138</v>
      </c>
      <c r="E20" s="35" t="s">
        <v>138</v>
      </c>
    </row>
    <row r="21" spans="1:5" ht="17.5" x14ac:dyDescent="0.45">
      <c r="A21" s="17" t="s">
        <v>76</v>
      </c>
      <c r="B21" s="17" t="s">
        <v>95</v>
      </c>
      <c r="C21" s="18" t="s">
        <v>20</v>
      </c>
      <c r="D21" s="21">
        <v>2</v>
      </c>
      <c r="E21" s="25" t="s">
        <v>137</v>
      </c>
    </row>
    <row r="22" spans="1:5" ht="17.5" x14ac:dyDescent="0.45">
      <c r="A22" s="17" t="s">
        <v>76</v>
      </c>
      <c r="B22" s="17" t="s">
        <v>96</v>
      </c>
      <c r="C22" s="17">
        <v>715</v>
      </c>
      <c r="D22" s="35" t="s">
        <v>138</v>
      </c>
      <c r="E22" s="35" t="s">
        <v>138</v>
      </c>
    </row>
    <row r="23" spans="1:5" ht="17.5" x14ac:dyDescent="0.45">
      <c r="A23" s="17" t="s">
        <v>76</v>
      </c>
      <c r="B23" s="17" t="s">
        <v>97</v>
      </c>
      <c r="C23" s="17">
        <v>8</v>
      </c>
      <c r="D23" s="39" t="s">
        <v>138</v>
      </c>
      <c r="E23" s="39" t="s">
        <v>138</v>
      </c>
    </row>
    <row r="24" spans="1:5" ht="17.5" x14ac:dyDescent="0.45">
      <c r="A24" s="17" t="s">
        <v>76</v>
      </c>
      <c r="B24" s="17" t="s">
        <v>98</v>
      </c>
      <c r="C24" s="17">
        <v>27</v>
      </c>
      <c r="D24" s="35" t="s">
        <v>138</v>
      </c>
      <c r="E24" s="35" t="s">
        <v>138</v>
      </c>
    </row>
    <row r="25" spans="1:5" ht="17.5" x14ac:dyDescent="0.45">
      <c r="A25" s="17" t="s">
        <v>76</v>
      </c>
      <c r="B25" s="17" t="s">
        <v>99</v>
      </c>
      <c r="C25" s="18" t="s">
        <v>20</v>
      </c>
      <c r="D25" s="22">
        <v>1</v>
      </c>
      <c r="E25" s="17" t="s">
        <v>80</v>
      </c>
    </row>
    <row r="26" spans="1:5" ht="17.5" x14ac:dyDescent="0.45">
      <c r="A26" s="17" t="s">
        <v>76</v>
      </c>
      <c r="B26" s="17" t="s">
        <v>100</v>
      </c>
      <c r="C26" s="18" t="s">
        <v>20</v>
      </c>
      <c r="D26" s="22">
        <v>1</v>
      </c>
      <c r="E26" s="17" t="s">
        <v>80</v>
      </c>
    </row>
    <row r="27" spans="1:5" ht="17.5" x14ac:dyDescent="0.45">
      <c r="A27" s="17" t="s">
        <v>76</v>
      </c>
      <c r="B27" s="17" t="s">
        <v>101</v>
      </c>
      <c r="C27" s="17">
        <v>17</v>
      </c>
      <c r="D27" s="39" t="s">
        <v>138</v>
      </c>
      <c r="E27" s="39" t="s">
        <v>138</v>
      </c>
    </row>
    <row r="28" spans="1:5" ht="17.5" x14ac:dyDescent="0.45">
      <c r="A28" s="17" t="s">
        <v>76</v>
      </c>
      <c r="B28" s="17" t="s">
        <v>102</v>
      </c>
      <c r="C28" s="17">
        <v>0</v>
      </c>
      <c r="D28" s="35" t="s">
        <v>138</v>
      </c>
      <c r="E28" s="35" t="s">
        <v>138</v>
      </c>
    </row>
    <row r="29" spans="1:5" ht="17.5" x14ac:dyDescent="0.45">
      <c r="A29" s="17" t="s">
        <v>76</v>
      </c>
      <c r="B29" s="17" t="s">
        <v>103</v>
      </c>
      <c r="C29" s="18" t="s">
        <v>20</v>
      </c>
      <c r="D29" s="22">
        <v>1</v>
      </c>
      <c r="E29" s="17" t="s">
        <v>80</v>
      </c>
    </row>
    <row r="30" spans="1:5" ht="17.5" x14ac:dyDescent="0.45">
      <c r="A30" s="17" t="s">
        <v>76</v>
      </c>
      <c r="B30" s="17" t="s">
        <v>104</v>
      </c>
      <c r="C30" s="17">
        <v>36</v>
      </c>
      <c r="D30" s="35" t="s">
        <v>138</v>
      </c>
      <c r="E30" s="35" t="s">
        <v>138</v>
      </c>
    </row>
    <row r="31" spans="1:5" ht="17.5" x14ac:dyDescent="0.45">
      <c r="A31" s="17" t="s">
        <v>76</v>
      </c>
      <c r="B31" s="17" t="s">
        <v>105</v>
      </c>
      <c r="C31" s="17">
        <v>13</v>
      </c>
      <c r="D31" s="39" t="s">
        <v>138</v>
      </c>
      <c r="E31" s="39" t="s">
        <v>138</v>
      </c>
    </row>
    <row r="32" spans="1:5" ht="17.5" x14ac:dyDescent="0.45">
      <c r="A32" s="17" t="s">
        <v>76</v>
      </c>
      <c r="B32" s="17" t="s">
        <v>106</v>
      </c>
      <c r="C32" s="17">
        <v>7</v>
      </c>
      <c r="D32" s="35" t="s">
        <v>138</v>
      </c>
      <c r="E32" s="35" t="s">
        <v>138</v>
      </c>
    </row>
    <row r="33" spans="1:5" ht="17.5" x14ac:dyDescent="0.45">
      <c r="A33" s="17" t="s">
        <v>76</v>
      </c>
      <c r="B33" s="17" t="s">
        <v>107</v>
      </c>
      <c r="C33" s="17">
        <v>122</v>
      </c>
      <c r="D33" s="39" t="s">
        <v>138</v>
      </c>
      <c r="E33" s="39" t="s">
        <v>138</v>
      </c>
    </row>
    <row r="34" spans="1:5" ht="17.5" x14ac:dyDescent="0.45">
      <c r="A34" s="17" t="s">
        <v>76</v>
      </c>
      <c r="B34" s="17" t="s">
        <v>108</v>
      </c>
      <c r="C34" s="17">
        <v>12</v>
      </c>
      <c r="D34" s="35" t="s">
        <v>138</v>
      </c>
      <c r="E34" s="35" t="s">
        <v>138</v>
      </c>
    </row>
    <row r="35" spans="1:5" ht="17.5" x14ac:dyDescent="0.45">
      <c r="A35" s="17" t="s">
        <v>76</v>
      </c>
      <c r="B35" s="17" t="s">
        <v>109</v>
      </c>
      <c r="C35" s="18" t="s">
        <v>20</v>
      </c>
      <c r="D35" s="21">
        <v>2</v>
      </c>
      <c r="E35" s="25" t="s">
        <v>137</v>
      </c>
    </row>
    <row r="36" spans="1:5" ht="17.5" x14ac:dyDescent="0.45">
      <c r="A36" s="17" t="s">
        <v>76</v>
      </c>
      <c r="B36" s="17" t="s">
        <v>110</v>
      </c>
      <c r="C36" s="17">
        <v>72</v>
      </c>
      <c r="D36" s="35" t="s">
        <v>138</v>
      </c>
      <c r="E36" s="35" t="s">
        <v>138</v>
      </c>
    </row>
    <row r="37" spans="1:5" ht="17.5" x14ac:dyDescent="0.45">
      <c r="A37" s="17" t="s">
        <v>76</v>
      </c>
      <c r="B37" s="17" t="s">
        <v>111</v>
      </c>
      <c r="C37" s="17">
        <v>103</v>
      </c>
      <c r="D37" s="39" t="s">
        <v>138</v>
      </c>
      <c r="E37" s="39" t="s">
        <v>138</v>
      </c>
    </row>
    <row r="38" spans="1:5" ht="17.5" x14ac:dyDescent="0.45">
      <c r="A38" s="17" t="s">
        <v>76</v>
      </c>
      <c r="B38" s="17" t="s">
        <v>112</v>
      </c>
      <c r="C38" s="18" t="s">
        <v>20</v>
      </c>
      <c r="D38" s="22">
        <v>1</v>
      </c>
      <c r="E38" s="17" t="s">
        <v>80</v>
      </c>
    </row>
    <row r="39" spans="1:5" ht="17.5" x14ac:dyDescent="0.45">
      <c r="A39" s="17" t="s">
        <v>76</v>
      </c>
      <c r="B39" s="17" t="s">
        <v>113</v>
      </c>
      <c r="C39" s="17">
        <v>89</v>
      </c>
      <c r="D39" s="39" t="s">
        <v>138</v>
      </c>
      <c r="E39" s="39" t="s">
        <v>138</v>
      </c>
    </row>
    <row r="40" spans="1:5" ht="17.5" x14ac:dyDescent="0.45">
      <c r="A40" s="17" t="s">
        <v>76</v>
      </c>
      <c r="B40" s="17" t="s">
        <v>114</v>
      </c>
      <c r="C40" s="17">
        <v>157</v>
      </c>
      <c r="D40" s="35" t="s">
        <v>138</v>
      </c>
      <c r="E40" s="35" t="s">
        <v>138</v>
      </c>
    </row>
    <row r="41" spans="1:5" ht="17.5" x14ac:dyDescent="0.45">
      <c r="A41" s="17" t="s">
        <v>76</v>
      </c>
      <c r="B41" s="17" t="s">
        <v>115</v>
      </c>
      <c r="C41" s="17">
        <v>121</v>
      </c>
      <c r="D41" s="39" t="s">
        <v>138</v>
      </c>
      <c r="E41" s="39" t="s">
        <v>138</v>
      </c>
    </row>
    <row r="42" spans="1:5" ht="17.5" x14ac:dyDescent="0.45">
      <c r="A42" s="17" t="s">
        <v>76</v>
      </c>
      <c r="B42" s="17" t="s">
        <v>116</v>
      </c>
      <c r="C42" s="17">
        <v>39</v>
      </c>
      <c r="D42" s="35" t="s">
        <v>138</v>
      </c>
      <c r="E42" s="35" t="s">
        <v>138</v>
      </c>
    </row>
    <row r="43" spans="1:5" ht="17.5" x14ac:dyDescent="0.45">
      <c r="A43" s="17" t="s">
        <v>76</v>
      </c>
      <c r="B43" s="17" t="s">
        <v>117</v>
      </c>
      <c r="C43" s="17">
        <v>12</v>
      </c>
      <c r="D43" s="39" t="s">
        <v>138</v>
      </c>
      <c r="E43" s="39" t="s">
        <v>138</v>
      </c>
    </row>
    <row r="44" spans="1:5" ht="17.5" x14ac:dyDescent="0.45">
      <c r="A44" s="17" t="s">
        <v>76</v>
      </c>
      <c r="B44" s="17" t="s">
        <v>118</v>
      </c>
      <c r="C44" s="17">
        <v>57</v>
      </c>
      <c r="D44" s="35" t="s">
        <v>138</v>
      </c>
      <c r="E44" s="35" t="s">
        <v>138</v>
      </c>
    </row>
    <row r="45" spans="1:5" ht="17.5" x14ac:dyDescent="0.45">
      <c r="A45" s="17" t="s">
        <v>76</v>
      </c>
      <c r="B45" s="17" t="s">
        <v>119</v>
      </c>
      <c r="C45" s="17">
        <v>17</v>
      </c>
      <c r="D45" s="39" t="s">
        <v>138</v>
      </c>
      <c r="E45" s="39" t="s">
        <v>138</v>
      </c>
    </row>
    <row r="46" spans="1:5" ht="17.5" x14ac:dyDescent="0.45">
      <c r="A46" s="17" t="s">
        <v>76</v>
      </c>
      <c r="B46" s="17" t="s">
        <v>120</v>
      </c>
      <c r="C46" s="17">
        <v>122</v>
      </c>
      <c r="D46" s="35" t="s">
        <v>138</v>
      </c>
      <c r="E46" s="35" t="s">
        <v>138</v>
      </c>
    </row>
    <row r="47" spans="1:5" ht="17.5" x14ac:dyDescent="0.45">
      <c r="A47" s="17" t="s">
        <v>76</v>
      </c>
      <c r="B47" s="17" t="s">
        <v>121</v>
      </c>
      <c r="C47" s="17">
        <v>16</v>
      </c>
      <c r="D47" s="39" t="s">
        <v>138</v>
      </c>
      <c r="E47" s="39" t="s">
        <v>138</v>
      </c>
    </row>
    <row r="48" spans="1:5" ht="17.5" x14ac:dyDescent="0.45">
      <c r="A48" s="17" t="s">
        <v>76</v>
      </c>
      <c r="B48" s="17" t="s">
        <v>122</v>
      </c>
      <c r="C48" s="17">
        <v>22</v>
      </c>
      <c r="D48" s="35" t="s">
        <v>138</v>
      </c>
      <c r="E48" s="35" t="s">
        <v>138</v>
      </c>
    </row>
    <row r="49" spans="1:5" ht="17.5" x14ac:dyDescent="0.45">
      <c r="A49" s="17" t="s">
        <v>76</v>
      </c>
      <c r="B49" s="17" t="s">
        <v>123</v>
      </c>
      <c r="C49" s="18" t="s">
        <v>20</v>
      </c>
      <c r="D49" s="22">
        <v>1</v>
      </c>
      <c r="E49" s="17" t="s">
        <v>80</v>
      </c>
    </row>
    <row r="50" spans="1:5" ht="17.5" x14ac:dyDescent="0.45">
      <c r="A50" s="17" t="s">
        <v>76</v>
      </c>
      <c r="B50" s="17" t="s">
        <v>124</v>
      </c>
      <c r="C50" s="18" t="s">
        <v>20</v>
      </c>
      <c r="D50" s="22">
        <v>1</v>
      </c>
      <c r="E50" s="17" t="s">
        <v>80</v>
      </c>
    </row>
    <row r="51" spans="1:5" ht="17.5" x14ac:dyDescent="0.45">
      <c r="A51" s="17" t="s">
        <v>76</v>
      </c>
      <c r="B51" s="17" t="s">
        <v>125</v>
      </c>
      <c r="C51" s="17">
        <v>18</v>
      </c>
      <c r="D51" s="39" t="s">
        <v>138</v>
      </c>
      <c r="E51" s="39" t="s">
        <v>138</v>
      </c>
    </row>
    <row r="52" spans="1:5" ht="17.5" x14ac:dyDescent="0.45">
      <c r="A52" s="17" t="s">
        <v>76</v>
      </c>
      <c r="B52" s="17" t="s">
        <v>126</v>
      </c>
      <c r="C52" s="17">
        <v>26</v>
      </c>
      <c r="D52" s="35" t="s">
        <v>138</v>
      </c>
      <c r="E52" s="35" t="s">
        <v>138</v>
      </c>
    </row>
    <row r="53" spans="1:5" ht="17.5" x14ac:dyDescent="0.45">
      <c r="A53" s="17" t="s">
        <v>76</v>
      </c>
      <c r="B53" s="17" t="s">
        <v>127</v>
      </c>
      <c r="C53" s="17">
        <v>46</v>
      </c>
      <c r="D53" s="39" t="s">
        <v>138</v>
      </c>
      <c r="E53" s="39" t="s">
        <v>138</v>
      </c>
    </row>
    <row r="54" spans="1:5" ht="17.5" x14ac:dyDescent="0.45">
      <c r="A54" s="17" t="s">
        <v>76</v>
      </c>
      <c r="B54" s="17" t="s">
        <v>128</v>
      </c>
      <c r="C54" s="17">
        <v>9</v>
      </c>
      <c r="D54" s="35" t="s">
        <v>138</v>
      </c>
      <c r="E54" s="35" t="s">
        <v>138</v>
      </c>
    </row>
    <row r="55" spans="1:5" ht="17.5" x14ac:dyDescent="0.45">
      <c r="A55" s="17" t="s">
        <v>76</v>
      </c>
      <c r="B55" s="17" t="s">
        <v>129</v>
      </c>
      <c r="C55" s="17">
        <v>0</v>
      </c>
      <c r="D55" s="39" t="s">
        <v>138</v>
      </c>
      <c r="E55" s="39" t="s">
        <v>138</v>
      </c>
    </row>
    <row r="56" spans="1:5" ht="17.5" x14ac:dyDescent="0.45">
      <c r="A56" s="17" t="s">
        <v>76</v>
      </c>
      <c r="B56" s="17" t="s">
        <v>130</v>
      </c>
      <c r="C56" s="18" t="s">
        <v>20</v>
      </c>
      <c r="D56" s="22">
        <v>1</v>
      </c>
      <c r="E56" s="17" t="s">
        <v>80</v>
      </c>
    </row>
    <row r="57" spans="1:5" ht="17.5" x14ac:dyDescent="0.45">
      <c r="A57" s="17" t="s">
        <v>76</v>
      </c>
      <c r="B57" s="17" t="s">
        <v>131</v>
      </c>
      <c r="C57" s="17">
        <v>16</v>
      </c>
      <c r="D57" s="39" t="s">
        <v>138</v>
      </c>
      <c r="E57" s="39" t="s">
        <v>138</v>
      </c>
    </row>
    <row r="58" spans="1:5" ht="17.5" x14ac:dyDescent="0.45">
      <c r="A58" s="17" t="s">
        <v>76</v>
      </c>
      <c r="B58" s="17" t="s">
        <v>132</v>
      </c>
      <c r="C58" s="18" t="s">
        <v>20</v>
      </c>
      <c r="D58" s="22">
        <v>1</v>
      </c>
      <c r="E58" s="17" t="s">
        <v>80</v>
      </c>
    </row>
    <row r="59" spans="1:5" ht="17.5" x14ac:dyDescent="0.45">
      <c r="A59" s="17" t="s">
        <v>76</v>
      </c>
      <c r="B59" s="17" t="s">
        <v>133</v>
      </c>
      <c r="C59" s="17">
        <v>47</v>
      </c>
      <c r="D59" s="39" t="s">
        <v>138</v>
      </c>
      <c r="E59" s="39" t="s">
        <v>138</v>
      </c>
    </row>
    <row r="60" spans="1:5" ht="17.5" x14ac:dyDescent="0.45">
      <c r="A60" s="17" t="s">
        <v>76</v>
      </c>
      <c r="B60" s="17" t="s">
        <v>134</v>
      </c>
      <c r="C60" s="17">
        <v>11</v>
      </c>
      <c r="D60" s="35" t="s">
        <v>138</v>
      </c>
      <c r="E60" s="35" t="s">
        <v>138</v>
      </c>
    </row>
    <row r="61" spans="1:5" ht="17.5" x14ac:dyDescent="0.45">
      <c r="A61" s="17" t="s">
        <v>76</v>
      </c>
      <c r="B61" s="17" t="s">
        <v>135</v>
      </c>
      <c r="C61" s="18" t="s">
        <v>20</v>
      </c>
      <c r="D61" s="22">
        <v>1</v>
      </c>
      <c r="E61" s="17" t="s">
        <v>80</v>
      </c>
    </row>
    <row r="62" spans="1:5" ht="17.5" x14ac:dyDescent="0.45">
      <c r="A62" s="48" t="s">
        <v>76</v>
      </c>
      <c r="B62" s="48" t="s">
        <v>136</v>
      </c>
      <c r="C62" s="66">
        <v>2321</v>
      </c>
      <c r="D62" s="52" t="s">
        <v>138</v>
      </c>
      <c r="E62" s="52" t="s">
        <v>138</v>
      </c>
    </row>
    <row r="64" spans="1:5" ht="17.5" x14ac:dyDescent="0.45">
      <c r="A64" s="24" t="s">
        <v>21</v>
      </c>
    </row>
  </sheetData>
  <sheetProtection sheet="1" objects="1" scenarios="1" selectLockedCells="1"/>
  <conditionalFormatting sqref="A8:E8 A6:B7 A10:E10 A9:B9 A13:E13 A11:B12 A15:E16 A14:B14 A17:B17 A27:E28 A25:B26 A29:B29 A39:E48 A38:B38 A51:E55 A49:B50 A57:E57 A56:B56 A59:E60 A58:B58 A62:E62 A61:B61 A30:E34 A18:E20 A35:B35 D35 A4:E5 A36:E37 D38:E62 A22:E24 A21:B21 D6:E20 D22:E34 D21">
    <cfRule type="expression" dxfId="34" priority="18">
      <formula>MOD(ROW(),2)=0</formula>
    </cfRule>
  </conditionalFormatting>
  <conditionalFormatting sqref="C6">
    <cfRule type="expression" dxfId="33" priority="17">
      <formula>MOD(ROW(),2)=0</formula>
    </cfRule>
  </conditionalFormatting>
  <conditionalFormatting sqref="C7">
    <cfRule type="expression" dxfId="32" priority="16">
      <formula>MOD(ROW(),2)=0</formula>
    </cfRule>
  </conditionalFormatting>
  <conditionalFormatting sqref="C9">
    <cfRule type="expression" dxfId="31" priority="15">
      <formula>MOD(ROW(),2)=0</formula>
    </cfRule>
  </conditionalFormatting>
  <conditionalFormatting sqref="C11:C12">
    <cfRule type="expression" dxfId="30" priority="14">
      <formula>MOD(ROW(),2)=0</formula>
    </cfRule>
  </conditionalFormatting>
  <conditionalFormatting sqref="C14">
    <cfRule type="expression" dxfId="29" priority="13">
      <formula>MOD(ROW(),2)=0</formula>
    </cfRule>
  </conditionalFormatting>
  <conditionalFormatting sqref="C17">
    <cfRule type="expression" dxfId="28" priority="12">
      <formula>MOD(ROW(),2)=0</formula>
    </cfRule>
  </conditionalFormatting>
  <conditionalFormatting sqref="C25:C26">
    <cfRule type="expression" dxfId="27" priority="11">
      <formula>MOD(ROW(),2)=0</formula>
    </cfRule>
  </conditionalFormatting>
  <conditionalFormatting sqref="C29">
    <cfRule type="expression" dxfId="26" priority="10">
      <formula>MOD(ROW(),2)=0</formula>
    </cfRule>
  </conditionalFormatting>
  <conditionalFormatting sqref="C38">
    <cfRule type="expression" dxfId="25" priority="9">
      <formula>MOD(ROW(),2)=0</formula>
    </cfRule>
  </conditionalFormatting>
  <conditionalFormatting sqref="C49:C50">
    <cfRule type="expression" dxfId="24" priority="8">
      <formula>MOD(ROW(),2)=0</formula>
    </cfRule>
  </conditionalFormatting>
  <conditionalFormatting sqref="C56">
    <cfRule type="expression" dxfId="23" priority="7">
      <formula>MOD(ROW(),2)=0</formula>
    </cfRule>
  </conditionalFormatting>
  <conditionalFormatting sqref="C58">
    <cfRule type="expression" dxfId="22" priority="6">
      <formula>MOD(ROW(),2)=0</formula>
    </cfRule>
  </conditionalFormatting>
  <conditionalFormatting sqref="C61">
    <cfRule type="expression" dxfId="21" priority="5">
      <formula>MOD(ROW(),2)=0</formula>
    </cfRule>
  </conditionalFormatting>
  <conditionalFormatting sqref="C35">
    <cfRule type="expression" dxfId="20" priority="4">
      <formula>MOD(ROW(),2)=0</formula>
    </cfRule>
  </conditionalFormatting>
  <conditionalFormatting sqref="E35">
    <cfRule type="expression" dxfId="19" priority="3">
      <formula>MOD(ROW(),2)=0</formula>
    </cfRule>
  </conditionalFormatting>
  <conditionalFormatting sqref="C21">
    <cfRule type="expression" dxfId="18" priority="2">
      <formula>MOD(ROW(),2)=0</formula>
    </cfRule>
  </conditionalFormatting>
  <conditionalFormatting sqref="E21">
    <cfRule type="expression" dxfId="17"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3FF602-C91B-43CE-80FD-62912604668F}">
  <dimension ref="A1:E64"/>
  <sheetViews>
    <sheetView tabSelected="1" workbookViewId="0"/>
  </sheetViews>
  <sheetFormatPr defaultColWidth="0" defaultRowHeight="12" zeroHeight="1" x14ac:dyDescent="0.25"/>
  <cols>
    <col min="1" max="1" width="21.54296875" style="10" customWidth="1"/>
    <col min="2" max="2" width="16.54296875" style="10" bestFit="1" customWidth="1"/>
    <col min="3" max="3" width="14" style="10" bestFit="1" customWidth="1"/>
    <col min="4" max="4" width="21.6328125" style="10" customWidth="1"/>
    <col min="5" max="5" width="35.90625" style="10" customWidth="1"/>
    <col min="6" max="16384" width="8.90625" style="10" hidden="1"/>
  </cols>
  <sheetData>
    <row r="1" spans="1:5" ht="17.5" x14ac:dyDescent="0.45">
      <c r="A1" s="14" t="s">
        <v>0</v>
      </c>
      <c r="B1" s="1"/>
      <c r="C1" s="1"/>
      <c r="D1" s="2"/>
      <c r="E1" s="1"/>
    </row>
    <row r="2" spans="1:5" ht="26" x14ac:dyDescent="0.65">
      <c r="A2" s="15" t="s">
        <v>75</v>
      </c>
      <c r="B2" s="3"/>
      <c r="C2" s="3"/>
      <c r="D2" s="4"/>
      <c r="E2" s="3"/>
    </row>
    <row r="3" spans="1:5" ht="17.5" x14ac:dyDescent="0.45">
      <c r="A3" s="61" t="s">
        <v>62</v>
      </c>
      <c r="B3" s="61" t="s">
        <v>3</v>
      </c>
      <c r="C3" s="61" t="s">
        <v>73</v>
      </c>
      <c r="D3" s="61" t="s">
        <v>66</v>
      </c>
      <c r="E3" s="61" t="s">
        <v>67</v>
      </c>
    </row>
    <row r="4" spans="1:5" ht="17.5" x14ac:dyDescent="0.45">
      <c r="A4" s="17" t="s">
        <v>76</v>
      </c>
      <c r="B4" s="17" t="s">
        <v>77</v>
      </c>
      <c r="C4" s="18">
        <v>320</v>
      </c>
      <c r="D4" s="35" t="s">
        <v>138</v>
      </c>
      <c r="E4" s="35" t="s">
        <v>138</v>
      </c>
    </row>
    <row r="5" spans="1:5" ht="17.5" x14ac:dyDescent="0.45">
      <c r="A5" s="17" t="s">
        <v>76</v>
      </c>
      <c r="B5" s="17" t="s">
        <v>78</v>
      </c>
      <c r="C5" s="21">
        <v>0</v>
      </c>
      <c r="D5" s="39" t="s">
        <v>138</v>
      </c>
      <c r="E5" s="39" t="s">
        <v>138</v>
      </c>
    </row>
    <row r="6" spans="1:5" ht="17.5" x14ac:dyDescent="0.45">
      <c r="A6" s="17" t="s">
        <v>76</v>
      </c>
      <c r="B6" s="17" t="s">
        <v>79</v>
      </c>
      <c r="C6" s="18" t="s">
        <v>20</v>
      </c>
      <c r="D6" s="22">
        <v>1</v>
      </c>
      <c r="E6" s="17" t="s">
        <v>80</v>
      </c>
    </row>
    <row r="7" spans="1:5" ht="17.5" x14ac:dyDescent="0.45">
      <c r="A7" s="17" t="s">
        <v>76</v>
      </c>
      <c r="B7" s="17" t="s">
        <v>81</v>
      </c>
      <c r="C7" s="21">
        <v>15</v>
      </c>
      <c r="D7" s="39" t="s">
        <v>138</v>
      </c>
      <c r="E7" s="39" t="s">
        <v>138</v>
      </c>
    </row>
    <row r="8" spans="1:5" ht="17.5" x14ac:dyDescent="0.45">
      <c r="A8" s="17" t="s">
        <v>76</v>
      </c>
      <c r="B8" s="17" t="s">
        <v>82</v>
      </c>
      <c r="C8" s="18">
        <v>25</v>
      </c>
      <c r="D8" s="35" t="s">
        <v>138</v>
      </c>
      <c r="E8" s="35" t="s">
        <v>138</v>
      </c>
    </row>
    <row r="9" spans="1:5" ht="17.5" x14ac:dyDescent="0.45">
      <c r="A9" s="17" t="s">
        <v>76</v>
      </c>
      <c r="B9" s="17" t="s">
        <v>83</v>
      </c>
      <c r="C9" s="21">
        <v>10</v>
      </c>
      <c r="D9" s="39" t="s">
        <v>138</v>
      </c>
      <c r="E9" s="39" t="s">
        <v>138</v>
      </c>
    </row>
    <row r="10" spans="1:5" ht="17.5" x14ac:dyDescent="0.45">
      <c r="A10" s="17" t="s">
        <v>76</v>
      </c>
      <c r="B10" s="17" t="s">
        <v>84</v>
      </c>
      <c r="C10" s="18">
        <v>298</v>
      </c>
      <c r="D10" s="35" t="s">
        <v>138</v>
      </c>
      <c r="E10" s="35" t="s">
        <v>138</v>
      </c>
    </row>
    <row r="11" spans="1:5" ht="17.5" x14ac:dyDescent="0.45">
      <c r="A11" s="17" t="s">
        <v>76</v>
      </c>
      <c r="B11" s="17" t="s">
        <v>85</v>
      </c>
      <c r="C11" s="21">
        <v>16</v>
      </c>
      <c r="D11" s="39" t="s">
        <v>138</v>
      </c>
      <c r="E11" s="39" t="s">
        <v>138</v>
      </c>
    </row>
    <row r="12" spans="1:5" ht="17.5" x14ac:dyDescent="0.45">
      <c r="A12" s="17" t="s">
        <v>76</v>
      </c>
      <c r="B12" s="17" t="s">
        <v>86</v>
      </c>
      <c r="C12" s="18">
        <v>13</v>
      </c>
      <c r="D12" s="35" t="s">
        <v>138</v>
      </c>
      <c r="E12" s="35" t="s">
        <v>138</v>
      </c>
    </row>
    <row r="13" spans="1:5" ht="17.5" x14ac:dyDescent="0.45">
      <c r="A13" s="17" t="s">
        <v>76</v>
      </c>
      <c r="B13" s="17" t="s">
        <v>87</v>
      </c>
      <c r="C13" s="18">
        <v>310</v>
      </c>
      <c r="D13" s="39" t="s">
        <v>138</v>
      </c>
      <c r="E13" s="39" t="s">
        <v>138</v>
      </c>
    </row>
    <row r="14" spans="1:5" ht="17.5" x14ac:dyDescent="0.45">
      <c r="A14" s="17" t="s">
        <v>76</v>
      </c>
      <c r="B14" s="17" t="s">
        <v>88</v>
      </c>
      <c r="C14" s="21">
        <v>34</v>
      </c>
      <c r="D14" s="35" t="s">
        <v>138</v>
      </c>
      <c r="E14" s="35" t="s">
        <v>138</v>
      </c>
    </row>
    <row r="15" spans="1:5" ht="17.5" x14ac:dyDescent="0.45">
      <c r="A15" s="17" t="s">
        <v>76</v>
      </c>
      <c r="B15" s="17" t="s">
        <v>89</v>
      </c>
      <c r="C15" s="21">
        <v>39</v>
      </c>
      <c r="D15" s="39" t="s">
        <v>138</v>
      </c>
      <c r="E15" s="39" t="s">
        <v>138</v>
      </c>
    </row>
    <row r="16" spans="1:5" ht="17.5" x14ac:dyDescent="0.45">
      <c r="A16" s="17" t="s">
        <v>76</v>
      </c>
      <c r="B16" s="17" t="s">
        <v>90</v>
      </c>
      <c r="C16" s="21">
        <v>120</v>
      </c>
      <c r="D16" s="35" t="s">
        <v>138</v>
      </c>
      <c r="E16" s="35" t="s">
        <v>138</v>
      </c>
    </row>
    <row r="17" spans="1:5" ht="17.5" x14ac:dyDescent="0.45">
      <c r="A17" s="17" t="s">
        <v>76</v>
      </c>
      <c r="B17" s="17" t="s">
        <v>91</v>
      </c>
      <c r="C17" s="21">
        <v>8</v>
      </c>
      <c r="D17" s="39" t="s">
        <v>138</v>
      </c>
      <c r="E17" s="39" t="s">
        <v>138</v>
      </c>
    </row>
    <row r="18" spans="1:5" ht="17.5" x14ac:dyDescent="0.45">
      <c r="A18" s="17" t="s">
        <v>76</v>
      </c>
      <c r="B18" s="17" t="s">
        <v>92</v>
      </c>
      <c r="C18" s="21">
        <v>378</v>
      </c>
      <c r="D18" s="35" t="s">
        <v>138</v>
      </c>
      <c r="E18" s="35" t="s">
        <v>138</v>
      </c>
    </row>
    <row r="19" spans="1:5" ht="17.5" x14ac:dyDescent="0.45">
      <c r="A19" s="17" t="s">
        <v>76</v>
      </c>
      <c r="B19" s="17" t="s">
        <v>93</v>
      </c>
      <c r="C19" s="21">
        <v>71</v>
      </c>
      <c r="D19" s="39" t="s">
        <v>138</v>
      </c>
      <c r="E19" s="39" t="s">
        <v>138</v>
      </c>
    </row>
    <row r="20" spans="1:5" ht="17.5" x14ac:dyDescent="0.45">
      <c r="A20" s="17" t="s">
        <v>76</v>
      </c>
      <c r="B20" s="17" t="s">
        <v>94</v>
      </c>
      <c r="C20" s="21">
        <v>26</v>
      </c>
      <c r="D20" s="35" t="s">
        <v>138</v>
      </c>
      <c r="E20" s="35" t="s">
        <v>138</v>
      </c>
    </row>
    <row r="21" spans="1:5" ht="17.5" x14ac:dyDescent="0.45">
      <c r="A21" s="17" t="s">
        <v>76</v>
      </c>
      <c r="B21" s="17" t="s">
        <v>95</v>
      </c>
      <c r="C21" s="21">
        <v>5</v>
      </c>
      <c r="D21" s="39" t="s">
        <v>138</v>
      </c>
      <c r="E21" s="39" t="s">
        <v>138</v>
      </c>
    </row>
    <row r="22" spans="1:5" ht="17.5" x14ac:dyDescent="0.45">
      <c r="A22" s="17" t="s">
        <v>76</v>
      </c>
      <c r="B22" s="17" t="s">
        <v>96</v>
      </c>
      <c r="C22" s="21">
        <v>3545</v>
      </c>
      <c r="D22" s="35" t="s">
        <v>138</v>
      </c>
      <c r="E22" s="35" t="s">
        <v>138</v>
      </c>
    </row>
    <row r="23" spans="1:5" ht="17.5" x14ac:dyDescent="0.45">
      <c r="A23" s="17" t="s">
        <v>76</v>
      </c>
      <c r="B23" s="17" t="s">
        <v>97</v>
      </c>
      <c r="C23" s="21">
        <v>69</v>
      </c>
      <c r="D23" s="39" t="s">
        <v>138</v>
      </c>
      <c r="E23" s="39" t="s">
        <v>138</v>
      </c>
    </row>
    <row r="24" spans="1:5" ht="17.5" x14ac:dyDescent="0.45">
      <c r="A24" s="17" t="s">
        <v>76</v>
      </c>
      <c r="B24" s="17" t="s">
        <v>98</v>
      </c>
      <c r="C24" s="21">
        <v>102</v>
      </c>
      <c r="D24" s="35" t="s">
        <v>138</v>
      </c>
      <c r="E24" s="35" t="s">
        <v>138</v>
      </c>
    </row>
    <row r="25" spans="1:5" ht="17.5" x14ac:dyDescent="0.45">
      <c r="A25" s="17" t="s">
        <v>76</v>
      </c>
      <c r="B25" s="17" t="s">
        <v>99</v>
      </c>
      <c r="C25" s="21" t="s">
        <v>20</v>
      </c>
      <c r="D25" s="22">
        <v>1</v>
      </c>
      <c r="E25" s="17" t="s">
        <v>80</v>
      </c>
    </row>
    <row r="26" spans="1:5" ht="17.5" x14ac:dyDescent="0.45">
      <c r="A26" s="17" t="s">
        <v>76</v>
      </c>
      <c r="B26" s="17" t="s">
        <v>100</v>
      </c>
      <c r="C26" s="21">
        <v>34</v>
      </c>
      <c r="D26" s="35" t="s">
        <v>138</v>
      </c>
      <c r="E26" s="35" t="s">
        <v>138</v>
      </c>
    </row>
    <row r="27" spans="1:5" ht="17.5" x14ac:dyDescent="0.45">
      <c r="A27" s="17" t="s">
        <v>76</v>
      </c>
      <c r="B27" s="17" t="s">
        <v>101</v>
      </c>
      <c r="C27" s="21">
        <v>74</v>
      </c>
      <c r="D27" s="39" t="s">
        <v>138</v>
      </c>
      <c r="E27" s="39" t="s">
        <v>138</v>
      </c>
    </row>
    <row r="28" spans="1:5" ht="17.5" x14ac:dyDescent="0.45">
      <c r="A28" s="17" t="s">
        <v>76</v>
      </c>
      <c r="B28" s="17" t="s">
        <v>102</v>
      </c>
      <c r="C28" s="21">
        <v>0</v>
      </c>
      <c r="D28" s="35" t="s">
        <v>138</v>
      </c>
      <c r="E28" s="35" t="s">
        <v>138</v>
      </c>
    </row>
    <row r="29" spans="1:5" ht="17.5" x14ac:dyDescent="0.45">
      <c r="A29" s="17" t="s">
        <v>76</v>
      </c>
      <c r="B29" s="17" t="s">
        <v>103</v>
      </c>
      <c r="C29" s="21">
        <v>11</v>
      </c>
      <c r="D29" s="39" t="s">
        <v>138</v>
      </c>
      <c r="E29" s="39" t="s">
        <v>138</v>
      </c>
    </row>
    <row r="30" spans="1:5" ht="17.5" x14ac:dyDescent="0.45">
      <c r="A30" s="17" t="s">
        <v>76</v>
      </c>
      <c r="B30" s="17" t="s">
        <v>104</v>
      </c>
      <c r="C30" s="21">
        <v>100</v>
      </c>
      <c r="D30" s="35" t="s">
        <v>138</v>
      </c>
      <c r="E30" s="35" t="s">
        <v>138</v>
      </c>
    </row>
    <row r="31" spans="1:5" ht="17.5" x14ac:dyDescent="0.45">
      <c r="A31" s="17" t="s">
        <v>76</v>
      </c>
      <c r="B31" s="17" t="s">
        <v>105</v>
      </c>
      <c r="C31" s="21">
        <v>42</v>
      </c>
      <c r="D31" s="39" t="s">
        <v>138</v>
      </c>
      <c r="E31" s="39" t="s">
        <v>138</v>
      </c>
    </row>
    <row r="32" spans="1:5" ht="17.5" x14ac:dyDescent="0.45">
      <c r="A32" s="17" t="s">
        <v>76</v>
      </c>
      <c r="B32" s="17" t="s">
        <v>106</v>
      </c>
      <c r="C32" s="21">
        <v>24</v>
      </c>
      <c r="D32" s="35" t="s">
        <v>138</v>
      </c>
      <c r="E32" s="35" t="s">
        <v>138</v>
      </c>
    </row>
    <row r="33" spans="1:5" ht="17.5" x14ac:dyDescent="0.45">
      <c r="A33" s="17" t="s">
        <v>76</v>
      </c>
      <c r="B33" s="17" t="s">
        <v>107</v>
      </c>
      <c r="C33" s="21">
        <v>1063</v>
      </c>
      <c r="D33" s="39" t="s">
        <v>138</v>
      </c>
      <c r="E33" s="39" t="s">
        <v>138</v>
      </c>
    </row>
    <row r="34" spans="1:5" ht="17.5" x14ac:dyDescent="0.45">
      <c r="A34" s="17" t="s">
        <v>76</v>
      </c>
      <c r="B34" s="17" t="s">
        <v>108</v>
      </c>
      <c r="C34" s="21">
        <v>51</v>
      </c>
      <c r="D34" s="35" t="s">
        <v>138</v>
      </c>
      <c r="E34" s="35" t="s">
        <v>138</v>
      </c>
    </row>
    <row r="35" spans="1:5" ht="17.5" x14ac:dyDescent="0.45">
      <c r="A35" s="17" t="s">
        <v>76</v>
      </c>
      <c r="B35" s="17" t="s">
        <v>109</v>
      </c>
      <c r="C35" s="21" t="s">
        <v>20</v>
      </c>
      <c r="D35" s="22">
        <v>1</v>
      </c>
      <c r="E35" s="17" t="s">
        <v>80</v>
      </c>
    </row>
    <row r="36" spans="1:5" ht="17.5" x14ac:dyDescent="0.45">
      <c r="A36" s="17" t="s">
        <v>76</v>
      </c>
      <c r="B36" s="17" t="s">
        <v>110</v>
      </c>
      <c r="C36" s="21">
        <v>751</v>
      </c>
      <c r="D36" s="35" t="s">
        <v>138</v>
      </c>
      <c r="E36" s="35" t="s">
        <v>138</v>
      </c>
    </row>
    <row r="37" spans="1:5" ht="17.5" x14ac:dyDescent="0.45">
      <c r="A37" s="17" t="s">
        <v>76</v>
      </c>
      <c r="B37" s="17" t="s">
        <v>111</v>
      </c>
      <c r="C37" s="21">
        <v>377</v>
      </c>
      <c r="D37" s="39" t="s">
        <v>138</v>
      </c>
      <c r="E37" s="39" t="s">
        <v>138</v>
      </c>
    </row>
    <row r="38" spans="1:5" ht="17.5" x14ac:dyDescent="0.45">
      <c r="A38" s="17" t="s">
        <v>76</v>
      </c>
      <c r="B38" s="17" t="s">
        <v>112</v>
      </c>
      <c r="C38" s="21">
        <v>6</v>
      </c>
      <c r="D38" s="35" t="s">
        <v>138</v>
      </c>
      <c r="E38" s="35" t="s">
        <v>138</v>
      </c>
    </row>
    <row r="39" spans="1:5" ht="17.5" x14ac:dyDescent="0.45">
      <c r="A39" s="17" t="s">
        <v>76</v>
      </c>
      <c r="B39" s="17" t="s">
        <v>113</v>
      </c>
      <c r="C39" s="21">
        <v>573</v>
      </c>
      <c r="D39" s="39" t="s">
        <v>138</v>
      </c>
      <c r="E39" s="39" t="s">
        <v>138</v>
      </c>
    </row>
    <row r="40" spans="1:5" ht="17.5" x14ac:dyDescent="0.45">
      <c r="A40" s="17" t="s">
        <v>76</v>
      </c>
      <c r="B40" s="17" t="s">
        <v>114</v>
      </c>
      <c r="C40" s="21">
        <v>1038</v>
      </c>
      <c r="D40" s="35" t="s">
        <v>138</v>
      </c>
      <c r="E40" s="35" t="s">
        <v>138</v>
      </c>
    </row>
    <row r="41" spans="1:5" ht="17.5" x14ac:dyDescent="0.45">
      <c r="A41" s="17" t="s">
        <v>76</v>
      </c>
      <c r="B41" s="17" t="s">
        <v>115</v>
      </c>
      <c r="C41" s="21">
        <v>304</v>
      </c>
      <c r="D41" s="39" t="s">
        <v>138</v>
      </c>
      <c r="E41" s="39" t="s">
        <v>138</v>
      </c>
    </row>
    <row r="42" spans="1:5" ht="17.5" x14ac:dyDescent="0.45">
      <c r="A42" s="17" t="s">
        <v>76</v>
      </c>
      <c r="B42" s="17" t="s">
        <v>116</v>
      </c>
      <c r="C42" s="21">
        <v>310</v>
      </c>
      <c r="D42" s="35" t="s">
        <v>138</v>
      </c>
      <c r="E42" s="35" t="s">
        <v>138</v>
      </c>
    </row>
    <row r="43" spans="1:5" ht="17.5" x14ac:dyDescent="0.45">
      <c r="A43" s="17" t="s">
        <v>76</v>
      </c>
      <c r="B43" s="17" t="s">
        <v>117</v>
      </c>
      <c r="C43" s="21">
        <v>122</v>
      </c>
      <c r="D43" s="39" t="s">
        <v>138</v>
      </c>
      <c r="E43" s="39" t="s">
        <v>138</v>
      </c>
    </row>
    <row r="44" spans="1:5" ht="17.5" x14ac:dyDescent="0.45">
      <c r="A44" s="17" t="s">
        <v>76</v>
      </c>
      <c r="B44" s="17" t="s">
        <v>118</v>
      </c>
      <c r="C44" s="21">
        <v>269</v>
      </c>
      <c r="D44" s="35" t="s">
        <v>138</v>
      </c>
      <c r="E44" s="35" t="s">
        <v>138</v>
      </c>
    </row>
    <row r="45" spans="1:5" ht="17.5" x14ac:dyDescent="0.45">
      <c r="A45" s="17" t="s">
        <v>76</v>
      </c>
      <c r="B45" s="17" t="s">
        <v>119</v>
      </c>
      <c r="C45" s="21">
        <v>85</v>
      </c>
      <c r="D45" s="39" t="s">
        <v>138</v>
      </c>
      <c r="E45" s="39" t="s">
        <v>138</v>
      </c>
    </row>
    <row r="46" spans="1:5" ht="17.5" x14ac:dyDescent="0.45">
      <c r="A46" s="17" t="s">
        <v>76</v>
      </c>
      <c r="B46" s="17" t="s">
        <v>120</v>
      </c>
      <c r="C46" s="21">
        <v>681</v>
      </c>
      <c r="D46" s="35" t="s">
        <v>138</v>
      </c>
      <c r="E46" s="35" t="s">
        <v>138</v>
      </c>
    </row>
    <row r="47" spans="1:5" ht="17.5" x14ac:dyDescent="0.45">
      <c r="A47" s="17" t="s">
        <v>76</v>
      </c>
      <c r="B47" s="17" t="s">
        <v>121</v>
      </c>
      <c r="C47" s="21">
        <v>61</v>
      </c>
      <c r="D47" s="39" t="s">
        <v>138</v>
      </c>
      <c r="E47" s="39" t="s">
        <v>138</v>
      </c>
    </row>
    <row r="48" spans="1:5" ht="17.5" x14ac:dyDescent="0.45">
      <c r="A48" s="17" t="s">
        <v>76</v>
      </c>
      <c r="B48" s="17" t="s">
        <v>122</v>
      </c>
      <c r="C48" s="21">
        <v>59</v>
      </c>
      <c r="D48" s="35" t="s">
        <v>138</v>
      </c>
      <c r="E48" s="35" t="s">
        <v>138</v>
      </c>
    </row>
    <row r="49" spans="1:5" ht="17.5" x14ac:dyDescent="0.45">
      <c r="A49" s="17" t="s">
        <v>76</v>
      </c>
      <c r="B49" s="17" t="s">
        <v>123</v>
      </c>
      <c r="C49" s="21" t="s">
        <v>20</v>
      </c>
      <c r="D49" s="22">
        <v>1</v>
      </c>
      <c r="E49" s="17" t="s">
        <v>80</v>
      </c>
    </row>
    <row r="50" spans="1:5" ht="17.5" x14ac:dyDescent="0.45">
      <c r="A50" s="17" t="s">
        <v>76</v>
      </c>
      <c r="B50" s="17" t="s">
        <v>124</v>
      </c>
      <c r="C50" s="21">
        <v>8</v>
      </c>
      <c r="D50" s="35" t="s">
        <v>138</v>
      </c>
      <c r="E50" s="35" t="s">
        <v>138</v>
      </c>
    </row>
    <row r="51" spans="1:5" ht="17.5" x14ac:dyDescent="0.45">
      <c r="A51" s="17" t="s">
        <v>76</v>
      </c>
      <c r="B51" s="17" t="s">
        <v>125</v>
      </c>
      <c r="C51" s="21">
        <v>63</v>
      </c>
      <c r="D51" s="39" t="s">
        <v>138</v>
      </c>
      <c r="E51" s="39" t="s">
        <v>138</v>
      </c>
    </row>
    <row r="52" spans="1:5" ht="17.5" x14ac:dyDescent="0.45">
      <c r="A52" s="17" t="s">
        <v>76</v>
      </c>
      <c r="B52" s="17" t="s">
        <v>126</v>
      </c>
      <c r="C52" s="21">
        <v>65</v>
      </c>
      <c r="D52" s="35" t="s">
        <v>138</v>
      </c>
      <c r="E52" s="35" t="s">
        <v>138</v>
      </c>
    </row>
    <row r="53" spans="1:5" ht="17.5" x14ac:dyDescent="0.45">
      <c r="A53" s="17" t="s">
        <v>76</v>
      </c>
      <c r="B53" s="17" t="s">
        <v>127</v>
      </c>
      <c r="C53" s="21">
        <v>205</v>
      </c>
      <c r="D53" s="39" t="s">
        <v>138</v>
      </c>
      <c r="E53" s="39" t="s">
        <v>138</v>
      </c>
    </row>
    <row r="54" spans="1:5" ht="17.5" x14ac:dyDescent="0.45">
      <c r="A54" s="17" t="s">
        <v>76</v>
      </c>
      <c r="B54" s="17" t="s">
        <v>128</v>
      </c>
      <c r="C54" s="21">
        <v>58</v>
      </c>
      <c r="D54" s="35" t="s">
        <v>138</v>
      </c>
      <c r="E54" s="35" t="s">
        <v>138</v>
      </c>
    </row>
    <row r="55" spans="1:5" ht="17.5" x14ac:dyDescent="0.45">
      <c r="A55" s="17" t="s">
        <v>76</v>
      </c>
      <c r="B55" s="17" t="s">
        <v>129</v>
      </c>
      <c r="C55" s="21">
        <v>17</v>
      </c>
      <c r="D55" s="39" t="s">
        <v>138</v>
      </c>
      <c r="E55" s="39" t="s">
        <v>138</v>
      </c>
    </row>
    <row r="56" spans="1:5" ht="17.5" x14ac:dyDescent="0.45">
      <c r="A56" s="17" t="s">
        <v>76</v>
      </c>
      <c r="B56" s="17" t="s">
        <v>130</v>
      </c>
      <c r="C56" s="21" t="s">
        <v>20</v>
      </c>
      <c r="D56" s="21">
        <v>1</v>
      </c>
      <c r="E56" s="17" t="s">
        <v>80</v>
      </c>
    </row>
    <row r="57" spans="1:5" ht="17.5" x14ac:dyDescent="0.45">
      <c r="A57" s="17" t="s">
        <v>76</v>
      </c>
      <c r="B57" s="17" t="s">
        <v>131</v>
      </c>
      <c r="C57" s="21">
        <v>137</v>
      </c>
      <c r="D57" s="39" t="s">
        <v>138</v>
      </c>
      <c r="E57" s="39" t="s">
        <v>138</v>
      </c>
    </row>
    <row r="58" spans="1:5" ht="17.5" x14ac:dyDescent="0.45">
      <c r="A58" s="17" t="s">
        <v>76</v>
      </c>
      <c r="B58" s="17" t="s">
        <v>132</v>
      </c>
      <c r="C58" s="21">
        <v>11</v>
      </c>
      <c r="D58" s="35" t="s">
        <v>138</v>
      </c>
      <c r="E58" s="35" t="s">
        <v>138</v>
      </c>
    </row>
    <row r="59" spans="1:5" ht="17.5" x14ac:dyDescent="0.45">
      <c r="A59" s="17" t="s">
        <v>76</v>
      </c>
      <c r="B59" s="17" t="s">
        <v>133</v>
      </c>
      <c r="C59" s="21">
        <v>286</v>
      </c>
      <c r="D59" s="39" t="s">
        <v>138</v>
      </c>
      <c r="E59" s="39" t="s">
        <v>138</v>
      </c>
    </row>
    <row r="60" spans="1:5" ht="17.5" x14ac:dyDescent="0.45">
      <c r="A60" s="17" t="s">
        <v>76</v>
      </c>
      <c r="B60" s="17" t="s">
        <v>134</v>
      </c>
      <c r="C60" s="21">
        <v>96</v>
      </c>
      <c r="D60" s="35" t="s">
        <v>138</v>
      </c>
      <c r="E60" s="35" t="s">
        <v>138</v>
      </c>
    </row>
    <row r="61" spans="1:5" ht="17.5" x14ac:dyDescent="0.45">
      <c r="A61" s="17" t="s">
        <v>76</v>
      </c>
      <c r="B61" s="17" t="s">
        <v>135</v>
      </c>
      <c r="C61" s="21">
        <v>21</v>
      </c>
      <c r="D61" s="39" t="s">
        <v>138</v>
      </c>
      <c r="E61" s="39" t="s">
        <v>138</v>
      </c>
    </row>
    <row r="62" spans="1:5" ht="17.5" x14ac:dyDescent="0.45">
      <c r="A62" s="48" t="s">
        <v>76</v>
      </c>
      <c r="B62" s="48" t="s">
        <v>136</v>
      </c>
      <c r="C62" s="64">
        <v>12423</v>
      </c>
      <c r="D62" s="52" t="s">
        <v>138</v>
      </c>
      <c r="E62" s="52" t="s">
        <v>138</v>
      </c>
    </row>
    <row r="63" spans="1:5" hidden="1" x14ac:dyDescent="0.25">
      <c r="C63" s="13"/>
    </row>
    <row r="64" spans="1:5" ht="17.5" x14ac:dyDescent="0.45">
      <c r="A64" s="24" t="s">
        <v>21</v>
      </c>
    </row>
  </sheetData>
  <sheetProtection sheet="1" objects="1" scenarios="1" selectLockedCells="1"/>
  <conditionalFormatting sqref="A5:E5 A7:C7 A6:B6 A4:B4 A9:C9 A8:B8 A11:C11 A10:B10 A12:B13 A14:C24 D4:E24 A25:E62">
    <cfRule type="expression" dxfId="10" priority="2">
      <formula>MOD(ROW(),2)=0</formula>
    </cfRule>
  </conditionalFormatting>
  <conditionalFormatting sqref="C12:C13 C10 C8 C4 C6">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DHCSDOC-1866180135-226</_dlc_DocId>
    <_dlc_DocIdUrl xmlns="69bc34b3-1921-46c7-8c7a-d18363374b4b">
      <Url>https://dhcscagovauthoring/dataandstats/_layouts/15/DocIdRedir.aspx?ID=DHCSDOC-1866180135-226</Url>
      <Description>DHCSDOC-1866180135-226</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720B0A-CA01-4B6B-AB8E-CA0E0F51C446}">
  <ds:schemaRefs>
    <ds:schemaRef ds:uri="69bc34b3-1921-46c7-8c7a-d18363374b4b"/>
    <ds:schemaRef ds:uri="http://www.w3.org/XML/1998/namespace"/>
    <ds:schemaRef ds:uri="http://schemas.microsoft.com/office/2006/documentManagement/types"/>
    <ds:schemaRef ds:uri="http://purl.org/dc/elements/1.1/"/>
    <ds:schemaRef ds:uri="http://schemas.microsoft.com/office/infopath/2007/PartnerControls"/>
    <ds:schemaRef ds:uri="http://schemas.microsoft.com/sharepoint/v3"/>
    <ds:schemaRef ds:uri="http://purl.org/dc/dcmitype/"/>
    <ds:schemaRef ds:uri="http://schemas.openxmlformats.org/package/2006/metadata/core-properties"/>
    <ds:schemaRef ds:uri="c1c1dc04-eeda-4b6e-b2df-40979f5da1d3"/>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4A8A88A7-760C-4EA5-9101-BD0AADC29764}">
  <ds:schemaRefs>
    <ds:schemaRef ds:uri="http://schemas.microsoft.com/sharepoint/v3/contenttype/forms"/>
  </ds:schemaRefs>
</ds:datastoreItem>
</file>

<file path=customXml/itemProps3.xml><?xml version="1.0" encoding="utf-8"?>
<ds:datastoreItem xmlns:ds="http://schemas.openxmlformats.org/officeDocument/2006/customXml" ds:itemID="{0CE01AE5-658F-44A5-9333-50A749A4A781}">
  <ds:schemaRefs>
    <ds:schemaRef ds:uri="http://schemas.microsoft.com/sharepoint/events"/>
  </ds:schemaRefs>
</ds:datastoreItem>
</file>

<file path=customXml/itemProps4.xml><?xml version="1.0" encoding="utf-8"?>
<ds:datastoreItem xmlns:ds="http://schemas.openxmlformats.org/officeDocument/2006/customXml" ds:itemID="{3BBBB4B4-3212-4A4F-8915-4003A59652E0}"/>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County-Stratification-RMR-7-1-24-10-31-24</dc:title>
  <dc:creator>Daei, Afshin@DHCS</dc:creator>
  <cp:keywords/>
  <cp:lastModifiedBy>Bogan, Britt@DHCS</cp:lastModifiedBy>
  <dcterms:created xsi:type="dcterms:W3CDTF">2024-12-04T17:17:53Z</dcterms:created>
  <dcterms:modified xsi:type="dcterms:W3CDTF">2024-12-24T18:26:57Z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6f92ee7d-f9e1-48b4-bd22-11be0f6f4e4b</vt:lpwstr>
  </property>
  <property fmtid="{D5CDD505-2E9C-101B-9397-08002B2CF9AE}" pid="4" name="Division">
    <vt:lpwstr>7;#Medi-Cal Eligibility|bb028752-9124-4a8b-a534-67faa7060e35</vt:lpwstr>
  </property>
</Properties>
</file>