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microsoft.com/office/2020/02/relationships/classificationlabels" Target="docMetadata/LabelInfo.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420"/>
  <workbookPr codeName="ThisWorkbook"/>
  <mc:AlternateContent xmlns:mc="http://schemas.openxmlformats.org/markup-compatibility/2006">
    <mc:Choice Requires="x15">
      <x15ac:absPath xmlns:x15ac="http://schemas.microsoft.com/office/spreadsheetml/2010/11/ac" url="C:\Users\DPlascen\Downloads\"/>
    </mc:Choice>
  </mc:AlternateContent>
  <xr:revisionPtr revIDLastSave="108" documentId="13_ncr:1_{16E0891A-12F0-4279-BFE2-67D3CAC7B0A6}" xr6:coauthVersionLast="47" xr6:coauthVersionMax="47" xr10:uidLastSave="{AAEB82E3-AEA4-4129-A515-1BE057FDE647}"/>
  <workbookProtection workbookAlgorithmName="SHA-512" workbookHashValue="muH83BtZG1yHeQ6C+mkv4KCB2/mHu/DIEjL3HU6C9vFB9gJY52DrwQeV1+olpHDrDPtpCqy+wxZeeU7UJjgCRw==" workbookSaltValue="SB+wGJQu2ZkcYp/RSpvknQ==" workbookSpinCount="100000" lockStructure="1"/>
  <bookViews>
    <workbookView xWindow="-21720" yWindow="3525" windowWidth="14445" windowHeight="10545" firstSheet="116" activeTab="1" xr2:uid="{00000000-000D-0000-FFFF-FFFF00000000}"/>
  </bookViews>
  <sheets>
    <sheet name="AHF" sheetId="3" r:id="rId1"/>
    <sheet name="AAH" sheetId="4" r:id="rId2"/>
    <sheet name="ANTH-ALP" sheetId="169" r:id="rId3"/>
    <sheet name="ANTH-AMA" sheetId="6" r:id="rId4"/>
    <sheet name="ANTH-CAL" sheetId="5" r:id="rId5"/>
    <sheet name="ANTH-ELD" sheetId="170" r:id="rId6"/>
    <sheet name="ANTH-FRE" sheetId="7" r:id="rId7"/>
    <sheet name="ANTH-INYO" sheetId="171" r:id="rId8"/>
    <sheet name="ANTH-KERN" sheetId="172" r:id="rId9"/>
    <sheet name="ANTH-KIN" sheetId="8" r:id="rId10"/>
    <sheet name="ANTH-MAD" sheetId="9" r:id="rId11"/>
    <sheet name="ANTH R2-MON" sheetId="23" r:id="rId12"/>
    <sheet name="ANTH R2-TUO" sheetId="26" r:id="rId13"/>
    <sheet name="ANTH-SAC" sheetId="28" r:id="rId14"/>
    <sheet name="ANTH-SF" sheetId="30" r:id="rId15"/>
    <sheet name="ANTH-SCLA" sheetId="31" r:id="rId16"/>
    <sheet name="ANTH-TULA" sheetId="32" r:id="rId17"/>
    <sheet name="BSP" sheetId="33" r:id="rId18"/>
    <sheet name="CalOptima" sheetId="34" r:id="rId19"/>
    <sheet name="CalViva-Fresno" sheetId="54" r:id="rId20"/>
    <sheet name="CalViva-Kings" sheetId="55" r:id="rId21"/>
    <sheet name="CalViva-Madera" sheetId="56" r:id="rId22"/>
    <sheet name="CenCal-SLO" sheetId="57" r:id="rId23"/>
    <sheet name="CenCal-SB" sheetId="58" r:id="rId24"/>
    <sheet name="CCAH-MAR" sheetId="167" r:id="rId25"/>
    <sheet name="CCAH-MER" sheetId="59" r:id="rId26"/>
    <sheet name="CCAH-MON" sheetId="60" r:id="rId27"/>
    <sheet name="CCAH-SB" sheetId="168" r:id="rId28"/>
    <sheet name="CCAH-SCR" sheetId="61" r:id="rId29"/>
    <sheet name="CHG" sheetId="62" r:id="rId30"/>
    <sheet name="CHPIV" sheetId="147" r:id="rId31"/>
    <sheet name="CCHP" sheetId="63" r:id="rId32"/>
    <sheet name="GCHP" sheetId="64" r:id="rId33"/>
    <sheet name="Health Net-TUO" sheetId="166" r:id="rId34"/>
    <sheet name="Health Net-CAL" sheetId="165" r:id="rId35"/>
    <sheet name="Health Net-INYO" sheetId="65" r:id="rId36"/>
    <sheet name="Health Net-LA" sheetId="66" r:id="rId37"/>
    <sheet name="Health Net-SAC" sheetId="67" r:id="rId38"/>
    <sheet name="Health Net-AMA" sheetId="164" r:id="rId39"/>
    <sheet name="Health Net-MONO" sheetId="68" r:id="rId40"/>
    <sheet name="Health Net-San Joa" sheetId="69" r:id="rId41"/>
    <sheet name="Health Net-STA" sheetId="70" r:id="rId42"/>
    <sheet name="Health Net-TUL" sheetId="71" r:id="rId43"/>
    <sheet name="HPSJ-Alpine" sheetId="162" r:id="rId44"/>
    <sheet name="HPSJ-ED" sheetId="163" r:id="rId45"/>
    <sheet name="HPSJ-San Joaquin" sheetId="72" r:id="rId46"/>
    <sheet name="HPSJ-Stanislaus" sheetId="73" r:id="rId47"/>
    <sheet name="HPSM" sheetId="74" r:id="rId48"/>
    <sheet name="IEHP-RIV" sheetId="75" r:id="rId49"/>
    <sheet name="IEHP-SBD" sheetId="76" r:id="rId50"/>
    <sheet name="KP Alameda" sheetId="110" r:id="rId51"/>
    <sheet name="KP Amador" sheetId="161" r:id="rId52"/>
    <sheet name="KP Contra Costa" sheetId="111" r:id="rId53"/>
    <sheet name="KP El Dorado" sheetId="78" r:id="rId54"/>
    <sheet name="KP Fresno" sheetId="150" r:id="rId55"/>
    <sheet name="KP Imperial" sheetId="152" r:id="rId56"/>
    <sheet name="KP Kern" sheetId="114" r:id="rId57"/>
    <sheet name="KP Kings" sheetId="115" r:id="rId58"/>
    <sheet name="KP Los Angeles" sheetId="154" r:id="rId59"/>
    <sheet name="KP Madera" sheetId="155" r:id="rId60"/>
    <sheet name="KP  Mariposa" sheetId="157" r:id="rId61"/>
    <sheet name="KP  Marin" sheetId="156" r:id="rId62"/>
    <sheet name="KP  Napa" sheetId="159" r:id="rId63"/>
    <sheet name="KP Orange" sheetId="79" r:id="rId64"/>
    <sheet name="KP Placer" sheetId="80" r:id="rId65"/>
    <sheet name="KP Riverside" sheetId="81" r:id="rId66"/>
    <sheet name="KP Sacramento" sheetId="122" r:id="rId67"/>
    <sheet name="KP San Bernardino" sheetId="123" r:id="rId68"/>
    <sheet name="KP San Diego" sheetId="124" r:id="rId69"/>
    <sheet name="KP San Francisco" sheetId="125" r:id="rId70"/>
    <sheet name="KP San Joaquin" sheetId="126" r:id="rId71"/>
    <sheet name="KP San Mateo" sheetId="127" r:id="rId72"/>
    <sheet name="KP Santa Clara" sheetId="128" r:id="rId73"/>
    <sheet name="KP Santa Cruz" sheetId="129" r:id="rId74"/>
    <sheet name="KP Solano" sheetId="130" r:id="rId75"/>
    <sheet name="KP Sonoma" sheetId="131" r:id="rId76"/>
    <sheet name="KP Stanislaus" sheetId="132" r:id="rId77"/>
    <sheet name="KP Sutter" sheetId="133" r:id="rId78"/>
    <sheet name="KP Tulare" sheetId="134" r:id="rId79"/>
    <sheet name="KP Ventura" sheetId="135" r:id="rId80"/>
    <sheet name="KP Yolo" sheetId="136" r:id="rId81"/>
    <sheet name="KP Yuba" sheetId="160" r:id="rId82"/>
    <sheet name="Kern" sheetId="82" r:id="rId83"/>
    <sheet name="LA Care" sheetId="83" r:id="rId84"/>
    <sheet name="Molina-RIV" sheetId="85" r:id="rId85"/>
    <sheet name="Molina-SAC" sheetId="109" r:id="rId86"/>
    <sheet name="Molina-SBD" sheetId="87" r:id="rId87"/>
    <sheet name="Molina-SD" sheetId="88" r:id="rId88"/>
    <sheet name="Partnership NE-LAS" sheetId="89" r:id="rId89"/>
    <sheet name="Partnership NE-MOD" sheetId="90" r:id="rId90"/>
    <sheet name="Partnership NE-SHA" sheetId="91" r:id="rId91"/>
    <sheet name="Partnership NE-SIS" sheetId="92" r:id="rId92"/>
    <sheet name="Partnership NE-TRI" sheetId="93" r:id="rId93"/>
    <sheet name="Partnership NW-DE" sheetId="94" r:id="rId94"/>
    <sheet name="Partnership NW-HUM" sheetId="95" r:id="rId95"/>
    <sheet name="Partnership SE-NAP" sheetId="96" r:id="rId96"/>
    <sheet name="Partnership SE-SOL" sheetId="97" r:id="rId97"/>
    <sheet name="Partnership SE-YOL" sheetId="98" r:id="rId98"/>
    <sheet name="Partnership SW-LAK" sheetId="99" r:id="rId99"/>
    <sheet name="Partnership SW-MAR" sheetId="100" r:id="rId100"/>
    <sheet name="Partnership SW-MEN" sheetId="101" r:id="rId101"/>
    <sheet name="Partnership SW-SON" sheetId="102" r:id="rId102"/>
    <sheet name="Partnership BUT" sheetId="137" r:id="rId103"/>
    <sheet name="Partnership COL" sheetId="138" r:id="rId104"/>
    <sheet name="Partnership GLE" sheetId="139" r:id="rId105"/>
    <sheet name="Partnership NEV" sheetId="140" r:id="rId106"/>
    <sheet name="Partnership PLA" sheetId="141" r:id="rId107"/>
    <sheet name="Partnership PLU" sheetId="142" r:id="rId108"/>
    <sheet name="Partnership SIE" sheetId="143" r:id="rId109"/>
    <sheet name="Partnership SUT" sheetId="144" r:id="rId110"/>
    <sheet name="Partnership TEH" sheetId="145" r:id="rId111"/>
    <sheet name="Partnership YUB" sheetId="146" r:id="rId112"/>
    <sheet name="SCAN-LA" sheetId="173" r:id="rId113"/>
    <sheet name="SCAN-RIV" sheetId="174" r:id="rId114"/>
    <sheet name="SCAN-SBD" sheetId="175" r:id="rId115"/>
    <sheet name="SFHP" sheetId="106" r:id="rId116"/>
    <sheet name="SCFHP" sheetId="107" r:id="rId117"/>
  </sheets>
  <definedNames>
    <definedName name="TitleRegion1.b7.d11.1">AHF!$B$7:$D$11</definedName>
    <definedName name="TitleRegion1.b7.d11.10">'ANTH-KIN'!$B$7:$D$11</definedName>
    <definedName name="TitleRegion1.b7.d11.100">'Partnership SW-LAK'!$B$7:$D$11</definedName>
    <definedName name="TitleRegion1.b7.d11.101">'Partnership SW-MAR'!$B$7:$D$11</definedName>
    <definedName name="TitleRegion1.b7.d11.102">'Partnership SW-MEN'!$B$7:$D$11</definedName>
    <definedName name="TitleRegion1.b7.d11.103">'Partnership SW-SON'!$B$7:$D$11</definedName>
    <definedName name="TitleRegion1.b7.d11.104">'Partnership BUT'!$B$7:$D$11</definedName>
    <definedName name="TitleRegion1.b7.d11.105">'Partnership COL'!$B$7:$D$11</definedName>
    <definedName name="TitleRegion1.b7.d11.106">'Partnership GLE'!$B$7:$D$11</definedName>
    <definedName name="TitleRegion1.b7.d11.107">'Partnership NEV'!$B$7:$D$11</definedName>
    <definedName name="TitleRegion1.b7.d11.108">'Partnership PLA'!$B$7:$D$11</definedName>
    <definedName name="TitleRegion1.b7.d11.109">'Partnership PLU'!$B$7:$D$11</definedName>
    <definedName name="TitleRegion1.b7.d11.11">'ANTH-MAD'!$B$7:$D$11</definedName>
    <definedName name="TitleRegion1.b7.d11.110">'Partnership SIE'!$B$7:$D$11</definedName>
    <definedName name="TitleRegion1.b7.d11.111">'Partnership SUT'!$B$7:$D$11</definedName>
    <definedName name="TitleRegion1.b7.d11.112">'Partnership TEH'!$B$7:$D$11</definedName>
    <definedName name="TitleRegion1.b7.d11.113">'Partnership YUB'!$B$7:$D$11</definedName>
    <definedName name="TitleRegion1.b7.d11.114">'SCAN-LA'!$B$6:$D$10</definedName>
    <definedName name="TitleRegion1.b7.d11.115">'SCAN-RIV'!$B$5:$D$9</definedName>
    <definedName name="TitleRegion1.b7.d11.116">'SCAN-SBD'!$B$5:$D$9</definedName>
    <definedName name="TitleRegion1.b7.d11.117">SFHP!$B$7:$D$11</definedName>
    <definedName name="TitleRegion1.b7.d11.118">SCFHP!$B$7:$D$11</definedName>
    <definedName name="TitleRegion1.b7.d11.12">'ANTH R2-MON'!$B$7:$D$11</definedName>
    <definedName name="TitleRegion1.b7.d11.13">'ANTH R2-TUO'!$B$7:$D$11</definedName>
    <definedName name="TitleRegion1.b7.d11.14">'ANTH-SAC'!$B$7:$D$11</definedName>
    <definedName name="TitleRegion1.b7.d11.15">'ANTH-SF'!$B$7:$D$11</definedName>
    <definedName name="TitleRegion1.b7.d11.16">'ANTH-SCLA'!$B$7:$D$11</definedName>
    <definedName name="TitleRegion1.b7.d11.17">'ANTH-TULA'!$B$7:$D$11</definedName>
    <definedName name="TitleRegion1.b7.d11.18">BSP!$B$7:$D$11</definedName>
    <definedName name="TitleRegion1.b7.d11.19">CalOptima!$B$7:$D$11</definedName>
    <definedName name="TitleRegion1.b7.d11.2">AAH!$B$7:$D$11</definedName>
    <definedName name="TitleRegion1.b7.d11.20">'CalViva-Fresno'!$B$7:$D$11</definedName>
    <definedName name="TitleRegion1.b7.d11.21">'CalViva-Kings'!$B$7:$D$11</definedName>
    <definedName name="TitleRegion1.b7.d11.22">'CalViva-Madera'!$B$7:$D$11</definedName>
    <definedName name="TitleRegion1.b7.d11.23">'CenCal-SLO'!$B$7:$D$11</definedName>
    <definedName name="TitleRegion1.b7.d11.24">'CenCal-SB'!$B$7:$D$11</definedName>
    <definedName name="TitleRegion1.b7.d11.25">'CCAH-MAR'!$B$7:$D$11</definedName>
    <definedName name="TitleRegion1.b7.d11.26">'CCAH-MER'!$B$7:$D$11</definedName>
    <definedName name="TitleRegion1.b7.d11.27">'CCAH-MON'!$B$7:$D$11</definedName>
    <definedName name="TitleRegion1.b7.d11.28">'CCAH-SB'!$B$7:$D$11</definedName>
    <definedName name="TitleRegion1.b7.d11.29">'CCAH-SCR'!$B$7:$D$11</definedName>
    <definedName name="TitleRegion1.b7.d11.3">'ANTH-ALP'!$B$7:$D$11</definedName>
    <definedName name="TitleRegion1.b7.d11.30">CHG!$B$7:$D$11</definedName>
    <definedName name="TitleRegion1.b7.d11.31">CHPIV!$B$7:$D$11</definedName>
    <definedName name="TitleRegion1.b7.d11.32">CCHP!$B$7:$D$11</definedName>
    <definedName name="TitleRegion1.b7.d11.33">GCHP!$B$7:$D$11</definedName>
    <definedName name="TitleRegion1.b7.d11.34">'Health Net-TUO'!$B$7:$D$11</definedName>
    <definedName name="TitleRegion1.b7.d11.35">'Health Net-CAL'!$B$7:$D$11</definedName>
    <definedName name="TitleRegion1.b7.d11.36">'Health Net-INYO'!$B$7:$D$11</definedName>
    <definedName name="TitleRegion1.b7.d11.37">'Health Net-LA'!$B$7:$D$11</definedName>
    <definedName name="TitleRegion1.b7.d11.38">'Health Net-SAC'!$B$7:$D$11</definedName>
    <definedName name="TitleRegion1.b7.d11.39">'Health Net-AMA'!$B$7:$D$11</definedName>
    <definedName name="TitleRegion1.b7.d11.4">'ANTH-AMA'!$B$7:$D$11</definedName>
    <definedName name="TitleRegion1.b7.d11.40">'Health Net-MONO'!$B$7:$D$11</definedName>
    <definedName name="TitleRegion1.b7.d11.41">'Health Net-San Joa'!$B$7:$D$11</definedName>
    <definedName name="TitleRegion1.b7.d11.42">'Health Net-STA'!$B$7:$D$11</definedName>
    <definedName name="TitleRegion1.b7.d11.43">'Health Net-STA'!$B$7:$D$11</definedName>
    <definedName name="TitleRegion1.b7.d11.44">'Health Net-TUL'!$B$7:$D$11</definedName>
    <definedName name="TitleRegion1.b7.d11.45">'HPSJ-Alpine'!$B$7:$D$11</definedName>
    <definedName name="TitleRegion1.b7.d11.46">'HPSJ-ED'!$B$7:$D$11</definedName>
    <definedName name="TitleRegion1.b7.d11.47">'HPSJ-San Joaquin'!$B$7:$D$11</definedName>
    <definedName name="TitleRegion1.b7.d11.48">'HPSJ-Stanislaus'!$B$7:$D$11</definedName>
    <definedName name="TitleRegion1.b7.d11.49">HPSM!$B$7:$D$11</definedName>
    <definedName name="TitleRegion1.b7.d11.5">'ANTH-CAL'!$B$7:$D$11</definedName>
    <definedName name="TitleRegion1.b7.d11.50">'IEHP-RIV'!$B$7:$D$11</definedName>
    <definedName name="TitleRegion1.b7.d11.51">'IEHP-SBD'!$B$7:$D$11</definedName>
    <definedName name="TitleRegion1.b7.d11.52">'KP Alameda'!$B$7:$D$11</definedName>
    <definedName name="TitleRegion1.b7.d11.53">'KP Amador'!$B$7:$D$11</definedName>
    <definedName name="TitleRegion1.b7.d11.54">'KP Contra Costa'!$B$7:$D$11</definedName>
    <definedName name="TitleRegion1.b7.d11.55">'KP El Dorado'!$B$7:$D$11</definedName>
    <definedName name="TitleRegion1.b7.d11.56">'KP Fresno'!$B$7:$D$11</definedName>
    <definedName name="TitleRegion1.b7.d11.57">'KP Imperial'!$B$7:$D$11</definedName>
    <definedName name="TitleRegion1.b7.d11.58">'KP Kern'!$B$7:$D$11</definedName>
    <definedName name="TitleRegion1.b7.d11.59">'KP Kings'!$B$7:$D$11</definedName>
    <definedName name="TitleRegion1.b7.d11.6">'ANTH-ELD'!$B$7:$D$11</definedName>
    <definedName name="TitleRegion1.b7.d11.60">'KP Los Angeles'!$B$7:$D$11</definedName>
    <definedName name="TitleRegion1.b7.d11.61">'KP Madera'!$B$7:$D$11</definedName>
    <definedName name="TitleRegion1.b7.d11.62">'KP  Mariposa'!$B$7:$D$11</definedName>
    <definedName name="TitleRegion1.b7.d11.63">'KP  Marin'!$B$7:$D$11</definedName>
    <definedName name="TitleRegion1.b7.d11.64">'KP  Napa'!$B$7:$D$11</definedName>
    <definedName name="TitleRegion1.b7.d11.65">'KP Orange'!$B$7:$D$11</definedName>
    <definedName name="TitleRegion1.b7.d11.66">'KP Placer'!$B$7:$D$11</definedName>
    <definedName name="TitleRegion1.b7.d11.67">'KP Riverside'!$B$7:$D$11</definedName>
    <definedName name="TitleRegion1.b7.d11.68">'KP Sacramento'!$B$7:$D$11</definedName>
    <definedName name="TitleRegion1.b7.d11.69">'KP San Bernardino'!$B$7:$D$11</definedName>
    <definedName name="TitleRegion1.b7.d11.7">'ANTH-FRE'!$B$7:$D$11</definedName>
    <definedName name="TitleRegion1.b7.d11.70">'KP San Diego'!$B$7:$D$11</definedName>
    <definedName name="TitleRegion1.b7.d11.71">'KP San Francisco'!$B$7:$D$11</definedName>
    <definedName name="TitleRegion1.b7.d11.72">'KP San Joaquin'!$B$7:$D$11</definedName>
    <definedName name="TitleRegion1.b7.d11.73">'KP San Mateo'!$B$7:$D$11</definedName>
    <definedName name="TitleRegion1.b7.d11.74">'KP Santa Clara'!$B$7:$D$11</definedName>
    <definedName name="TitleRegion1.b7.d11.75">'KP Santa Cruz'!$B$7:$D$11</definedName>
    <definedName name="TitleRegion1.b7.d11.76">'KP Solano'!$B$7:$D$11</definedName>
    <definedName name="TitleRegion1.b7.d11.77">'KP Sonoma'!$B$7:$D$11</definedName>
    <definedName name="TitleRegion1.b7.d11.78">'KP Stanislaus'!$B$7:$D$11</definedName>
    <definedName name="TitleRegion1.b7.d11.79">'KP Sutter'!$B$7:$D$11</definedName>
    <definedName name="TitleRegion1.b7.d11.8">'ANTH-INYO'!$B$7:$D$11</definedName>
    <definedName name="TitleRegion1.b7.d11.80">'KP Tulare'!$B$7:$D$11</definedName>
    <definedName name="TitleRegion1.b7.d11.81">'KP Ventura'!$B$7:$D$11</definedName>
    <definedName name="TitleRegion1.b7.d11.82">'KP Yolo'!$B$7:$D$11</definedName>
    <definedName name="TitleRegion1.b7.d11.83">'KP Yuba'!$B$7:$D$11</definedName>
    <definedName name="TitleRegion1.b7.d11.84">Kern!$B$7:$D$11</definedName>
    <definedName name="TitleRegion1.b7.d11.85">'LA Care'!$B$7:$D$11</definedName>
    <definedName name="TitleRegion1.b7.d11.86">'Molina-RIV'!$B$7:$E$11</definedName>
    <definedName name="TitleRegion1.b7.d11.87">'Molina-SAC'!$B$7:$D$11</definedName>
    <definedName name="TitleRegion1.b7.d11.88">'Molina-SBD'!$B$7:$D$11</definedName>
    <definedName name="TitleRegion1.b7.d11.89">'Molina-SD'!$B$7:$D$11</definedName>
    <definedName name="TitleRegion1.b7.d11.9">'ANTH-KERN'!$B$7:$D$11</definedName>
    <definedName name="TitleRegion1.b7.d11.90">'Partnership NE-LAS'!$B$7:$D$11</definedName>
    <definedName name="TitleRegion1.b7.d11.91">'Partnership NE-MOD'!$B$7:$D$11</definedName>
    <definedName name="TitleRegion1.b7.d11.92">'Partnership NE-SHA'!$B$7:$D$11</definedName>
    <definedName name="TitleRegion1.b7.d11.93">'Partnership NE-SIS'!$B$7:$D$11</definedName>
    <definedName name="TitleRegion1.b7.d11.94">'Partnership NE-TRI'!$B$7:$D$11</definedName>
    <definedName name="TitleRegion1.b7.d11.95">'Partnership NW-DE'!$B$7:$D$11</definedName>
    <definedName name="TitleRegion1.b7.d11.96">'Partnership NW-HUM'!$B$7:$D$11</definedName>
    <definedName name="TitleRegion1.b7.d11.97">'Partnership SE-NAP'!$B$7:$D$11</definedName>
    <definedName name="TitleRegion1.b7.d11.98">'Partnership SE-SOL'!$B$7:$D$11</definedName>
    <definedName name="TitleRegion1.b7.d11.99">'Partnership SE-YOL'!$B$7:$D$11</definedName>
    <definedName name="TitleRegion2.b12.d51.1">AHF!$B$12:$D$51</definedName>
    <definedName name="TitleRegion2.b12.d51.10">'ANTH-KIN'!$B$12:$D$51</definedName>
    <definedName name="TitleRegion2.b12.d51.100">'Partnership SW-LAK'!$B$12:$D$51</definedName>
    <definedName name="TitleRegion2.b12.d51.101">'Partnership SW-MAR'!$B$12:$D$51</definedName>
    <definedName name="TitleRegion2.b12.d51.102">'Partnership SW-MEN'!$B$12:$D$51</definedName>
    <definedName name="TitleRegion2.b12.d51.103">'Partnership SW-SON'!$B$12:$D$51</definedName>
    <definedName name="TitleRegion2.b12.d51.104">'Partnership BUT'!$B$12:$D$51</definedName>
    <definedName name="TitleRegion2.b12.d51.105">'Partnership COL'!$B$12:$D$51</definedName>
    <definedName name="TitleRegion2.b12.d51.106">'Partnership GLE'!$B$12:$D$51</definedName>
    <definedName name="TitleRegion2.b12.d51.107">'Partnership NEV'!$B$12:$D$51</definedName>
    <definedName name="TitleRegion2.b12.d51.108">'Partnership PLA'!$B$12:$D$51</definedName>
    <definedName name="TitleRegion2.b12.d51.109">'Partnership PLU'!$B$12:$D$51</definedName>
    <definedName name="TitleRegion2.b12.d51.11">'ANTH-MAD'!$B$12:$D$51</definedName>
    <definedName name="TitleRegion2.b12.d51.110">'Partnership SIE'!$B$12:$D$51</definedName>
    <definedName name="TitleRegion2.b12.d51.111">'Partnership SUT'!$B$12:$D$51</definedName>
    <definedName name="TitleRegion2.b12.d51.112">'Partnership TEH'!$B$12:$D$51</definedName>
    <definedName name="TitleRegion2.b12.d51.113">'Partnership YUB'!$B$12:$D$51</definedName>
    <definedName name="TitleRegion2.b12.d51.114">'SCAN-LA'!$B$11:$D$50</definedName>
    <definedName name="TitleRegion2.b12.d51.115">'SCAN-RIV'!$B$10:$D$49</definedName>
    <definedName name="TitleRegion2.b12.d51.116">'SCAN-SBD'!$B$10:$D$49</definedName>
    <definedName name="TitleRegion2.b12.d51.117">SFHP!$B$12:$D$51</definedName>
    <definedName name="TitleRegion2.b12.d51.118">SCFHP!$B$12:$D$51</definedName>
    <definedName name="TitleRegion2.b12.d51.12">'ANTH R2-MON'!$B$12:$D$51</definedName>
    <definedName name="TitleRegion2.b12.d51.13">'ANTH R2-TUO'!$B$12:$D$51</definedName>
    <definedName name="TitleRegion2.b12.d51.14">'ANTH-SAC'!$B$12:$D$51</definedName>
    <definedName name="TitleRegion2.b12.d51.15">'ANTH-SF'!$B$12:$D$51</definedName>
    <definedName name="TitleRegion2.b12.d51.16">'ANTH-SCLA'!$B$12:$D$51</definedName>
    <definedName name="TitleRegion2.b12.d51.17">'ANTH-TULA'!$B$12:$D$51</definedName>
    <definedName name="TitleRegion2.b12.d51.18">BSP!$B$12:$D$51</definedName>
    <definedName name="TitleRegion2.b12.d51.19">CalOptima!$B$12:$D$51</definedName>
    <definedName name="TitleRegion2.b12.d51.2">AAH!$B$12:$D$51</definedName>
    <definedName name="TitleRegion2.b12.d51.20">'CalViva-Fresno'!$B$12:$D$51</definedName>
    <definedName name="TitleRegion2.b12.d51.21">'CalViva-Kings'!$B$12:$D$51</definedName>
    <definedName name="TitleRegion2.b12.d51.22">'CalViva-Madera'!$B$12:$D$51</definedName>
    <definedName name="TitleRegion2.b12.d51.23">'CenCal-SLO'!$B$12:$D$51</definedName>
    <definedName name="TitleRegion2.b12.d51.24">'CenCal-SB'!$B$12:$D$51</definedName>
    <definedName name="TitleRegion2.b12.d51.25">'CCAH-MAR'!$B$12:$D$51</definedName>
    <definedName name="TitleRegion2.b12.d51.26">'CCAH-MER'!$B$12:$D$51</definedName>
    <definedName name="TitleRegion2.b12.d51.27">'CCAH-MON'!$B$12:$D$51</definedName>
    <definedName name="TitleRegion2.b12.d51.28">'CCAH-SB'!$B$12:$D$51</definedName>
    <definedName name="TitleRegion2.b12.d51.29">'CCAH-SCR'!$B$12:$D$51</definedName>
    <definedName name="TitleRegion2.b12.d51.3">'ANTH-ALP'!$B$12:$D$51</definedName>
    <definedName name="TitleRegion2.b12.d51.30">CHG!$B$12:$D$51</definedName>
    <definedName name="TitleRegion2.b12.d51.31">CHPIV!$B$12:$D$51</definedName>
    <definedName name="TitleRegion2.b12.d51.32">CCHP!$B$12:$D$51</definedName>
    <definedName name="TitleRegion2.b12.d51.33">GCHP!$B$12:$D$51</definedName>
    <definedName name="TitleRegion2.b12.d51.34">'Health Net-TUO'!$B$12:$D$51</definedName>
    <definedName name="TitleRegion2.b12.d51.35">'Health Net-CAL'!$B$12:$D$51</definedName>
    <definedName name="TitleRegion2.b12.d51.36">'Health Net-INYO'!$B$12:$D$51</definedName>
    <definedName name="TitleRegion2.b12.d51.37">'Health Net-LA'!$B$12:$D$51</definedName>
    <definedName name="TitleRegion2.b12.d51.38">'Health Net-SAC'!$B$12:$D$51</definedName>
    <definedName name="TitleRegion2.b12.d51.39">'Health Net-AMA'!$B$12:$D$51</definedName>
    <definedName name="TitleRegion2.b12.d51.4">'ANTH-AMA'!$B$12:$D$51</definedName>
    <definedName name="TitleRegion2.b12.d51.40">'Health Net-MONO'!$B$12:$D$51</definedName>
    <definedName name="TitleRegion2.b12.d51.41">'Health Net-San Joa'!$B$12:$D$51</definedName>
    <definedName name="TitleRegion2.b12.d51.42">'Health Net-San Joa'!$B$12:$D$51</definedName>
    <definedName name="TitleRegion2.b12.d51.43">'Health Net-STA'!$B$12:$D$51</definedName>
    <definedName name="TitleRegion2.b12.d51.44">'Health Net-TUL'!$B$12:$D$51</definedName>
    <definedName name="TitleRegion2.b12.d51.45">'HPSJ-Alpine'!$B$12:$D$51</definedName>
    <definedName name="TitleRegion2.b12.d51.46">'HPSJ-ED'!$B$12:$D$51</definedName>
    <definedName name="TitleRegion2.b12.d51.47">'HPSJ-San Joaquin'!$B$12:$D$51</definedName>
    <definedName name="TitleRegion2.b12.d51.48">'HPSJ-Stanislaus'!$B$12:$D$51</definedName>
    <definedName name="TitleRegion2.b12.d51.49">HPSM!$B$12:$D$52</definedName>
    <definedName name="TitleRegion2.b12.d51.5">'ANTH-CAL'!$B$12:$D$51</definedName>
    <definedName name="TitleRegion2.b12.d51.50">'IEHP-RIV'!$B$12:$D$51</definedName>
    <definedName name="TitleRegion2.b12.d51.51">'IEHP-SBD'!$B$12:$D$51</definedName>
    <definedName name="TitleRegion2.b12.d51.52">'KP Alameda'!$B$12:$D$51</definedName>
    <definedName name="TitleRegion2.b12.d51.53">'KP Amador'!$B$12:$D$51</definedName>
    <definedName name="TitleRegion2.b12.d51.54">'KP Contra Costa'!$B$12:$D$51</definedName>
    <definedName name="TitleRegion2.b12.d51.55">'KP El Dorado'!$B$12:$D$51</definedName>
    <definedName name="TitleRegion2.b12.d51.56">'KP Fresno'!$B$12:$D$51</definedName>
    <definedName name="TitleRegion2.b12.d51.57">'KP Imperial'!$B$12:$D$51</definedName>
    <definedName name="TitleRegion2.b12.d51.58">'KP Kern'!$B$12:$D$51</definedName>
    <definedName name="TitleRegion2.b12.d51.59">'KP Kings'!$B$12:$D$51</definedName>
    <definedName name="TitleRegion2.b12.d51.6">'ANTH-ELD'!$B$12:$D$51</definedName>
    <definedName name="TitleRegion2.b12.d51.60">'KP Los Angeles'!$B$12:$D$51</definedName>
    <definedName name="TitleRegion2.b12.d51.61">'KP Madera'!$B$12:$D$51</definedName>
    <definedName name="TitleRegion2.b12.d51.62">'KP  Mariposa'!$B$12:$D$51</definedName>
    <definedName name="TitleRegion2.b12.d51.63">'KP  Marin'!$B$12:$D$51</definedName>
    <definedName name="TitleRegion2.b12.d51.64">'KP  Napa'!$B$12:$D$51</definedName>
    <definedName name="TitleRegion2.b12.d51.65">'KP Orange'!$B$12:$D$51</definedName>
    <definedName name="TitleRegion2.b12.d51.66">'KP Placer'!$B$12:$D$51</definedName>
    <definedName name="TitleRegion2.b12.d51.67">'KP Riverside'!$B$12:$D$51</definedName>
    <definedName name="TitleRegion2.b12.d51.68">'KP Sacramento'!$B$12:$D$51</definedName>
    <definedName name="TitleRegion2.b12.d51.69">'KP San Bernardino'!$B$12:$D$51</definedName>
    <definedName name="TitleRegion2.b12.d51.7">'ANTH-FRE'!$B$12:$D$51</definedName>
    <definedName name="TitleRegion2.b12.d51.70">'KP San Diego'!$B$12:$D$51</definedName>
    <definedName name="TitleRegion2.b12.d51.71">'KP San Francisco'!$B$12:$D$51</definedName>
    <definedName name="TitleRegion2.b12.d51.72">'KP San Joaquin'!$B$12:$D$51</definedName>
    <definedName name="TitleRegion2.b12.d51.73">'KP San Mateo'!$B$12:$D$51</definedName>
    <definedName name="TitleRegion2.b12.d51.74">'KP Santa Clara'!$B$12:$D$51</definedName>
    <definedName name="TitleRegion2.b12.d51.75">'KP Santa Cruz'!$B$12:$D$51</definedName>
    <definedName name="TitleRegion2.b12.d51.76">'KP Solano'!$B$12:$D$51</definedName>
    <definedName name="TitleRegion2.b12.d51.77">'KP Sonoma'!$B$12:$D$51</definedName>
    <definedName name="TitleRegion2.b12.d51.78">'KP Stanislaus'!$B$12:$D$51</definedName>
    <definedName name="TitleRegion2.b12.d51.79">'KP Sutter'!$B$12:$D$51</definedName>
    <definedName name="TitleRegion2.b12.d51.8">'ANTH-INYO'!$B$12:$D$51</definedName>
    <definedName name="TitleRegion2.b12.d51.80">'KP Tulare'!$B$12:$D$51</definedName>
    <definedName name="TitleRegion2.b12.d51.81">'KP Ventura'!$B$12:$D$51</definedName>
    <definedName name="TitleRegion2.b12.d51.82">'KP Yolo'!$B$12:$D$51</definedName>
    <definedName name="TitleRegion2.b12.d51.83">'KP Yuba'!$B$12:$D$51</definedName>
    <definedName name="TitleRegion2.b12.d51.84">Kern!$B$12:$D$51</definedName>
    <definedName name="TitleRegion2.b12.d51.85">'LA Care'!$B$12:$D$51</definedName>
    <definedName name="TitleRegion2.b12.d51.86">'Molina-RIV'!$B$12:$D$51</definedName>
    <definedName name="TitleRegion2.b12.d51.87">'Molina-SAC'!$B$12:$D$51</definedName>
    <definedName name="TitleRegion2.b12.d51.88">'Molina-SBD'!$B$7:$D$11</definedName>
    <definedName name="TitleRegion2.b12.d51.89">'Molina-SD'!$B$7:$D$11</definedName>
    <definedName name="TitleRegion2.b12.d51.9">'ANTH-KERN'!$B$12:$D$51</definedName>
    <definedName name="TitleRegion2.b12.d51.90">'Partnership NE-LAS'!$B$12:$E$51</definedName>
    <definedName name="TitleRegion2.b12.d51.91">'Partnership NE-MOD'!$B$12:$D$51</definedName>
    <definedName name="TitleRegion2.b12.d51.92">'Partnership NE-SHA'!$B$12:$D$51</definedName>
    <definedName name="TitleRegion2.b12.d51.93">'Partnership NE-SIS'!$B$12:$D$51</definedName>
    <definedName name="TitleRegion2.b12.d51.94">'Partnership NE-TRI'!$B$12:$D$51</definedName>
    <definedName name="TitleRegion2.b12.d51.95">'Partnership NW-DE'!$B$12:$D$51</definedName>
    <definedName name="TitleRegion2.b12.d51.96">'Partnership NW-HUM'!$B$12:$D$51</definedName>
    <definedName name="TitleRegion2.b12.d51.97">'Partnership SE-NAP'!$B$12:$D$51</definedName>
    <definedName name="TitleRegion2.b12.d51.98">'Partnership SE-SOL'!$B$12:$D$51</definedName>
    <definedName name="TitleRegion2.b12.d51.99">'Partnership SE-YOL'!$B$12:$D$51</definedName>
    <definedName name="Z_43CCFAE8_AE25_4D23_9403_51A57359EBAE_.wvu.Cols" localSheetId="1" hidden="1">AAH!$A:$A,AAH!$E:$XFD</definedName>
    <definedName name="Z_43CCFAE8_AE25_4D23_9403_51A57359EBAE_.wvu.Cols" localSheetId="0" hidden="1">AHF!$A:$A,AHF!$E:$XFD</definedName>
    <definedName name="Z_43CCFAE8_AE25_4D23_9403_51A57359EBAE_.wvu.Cols" localSheetId="11" hidden="1">'ANTH R2-MON'!$A:$A,'ANTH R2-MON'!$E:$XFD</definedName>
    <definedName name="Z_43CCFAE8_AE25_4D23_9403_51A57359EBAE_.wvu.Cols" localSheetId="12" hidden="1">'ANTH R2-TUO'!$A:$A,'ANTH R2-TUO'!$E:$XFD</definedName>
    <definedName name="Z_43CCFAE8_AE25_4D23_9403_51A57359EBAE_.wvu.Cols" localSheetId="2" hidden="1">'ANTH-ALP'!$A:$A,'ANTH-ALP'!$E:$XFD</definedName>
    <definedName name="Z_43CCFAE8_AE25_4D23_9403_51A57359EBAE_.wvu.Cols" localSheetId="3" hidden="1">'ANTH-AMA'!$A:$A,'ANTH-AMA'!$E:$XFD</definedName>
    <definedName name="Z_43CCFAE8_AE25_4D23_9403_51A57359EBAE_.wvu.Cols" localSheetId="4" hidden="1">'ANTH-CAL'!$A:$A,'ANTH-CAL'!$E:$XFD</definedName>
    <definedName name="Z_43CCFAE8_AE25_4D23_9403_51A57359EBAE_.wvu.Cols" localSheetId="5" hidden="1">'ANTH-ELD'!$A:$A,'ANTH-ELD'!$E:$XFD</definedName>
    <definedName name="Z_43CCFAE8_AE25_4D23_9403_51A57359EBAE_.wvu.Cols" localSheetId="6" hidden="1">'ANTH-FRE'!$A:$A,'ANTH-FRE'!$E:$XFD</definedName>
    <definedName name="Z_43CCFAE8_AE25_4D23_9403_51A57359EBAE_.wvu.Cols" localSheetId="7" hidden="1">'ANTH-INYO'!$A:$A,'ANTH-INYO'!$E:$XFD</definedName>
    <definedName name="Z_43CCFAE8_AE25_4D23_9403_51A57359EBAE_.wvu.Cols" localSheetId="8" hidden="1">'ANTH-KERN'!$A:$A,'ANTH-KERN'!$E:$XFD</definedName>
    <definedName name="Z_43CCFAE8_AE25_4D23_9403_51A57359EBAE_.wvu.Cols" localSheetId="9" hidden="1">'ANTH-KIN'!$A:$A,'ANTH-KIN'!$E:$XFD</definedName>
    <definedName name="Z_43CCFAE8_AE25_4D23_9403_51A57359EBAE_.wvu.Cols" localSheetId="10" hidden="1">'ANTH-MAD'!$A:$A,'ANTH-MAD'!$E:$XFD</definedName>
    <definedName name="Z_43CCFAE8_AE25_4D23_9403_51A57359EBAE_.wvu.Cols" localSheetId="13" hidden="1">'ANTH-SAC'!$A:$A,'ANTH-SAC'!$E:$XFD</definedName>
    <definedName name="Z_43CCFAE8_AE25_4D23_9403_51A57359EBAE_.wvu.Cols" localSheetId="15" hidden="1">'ANTH-SCLA'!$A:$A,'ANTH-SCLA'!$E:$XFD</definedName>
    <definedName name="Z_43CCFAE8_AE25_4D23_9403_51A57359EBAE_.wvu.Cols" localSheetId="14" hidden="1">'ANTH-SF'!$A:$A,'ANTH-SF'!$E:$XFD</definedName>
    <definedName name="Z_43CCFAE8_AE25_4D23_9403_51A57359EBAE_.wvu.Cols" localSheetId="16" hidden="1">'ANTH-TULA'!$A:$A,'ANTH-TULA'!$E:$XFD</definedName>
    <definedName name="Z_43CCFAE8_AE25_4D23_9403_51A57359EBAE_.wvu.Cols" localSheetId="17" hidden="1">BSP!$A:$A,BSP!$E:$XFD</definedName>
    <definedName name="Z_43CCFAE8_AE25_4D23_9403_51A57359EBAE_.wvu.Cols" localSheetId="18" hidden="1">CalOptima!$A:$A,CalOptima!$E:$XFD</definedName>
    <definedName name="Z_43CCFAE8_AE25_4D23_9403_51A57359EBAE_.wvu.Cols" localSheetId="19" hidden="1">'CalViva-Fresno'!$A:$A,'CalViva-Fresno'!$E:$XFD</definedName>
    <definedName name="Z_43CCFAE8_AE25_4D23_9403_51A57359EBAE_.wvu.Cols" localSheetId="20" hidden="1">'CalViva-Kings'!$A:$A,'CalViva-Kings'!$E:$XFD</definedName>
    <definedName name="Z_43CCFAE8_AE25_4D23_9403_51A57359EBAE_.wvu.Cols" localSheetId="21" hidden="1">'CalViva-Madera'!$A:$A,'CalViva-Madera'!$E:$XFD</definedName>
    <definedName name="Z_43CCFAE8_AE25_4D23_9403_51A57359EBAE_.wvu.Cols" localSheetId="24" hidden="1">'CCAH-MAR'!$A:$A,'CCAH-MAR'!$E:$XFD</definedName>
    <definedName name="Z_43CCFAE8_AE25_4D23_9403_51A57359EBAE_.wvu.Cols" localSheetId="25" hidden="1">'CCAH-MER'!$A:$A,'CCAH-MER'!$E:$XFD</definedName>
    <definedName name="Z_43CCFAE8_AE25_4D23_9403_51A57359EBAE_.wvu.Cols" localSheetId="26" hidden="1">'CCAH-MON'!$A:$A,'CCAH-MON'!$E:$XFD</definedName>
    <definedName name="Z_43CCFAE8_AE25_4D23_9403_51A57359EBAE_.wvu.Cols" localSheetId="27" hidden="1">'CCAH-SB'!$A:$A,'CCAH-SB'!$E:$XFD</definedName>
    <definedName name="Z_43CCFAE8_AE25_4D23_9403_51A57359EBAE_.wvu.Cols" localSheetId="28" hidden="1">'CCAH-SCR'!$A:$A,'CCAH-SCR'!$E:$XFD</definedName>
    <definedName name="Z_43CCFAE8_AE25_4D23_9403_51A57359EBAE_.wvu.Cols" localSheetId="31" hidden="1">CCHP!$A:$A,CCHP!$E:$XFD</definedName>
    <definedName name="Z_43CCFAE8_AE25_4D23_9403_51A57359EBAE_.wvu.Cols" localSheetId="23" hidden="1">'CenCal-SB'!$A:$A,'CenCal-SB'!$E:$XFD</definedName>
    <definedName name="Z_43CCFAE8_AE25_4D23_9403_51A57359EBAE_.wvu.Cols" localSheetId="22" hidden="1">'CenCal-SLO'!$A:$A,'CenCal-SLO'!$E:$XFD</definedName>
    <definedName name="Z_43CCFAE8_AE25_4D23_9403_51A57359EBAE_.wvu.Cols" localSheetId="29" hidden="1">CHG!$A:$A,CHG!$E:$XFD</definedName>
    <definedName name="Z_43CCFAE8_AE25_4D23_9403_51A57359EBAE_.wvu.Cols" localSheetId="30" hidden="1">CHPIV!$A:$A,CHPIV!$E:$XFD</definedName>
    <definedName name="Z_43CCFAE8_AE25_4D23_9403_51A57359EBAE_.wvu.Cols" localSheetId="32" hidden="1">GCHP!$A:$A,GCHP!$E:$XFD</definedName>
    <definedName name="Z_43CCFAE8_AE25_4D23_9403_51A57359EBAE_.wvu.Cols" localSheetId="38" hidden="1">'Health Net-AMA'!$A:$A,'Health Net-AMA'!$E:$XFD</definedName>
    <definedName name="Z_43CCFAE8_AE25_4D23_9403_51A57359EBAE_.wvu.Cols" localSheetId="34" hidden="1">'Health Net-CAL'!$A:$A,'Health Net-CAL'!$E:$XFD</definedName>
    <definedName name="Z_43CCFAE8_AE25_4D23_9403_51A57359EBAE_.wvu.Cols" localSheetId="35" hidden="1">'Health Net-INYO'!$A:$A,'Health Net-INYO'!$E:$XFD</definedName>
    <definedName name="Z_43CCFAE8_AE25_4D23_9403_51A57359EBAE_.wvu.Cols" localSheetId="36" hidden="1">'Health Net-LA'!$A:$A,'Health Net-LA'!$E:$XFD</definedName>
    <definedName name="Z_43CCFAE8_AE25_4D23_9403_51A57359EBAE_.wvu.Cols" localSheetId="39" hidden="1">'Health Net-MONO'!$A:$A,'Health Net-MONO'!$E:$XFD</definedName>
    <definedName name="Z_43CCFAE8_AE25_4D23_9403_51A57359EBAE_.wvu.Cols" localSheetId="37" hidden="1">'Health Net-SAC'!$A:$A,'Health Net-SAC'!$E:$XFD</definedName>
    <definedName name="Z_43CCFAE8_AE25_4D23_9403_51A57359EBAE_.wvu.Cols" localSheetId="40" hidden="1">'Health Net-San Joa'!$A:$A,'Health Net-San Joa'!$E:$XFD</definedName>
    <definedName name="Z_43CCFAE8_AE25_4D23_9403_51A57359EBAE_.wvu.Cols" localSheetId="41" hidden="1">'Health Net-STA'!$A:$A,'Health Net-STA'!$E:$XFD</definedName>
    <definedName name="Z_43CCFAE8_AE25_4D23_9403_51A57359EBAE_.wvu.Cols" localSheetId="42" hidden="1">'Health Net-TUL'!$A:$A,'Health Net-TUL'!$E:$XFD</definedName>
    <definedName name="Z_43CCFAE8_AE25_4D23_9403_51A57359EBAE_.wvu.Cols" localSheetId="33" hidden="1">'Health Net-TUO'!$A:$A,'Health Net-TUO'!$E:$XFD</definedName>
    <definedName name="Z_43CCFAE8_AE25_4D23_9403_51A57359EBAE_.wvu.Cols" localSheetId="43" hidden="1">'HPSJ-Alpine'!$A:$A,'HPSJ-Alpine'!$E:$XFD</definedName>
    <definedName name="Z_43CCFAE8_AE25_4D23_9403_51A57359EBAE_.wvu.Cols" localSheetId="44" hidden="1">'HPSJ-ED'!$A:$A,'HPSJ-ED'!$E:$XFD</definedName>
    <definedName name="Z_43CCFAE8_AE25_4D23_9403_51A57359EBAE_.wvu.Cols" localSheetId="45" hidden="1">'HPSJ-San Joaquin'!$A:$A,'HPSJ-San Joaquin'!$E:$XFD</definedName>
    <definedName name="Z_43CCFAE8_AE25_4D23_9403_51A57359EBAE_.wvu.Cols" localSheetId="46" hidden="1">'HPSJ-Stanislaus'!$A:$A,'HPSJ-Stanislaus'!$E:$XFD</definedName>
    <definedName name="Z_43CCFAE8_AE25_4D23_9403_51A57359EBAE_.wvu.Cols" localSheetId="47" hidden="1">HPSM!$A:$A,HPSM!$E:$XFD</definedName>
    <definedName name="Z_43CCFAE8_AE25_4D23_9403_51A57359EBAE_.wvu.Cols" localSheetId="48" hidden="1">'IEHP-RIV'!$A:$A,'IEHP-RIV'!$E:$XFD</definedName>
    <definedName name="Z_43CCFAE8_AE25_4D23_9403_51A57359EBAE_.wvu.Cols" localSheetId="49" hidden="1">'IEHP-SBD'!$A:$A,'IEHP-SBD'!$E:$XFD</definedName>
    <definedName name="Z_43CCFAE8_AE25_4D23_9403_51A57359EBAE_.wvu.Cols" localSheetId="82" hidden="1">Kern!$A:$A,Kern!$E:$XFD</definedName>
    <definedName name="Z_43CCFAE8_AE25_4D23_9403_51A57359EBAE_.wvu.Cols" localSheetId="61" hidden="1">'KP  Marin'!$A:$A,'KP  Marin'!$E:$XFD</definedName>
    <definedName name="Z_43CCFAE8_AE25_4D23_9403_51A57359EBAE_.wvu.Cols" localSheetId="60" hidden="1">'KP  Mariposa'!$A:$A,'KP  Mariposa'!$E:$XFD</definedName>
    <definedName name="Z_43CCFAE8_AE25_4D23_9403_51A57359EBAE_.wvu.Cols" localSheetId="62" hidden="1">'KP  Napa'!$A:$A,'KP  Napa'!$E:$XFD</definedName>
    <definedName name="Z_43CCFAE8_AE25_4D23_9403_51A57359EBAE_.wvu.Cols" localSheetId="50" hidden="1">'KP Alameda'!$A:$A,'KP Alameda'!$E:$XFD</definedName>
    <definedName name="Z_43CCFAE8_AE25_4D23_9403_51A57359EBAE_.wvu.Cols" localSheetId="51" hidden="1">'KP Amador'!$A:$A,'KP Amador'!$E:$XFD</definedName>
    <definedName name="Z_43CCFAE8_AE25_4D23_9403_51A57359EBAE_.wvu.Cols" localSheetId="52" hidden="1">'KP Contra Costa'!$A:$A,'KP Contra Costa'!$E:$XFD</definedName>
    <definedName name="Z_43CCFAE8_AE25_4D23_9403_51A57359EBAE_.wvu.Cols" localSheetId="53" hidden="1">'KP El Dorado'!$A:$A,'KP El Dorado'!$E:$XFD</definedName>
    <definedName name="Z_43CCFAE8_AE25_4D23_9403_51A57359EBAE_.wvu.Cols" localSheetId="54" hidden="1">'KP Fresno'!$A:$A,'KP Fresno'!$E:$XFD</definedName>
    <definedName name="Z_43CCFAE8_AE25_4D23_9403_51A57359EBAE_.wvu.Cols" localSheetId="55" hidden="1">'KP Imperial'!$A:$A,'KP Imperial'!$E:$XFD</definedName>
    <definedName name="Z_43CCFAE8_AE25_4D23_9403_51A57359EBAE_.wvu.Cols" localSheetId="56" hidden="1">'KP Kern'!$A:$A,'KP Kern'!$E:$XFD</definedName>
    <definedName name="Z_43CCFAE8_AE25_4D23_9403_51A57359EBAE_.wvu.Cols" localSheetId="57" hidden="1">'KP Kings'!$A:$A,'KP Kings'!$E:$XFD</definedName>
    <definedName name="Z_43CCFAE8_AE25_4D23_9403_51A57359EBAE_.wvu.Cols" localSheetId="58" hidden="1">'KP Los Angeles'!$A:$A,'KP Los Angeles'!$E:$XFD</definedName>
    <definedName name="Z_43CCFAE8_AE25_4D23_9403_51A57359EBAE_.wvu.Cols" localSheetId="59" hidden="1">'KP Madera'!$A:$A,'KP Madera'!$E:$XFD</definedName>
    <definedName name="Z_43CCFAE8_AE25_4D23_9403_51A57359EBAE_.wvu.Cols" localSheetId="63" hidden="1">'KP Orange'!$A:$A,'KP Orange'!$E:$XFD</definedName>
    <definedName name="Z_43CCFAE8_AE25_4D23_9403_51A57359EBAE_.wvu.Cols" localSheetId="64" hidden="1">'KP Placer'!$A:$A,'KP Placer'!$E:$XFD</definedName>
    <definedName name="Z_43CCFAE8_AE25_4D23_9403_51A57359EBAE_.wvu.Cols" localSheetId="65" hidden="1">'KP Riverside'!$A:$A,'KP Riverside'!$E:$XFD</definedName>
    <definedName name="Z_43CCFAE8_AE25_4D23_9403_51A57359EBAE_.wvu.Cols" localSheetId="66" hidden="1">'KP Sacramento'!$A:$A,'KP Sacramento'!$E:$XFD</definedName>
    <definedName name="Z_43CCFAE8_AE25_4D23_9403_51A57359EBAE_.wvu.Cols" localSheetId="67" hidden="1">'KP San Bernardino'!$A:$A,'KP San Bernardino'!$E:$XFD</definedName>
    <definedName name="Z_43CCFAE8_AE25_4D23_9403_51A57359EBAE_.wvu.Cols" localSheetId="68" hidden="1">'KP San Diego'!$A:$A,'KP San Diego'!$E:$XFD</definedName>
    <definedName name="Z_43CCFAE8_AE25_4D23_9403_51A57359EBAE_.wvu.Cols" localSheetId="69" hidden="1">'KP San Francisco'!$A:$A,'KP San Francisco'!$E:$XFD</definedName>
    <definedName name="Z_43CCFAE8_AE25_4D23_9403_51A57359EBAE_.wvu.Cols" localSheetId="70" hidden="1">'KP San Joaquin'!$A:$A,'KP San Joaquin'!$E:$XFD</definedName>
    <definedName name="Z_43CCFAE8_AE25_4D23_9403_51A57359EBAE_.wvu.Cols" localSheetId="71" hidden="1">'KP San Mateo'!$A:$A,'KP San Mateo'!$E:$XFD</definedName>
    <definedName name="Z_43CCFAE8_AE25_4D23_9403_51A57359EBAE_.wvu.Cols" localSheetId="72" hidden="1">'KP Santa Clara'!$A:$A,'KP Santa Clara'!$E:$XFD</definedName>
    <definedName name="Z_43CCFAE8_AE25_4D23_9403_51A57359EBAE_.wvu.Cols" localSheetId="73" hidden="1">'KP Santa Cruz'!$A:$A,'KP Santa Cruz'!$E:$XFD</definedName>
    <definedName name="Z_43CCFAE8_AE25_4D23_9403_51A57359EBAE_.wvu.Cols" localSheetId="74" hidden="1">'KP Solano'!$A:$A,'KP Solano'!$E:$XFD</definedName>
    <definedName name="Z_43CCFAE8_AE25_4D23_9403_51A57359EBAE_.wvu.Cols" localSheetId="75" hidden="1">'KP Sonoma'!$A:$A,'KP Sonoma'!$E:$XFD</definedName>
    <definedName name="Z_43CCFAE8_AE25_4D23_9403_51A57359EBAE_.wvu.Cols" localSheetId="76" hidden="1">'KP Stanislaus'!$A:$A,'KP Stanislaus'!$E:$XFD</definedName>
    <definedName name="Z_43CCFAE8_AE25_4D23_9403_51A57359EBAE_.wvu.Cols" localSheetId="77" hidden="1">'KP Sutter'!$A:$A,'KP Sutter'!$E:$XFD</definedName>
    <definedName name="Z_43CCFAE8_AE25_4D23_9403_51A57359EBAE_.wvu.Cols" localSheetId="78" hidden="1">'KP Tulare'!$A:$A,'KP Tulare'!$E:$XFD</definedName>
    <definedName name="Z_43CCFAE8_AE25_4D23_9403_51A57359EBAE_.wvu.Cols" localSheetId="79" hidden="1">'KP Ventura'!$A:$A,'KP Ventura'!$E:$XFD</definedName>
    <definedName name="Z_43CCFAE8_AE25_4D23_9403_51A57359EBAE_.wvu.Cols" localSheetId="80" hidden="1">'KP Yolo'!$A:$A,'KP Yolo'!$E:$XFD</definedName>
    <definedName name="Z_43CCFAE8_AE25_4D23_9403_51A57359EBAE_.wvu.Cols" localSheetId="81" hidden="1">'KP Yuba'!$A:$A,'KP Yuba'!$E:$XFD</definedName>
    <definedName name="Z_43CCFAE8_AE25_4D23_9403_51A57359EBAE_.wvu.Cols" localSheetId="83" hidden="1">'LA Care'!$A:$A,'LA Care'!$E:$XFD</definedName>
    <definedName name="Z_43CCFAE8_AE25_4D23_9403_51A57359EBAE_.wvu.Cols" localSheetId="84" hidden="1">'Molina-RIV'!$A:$A,'Molina-RIV'!$E:$XFD</definedName>
    <definedName name="Z_43CCFAE8_AE25_4D23_9403_51A57359EBAE_.wvu.Cols" localSheetId="85" hidden="1">'Molina-SAC'!$A:$A,'Molina-SAC'!$E:$XFD</definedName>
    <definedName name="Z_43CCFAE8_AE25_4D23_9403_51A57359EBAE_.wvu.Cols" localSheetId="86" hidden="1">'Molina-SBD'!$A:$A,'Molina-SBD'!$E:$XFD</definedName>
    <definedName name="Z_43CCFAE8_AE25_4D23_9403_51A57359EBAE_.wvu.Cols" localSheetId="87" hidden="1">'Molina-SD'!$A:$A,'Molina-SD'!$E:$XFD</definedName>
    <definedName name="Z_43CCFAE8_AE25_4D23_9403_51A57359EBAE_.wvu.Cols" localSheetId="102" hidden="1">'Partnership BUT'!$A:$A,'Partnership BUT'!$E:$XFD</definedName>
    <definedName name="Z_43CCFAE8_AE25_4D23_9403_51A57359EBAE_.wvu.Cols" localSheetId="103" hidden="1">'Partnership COL'!$A:$A,'Partnership COL'!$E:$XFD</definedName>
    <definedName name="Z_43CCFAE8_AE25_4D23_9403_51A57359EBAE_.wvu.Cols" localSheetId="104" hidden="1">'Partnership GLE'!$A:$A,'Partnership GLE'!$E:$XFD</definedName>
    <definedName name="Z_43CCFAE8_AE25_4D23_9403_51A57359EBAE_.wvu.Cols" localSheetId="88" hidden="1">'Partnership NE-LAS'!$A:$A,'Partnership NE-LAS'!$E:$XFD</definedName>
    <definedName name="Z_43CCFAE8_AE25_4D23_9403_51A57359EBAE_.wvu.Cols" localSheetId="89" hidden="1">'Partnership NE-MOD'!$A:$A,'Partnership NE-MOD'!$E:$XFD</definedName>
    <definedName name="Z_43CCFAE8_AE25_4D23_9403_51A57359EBAE_.wvu.Cols" localSheetId="90" hidden="1">'Partnership NE-SHA'!$A:$A,'Partnership NE-SHA'!$E:$XFD</definedName>
    <definedName name="Z_43CCFAE8_AE25_4D23_9403_51A57359EBAE_.wvu.Cols" localSheetId="91" hidden="1">'Partnership NE-SIS'!$A:$A,'Partnership NE-SIS'!$E:$XFD</definedName>
    <definedName name="Z_43CCFAE8_AE25_4D23_9403_51A57359EBAE_.wvu.Cols" localSheetId="92" hidden="1">'Partnership NE-TRI'!$A:$A,'Partnership NE-TRI'!$E:$XFD</definedName>
    <definedName name="Z_43CCFAE8_AE25_4D23_9403_51A57359EBAE_.wvu.Cols" localSheetId="105" hidden="1">'Partnership NEV'!$A:$A,'Partnership NEV'!$E:$XFD</definedName>
    <definedName name="Z_43CCFAE8_AE25_4D23_9403_51A57359EBAE_.wvu.Cols" localSheetId="93" hidden="1">'Partnership NW-DE'!$A:$A,'Partnership NW-DE'!$E:$XFD</definedName>
    <definedName name="Z_43CCFAE8_AE25_4D23_9403_51A57359EBAE_.wvu.Cols" localSheetId="94" hidden="1">'Partnership NW-HUM'!$A:$A,'Partnership NW-HUM'!$E:$XFD</definedName>
    <definedName name="Z_43CCFAE8_AE25_4D23_9403_51A57359EBAE_.wvu.Cols" localSheetId="106" hidden="1">'Partnership PLA'!$A:$A,'Partnership PLA'!$E:$XFD</definedName>
    <definedName name="Z_43CCFAE8_AE25_4D23_9403_51A57359EBAE_.wvu.Cols" localSheetId="107" hidden="1">'Partnership PLU'!$A:$A,'Partnership PLU'!$E:$XFD</definedName>
    <definedName name="Z_43CCFAE8_AE25_4D23_9403_51A57359EBAE_.wvu.Cols" localSheetId="95" hidden="1">'Partnership SE-NAP'!$A:$A,'Partnership SE-NAP'!$E:$XFD</definedName>
    <definedName name="Z_43CCFAE8_AE25_4D23_9403_51A57359EBAE_.wvu.Cols" localSheetId="96" hidden="1">'Partnership SE-SOL'!$A:$A,'Partnership SE-SOL'!$E:$XFD</definedName>
    <definedName name="Z_43CCFAE8_AE25_4D23_9403_51A57359EBAE_.wvu.Cols" localSheetId="97" hidden="1">'Partnership SE-YOL'!$A:$A,'Partnership SE-YOL'!$E:$XFD</definedName>
    <definedName name="Z_43CCFAE8_AE25_4D23_9403_51A57359EBAE_.wvu.Cols" localSheetId="108" hidden="1">'Partnership SIE'!$A:$A,'Partnership SIE'!$E:$XFD</definedName>
    <definedName name="Z_43CCFAE8_AE25_4D23_9403_51A57359EBAE_.wvu.Cols" localSheetId="109" hidden="1">'Partnership SUT'!$A:$A,'Partnership SUT'!$E:$XFD</definedName>
    <definedName name="Z_43CCFAE8_AE25_4D23_9403_51A57359EBAE_.wvu.Cols" localSheetId="98" hidden="1">'Partnership SW-LAK'!$A:$A,'Partnership SW-LAK'!$E:$XFD</definedName>
    <definedName name="Z_43CCFAE8_AE25_4D23_9403_51A57359EBAE_.wvu.Cols" localSheetId="99" hidden="1">'Partnership SW-MAR'!$A:$A,'Partnership SW-MAR'!$E:$XFD</definedName>
    <definedName name="Z_43CCFAE8_AE25_4D23_9403_51A57359EBAE_.wvu.Cols" localSheetId="100" hidden="1">'Partnership SW-MEN'!$A:$A,'Partnership SW-MEN'!$E:$XFD</definedName>
    <definedName name="Z_43CCFAE8_AE25_4D23_9403_51A57359EBAE_.wvu.Cols" localSheetId="101" hidden="1">'Partnership SW-SON'!$A:$A,'Partnership SW-SON'!$E:$XFD</definedName>
    <definedName name="Z_43CCFAE8_AE25_4D23_9403_51A57359EBAE_.wvu.Cols" localSheetId="110" hidden="1">'Partnership TEH'!$A:$A,'Partnership TEH'!$E:$XFD</definedName>
    <definedName name="Z_43CCFAE8_AE25_4D23_9403_51A57359EBAE_.wvu.Cols" localSheetId="111" hidden="1">'Partnership YUB'!$A:$A,'Partnership YUB'!$E:$XFD</definedName>
    <definedName name="Z_43CCFAE8_AE25_4D23_9403_51A57359EBAE_.wvu.Cols" localSheetId="116" hidden="1">SCFHP!$A:$A,SCFHP!$E:$XFD</definedName>
    <definedName name="Z_43CCFAE8_AE25_4D23_9403_51A57359EBAE_.wvu.Cols" localSheetId="115" hidden="1">SFHP!$A:$A,SFHP!$E:$XFD</definedName>
    <definedName name="Z_43CCFAE8_AE25_4D23_9403_51A57359EBAE_.wvu.Rows" localSheetId="1" hidden="1">AAH!$64:$1048576,AAH!$1:$1,AAH!$6:$6</definedName>
    <definedName name="Z_43CCFAE8_AE25_4D23_9403_51A57359EBAE_.wvu.Rows" localSheetId="0" hidden="1">AHF!$66:$1048576,AHF!$1:$1,AHF!$6:$6</definedName>
    <definedName name="Z_43CCFAE8_AE25_4D23_9403_51A57359EBAE_.wvu.Rows" localSheetId="11" hidden="1">'ANTH R2-MON'!$64:$1048576,'ANTH R2-MON'!$1:$1,'ANTH R2-MON'!$6:$6</definedName>
    <definedName name="Z_43CCFAE8_AE25_4D23_9403_51A57359EBAE_.wvu.Rows" localSheetId="12" hidden="1">'ANTH R2-TUO'!$64:$1048576,'ANTH R2-TUO'!$1:$1,'ANTH R2-TUO'!$6:$6</definedName>
    <definedName name="Z_43CCFAE8_AE25_4D23_9403_51A57359EBAE_.wvu.Rows" localSheetId="2" hidden="1">'ANTH-ALP'!$64:$1048576,'ANTH-ALP'!$1:$1,'ANTH-ALP'!$6:$6</definedName>
    <definedName name="Z_43CCFAE8_AE25_4D23_9403_51A57359EBAE_.wvu.Rows" localSheetId="3" hidden="1">'ANTH-AMA'!$64:$1048576,'ANTH-AMA'!$1:$1,'ANTH-AMA'!$6:$6</definedName>
    <definedName name="Z_43CCFAE8_AE25_4D23_9403_51A57359EBAE_.wvu.Rows" localSheetId="4" hidden="1">'ANTH-CAL'!$64:$1048576,'ANTH-CAL'!$1:$1,'ANTH-CAL'!$6:$6</definedName>
    <definedName name="Z_43CCFAE8_AE25_4D23_9403_51A57359EBAE_.wvu.Rows" localSheetId="5" hidden="1">'ANTH-ELD'!$64:$1048576,'ANTH-ELD'!$1:$1,'ANTH-ELD'!$6:$6</definedName>
    <definedName name="Z_43CCFAE8_AE25_4D23_9403_51A57359EBAE_.wvu.Rows" localSheetId="6" hidden="1">'ANTH-FRE'!$64:$1048576,'ANTH-FRE'!$1:$1,'ANTH-FRE'!$6:$6</definedName>
    <definedName name="Z_43CCFAE8_AE25_4D23_9403_51A57359EBAE_.wvu.Rows" localSheetId="7" hidden="1">'ANTH-INYO'!$64:$1048576,'ANTH-INYO'!$1:$1,'ANTH-INYO'!$6:$6</definedName>
    <definedName name="Z_43CCFAE8_AE25_4D23_9403_51A57359EBAE_.wvu.Rows" localSheetId="8" hidden="1">'ANTH-KERN'!$64:$1048576,'ANTH-KERN'!$1:$1,'ANTH-KERN'!$6:$6</definedName>
    <definedName name="Z_43CCFAE8_AE25_4D23_9403_51A57359EBAE_.wvu.Rows" localSheetId="9" hidden="1">'ANTH-KIN'!$64:$1048576,'ANTH-KIN'!$1:$1,'ANTH-KIN'!$6:$6</definedName>
    <definedName name="Z_43CCFAE8_AE25_4D23_9403_51A57359EBAE_.wvu.Rows" localSheetId="10" hidden="1">'ANTH-MAD'!$64:$1048576,'ANTH-MAD'!$1:$1,'ANTH-MAD'!$6:$6</definedName>
    <definedName name="Z_43CCFAE8_AE25_4D23_9403_51A57359EBAE_.wvu.Rows" localSheetId="13" hidden="1">'ANTH-SAC'!$64:$1048576,'ANTH-SAC'!$1:$1,'ANTH-SAC'!$6:$6</definedName>
    <definedName name="Z_43CCFAE8_AE25_4D23_9403_51A57359EBAE_.wvu.Rows" localSheetId="15" hidden="1">'ANTH-SCLA'!$64:$1048576,'ANTH-SCLA'!$1:$1,'ANTH-SCLA'!$6:$6</definedName>
    <definedName name="Z_43CCFAE8_AE25_4D23_9403_51A57359EBAE_.wvu.Rows" localSheetId="14" hidden="1">'ANTH-SF'!$64:$1048576,'ANTH-SF'!$1:$1,'ANTH-SF'!$6:$6</definedName>
    <definedName name="Z_43CCFAE8_AE25_4D23_9403_51A57359EBAE_.wvu.Rows" localSheetId="16" hidden="1">'ANTH-TULA'!$64:$1048576,'ANTH-TULA'!$1:$1,'ANTH-TULA'!$6:$6</definedName>
    <definedName name="Z_43CCFAE8_AE25_4D23_9403_51A57359EBAE_.wvu.Rows" localSheetId="17" hidden="1">BSP!$64:$1048576,BSP!$1:$1,BSP!$6:$6</definedName>
    <definedName name="Z_43CCFAE8_AE25_4D23_9403_51A57359EBAE_.wvu.Rows" localSheetId="18" hidden="1">CalOptima!$64:$1048576,CalOptima!$1:$1,CalOptima!$6:$6</definedName>
    <definedName name="Z_43CCFAE8_AE25_4D23_9403_51A57359EBAE_.wvu.Rows" localSheetId="19" hidden="1">'CalViva-Fresno'!$64:$1048576,'CalViva-Fresno'!$1:$1,'CalViva-Fresno'!$6:$6</definedName>
    <definedName name="Z_43CCFAE8_AE25_4D23_9403_51A57359EBAE_.wvu.Rows" localSheetId="20" hidden="1">'CalViva-Kings'!$64:$1048576,'CalViva-Kings'!$1:$1,'CalViva-Kings'!$6:$6</definedName>
    <definedName name="Z_43CCFAE8_AE25_4D23_9403_51A57359EBAE_.wvu.Rows" localSheetId="21" hidden="1">'CalViva-Madera'!$64:$1048576,'CalViva-Madera'!$1:$1,'CalViva-Madera'!$6:$6</definedName>
    <definedName name="Z_43CCFAE8_AE25_4D23_9403_51A57359EBAE_.wvu.Rows" localSheetId="24" hidden="1">'CCAH-MAR'!$64:$1048576,'CCAH-MAR'!$1:$1,'CCAH-MAR'!$6:$6</definedName>
    <definedName name="Z_43CCFAE8_AE25_4D23_9403_51A57359EBAE_.wvu.Rows" localSheetId="25" hidden="1">'CCAH-MER'!$64:$1048576,'CCAH-MER'!$1:$1,'CCAH-MER'!$6:$6</definedName>
    <definedName name="Z_43CCFAE8_AE25_4D23_9403_51A57359EBAE_.wvu.Rows" localSheetId="26" hidden="1">'CCAH-MON'!$73:$1048576,'CCAH-MON'!$1:$1,'CCAH-MON'!$6:$6,'CCAH-MON'!$64:$72</definedName>
    <definedName name="Z_43CCFAE8_AE25_4D23_9403_51A57359EBAE_.wvu.Rows" localSheetId="27" hidden="1">'CCAH-SB'!$64:$1048576,'CCAH-SB'!$1:$1,'CCAH-SB'!$6:$6</definedName>
    <definedName name="Z_43CCFAE8_AE25_4D23_9403_51A57359EBAE_.wvu.Rows" localSheetId="28" hidden="1">'CCAH-SCR'!$64:$1048576,'CCAH-SCR'!$1:$1,'CCAH-SCR'!$6:$6</definedName>
    <definedName name="Z_43CCFAE8_AE25_4D23_9403_51A57359EBAE_.wvu.Rows" localSheetId="31" hidden="1">CCHP!$64:$1048576,CCHP!$1:$1,CCHP!$6:$6</definedName>
    <definedName name="Z_43CCFAE8_AE25_4D23_9403_51A57359EBAE_.wvu.Rows" localSheetId="23" hidden="1">'CenCal-SB'!$64:$1048576,'CenCal-SB'!$1:$1,'CenCal-SB'!$6:$6</definedName>
    <definedName name="Z_43CCFAE8_AE25_4D23_9403_51A57359EBAE_.wvu.Rows" localSheetId="22" hidden="1">'CenCal-SLO'!$64:$1048576,'CenCal-SLO'!$1:$1,'CenCal-SLO'!$6:$6</definedName>
    <definedName name="Z_43CCFAE8_AE25_4D23_9403_51A57359EBAE_.wvu.Rows" localSheetId="29" hidden="1">CHG!$64:$1048576,CHG!$1:$1,CHG!$6:$6</definedName>
    <definedName name="Z_43CCFAE8_AE25_4D23_9403_51A57359EBAE_.wvu.Rows" localSheetId="30" hidden="1">CHPIV!$64:$1048576,CHPIV!$1:$1,CHPIV!$6:$6</definedName>
    <definedName name="Z_43CCFAE8_AE25_4D23_9403_51A57359EBAE_.wvu.Rows" localSheetId="32" hidden="1">GCHP!$64:$1048576,GCHP!$1:$1,GCHP!$6:$6</definedName>
    <definedName name="Z_43CCFAE8_AE25_4D23_9403_51A57359EBAE_.wvu.Rows" localSheetId="38" hidden="1">'Health Net-AMA'!$64:$1048576,'Health Net-AMA'!$1:$1,'Health Net-AMA'!$6:$6</definedName>
    <definedName name="Z_43CCFAE8_AE25_4D23_9403_51A57359EBAE_.wvu.Rows" localSheetId="34" hidden="1">'Health Net-CAL'!$66:$1048576,'Health Net-CAL'!$1:$1,'Health Net-CAL'!$6:$6,'Health Net-CAL'!$64:$65</definedName>
    <definedName name="Z_43CCFAE8_AE25_4D23_9403_51A57359EBAE_.wvu.Rows" localSheetId="35" hidden="1">'Health Net-INYO'!$66:$1048576,'Health Net-INYO'!$1:$1,'Health Net-INYO'!$6:$6,'Health Net-INYO'!$64:$65</definedName>
    <definedName name="Z_43CCFAE8_AE25_4D23_9403_51A57359EBAE_.wvu.Rows" localSheetId="36" hidden="1">'Health Net-LA'!$64:$1048576,'Health Net-LA'!$1:$1,'Health Net-LA'!$6:$6</definedName>
    <definedName name="Z_43CCFAE8_AE25_4D23_9403_51A57359EBAE_.wvu.Rows" localSheetId="39" hidden="1">'Health Net-MONO'!$64:$1048576,'Health Net-MONO'!$1:$1,'Health Net-MONO'!$6:$6</definedName>
    <definedName name="Z_43CCFAE8_AE25_4D23_9403_51A57359EBAE_.wvu.Rows" localSheetId="37" hidden="1">'Health Net-SAC'!$64:$1048576,'Health Net-SAC'!$1:$1,'Health Net-SAC'!$6:$6</definedName>
    <definedName name="Z_43CCFAE8_AE25_4D23_9403_51A57359EBAE_.wvu.Rows" localSheetId="40" hidden="1">'Health Net-San Joa'!$64:$1048576,'Health Net-San Joa'!$1:$1,'Health Net-San Joa'!$6:$6</definedName>
    <definedName name="Z_43CCFAE8_AE25_4D23_9403_51A57359EBAE_.wvu.Rows" localSheetId="41" hidden="1">'Health Net-STA'!$64:$1048576,'Health Net-STA'!$1:$1,'Health Net-STA'!$6:$6</definedName>
    <definedName name="Z_43CCFAE8_AE25_4D23_9403_51A57359EBAE_.wvu.Rows" localSheetId="42" hidden="1">'Health Net-TUL'!$66:$1048576,'Health Net-TUL'!$1:$1,'Health Net-TUL'!$6:$6,'Health Net-TUL'!$64:$65</definedName>
    <definedName name="Z_43CCFAE8_AE25_4D23_9403_51A57359EBAE_.wvu.Rows" localSheetId="33" hidden="1">'Health Net-TUO'!$66:$1048576,'Health Net-TUO'!$1:$1,'Health Net-TUO'!$6:$6,'Health Net-TUO'!$64:$65</definedName>
    <definedName name="Z_43CCFAE8_AE25_4D23_9403_51A57359EBAE_.wvu.Rows" localSheetId="43" hidden="1">'HPSJ-Alpine'!$64:$1048576,'HPSJ-Alpine'!$1:$1,'HPSJ-Alpine'!$6:$6</definedName>
    <definedName name="Z_43CCFAE8_AE25_4D23_9403_51A57359EBAE_.wvu.Rows" localSheetId="44" hidden="1">'HPSJ-ED'!$64:$1048576,'HPSJ-ED'!$1:$1,'HPSJ-ED'!$6:$6</definedName>
    <definedName name="Z_43CCFAE8_AE25_4D23_9403_51A57359EBAE_.wvu.Rows" localSheetId="45" hidden="1">'HPSJ-San Joaquin'!$64:$1048576,'HPSJ-San Joaquin'!$1:$1,'HPSJ-San Joaquin'!$6:$6</definedName>
    <definedName name="Z_43CCFAE8_AE25_4D23_9403_51A57359EBAE_.wvu.Rows" localSheetId="46" hidden="1">'HPSJ-Stanislaus'!$64:$1048576,'HPSJ-Stanislaus'!$1:$1,'HPSJ-Stanislaus'!$6:$6</definedName>
    <definedName name="Z_43CCFAE8_AE25_4D23_9403_51A57359EBAE_.wvu.Rows" localSheetId="47" hidden="1">HPSM!$65:$1048576,HPSM!$1:$1,HPSM!$6:$6</definedName>
    <definedName name="Z_43CCFAE8_AE25_4D23_9403_51A57359EBAE_.wvu.Rows" localSheetId="48" hidden="1">'IEHP-RIV'!$64:$1048576,'IEHP-RIV'!$1:$1,'IEHP-RIV'!$6:$6</definedName>
    <definedName name="Z_43CCFAE8_AE25_4D23_9403_51A57359EBAE_.wvu.Rows" localSheetId="49" hidden="1">'IEHP-SBD'!$64:$1048576,'IEHP-SBD'!$1:$1,'IEHP-SBD'!$6:$6</definedName>
    <definedName name="Z_43CCFAE8_AE25_4D23_9403_51A57359EBAE_.wvu.Rows" localSheetId="82" hidden="1">Kern!$64:$1048576,Kern!$1:$1,Kern!$6:$6</definedName>
    <definedName name="Z_43CCFAE8_AE25_4D23_9403_51A57359EBAE_.wvu.Rows" localSheetId="61" hidden="1">'KP  Marin'!$66:$1048576,'KP  Marin'!$1:$1,'KP  Marin'!$6:$6</definedName>
    <definedName name="Z_43CCFAE8_AE25_4D23_9403_51A57359EBAE_.wvu.Rows" localSheetId="60" hidden="1">'KP  Mariposa'!$66:$1048576,'KP  Mariposa'!$1:$1,'KP  Mariposa'!$6:$6</definedName>
    <definedName name="Z_43CCFAE8_AE25_4D23_9403_51A57359EBAE_.wvu.Rows" localSheetId="62" hidden="1">'KP  Napa'!$66:$1048576,'KP  Napa'!$1:$1,'KP  Napa'!$6:$6</definedName>
    <definedName name="Z_43CCFAE8_AE25_4D23_9403_51A57359EBAE_.wvu.Rows" localSheetId="50" hidden="1">'KP Alameda'!$66:$1048576,'KP Alameda'!$1:$1,'KP Alameda'!$6:$6</definedName>
    <definedName name="Z_43CCFAE8_AE25_4D23_9403_51A57359EBAE_.wvu.Rows" localSheetId="51" hidden="1">'KP Amador'!$66:$1048576,'KP Amador'!$1:$1,'KP Amador'!$6:$6</definedName>
    <definedName name="Z_43CCFAE8_AE25_4D23_9403_51A57359EBAE_.wvu.Rows" localSheetId="52" hidden="1">'KP Contra Costa'!$66:$1048576,'KP Contra Costa'!$1:$1,'KP Contra Costa'!$6:$6</definedName>
    <definedName name="Z_43CCFAE8_AE25_4D23_9403_51A57359EBAE_.wvu.Rows" localSheetId="53" hidden="1">'KP El Dorado'!$66:$1048576,'KP El Dorado'!$1:$1,'KP El Dorado'!$6:$6</definedName>
    <definedName name="Z_43CCFAE8_AE25_4D23_9403_51A57359EBAE_.wvu.Rows" localSheetId="54" hidden="1">'KP Fresno'!$66:$1048576,'KP Fresno'!$1:$1,'KP Fresno'!$6:$6</definedName>
    <definedName name="Z_43CCFAE8_AE25_4D23_9403_51A57359EBAE_.wvu.Rows" localSheetId="55" hidden="1">'KP Imperial'!$66:$1048576,'KP Imperial'!$1:$1,'KP Imperial'!$6:$6</definedName>
    <definedName name="Z_43CCFAE8_AE25_4D23_9403_51A57359EBAE_.wvu.Rows" localSheetId="56" hidden="1">'KP Kern'!$66:$1048576,'KP Kern'!$1:$1,'KP Kern'!$6:$6</definedName>
    <definedName name="Z_43CCFAE8_AE25_4D23_9403_51A57359EBAE_.wvu.Rows" localSheetId="57" hidden="1">'KP Kings'!$66:$1048576,'KP Kings'!$1:$1,'KP Kings'!$6:$6</definedName>
    <definedName name="Z_43CCFAE8_AE25_4D23_9403_51A57359EBAE_.wvu.Rows" localSheetId="58" hidden="1">'KP Los Angeles'!$66:$1048576,'KP Los Angeles'!$1:$1,'KP Los Angeles'!$6:$6</definedName>
    <definedName name="Z_43CCFAE8_AE25_4D23_9403_51A57359EBAE_.wvu.Rows" localSheetId="59" hidden="1">'KP Madera'!$66:$1048576,'KP Madera'!$1:$1,'KP Madera'!$6:$6</definedName>
    <definedName name="Z_43CCFAE8_AE25_4D23_9403_51A57359EBAE_.wvu.Rows" localSheetId="63" hidden="1">'KP Orange'!$66:$1048576,'KP Orange'!$1:$1,'KP Orange'!$6:$6</definedName>
    <definedName name="Z_43CCFAE8_AE25_4D23_9403_51A57359EBAE_.wvu.Rows" localSheetId="64" hidden="1">'KP Placer'!$66:$1048576,'KP Placer'!$6:$6</definedName>
    <definedName name="Z_43CCFAE8_AE25_4D23_9403_51A57359EBAE_.wvu.Rows" localSheetId="65" hidden="1">'KP Riverside'!$66:$1048576,'KP Riverside'!$1:$1,'KP Riverside'!$6:$6</definedName>
    <definedName name="Z_43CCFAE8_AE25_4D23_9403_51A57359EBAE_.wvu.Rows" localSheetId="66" hidden="1">'KP Sacramento'!$66:$1048576,'KP Sacramento'!$1:$1,'KP Sacramento'!$6:$6</definedName>
    <definedName name="Z_43CCFAE8_AE25_4D23_9403_51A57359EBAE_.wvu.Rows" localSheetId="67" hidden="1">'KP San Bernardino'!$66:$1048576,'KP San Bernardino'!$1:$1,'KP San Bernardino'!$6:$6</definedName>
    <definedName name="Z_43CCFAE8_AE25_4D23_9403_51A57359EBAE_.wvu.Rows" localSheetId="68" hidden="1">'KP San Diego'!$66:$1048576,'KP San Diego'!$1:$1,'KP San Diego'!$6:$6</definedName>
    <definedName name="Z_43CCFAE8_AE25_4D23_9403_51A57359EBAE_.wvu.Rows" localSheetId="69" hidden="1">'KP San Francisco'!$66:$1048576,'KP San Francisco'!$1:$1,'KP San Francisco'!$6:$6</definedName>
    <definedName name="Z_43CCFAE8_AE25_4D23_9403_51A57359EBAE_.wvu.Rows" localSheetId="70" hidden="1">'KP San Joaquin'!$66:$1048576,'KP San Joaquin'!$1:$1,'KP San Joaquin'!$6:$6</definedName>
    <definedName name="Z_43CCFAE8_AE25_4D23_9403_51A57359EBAE_.wvu.Rows" localSheetId="71" hidden="1">'KP San Mateo'!$66:$1048576,'KP San Mateo'!$1:$1,'KP San Mateo'!$6:$6</definedName>
    <definedName name="Z_43CCFAE8_AE25_4D23_9403_51A57359EBAE_.wvu.Rows" localSheetId="72" hidden="1">'KP Santa Clara'!$66:$1048576,'KP Santa Clara'!$1:$1,'KP Santa Clara'!$6:$6</definedName>
    <definedName name="Z_43CCFAE8_AE25_4D23_9403_51A57359EBAE_.wvu.Rows" localSheetId="73" hidden="1">'KP Santa Cruz'!$66:$1048576,'KP Santa Cruz'!$1:$1,'KP Santa Cruz'!$6:$6</definedName>
    <definedName name="Z_43CCFAE8_AE25_4D23_9403_51A57359EBAE_.wvu.Rows" localSheetId="74" hidden="1">'KP Solano'!$66:$1048576,'KP Solano'!$1:$1,'KP Solano'!$6:$6</definedName>
    <definedName name="Z_43CCFAE8_AE25_4D23_9403_51A57359EBAE_.wvu.Rows" localSheetId="75" hidden="1">'KP Sonoma'!$66:$1048576,'KP Sonoma'!$1:$1,'KP Sonoma'!$6:$6</definedName>
    <definedName name="Z_43CCFAE8_AE25_4D23_9403_51A57359EBAE_.wvu.Rows" localSheetId="76" hidden="1">'KP Stanislaus'!$66:$1048576,'KP Stanislaus'!$1:$1,'KP Stanislaus'!$6:$6</definedName>
    <definedName name="Z_43CCFAE8_AE25_4D23_9403_51A57359EBAE_.wvu.Rows" localSheetId="77" hidden="1">'KP Sutter'!$66:$1048576,'KP Sutter'!$1:$1,'KP Sutter'!$6:$6</definedName>
    <definedName name="Z_43CCFAE8_AE25_4D23_9403_51A57359EBAE_.wvu.Rows" localSheetId="78" hidden="1">'KP Tulare'!$66:$1048576,'KP Tulare'!$1:$1,'KP Tulare'!$6:$6</definedName>
    <definedName name="Z_43CCFAE8_AE25_4D23_9403_51A57359EBAE_.wvu.Rows" localSheetId="79" hidden="1">'KP Ventura'!$66:$1048576,'KP Ventura'!$1:$1,'KP Ventura'!$6:$6</definedName>
    <definedName name="Z_43CCFAE8_AE25_4D23_9403_51A57359EBAE_.wvu.Rows" localSheetId="80" hidden="1">'KP Yolo'!$66:$1048576,'KP Yolo'!$1:$1,'KP Yolo'!$6:$6</definedName>
    <definedName name="Z_43CCFAE8_AE25_4D23_9403_51A57359EBAE_.wvu.Rows" localSheetId="81" hidden="1">'KP Yuba'!$66:$1048576,'KP Yuba'!$1:$1,'KP Yuba'!$6:$6</definedName>
    <definedName name="Z_43CCFAE8_AE25_4D23_9403_51A57359EBAE_.wvu.Rows" localSheetId="83" hidden="1">'LA Care'!$64:$1048576,'LA Care'!$1:$1,'LA Care'!$6:$6</definedName>
    <definedName name="Z_43CCFAE8_AE25_4D23_9403_51A57359EBAE_.wvu.Rows" localSheetId="84" hidden="1">'Molina-RIV'!$64:$1048576,'Molina-RIV'!$1:$1,'Molina-RIV'!$6:$6</definedName>
    <definedName name="Z_43CCFAE8_AE25_4D23_9403_51A57359EBAE_.wvu.Rows" localSheetId="85" hidden="1">'Molina-SAC'!$64:$1048576,'Molina-SAC'!$1:$1,'Molina-SAC'!$6:$6</definedName>
    <definedName name="Z_43CCFAE8_AE25_4D23_9403_51A57359EBAE_.wvu.Rows" localSheetId="86" hidden="1">'Molina-SBD'!$64:$1048576,'Molina-SBD'!$1:$1,'Molina-SBD'!$6:$6</definedName>
    <definedName name="Z_43CCFAE8_AE25_4D23_9403_51A57359EBAE_.wvu.Rows" localSheetId="87" hidden="1">'Molina-SD'!$64:$1048576,'Molina-SD'!$1:$1,'Molina-SD'!$6:$6</definedName>
    <definedName name="Z_43CCFAE8_AE25_4D23_9403_51A57359EBAE_.wvu.Rows" localSheetId="102" hidden="1">'Partnership BUT'!$64:$1048576,'Partnership BUT'!$1:$1,'Partnership BUT'!$6:$6</definedName>
    <definedName name="Z_43CCFAE8_AE25_4D23_9403_51A57359EBAE_.wvu.Rows" localSheetId="103" hidden="1">'Partnership COL'!$64:$1048576,'Partnership COL'!$1:$1,'Partnership COL'!$6:$6</definedName>
    <definedName name="Z_43CCFAE8_AE25_4D23_9403_51A57359EBAE_.wvu.Rows" localSheetId="104" hidden="1">'Partnership GLE'!$64:$1048576,'Partnership GLE'!$1:$1,'Partnership GLE'!$6:$6</definedName>
    <definedName name="Z_43CCFAE8_AE25_4D23_9403_51A57359EBAE_.wvu.Rows" localSheetId="88" hidden="1">'Partnership NE-LAS'!$64:$1048576,'Partnership NE-LAS'!$1:$1,'Partnership NE-LAS'!$6:$6</definedName>
    <definedName name="Z_43CCFAE8_AE25_4D23_9403_51A57359EBAE_.wvu.Rows" localSheetId="89" hidden="1">'Partnership NE-MOD'!$64:$1048576,'Partnership NE-MOD'!$1:$1,'Partnership NE-MOD'!$6:$6</definedName>
    <definedName name="Z_43CCFAE8_AE25_4D23_9403_51A57359EBAE_.wvu.Rows" localSheetId="90" hidden="1">'Partnership NE-SHA'!$64:$1048576,'Partnership NE-SHA'!$1:$1,'Partnership NE-SHA'!$6:$6</definedName>
    <definedName name="Z_43CCFAE8_AE25_4D23_9403_51A57359EBAE_.wvu.Rows" localSheetId="91" hidden="1">'Partnership NE-SIS'!$64:$1048576,'Partnership NE-SIS'!$1:$1,'Partnership NE-SIS'!$6:$6</definedName>
    <definedName name="Z_43CCFAE8_AE25_4D23_9403_51A57359EBAE_.wvu.Rows" localSheetId="92" hidden="1">'Partnership NE-TRI'!$64:$1048576,'Partnership NE-TRI'!$1:$1,'Partnership NE-TRI'!$6:$6</definedName>
    <definedName name="Z_43CCFAE8_AE25_4D23_9403_51A57359EBAE_.wvu.Rows" localSheetId="105" hidden="1">'Partnership NEV'!$64:$1048576,'Partnership NEV'!$1:$1,'Partnership NEV'!$6:$6</definedName>
    <definedName name="Z_43CCFAE8_AE25_4D23_9403_51A57359EBAE_.wvu.Rows" localSheetId="93" hidden="1">'Partnership NW-DE'!$64:$1048576,'Partnership NW-DE'!$1:$1,'Partnership NW-DE'!$6:$6</definedName>
    <definedName name="Z_43CCFAE8_AE25_4D23_9403_51A57359EBAE_.wvu.Rows" localSheetId="94" hidden="1">'Partnership NW-HUM'!$64:$1048576,'Partnership NW-HUM'!$1:$1,'Partnership NW-HUM'!$6:$6</definedName>
    <definedName name="Z_43CCFAE8_AE25_4D23_9403_51A57359EBAE_.wvu.Rows" localSheetId="106" hidden="1">'Partnership PLA'!$64:$1048576,'Partnership PLA'!$1:$1,'Partnership PLA'!$6:$6</definedName>
    <definedName name="Z_43CCFAE8_AE25_4D23_9403_51A57359EBAE_.wvu.Rows" localSheetId="107" hidden="1">'Partnership PLU'!$64:$1048576,'Partnership PLU'!$1:$1,'Partnership PLU'!$6:$6</definedName>
    <definedName name="Z_43CCFAE8_AE25_4D23_9403_51A57359EBAE_.wvu.Rows" localSheetId="95" hidden="1">'Partnership SE-NAP'!$64:$1048576,'Partnership SE-NAP'!$1:$1,'Partnership SE-NAP'!$6:$6</definedName>
    <definedName name="Z_43CCFAE8_AE25_4D23_9403_51A57359EBAE_.wvu.Rows" localSheetId="96" hidden="1">'Partnership SE-SOL'!$64:$1048576,'Partnership SE-SOL'!$1:$1,'Partnership SE-SOL'!$6:$6</definedName>
    <definedName name="Z_43CCFAE8_AE25_4D23_9403_51A57359EBAE_.wvu.Rows" localSheetId="97" hidden="1">'Partnership SE-YOL'!$64:$1048576,'Partnership SE-YOL'!$1:$1,'Partnership SE-YOL'!$6:$6</definedName>
    <definedName name="Z_43CCFAE8_AE25_4D23_9403_51A57359EBAE_.wvu.Rows" localSheetId="108" hidden="1">'Partnership SIE'!$64:$1048576,'Partnership SIE'!$1:$1,'Partnership SIE'!$6:$6</definedName>
    <definedName name="Z_43CCFAE8_AE25_4D23_9403_51A57359EBAE_.wvu.Rows" localSheetId="109" hidden="1">'Partnership SUT'!$64:$1048576,'Partnership SUT'!$1:$1,'Partnership SUT'!$6:$6</definedName>
    <definedName name="Z_43CCFAE8_AE25_4D23_9403_51A57359EBAE_.wvu.Rows" localSheetId="98" hidden="1">'Partnership SW-LAK'!$64:$1048576,'Partnership SW-LAK'!$1:$1,'Partnership SW-LAK'!$6:$6</definedName>
    <definedName name="Z_43CCFAE8_AE25_4D23_9403_51A57359EBAE_.wvu.Rows" localSheetId="99" hidden="1">'Partnership SW-MAR'!$64:$1048576,'Partnership SW-MAR'!$1:$1,'Partnership SW-MAR'!$6:$6</definedName>
    <definedName name="Z_43CCFAE8_AE25_4D23_9403_51A57359EBAE_.wvu.Rows" localSheetId="100" hidden="1">'Partnership SW-MEN'!$64:$1048576,'Partnership SW-MEN'!$1:$1,'Partnership SW-MEN'!$6:$6</definedName>
    <definedName name="Z_43CCFAE8_AE25_4D23_9403_51A57359EBAE_.wvu.Rows" localSheetId="101" hidden="1">'Partnership SW-SON'!$64:$1048576,'Partnership SW-SON'!$1:$1,'Partnership SW-SON'!$6:$6</definedName>
    <definedName name="Z_43CCFAE8_AE25_4D23_9403_51A57359EBAE_.wvu.Rows" localSheetId="110" hidden="1">'Partnership TEH'!$64:$1048576,'Partnership TEH'!$1:$1,'Partnership TEH'!$6:$6</definedName>
    <definedName name="Z_43CCFAE8_AE25_4D23_9403_51A57359EBAE_.wvu.Rows" localSheetId="111" hidden="1">'Partnership YUB'!$64:$1048576,'Partnership YUB'!$1:$1,'Partnership YUB'!$6:$6</definedName>
    <definedName name="Z_43CCFAE8_AE25_4D23_9403_51A57359EBAE_.wvu.Rows" localSheetId="116" hidden="1">SCFHP!$64:$1048576,SCFHP!$1:$1,SCFHP!$6:$6</definedName>
    <definedName name="Z_43CCFAE8_AE25_4D23_9403_51A57359EBAE_.wvu.Rows" localSheetId="115" hidden="1">SFHP!$64:$1048576,SFHP!$1:$1,SFHP!$6:$6</definedName>
  </definedNames>
  <calcPr calcId="191028"/>
  <customWorkbookViews>
    <customWorkbookView name="Barber, Sean (HCP-TPLRD)@DHCS - Personal View" guid="{B806610C-F6CE-47AC-85CF-CE2A19C35E87}" mergeInterval="0" personalView="1" maximized="1" xWindow="-8" yWindow="-8" windowWidth="1936" windowHeight="1056" activeSheetId="1" showComments="commIndAndComment"/>
    <customWorkbookView name="Lumbang, Emil@DHCS - Personal View" guid="{4B3241F8-45C7-4DC6-A1EE-CC3024BB03D9}" mergeInterval="0" personalView="1" maximized="1" xWindow="-9" yWindow="-9" windowWidth="1938" windowHeight="1048" activeSheetId="24"/>
    <customWorkbookView name="Gant, Corine@DHCS - Personal View" guid="{53B9AE4F-0970-4FD9-B14D-70069E8E5495}" mergeInterval="0" personalView="1" maximized="1" xWindow="-11" yWindow="-11" windowWidth="1942" windowHeight="1042" activeSheetId="100"/>
    <customWorkbookView name="Jahani, Sonbol (MCQMD)@DHCS - Personal View" guid="{2022CF76-99AF-47F7-AB6C-26458AE08368}" mergeInterval="0" personalView="1" maximized="1" xWindow="-9" yWindow="-9" windowWidth="1938" windowHeight="1048" activeSheetId="81"/>
    <customWorkbookView name="Costa, Julian@DHCS - Personal View" guid="{5F3DB8C1-F907-456E-ABD5-E2499A4AAD50}" mergeInterval="0" personalView="1" xWindow="17" yWindow="37" windowWidth="1349" windowHeight="791" activeSheetId="35"/>
    <customWorkbookView name="Ballesteros, Veronica@DHCS - Personal View" guid="{BB6B2E34-AFCF-4C6D-9428-A55E3CFE758C}" mergeInterval="0" personalView="1" maximized="1" xWindow="-8" yWindow="-8" windowWidth="1456" windowHeight="876" activeSheetId="74"/>
    <customWorkbookView name="Taylor, Camella@DHCS - Personal View" guid="{9E9598C5-2ECB-4535-9DC5-601E8F1C90C7}" mergeInterval="0" personalView="1" maximized="1" xWindow="-2891" yWindow="-11" windowWidth="2902" windowHeight="1582" activeSheetId="68" showComments="commIndAndComment"/>
    <customWorkbookView name="Meier, Evelyn@DHCS - Personal View" guid="{013D9C44-5798-4304-8A81-440115309307}" mergeInterval="0" personalView="1" xWindow="2" windowWidth="904" windowHeight="1040" tabRatio="796" activeSheetId="65"/>
    <customWorkbookView name="Plascencia, Daniela (MCQMD)@DHCS - Personal View" guid="{43CCFAE8-AE25-4D23-9403-51A57359EBAE}" mergeInterval="0" personalView="1" maximized="1" xWindow="-8" yWindow="-8" windowWidth="1936" windowHeight="1056"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0979" uniqueCount="172">
  <si>
    <t>Press TAB to move to input areas. Press UP, DOWN, LEFT, or RIGHT ARROW in column A to read through the document”</t>
  </si>
  <si>
    <t>Plan Information</t>
  </si>
  <si>
    <t>MCP Name:</t>
  </si>
  <si>
    <t>AIDS HEALTHCARE FOUNDATION</t>
  </si>
  <si>
    <t>N/A</t>
  </si>
  <si>
    <t>Reporting Unit:</t>
  </si>
  <si>
    <t>LOS ANGELES COUNTY</t>
  </si>
  <si>
    <t>Contract Year:</t>
  </si>
  <si>
    <t>Provider to Member Ratios</t>
  </si>
  <si>
    <t>Adult/Pediatric</t>
  </si>
  <si>
    <t>Results</t>
  </si>
  <si>
    <t>Description of Findings</t>
  </si>
  <si>
    <t>PCP Ratio (1: 2,000)</t>
  </si>
  <si>
    <t>All</t>
  </si>
  <si>
    <t>Pass</t>
  </si>
  <si>
    <t>Total Physician Ratio (1: 1,200)</t>
  </si>
  <si>
    <t>Mental Health Outpatient Services</t>
  </si>
  <si>
    <t>Adult</t>
  </si>
  <si>
    <t>Mental Health Outpatient  Services</t>
  </si>
  <si>
    <t>Pediatric</t>
  </si>
  <si>
    <t>Time or Distance Provider Types</t>
  </si>
  <si>
    <t>PCP</t>
  </si>
  <si>
    <r>
      <t xml:space="preserve">AAS Pass </t>
    </r>
    <r>
      <rPr>
        <vertAlign val="superscript"/>
        <sz val="12"/>
        <color rgb="FF000000"/>
        <rFont val="Arial"/>
        <family val="2"/>
      </rPr>
      <t>1</t>
    </r>
  </si>
  <si>
    <t>OB/GYN (Primary Care)</t>
  </si>
  <si>
    <t>OB/GYN (Specialty Care)</t>
  </si>
  <si>
    <t>Cardiology/ Interventional Cardiology</t>
  </si>
  <si>
    <t>Dermatology</t>
  </si>
  <si>
    <t>Endocrinology</t>
  </si>
  <si>
    <t>ENT/ Otolaryngology</t>
  </si>
  <si>
    <t>Gastroenterology</t>
  </si>
  <si>
    <t>General Surgery</t>
  </si>
  <si>
    <t>/</t>
  </si>
  <si>
    <t>Hematology</t>
  </si>
  <si>
    <t>HIV/AIDS Specialists/ Infectious Diseases</t>
  </si>
  <si>
    <t>Nephrology</t>
  </si>
  <si>
    <t>Neurology</t>
  </si>
  <si>
    <t>Oncology</t>
  </si>
  <si>
    <t>Ophthalmology</t>
  </si>
  <si>
    <t>Orthopedic Surgery</t>
  </si>
  <si>
    <t>Physical Medicine and Rehabilitation</t>
  </si>
  <si>
    <t>Psychiatry</t>
  </si>
  <si>
    <t>Pulmonology</t>
  </si>
  <si>
    <t>Hospitals</t>
  </si>
  <si>
    <t>Alternative Access Standards</t>
  </si>
  <si>
    <t>Alternative Access Standards Request(s)</t>
  </si>
  <si>
    <t>Telehealth</t>
  </si>
  <si>
    <t>Mandatory Provider Types</t>
  </si>
  <si>
    <t>Federally Qualified Health Center (FQHC)</t>
  </si>
  <si>
    <t>Must be contracted with at least one FQHC in every servicing county</t>
  </si>
  <si>
    <t>Rural Health Clinic (RHC)</t>
  </si>
  <si>
    <t>Must be contracted with at least one RHC in every servicing county</t>
  </si>
  <si>
    <t>Freestanding Birthing Center (FBC)</t>
  </si>
  <si>
    <t>Must be contracted with at least one FBC in every servicing county</t>
  </si>
  <si>
    <t>Indian Health Facilities (IHF)</t>
  </si>
  <si>
    <t>Must offer to contract with all IHFs in every servicing county</t>
  </si>
  <si>
    <t>Licensed Midwife (LM)</t>
  </si>
  <si>
    <t>Must be contracted with at least one LM in every servicing county</t>
  </si>
  <si>
    <t>Certified Nurse Midwife (CNM)</t>
  </si>
  <si>
    <t>Must be contracted with at least one CNM in every servicing county</t>
  </si>
  <si>
    <t>Timely Access</t>
  </si>
  <si>
    <t>Long Term Supports and Services (LTSS) - Timely Access Policies and Procedures</t>
  </si>
  <si>
    <t>Notes</t>
  </si>
  <si>
    <r>
      <rPr>
        <vertAlign val="superscript"/>
        <sz val="12"/>
        <color theme="1"/>
        <rFont val="Arial"/>
        <family val="2"/>
      </rPr>
      <t>1</t>
    </r>
    <r>
      <rPr>
        <sz val="12"/>
        <color theme="1"/>
        <rFont val="Arial"/>
        <family val="2"/>
      </rPr>
      <t xml:space="preserve"> AAS pass - MCP alternative delivery system per WIC 14197</t>
    </r>
  </si>
  <si>
    <t>ALAMEDA ALLIANCE FOR HEALTH</t>
  </si>
  <si>
    <t>ALAMEDA COUNTY</t>
  </si>
  <si>
    <t>AAS Pass</t>
  </si>
  <si>
    <t>Must be contracted with at least one FQHC in every servicing county &amp; contract offered to each facility within every servicing county</t>
  </si>
  <si>
    <t>Must be contracted with at least one RHC in every servicing county &amp; contract offered to each facility within every servicing county</t>
  </si>
  <si>
    <t>ANTHEM BLUE CROSS PARTNERSHIP PLAN</t>
  </si>
  <si>
    <t>ALPINE COUNTY</t>
  </si>
  <si>
    <t>AMADOR COUNTY</t>
  </si>
  <si>
    <t>CALAVERAS COUNTY</t>
  </si>
  <si>
    <t>EL DORADO COUNTY</t>
  </si>
  <si>
    <t>FRESNO COUNTY</t>
  </si>
  <si>
    <t>Pass with Conditions</t>
  </si>
  <si>
    <t>INYO COUNTY</t>
  </si>
  <si>
    <t>KERN COUNTY</t>
  </si>
  <si>
    <t>KINGS COUNTY</t>
  </si>
  <si>
    <t>MADERA COUNTY</t>
  </si>
  <si>
    <t>REGION 2 - MONO COUNTY</t>
  </si>
  <si>
    <t>REGION 2 - TUOLUMNE COUNTY</t>
  </si>
  <si>
    <t>SACRAMENTO COUNTY</t>
  </si>
  <si>
    <t>SAN FRANCISCO COUNTY</t>
  </si>
  <si>
    <t>SANTA CLARA COUNTY</t>
  </si>
  <si>
    <t>TULARE COUNTY</t>
  </si>
  <si>
    <t>BLUE SHIELD OF CA PROMISE HEALTH PLAN</t>
  </si>
  <si>
    <t>SAN DIEGO COUNTY</t>
  </si>
  <si>
    <t>CALOPTIMA</t>
  </si>
  <si>
    <t>ORANGE COUNTY</t>
  </si>
  <si>
    <t>CALVIVA</t>
  </si>
  <si>
    <t>CENCAL HEALTH</t>
  </si>
  <si>
    <t>SAN LUIS OBISPO COUNTY</t>
  </si>
  <si>
    <t>SANTA BARBARA COUNTY</t>
  </si>
  <si>
    <t>CENTRAL CALIFORNIA ALLIANCE FOR HEALTH</t>
  </si>
  <si>
    <t>MARIPOSA COUNTY</t>
  </si>
  <si>
    <t>MERCED COUNTY</t>
  </si>
  <si>
    <t>MONTEREY COUNTY</t>
  </si>
  <si>
    <t>SAN BENITO COUNTY</t>
  </si>
  <si>
    <t>SANTA CRUZ COUNTY</t>
  </si>
  <si>
    <t>COMMUNITY HEALTH GROUP PARTNERSHIP PLAN</t>
  </si>
  <si>
    <t>COMMUNITY HEALTH PLAN IMPERIAL VALLEY</t>
  </si>
  <si>
    <t>IMPERIAL COUNTY</t>
  </si>
  <si>
    <t>CONTRA COSTA HEALTH PLAN</t>
  </si>
  <si>
    <t>CONTRA COSTA COUNTY</t>
  </si>
  <si>
    <t>GOLD COAST HEALTH PLAN</t>
  </si>
  <si>
    <t>VENTURA COUNTY</t>
  </si>
  <si>
    <t>HEALTH NET COMMUNITY SOLUTIONS, INC.</t>
  </si>
  <si>
    <t>TUOLUMNE COUNTY</t>
  </si>
  <si>
    <t xml:space="preserve">Pass  </t>
  </si>
  <si>
    <t>MONO COUNTY</t>
  </si>
  <si>
    <t>SAN JOAQUIN COUNTY</t>
  </si>
  <si>
    <t>STANISLAUS COUNTY</t>
  </si>
  <si>
    <t>HEALTH PLAN OF SAN JOAQUIN</t>
  </si>
  <si>
    <t>HEALTH PLAN OF SAN MATEO</t>
  </si>
  <si>
    <t>SAN MATEO COUNTY</t>
  </si>
  <si>
    <t>Dental</t>
  </si>
  <si>
    <t>INLAND EMPIRE HEALTH PLAN</t>
  </si>
  <si>
    <t>RIVERSIDE COUNTY</t>
  </si>
  <si>
    <t>SAN BERNARDINO COUNTY</t>
  </si>
  <si>
    <t>KAISER (KP CAL LLC)</t>
  </si>
  <si>
    <t xml:space="preserve"> KERN COUNTY</t>
  </si>
  <si>
    <t xml:space="preserve"> KINGS COUNTY</t>
  </si>
  <si>
    <t>MARIN COUNTY</t>
  </si>
  <si>
    <t>NAPA COUNTY</t>
  </si>
  <si>
    <t>PLACER COUNTY</t>
  </si>
  <si>
    <t xml:space="preserve"> SACRAMENTO COUNTY</t>
  </si>
  <si>
    <t xml:space="preserve"> SAN BERNARDINO COUNTY</t>
  </si>
  <si>
    <t xml:space="preserve"> SAN DIEGO COUNTY</t>
  </si>
  <si>
    <t xml:space="preserve"> SAN FRANCISCO COUNTY</t>
  </si>
  <si>
    <t xml:space="preserve"> SAN JOAQUIN COUNTY</t>
  </si>
  <si>
    <t xml:space="preserve"> SAN MATEO COUNTY</t>
  </si>
  <si>
    <t xml:space="preserve"> SANTA CLARA COUNTY</t>
  </si>
  <si>
    <t xml:space="preserve"> SANTA CRUZ COUNTY</t>
  </si>
  <si>
    <t xml:space="preserve"> SOLANO COUNTY</t>
  </si>
  <si>
    <t xml:space="preserve"> SONOMA COUNTY</t>
  </si>
  <si>
    <t xml:space="preserve"> STANISLAUS COUNTY</t>
  </si>
  <si>
    <t xml:space="preserve"> SUTTER COUNTY</t>
  </si>
  <si>
    <t xml:space="preserve"> TULARE COUNTY</t>
  </si>
  <si>
    <t xml:space="preserve"> VENTURA COUNTY</t>
  </si>
  <si>
    <t xml:space="preserve"> YOLO COUNTY</t>
  </si>
  <si>
    <t xml:space="preserve"> YUBA COUNTY</t>
  </si>
  <si>
    <t>KERN FAMILY HEALTH CARE</t>
  </si>
  <si>
    <t>L.A. CARE HEALTH PLAN</t>
  </si>
  <si>
    <t>MOLINA HEALTHCARE OF CALIFORNIA PARTNER PLAN, INC.</t>
  </si>
  <si>
    <t>PARTNERSHIP HEALTH PLAN OF CALIFORNIA</t>
  </si>
  <si>
    <t>NORTHEAST - LASSEN COUNTY</t>
  </si>
  <si>
    <t>NORTHEAST - MODOC COUNTY</t>
  </si>
  <si>
    <t>NORTHEAST - SHASTA COUNTY</t>
  </si>
  <si>
    <t>NORTHEAST - SISKIYOU COUNTY</t>
  </si>
  <si>
    <t>NORTHEAST - TRINITY COUNTY</t>
  </si>
  <si>
    <t>NORTHWEST - DEL NORTE COUNTY</t>
  </si>
  <si>
    <t>NORTHWEST - HUMBOLDT COUNTY</t>
  </si>
  <si>
    <t>SOUTHEAST - NAPA COUNTY</t>
  </si>
  <si>
    <t>SOUTHEAST - SOLANO COUNTY</t>
  </si>
  <si>
    <t>SOUTHEAST - YOLO COUNTY</t>
  </si>
  <si>
    <t>SOUTHWEST - LAKE COUNTY</t>
  </si>
  <si>
    <t>SOUTHWEST - MARIN COUNTY</t>
  </si>
  <si>
    <t>SOUTHWEST - MENDOCINO COUNTY</t>
  </si>
  <si>
    <t>SOUTHWEST - SONOMA COUNTY</t>
  </si>
  <si>
    <t>BUTTE COUNTY</t>
  </si>
  <si>
    <t>COLUSA COUNTY</t>
  </si>
  <si>
    <t>GLENN COUNTY</t>
  </si>
  <si>
    <t>NEVADA COUNTY</t>
  </si>
  <si>
    <t>PLUMAS COUNTY</t>
  </si>
  <si>
    <t>SIERRA COUNTY</t>
  </si>
  <si>
    <t>SUTTER COUNTY</t>
  </si>
  <si>
    <t>TEHAMA COUNTY</t>
  </si>
  <si>
    <t>YUBA COUNTY</t>
  </si>
  <si>
    <t>SENIOR CARE ACTION NETWORK</t>
  </si>
  <si>
    <r>
      <t>1</t>
    </r>
    <r>
      <rPr>
        <sz val="12"/>
        <color rgb="FF000000"/>
        <rFont val="Arial"/>
        <family val="2"/>
      </rPr>
      <t xml:space="preserve"> AAS pass - MCP alternative delivery system per WIC 14197</t>
    </r>
  </si>
  <si>
    <t>SAN FRANCISCO HEALTH PLAN</t>
  </si>
  <si>
    <t>SANTA CLARA FAMILY HEALTH PLAN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0.0%"/>
  </numFmts>
  <fonts count="18">
    <font>
      <sz val="11"/>
      <color theme="1"/>
      <name val="Calibri"/>
      <family val="2"/>
      <scheme val="minor"/>
    </font>
    <font>
      <b/>
      <sz val="12"/>
      <color theme="0"/>
      <name val="Arial"/>
      <family val="2"/>
    </font>
    <font>
      <sz val="12"/>
      <name val="Arial"/>
      <family val="2"/>
    </font>
    <font>
      <b/>
      <sz val="12"/>
      <name val="Arial"/>
      <family val="2"/>
    </font>
    <font>
      <sz val="12"/>
      <color theme="1"/>
      <name val="Arial"/>
      <family val="2"/>
    </font>
    <font>
      <i/>
      <sz val="12"/>
      <color theme="1"/>
      <name val="Arial"/>
      <family val="2"/>
    </font>
    <font>
      <sz val="11"/>
      <color theme="1"/>
      <name val="Calibri"/>
      <family val="2"/>
      <scheme val="minor"/>
    </font>
    <font>
      <sz val="12"/>
      <color theme="1"/>
      <name val="Calibri"/>
      <family val="2"/>
      <scheme val="minor"/>
    </font>
    <font>
      <sz val="12"/>
      <name val="Calibri"/>
      <family val="2"/>
      <scheme val="minor"/>
    </font>
    <font>
      <b/>
      <sz val="12"/>
      <color theme="1"/>
      <name val="Arial"/>
      <family val="2"/>
    </font>
    <font>
      <sz val="11"/>
      <color theme="1"/>
      <name val="Arial"/>
      <family val="2"/>
    </font>
    <font>
      <vertAlign val="superscript"/>
      <sz val="12"/>
      <color theme="1"/>
      <name val="Arial"/>
      <family val="2"/>
    </font>
    <font>
      <b/>
      <i/>
      <sz val="12"/>
      <color theme="0"/>
      <name val="Arial"/>
      <family val="2"/>
    </font>
    <font>
      <sz val="12"/>
      <color rgb="FF000000"/>
      <name val="Arial"/>
      <family val="2"/>
    </font>
    <font>
      <sz val="12"/>
      <color theme="0"/>
      <name val="Arial"/>
      <family val="2"/>
    </font>
    <font>
      <b/>
      <sz val="12"/>
      <color rgb="FFFFFFFF"/>
      <name val="Arial"/>
      <family val="2"/>
    </font>
    <font>
      <vertAlign val="superscript"/>
      <sz val="12"/>
      <color rgb="FF000000"/>
      <name val="Arial"/>
      <family val="2"/>
    </font>
    <font>
      <sz val="12"/>
      <color theme="0"/>
      <name val="Calibri"/>
      <family val="2"/>
      <charset val="1"/>
    </font>
  </fonts>
  <fills count="11">
    <fill>
      <patternFill patternType="none"/>
    </fill>
    <fill>
      <patternFill patternType="gray125"/>
    </fill>
    <fill>
      <patternFill patternType="solid">
        <fgColor theme="4" tint="-0.499984740745262"/>
        <bgColor indexed="64"/>
      </patternFill>
    </fill>
    <fill>
      <patternFill patternType="solid">
        <fgColor theme="0"/>
        <bgColor indexed="64"/>
      </patternFill>
    </fill>
    <fill>
      <patternFill patternType="solid">
        <fgColor rgb="FF00B050"/>
        <bgColor indexed="64"/>
      </patternFill>
    </fill>
    <fill>
      <patternFill patternType="solid">
        <fgColor theme="6"/>
        <bgColor indexed="64"/>
      </patternFill>
    </fill>
    <fill>
      <patternFill patternType="solid">
        <fgColor rgb="FF1F4E78"/>
        <bgColor rgb="FF000000"/>
      </patternFill>
    </fill>
    <fill>
      <patternFill patternType="solid">
        <fgColor rgb="FF00B050"/>
        <bgColor rgb="FF000000"/>
      </patternFill>
    </fill>
    <fill>
      <patternFill patternType="solid">
        <fgColor rgb="FFA6A6A6"/>
        <bgColor rgb="FF000000"/>
      </patternFill>
    </fill>
    <fill>
      <patternFill patternType="solid">
        <fgColor rgb="FFFFFFFF"/>
        <bgColor rgb="FF000000"/>
      </patternFill>
    </fill>
    <fill>
      <patternFill patternType="solid">
        <fgColor theme="5"/>
        <bgColor indexed="64"/>
      </patternFill>
    </fill>
  </fills>
  <borders count="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bottom style="thin">
        <color indexed="64"/>
      </bottom>
      <diagonal/>
    </border>
  </borders>
  <cellStyleXfs count="2">
    <xf numFmtId="0" fontId="0" fillId="0" borderId="0"/>
    <xf numFmtId="9" fontId="6" fillId="0" borderId="0" applyFont="0" applyFill="0" applyBorder="0" applyAlignment="0" applyProtection="0"/>
  </cellStyleXfs>
  <cellXfs count="84">
    <xf numFmtId="0" fontId="0" fillId="0" borderId="0" xfId="0"/>
    <xf numFmtId="0" fontId="0" fillId="0" borderId="0" xfId="0" applyProtection="1">
      <protection locked="0"/>
    </xf>
    <xf numFmtId="0" fontId="1" fillId="2" borderId="1" xfId="0" applyFont="1" applyFill="1" applyBorder="1" applyAlignment="1" applyProtection="1">
      <alignment horizontal="centerContinuous"/>
      <protection locked="0"/>
    </xf>
    <xf numFmtId="0" fontId="2" fillId="3" borderId="1" xfId="0" applyFont="1" applyFill="1" applyBorder="1" applyAlignment="1" applyProtection="1">
      <alignment horizontal="left" vertical="center"/>
      <protection locked="0"/>
    </xf>
    <xf numFmtId="0" fontId="3" fillId="3" borderId="1" xfId="0" applyFont="1" applyFill="1" applyBorder="1" applyAlignment="1" applyProtection="1">
      <alignment horizontal="centerContinuous" vertical="center"/>
      <protection locked="0"/>
    </xf>
    <xf numFmtId="0" fontId="3" fillId="3" borderId="1" xfId="0" applyFont="1" applyFill="1" applyBorder="1" applyAlignment="1" applyProtection="1">
      <alignment horizontal="centerContinuous" vertical="center" wrapText="1"/>
      <protection locked="0"/>
    </xf>
    <xf numFmtId="0" fontId="2" fillId="3" borderId="1" xfId="0" applyFont="1" applyFill="1" applyBorder="1" applyAlignment="1" applyProtection="1">
      <alignment horizontal="left"/>
      <protection locked="0"/>
    </xf>
    <xf numFmtId="0" fontId="2" fillId="3" borderId="1" xfId="0" applyFont="1" applyFill="1" applyBorder="1" applyAlignment="1" applyProtection="1">
      <alignment horizontal="centerContinuous" vertical="center" wrapText="1"/>
      <protection locked="0"/>
    </xf>
    <xf numFmtId="0" fontId="4" fillId="0" borderId="0" xfId="0" applyFont="1" applyProtection="1">
      <protection locked="0"/>
    </xf>
    <xf numFmtId="0" fontId="4" fillId="0" borderId="0" xfId="0" applyFont="1" applyAlignment="1" applyProtection="1">
      <alignment horizontal="left"/>
      <protection locked="0"/>
    </xf>
    <xf numFmtId="0" fontId="1" fillId="2" borderId="1" xfId="0" applyFont="1" applyFill="1" applyBorder="1" applyAlignment="1" applyProtection="1">
      <alignment horizontal="center"/>
      <protection locked="0"/>
    </xf>
    <xf numFmtId="0" fontId="4" fillId="0" borderId="1" xfId="0" applyFont="1" applyBorder="1" applyAlignment="1" applyProtection="1">
      <alignment horizontal="center"/>
      <protection locked="0"/>
    </xf>
    <xf numFmtId="0" fontId="4" fillId="4" borderId="1" xfId="0" applyFont="1" applyFill="1" applyBorder="1" applyAlignment="1" applyProtection="1">
      <alignment horizontal="center" vertical="center"/>
      <protection locked="0"/>
    </xf>
    <xf numFmtId="0" fontId="4" fillId="0" borderId="1" xfId="0" applyFont="1" applyBorder="1" applyProtection="1">
      <protection locked="0"/>
    </xf>
    <xf numFmtId="0" fontId="5" fillId="0" borderId="2" xfId="0" applyFont="1" applyBorder="1" applyAlignment="1" applyProtection="1">
      <alignment vertical="center"/>
      <protection locked="0"/>
    </xf>
    <xf numFmtId="0" fontId="5" fillId="0" borderId="1" xfId="0" applyFont="1" applyBorder="1" applyProtection="1">
      <protection locked="0"/>
    </xf>
    <xf numFmtId="0" fontId="1" fillId="2" borderId="3" xfId="0" applyFont="1" applyFill="1" applyBorder="1" applyAlignment="1" applyProtection="1">
      <alignment horizontal="centerContinuous"/>
      <protection locked="0"/>
    </xf>
    <xf numFmtId="0" fontId="4" fillId="0" borderId="3" xfId="0" applyFont="1" applyBorder="1" applyAlignment="1" applyProtection="1">
      <alignment horizontal="centerContinuous"/>
      <protection locked="0"/>
    </xf>
    <xf numFmtId="0" fontId="4" fillId="0" borderId="1" xfId="0" applyFont="1" applyBorder="1" applyAlignment="1" applyProtection="1">
      <alignment horizontal="left" wrapText="1"/>
      <protection locked="0"/>
    </xf>
    <xf numFmtId="0" fontId="4" fillId="0" borderId="1" xfId="0" applyFont="1" applyBorder="1" applyAlignment="1" applyProtection="1">
      <alignment horizontal="left"/>
      <protection locked="0"/>
    </xf>
    <xf numFmtId="0" fontId="4" fillId="0" borderId="1" xfId="0" applyFont="1" applyBorder="1" applyAlignment="1" applyProtection="1">
      <alignment horizontal="centerContinuous"/>
      <protection locked="0"/>
    </xf>
    <xf numFmtId="0" fontId="12" fillId="2" borderId="3" xfId="0" applyFont="1" applyFill="1" applyBorder="1" applyAlignment="1" applyProtection="1">
      <alignment horizontal="centerContinuous"/>
      <protection locked="0"/>
    </xf>
    <xf numFmtId="0" fontId="12" fillId="2" borderId="5" xfId="0" applyFont="1" applyFill="1" applyBorder="1" applyAlignment="1" applyProtection="1">
      <alignment horizontal="centerContinuous"/>
      <protection locked="0"/>
    </xf>
    <xf numFmtId="0" fontId="4" fillId="0" borderId="4" xfId="0" applyFont="1" applyBorder="1" applyAlignment="1" applyProtection="1">
      <alignment horizontal="left" vertical="top"/>
      <protection locked="0"/>
    </xf>
    <xf numFmtId="0" fontId="4" fillId="0" borderId="2" xfId="0" applyFont="1" applyBorder="1" applyAlignment="1" applyProtection="1">
      <alignment horizontal="centerContinuous"/>
      <protection locked="0"/>
    </xf>
    <xf numFmtId="0" fontId="10" fillId="0" borderId="0" xfId="0" applyFont="1" applyProtection="1">
      <protection locked="0"/>
    </xf>
    <xf numFmtId="0" fontId="0" fillId="0" borderId="1" xfId="0" applyBorder="1" applyProtection="1">
      <protection locked="0"/>
    </xf>
    <xf numFmtId="10" fontId="0" fillId="0" borderId="1" xfId="0" applyNumberFormat="1" applyBorder="1" applyProtection="1">
      <protection locked="0"/>
    </xf>
    <xf numFmtId="0" fontId="0" fillId="0" borderId="3" xfId="0" applyBorder="1" applyProtection="1">
      <protection locked="0"/>
    </xf>
    <xf numFmtId="164" fontId="8" fillId="0" borderId="1" xfId="0" applyNumberFormat="1" applyFont="1" applyBorder="1" applyAlignment="1" applyProtection="1">
      <alignment horizontal="right" vertical="center"/>
      <protection locked="0"/>
    </xf>
    <xf numFmtId="0" fontId="9" fillId="0" borderId="0" xfId="0" applyFont="1" applyAlignment="1" applyProtection="1">
      <alignment horizontal="left" vertical="top"/>
      <protection locked="0"/>
    </xf>
    <xf numFmtId="0" fontId="4" fillId="0" borderId="0" xfId="0" applyFont="1" applyAlignment="1" applyProtection="1">
      <alignment horizontal="left" vertical="top"/>
      <protection locked="0"/>
    </xf>
    <xf numFmtId="0" fontId="2" fillId="3" borderId="1" xfId="0" applyFont="1" applyFill="1" applyBorder="1" applyAlignment="1" applyProtection="1">
      <alignment horizontal="centerContinuous" vertical="center"/>
      <protection locked="0"/>
    </xf>
    <xf numFmtId="164" fontId="8" fillId="0" borderId="0" xfId="0" applyNumberFormat="1" applyFont="1" applyAlignment="1" applyProtection="1">
      <alignment horizontal="right" vertical="center"/>
      <protection locked="0"/>
    </xf>
    <xf numFmtId="164" fontId="7" fillId="0" borderId="0" xfId="0" applyNumberFormat="1" applyFont="1" applyAlignment="1" applyProtection="1">
      <alignment horizontal="right"/>
      <protection locked="0"/>
    </xf>
    <xf numFmtId="0" fontId="4" fillId="5" borderId="1" xfId="0" applyFont="1" applyFill="1" applyBorder="1" applyAlignment="1" applyProtection="1">
      <alignment horizontal="center" vertical="center"/>
      <protection locked="0"/>
    </xf>
    <xf numFmtId="0" fontId="3" fillId="3" borderId="1" xfId="0" applyFont="1" applyFill="1" applyBorder="1" applyAlignment="1" applyProtection="1">
      <alignment vertical="center"/>
      <protection locked="0"/>
    </xf>
    <xf numFmtId="0" fontId="3" fillId="3" borderId="1" xfId="0" applyFont="1" applyFill="1" applyBorder="1" applyAlignment="1" applyProtection="1">
      <alignment vertical="center" wrapText="1"/>
      <protection locked="0"/>
    </xf>
    <xf numFmtId="0" fontId="3" fillId="3" borderId="1" xfId="0" applyFont="1" applyFill="1" applyBorder="1" applyAlignment="1" applyProtection="1">
      <alignment horizontal="center" vertical="center"/>
      <protection locked="0"/>
    </xf>
    <xf numFmtId="0" fontId="3" fillId="3" borderId="1" xfId="0" applyFont="1" applyFill="1" applyBorder="1" applyAlignment="1" applyProtection="1">
      <alignment horizontal="center" vertical="center" wrapText="1"/>
      <protection locked="0"/>
    </xf>
    <xf numFmtId="0" fontId="13" fillId="4" borderId="1" xfId="0" applyFont="1" applyFill="1" applyBorder="1" applyAlignment="1" applyProtection="1">
      <alignment horizontal="centerContinuous" vertical="center" wrapText="1"/>
      <protection locked="0"/>
    </xf>
    <xf numFmtId="0" fontId="13" fillId="5" borderId="1" xfId="0" applyFont="1" applyFill="1" applyBorder="1" applyAlignment="1" applyProtection="1">
      <alignment horizontal="centerContinuous" vertical="center" wrapText="1"/>
      <protection locked="0"/>
    </xf>
    <xf numFmtId="0" fontId="4" fillId="10" borderId="1" xfId="0" applyFont="1" applyFill="1" applyBorder="1" applyAlignment="1" applyProtection="1">
      <alignment horizontal="center" vertical="center"/>
      <protection locked="0"/>
    </xf>
    <xf numFmtId="0" fontId="15" fillId="6" borderId="1" xfId="0" applyFont="1" applyFill="1" applyBorder="1" applyAlignment="1" applyProtection="1">
      <alignment horizontal="center"/>
      <protection locked="0"/>
    </xf>
    <xf numFmtId="0" fontId="13" fillId="7" borderId="6" xfId="0" applyFont="1" applyFill="1" applyBorder="1" applyAlignment="1" applyProtection="1">
      <alignment horizontal="center"/>
      <protection locked="0"/>
    </xf>
    <xf numFmtId="0" fontId="15" fillId="6" borderId="6" xfId="0" applyFont="1" applyFill="1" applyBorder="1" applyAlignment="1" applyProtection="1">
      <alignment horizontal="center"/>
      <protection locked="0"/>
    </xf>
    <xf numFmtId="0" fontId="13" fillId="8" borderId="6" xfId="0" applyFont="1" applyFill="1" applyBorder="1" applyAlignment="1" applyProtection="1">
      <alignment horizontal="center"/>
      <protection locked="0"/>
    </xf>
    <xf numFmtId="0" fontId="4" fillId="4" borderId="3" xfId="0" applyFont="1" applyFill="1" applyBorder="1" applyAlignment="1" applyProtection="1">
      <alignment horizontal="left" vertical="top"/>
      <protection locked="0"/>
    </xf>
    <xf numFmtId="0" fontId="1" fillId="3" borderId="1" xfId="0" applyFont="1" applyFill="1" applyBorder="1" applyAlignment="1">
      <alignment vertical="center"/>
    </xf>
    <xf numFmtId="0" fontId="1" fillId="3" borderId="1" xfId="0" applyFont="1" applyFill="1" applyBorder="1" applyAlignment="1">
      <alignment vertical="center" wrapText="1"/>
    </xf>
    <xf numFmtId="0" fontId="14" fillId="3" borderId="1" xfId="0" applyFont="1" applyFill="1" applyBorder="1" applyAlignment="1">
      <alignment horizontal="centerContinuous" vertical="center" wrapText="1"/>
    </xf>
    <xf numFmtId="0" fontId="3" fillId="9" borderId="1" xfId="0" applyFont="1" applyFill="1" applyBorder="1" applyAlignment="1" applyProtection="1">
      <alignment horizontal="center"/>
      <protection locked="0"/>
    </xf>
    <xf numFmtId="0" fontId="3" fillId="9" borderId="6" xfId="0" applyFont="1" applyFill="1" applyBorder="1" applyAlignment="1" applyProtection="1">
      <alignment horizontal="center" wrapText="1"/>
      <protection locked="0"/>
    </xf>
    <xf numFmtId="0" fontId="13" fillId="7" borderId="1" xfId="0" applyFont="1" applyFill="1" applyBorder="1" applyAlignment="1" applyProtection="1">
      <alignment horizontal="center"/>
      <protection locked="0"/>
    </xf>
    <xf numFmtId="0" fontId="1" fillId="2" borderId="1" xfId="0" applyFont="1" applyFill="1" applyBorder="1" applyAlignment="1">
      <alignment horizontal="centerContinuous"/>
    </xf>
    <xf numFmtId="0" fontId="4" fillId="0" borderId="3" xfId="0" applyFont="1" applyBorder="1" applyAlignment="1">
      <alignment horizontal="left" vertical="top"/>
    </xf>
    <xf numFmtId="0" fontId="4" fillId="0" borderId="5" xfId="0" applyFont="1" applyBorder="1" applyAlignment="1">
      <alignment horizontal="left" vertical="top"/>
    </xf>
    <xf numFmtId="0" fontId="1" fillId="3" borderId="1" xfId="0" applyFont="1" applyFill="1" applyBorder="1" applyAlignment="1">
      <alignment horizontal="centerContinuous" vertical="center"/>
    </xf>
    <xf numFmtId="0" fontId="1" fillId="3" borderId="1" xfId="0" applyFont="1" applyFill="1" applyBorder="1" applyAlignment="1">
      <alignment horizontal="center" vertical="center"/>
    </xf>
    <xf numFmtId="0" fontId="1" fillId="3" borderId="1" xfId="0" applyFont="1" applyFill="1" applyBorder="1" applyAlignment="1">
      <alignment horizontal="center" vertical="center" wrapText="1"/>
    </xf>
    <xf numFmtId="0" fontId="1" fillId="3" borderId="1" xfId="0" applyFont="1" applyFill="1" applyBorder="1" applyAlignment="1">
      <alignment horizontal="centerContinuous" vertical="center" wrapText="1"/>
    </xf>
    <xf numFmtId="0" fontId="9" fillId="0" borderId="0" xfId="0" applyFont="1" applyAlignment="1">
      <alignment horizontal="left" vertical="top"/>
    </xf>
    <xf numFmtId="0" fontId="4" fillId="0" borderId="0" xfId="0" applyFont="1"/>
    <xf numFmtId="0" fontId="14" fillId="3" borderId="1" xfId="0" applyFont="1" applyFill="1" applyBorder="1" applyAlignment="1">
      <alignment horizontal="center" vertical="center" wrapText="1"/>
    </xf>
    <xf numFmtId="0" fontId="4" fillId="0" borderId="0" xfId="0" applyFont="1" applyAlignment="1">
      <alignment horizontal="left" vertical="top"/>
    </xf>
    <xf numFmtId="0" fontId="0" fillId="0" borderId="0" xfId="0" applyAlignment="1">
      <alignment horizontal="centerContinuous"/>
    </xf>
    <xf numFmtId="164" fontId="7" fillId="0" borderId="0" xfId="1" applyNumberFormat="1" applyFont="1" applyFill="1" applyBorder="1" applyAlignment="1" applyProtection="1">
      <alignment horizontal="right"/>
    </xf>
    <xf numFmtId="164" fontId="7" fillId="0" borderId="0" xfId="1" applyNumberFormat="1" applyFont="1" applyAlignment="1" applyProtection="1">
      <alignment horizontal="right"/>
    </xf>
    <xf numFmtId="0" fontId="10" fillId="0" borderId="0" xfId="0" applyFont="1"/>
    <xf numFmtId="0" fontId="4" fillId="3" borderId="1" xfId="0" applyFont="1" applyFill="1" applyBorder="1" applyAlignment="1">
      <alignment horizontal="center" vertical="center"/>
    </xf>
    <xf numFmtId="0" fontId="4" fillId="4" borderId="5" xfId="0" applyFont="1" applyFill="1" applyBorder="1" applyAlignment="1">
      <alignment horizontal="left" vertical="top"/>
    </xf>
    <xf numFmtId="0" fontId="12" fillId="2" borderId="5" xfId="0" applyFont="1" applyFill="1" applyBorder="1" applyAlignment="1">
      <alignment horizontal="centerContinuous"/>
    </xf>
    <xf numFmtId="0" fontId="1" fillId="2" borderId="4" xfId="0" applyFont="1" applyFill="1" applyBorder="1" applyAlignment="1">
      <alignment horizontal="centerContinuous"/>
    </xf>
    <xf numFmtId="0" fontId="4" fillId="0" borderId="4" xfId="0" applyFont="1" applyBorder="1" applyAlignment="1">
      <alignment horizontal="centerContinuous"/>
    </xf>
    <xf numFmtId="0" fontId="4" fillId="0" borderId="1" xfId="0" applyFont="1" applyBorder="1" applyAlignment="1">
      <alignment horizontal="centerContinuous"/>
    </xf>
    <xf numFmtId="0" fontId="13" fillId="4" borderId="1" xfId="0" applyFont="1" applyFill="1" applyBorder="1" applyAlignment="1">
      <alignment horizontal="centerContinuous" vertical="center" wrapText="1"/>
    </xf>
    <xf numFmtId="0" fontId="4" fillId="0" borderId="1" xfId="0" applyFont="1" applyBorder="1" applyAlignment="1">
      <alignment horizontal="left"/>
    </xf>
    <xf numFmtId="0" fontId="4" fillId="0" borderId="1" xfId="0" applyFont="1" applyBorder="1" applyAlignment="1">
      <alignment horizontal="center"/>
    </xf>
    <xf numFmtId="0" fontId="4" fillId="4" borderId="1" xfId="0" applyFont="1" applyFill="1" applyBorder="1" applyAlignment="1">
      <alignment horizontal="center" vertical="center"/>
    </xf>
    <xf numFmtId="0" fontId="4" fillId="0" borderId="1" xfId="0" applyFont="1" applyBorder="1" applyAlignment="1">
      <alignment horizontal="center" vertical="center"/>
    </xf>
    <xf numFmtId="0" fontId="13" fillId="4" borderId="1" xfId="0" applyFont="1" applyFill="1" applyBorder="1" applyAlignment="1" applyProtection="1">
      <alignment horizontal="center" vertical="center"/>
      <protection locked="0"/>
    </xf>
    <xf numFmtId="0" fontId="16" fillId="0" borderId="3" xfId="0" applyFont="1" applyBorder="1" applyAlignment="1" applyProtection="1">
      <alignment horizontal="left"/>
      <protection locked="0"/>
    </xf>
    <xf numFmtId="0" fontId="16" fillId="0" borderId="5" xfId="0" applyFont="1" applyBorder="1" applyAlignment="1">
      <alignment horizontal="left"/>
    </xf>
    <xf numFmtId="0" fontId="17" fillId="0" borderId="0" xfId="0" applyFont="1"/>
  </cellXfs>
  <cellStyles count="2">
    <cellStyle name="Normal" xfId="0" builtinId="0"/>
    <cellStyle name="Percent" xfId="1" builtinId="5"/>
  </cellStyles>
  <dxfs count="3">
    <dxf>
      <fill>
        <patternFill patternType="solid">
          <bgColor theme="6"/>
        </patternFill>
      </fill>
    </dxf>
    <dxf>
      <fill>
        <patternFill patternType="solid">
          <bgColor rgb="FF00B050"/>
        </patternFill>
      </fill>
    </dxf>
    <dxf>
      <font>
        <color theme="1"/>
      </font>
      <fill>
        <patternFill patternType="solid">
          <bgColor theme="5"/>
        </patternFill>
      </fill>
    </dxf>
  </dxfs>
  <tableStyles count="1" defaultTableStyle="TableStyleMedium2" defaultPivotStyle="PivotStyleLight16">
    <tableStyle name="Invisible" pivot="0" table="0" count="0" xr9:uid="{0E3D1187-BD50-4CE5-B9E8-E1F5CE18C651}"/>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117" Type="http://schemas.openxmlformats.org/officeDocument/2006/relationships/worksheet" Target="worksheets/sheet117.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12" Type="http://schemas.openxmlformats.org/officeDocument/2006/relationships/worksheet" Target="worksheets/sheet112.xml"/><Relationship Id="rId16" Type="http://schemas.openxmlformats.org/officeDocument/2006/relationships/worksheet" Target="worksheets/sheet16.xml"/><Relationship Id="rId107" Type="http://schemas.openxmlformats.org/officeDocument/2006/relationships/worksheet" Target="worksheets/sheet107.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123" Type="http://schemas.openxmlformats.org/officeDocument/2006/relationships/customXml" Target="../customXml/item3.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113" Type="http://schemas.openxmlformats.org/officeDocument/2006/relationships/worksheet" Target="worksheets/sheet113.xml"/><Relationship Id="rId118" Type="http://schemas.openxmlformats.org/officeDocument/2006/relationships/theme" Target="theme/theme1.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worksheet" Target="worksheets/sheet108.xml"/><Relationship Id="rId124" Type="http://schemas.openxmlformats.org/officeDocument/2006/relationships/customXml" Target="../customXml/item4.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23" Type="http://schemas.openxmlformats.org/officeDocument/2006/relationships/worksheet" Target="worksheets/sheet23.xml"/><Relationship Id="rId28" Type="http://schemas.openxmlformats.org/officeDocument/2006/relationships/worksheet" Target="worksheets/sheet28.xml"/><Relationship Id="rId49" Type="http://schemas.openxmlformats.org/officeDocument/2006/relationships/worksheet" Target="worksheets/sheet49.xml"/><Relationship Id="rId114" Type="http://schemas.openxmlformats.org/officeDocument/2006/relationships/worksheet" Target="worksheets/sheet114.xml"/><Relationship Id="rId119" Type="http://schemas.openxmlformats.org/officeDocument/2006/relationships/styles" Target="styles.xml"/><Relationship Id="rId44" Type="http://schemas.openxmlformats.org/officeDocument/2006/relationships/worksheet" Target="worksheets/sheet44.xml"/><Relationship Id="rId60" Type="http://schemas.openxmlformats.org/officeDocument/2006/relationships/worksheet" Target="worksheets/sheet60.xml"/><Relationship Id="rId65" Type="http://schemas.openxmlformats.org/officeDocument/2006/relationships/worksheet" Target="worksheets/sheet65.xml"/><Relationship Id="rId81" Type="http://schemas.openxmlformats.org/officeDocument/2006/relationships/worksheet" Target="worksheets/sheet81.xml"/><Relationship Id="rId86" Type="http://schemas.openxmlformats.org/officeDocument/2006/relationships/worksheet" Target="worksheets/sheet86.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worksheet" Target="worksheets/sheet109.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worksheet" Target="worksheets/sheet104.xml"/><Relationship Id="rId120" Type="http://schemas.openxmlformats.org/officeDocument/2006/relationships/sharedStrings" Target="sharedStrings.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worksheet" Target="worksheets/sheet110.xml"/><Relationship Id="rId115" Type="http://schemas.openxmlformats.org/officeDocument/2006/relationships/worksheet" Target="worksheets/sheet115.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worksheet" Target="worksheets/sheet105.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121" Type="http://schemas.openxmlformats.org/officeDocument/2006/relationships/customXml" Target="../customXml/item1.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116" Type="http://schemas.openxmlformats.org/officeDocument/2006/relationships/worksheet" Target="worksheets/sheet116.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 Id="rId111" Type="http://schemas.openxmlformats.org/officeDocument/2006/relationships/worksheet" Target="worksheets/sheet111.xml"/><Relationship Id="rId15" Type="http://schemas.openxmlformats.org/officeDocument/2006/relationships/worksheet" Target="worksheets/sheet15.xml"/><Relationship Id="rId36" Type="http://schemas.openxmlformats.org/officeDocument/2006/relationships/worksheet" Target="worksheets/sheet36.xml"/><Relationship Id="rId57" Type="http://schemas.openxmlformats.org/officeDocument/2006/relationships/worksheet" Target="worksheets/sheet57.xml"/><Relationship Id="rId106" Type="http://schemas.openxmlformats.org/officeDocument/2006/relationships/worksheet" Target="worksheets/sheet106.xml"/><Relationship Id="rId10" Type="http://schemas.openxmlformats.org/officeDocument/2006/relationships/worksheet" Target="worksheets/sheet10.xml"/><Relationship Id="rId31" Type="http://schemas.openxmlformats.org/officeDocument/2006/relationships/worksheet" Target="worksheets/sheet31.xml"/><Relationship Id="rId52" Type="http://schemas.openxmlformats.org/officeDocument/2006/relationships/worksheet" Target="worksheets/sheet52.xml"/><Relationship Id="rId73" Type="http://schemas.openxmlformats.org/officeDocument/2006/relationships/worksheet" Target="worksheets/sheet73.xml"/><Relationship Id="rId78" Type="http://schemas.openxmlformats.org/officeDocument/2006/relationships/worksheet" Target="worksheets/sheet78.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122" Type="http://schemas.openxmlformats.org/officeDocument/2006/relationships/customXml" Target="../customXml/item2.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8.bin"/><Relationship Id="rId3" Type="http://schemas.openxmlformats.org/officeDocument/2006/relationships/printerSettings" Target="../printerSettings/printerSettings3.bin"/><Relationship Id="rId7" Type="http://schemas.openxmlformats.org/officeDocument/2006/relationships/printerSettings" Target="../printerSettings/printerSettings7.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printerSettings" Target="../printerSettings/printerSettings6.bin"/><Relationship Id="rId5" Type="http://schemas.openxmlformats.org/officeDocument/2006/relationships/printerSettings" Target="../printerSettings/printerSettings5.bin"/><Relationship Id="rId10" Type="http://schemas.openxmlformats.org/officeDocument/2006/relationships/printerSettings" Target="../printerSettings/printerSettings10.bin"/><Relationship Id="rId4" Type="http://schemas.openxmlformats.org/officeDocument/2006/relationships/printerSettings" Target="../printerSettings/printerSettings4.bin"/><Relationship Id="rId9" Type="http://schemas.openxmlformats.org/officeDocument/2006/relationships/printerSettings" Target="../printerSettings/printerSettings9.bin"/></Relationships>
</file>

<file path=xl/worksheets/_rels/sheet2.xml.rels><?xml version="1.0" encoding="UTF-8" standalone="yes"?>
<Relationships xmlns="http://schemas.openxmlformats.org/package/2006/relationships"><Relationship Id="rId8" Type="http://schemas.openxmlformats.org/officeDocument/2006/relationships/printerSettings" Target="../printerSettings/printerSettings18.bin"/><Relationship Id="rId3" Type="http://schemas.openxmlformats.org/officeDocument/2006/relationships/printerSettings" Target="../printerSettings/printerSettings13.bin"/><Relationship Id="rId7" Type="http://schemas.openxmlformats.org/officeDocument/2006/relationships/printerSettings" Target="../printerSettings/printerSettings17.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6" Type="http://schemas.openxmlformats.org/officeDocument/2006/relationships/printerSettings" Target="../printerSettings/printerSettings16.bin"/><Relationship Id="rId5" Type="http://schemas.openxmlformats.org/officeDocument/2006/relationships/printerSettings" Target="../printerSettings/printerSettings15.bin"/><Relationship Id="rId10" Type="http://schemas.openxmlformats.org/officeDocument/2006/relationships/printerSettings" Target="../printerSettings/printerSettings20.bin"/><Relationship Id="rId4" Type="http://schemas.openxmlformats.org/officeDocument/2006/relationships/printerSettings" Target="../printerSettings/printerSettings14.bin"/><Relationship Id="rId9" Type="http://schemas.openxmlformats.org/officeDocument/2006/relationships/printerSettings" Target="../printerSettings/printerSettings19.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4.xml.rels><?xml version="1.0" encoding="UTF-8" standalone="yes"?>
<Relationships xmlns="http://schemas.openxmlformats.org/package/2006/relationships"><Relationship Id="rId8" Type="http://schemas.openxmlformats.org/officeDocument/2006/relationships/printerSettings" Target="../printerSettings/printerSettings29.bin"/><Relationship Id="rId3" Type="http://schemas.openxmlformats.org/officeDocument/2006/relationships/printerSettings" Target="../printerSettings/printerSettings24.bin"/><Relationship Id="rId7" Type="http://schemas.openxmlformats.org/officeDocument/2006/relationships/printerSettings" Target="../printerSettings/printerSettings28.bin"/><Relationship Id="rId2" Type="http://schemas.openxmlformats.org/officeDocument/2006/relationships/printerSettings" Target="../printerSettings/printerSettings23.bin"/><Relationship Id="rId1" Type="http://schemas.openxmlformats.org/officeDocument/2006/relationships/printerSettings" Target="../printerSettings/printerSettings22.bin"/><Relationship Id="rId6" Type="http://schemas.openxmlformats.org/officeDocument/2006/relationships/printerSettings" Target="../printerSettings/printerSettings27.bin"/><Relationship Id="rId5" Type="http://schemas.openxmlformats.org/officeDocument/2006/relationships/printerSettings" Target="../printerSettings/printerSettings26.bin"/><Relationship Id="rId10" Type="http://schemas.openxmlformats.org/officeDocument/2006/relationships/printerSettings" Target="../printerSettings/printerSettings31.bin"/><Relationship Id="rId4" Type="http://schemas.openxmlformats.org/officeDocument/2006/relationships/printerSettings" Target="../printerSettings/printerSettings25.bin"/><Relationship Id="rId9" Type="http://schemas.openxmlformats.org/officeDocument/2006/relationships/printerSettings" Target="../printerSettings/printerSettings30.bin"/></Relationships>
</file>

<file path=xl/worksheets/_rels/sheet5.xml.rels><?xml version="1.0" encoding="UTF-8" standalone="yes"?>
<Relationships xmlns="http://schemas.openxmlformats.org/package/2006/relationships"><Relationship Id="rId8" Type="http://schemas.openxmlformats.org/officeDocument/2006/relationships/printerSettings" Target="../printerSettings/printerSettings39.bin"/><Relationship Id="rId3" Type="http://schemas.openxmlformats.org/officeDocument/2006/relationships/printerSettings" Target="../printerSettings/printerSettings34.bin"/><Relationship Id="rId7" Type="http://schemas.openxmlformats.org/officeDocument/2006/relationships/printerSettings" Target="../printerSettings/printerSettings38.bin"/><Relationship Id="rId2" Type="http://schemas.openxmlformats.org/officeDocument/2006/relationships/printerSettings" Target="../printerSettings/printerSettings33.bin"/><Relationship Id="rId1" Type="http://schemas.openxmlformats.org/officeDocument/2006/relationships/printerSettings" Target="../printerSettings/printerSettings32.bin"/><Relationship Id="rId6" Type="http://schemas.openxmlformats.org/officeDocument/2006/relationships/printerSettings" Target="../printerSettings/printerSettings37.bin"/><Relationship Id="rId5" Type="http://schemas.openxmlformats.org/officeDocument/2006/relationships/printerSettings" Target="../printerSettings/printerSettings36.bin"/><Relationship Id="rId10" Type="http://schemas.openxmlformats.org/officeDocument/2006/relationships/printerSettings" Target="../printerSettings/printerSettings41.bin"/><Relationship Id="rId4" Type="http://schemas.openxmlformats.org/officeDocument/2006/relationships/printerSettings" Target="../printerSettings/printerSettings35.bin"/><Relationship Id="rId9" Type="http://schemas.openxmlformats.org/officeDocument/2006/relationships/printerSettings" Target="../printerSettings/printerSettings40.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_rels/sheet7.xml.rels><?xml version="1.0" encoding="UTF-8" standalone="yes"?>
<Relationships xmlns="http://schemas.openxmlformats.org/package/2006/relationships"><Relationship Id="rId8" Type="http://schemas.openxmlformats.org/officeDocument/2006/relationships/printerSettings" Target="../printerSettings/printerSettings50.bin"/><Relationship Id="rId3" Type="http://schemas.openxmlformats.org/officeDocument/2006/relationships/printerSettings" Target="../printerSettings/printerSettings45.bin"/><Relationship Id="rId7" Type="http://schemas.openxmlformats.org/officeDocument/2006/relationships/printerSettings" Target="../printerSettings/printerSettings49.bin"/><Relationship Id="rId2" Type="http://schemas.openxmlformats.org/officeDocument/2006/relationships/printerSettings" Target="../printerSettings/printerSettings44.bin"/><Relationship Id="rId1" Type="http://schemas.openxmlformats.org/officeDocument/2006/relationships/printerSettings" Target="../printerSettings/printerSettings43.bin"/><Relationship Id="rId6" Type="http://schemas.openxmlformats.org/officeDocument/2006/relationships/printerSettings" Target="../printerSettings/printerSettings48.bin"/><Relationship Id="rId5" Type="http://schemas.openxmlformats.org/officeDocument/2006/relationships/printerSettings" Target="../printerSettings/printerSettings47.bin"/><Relationship Id="rId10" Type="http://schemas.openxmlformats.org/officeDocument/2006/relationships/printerSettings" Target="../printerSettings/printerSettings52.bin"/><Relationship Id="rId4" Type="http://schemas.openxmlformats.org/officeDocument/2006/relationships/printerSettings" Target="../printerSettings/printerSettings46.bin"/><Relationship Id="rId9" Type="http://schemas.openxmlformats.org/officeDocument/2006/relationships/printerSettings" Target="../printerSettings/printerSettings51.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53.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54.bin"/></Relationships>
</file>

<file path=xl/worksheets/_rels/sheet10.xml.rels><?xml version="1.0" encoding="UTF-8" standalone="yes"?>
<Relationships xmlns="http://schemas.openxmlformats.org/package/2006/relationships"><Relationship Id="rId8" Type="http://schemas.openxmlformats.org/officeDocument/2006/relationships/printerSettings" Target="../printerSettings/printerSettings62.bin"/><Relationship Id="rId3" Type="http://schemas.openxmlformats.org/officeDocument/2006/relationships/printerSettings" Target="../printerSettings/printerSettings57.bin"/><Relationship Id="rId7" Type="http://schemas.openxmlformats.org/officeDocument/2006/relationships/printerSettings" Target="../printerSettings/printerSettings61.bin"/><Relationship Id="rId2" Type="http://schemas.openxmlformats.org/officeDocument/2006/relationships/printerSettings" Target="../printerSettings/printerSettings56.bin"/><Relationship Id="rId1" Type="http://schemas.openxmlformats.org/officeDocument/2006/relationships/printerSettings" Target="../printerSettings/printerSettings55.bin"/><Relationship Id="rId6" Type="http://schemas.openxmlformats.org/officeDocument/2006/relationships/printerSettings" Target="../printerSettings/printerSettings60.bin"/><Relationship Id="rId5" Type="http://schemas.openxmlformats.org/officeDocument/2006/relationships/printerSettings" Target="../printerSettings/printerSettings59.bin"/><Relationship Id="rId10" Type="http://schemas.openxmlformats.org/officeDocument/2006/relationships/printerSettings" Target="../printerSettings/printerSettings64.bin"/><Relationship Id="rId4" Type="http://schemas.openxmlformats.org/officeDocument/2006/relationships/printerSettings" Target="../printerSettings/printerSettings58.bin"/><Relationship Id="rId9" Type="http://schemas.openxmlformats.org/officeDocument/2006/relationships/printerSettings" Target="../printerSettings/printerSettings63.bin"/></Relationships>
</file>

<file path=xl/worksheets/_rels/sheet11.xml.rels><?xml version="1.0" encoding="UTF-8" standalone="yes"?>
<Relationships xmlns="http://schemas.openxmlformats.org/package/2006/relationships"><Relationship Id="rId8" Type="http://schemas.openxmlformats.org/officeDocument/2006/relationships/printerSettings" Target="../printerSettings/printerSettings72.bin"/><Relationship Id="rId3" Type="http://schemas.openxmlformats.org/officeDocument/2006/relationships/printerSettings" Target="../printerSettings/printerSettings67.bin"/><Relationship Id="rId7" Type="http://schemas.openxmlformats.org/officeDocument/2006/relationships/printerSettings" Target="../printerSettings/printerSettings71.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printerSettings" Target="../printerSettings/printerSettings70.bin"/><Relationship Id="rId5" Type="http://schemas.openxmlformats.org/officeDocument/2006/relationships/printerSettings" Target="../printerSettings/printerSettings69.bin"/><Relationship Id="rId10" Type="http://schemas.openxmlformats.org/officeDocument/2006/relationships/printerSettings" Target="../printerSettings/printerSettings74.bin"/><Relationship Id="rId4" Type="http://schemas.openxmlformats.org/officeDocument/2006/relationships/printerSettings" Target="../printerSettings/printerSettings68.bin"/><Relationship Id="rId9" Type="http://schemas.openxmlformats.org/officeDocument/2006/relationships/printerSettings" Target="../printerSettings/printerSettings73.bin"/></Relationships>
</file>

<file path=xl/worksheets/_rels/sheet12.xml.rels><?xml version="1.0" encoding="UTF-8" standalone="yes"?>
<Relationships xmlns="http://schemas.openxmlformats.org/package/2006/relationships"><Relationship Id="rId8" Type="http://schemas.openxmlformats.org/officeDocument/2006/relationships/printerSettings" Target="../printerSettings/printerSettings82.bin"/><Relationship Id="rId3" Type="http://schemas.openxmlformats.org/officeDocument/2006/relationships/printerSettings" Target="../printerSettings/printerSettings77.bin"/><Relationship Id="rId7" Type="http://schemas.openxmlformats.org/officeDocument/2006/relationships/printerSettings" Target="../printerSettings/printerSettings81.bin"/><Relationship Id="rId2" Type="http://schemas.openxmlformats.org/officeDocument/2006/relationships/printerSettings" Target="../printerSettings/printerSettings76.bin"/><Relationship Id="rId1" Type="http://schemas.openxmlformats.org/officeDocument/2006/relationships/printerSettings" Target="../printerSettings/printerSettings75.bin"/><Relationship Id="rId6" Type="http://schemas.openxmlformats.org/officeDocument/2006/relationships/printerSettings" Target="../printerSettings/printerSettings80.bin"/><Relationship Id="rId5" Type="http://schemas.openxmlformats.org/officeDocument/2006/relationships/printerSettings" Target="../printerSettings/printerSettings79.bin"/><Relationship Id="rId10" Type="http://schemas.openxmlformats.org/officeDocument/2006/relationships/printerSettings" Target="../printerSettings/printerSettings84.bin"/><Relationship Id="rId4" Type="http://schemas.openxmlformats.org/officeDocument/2006/relationships/printerSettings" Target="../printerSettings/printerSettings78.bin"/><Relationship Id="rId9" Type="http://schemas.openxmlformats.org/officeDocument/2006/relationships/printerSettings" Target="../printerSettings/printerSettings83.bin"/></Relationships>
</file>

<file path=xl/worksheets/_rels/sheet13.xml.rels><?xml version="1.0" encoding="UTF-8" standalone="yes"?>
<Relationships xmlns="http://schemas.openxmlformats.org/package/2006/relationships"><Relationship Id="rId8" Type="http://schemas.openxmlformats.org/officeDocument/2006/relationships/printerSettings" Target="../printerSettings/printerSettings92.bin"/><Relationship Id="rId3" Type="http://schemas.openxmlformats.org/officeDocument/2006/relationships/printerSettings" Target="../printerSettings/printerSettings87.bin"/><Relationship Id="rId7" Type="http://schemas.openxmlformats.org/officeDocument/2006/relationships/printerSettings" Target="../printerSettings/printerSettings91.bin"/><Relationship Id="rId2" Type="http://schemas.openxmlformats.org/officeDocument/2006/relationships/printerSettings" Target="../printerSettings/printerSettings86.bin"/><Relationship Id="rId1" Type="http://schemas.openxmlformats.org/officeDocument/2006/relationships/printerSettings" Target="../printerSettings/printerSettings85.bin"/><Relationship Id="rId6" Type="http://schemas.openxmlformats.org/officeDocument/2006/relationships/printerSettings" Target="../printerSettings/printerSettings90.bin"/><Relationship Id="rId5" Type="http://schemas.openxmlformats.org/officeDocument/2006/relationships/printerSettings" Target="../printerSettings/printerSettings89.bin"/><Relationship Id="rId10" Type="http://schemas.openxmlformats.org/officeDocument/2006/relationships/printerSettings" Target="../printerSettings/printerSettings94.bin"/><Relationship Id="rId4" Type="http://schemas.openxmlformats.org/officeDocument/2006/relationships/printerSettings" Target="../printerSettings/printerSettings88.bin"/><Relationship Id="rId9" Type="http://schemas.openxmlformats.org/officeDocument/2006/relationships/printerSettings" Target="../printerSettings/printerSettings93.bin"/></Relationships>
</file>

<file path=xl/worksheets/_rels/sheet14.xml.rels><?xml version="1.0" encoding="UTF-8" standalone="yes"?>
<Relationships xmlns="http://schemas.openxmlformats.org/package/2006/relationships"><Relationship Id="rId8" Type="http://schemas.openxmlformats.org/officeDocument/2006/relationships/printerSettings" Target="../printerSettings/printerSettings102.bin"/><Relationship Id="rId3" Type="http://schemas.openxmlformats.org/officeDocument/2006/relationships/printerSettings" Target="../printerSettings/printerSettings97.bin"/><Relationship Id="rId7" Type="http://schemas.openxmlformats.org/officeDocument/2006/relationships/printerSettings" Target="../printerSettings/printerSettings101.bin"/><Relationship Id="rId2" Type="http://schemas.openxmlformats.org/officeDocument/2006/relationships/printerSettings" Target="../printerSettings/printerSettings96.bin"/><Relationship Id="rId1" Type="http://schemas.openxmlformats.org/officeDocument/2006/relationships/printerSettings" Target="../printerSettings/printerSettings95.bin"/><Relationship Id="rId6" Type="http://schemas.openxmlformats.org/officeDocument/2006/relationships/printerSettings" Target="../printerSettings/printerSettings100.bin"/><Relationship Id="rId5" Type="http://schemas.openxmlformats.org/officeDocument/2006/relationships/printerSettings" Target="../printerSettings/printerSettings99.bin"/><Relationship Id="rId10" Type="http://schemas.openxmlformats.org/officeDocument/2006/relationships/printerSettings" Target="../printerSettings/printerSettings104.bin"/><Relationship Id="rId4" Type="http://schemas.openxmlformats.org/officeDocument/2006/relationships/printerSettings" Target="../printerSettings/printerSettings98.bin"/><Relationship Id="rId9" Type="http://schemas.openxmlformats.org/officeDocument/2006/relationships/printerSettings" Target="../printerSettings/printerSettings103.bin"/></Relationships>
</file>

<file path=xl/worksheets/_rels/sheet15.xml.rels><?xml version="1.0" encoding="UTF-8" standalone="yes"?>
<Relationships xmlns="http://schemas.openxmlformats.org/package/2006/relationships"><Relationship Id="rId8" Type="http://schemas.openxmlformats.org/officeDocument/2006/relationships/printerSettings" Target="../printerSettings/printerSettings112.bin"/><Relationship Id="rId3" Type="http://schemas.openxmlformats.org/officeDocument/2006/relationships/printerSettings" Target="../printerSettings/printerSettings107.bin"/><Relationship Id="rId7" Type="http://schemas.openxmlformats.org/officeDocument/2006/relationships/printerSettings" Target="../printerSettings/printerSettings111.bin"/><Relationship Id="rId2" Type="http://schemas.openxmlformats.org/officeDocument/2006/relationships/printerSettings" Target="../printerSettings/printerSettings106.bin"/><Relationship Id="rId1" Type="http://schemas.openxmlformats.org/officeDocument/2006/relationships/printerSettings" Target="../printerSettings/printerSettings105.bin"/><Relationship Id="rId6" Type="http://schemas.openxmlformats.org/officeDocument/2006/relationships/printerSettings" Target="../printerSettings/printerSettings110.bin"/><Relationship Id="rId5" Type="http://schemas.openxmlformats.org/officeDocument/2006/relationships/printerSettings" Target="../printerSettings/printerSettings109.bin"/><Relationship Id="rId10" Type="http://schemas.openxmlformats.org/officeDocument/2006/relationships/printerSettings" Target="../printerSettings/printerSettings114.bin"/><Relationship Id="rId4" Type="http://schemas.openxmlformats.org/officeDocument/2006/relationships/printerSettings" Target="../printerSettings/printerSettings108.bin"/><Relationship Id="rId9" Type="http://schemas.openxmlformats.org/officeDocument/2006/relationships/printerSettings" Target="../printerSettings/printerSettings113.bin"/></Relationships>
</file>

<file path=xl/worksheets/_rels/sheet16.xml.rels><?xml version="1.0" encoding="UTF-8" standalone="yes"?>
<Relationships xmlns="http://schemas.openxmlformats.org/package/2006/relationships"><Relationship Id="rId8" Type="http://schemas.openxmlformats.org/officeDocument/2006/relationships/printerSettings" Target="../printerSettings/printerSettings122.bin"/><Relationship Id="rId3" Type="http://schemas.openxmlformats.org/officeDocument/2006/relationships/printerSettings" Target="../printerSettings/printerSettings117.bin"/><Relationship Id="rId7" Type="http://schemas.openxmlformats.org/officeDocument/2006/relationships/printerSettings" Target="../printerSettings/printerSettings121.bin"/><Relationship Id="rId2" Type="http://schemas.openxmlformats.org/officeDocument/2006/relationships/printerSettings" Target="../printerSettings/printerSettings116.bin"/><Relationship Id="rId1" Type="http://schemas.openxmlformats.org/officeDocument/2006/relationships/printerSettings" Target="../printerSettings/printerSettings115.bin"/><Relationship Id="rId6" Type="http://schemas.openxmlformats.org/officeDocument/2006/relationships/printerSettings" Target="../printerSettings/printerSettings120.bin"/><Relationship Id="rId5" Type="http://schemas.openxmlformats.org/officeDocument/2006/relationships/printerSettings" Target="../printerSettings/printerSettings119.bin"/><Relationship Id="rId10" Type="http://schemas.openxmlformats.org/officeDocument/2006/relationships/printerSettings" Target="../printerSettings/printerSettings124.bin"/><Relationship Id="rId4" Type="http://schemas.openxmlformats.org/officeDocument/2006/relationships/printerSettings" Target="../printerSettings/printerSettings118.bin"/><Relationship Id="rId9" Type="http://schemas.openxmlformats.org/officeDocument/2006/relationships/printerSettings" Target="../printerSettings/printerSettings123.bin"/></Relationships>
</file>

<file path=xl/worksheets/_rels/sheet17.xml.rels><?xml version="1.0" encoding="UTF-8" standalone="yes"?>
<Relationships xmlns="http://schemas.openxmlformats.org/package/2006/relationships"><Relationship Id="rId8" Type="http://schemas.openxmlformats.org/officeDocument/2006/relationships/printerSettings" Target="../printerSettings/printerSettings132.bin"/><Relationship Id="rId3" Type="http://schemas.openxmlformats.org/officeDocument/2006/relationships/printerSettings" Target="../printerSettings/printerSettings127.bin"/><Relationship Id="rId7" Type="http://schemas.openxmlformats.org/officeDocument/2006/relationships/printerSettings" Target="../printerSettings/printerSettings131.bin"/><Relationship Id="rId2" Type="http://schemas.openxmlformats.org/officeDocument/2006/relationships/printerSettings" Target="../printerSettings/printerSettings126.bin"/><Relationship Id="rId1" Type="http://schemas.openxmlformats.org/officeDocument/2006/relationships/printerSettings" Target="../printerSettings/printerSettings125.bin"/><Relationship Id="rId6" Type="http://schemas.openxmlformats.org/officeDocument/2006/relationships/printerSettings" Target="../printerSettings/printerSettings130.bin"/><Relationship Id="rId5" Type="http://schemas.openxmlformats.org/officeDocument/2006/relationships/printerSettings" Target="../printerSettings/printerSettings129.bin"/><Relationship Id="rId10" Type="http://schemas.openxmlformats.org/officeDocument/2006/relationships/printerSettings" Target="../printerSettings/printerSettings134.bin"/><Relationship Id="rId4" Type="http://schemas.openxmlformats.org/officeDocument/2006/relationships/printerSettings" Target="../printerSettings/printerSettings128.bin"/><Relationship Id="rId9" Type="http://schemas.openxmlformats.org/officeDocument/2006/relationships/printerSettings" Target="../printerSettings/printerSettings133.bin"/></Relationships>
</file>

<file path=xl/worksheets/_rels/sheet18.xml.rels><?xml version="1.0" encoding="UTF-8" standalone="yes"?>
<Relationships xmlns="http://schemas.openxmlformats.org/package/2006/relationships"><Relationship Id="rId8" Type="http://schemas.openxmlformats.org/officeDocument/2006/relationships/printerSettings" Target="../printerSettings/printerSettings142.bin"/><Relationship Id="rId3" Type="http://schemas.openxmlformats.org/officeDocument/2006/relationships/printerSettings" Target="../printerSettings/printerSettings137.bin"/><Relationship Id="rId7" Type="http://schemas.openxmlformats.org/officeDocument/2006/relationships/printerSettings" Target="../printerSettings/printerSettings141.bin"/><Relationship Id="rId2" Type="http://schemas.openxmlformats.org/officeDocument/2006/relationships/printerSettings" Target="../printerSettings/printerSettings136.bin"/><Relationship Id="rId1" Type="http://schemas.openxmlformats.org/officeDocument/2006/relationships/printerSettings" Target="../printerSettings/printerSettings135.bin"/><Relationship Id="rId6" Type="http://schemas.openxmlformats.org/officeDocument/2006/relationships/printerSettings" Target="../printerSettings/printerSettings140.bin"/><Relationship Id="rId5" Type="http://schemas.openxmlformats.org/officeDocument/2006/relationships/printerSettings" Target="../printerSettings/printerSettings139.bin"/><Relationship Id="rId10" Type="http://schemas.openxmlformats.org/officeDocument/2006/relationships/printerSettings" Target="../printerSettings/printerSettings144.bin"/><Relationship Id="rId4" Type="http://schemas.openxmlformats.org/officeDocument/2006/relationships/printerSettings" Target="../printerSettings/printerSettings138.bin"/><Relationship Id="rId9" Type="http://schemas.openxmlformats.org/officeDocument/2006/relationships/printerSettings" Target="../printerSettings/printerSettings143.bin"/></Relationships>
</file>

<file path=xl/worksheets/_rels/sheet19.xml.rels><?xml version="1.0" encoding="UTF-8" standalone="yes"?>
<Relationships xmlns="http://schemas.openxmlformats.org/package/2006/relationships"><Relationship Id="rId8" Type="http://schemas.openxmlformats.org/officeDocument/2006/relationships/printerSettings" Target="../printerSettings/printerSettings152.bin"/><Relationship Id="rId3" Type="http://schemas.openxmlformats.org/officeDocument/2006/relationships/printerSettings" Target="../printerSettings/printerSettings147.bin"/><Relationship Id="rId7" Type="http://schemas.openxmlformats.org/officeDocument/2006/relationships/printerSettings" Target="../printerSettings/printerSettings151.bin"/><Relationship Id="rId2" Type="http://schemas.openxmlformats.org/officeDocument/2006/relationships/printerSettings" Target="../printerSettings/printerSettings146.bin"/><Relationship Id="rId1" Type="http://schemas.openxmlformats.org/officeDocument/2006/relationships/printerSettings" Target="../printerSettings/printerSettings145.bin"/><Relationship Id="rId6" Type="http://schemas.openxmlformats.org/officeDocument/2006/relationships/printerSettings" Target="../printerSettings/printerSettings150.bin"/><Relationship Id="rId5" Type="http://schemas.openxmlformats.org/officeDocument/2006/relationships/printerSettings" Target="../printerSettings/printerSettings149.bin"/><Relationship Id="rId10" Type="http://schemas.openxmlformats.org/officeDocument/2006/relationships/printerSettings" Target="../printerSettings/printerSettings154.bin"/><Relationship Id="rId4" Type="http://schemas.openxmlformats.org/officeDocument/2006/relationships/printerSettings" Target="../printerSettings/printerSettings148.bin"/><Relationship Id="rId9" Type="http://schemas.openxmlformats.org/officeDocument/2006/relationships/printerSettings" Target="../printerSettings/printerSettings153.bin"/></Relationships>
</file>

<file path=xl/worksheets/_rels/sheet20.xml.rels><?xml version="1.0" encoding="UTF-8" standalone="yes"?>
<Relationships xmlns="http://schemas.openxmlformats.org/package/2006/relationships"><Relationship Id="rId8" Type="http://schemas.openxmlformats.org/officeDocument/2006/relationships/printerSettings" Target="../printerSettings/printerSettings162.bin"/><Relationship Id="rId3" Type="http://schemas.openxmlformats.org/officeDocument/2006/relationships/printerSettings" Target="../printerSettings/printerSettings157.bin"/><Relationship Id="rId7" Type="http://schemas.openxmlformats.org/officeDocument/2006/relationships/printerSettings" Target="../printerSettings/printerSettings161.bin"/><Relationship Id="rId2" Type="http://schemas.openxmlformats.org/officeDocument/2006/relationships/printerSettings" Target="../printerSettings/printerSettings156.bin"/><Relationship Id="rId1" Type="http://schemas.openxmlformats.org/officeDocument/2006/relationships/printerSettings" Target="../printerSettings/printerSettings155.bin"/><Relationship Id="rId6" Type="http://schemas.openxmlformats.org/officeDocument/2006/relationships/printerSettings" Target="../printerSettings/printerSettings160.bin"/><Relationship Id="rId5" Type="http://schemas.openxmlformats.org/officeDocument/2006/relationships/printerSettings" Target="../printerSettings/printerSettings159.bin"/><Relationship Id="rId10" Type="http://schemas.openxmlformats.org/officeDocument/2006/relationships/printerSettings" Target="../printerSettings/printerSettings164.bin"/><Relationship Id="rId4" Type="http://schemas.openxmlformats.org/officeDocument/2006/relationships/printerSettings" Target="../printerSettings/printerSettings158.bin"/><Relationship Id="rId9" Type="http://schemas.openxmlformats.org/officeDocument/2006/relationships/printerSettings" Target="../printerSettings/printerSettings163.bin"/></Relationships>
</file>

<file path=xl/worksheets/_rels/sheet21.xml.rels><?xml version="1.0" encoding="UTF-8" standalone="yes"?>
<Relationships xmlns="http://schemas.openxmlformats.org/package/2006/relationships"><Relationship Id="rId8" Type="http://schemas.openxmlformats.org/officeDocument/2006/relationships/printerSettings" Target="../printerSettings/printerSettings172.bin"/><Relationship Id="rId3" Type="http://schemas.openxmlformats.org/officeDocument/2006/relationships/printerSettings" Target="../printerSettings/printerSettings167.bin"/><Relationship Id="rId7" Type="http://schemas.openxmlformats.org/officeDocument/2006/relationships/printerSettings" Target="../printerSettings/printerSettings171.bin"/><Relationship Id="rId2" Type="http://schemas.openxmlformats.org/officeDocument/2006/relationships/printerSettings" Target="../printerSettings/printerSettings166.bin"/><Relationship Id="rId1" Type="http://schemas.openxmlformats.org/officeDocument/2006/relationships/printerSettings" Target="../printerSettings/printerSettings165.bin"/><Relationship Id="rId6" Type="http://schemas.openxmlformats.org/officeDocument/2006/relationships/printerSettings" Target="../printerSettings/printerSettings170.bin"/><Relationship Id="rId5" Type="http://schemas.openxmlformats.org/officeDocument/2006/relationships/printerSettings" Target="../printerSettings/printerSettings169.bin"/><Relationship Id="rId10" Type="http://schemas.openxmlformats.org/officeDocument/2006/relationships/printerSettings" Target="../printerSettings/printerSettings174.bin"/><Relationship Id="rId4" Type="http://schemas.openxmlformats.org/officeDocument/2006/relationships/printerSettings" Target="../printerSettings/printerSettings168.bin"/><Relationship Id="rId9" Type="http://schemas.openxmlformats.org/officeDocument/2006/relationships/printerSettings" Target="../printerSettings/printerSettings173.bin"/></Relationships>
</file>

<file path=xl/worksheets/_rels/sheet22.xml.rels><?xml version="1.0" encoding="UTF-8" standalone="yes"?>
<Relationships xmlns="http://schemas.openxmlformats.org/package/2006/relationships"><Relationship Id="rId8" Type="http://schemas.openxmlformats.org/officeDocument/2006/relationships/printerSettings" Target="../printerSettings/printerSettings182.bin"/><Relationship Id="rId3" Type="http://schemas.openxmlformats.org/officeDocument/2006/relationships/printerSettings" Target="../printerSettings/printerSettings177.bin"/><Relationship Id="rId7" Type="http://schemas.openxmlformats.org/officeDocument/2006/relationships/printerSettings" Target="../printerSettings/printerSettings181.bin"/><Relationship Id="rId2" Type="http://schemas.openxmlformats.org/officeDocument/2006/relationships/printerSettings" Target="../printerSettings/printerSettings176.bin"/><Relationship Id="rId1" Type="http://schemas.openxmlformats.org/officeDocument/2006/relationships/printerSettings" Target="../printerSettings/printerSettings175.bin"/><Relationship Id="rId6" Type="http://schemas.openxmlformats.org/officeDocument/2006/relationships/printerSettings" Target="../printerSettings/printerSettings180.bin"/><Relationship Id="rId5" Type="http://schemas.openxmlformats.org/officeDocument/2006/relationships/printerSettings" Target="../printerSettings/printerSettings179.bin"/><Relationship Id="rId10" Type="http://schemas.openxmlformats.org/officeDocument/2006/relationships/printerSettings" Target="../printerSettings/printerSettings184.bin"/><Relationship Id="rId4" Type="http://schemas.openxmlformats.org/officeDocument/2006/relationships/printerSettings" Target="../printerSettings/printerSettings178.bin"/><Relationship Id="rId9" Type="http://schemas.openxmlformats.org/officeDocument/2006/relationships/printerSettings" Target="../printerSettings/printerSettings183.bin"/></Relationships>
</file>

<file path=xl/worksheets/_rels/sheet23.xml.rels><?xml version="1.0" encoding="UTF-8" standalone="yes"?>
<Relationships xmlns="http://schemas.openxmlformats.org/package/2006/relationships"><Relationship Id="rId8" Type="http://schemas.openxmlformats.org/officeDocument/2006/relationships/printerSettings" Target="../printerSettings/printerSettings192.bin"/><Relationship Id="rId3" Type="http://schemas.openxmlformats.org/officeDocument/2006/relationships/printerSettings" Target="../printerSettings/printerSettings187.bin"/><Relationship Id="rId7" Type="http://schemas.openxmlformats.org/officeDocument/2006/relationships/printerSettings" Target="../printerSettings/printerSettings191.bin"/><Relationship Id="rId2" Type="http://schemas.openxmlformats.org/officeDocument/2006/relationships/printerSettings" Target="../printerSettings/printerSettings186.bin"/><Relationship Id="rId1" Type="http://schemas.openxmlformats.org/officeDocument/2006/relationships/printerSettings" Target="../printerSettings/printerSettings185.bin"/><Relationship Id="rId6" Type="http://schemas.openxmlformats.org/officeDocument/2006/relationships/printerSettings" Target="../printerSettings/printerSettings190.bin"/><Relationship Id="rId5" Type="http://schemas.openxmlformats.org/officeDocument/2006/relationships/printerSettings" Target="../printerSettings/printerSettings189.bin"/><Relationship Id="rId10" Type="http://schemas.openxmlformats.org/officeDocument/2006/relationships/printerSettings" Target="../printerSettings/printerSettings194.bin"/><Relationship Id="rId4" Type="http://schemas.openxmlformats.org/officeDocument/2006/relationships/printerSettings" Target="../printerSettings/printerSettings188.bin"/><Relationship Id="rId9" Type="http://schemas.openxmlformats.org/officeDocument/2006/relationships/printerSettings" Target="../printerSettings/printerSettings193.bin"/></Relationships>
</file>

<file path=xl/worksheets/_rels/sheet24.xml.rels><?xml version="1.0" encoding="UTF-8" standalone="yes"?>
<Relationships xmlns="http://schemas.openxmlformats.org/package/2006/relationships"><Relationship Id="rId8" Type="http://schemas.openxmlformats.org/officeDocument/2006/relationships/printerSettings" Target="../printerSettings/printerSettings202.bin"/><Relationship Id="rId3" Type="http://schemas.openxmlformats.org/officeDocument/2006/relationships/printerSettings" Target="../printerSettings/printerSettings197.bin"/><Relationship Id="rId7" Type="http://schemas.openxmlformats.org/officeDocument/2006/relationships/printerSettings" Target="../printerSettings/printerSettings201.bin"/><Relationship Id="rId2" Type="http://schemas.openxmlformats.org/officeDocument/2006/relationships/printerSettings" Target="../printerSettings/printerSettings196.bin"/><Relationship Id="rId1" Type="http://schemas.openxmlformats.org/officeDocument/2006/relationships/printerSettings" Target="../printerSettings/printerSettings195.bin"/><Relationship Id="rId6" Type="http://schemas.openxmlformats.org/officeDocument/2006/relationships/printerSettings" Target="../printerSettings/printerSettings200.bin"/><Relationship Id="rId5" Type="http://schemas.openxmlformats.org/officeDocument/2006/relationships/printerSettings" Target="../printerSettings/printerSettings199.bin"/><Relationship Id="rId10" Type="http://schemas.openxmlformats.org/officeDocument/2006/relationships/printerSettings" Target="../printerSettings/printerSettings204.bin"/><Relationship Id="rId4" Type="http://schemas.openxmlformats.org/officeDocument/2006/relationships/printerSettings" Target="../printerSettings/printerSettings198.bin"/><Relationship Id="rId9" Type="http://schemas.openxmlformats.org/officeDocument/2006/relationships/printerSettings" Target="../printerSettings/printerSettings203.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05.bin"/></Relationships>
</file>

<file path=xl/worksheets/_rels/sheet26.xml.rels><?xml version="1.0" encoding="UTF-8" standalone="yes"?>
<Relationships xmlns="http://schemas.openxmlformats.org/package/2006/relationships"><Relationship Id="rId8" Type="http://schemas.openxmlformats.org/officeDocument/2006/relationships/printerSettings" Target="../printerSettings/printerSettings213.bin"/><Relationship Id="rId3" Type="http://schemas.openxmlformats.org/officeDocument/2006/relationships/printerSettings" Target="../printerSettings/printerSettings208.bin"/><Relationship Id="rId7" Type="http://schemas.openxmlformats.org/officeDocument/2006/relationships/printerSettings" Target="../printerSettings/printerSettings212.bin"/><Relationship Id="rId2" Type="http://schemas.openxmlformats.org/officeDocument/2006/relationships/printerSettings" Target="../printerSettings/printerSettings207.bin"/><Relationship Id="rId1" Type="http://schemas.openxmlformats.org/officeDocument/2006/relationships/printerSettings" Target="../printerSettings/printerSettings206.bin"/><Relationship Id="rId6" Type="http://schemas.openxmlformats.org/officeDocument/2006/relationships/printerSettings" Target="../printerSettings/printerSettings211.bin"/><Relationship Id="rId5" Type="http://schemas.openxmlformats.org/officeDocument/2006/relationships/printerSettings" Target="../printerSettings/printerSettings210.bin"/><Relationship Id="rId10" Type="http://schemas.openxmlformats.org/officeDocument/2006/relationships/printerSettings" Target="../printerSettings/printerSettings215.bin"/><Relationship Id="rId4" Type="http://schemas.openxmlformats.org/officeDocument/2006/relationships/printerSettings" Target="../printerSettings/printerSettings209.bin"/><Relationship Id="rId9" Type="http://schemas.openxmlformats.org/officeDocument/2006/relationships/printerSettings" Target="../printerSettings/printerSettings214.bin"/></Relationships>
</file>

<file path=xl/worksheets/_rels/sheet27.xml.rels><?xml version="1.0" encoding="UTF-8" standalone="yes"?>
<Relationships xmlns="http://schemas.openxmlformats.org/package/2006/relationships"><Relationship Id="rId8" Type="http://schemas.openxmlformats.org/officeDocument/2006/relationships/printerSettings" Target="../printerSettings/printerSettings223.bin"/><Relationship Id="rId3" Type="http://schemas.openxmlformats.org/officeDocument/2006/relationships/printerSettings" Target="../printerSettings/printerSettings218.bin"/><Relationship Id="rId7" Type="http://schemas.openxmlformats.org/officeDocument/2006/relationships/printerSettings" Target="../printerSettings/printerSettings222.bin"/><Relationship Id="rId2" Type="http://schemas.openxmlformats.org/officeDocument/2006/relationships/printerSettings" Target="../printerSettings/printerSettings217.bin"/><Relationship Id="rId1" Type="http://schemas.openxmlformats.org/officeDocument/2006/relationships/printerSettings" Target="../printerSettings/printerSettings216.bin"/><Relationship Id="rId6" Type="http://schemas.openxmlformats.org/officeDocument/2006/relationships/printerSettings" Target="../printerSettings/printerSettings221.bin"/><Relationship Id="rId5" Type="http://schemas.openxmlformats.org/officeDocument/2006/relationships/printerSettings" Target="../printerSettings/printerSettings220.bin"/><Relationship Id="rId10" Type="http://schemas.openxmlformats.org/officeDocument/2006/relationships/printerSettings" Target="../printerSettings/printerSettings225.bin"/><Relationship Id="rId4" Type="http://schemas.openxmlformats.org/officeDocument/2006/relationships/printerSettings" Target="../printerSettings/printerSettings219.bin"/><Relationship Id="rId9" Type="http://schemas.openxmlformats.org/officeDocument/2006/relationships/printerSettings" Target="../printerSettings/printerSettings224.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26.bin"/></Relationships>
</file>

<file path=xl/worksheets/_rels/sheet29.xml.rels><?xml version="1.0" encoding="UTF-8" standalone="yes"?>
<Relationships xmlns="http://schemas.openxmlformats.org/package/2006/relationships"><Relationship Id="rId8" Type="http://schemas.openxmlformats.org/officeDocument/2006/relationships/printerSettings" Target="../printerSettings/printerSettings234.bin"/><Relationship Id="rId3" Type="http://schemas.openxmlformats.org/officeDocument/2006/relationships/printerSettings" Target="../printerSettings/printerSettings229.bin"/><Relationship Id="rId7" Type="http://schemas.openxmlformats.org/officeDocument/2006/relationships/printerSettings" Target="../printerSettings/printerSettings233.bin"/><Relationship Id="rId2" Type="http://schemas.openxmlformats.org/officeDocument/2006/relationships/printerSettings" Target="../printerSettings/printerSettings228.bin"/><Relationship Id="rId1" Type="http://schemas.openxmlformats.org/officeDocument/2006/relationships/printerSettings" Target="../printerSettings/printerSettings227.bin"/><Relationship Id="rId6" Type="http://schemas.openxmlformats.org/officeDocument/2006/relationships/printerSettings" Target="../printerSettings/printerSettings232.bin"/><Relationship Id="rId5" Type="http://schemas.openxmlformats.org/officeDocument/2006/relationships/printerSettings" Target="../printerSettings/printerSettings231.bin"/><Relationship Id="rId10" Type="http://schemas.openxmlformats.org/officeDocument/2006/relationships/printerSettings" Target="../printerSettings/printerSettings236.bin"/><Relationship Id="rId4" Type="http://schemas.openxmlformats.org/officeDocument/2006/relationships/printerSettings" Target="../printerSettings/printerSettings230.bin"/><Relationship Id="rId9" Type="http://schemas.openxmlformats.org/officeDocument/2006/relationships/printerSettings" Target="../printerSettings/printerSettings235.bin"/></Relationships>
</file>

<file path=xl/worksheets/_rels/sheet30.xml.rels><?xml version="1.0" encoding="UTF-8" standalone="yes"?>
<Relationships xmlns="http://schemas.openxmlformats.org/package/2006/relationships"><Relationship Id="rId8" Type="http://schemas.openxmlformats.org/officeDocument/2006/relationships/printerSettings" Target="../printerSettings/printerSettings244.bin"/><Relationship Id="rId3" Type="http://schemas.openxmlformats.org/officeDocument/2006/relationships/printerSettings" Target="../printerSettings/printerSettings239.bin"/><Relationship Id="rId7" Type="http://schemas.openxmlformats.org/officeDocument/2006/relationships/printerSettings" Target="../printerSettings/printerSettings243.bin"/><Relationship Id="rId2" Type="http://schemas.openxmlformats.org/officeDocument/2006/relationships/printerSettings" Target="../printerSettings/printerSettings238.bin"/><Relationship Id="rId1" Type="http://schemas.openxmlformats.org/officeDocument/2006/relationships/printerSettings" Target="../printerSettings/printerSettings237.bin"/><Relationship Id="rId6" Type="http://schemas.openxmlformats.org/officeDocument/2006/relationships/printerSettings" Target="../printerSettings/printerSettings242.bin"/><Relationship Id="rId5" Type="http://schemas.openxmlformats.org/officeDocument/2006/relationships/printerSettings" Target="../printerSettings/printerSettings241.bin"/><Relationship Id="rId10" Type="http://schemas.openxmlformats.org/officeDocument/2006/relationships/printerSettings" Target="../printerSettings/printerSettings246.bin"/><Relationship Id="rId4" Type="http://schemas.openxmlformats.org/officeDocument/2006/relationships/printerSettings" Target="../printerSettings/printerSettings240.bin"/><Relationship Id="rId9" Type="http://schemas.openxmlformats.org/officeDocument/2006/relationships/printerSettings" Target="../printerSettings/printerSettings245.bin"/></Relationships>
</file>

<file path=xl/worksheets/_rels/sheet32.xml.rels><?xml version="1.0" encoding="UTF-8" standalone="yes"?>
<Relationships xmlns="http://schemas.openxmlformats.org/package/2006/relationships"><Relationship Id="rId8" Type="http://schemas.openxmlformats.org/officeDocument/2006/relationships/printerSettings" Target="../printerSettings/printerSettings254.bin"/><Relationship Id="rId3" Type="http://schemas.openxmlformats.org/officeDocument/2006/relationships/printerSettings" Target="../printerSettings/printerSettings249.bin"/><Relationship Id="rId7" Type="http://schemas.openxmlformats.org/officeDocument/2006/relationships/printerSettings" Target="../printerSettings/printerSettings253.bin"/><Relationship Id="rId2" Type="http://schemas.openxmlformats.org/officeDocument/2006/relationships/printerSettings" Target="../printerSettings/printerSettings248.bin"/><Relationship Id="rId1" Type="http://schemas.openxmlformats.org/officeDocument/2006/relationships/printerSettings" Target="../printerSettings/printerSettings247.bin"/><Relationship Id="rId6" Type="http://schemas.openxmlformats.org/officeDocument/2006/relationships/printerSettings" Target="../printerSettings/printerSettings252.bin"/><Relationship Id="rId5" Type="http://schemas.openxmlformats.org/officeDocument/2006/relationships/printerSettings" Target="../printerSettings/printerSettings251.bin"/><Relationship Id="rId10" Type="http://schemas.openxmlformats.org/officeDocument/2006/relationships/printerSettings" Target="../printerSettings/printerSettings256.bin"/><Relationship Id="rId4" Type="http://schemas.openxmlformats.org/officeDocument/2006/relationships/printerSettings" Target="../printerSettings/printerSettings250.bin"/><Relationship Id="rId9" Type="http://schemas.openxmlformats.org/officeDocument/2006/relationships/printerSettings" Target="../printerSettings/printerSettings255.bin"/></Relationships>
</file>

<file path=xl/worksheets/_rels/sheet33.xml.rels><?xml version="1.0" encoding="UTF-8" standalone="yes"?>
<Relationships xmlns="http://schemas.openxmlformats.org/package/2006/relationships"><Relationship Id="rId8" Type="http://schemas.openxmlformats.org/officeDocument/2006/relationships/printerSettings" Target="../printerSettings/printerSettings264.bin"/><Relationship Id="rId3" Type="http://schemas.openxmlformats.org/officeDocument/2006/relationships/printerSettings" Target="../printerSettings/printerSettings259.bin"/><Relationship Id="rId7" Type="http://schemas.openxmlformats.org/officeDocument/2006/relationships/printerSettings" Target="../printerSettings/printerSettings263.bin"/><Relationship Id="rId2" Type="http://schemas.openxmlformats.org/officeDocument/2006/relationships/printerSettings" Target="../printerSettings/printerSettings258.bin"/><Relationship Id="rId1" Type="http://schemas.openxmlformats.org/officeDocument/2006/relationships/printerSettings" Target="../printerSettings/printerSettings257.bin"/><Relationship Id="rId6" Type="http://schemas.openxmlformats.org/officeDocument/2006/relationships/printerSettings" Target="../printerSettings/printerSettings262.bin"/><Relationship Id="rId5" Type="http://schemas.openxmlformats.org/officeDocument/2006/relationships/printerSettings" Target="../printerSettings/printerSettings261.bin"/><Relationship Id="rId10" Type="http://schemas.openxmlformats.org/officeDocument/2006/relationships/printerSettings" Target="../printerSettings/printerSettings266.bin"/><Relationship Id="rId4" Type="http://schemas.openxmlformats.org/officeDocument/2006/relationships/printerSettings" Target="../printerSettings/printerSettings260.bin"/><Relationship Id="rId9" Type="http://schemas.openxmlformats.org/officeDocument/2006/relationships/printerSettings" Target="../printerSettings/printerSettings265.bin"/></Relationships>
</file>

<file path=xl/worksheets/_rels/sheet36.xml.rels><?xml version="1.0" encoding="UTF-8" standalone="yes"?>
<Relationships xmlns="http://schemas.openxmlformats.org/package/2006/relationships"><Relationship Id="rId8" Type="http://schemas.openxmlformats.org/officeDocument/2006/relationships/printerSettings" Target="../printerSettings/printerSettings274.bin"/><Relationship Id="rId3" Type="http://schemas.openxmlformats.org/officeDocument/2006/relationships/printerSettings" Target="../printerSettings/printerSettings269.bin"/><Relationship Id="rId7" Type="http://schemas.openxmlformats.org/officeDocument/2006/relationships/printerSettings" Target="../printerSettings/printerSettings273.bin"/><Relationship Id="rId2" Type="http://schemas.openxmlformats.org/officeDocument/2006/relationships/printerSettings" Target="../printerSettings/printerSettings268.bin"/><Relationship Id="rId1" Type="http://schemas.openxmlformats.org/officeDocument/2006/relationships/printerSettings" Target="../printerSettings/printerSettings267.bin"/><Relationship Id="rId6" Type="http://schemas.openxmlformats.org/officeDocument/2006/relationships/printerSettings" Target="../printerSettings/printerSettings272.bin"/><Relationship Id="rId5" Type="http://schemas.openxmlformats.org/officeDocument/2006/relationships/printerSettings" Target="../printerSettings/printerSettings271.bin"/><Relationship Id="rId10" Type="http://schemas.openxmlformats.org/officeDocument/2006/relationships/printerSettings" Target="../printerSettings/printerSettings276.bin"/><Relationship Id="rId4" Type="http://schemas.openxmlformats.org/officeDocument/2006/relationships/printerSettings" Target="../printerSettings/printerSettings270.bin"/><Relationship Id="rId9" Type="http://schemas.openxmlformats.org/officeDocument/2006/relationships/printerSettings" Target="../printerSettings/printerSettings275.bin"/></Relationships>
</file>

<file path=xl/worksheets/_rels/sheet37.xml.rels><?xml version="1.0" encoding="UTF-8" standalone="yes"?>
<Relationships xmlns="http://schemas.openxmlformats.org/package/2006/relationships"><Relationship Id="rId8" Type="http://schemas.openxmlformats.org/officeDocument/2006/relationships/printerSettings" Target="../printerSettings/printerSettings284.bin"/><Relationship Id="rId3" Type="http://schemas.openxmlformats.org/officeDocument/2006/relationships/printerSettings" Target="../printerSettings/printerSettings279.bin"/><Relationship Id="rId7" Type="http://schemas.openxmlformats.org/officeDocument/2006/relationships/printerSettings" Target="../printerSettings/printerSettings283.bin"/><Relationship Id="rId2" Type="http://schemas.openxmlformats.org/officeDocument/2006/relationships/printerSettings" Target="../printerSettings/printerSettings278.bin"/><Relationship Id="rId1" Type="http://schemas.openxmlformats.org/officeDocument/2006/relationships/printerSettings" Target="../printerSettings/printerSettings277.bin"/><Relationship Id="rId6" Type="http://schemas.openxmlformats.org/officeDocument/2006/relationships/printerSettings" Target="../printerSettings/printerSettings282.bin"/><Relationship Id="rId5" Type="http://schemas.openxmlformats.org/officeDocument/2006/relationships/printerSettings" Target="../printerSettings/printerSettings281.bin"/><Relationship Id="rId10" Type="http://schemas.openxmlformats.org/officeDocument/2006/relationships/printerSettings" Target="../printerSettings/printerSettings286.bin"/><Relationship Id="rId4" Type="http://schemas.openxmlformats.org/officeDocument/2006/relationships/printerSettings" Target="../printerSettings/printerSettings280.bin"/><Relationship Id="rId9" Type="http://schemas.openxmlformats.org/officeDocument/2006/relationships/printerSettings" Target="../printerSettings/printerSettings285.bin"/></Relationships>
</file>

<file path=xl/worksheets/_rels/sheet38.xml.rels><?xml version="1.0" encoding="UTF-8" standalone="yes"?>
<Relationships xmlns="http://schemas.openxmlformats.org/package/2006/relationships"><Relationship Id="rId8" Type="http://schemas.openxmlformats.org/officeDocument/2006/relationships/printerSettings" Target="../printerSettings/printerSettings294.bin"/><Relationship Id="rId3" Type="http://schemas.openxmlformats.org/officeDocument/2006/relationships/printerSettings" Target="../printerSettings/printerSettings289.bin"/><Relationship Id="rId7" Type="http://schemas.openxmlformats.org/officeDocument/2006/relationships/printerSettings" Target="../printerSettings/printerSettings293.bin"/><Relationship Id="rId2" Type="http://schemas.openxmlformats.org/officeDocument/2006/relationships/printerSettings" Target="../printerSettings/printerSettings288.bin"/><Relationship Id="rId1" Type="http://schemas.openxmlformats.org/officeDocument/2006/relationships/printerSettings" Target="../printerSettings/printerSettings287.bin"/><Relationship Id="rId6" Type="http://schemas.openxmlformats.org/officeDocument/2006/relationships/printerSettings" Target="../printerSettings/printerSettings292.bin"/><Relationship Id="rId5" Type="http://schemas.openxmlformats.org/officeDocument/2006/relationships/printerSettings" Target="../printerSettings/printerSettings291.bin"/><Relationship Id="rId10" Type="http://schemas.openxmlformats.org/officeDocument/2006/relationships/printerSettings" Target="../printerSettings/printerSettings296.bin"/><Relationship Id="rId4" Type="http://schemas.openxmlformats.org/officeDocument/2006/relationships/printerSettings" Target="../printerSettings/printerSettings290.bin"/><Relationship Id="rId9" Type="http://schemas.openxmlformats.org/officeDocument/2006/relationships/printerSettings" Target="../printerSettings/printerSettings295.bin"/></Relationships>
</file>

<file path=xl/worksheets/_rels/sheet40.xml.rels><?xml version="1.0" encoding="UTF-8" standalone="yes"?>
<Relationships xmlns="http://schemas.openxmlformats.org/package/2006/relationships"><Relationship Id="rId8" Type="http://schemas.openxmlformats.org/officeDocument/2006/relationships/printerSettings" Target="../printerSettings/printerSettings304.bin"/><Relationship Id="rId3" Type="http://schemas.openxmlformats.org/officeDocument/2006/relationships/printerSettings" Target="../printerSettings/printerSettings299.bin"/><Relationship Id="rId7" Type="http://schemas.openxmlformats.org/officeDocument/2006/relationships/printerSettings" Target="../printerSettings/printerSettings303.bin"/><Relationship Id="rId2" Type="http://schemas.openxmlformats.org/officeDocument/2006/relationships/printerSettings" Target="../printerSettings/printerSettings298.bin"/><Relationship Id="rId1" Type="http://schemas.openxmlformats.org/officeDocument/2006/relationships/printerSettings" Target="../printerSettings/printerSettings297.bin"/><Relationship Id="rId6" Type="http://schemas.openxmlformats.org/officeDocument/2006/relationships/printerSettings" Target="../printerSettings/printerSettings302.bin"/><Relationship Id="rId5" Type="http://schemas.openxmlformats.org/officeDocument/2006/relationships/printerSettings" Target="../printerSettings/printerSettings301.bin"/><Relationship Id="rId10" Type="http://schemas.openxmlformats.org/officeDocument/2006/relationships/printerSettings" Target="../printerSettings/printerSettings306.bin"/><Relationship Id="rId4" Type="http://schemas.openxmlformats.org/officeDocument/2006/relationships/printerSettings" Target="../printerSettings/printerSettings300.bin"/><Relationship Id="rId9" Type="http://schemas.openxmlformats.org/officeDocument/2006/relationships/printerSettings" Target="../printerSettings/printerSettings305.bin"/></Relationships>
</file>

<file path=xl/worksheets/_rels/sheet41.xml.rels><?xml version="1.0" encoding="UTF-8" standalone="yes"?>
<Relationships xmlns="http://schemas.openxmlformats.org/package/2006/relationships"><Relationship Id="rId8" Type="http://schemas.openxmlformats.org/officeDocument/2006/relationships/printerSettings" Target="../printerSettings/printerSettings314.bin"/><Relationship Id="rId3" Type="http://schemas.openxmlformats.org/officeDocument/2006/relationships/printerSettings" Target="../printerSettings/printerSettings309.bin"/><Relationship Id="rId7" Type="http://schemas.openxmlformats.org/officeDocument/2006/relationships/printerSettings" Target="../printerSettings/printerSettings313.bin"/><Relationship Id="rId2" Type="http://schemas.openxmlformats.org/officeDocument/2006/relationships/printerSettings" Target="../printerSettings/printerSettings308.bin"/><Relationship Id="rId1" Type="http://schemas.openxmlformats.org/officeDocument/2006/relationships/printerSettings" Target="../printerSettings/printerSettings307.bin"/><Relationship Id="rId6" Type="http://schemas.openxmlformats.org/officeDocument/2006/relationships/printerSettings" Target="../printerSettings/printerSettings312.bin"/><Relationship Id="rId5" Type="http://schemas.openxmlformats.org/officeDocument/2006/relationships/printerSettings" Target="../printerSettings/printerSettings311.bin"/><Relationship Id="rId10" Type="http://schemas.openxmlformats.org/officeDocument/2006/relationships/printerSettings" Target="../printerSettings/printerSettings316.bin"/><Relationship Id="rId4" Type="http://schemas.openxmlformats.org/officeDocument/2006/relationships/printerSettings" Target="../printerSettings/printerSettings310.bin"/><Relationship Id="rId9" Type="http://schemas.openxmlformats.org/officeDocument/2006/relationships/printerSettings" Target="../printerSettings/printerSettings315.bin"/></Relationships>
</file>

<file path=xl/worksheets/_rels/sheet42.xml.rels><?xml version="1.0" encoding="UTF-8" standalone="yes"?>
<Relationships xmlns="http://schemas.openxmlformats.org/package/2006/relationships"><Relationship Id="rId8" Type="http://schemas.openxmlformats.org/officeDocument/2006/relationships/printerSettings" Target="../printerSettings/printerSettings324.bin"/><Relationship Id="rId3" Type="http://schemas.openxmlformats.org/officeDocument/2006/relationships/printerSettings" Target="../printerSettings/printerSettings319.bin"/><Relationship Id="rId7" Type="http://schemas.openxmlformats.org/officeDocument/2006/relationships/printerSettings" Target="../printerSettings/printerSettings323.bin"/><Relationship Id="rId2" Type="http://schemas.openxmlformats.org/officeDocument/2006/relationships/printerSettings" Target="../printerSettings/printerSettings318.bin"/><Relationship Id="rId1" Type="http://schemas.openxmlformats.org/officeDocument/2006/relationships/printerSettings" Target="../printerSettings/printerSettings317.bin"/><Relationship Id="rId6" Type="http://schemas.openxmlformats.org/officeDocument/2006/relationships/printerSettings" Target="../printerSettings/printerSettings322.bin"/><Relationship Id="rId5" Type="http://schemas.openxmlformats.org/officeDocument/2006/relationships/printerSettings" Target="../printerSettings/printerSettings321.bin"/><Relationship Id="rId10" Type="http://schemas.openxmlformats.org/officeDocument/2006/relationships/printerSettings" Target="../printerSettings/printerSettings326.bin"/><Relationship Id="rId4" Type="http://schemas.openxmlformats.org/officeDocument/2006/relationships/printerSettings" Target="../printerSettings/printerSettings320.bin"/><Relationship Id="rId9" Type="http://schemas.openxmlformats.org/officeDocument/2006/relationships/printerSettings" Target="../printerSettings/printerSettings325.bin"/></Relationships>
</file>

<file path=xl/worksheets/_rels/sheet43.xml.rels><?xml version="1.0" encoding="UTF-8" standalone="yes"?>
<Relationships xmlns="http://schemas.openxmlformats.org/package/2006/relationships"><Relationship Id="rId8" Type="http://schemas.openxmlformats.org/officeDocument/2006/relationships/printerSettings" Target="../printerSettings/printerSettings334.bin"/><Relationship Id="rId3" Type="http://schemas.openxmlformats.org/officeDocument/2006/relationships/printerSettings" Target="../printerSettings/printerSettings329.bin"/><Relationship Id="rId7" Type="http://schemas.openxmlformats.org/officeDocument/2006/relationships/printerSettings" Target="../printerSettings/printerSettings333.bin"/><Relationship Id="rId2" Type="http://schemas.openxmlformats.org/officeDocument/2006/relationships/printerSettings" Target="../printerSettings/printerSettings328.bin"/><Relationship Id="rId1" Type="http://schemas.openxmlformats.org/officeDocument/2006/relationships/printerSettings" Target="../printerSettings/printerSettings327.bin"/><Relationship Id="rId6" Type="http://schemas.openxmlformats.org/officeDocument/2006/relationships/printerSettings" Target="../printerSettings/printerSettings332.bin"/><Relationship Id="rId5" Type="http://schemas.openxmlformats.org/officeDocument/2006/relationships/printerSettings" Target="../printerSettings/printerSettings331.bin"/><Relationship Id="rId10" Type="http://schemas.openxmlformats.org/officeDocument/2006/relationships/printerSettings" Target="../printerSettings/printerSettings336.bin"/><Relationship Id="rId4" Type="http://schemas.openxmlformats.org/officeDocument/2006/relationships/printerSettings" Target="../printerSettings/printerSettings330.bin"/><Relationship Id="rId9" Type="http://schemas.openxmlformats.org/officeDocument/2006/relationships/printerSettings" Target="../printerSettings/printerSettings335.bin"/></Relationships>
</file>

<file path=xl/worksheets/_rels/sheet46.xml.rels><?xml version="1.0" encoding="UTF-8" standalone="yes"?>
<Relationships xmlns="http://schemas.openxmlformats.org/package/2006/relationships"><Relationship Id="rId8" Type="http://schemas.openxmlformats.org/officeDocument/2006/relationships/printerSettings" Target="../printerSettings/printerSettings344.bin"/><Relationship Id="rId3" Type="http://schemas.openxmlformats.org/officeDocument/2006/relationships/printerSettings" Target="../printerSettings/printerSettings339.bin"/><Relationship Id="rId7" Type="http://schemas.openxmlformats.org/officeDocument/2006/relationships/printerSettings" Target="../printerSettings/printerSettings343.bin"/><Relationship Id="rId2" Type="http://schemas.openxmlformats.org/officeDocument/2006/relationships/printerSettings" Target="../printerSettings/printerSettings338.bin"/><Relationship Id="rId1" Type="http://schemas.openxmlformats.org/officeDocument/2006/relationships/printerSettings" Target="../printerSettings/printerSettings337.bin"/><Relationship Id="rId6" Type="http://schemas.openxmlformats.org/officeDocument/2006/relationships/printerSettings" Target="../printerSettings/printerSettings342.bin"/><Relationship Id="rId5" Type="http://schemas.openxmlformats.org/officeDocument/2006/relationships/printerSettings" Target="../printerSettings/printerSettings341.bin"/><Relationship Id="rId10" Type="http://schemas.openxmlformats.org/officeDocument/2006/relationships/printerSettings" Target="../printerSettings/printerSettings346.bin"/><Relationship Id="rId4" Type="http://schemas.openxmlformats.org/officeDocument/2006/relationships/printerSettings" Target="../printerSettings/printerSettings340.bin"/><Relationship Id="rId9" Type="http://schemas.openxmlformats.org/officeDocument/2006/relationships/printerSettings" Target="../printerSettings/printerSettings345.bin"/></Relationships>
</file>

<file path=xl/worksheets/_rels/sheet47.xml.rels><?xml version="1.0" encoding="UTF-8" standalone="yes"?>
<Relationships xmlns="http://schemas.openxmlformats.org/package/2006/relationships"><Relationship Id="rId8" Type="http://schemas.openxmlformats.org/officeDocument/2006/relationships/printerSettings" Target="../printerSettings/printerSettings354.bin"/><Relationship Id="rId3" Type="http://schemas.openxmlformats.org/officeDocument/2006/relationships/printerSettings" Target="../printerSettings/printerSettings349.bin"/><Relationship Id="rId7" Type="http://schemas.openxmlformats.org/officeDocument/2006/relationships/printerSettings" Target="../printerSettings/printerSettings353.bin"/><Relationship Id="rId2" Type="http://schemas.openxmlformats.org/officeDocument/2006/relationships/printerSettings" Target="../printerSettings/printerSettings348.bin"/><Relationship Id="rId1" Type="http://schemas.openxmlformats.org/officeDocument/2006/relationships/printerSettings" Target="../printerSettings/printerSettings347.bin"/><Relationship Id="rId6" Type="http://schemas.openxmlformats.org/officeDocument/2006/relationships/printerSettings" Target="../printerSettings/printerSettings352.bin"/><Relationship Id="rId5" Type="http://schemas.openxmlformats.org/officeDocument/2006/relationships/printerSettings" Target="../printerSettings/printerSettings351.bin"/><Relationship Id="rId10" Type="http://schemas.openxmlformats.org/officeDocument/2006/relationships/printerSettings" Target="../printerSettings/printerSettings356.bin"/><Relationship Id="rId4" Type="http://schemas.openxmlformats.org/officeDocument/2006/relationships/printerSettings" Target="../printerSettings/printerSettings350.bin"/><Relationship Id="rId9" Type="http://schemas.openxmlformats.org/officeDocument/2006/relationships/printerSettings" Target="../printerSettings/printerSettings355.bin"/></Relationships>
</file>

<file path=xl/worksheets/_rels/sheet48.xml.rels><?xml version="1.0" encoding="UTF-8" standalone="yes"?>
<Relationships xmlns="http://schemas.openxmlformats.org/package/2006/relationships"><Relationship Id="rId8" Type="http://schemas.openxmlformats.org/officeDocument/2006/relationships/printerSettings" Target="../printerSettings/printerSettings364.bin"/><Relationship Id="rId3" Type="http://schemas.openxmlformats.org/officeDocument/2006/relationships/printerSettings" Target="../printerSettings/printerSettings359.bin"/><Relationship Id="rId7" Type="http://schemas.openxmlformats.org/officeDocument/2006/relationships/printerSettings" Target="../printerSettings/printerSettings363.bin"/><Relationship Id="rId2" Type="http://schemas.openxmlformats.org/officeDocument/2006/relationships/printerSettings" Target="../printerSettings/printerSettings358.bin"/><Relationship Id="rId1" Type="http://schemas.openxmlformats.org/officeDocument/2006/relationships/printerSettings" Target="../printerSettings/printerSettings357.bin"/><Relationship Id="rId6" Type="http://schemas.openxmlformats.org/officeDocument/2006/relationships/printerSettings" Target="../printerSettings/printerSettings362.bin"/><Relationship Id="rId5" Type="http://schemas.openxmlformats.org/officeDocument/2006/relationships/printerSettings" Target="../printerSettings/printerSettings361.bin"/><Relationship Id="rId10" Type="http://schemas.openxmlformats.org/officeDocument/2006/relationships/printerSettings" Target="../printerSettings/printerSettings366.bin"/><Relationship Id="rId4" Type="http://schemas.openxmlformats.org/officeDocument/2006/relationships/printerSettings" Target="../printerSettings/printerSettings360.bin"/><Relationship Id="rId9" Type="http://schemas.openxmlformats.org/officeDocument/2006/relationships/printerSettings" Target="../printerSettings/printerSettings365.bin"/></Relationships>
</file>

<file path=xl/worksheets/_rels/sheet49.xml.rels><?xml version="1.0" encoding="UTF-8" standalone="yes"?>
<Relationships xmlns="http://schemas.openxmlformats.org/package/2006/relationships"><Relationship Id="rId8" Type="http://schemas.openxmlformats.org/officeDocument/2006/relationships/printerSettings" Target="../printerSettings/printerSettings374.bin"/><Relationship Id="rId3" Type="http://schemas.openxmlformats.org/officeDocument/2006/relationships/printerSettings" Target="../printerSettings/printerSettings369.bin"/><Relationship Id="rId7" Type="http://schemas.openxmlformats.org/officeDocument/2006/relationships/printerSettings" Target="../printerSettings/printerSettings373.bin"/><Relationship Id="rId2" Type="http://schemas.openxmlformats.org/officeDocument/2006/relationships/printerSettings" Target="../printerSettings/printerSettings368.bin"/><Relationship Id="rId1" Type="http://schemas.openxmlformats.org/officeDocument/2006/relationships/printerSettings" Target="../printerSettings/printerSettings367.bin"/><Relationship Id="rId6" Type="http://schemas.openxmlformats.org/officeDocument/2006/relationships/printerSettings" Target="../printerSettings/printerSettings372.bin"/><Relationship Id="rId5" Type="http://schemas.openxmlformats.org/officeDocument/2006/relationships/printerSettings" Target="../printerSettings/printerSettings371.bin"/><Relationship Id="rId10" Type="http://schemas.openxmlformats.org/officeDocument/2006/relationships/printerSettings" Target="../printerSettings/printerSettings376.bin"/><Relationship Id="rId4" Type="http://schemas.openxmlformats.org/officeDocument/2006/relationships/printerSettings" Target="../printerSettings/printerSettings370.bin"/><Relationship Id="rId9" Type="http://schemas.openxmlformats.org/officeDocument/2006/relationships/printerSettings" Target="../printerSettings/printerSettings375.bin"/></Relationships>
</file>

<file path=xl/worksheets/_rels/sheet50.xml.rels><?xml version="1.0" encoding="UTF-8" standalone="yes"?>
<Relationships xmlns="http://schemas.openxmlformats.org/package/2006/relationships"><Relationship Id="rId8" Type="http://schemas.openxmlformats.org/officeDocument/2006/relationships/printerSettings" Target="../printerSettings/printerSettings384.bin"/><Relationship Id="rId3" Type="http://schemas.openxmlformats.org/officeDocument/2006/relationships/printerSettings" Target="../printerSettings/printerSettings379.bin"/><Relationship Id="rId7" Type="http://schemas.openxmlformats.org/officeDocument/2006/relationships/printerSettings" Target="../printerSettings/printerSettings383.bin"/><Relationship Id="rId2" Type="http://schemas.openxmlformats.org/officeDocument/2006/relationships/printerSettings" Target="../printerSettings/printerSettings378.bin"/><Relationship Id="rId1" Type="http://schemas.openxmlformats.org/officeDocument/2006/relationships/printerSettings" Target="../printerSettings/printerSettings377.bin"/><Relationship Id="rId6" Type="http://schemas.openxmlformats.org/officeDocument/2006/relationships/printerSettings" Target="../printerSettings/printerSettings382.bin"/><Relationship Id="rId5" Type="http://schemas.openxmlformats.org/officeDocument/2006/relationships/printerSettings" Target="../printerSettings/printerSettings381.bin"/><Relationship Id="rId10" Type="http://schemas.openxmlformats.org/officeDocument/2006/relationships/printerSettings" Target="../printerSettings/printerSettings386.bin"/><Relationship Id="rId4" Type="http://schemas.openxmlformats.org/officeDocument/2006/relationships/printerSettings" Target="../printerSettings/printerSettings380.bin"/><Relationship Id="rId9" Type="http://schemas.openxmlformats.org/officeDocument/2006/relationships/printerSettings" Target="../printerSettings/printerSettings385.bin"/></Relationships>
</file>

<file path=xl/worksheets/_rels/sheet51.xml.rels><?xml version="1.0" encoding="UTF-8" standalone="yes"?>
<Relationships xmlns="http://schemas.openxmlformats.org/package/2006/relationships"><Relationship Id="rId1" Type="http://schemas.openxmlformats.org/officeDocument/2006/relationships/printerSettings" Target="../printerSettings/printerSettings387.bin"/></Relationships>
</file>

<file path=xl/worksheets/_rels/sheet53.xml.rels><?xml version="1.0" encoding="UTF-8" standalone="yes"?>
<Relationships xmlns="http://schemas.openxmlformats.org/package/2006/relationships"><Relationship Id="rId1" Type="http://schemas.openxmlformats.org/officeDocument/2006/relationships/printerSettings" Target="../printerSettings/printerSettings388.bin"/></Relationships>
</file>

<file path=xl/worksheets/_rels/sheet54.xml.rels><?xml version="1.0" encoding="UTF-8" standalone="yes"?>
<Relationships xmlns="http://schemas.openxmlformats.org/package/2006/relationships"><Relationship Id="rId8" Type="http://schemas.openxmlformats.org/officeDocument/2006/relationships/printerSettings" Target="../printerSettings/printerSettings396.bin"/><Relationship Id="rId3" Type="http://schemas.openxmlformats.org/officeDocument/2006/relationships/printerSettings" Target="../printerSettings/printerSettings391.bin"/><Relationship Id="rId7" Type="http://schemas.openxmlformats.org/officeDocument/2006/relationships/printerSettings" Target="../printerSettings/printerSettings395.bin"/><Relationship Id="rId2" Type="http://schemas.openxmlformats.org/officeDocument/2006/relationships/printerSettings" Target="../printerSettings/printerSettings390.bin"/><Relationship Id="rId1" Type="http://schemas.openxmlformats.org/officeDocument/2006/relationships/printerSettings" Target="../printerSettings/printerSettings389.bin"/><Relationship Id="rId6" Type="http://schemas.openxmlformats.org/officeDocument/2006/relationships/printerSettings" Target="../printerSettings/printerSettings394.bin"/><Relationship Id="rId5" Type="http://schemas.openxmlformats.org/officeDocument/2006/relationships/printerSettings" Target="../printerSettings/printerSettings393.bin"/><Relationship Id="rId10" Type="http://schemas.openxmlformats.org/officeDocument/2006/relationships/printerSettings" Target="../printerSettings/printerSettings398.bin"/><Relationship Id="rId4" Type="http://schemas.openxmlformats.org/officeDocument/2006/relationships/printerSettings" Target="../printerSettings/printerSettings392.bin"/><Relationship Id="rId9" Type="http://schemas.openxmlformats.org/officeDocument/2006/relationships/printerSettings" Target="../printerSettings/printerSettings397.bin"/></Relationships>
</file>

<file path=xl/worksheets/_rels/sheet57.xml.rels><?xml version="1.0" encoding="UTF-8" standalone="yes"?>
<Relationships xmlns="http://schemas.openxmlformats.org/package/2006/relationships"><Relationship Id="rId1" Type="http://schemas.openxmlformats.org/officeDocument/2006/relationships/printerSettings" Target="../printerSettings/printerSettings399.bin"/></Relationships>
</file>

<file path=xl/worksheets/_rels/sheet58.xml.rels><?xml version="1.0" encoding="UTF-8" standalone="yes"?>
<Relationships xmlns="http://schemas.openxmlformats.org/package/2006/relationships"><Relationship Id="rId1" Type="http://schemas.openxmlformats.org/officeDocument/2006/relationships/printerSettings" Target="../printerSettings/printerSettings400.bin"/></Relationships>
</file>

<file path=xl/worksheets/_rels/sheet64.xml.rels><?xml version="1.0" encoding="UTF-8" standalone="yes"?>
<Relationships xmlns="http://schemas.openxmlformats.org/package/2006/relationships"><Relationship Id="rId8" Type="http://schemas.openxmlformats.org/officeDocument/2006/relationships/printerSettings" Target="../printerSettings/printerSettings408.bin"/><Relationship Id="rId3" Type="http://schemas.openxmlformats.org/officeDocument/2006/relationships/printerSettings" Target="../printerSettings/printerSettings403.bin"/><Relationship Id="rId7" Type="http://schemas.openxmlformats.org/officeDocument/2006/relationships/printerSettings" Target="../printerSettings/printerSettings407.bin"/><Relationship Id="rId2" Type="http://schemas.openxmlformats.org/officeDocument/2006/relationships/printerSettings" Target="../printerSettings/printerSettings402.bin"/><Relationship Id="rId1" Type="http://schemas.openxmlformats.org/officeDocument/2006/relationships/printerSettings" Target="../printerSettings/printerSettings401.bin"/><Relationship Id="rId6" Type="http://schemas.openxmlformats.org/officeDocument/2006/relationships/printerSettings" Target="../printerSettings/printerSettings406.bin"/><Relationship Id="rId5" Type="http://schemas.openxmlformats.org/officeDocument/2006/relationships/printerSettings" Target="../printerSettings/printerSettings405.bin"/><Relationship Id="rId10" Type="http://schemas.openxmlformats.org/officeDocument/2006/relationships/printerSettings" Target="../printerSettings/printerSettings410.bin"/><Relationship Id="rId4" Type="http://schemas.openxmlformats.org/officeDocument/2006/relationships/printerSettings" Target="../printerSettings/printerSettings404.bin"/><Relationship Id="rId9" Type="http://schemas.openxmlformats.org/officeDocument/2006/relationships/printerSettings" Target="../printerSettings/printerSettings409.bin"/></Relationships>
</file>

<file path=xl/worksheets/_rels/sheet65.xml.rels><?xml version="1.0" encoding="UTF-8" standalone="yes"?>
<Relationships xmlns="http://schemas.openxmlformats.org/package/2006/relationships"><Relationship Id="rId8" Type="http://schemas.openxmlformats.org/officeDocument/2006/relationships/printerSettings" Target="../printerSettings/printerSettings418.bin"/><Relationship Id="rId3" Type="http://schemas.openxmlformats.org/officeDocument/2006/relationships/printerSettings" Target="../printerSettings/printerSettings413.bin"/><Relationship Id="rId7" Type="http://schemas.openxmlformats.org/officeDocument/2006/relationships/printerSettings" Target="../printerSettings/printerSettings417.bin"/><Relationship Id="rId2" Type="http://schemas.openxmlformats.org/officeDocument/2006/relationships/printerSettings" Target="../printerSettings/printerSettings412.bin"/><Relationship Id="rId1" Type="http://schemas.openxmlformats.org/officeDocument/2006/relationships/printerSettings" Target="../printerSettings/printerSettings411.bin"/><Relationship Id="rId6" Type="http://schemas.openxmlformats.org/officeDocument/2006/relationships/printerSettings" Target="../printerSettings/printerSettings416.bin"/><Relationship Id="rId5" Type="http://schemas.openxmlformats.org/officeDocument/2006/relationships/printerSettings" Target="../printerSettings/printerSettings415.bin"/><Relationship Id="rId10" Type="http://schemas.openxmlformats.org/officeDocument/2006/relationships/printerSettings" Target="../printerSettings/printerSettings420.bin"/><Relationship Id="rId4" Type="http://schemas.openxmlformats.org/officeDocument/2006/relationships/printerSettings" Target="../printerSettings/printerSettings414.bin"/><Relationship Id="rId9" Type="http://schemas.openxmlformats.org/officeDocument/2006/relationships/printerSettings" Target="../printerSettings/printerSettings419.bin"/></Relationships>
</file>

<file path=xl/worksheets/_rels/sheet66.xml.rels><?xml version="1.0" encoding="UTF-8" standalone="yes"?>
<Relationships xmlns="http://schemas.openxmlformats.org/package/2006/relationships"><Relationship Id="rId8" Type="http://schemas.openxmlformats.org/officeDocument/2006/relationships/printerSettings" Target="../printerSettings/printerSettings428.bin"/><Relationship Id="rId3" Type="http://schemas.openxmlformats.org/officeDocument/2006/relationships/printerSettings" Target="../printerSettings/printerSettings423.bin"/><Relationship Id="rId7" Type="http://schemas.openxmlformats.org/officeDocument/2006/relationships/printerSettings" Target="../printerSettings/printerSettings427.bin"/><Relationship Id="rId2" Type="http://schemas.openxmlformats.org/officeDocument/2006/relationships/printerSettings" Target="../printerSettings/printerSettings422.bin"/><Relationship Id="rId1" Type="http://schemas.openxmlformats.org/officeDocument/2006/relationships/printerSettings" Target="../printerSettings/printerSettings421.bin"/><Relationship Id="rId6" Type="http://schemas.openxmlformats.org/officeDocument/2006/relationships/printerSettings" Target="../printerSettings/printerSettings426.bin"/><Relationship Id="rId5" Type="http://schemas.openxmlformats.org/officeDocument/2006/relationships/printerSettings" Target="../printerSettings/printerSettings425.bin"/><Relationship Id="rId10" Type="http://schemas.openxmlformats.org/officeDocument/2006/relationships/printerSettings" Target="../printerSettings/printerSettings430.bin"/><Relationship Id="rId4" Type="http://schemas.openxmlformats.org/officeDocument/2006/relationships/printerSettings" Target="../printerSettings/printerSettings424.bin"/><Relationship Id="rId9" Type="http://schemas.openxmlformats.org/officeDocument/2006/relationships/printerSettings" Target="../printerSettings/printerSettings429.bin"/></Relationships>
</file>

<file path=xl/worksheets/_rels/sheet67.xml.rels><?xml version="1.0" encoding="UTF-8" standalone="yes"?>
<Relationships xmlns="http://schemas.openxmlformats.org/package/2006/relationships"><Relationship Id="rId1" Type="http://schemas.openxmlformats.org/officeDocument/2006/relationships/printerSettings" Target="../printerSettings/printerSettings431.bin"/></Relationships>
</file>

<file path=xl/worksheets/_rels/sheet68.xml.rels><?xml version="1.0" encoding="UTF-8" standalone="yes"?>
<Relationships xmlns="http://schemas.openxmlformats.org/package/2006/relationships"><Relationship Id="rId1" Type="http://schemas.openxmlformats.org/officeDocument/2006/relationships/printerSettings" Target="../printerSettings/printerSettings432.bin"/></Relationships>
</file>

<file path=xl/worksheets/_rels/sheet69.xml.rels><?xml version="1.0" encoding="UTF-8" standalone="yes"?>
<Relationships xmlns="http://schemas.openxmlformats.org/package/2006/relationships"><Relationship Id="rId1" Type="http://schemas.openxmlformats.org/officeDocument/2006/relationships/printerSettings" Target="../printerSettings/printerSettings433.bin"/></Relationships>
</file>

<file path=xl/worksheets/_rels/sheet70.xml.rels><?xml version="1.0" encoding="UTF-8" standalone="yes"?>
<Relationships xmlns="http://schemas.openxmlformats.org/package/2006/relationships"><Relationship Id="rId1" Type="http://schemas.openxmlformats.org/officeDocument/2006/relationships/printerSettings" Target="../printerSettings/printerSettings434.bin"/></Relationships>
</file>

<file path=xl/worksheets/_rels/sheet71.xml.rels><?xml version="1.0" encoding="UTF-8" standalone="yes"?>
<Relationships xmlns="http://schemas.openxmlformats.org/package/2006/relationships"><Relationship Id="rId1" Type="http://schemas.openxmlformats.org/officeDocument/2006/relationships/printerSettings" Target="../printerSettings/printerSettings435.bin"/></Relationships>
</file>

<file path=xl/worksheets/_rels/sheet72.xml.rels><?xml version="1.0" encoding="UTF-8" standalone="yes"?>
<Relationships xmlns="http://schemas.openxmlformats.org/package/2006/relationships"><Relationship Id="rId1" Type="http://schemas.openxmlformats.org/officeDocument/2006/relationships/printerSettings" Target="../printerSettings/printerSettings436.bin"/></Relationships>
</file>

<file path=xl/worksheets/_rels/sheet73.xml.rels><?xml version="1.0" encoding="UTF-8" standalone="yes"?>
<Relationships xmlns="http://schemas.openxmlformats.org/package/2006/relationships"><Relationship Id="rId1" Type="http://schemas.openxmlformats.org/officeDocument/2006/relationships/printerSettings" Target="../printerSettings/printerSettings437.bin"/></Relationships>
</file>

<file path=xl/worksheets/_rels/sheet74.xml.rels><?xml version="1.0" encoding="UTF-8" standalone="yes"?>
<Relationships xmlns="http://schemas.openxmlformats.org/package/2006/relationships"><Relationship Id="rId1" Type="http://schemas.openxmlformats.org/officeDocument/2006/relationships/printerSettings" Target="../printerSettings/printerSettings438.bin"/></Relationships>
</file>

<file path=xl/worksheets/_rels/sheet75.xml.rels><?xml version="1.0" encoding="UTF-8" standalone="yes"?>
<Relationships xmlns="http://schemas.openxmlformats.org/package/2006/relationships"><Relationship Id="rId1" Type="http://schemas.openxmlformats.org/officeDocument/2006/relationships/printerSettings" Target="../printerSettings/printerSettings439.bin"/></Relationships>
</file>

<file path=xl/worksheets/_rels/sheet76.xml.rels><?xml version="1.0" encoding="UTF-8" standalone="yes"?>
<Relationships xmlns="http://schemas.openxmlformats.org/package/2006/relationships"><Relationship Id="rId1" Type="http://schemas.openxmlformats.org/officeDocument/2006/relationships/printerSettings" Target="../printerSettings/printerSettings440.bin"/></Relationships>
</file>

<file path=xl/worksheets/_rels/sheet77.xml.rels><?xml version="1.0" encoding="UTF-8" standalone="yes"?>
<Relationships xmlns="http://schemas.openxmlformats.org/package/2006/relationships"><Relationship Id="rId1" Type="http://schemas.openxmlformats.org/officeDocument/2006/relationships/printerSettings" Target="../printerSettings/printerSettings441.bin"/></Relationships>
</file>

<file path=xl/worksheets/_rels/sheet78.xml.rels><?xml version="1.0" encoding="UTF-8" standalone="yes"?>
<Relationships xmlns="http://schemas.openxmlformats.org/package/2006/relationships"><Relationship Id="rId1" Type="http://schemas.openxmlformats.org/officeDocument/2006/relationships/printerSettings" Target="../printerSettings/printerSettings442.bin"/></Relationships>
</file>

<file path=xl/worksheets/_rels/sheet79.xml.rels><?xml version="1.0" encoding="UTF-8" standalone="yes"?>
<Relationships xmlns="http://schemas.openxmlformats.org/package/2006/relationships"><Relationship Id="rId1" Type="http://schemas.openxmlformats.org/officeDocument/2006/relationships/printerSettings" Target="../printerSettings/printerSettings443.bin"/></Relationships>
</file>

<file path=xl/worksheets/_rels/sheet80.xml.rels><?xml version="1.0" encoding="UTF-8" standalone="yes"?>
<Relationships xmlns="http://schemas.openxmlformats.org/package/2006/relationships"><Relationship Id="rId1" Type="http://schemas.openxmlformats.org/officeDocument/2006/relationships/printerSettings" Target="../printerSettings/printerSettings444.bin"/></Relationships>
</file>

<file path=xl/worksheets/_rels/sheet81.xml.rels><?xml version="1.0" encoding="UTF-8" standalone="yes"?>
<Relationships xmlns="http://schemas.openxmlformats.org/package/2006/relationships"><Relationship Id="rId1" Type="http://schemas.openxmlformats.org/officeDocument/2006/relationships/printerSettings" Target="../printerSettings/printerSettings445.bin"/></Relationships>
</file>

<file path=xl/worksheets/_rels/sheet83.xml.rels><?xml version="1.0" encoding="UTF-8" standalone="yes"?>
<Relationships xmlns="http://schemas.openxmlformats.org/package/2006/relationships"><Relationship Id="rId8" Type="http://schemas.openxmlformats.org/officeDocument/2006/relationships/printerSettings" Target="../printerSettings/printerSettings453.bin"/><Relationship Id="rId3" Type="http://schemas.openxmlformats.org/officeDocument/2006/relationships/printerSettings" Target="../printerSettings/printerSettings448.bin"/><Relationship Id="rId7" Type="http://schemas.openxmlformats.org/officeDocument/2006/relationships/printerSettings" Target="../printerSettings/printerSettings452.bin"/><Relationship Id="rId2" Type="http://schemas.openxmlformats.org/officeDocument/2006/relationships/printerSettings" Target="../printerSettings/printerSettings447.bin"/><Relationship Id="rId1" Type="http://schemas.openxmlformats.org/officeDocument/2006/relationships/printerSettings" Target="../printerSettings/printerSettings446.bin"/><Relationship Id="rId6" Type="http://schemas.openxmlformats.org/officeDocument/2006/relationships/printerSettings" Target="../printerSettings/printerSettings451.bin"/><Relationship Id="rId5" Type="http://schemas.openxmlformats.org/officeDocument/2006/relationships/printerSettings" Target="../printerSettings/printerSettings450.bin"/><Relationship Id="rId10" Type="http://schemas.openxmlformats.org/officeDocument/2006/relationships/printerSettings" Target="../printerSettings/printerSettings455.bin"/><Relationship Id="rId4" Type="http://schemas.openxmlformats.org/officeDocument/2006/relationships/printerSettings" Target="../printerSettings/printerSettings449.bin"/><Relationship Id="rId9" Type="http://schemas.openxmlformats.org/officeDocument/2006/relationships/printerSettings" Target="../printerSettings/printerSettings454.bin"/></Relationships>
</file>

<file path=xl/worksheets/_rels/sheet84.xml.rels><?xml version="1.0" encoding="UTF-8" standalone="yes"?>
<Relationships xmlns="http://schemas.openxmlformats.org/package/2006/relationships"><Relationship Id="rId8" Type="http://schemas.openxmlformats.org/officeDocument/2006/relationships/printerSettings" Target="../printerSettings/printerSettings463.bin"/><Relationship Id="rId3" Type="http://schemas.openxmlformats.org/officeDocument/2006/relationships/printerSettings" Target="../printerSettings/printerSettings458.bin"/><Relationship Id="rId7" Type="http://schemas.openxmlformats.org/officeDocument/2006/relationships/printerSettings" Target="../printerSettings/printerSettings462.bin"/><Relationship Id="rId2" Type="http://schemas.openxmlformats.org/officeDocument/2006/relationships/printerSettings" Target="../printerSettings/printerSettings457.bin"/><Relationship Id="rId1" Type="http://schemas.openxmlformats.org/officeDocument/2006/relationships/printerSettings" Target="../printerSettings/printerSettings456.bin"/><Relationship Id="rId6" Type="http://schemas.openxmlformats.org/officeDocument/2006/relationships/printerSettings" Target="../printerSettings/printerSettings461.bin"/><Relationship Id="rId5" Type="http://schemas.openxmlformats.org/officeDocument/2006/relationships/printerSettings" Target="../printerSettings/printerSettings460.bin"/><Relationship Id="rId10" Type="http://schemas.openxmlformats.org/officeDocument/2006/relationships/printerSettings" Target="../printerSettings/printerSettings465.bin"/><Relationship Id="rId4" Type="http://schemas.openxmlformats.org/officeDocument/2006/relationships/printerSettings" Target="../printerSettings/printerSettings459.bin"/><Relationship Id="rId9" Type="http://schemas.openxmlformats.org/officeDocument/2006/relationships/printerSettings" Target="../printerSettings/printerSettings464.bin"/></Relationships>
</file>

<file path=xl/worksheets/_rels/sheet85.xml.rels><?xml version="1.0" encoding="UTF-8" standalone="yes"?>
<Relationships xmlns="http://schemas.openxmlformats.org/package/2006/relationships"><Relationship Id="rId8" Type="http://schemas.openxmlformats.org/officeDocument/2006/relationships/printerSettings" Target="../printerSettings/printerSettings473.bin"/><Relationship Id="rId3" Type="http://schemas.openxmlformats.org/officeDocument/2006/relationships/printerSettings" Target="../printerSettings/printerSettings468.bin"/><Relationship Id="rId7" Type="http://schemas.openxmlformats.org/officeDocument/2006/relationships/printerSettings" Target="../printerSettings/printerSettings472.bin"/><Relationship Id="rId2" Type="http://schemas.openxmlformats.org/officeDocument/2006/relationships/printerSettings" Target="../printerSettings/printerSettings467.bin"/><Relationship Id="rId1" Type="http://schemas.openxmlformats.org/officeDocument/2006/relationships/printerSettings" Target="../printerSettings/printerSettings466.bin"/><Relationship Id="rId6" Type="http://schemas.openxmlformats.org/officeDocument/2006/relationships/printerSettings" Target="../printerSettings/printerSettings471.bin"/><Relationship Id="rId5" Type="http://schemas.openxmlformats.org/officeDocument/2006/relationships/printerSettings" Target="../printerSettings/printerSettings470.bin"/><Relationship Id="rId10" Type="http://schemas.openxmlformats.org/officeDocument/2006/relationships/printerSettings" Target="../printerSettings/printerSettings475.bin"/><Relationship Id="rId4" Type="http://schemas.openxmlformats.org/officeDocument/2006/relationships/printerSettings" Target="../printerSettings/printerSettings469.bin"/><Relationship Id="rId9" Type="http://schemas.openxmlformats.org/officeDocument/2006/relationships/printerSettings" Target="../printerSettings/printerSettings474.bin"/></Relationships>
</file>

<file path=xl/worksheets/_rels/sheet86.xml.rels><?xml version="1.0" encoding="UTF-8" standalone="yes"?>
<Relationships xmlns="http://schemas.openxmlformats.org/package/2006/relationships"><Relationship Id="rId1" Type="http://schemas.openxmlformats.org/officeDocument/2006/relationships/printerSettings" Target="../printerSettings/printerSettings476.bin"/></Relationships>
</file>

<file path=xl/worksheets/_rels/sheet87.xml.rels><?xml version="1.0" encoding="UTF-8" standalone="yes"?>
<Relationships xmlns="http://schemas.openxmlformats.org/package/2006/relationships"><Relationship Id="rId8" Type="http://schemas.openxmlformats.org/officeDocument/2006/relationships/printerSettings" Target="../printerSettings/printerSettings484.bin"/><Relationship Id="rId3" Type="http://schemas.openxmlformats.org/officeDocument/2006/relationships/printerSettings" Target="../printerSettings/printerSettings479.bin"/><Relationship Id="rId7" Type="http://schemas.openxmlformats.org/officeDocument/2006/relationships/printerSettings" Target="../printerSettings/printerSettings483.bin"/><Relationship Id="rId2" Type="http://schemas.openxmlformats.org/officeDocument/2006/relationships/printerSettings" Target="../printerSettings/printerSettings478.bin"/><Relationship Id="rId1" Type="http://schemas.openxmlformats.org/officeDocument/2006/relationships/printerSettings" Target="../printerSettings/printerSettings477.bin"/><Relationship Id="rId6" Type="http://schemas.openxmlformats.org/officeDocument/2006/relationships/printerSettings" Target="../printerSettings/printerSettings482.bin"/><Relationship Id="rId5" Type="http://schemas.openxmlformats.org/officeDocument/2006/relationships/printerSettings" Target="../printerSettings/printerSettings481.bin"/><Relationship Id="rId4" Type="http://schemas.openxmlformats.org/officeDocument/2006/relationships/printerSettings" Target="../printerSettings/printerSettings480.bin"/><Relationship Id="rId9" Type="http://schemas.openxmlformats.org/officeDocument/2006/relationships/printerSettings" Target="../printerSettings/printerSettings485.bin"/></Relationships>
</file>

<file path=xl/worksheets/_rels/sheet88.xml.rels><?xml version="1.0" encoding="UTF-8" standalone="yes"?>
<Relationships xmlns="http://schemas.openxmlformats.org/package/2006/relationships"><Relationship Id="rId8" Type="http://schemas.openxmlformats.org/officeDocument/2006/relationships/printerSettings" Target="../printerSettings/printerSettings493.bin"/><Relationship Id="rId3" Type="http://schemas.openxmlformats.org/officeDocument/2006/relationships/printerSettings" Target="../printerSettings/printerSettings488.bin"/><Relationship Id="rId7" Type="http://schemas.openxmlformats.org/officeDocument/2006/relationships/printerSettings" Target="../printerSettings/printerSettings492.bin"/><Relationship Id="rId2" Type="http://schemas.openxmlformats.org/officeDocument/2006/relationships/printerSettings" Target="../printerSettings/printerSettings487.bin"/><Relationship Id="rId1" Type="http://schemas.openxmlformats.org/officeDocument/2006/relationships/printerSettings" Target="../printerSettings/printerSettings486.bin"/><Relationship Id="rId6" Type="http://schemas.openxmlformats.org/officeDocument/2006/relationships/printerSettings" Target="../printerSettings/printerSettings491.bin"/><Relationship Id="rId5" Type="http://schemas.openxmlformats.org/officeDocument/2006/relationships/printerSettings" Target="../printerSettings/printerSettings490.bin"/><Relationship Id="rId10" Type="http://schemas.openxmlformats.org/officeDocument/2006/relationships/printerSettings" Target="../printerSettings/printerSettings495.bin"/><Relationship Id="rId4" Type="http://schemas.openxmlformats.org/officeDocument/2006/relationships/printerSettings" Target="../printerSettings/printerSettings489.bin"/><Relationship Id="rId9" Type="http://schemas.openxmlformats.org/officeDocument/2006/relationships/printerSettings" Target="../printerSettings/printerSettings494.bin"/></Relationships>
</file>

<file path=xl/worksheets/_rels/sheet89.xml.rels><?xml version="1.0" encoding="UTF-8" standalone="yes"?>
<Relationships xmlns="http://schemas.openxmlformats.org/package/2006/relationships"><Relationship Id="rId8" Type="http://schemas.openxmlformats.org/officeDocument/2006/relationships/printerSettings" Target="../printerSettings/printerSettings503.bin"/><Relationship Id="rId3" Type="http://schemas.openxmlformats.org/officeDocument/2006/relationships/printerSettings" Target="../printerSettings/printerSettings498.bin"/><Relationship Id="rId7" Type="http://schemas.openxmlformats.org/officeDocument/2006/relationships/printerSettings" Target="../printerSettings/printerSettings502.bin"/><Relationship Id="rId2" Type="http://schemas.openxmlformats.org/officeDocument/2006/relationships/printerSettings" Target="../printerSettings/printerSettings497.bin"/><Relationship Id="rId1" Type="http://schemas.openxmlformats.org/officeDocument/2006/relationships/printerSettings" Target="../printerSettings/printerSettings496.bin"/><Relationship Id="rId6" Type="http://schemas.openxmlformats.org/officeDocument/2006/relationships/printerSettings" Target="../printerSettings/printerSettings501.bin"/><Relationship Id="rId5" Type="http://schemas.openxmlformats.org/officeDocument/2006/relationships/printerSettings" Target="../printerSettings/printerSettings500.bin"/><Relationship Id="rId10" Type="http://schemas.openxmlformats.org/officeDocument/2006/relationships/printerSettings" Target="../printerSettings/printerSettings505.bin"/><Relationship Id="rId4" Type="http://schemas.openxmlformats.org/officeDocument/2006/relationships/printerSettings" Target="../printerSettings/printerSettings499.bin"/><Relationship Id="rId9" Type="http://schemas.openxmlformats.org/officeDocument/2006/relationships/printerSettings" Target="../printerSettings/printerSettings504.bin"/></Relationships>
</file>

<file path=xl/worksheets/_rels/sheet90.xml.rels><?xml version="1.0" encoding="UTF-8" standalone="yes"?>
<Relationships xmlns="http://schemas.openxmlformats.org/package/2006/relationships"><Relationship Id="rId8" Type="http://schemas.openxmlformats.org/officeDocument/2006/relationships/printerSettings" Target="../printerSettings/printerSettings513.bin"/><Relationship Id="rId3" Type="http://schemas.openxmlformats.org/officeDocument/2006/relationships/printerSettings" Target="../printerSettings/printerSettings508.bin"/><Relationship Id="rId7" Type="http://schemas.openxmlformats.org/officeDocument/2006/relationships/printerSettings" Target="../printerSettings/printerSettings512.bin"/><Relationship Id="rId2" Type="http://schemas.openxmlformats.org/officeDocument/2006/relationships/printerSettings" Target="../printerSettings/printerSettings507.bin"/><Relationship Id="rId1" Type="http://schemas.openxmlformats.org/officeDocument/2006/relationships/printerSettings" Target="../printerSettings/printerSettings506.bin"/><Relationship Id="rId6" Type="http://schemas.openxmlformats.org/officeDocument/2006/relationships/printerSettings" Target="../printerSettings/printerSettings511.bin"/><Relationship Id="rId5" Type="http://schemas.openxmlformats.org/officeDocument/2006/relationships/printerSettings" Target="../printerSettings/printerSettings510.bin"/><Relationship Id="rId10" Type="http://schemas.openxmlformats.org/officeDocument/2006/relationships/printerSettings" Target="../printerSettings/printerSettings515.bin"/><Relationship Id="rId4" Type="http://schemas.openxmlformats.org/officeDocument/2006/relationships/printerSettings" Target="../printerSettings/printerSettings509.bin"/><Relationship Id="rId9" Type="http://schemas.openxmlformats.org/officeDocument/2006/relationships/printerSettings" Target="../printerSettings/printerSettings514.bin"/></Relationships>
</file>

<file path=xl/worksheets/_rels/sheet91.xml.rels><?xml version="1.0" encoding="UTF-8" standalone="yes"?>
<Relationships xmlns="http://schemas.openxmlformats.org/package/2006/relationships"><Relationship Id="rId8" Type="http://schemas.openxmlformats.org/officeDocument/2006/relationships/printerSettings" Target="../printerSettings/printerSettings523.bin"/><Relationship Id="rId3" Type="http://schemas.openxmlformats.org/officeDocument/2006/relationships/printerSettings" Target="../printerSettings/printerSettings518.bin"/><Relationship Id="rId7" Type="http://schemas.openxmlformats.org/officeDocument/2006/relationships/printerSettings" Target="../printerSettings/printerSettings522.bin"/><Relationship Id="rId2" Type="http://schemas.openxmlformats.org/officeDocument/2006/relationships/printerSettings" Target="../printerSettings/printerSettings517.bin"/><Relationship Id="rId1" Type="http://schemas.openxmlformats.org/officeDocument/2006/relationships/printerSettings" Target="../printerSettings/printerSettings516.bin"/><Relationship Id="rId6" Type="http://schemas.openxmlformats.org/officeDocument/2006/relationships/printerSettings" Target="../printerSettings/printerSettings521.bin"/><Relationship Id="rId5" Type="http://schemas.openxmlformats.org/officeDocument/2006/relationships/printerSettings" Target="../printerSettings/printerSettings520.bin"/><Relationship Id="rId10" Type="http://schemas.openxmlformats.org/officeDocument/2006/relationships/printerSettings" Target="../printerSettings/printerSettings525.bin"/><Relationship Id="rId4" Type="http://schemas.openxmlformats.org/officeDocument/2006/relationships/printerSettings" Target="../printerSettings/printerSettings519.bin"/><Relationship Id="rId9" Type="http://schemas.openxmlformats.org/officeDocument/2006/relationships/printerSettings" Target="../printerSettings/printerSettings524.bin"/></Relationships>
</file>

<file path=xl/worksheets/_rels/sheet92.xml.rels><?xml version="1.0" encoding="UTF-8" standalone="yes"?>
<Relationships xmlns="http://schemas.openxmlformats.org/package/2006/relationships"><Relationship Id="rId8" Type="http://schemas.openxmlformats.org/officeDocument/2006/relationships/printerSettings" Target="../printerSettings/printerSettings533.bin"/><Relationship Id="rId3" Type="http://schemas.openxmlformats.org/officeDocument/2006/relationships/printerSettings" Target="../printerSettings/printerSettings528.bin"/><Relationship Id="rId7" Type="http://schemas.openxmlformats.org/officeDocument/2006/relationships/printerSettings" Target="../printerSettings/printerSettings532.bin"/><Relationship Id="rId2" Type="http://schemas.openxmlformats.org/officeDocument/2006/relationships/printerSettings" Target="../printerSettings/printerSettings527.bin"/><Relationship Id="rId1" Type="http://schemas.openxmlformats.org/officeDocument/2006/relationships/printerSettings" Target="../printerSettings/printerSettings526.bin"/><Relationship Id="rId6" Type="http://schemas.openxmlformats.org/officeDocument/2006/relationships/printerSettings" Target="../printerSettings/printerSettings531.bin"/><Relationship Id="rId5" Type="http://schemas.openxmlformats.org/officeDocument/2006/relationships/printerSettings" Target="../printerSettings/printerSettings530.bin"/><Relationship Id="rId10" Type="http://schemas.openxmlformats.org/officeDocument/2006/relationships/printerSettings" Target="../printerSettings/printerSettings535.bin"/><Relationship Id="rId4" Type="http://schemas.openxmlformats.org/officeDocument/2006/relationships/printerSettings" Target="../printerSettings/printerSettings529.bin"/><Relationship Id="rId9" Type="http://schemas.openxmlformats.org/officeDocument/2006/relationships/printerSettings" Target="../printerSettings/printerSettings534.bin"/></Relationships>
</file>

<file path=xl/worksheets/_rels/sheet93.xml.rels><?xml version="1.0" encoding="UTF-8" standalone="yes"?>
<Relationships xmlns="http://schemas.openxmlformats.org/package/2006/relationships"><Relationship Id="rId8" Type="http://schemas.openxmlformats.org/officeDocument/2006/relationships/printerSettings" Target="../printerSettings/printerSettings543.bin"/><Relationship Id="rId3" Type="http://schemas.openxmlformats.org/officeDocument/2006/relationships/printerSettings" Target="../printerSettings/printerSettings538.bin"/><Relationship Id="rId7" Type="http://schemas.openxmlformats.org/officeDocument/2006/relationships/printerSettings" Target="../printerSettings/printerSettings542.bin"/><Relationship Id="rId2" Type="http://schemas.openxmlformats.org/officeDocument/2006/relationships/printerSettings" Target="../printerSettings/printerSettings537.bin"/><Relationship Id="rId1" Type="http://schemas.openxmlformats.org/officeDocument/2006/relationships/printerSettings" Target="../printerSettings/printerSettings536.bin"/><Relationship Id="rId6" Type="http://schemas.openxmlformats.org/officeDocument/2006/relationships/printerSettings" Target="../printerSettings/printerSettings541.bin"/><Relationship Id="rId5" Type="http://schemas.openxmlformats.org/officeDocument/2006/relationships/printerSettings" Target="../printerSettings/printerSettings540.bin"/><Relationship Id="rId10" Type="http://schemas.openxmlformats.org/officeDocument/2006/relationships/printerSettings" Target="../printerSettings/printerSettings545.bin"/><Relationship Id="rId4" Type="http://schemas.openxmlformats.org/officeDocument/2006/relationships/printerSettings" Target="../printerSettings/printerSettings539.bin"/><Relationship Id="rId9" Type="http://schemas.openxmlformats.org/officeDocument/2006/relationships/printerSettings" Target="../printerSettings/printerSettings544.bin"/></Relationships>
</file>

<file path=xl/worksheets/_rels/sheet94.xml.rels><?xml version="1.0" encoding="UTF-8" standalone="yes"?>
<Relationships xmlns="http://schemas.openxmlformats.org/package/2006/relationships"><Relationship Id="rId8" Type="http://schemas.openxmlformats.org/officeDocument/2006/relationships/printerSettings" Target="../printerSettings/printerSettings553.bin"/><Relationship Id="rId3" Type="http://schemas.openxmlformats.org/officeDocument/2006/relationships/printerSettings" Target="../printerSettings/printerSettings548.bin"/><Relationship Id="rId7" Type="http://schemas.openxmlformats.org/officeDocument/2006/relationships/printerSettings" Target="../printerSettings/printerSettings552.bin"/><Relationship Id="rId2" Type="http://schemas.openxmlformats.org/officeDocument/2006/relationships/printerSettings" Target="../printerSettings/printerSettings547.bin"/><Relationship Id="rId1" Type="http://schemas.openxmlformats.org/officeDocument/2006/relationships/printerSettings" Target="../printerSettings/printerSettings546.bin"/><Relationship Id="rId6" Type="http://schemas.openxmlformats.org/officeDocument/2006/relationships/printerSettings" Target="../printerSettings/printerSettings551.bin"/><Relationship Id="rId5" Type="http://schemas.openxmlformats.org/officeDocument/2006/relationships/printerSettings" Target="../printerSettings/printerSettings550.bin"/><Relationship Id="rId10" Type="http://schemas.openxmlformats.org/officeDocument/2006/relationships/printerSettings" Target="../printerSettings/printerSettings555.bin"/><Relationship Id="rId4" Type="http://schemas.openxmlformats.org/officeDocument/2006/relationships/printerSettings" Target="../printerSettings/printerSettings549.bin"/><Relationship Id="rId9" Type="http://schemas.openxmlformats.org/officeDocument/2006/relationships/printerSettings" Target="../printerSettings/printerSettings554.bin"/></Relationships>
</file>

<file path=xl/worksheets/_rels/sheet95.xml.rels><?xml version="1.0" encoding="UTF-8" standalone="yes"?>
<Relationships xmlns="http://schemas.openxmlformats.org/package/2006/relationships"><Relationship Id="rId8" Type="http://schemas.openxmlformats.org/officeDocument/2006/relationships/printerSettings" Target="../printerSettings/printerSettings563.bin"/><Relationship Id="rId3" Type="http://schemas.openxmlformats.org/officeDocument/2006/relationships/printerSettings" Target="../printerSettings/printerSettings558.bin"/><Relationship Id="rId7" Type="http://schemas.openxmlformats.org/officeDocument/2006/relationships/printerSettings" Target="../printerSettings/printerSettings562.bin"/><Relationship Id="rId2" Type="http://schemas.openxmlformats.org/officeDocument/2006/relationships/printerSettings" Target="../printerSettings/printerSettings557.bin"/><Relationship Id="rId1" Type="http://schemas.openxmlformats.org/officeDocument/2006/relationships/printerSettings" Target="../printerSettings/printerSettings556.bin"/><Relationship Id="rId6" Type="http://schemas.openxmlformats.org/officeDocument/2006/relationships/printerSettings" Target="../printerSettings/printerSettings561.bin"/><Relationship Id="rId5" Type="http://schemas.openxmlformats.org/officeDocument/2006/relationships/printerSettings" Target="../printerSettings/printerSettings560.bin"/><Relationship Id="rId10" Type="http://schemas.openxmlformats.org/officeDocument/2006/relationships/printerSettings" Target="../printerSettings/printerSettings565.bin"/><Relationship Id="rId4" Type="http://schemas.openxmlformats.org/officeDocument/2006/relationships/printerSettings" Target="../printerSettings/printerSettings559.bin"/><Relationship Id="rId9" Type="http://schemas.openxmlformats.org/officeDocument/2006/relationships/printerSettings" Target="../printerSettings/printerSettings564.bin"/></Relationships>
</file>

<file path=xl/worksheets/_rels/sheet96.xml.rels><?xml version="1.0" encoding="UTF-8" standalone="yes"?>
<Relationships xmlns="http://schemas.openxmlformats.org/package/2006/relationships"><Relationship Id="rId8" Type="http://schemas.openxmlformats.org/officeDocument/2006/relationships/printerSettings" Target="../printerSettings/printerSettings573.bin"/><Relationship Id="rId3" Type="http://schemas.openxmlformats.org/officeDocument/2006/relationships/printerSettings" Target="../printerSettings/printerSettings568.bin"/><Relationship Id="rId7" Type="http://schemas.openxmlformats.org/officeDocument/2006/relationships/printerSettings" Target="../printerSettings/printerSettings572.bin"/><Relationship Id="rId2" Type="http://schemas.openxmlformats.org/officeDocument/2006/relationships/printerSettings" Target="../printerSettings/printerSettings567.bin"/><Relationship Id="rId1" Type="http://schemas.openxmlformats.org/officeDocument/2006/relationships/printerSettings" Target="../printerSettings/printerSettings566.bin"/><Relationship Id="rId6" Type="http://schemas.openxmlformats.org/officeDocument/2006/relationships/printerSettings" Target="../printerSettings/printerSettings571.bin"/><Relationship Id="rId5" Type="http://schemas.openxmlformats.org/officeDocument/2006/relationships/printerSettings" Target="../printerSettings/printerSettings570.bin"/><Relationship Id="rId10" Type="http://schemas.openxmlformats.org/officeDocument/2006/relationships/printerSettings" Target="../printerSettings/printerSettings575.bin"/><Relationship Id="rId4" Type="http://schemas.openxmlformats.org/officeDocument/2006/relationships/printerSettings" Target="../printerSettings/printerSettings569.bin"/><Relationship Id="rId9" Type="http://schemas.openxmlformats.org/officeDocument/2006/relationships/printerSettings" Target="../printerSettings/printerSettings574.bin"/></Relationships>
</file>

<file path=xl/worksheets/_rels/sheet97.xml.rels><?xml version="1.0" encoding="UTF-8" standalone="yes"?>
<Relationships xmlns="http://schemas.openxmlformats.org/package/2006/relationships"><Relationship Id="rId8" Type="http://schemas.openxmlformats.org/officeDocument/2006/relationships/printerSettings" Target="../printerSettings/printerSettings583.bin"/><Relationship Id="rId3" Type="http://schemas.openxmlformats.org/officeDocument/2006/relationships/printerSettings" Target="../printerSettings/printerSettings578.bin"/><Relationship Id="rId7" Type="http://schemas.openxmlformats.org/officeDocument/2006/relationships/printerSettings" Target="../printerSettings/printerSettings582.bin"/><Relationship Id="rId2" Type="http://schemas.openxmlformats.org/officeDocument/2006/relationships/printerSettings" Target="../printerSettings/printerSettings577.bin"/><Relationship Id="rId1" Type="http://schemas.openxmlformats.org/officeDocument/2006/relationships/printerSettings" Target="../printerSettings/printerSettings576.bin"/><Relationship Id="rId6" Type="http://schemas.openxmlformats.org/officeDocument/2006/relationships/printerSettings" Target="../printerSettings/printerSettings581.bin"/><Relationship Id="rId5" Type="http://schemas.openxmlformats.org/officeDocument/2006/relationships/printerSettings" Target="../printerSettings/printerSettings580.bin"/><Relationship Id="rId10" Type="http://schemas.openxmlformats.org/officeDocument/2006/relationships/printerSettings" Target="../printerSettings/printerSettings585.bin"/><Relationship Id="rId4" Type="http://schemas.openxmlformats.org/officeDocument/2006/relationships/printerSettings" Target="../printerSettings/printerSettings579.bin"/><Relationship Id="rId9" Type="http://schemas.openxmlformats.org/officeDocument/2006/relationships/printerSettings" Target="../printerSettings/printerSettings584.bin"/></Relationships>
</file>

<file path=xl/worksheets/_rels/sheet98.xml.rels><?xml version="1.0" encoding="UTF-8" standalone="yes"?>
<Relationships xmlns="http://schemas.openxmlformats.org/package/2006/relationships"><Relationship Id="rId8" Type="http://schemas.openxmlformats.org/officeDocument/2006/relationships/printerSettings" Target="../printerSettings/printerSettings593.bin"/><Relationship Id="rId3" Type="http://schemas.openxmlformats.org/officeDocument/2006/relationships/printerSettings" Target="../printerSettings/printerSettings588.bin"/><Relationship Id="rId7" Type="http://schemas.openxmlformats.org/officeDocument/2006/relationships/printerSettings" Target="../printerSettings/printerSettings592.bin"/><Relationship Id="rId2" Type="http://schemas.openxmlformats.org/officeDocument/2006/relationships/printerSettings" Target="../printerSettings/printerSettings587.bin"/><Relationship Id="rId1" Type="http://schemas.openxmlformats.org/officeDocument/2006/relationships/printerSettings" Target="../printerSettings/printerSettings586.bin"/><Relationship Id="rId6" Type="http://schemas.openxmlformats.org/officeDocument/2006/relationships/printerSettings" Target="../printerSettings/printerSettings591.bin"/><Relationship Id="rId5" Type="http://schemas.openxmlformats.org/officeDocument/2006/relationships/printerSettings" Target="../printerSettings/printerSettings590.bin"/><Relationship Id="rId10" Type="http://schemas.openxmlformats.org/officeDocument/2006/relationships/printerSettings" Target="../printerSettings/printerSettings595.bin"/><Relationship Id="rId4" Type="http://schemas.openxmlformats.org/officeDocument/2006/relationships/printerSettings" Target="../printerSettings/printerSettings589.bin"/><Relationship Id="rId9" Type="http://schemas.openxmlformats.org/officeDocument/2006/relationships/printerSettings" Target="../printerSettings/printerSettings594.bin"/></Relationships>
</file>

<file path=xl/worksheets/_rels/sheet99.xml.rels><?xml version="1.0" encoding="UTF-8" standalone="yes"?>
<Relationships xmlns="http://schemas.openxmlformats.org/package/2006/relationships"><Relationship Id="rId8" Type="http://schemas.openxmlformats.org/officeDocument/2006/relationships/printerSettings" Target="../printerSettings/printerSettings603.bin"/><Relationship Id="rId3" Type="http://schemas.openxmlformats.org/officeDocument/2006/relationships/printerSettings" Target="../printerSettings/printerSettings598.bin"/><Relationship Id="rId7" Type="http://schemas.openxmlformats.org/officeDocument/2006/relationships/printerSettings" Target="../printerSettings/printerSettings602.bin"/><Relationship Id="rId2" Type="http://schemas.openxmlformats.org/officeDocument/2006/relationships/printerSettings" Target="../printerSettings/printerSettings597.bin"/><Relationship Id="rId1" Type="http://schemas.openxmlformats.org/officeDocument/2006/relationships/printerSettings" Target="../printerSettings/printerSettings596.bin"/><Relationship Id="rId6" Type="http://schemas.openxmlformats.org/officeDocument/2006/relationships/printerSettings" Target="../printerSettings/printerSettings601.bin"/><Relationship Id="rId5" Type="http://schemas.openxmlformats.org/officeDocument/2006/relationships/printerSettings" Target="../printerSettings/printerSettings600.bin"/><Relationship Id="rId10" Type="http://schemas.openxmlformats.org/officeDocument/2006/relationships/printerSettings" Target="../printerSettings/printerSettings605.bin"/><Relationship Id="rId4" Type="http://schemas.openxmlformats.org/officeDocument/2006/relationships/printerSettings" Target="../printerSettings/printerSettings599.bin"/><Relationship Id="rId9" Type="http://schemas.openxmlformats.org/officeDocument/2006/relationships/printerSettings" Target="../printerSettings/printerSettings604.bin"/></Relationships>
</file>

<file path=xl/worksheets/_rels/sheet100.xml.rels><?xml version="1.0" encoding="UTF-8" standalone="yes"?>
<Relationships xmlns="http://schemas.openxmlformats.org/package/2006/relationships"><Relationship Id="rId8" Type="http://schemas.openxmlformats.org/officeDocument/2006/relationships/printerSettings" Target="../printerSettings/printerSettings613.bin"/><Relationship Id="rId3" Type="http://schemas.openxmlformats.org/officeDocument/2006/relationships/printerSettings" Target="../printerSettings/printerSettings608.bin"/><Relationship Id="rId7" Type="http://schemas.openxmlformats.org/officeDocument/2006/relationships/printerSettings" Target="../printerSettings/printerSettings612.bin"/><Relationship Id="rId2" Type="http://schemas.openxmlformats.org/officeDocument/2006/relationships/printerSettings" Target="../printerSettings/printerSettings607.bin"/><Relationship Id="rId1" Type="http://schemas.openxmlformats.org/officeDocument/2006/relationships/printerSettings" Target="../printerSettings/printerSettings606.bin"/><Relationship Id="rId6" Type="http://schemas.openxmlformats.org/officeDocument/2006/relationships/printerSettings" Target="../printerSettings/printerSettings611.bin"/><Relationship Id="rId5" Type="http://schemas.openxmlformats.org/officeDocument/2006/relationships/printerSettings" Target="../printerSettings/printerSettings610.bin"/><Relationship Id="rId10" Type="http://schemas.openxmlformats.org/officeDocument/2006/relationships/printerSettings" Target="../printerSettings/printerSettings615.bin"/><Relationship Id="rId4" Type="http://schemas.openxmlformats.org/officeDocument/2006/relationships/printerSettings" Target="../printerSettings/printerSettings609.bin"/><Relationship Id="rId9" Type="http://schemas.openxmlformats.org/officeDocument/2006/relationships/printerSettings" Target="../printerSettings/printerSettings614.bin"/></Relationships>
</file>

<file path=xl/worksheets/_rels/sheet101.xml.rels><?xml version="1.0" encoding="UTF-8" standalone="yes"?>
<Relationships xmlns="http://schemas.openxmlformats.org/package/2006/relationships"><Relationship Id="rId8" Type="http://schemas.openxmlformats.org/officeDocument/2006/relationships/printerSettings" Target="../printerSettings/printerSettings623.bin"/><Relationship Id="rId3" Type="http://schemas.openxmlformats.org/officeDocument/2006/relationships/printerSettings" Target="../printerSettings/printerSettings618.bin"/><Relationship Id="rId7" Type="http://schemas.openxmlformats.org/officeDocument/2006/relationships/printerSettings" Target="../printerSettings/printerSettings622.bin"/><Relationship Id="rId2" Type="http://schemas.openxmlformats.org/officeDocument/2006/relationships/printerSettings" Target="../printerSettings/printerSettings617.bin"/><Relationship Id="rId1" Type="http://schemas.openxmlformats.org/officeDocument/2006/relationships/printerSettings" Target="../printerSettings/printerSettings616.bin"/><Relationship Id="rId6" Type="http://schemas.openxmlformats.org/officeDocument/2006/relationships/printerSettings" Target="../printerSettings/printerSettings621.bin"/><Relationship Id="rId5" Type="http://schemas.openxmlformats.org/officeDocument/2006/relationships/printerSettings" Target="../printerSettings/printerSettings620.bin"/><Relationship Id="rId10" Type="http://schemas.openxmlformats.org/officeDocument/2006/relationships/printerSettings" Target="../printerSettings/printerSettings625.bin"/><Relationship Id="rId4" Type="http://schemas.openxmlformats.org/officeDocument/2006/relationships/printerSettings" Target="../printerSettings/printerSettings619.bin"/><Relationship Id="rId9" Type="http://schemas.openxmlformats.org/officeDocument/2006/relationships/printerSettings" Target="../printerSettings/printerSettings624.bin"/></Relationships>
</file>

<file path=xl/worksheets/_rels/sheet102.xml.rels><?xml version="1.0" encoding="UTF-8" standalone="yes"?>
<Relationships xmlns="http://schemas.openxmlformats.org/package/2006/relationships"><Relationship Id="rId8" Type="http://schemas.openxmlformats.org/officeDocument/2006/relationships/printerSettings" Target="../printerSettings/printerSettings633.bin"/><Relationship Id="rId3" Type="http://schemas.openxmlformats.org/officeDocument/2006/relationships/printerSettings" Target="../printerSettings/printerSettings628.bin"/><Relationship Id="rId7" Type="http://schemas.openxmlformats.org/officeDocument/2006/relationships/printerSettings" Target="../printerSettings/printerSettings632.bin"/><Relationship Id="rId2" Type="http://schemas.openxmlformats.org/officeDocument/2006/relationships/printerSettings" Target="../printerSettings/printerSettings627.bin"/><Relationship Id="rId1" Type="http://schemas.openxmlformats.org/officeDocument/2006/relationships/printerSettings" Target="../printerSettings/printerSettings626.bin"/><Relationship Id="rId6" Type="http://schemas.openxmlformats.org/officeDocument/2006/relationships/printerSettings" Target="../printerSettings/printerSettings631.bin"/><Relationship Id="rId5" Type="http://schemas.openxmlformats.org/officeDocument/2006/relationships/printerSettings" Target="../printerSettings/printerSettings630.bin"/><Relationship Id="rId10" Type="http://schemas.openxmlformats.org/officeDocument/2006/relationships/printerSettings" Target="../printerSettings/printerSettings635.bin"/><Relationship Id="rId4" Type="http://schemas.openxmlformats.org/officeDocument/2006/relationships/printerSettings" Target="../printerSettings/printerSettings629.bin"/><Relationship Id="rId9" Type="http://schemas.openxmlformats.org/officeDocument/2006/relationships/printerSettings" Target="../printerSettings/printerSettings634.bin"/></Relationships>
</file>

<file path=xl/worksheets/_rels/sheet103.xml.rels><?xml version="1.0" encoding="UTF-8" standalone="yes"?>
<Relationships xmlns="http://schemas.openxmlformats.org/package/2006/relationships"><Relationship Id="rId1" Type="http://schemas.openxmlformats.org/officeDocument/2006/relationships/printerSettings" Target="../printerSettings/printerSettings636.bin"/></Relationships>
</file>

<file path=xl/worksheets/_rels/sheet104.xml.rels><?xml version="1.0" encoding="UTF-8" standalone="yes"?>
<Relationships xmlns="http://schemas.openxmlformats.org/package/2006/relationships"><Relationship Id="rId1" Type="http://schemas.openxmlformats.org/officeDocument/2006/relationships/printerSettings" Target="../printerSettings/printerSettings637.bin"/></Relationships>
</file>

<file path=xl/worksheets/_rels/sheet105.xml.rels><?xml version="1.0" encoding="UTF-8" standalone="yes"?>
<Relationships xmlns="http://schemas.openxmlformats.org/package/2006/relationships"><Relationship Id="rId1" Type="http://schemas.openxmlformats.org/officeDocument/2006/relationships/printerSettings" Target="../printerSettings/printerSettings638.bin"/></Relationships>
</file>

<file path=xl/worksheets/_rels/sheet106.xml.rels><?xml version="1.0" encoding="UTF-8" standalone="yes"?>
<Relationships xmlns="http://schemas.openxmlformats.org/package/2006/relationships"><Relationship Id="rId1" Type="http://schemas.openxmlformats.org/officeDocument/2006/relationships/printerSettings" Target="../printerSettings/printerSettings639.bin"/></Relationships>
</file>

<file path=xl/worksheets/_rels/sheet107.xml.rels><?xml version="1.0" encoding="UTF-8" standalone="yes"?>
<Relationships xmlns="http://schemas.openxmlformats.org/package/2006/relationships"><Relationship Id="rId1" Type="http://schemas.openxmlformats.org/officeDocument/2006/relationships/printerSettings" Target="../printerSettings/printerSettings640.bin"/></Relationships>
</file>

<file path=xl/worksheets/_rels/sheet108.xml.rels><?xml version="1.0" encoding="UTF-8" standalone="yes"?>
<Relationships xmlns="http://schemas.openxmlformats.org/package/2006/relationships"><Relationship Id="rId1" Type="http://schemas.openxmlformats.org/officeDocument/2006/relationships/printerSettings" Target="../printerSettings/printerSettings641.bin"/></Relationships>
</file>

<file path=xl/worksheets/_rels/sheet109.xml.rels><?xml version="1.0" encoding="UTF-8" standalone="yes"?>
<Relationships xmlns="http://schemas.openxmlformats.org/package/2006/relationships"><Relationship Id="rId1" Type="http://schemas.openxmlformats.org/officeDocument/2006/relationships/printerSettings" Target="../printerSettings/printerSettings642.bin"/></Relationships>
</file>

<file path=xl/worksheets/_rels/sheet110.xml.rels><?xml version="1.0" encoding="UTF-8" standalone="yes"?>
<Relationships xmlns="http://schemas.openxmlformats.org/package/2006/relationships"><Relationship Id="rId1" Type="http://schemas.openxmlformats.org/officeDocument/2006/relationships/printerSettings" Target="../printerSettings/printerSettings643.bin"/></Relationships>
</file>

<file path=xl/worksheets/_rels/sheet111.xml.rels><?xml version="1.0" encoding="UTF-8" standalone="yes"?>
<Relationships xmlns="http://schemas.openxmlformats.org/package/2006/relationships"><Relationship Id="rId1" Type="http://schemas.openxmlformats.org/officeDocument/2006/relationships/printerSettings" Target="../printerSettings/printerSettings644.bin"/></Relationships>
</file>

<file path=xl/worksheets/_rels/sheet112.xml.rels><?xml version="1.0" encoding="UTF-8" standalone="yes"?>
<Relationships xmlns="http://schemas.openxmlformats.org/package/2006/relationships"><Relationship Id="rId1" Type="http://schemas.openxmlformats.org/officeDocument/2006/relationships/printerSettings" Target="../printerSettings/printerSettings645.bin"/></Relationships>
</file>

<file path=xl/worksheets/_rels/sheet116.xml.rels><?xml version="1.0" encoding="UTF-8" standalone="yes"?>
<Relationships xmlns="http://schemas.openxmlformats.org/package/2006/relationships"><Relationship Id="rId8" Type="http://schemas.openxmlformats.org/officeDocument/2006/relationships/printerSettings" Target="../printerSettings/printerSettings653.bin"/><Relationship Id="rId3" Type="http://schemas.openxmlformats.org/officeDocument/2006/relationships/printerSettings" Target="../printerSettings/printerSettings648.bin"/><Relationship Id="rId7" Type="http://schemas.openxmlformats.org/officeDocument/2006/relationships/printerSettings" Target="../printerSettings/printerSettings652.bin"/><Relationship Id="rId2" Type="http://schemas.openxmlformats.org/officeDocument/2006/relationships/printerSettings" Target="../printerSettings/printerSettings647.bin"/><Relationship Id="rId1" Type="http://schemas.openxmlformats.org/officeDocument/2006/relationships/printerSettings" Target="../printerSettings/printerSettings646.bin"/><Relationship Id="rId6" Type="http://schemas.openxmlformats.org/officeDocument/2006/relationships/printerSettings" Target="../printerSettings/printerSettings651.bin"/><Relationship Id="rId5" Type="http://schemas.openxmlformats.org/officeDocument/2006/relationships/printerSettings" Target="../printerSettings/printerSettings650.bin"/><Relationship Id="rId10" Type="http://schemas.openxmlformats.org/officeDocument/2006/relationships/printerSettings" Target="../printerSettings/printerSettings655.bin"/><Relationship Id="rId4" Type="http://schemas.openxmlformats.org/officeDocument/2006/relationships/printerSettings" Target="../printerSettings/printerSettings649.bin"/><Relationship Id="rId9" Type="http://schemas.openxmlformats.org/officeDocument/2006/relationships/printerSettings" Target="../printerSettings/printerSettings654.bin"/></Relationships>
</file>

<file path=xl/worksheets/_rels/sheet117.xml.rels><?xml version="1.0" encoding="UTF-8" standalone="yes"?>
<Relationships xmlns="http://schemas.openxmlformats.org/package/2006/relationships"><Relationship Id="rId8" Type="http://schemas.openxmlformats.org/officeDocument/2006/relationships/printerSettings" Target="../printerSettings/printerSettings663.bin"/><Relationship Id="rId3" Type="http://schemas.openxmlformats.org/officeDocument/2006/relationships/printerSettings" Target="../printerSettings/printerSettings658.bin"/><Relationship Id="rId7" Type="http://schemas.openxmlformats.org/officeDocument/2006/relationships/printerSettings" Target="../printerSettings/printerSettings662.bin"/><Relationship Id="rId2" Type="http://schemas.openxmlformats.org/officeDocument/2006/relationships/printerSettings" Target="../printerSettings/printerSettings657.bin"/><Relationship Id="rId1" Type="http://schemas.openxmlformats.org/officeDocument/2006/relationships/printerSettings" Target="../printerSettings/printerSettings656.bin"/><Relationship Id="rId6" Type="http://schemas.openxmlformats.org/officeDocument/2006/relationships/printerSettings" Target="../printerSettings/printerSettings661.bin"/><Relationship Id="rId5" Type="http://schemas.openxmlformats.org/officeDocument/2006/relationships/printerSettings" Target="../printerSettings/printerSettings660.bin"/><Relationship Id="rId10" Type="http://schemas.openxmlformats.org/officeDocument/2006/relationships/printerSettings" Target="../printerSettings/printerSettings665.bin"/><Relationship Id="rId4" Type="http://schemas.openxmlformats.org/officeDocument/2006/relationships/printerSettings" Target="../printerSettings/printerSettings659.bin"/><Relationship Id="rId9" Type="http://schemas.openxmlformats.org/officeDocument/2006/relationships/printerSettings" Target="../printerSettings/printerSettings66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10"/>
  <dimension ref="B1:E65"/>
  <sheetViews>
    <sheetView topLeftCell="B1" zoomScale="80" zoomScaleNormal="80" workbookViewId="0"/>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12.75" customHeight="1">
      <c r="B1" s="83" t="s">
        <v>0</v>
      </c>
    </row>
    <row r="2" spans="2:5" ht="15" customHeight="1">
      <c r="B2" s="2" t="s">
        <v>1</v>
      </c>
      <c r="C2" s="54"/>
      <c r="D2" s="54"/>
      <c r="E2" s="2"/>
    </row>
    <row r="3" spans="2:5" ht="15" customHeight="1">
      <c r="B3" s="3" t="s">
        <v>2</v>
      </c>
      <c r="C3" s="38" t="s">
        <v>3</v>
      </c>
      <c r="D3" s="48" t="s">
        <v>4</v>
      </c>
      <c r="E3" s="36"/>
    </row>
    <row r="4" spans="2:5" ht="15.6">
      <c r="B4" s="3" t="s">
        <v>5</v>
      </c>
      <c r="C4" s="39" t="s">
        <v>6</v>
      </c>
      <c r="D4" s="49" t="s">
        <v>4</v>
      </c>
      <c r="E4" s="37"/>
    </row>
    <row r="5" spans="2:5" ht="15.75" customHeight="1">
      <c r="B5" s="6" t="s">
        <v>7</v>
      </c>
      <c r="C5" s="5">
        <v>2024</v>
      </c>
      <c r="D5" s="50" t="s">
        <v>4</v>
      </c>
      <c r="E5" s="7"/>
    </row>
    <row r="6" spans="2:5" ht="15.75" hidden="1" customHeight="1">
      <c r="B6" s="8"/>
      <c r="C6" s="8"/>
      <c r="D6" s="9"/>
      <c r="E6" s="8"/>
    </row>
    <row r="7" spans="2:5" ht="15.75" customHeight="1">
      <c r="B7" s="10" t="s">
        <v>8</v>
      </c>
      <c r="C7" s="10" t="s">
        <v>9</v>
      </c>
      <c r="D7" s="43" t="s">
        <v>10</v>
      </c>
      <c r="E7" s="10" t="s">
        <v>11</v>
      </c>
    </row>
    <row r="8" spans="2:5" ht="15" customHeight="1">
      <c r="B8" s="11" t="s">
        <v>12</v>
      </c>
      <c r="C8" s="11" t="s">
        <v>13</v>
      </c>
      <c r="D8" s="44" t="s">
        <v>14</v>
      </c>
      <c r="E8" s="13"/>
    </row>
    <row r="9" spans="2:5" ht="15" customHeight="1">
      <c r="B9" s="11" t="s">
        <v>15</v>
      </c>
      <c r="C9" s="11" t="s">
        <v>13</v>
      </c>
      <c r="D9" s="44" t="s">
        <v>14</v>
      </c>
      <c r="E9" s="13"/>
    </row>
    <row r="10" spans="2:5" ht="15.6">
      <c r="B10" s="11" t="s">
        <v>16</v>
      </c>
      <c r="C10" s="11" t="s">
        <v>17</v>
      </c>
      <c r="D10" s="44" t="s">
        <v>14</v>
      </c>
      <c r="E10" s="13"/>
    </row>
    <row r="11" spans="2:5" ht="15.6">
      <c r="B11" s="11" t="s">
        <v>18</v>
      </c>
      <c r="C11" s="11" t="s">
        <v>19</v>
      </c>
      <c r="D11" s="44" t="s">
        <v>14</v>
      </c>
      <c r="E11" s="13"/>
    </row>
    <row r="12" spans="2:5" ht="15.6">
      <c r="B12" s="10" t="s">
        <v>20</v>
      </c>
      <c r="C12" s="10" t="s">
        <v>9</v>
      </c>
      <c r="D12" s="45" t="s">
        <v>10</v>
      </c>
      <c r="E12" s="10" t="s">
        <v>11</v>
      </c>
    </row>
    <row r="13" spans="2:5" ht="15" customHeight="1">
      <c r="B13" s="11" t="s">
        <v>21</v>
      </c>
      <c r="C13" s="11" t="s">
        <v>17</v>
      </c>
      <c r="D13" s="44" t="s">
        <v>22</v>
      </c>
      <c r="E13" s="14"/>
    </row>
    <row r="14" spans="2:5" ht="15.6">
      <c r="B14" s="11" t="s">
        <v>21</v>
      </c>
      <c r="C14" s="11" t="s">
        <v>19</v>
      </c>
      <c r="D14" s="46" t="s">
        <v>4</v>
      </c>
      <c r="E14" s="14"/>
    </row>
    <row r="15" spans="2:5" ht="18.600000000000001">
      <c r="B15" s="11" t="s">
        <v>23</v>
      </c>
      <c r="C15" s="11" t="s">
        <v>4</v>
      </c>
      <c r="D15" s="44" t="s">
        <v>22</v>
      </c>
      <c r="E15" s="15"/>
    </row>
    <row r="16" spans="2:5" ht="18.600000000000001">
      <c r="B16" s="11" t="s">
        <v>24</v>
      </c>
      <c r="C16" s="11" t="s">
        <v>4</v>
      </c>
      <c r="D16" s="44" t="s">
        <v>22</v>
      </c>
      <c r="E16" s="15"/>
    </row>
    <row r="17" spans="2:5" ht="18.600000000000001">
      <c r="B17" s="11" t="s">
        <v>25</v>
      </c>
      <c r="C17" s="11" t="s">
        <v>17</v>
      </c>
      <c r="D17" s="44" t="s">
        <v>22</v>
      </c>
      <c r="E17" s="14"/>
    </row>
    <row r="18" spans="2:5" ht="18.600000000000001">
      <c r="B18" s="11" t="s">
        <v>26</v>
      </c>
      <c r="C18" s="11" t="s">
        <v>17</v>
      </c>
      <c r="D18" s="44" t="s">
        <v>22</v>
      </c>
      <c r="E18" s="14"/>
    </row>
    <row r="19" spans="2:5" ht="18.600000000000001">
      <c r="B19" s="11" t="s">
        <v>27</v>
      </c>
      <c r="C19" s="11" t="s">
        <v>17</v>
      </c>
      <c r="D19" s="44" t="s">
        <v>22</v>
      </c>
      <c r="E19" s="14"/>
    </row>
    <row r="20" spans="2:5" ht="18.600000000000001">
      <c r="B20" s="11" t="s">
        <v>28</v>
      </c>
      <c r="C20" s="11" t="s">
        <v>17</v>
      </c>
      <c r="D20" s="44" t="s">
        <v>22</v>
      </c>
      <c r="E20" s="14"/>
    </row>
    <row r="21" spans="2:5" ht="18.600000000000001">
      <c r="B21" s="11" t="s">
        <v>29</v>
      </c>
      <c r="C21" s="11" t="s">
        <v>17</v>
      </c>
      <c r="D21" s="44" t="s">
        <v>22</v>
      </c>
      <c r="E21" s="14"/>
    </row>
    <row r="22" spans="2:5" ht="18.600000000000001">
      <c r="B22" s="11" t="s">
        <v>30</v>
      </c>
      <c r="C22" s="11" t="s">
        <v>31</v>
      </c>
      <c r="D22" s="44" t="s">
        <v>22</v>
      </c>
      <c r="E22" s="15"/>
    </row>
    <row r="23" spans="2:5" ht="18.600000000000001">
      <c r="B23" s="11" t="s">
        <v>32</v>
      </c>
      <c r="C23" s="11" t="s">
        <v>17</v>
      </c>
      <c r="D23" s="44" t="s">
        <v>22</v>
      </c>
      <c r="E23" s="15"/>
    </row>
    <row r="24" spans="2:5" ht="18.600000000000001">
      <c r="B24" s="11" t="s">
        <v>33</v>
      </c>
      <c r="C24" s="11" t="s">
        <v>17</v>
      </c>
      <c r="D24" s="44" t="s">
        <v>22</v>
      </c>
      <c r="E24" s="15"/>
    </row>
    <row r="25" spans="2:5" ht="18.600000000000001">
      <c r="B25" s="11" t="s">
        <v>34</v>
      </c>
      <c r="C25" s="11" t="s">
        <v>17</v>
      </c>
      <c r="D25" s="44" t="s">
        <v>22</v>
      </c>
      <c r="E25" s="14"/>
    </row>
    <row r="26" spans="2:5" ht="18.600000000000001">
      <c r="B26" s="11" t="s">
        <v>35</v>
      </c>
      <c r="C26" s="11" t="s">
        <v>17</v>
      </c>
      <c r="D26" s="44" t="s">
        <v>22</v>
      </c>
      <c r="E26" s="15"/>
    </row>
    <row r="27" spans="2:5" ht="18.600000000000001">
      <c r="B27" s="11" t="s">
        <v>36</v>
      </c>
      <c r="C27" s="11" t="s">
        <v>17</v>
      </c>
      <c r="D27" s="44" t="s">
        <v>22</v>
      </c>
      <c r="E27" s="15"/>
    </row>
    <row r="28" spans="2:5" ht="18.600000000000001">
      <c r="B28" s="11" t="s">
        <v>37</v>
      </c>
      <c r="C28" s="11" t="s">
        <v>17</v>
      </c>
      <c r="D28" s="44" t="s">
        <v>22</v>
      </c>
      <c r="E28" s="14"/>
    </row>
    <row r="29" spans="2:5" ht="18.600000000000001">
      <c r="B29" s="11" t="s">
        <v>38</v>
      </c>
      <c r="C29" s="11" t="s">
        <v>17</v>
      </c>
      <c r="D29" s="44" t="s">
        <v>22</v>
      </c>
      <c r="E29" s="14"/>
    </row>
    <row r="30" spans="2:5" ht="18.600000000000001">
      <c r="B30" s="11" t="s">
        <v>39</v>
      </c>
      <c r="C30" s="11" t="s">
        <v>17</v>
      </c>
      <c r="D30" s="44" t="s">
        <v>22</v>
      </c>
      <c r="E30" s="15"/>
    </row>
    <row r="31" spans="2:5" ht="18.600000000000001">
      <c r="B31" s="11" t="s">
        <v>40</v>
      </c>
      <c r="C31" s="11" t="s">
        <v>17</v>
      </c>
      <c r="D31" s="44" t="s">
        <v>22</v>
      </c>
      <c r="E31" s="14"/>
    </row>
    <row r="32" spans="2:5" ht="18.600000000000001">
      <c r="B32" s="11" t="s">
        <v>41</v>
      </c>
      <c r="C32" s="11" t="s">
        <v>17</v>
      </c>
      <c r="D32" s="44" t="s">
        <v>22</v>
      </c>
      <c r="E32" s="15"/>
    </row>
    <row r="33" spans="2:5" ht="15.6">
      <c r="B33" s="11" t="s">
        <v>25</v>
      </c>
      <c r="C33" s="11" t="s">
        <v>19</v>
      </c>
      <c r="D33" s="46" t="s">
        <v>4</v>
      </c>
      <c r="E33" s="14"/>
    </row>
    <row r="34" spans="2:5" ht="15.6">
      <c r="B34" s="11" t="s">
        <v>26</v>
      </c>
      <c r="C34" s="11" t="s">
        <v>19</v>
      </c>
      <c r="D34" s="46" t="s">
        <v>4</v>
      </c>
      <c r="E34" s="14"/>
    </row>
    <row r="35" spans="2:5" ht="15.6">
      <c r="B35" s="11" t="s">
        <v>27</v>
      </c>
      <c r="C35" s="11" t="s">
        <v>19</v>
      </c>
      <c r="D35" s="46" t="s">
        <v>4</v>
      </c>
      <c r="E35" s="14"/>
    </row>
    <row r="36" spans="2:5" ht="15.6">
      <c r="B36" s="11" t="s">
        <v>28</v>
      </c>
      <c r="C36" s="11" t="s">
        <v>19</v>
      </c>
      <c r="D36" s="46" t="s">
        <v>4</v>
      </c>
      <c r="E36" s="14"/>
    </row>
    <row r="37" spans="2:5" ht="15.6">
      <c r="B37" s="11" t="s">
        <v>29</v>
      </c>
      <c r="C37" s="11" t="s">
        <v>19</v>
      </c>
      <c r="D37" s="46" t="s">
        <v>4</v>
      </c>
      <c r="E37" s="14"/>
    </row>
    <row r="38" spans="2:5" ht="15.6">
      <c r="B38" s="11" t="s">
        <v>30</v>
      </c>
      <c r="C38" s="11" t="s">
        <v>19</v>
      </c>
      <c r="D38" s="46" t="s">
        <v>4</v>
      </c>
      <c r="E38" s="14"/>
    </row>
    <row r="39" spans="2:5" ht="15.6">
      <c r="B39" s="11" t="s">
        <v>32</v>
      </c>
      <c r="C39" s="11" t="s">
        <v>19</v>
      </c>
      <c r="D39" s="46" t="s">
        <v>4</v>
      </c>
      <c r="E39" s="14"/>
    </row>
    <row r="40" spans="2:5" ht="15.6">
      <c r="B40" s="11" t="s">
        <v>33</v>
      </c>
      <c r="C40" s="11" t="s">
        <v>19</v>
      </c>
      <c r="D40" s="46" t="s">
        <v>4</v>
      </c>
      <c r="E40" s="14"/>
    </row>
    <row r="41" spans="2:5" ht="15.6">
      <c r="B41" s="11" t="s">
        <v>34</v>
      </c>
      <c r="C41" s="11" t="s">
        <v>19</v>
      </c>
      <c r="D41" s="46" t="s">
        <v>4</v>
      </c>
      <c r="E41" s="15"/>
    </row>
    <row r="42" spans="2:5" ht="15.6">
      <c r="B42" s="11" t="s">
        <v>35</v>
      </c>
      <c r="C42" s="11" t="s">
        <v>19</v>
      </c>
      <c r="D42" s="46" t="s">
        <v>4</v>
      </c>
      <c r="E42" s="14"/>
    </row>
    <row r="43" spans="2:5" ht="15.6">
      <c r="B43" s="11" t="s">
        <v>36</v>
      </c>
      <c r="C43" s="11" t="s">
        <v>19</v>
      </c>
      <c r="D43" s="46" t="s">
        <v>4</v>
      </c>
      <c r="E43" s="14"/>
    </row>
    <row r="44" spans="2:5" ht="15.6">
      <c r="B44" s="11" t="s">
        <v>37</v>
      </c>
      <c r="C44" s="11" t="s">
        <v>19</v>
      </c>
      <c r="D44" s="46" t="s">
        <v>4</v>
      </c>
      <c r="E44" s="14"/>
    </row>
    <row r="45" spans="2:5" ht="15.6">
      <c r="B45" s="11" t="s">
        <v>38</v>
      </c>
      <c r="C45" s="11" t="s">
        <v>19</v>
      </c>
      <c r="D45" s="46" t="s">
        <v>4</v>
      </c>
      <c r="E45" s="15"/>
    </row>
    <row r="46" spans="2:5" ht="15" customHeight="1">
      <c r="B46" s="11" t="s">
        <v>39</v>
      </c>
      <c r="C46" s="11" t="s">
        <v>19</v>
      </c>
      <c r="D46" s="46" t="s">
        <v>4</v>
      </c>
      <c r="E46" s="15"/>
    </row>
    <row r="47" spans="2:5" ht="15.6">
      <c r="B47" s="11" t="s">
        <v>40</v>
      </c>
      <c r="C47" s="11" t="s">
        <v>19</v>
      </c>
      <c r="D47" s="46" t="s">
        <v>4</v>
      </c>
      <c r="E47" s="14"/>
    </row>
    <row r="48" spans="2:5" ht="15" customHeight="1">
      <c r="B48" s="11" t="s">
        <v>41</v>
      </c>
      <c r="C48" s="11" t="s">
        <v>19</v>
      </c>
      <c r="D48" s="46" t="s">
        <v>4</v>
      </c>
      <c r="E48" s="15"/>
    </row>
    <row r="49" spans="2:5" ht="15" customHeight="1">
      <c r="B49" s="11" t="s">
        <v>16</v>
      </c>
      <c r="C49" s="11" t="s">
        <v>17</v>
      </c>
      <c r="D49" s="44" t="s">
        <v>22</v>
      </c>
      <c r="E49" s="14"/>
    </row>
    <row r="50" spans="2:5" ht="15" customHeight="1">
      <c r="B50" s="11" t="s">
        <v>16</v>
      </c>
      <c r="C50" s="11" t="s">
        <v>19</v>
      </c>
      <c r="D50" s="46" t="s">
        <v>4</v>
      </c>
      <c r="E50" s="14"/>
    </row>
    <row r="51" spans="2:5" ht="18.600000000000001">
      <c r="B51" s="11" t="s">
        <v>42</v>
      </c>
      <c r="C51" s="11" t="s">
        <v>4</v>
      </c>
      <c r="D51" s="44" t="s">
        <v>22</v>
      </c>
      <c r="E51" s="15"/>
    </row>
    <row r="52" spans="2:5" ht="15" customHeight="1">
      <c r="B52" s="16" t="s">
        <v>43</v>
      </c>
      <c r="C52" s="72"/>
      <c r="D52" s="45" t="s">
        <v>10</v>
      </c>
      <c r="E52" s="10" t="s">
        <v>11</v>
      </c>
    </row>
    <row r="53" spans="2:5" ht="15" customHeight="1">
      <c r="B53" s="17" t="s">
        <v>44</v>
      </c>
      <c r="C53" s="73"/>
      <c r="D53" s="44" t="s">
        <v>22</v>
      </c>
      <c r="E53" s="15"/>
    </row>
    <row r="54" spans="2:5" ht="15.6">
      <c r="B54" s="17" t="s">
        <v>45</v>
      </c>
      <c r="C54" s="73"/>
      <c r="D54" s="46" t="s">
        <v>4</v>
      </c>
      <c r="E54" s="13"/>
    </row>
    <row r="55" spans="2:5" ht="15.6">
      <c r="B55" s="2" t="s">
        <v>46</v>
      </c>
      <c r="C55" s="54"/>
      <c r="D55" s="45" t="s">
        <v>10</v>
      </c>
      <c r="E55" s="10" t="s">
        <v>11</v>
      </c>
    </row>
    <row r="56" spans="2:5" ht="15" customHeight="1">
      <c r="B56" s="11" t="s">
        <v>47</v>
      </c>
      <c r="C56" s="19" t="s">
        <v>48</v>
      </c>
      <c r="D56" s="44" t="s">
        <v>14</v>
      </c>
      <c r="E56" s="14"/>
    </row>
    <row r="57" spans="2:5" ht="15" customHeight="1">
      <c r="B57" s="11" t="s">
        <v>49</v>
      </c>
      <c r="C57" s="19" t="s">
        <v>50</v>
      </c>
      <c r="D57" s="44" t="s">
        <v>14</v>
      </c>
      <c r="E57" s="14"/>
    </row>
    <row r="58" spans="2:5" ht="15" customHeight="1">
      <c r="B58" s="11" t="s">
        <v>51</v>
      </c>
      <c r="C58" s="19" t="s">
        <v>52</v>
      </c>
      <c r="D58" s="44" t="s">
        <v>14</v>
      </c>
      <c r="E58" s="15"/>
    </row>
    <row r="59" spans="2:5" ht="15" customHeight="1">
      <c r="B59" s="11" t="s">
        <v>53</v>
      </c>
      <c r="C59" s="19" t="s">
        <v>54</v>
      </c>
      <c r="D59" s="44" t="s">
        <v>14</v>
      </c>
      <c r="E59" s="14"/>
    </row>
    <row r="60" spans="2:5" ht="15" customHeight="1">
      <c r="B60" s="11" t="s">
        <v>55</v>
      </c>
      <c r="C60" s="19" t="s">
        <v>56</v>
      </c>
      <c r="D60" s="44" t="s">
        <v>14</v>
      </c>
      <c r="E60" s="14"/>
    </row>
    <row r="61" spans="2:5" ht="15" customHeight="1">
      <c r="B61" s="11" t="s">
        <v>57</v>
      </c>
      <c r="C61" s="19" t="s">
        <v>58</v>
      </c>
      <c r="D61" s="44" t="s">
        <v>14</v>
      </c>
      <c r="E61" s="14"/>
    </row>
    <row r="62" spans="2:5" ht="15.6">
      <c r="B62" s="2" t="s">
        <v>59</v>
      </c>
      <c r="C62" s="54"/>
      <c r="D62" s="45" t="s">
        <v>10</v>
      </c>
      <c r="E62" s="10" t="s">
        <v>11</v>
      </c>
    </row>
    <row r="63" spans="2:5" ht="15" customHeight="1">
      <c r="B63" s="20" t="s">
        <v>60</v>
      </c>
      <c r="C63" s="20"/>
      <c r="D63" s="44" t="s">
        <v>14</v>
      </c>
      <c r="E63" s="15"/>
    </row>
    <row r="64" spans="2:5" ht="15.6">
      <c r="B64" s="21" t="s">
        <v>61</v>
      </c>
      <c r="C64" s="71"/>
      <c r="D64" s="71"/>
      <c r="E64" s="22"/>
    </row>
    <row r="65" spans="2:5" ht="18.600000000000001">
      <c r="B65" s="47" t="s">
        <v>62</v>
      </c>
      <c r="C65" s="70"/>
      <c r="D65" s="70"/>
      <c r="E65" s="23"/>
    </row>
  </sheetData>
  <sheetProtection sheet="1" objects="1" scenarios="1"/>
  <protectedRanges>
    <protectedRange sqref="A1" name="Range1"/>
  </protectedRanges>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8">
      <selection activeCell="A76" sqref="A76:XFD76"/>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46">
      <selection activeCell="D78" sqref="D78"/>
      <pageMargins left="0" right="0" top="0" bottom="0" header="0" footer="0"/>
      <pageSetup orientation="portrait" r:id="rId5"/>
    </customSheetView>
    <customSheetView guid="{BB6B2E34-AFCF-4C6D-9428-A55E3CFE758C}" scale="70" topLeftCell="A49">
      <selection activeCell="D53" sqref="D53"/>
      <pageMargins left="0" right="0" top="0" bottom="0" header="0" footer="0"/>
      <pageSetup orientation="portrait" r:id="rId6"/>
    </customSheetView>
    <customSheetView guid="{9E9598C5-2ECB-4535-9DC5-601E8F1C90C7}" scale="70" topLeftCell="A37">
      <selection activeCell="A64" sqref="A64:XFD82"/>
      <pageMargins left="0" right="0" top="0" bottom="0" header="0" footer="0"/>
      <pageSetup orientation="portrait" r:id="rId7"/>
    </customSheetView>
    <customSheetView guid="{013D9C44-5798-4304-8A81-440115309307}" scale="70" topLeftCell="A25">
      <selection activeCell="D53" sqref="D53"/>
      <pageMargins left="0" right="0" top="0" bottom="0" header="0" footer="0"/>
      <pageSetup orientation="portrait" r:id="rId8"/>
    </customSheetView>
    <customSheetView guid="{43CCFAE8-AE25-4D23-9403-51A57359EBAE}" scale="70" hiddenRows="1" hiddenColumns="1" topLeftCell="B3">
      <selection activeCell="B7" sqref="B7"/>
      <pageMargins left="0" right="0" top="0" bottom="0" header="0" footer="0"/>
      <pageSetup orientation="portrait" r:id="rId9"/>
    </customSheetView>
  </customSheetViews>
  <conditionalFormatting sqref="B7:E65">
    <cfRule type="endsWith" dxfId="2" priority="1" operator="endsWith" text="Conditions">
      <formula>RIGHT(B7,LEN("Conditions"))="Conditions"</formula>
    </cfRule>
    <cfRule type="containsText" dxfId="1" priority="3" operator="containsText" text="Pass">
      <formula>NOT(ISERROR(SEARCH("Pass",B7)))</formula>
    </cfRule>
  </conditionalFormatting>
  <conditionalFormatting sqref="D7:D65">
    <cfRule type="containsText" dxfId="0" priority="2" operator="containsText" text="N/A">
      <formula>NOT(ISERROR(SEARCH("N/A",D7)))</formula>
    </cfRule>
  </conditionalFormatting>
  <pageMargins left="0.7" right="0.7" top="0.75" bottom="0.75" header="0.3" footer="0.3"/>
  <pageSetup orientation="portrait" r:id="rId1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15"/>
  <dimension ref="B1:E65"/>
  <sheetViews>
    <sheetView tabSelected="1" topLeftCell="B1" zoomScale="65" zoomScaleNormal="65" workbookViewId="0">
      <selection activeCell="B1" sqref="B1:F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5.25" customHeight="1">
      <c r="C1" s="83" t="s">
        <v>0</v>
      </c>
    </row>
    <row r="2" spans="2:5" ht="15" customHeight="1">
      <c r="B2" s="2" t="s">
        <v>1</v>
      </c>
      <c r="C2" s="54"/>
      <c r="D2" s="54"/>
      <c r="E2" s="2"/>
    </row>
    <row r="3" spans="2:5" ht="15" customHeight="1">
      <c r="B3" s="3" t="s">
        <v>2</v>
      </c>
      <c r="C3" s="38" t="s">
        <v>63</v>
      </c>
      <c r="D3" s="50" t="s">
        <v>4</v>
      </c>
      <c r="E3" s="38"/>
    </row>
    <row r="4" spans="2:5" ht="15.6">
      <c r="B4" s="3" t="s">
        <v>5</v>
      </c>
      <c r="C4" s="39" t="s">
        <v>64</v>
      </c>
      <c r="D4" s="50"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65</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protectedRanges>
    <protectedRange sqref="B1" name="Range1"/>
  </protectedRanges>
  <customSheetViews>
    <customSheetView guid="{B806610C-F6CE-47AC-85CF-CE2A19C35E87}" scale="70">
      <selection activeCell="C70" sqref="C70"/>
      <pageMargins left="0" right="0" top="0" bottom="0" header="0" footer="0"/>
      <pageSetup orientation="portrait" r:id="rId1"/>
    </customSheetView>
    <customSheetView guid="{4B3241F8-45C7-4DC6-A1EE-CC3024BB03D9}" scale="70" topLeftCell="A37">
      <selection activeCell="D53" sqref="D53"/>
      <pageMargins left="0" right="0" top="0" bottom="0" header="0" footer="0"/>
      <pageSetup orientation="portrait" r:id="rId2"/>
    </customSheetView>
    <customSheetView guid="{53B9AE4F-0970-4FD9-B14D-70069E8E5495}" scale="70" topLeftCell="C1">
      <selection activeCell="C26" sqref="C26"/>
      <pageMargins left="0" right="0" top="0" bottom="0" header="0" footer="0"/>
      <pageSetup orientation="portrait" r:id="rId3"/>
    </customSheetView>
    <customSheetView guid="{2022CF76-99AF-47F7-AB6C-26458AE08368}" scale="70" topLeftCell="A19">
      <selection activeCell="C52" sqref="C52"/>
      <pageMargins left="0" right="0" top="0" bottom="0" header="0" footer="0"/>
      <pageSetup orientation="portrait" r:id="rId4"/>
    </customSheetView>
    <customSheetView guid="{5F3DB8C1-F907-456E-ABD5-E2499A4AAD50}" scale="70" topLeftCell="A49">
      <selection activeCell="D78" sqref="D78"/>
      <pageMargins left="0" right="0" top="0" bottom="0" header="0" footer="0"/>
      <pageSetup orientation="portrait" r:id="rId5"/>
    </customSheetView>
    <customSheetView guid="{BB6B2E34-AFCF-4C6D-9428-A55E3CFE758C}" scale="70" topLeftCell="A19">
      <selection activeCell="C52" sqref="C52"/>
      <pageMargins left="0" right="0" top="0" bottom="0" header="0" footer="0"/>
      <pageSetup orientation="portrait" r:id="rId6"/>
    </customSheetView>
    <customSheetView guid="{9E9598C5-2ECB-4535-9DC5-601E8F1C90C7}" scale="70" topLeftCell="A46">
      <selection activeCell="A64" sqref="A64:XFD80"/>
      <pageMargins left="0" right="0" top="0" bottom="0" header="0" footer="0"/>
      <pageSetup orientation="portrait" r:id="rId7"/>
    </customSheetView>
    <customSheetView guid="{013D9C44-5798-4304-8A81-440115309307}" scale="70" topLeftCell="A31">
      <selection activeCell="C56" sqref="C56:C57"/>
      <pageMargins left="0" right="0" top="0" bottom="0" header="0" footer="0"/>
      <pageSetup orientation="portrait" r:id="rId8"/>
    </customSheetView>
    <customSheetView guid="{43CCFAE8-AE25-4D23-9403-51A57359EBAE}" scale="70" hiddenRows="1" hiddenColumns="1" topLeftCell="B3">
      <selection activeCell="B7" sqref="B7"/>
      <pageMargins left="0" right="0" top="0" bottom="0" header="0" footer="0"/>
      <pageSetup orientation="portrait" r:id="rId9"/>
    </customSheetView>
  </customSheetViews>
  <pageMargins left="0.7" right="0.7" top="0.75" bottom="0.75" header="0.3" footer="0.3"/>
  <pageSetup orientation="portrait" r:id="rId1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2ABF5C-FCB5-4250-9996-B0CCDA9B7CE7}">
  <dimension ref="B1:E65"/>
  <sheetViews>
    <sheetView topLeftCell="B36" zoomScale="47" zoomScaleNormal="47" workbookViewId="0">
      <selection activeCell="A63" sqref="A63"/>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69</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4"/>
  <dimension ref="B1:E65"/>
  <sheetViews>
    <sheetView topLeftCell="B2" zoomScale="47" zoomScaleNormal="47" workbookViewId="0">
      <selection activeCell="A63" sqref="A63:XFD1048576"/>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70</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22">
      <selection activeCell="E53" sqref="E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2">
      <selection activeCell="E53" sqref="E53"/>
      <pageMargins left="0" right="0" top="0" bottom="0" header="0" footer="0"/>
      <pageSetup orientation="portrait" r:id="rId4"/>
    </customSheetView>
    <customSheetView guid="{5F3DB8C1-F907-456E-ABD5-E2499A4AAD50}" scale="70" topLeftCell="A49">
      <selection activeCell="D76" sqref="D76:D77"/>
      <pageMargins left="0" right="0" top="0" bottom="0" header="0" footer="0"/>
      <pageSetup orientation="portrait" r:id="rId5"/>
    </customSheetView>
    <customSheetView guid="{BB6B2E34-AFCF-4C6D-9428-A55E3CFE758C}" scale="70" topLeftCell="A52">
      <selection activeCell="E53" sqref="E53"/>
      <pageMargins left="0" right="0" top="0" bottom="0" header="0" footer="0"/>
      <pageSetup orientation="portrait" r:id="rId6"/>
    </customSheetView>
    <customSheetView guid="{9E9598C5-2ECB-4535-9DC5-601E8F1C90C7}" scale="70" topLeftCell="A37">
      <selection activeCell="A64" sqref="A64:XFD81"/>
      <pageMargins left="0" right="0" top="0" bottom="0" header="0" footer="0"/>
      <pageSetup orientation="portrait" r:id="rId7"/>
    </customSheetView>
    <customSheetView guid="{013D9C44-5798-4304-8A81-440115309307}" scale="70" topLeftCell="A22">
      <selection activeCell="D53" sqref="D53"/>
      <pageMargins left="0" right="0" top="0" bottom="0" header="0" footer="0"/>
      <pageSetup orientation="portrait" r:id="rId8"/>
    </customSheetView>
    <customSheetView guid="{43CCFAE8-AE25-4D23-9403-51A57359EBAE}" scale="70" hiddenRows="1" hiddenColumns="1" topLeftCell="B3">
      <selection activeCell="C39" sqref="C39"/>
      <pageMargins left="0" right="0" top="0" bottom="0" header="0" footer="0"/>
      <pageSetup orientation="portrait" r:id="rId9"/>
    </customSheetView>
  </customSheetViews>
  <pageMargins left="0.7" right="0.7" top="0.75" bottom="0.75" header="0.3" footer="0.3"/>
  <pageSetup orientation="portrait" r:id="rId1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3"/>
  <dimension ref="B1:E65"/>
  <sheetViews>
    <sheetView topLeftCell="B2" zoomScale="47" zoomScaleNormal="47" workbookViewId="0">
      <selection activeCell="A63" sqref="A63:XFD1048576"/>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65</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D54"/>
      <pageMargins left="0" right="0" top="0" bottom="0" header="0" footer="0"/>
      <pageSetup orientation="portrait" r:id="rId1"/>
    </customSheetView>
    <customSheetView guid="{4B3241F8-45C7-4DC6-A1EE-CC3024BB03D9}" scale="70" topLeftCell="A19">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49">
      <selection activeCell="D76" sqref="D76:D77"/>
      <pageMargins left="0" right="0" top="0" bottom="0" header="0" footer="0"/>
      <pageSetup orientation="portrait" r:id="rId5"/>
    </customSheetView>
    <customSheetView guid="{BB6B2E34-AFCF-4C6D-9428-A55E3CFE758C}" scale="70" topLeftCell="A46">
      <selection activeCell="D53" sqref="D53"/>
      <pageMargins left="0" right="0" top="0" bottom="0" header="0" footer="0"/>
      <pageSetup orientation="portrait" r:id="rId6"/>
    </customSheetView>
    <customSheetView guid="{9E9598C5-2ECB-4535-9DC5-601E8F1C90C7}" scale="70" topLeftCell="A42">
      <selection activeCell="A64" sqref="A64:XFD83"/>
      <pageMargins left="0" right="0" top="0" bottom="0" header="0" footer="0"/>
      <pageSetup orientation="portrait" r:id="rId7"/>
    </customSheetView>
    <customSheetView guid="{013D9C44-5798-4304-8A81-440115309307}" scale="70">
      <selection activeCell="C56" sqref="C56"/>
      <pageMargins left="0" right="0" top="0" bottom="0" header="0" footer="0"/>
      <pageSetup orientation="portrait" r:id="rId8"/>
    </customSheetView>
    <customSheetView guid="{43CCFAE8-AE25-4D23-9403-51A57359EBAE}" scale="79" hiddenRows="1" hiddenColumns="1" topLeftCell="B3">
      <selection activeCell="B7" sqref="B7"/>
      <pageMargins left="0" right="0" top="0" bottom="0" header="0" footer="0"/>
      <pageSetup orientation="portrait" r:id="rId9"/>
    </customSheetView>
  </customSheetViews>
  <pageMargins left="0.7" right="0.7" top="0.75" bottom="0.75" header="0.3" footer="0.3"/>
  <pageSetup orientation="portrait" r:id="rId1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D4BE53-1199-4B82-B924-DE3E4DD6A6C9}">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72</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65</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8"/>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73</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58">
      <selection activeCell="D76" sqref="D76:D77"/>
      <pageMargins left="0" right="0" top="0" bottom="0" header="0" footer="0"/>
      <pageSetup orientation="portrait" r:id="rId5"/>
    </customSheetView>
    <customSheetView guid="{BB6B2E34-AFCF-4C6D-9428-A55E3CFE758C}" scale="70" topLeftCell="A43">
      <selection activeCell="D53" sqref="D53"/>
      <pageMargins left="0" right="0" top="0" bottom="0" header="0" footer="0"/>
      <pageSetup orientation="portrait" r:id="rId6"/>
    </customSheetView>
    <customSheetView guid="{9E9598C5-2ECB-4535-9DC5-601E8F1C90C7}" scale="70" topLeftCell="A37">
      <selection activeCell="A64" sqref="A64:XFD81"/>
      <pageMargins left="0" right="0" top="0" bottom="0" header="0" footer="0"/>
      <pageSetup orientation="portrait" r:id="rId7"/>
    </customSheetView>
    <customSheetView guid="{013D9C44-5798-4304-8A81-440115309307}" scale="70" topLeftCell="A25">
      <selection activeCell="D53" sqref="D53"/>
      <pageMargins left="0" right="0" top="0" bottom="0" header="0" footer="0"/>
      <pageSetup orientation="portrait" r:id="rId8"/>
    </customSheetView>
    <customSheetView guid="{43CCFAE8-AE25-4D23-9403-51A57359EBAE}" scale="70" hiddenRows="1" hiddenColumns="1" topLeftCell="B4">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305640-4FCA-4D78-BFC0-C1A15AF38246}">
  <dimension ref="B1:E65"/>
  <sheetViews>
    <sheetView topLeftCell="B2" zoomScale="47" zoomScaleNormal="47"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75</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C5D963-34C6-4798-B840-EC8371430343}">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76</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75"/>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77</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5">
      <selection activeCell="D13" sqref="D1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selection activeCell="D13" sqref="D13"/>
      <pageMargins left="0" right="0" top="0" bottom="0" header="0" footer="0"/>
      <pageSetup orientation="portrait" r:id="rId4"/>
    </customSheetView>
    <customSheetView guid="{5F3DB8C1-F907-456E-ABD5-E2499A4AAD50}" scale="70" topLeftCell="A52">
      <selection activeCell="D76" sqref="D76:D77"/>
      <pageMargins left="0" right="0" top="0" bottom="0" header="0" footer="0"/>
      <pageSetup orientation="portrait" r:id="rId5"/>
    </customSheetView>
    <customSheetView guid="{BB6B2E34-AFCF-4C6D-9428-A55E3CFE758C}" scale="70" topLeftCell="A37">
      <selection activeCell="D13" sqref="D13"/>
      <pageMargins left="0" right="0" top="0" bottom="0" header="0" footer="0"/>
      <pageSetup orientation="portrait" r:id="rId6"/>
    </customSheetView>
    <customSheetView guid="{9E9598C5-2ECB-4535-9DC5-601E8F1C90C7}" scale="70" topLeftCell="A34">
      <selection activeCell="A64" sqref="A64:XFD81"/>
      <pageMargins left="0" right="0" top="0" bottom="0" header="0" footer="0"/>
      <pageSetup orientation="portrait" r:id="rId7"/>
    </customSheetView>
    <customSheetView guid="{013D9C44-5798-4304-8A81-440115309307}" scale="70" topLeftCell="A13">
      <selection activeCell="D13" sqref="D1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76"/>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78</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38">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9">
      <selection activeCell="D53" sqref="D53"/>
      <pageMargins left="0" right="0" top="0" bottom="0" header="0" footer="0"/>
      <pageSetup orientation="portrait" r:id="rId4"/>
    </customSheetView>
    <customSheetView guid="{5F3DB8C1-F907-456E-ABD5-E2499A4AAD50}" scale="70" topLeftCell="A56">
      <selection activeCell="D76" sqref="D76:D77"/>
      <pageMargins left="0" right="0" top="0" bottom="0" header="0" footer="0"/>
      <pageSetup orientation="portrait" r:id="rId5"/>
    </customSheetView>
    <customSheetView guid="{BB6B2E34-AFCF-4C6D-9428-A55E3CFE758C}" scale="70" topLeftCell="A47">
      <selection activeCell="D53" sqref="D53"/>
      <pageMargins left="0" right="0" top="0" bottom="0" header="0" footer="0"/>
      <pageSetup orientation="portrait" r:id="rId6"/>
    </customSheetView>
    <customSheetView guid="{9E9598C5-2ECB-4535-9DC5-601E8F1C90C7}" scale="70" topLeftCell="A32">
      <selection activeCell="A64" sqref="A64:XFD82"/>
      <pageMargins left="0" right="0" top="0" bottom="0" header="0" footer="0"/>
      <pageSetup orientation="portrait" r:id="rId7"/>
    </customSheetView>
    <customSheetView guid="{013D9C44-5798-4304-8A81-440115309307}" scale="70" topLeftCell="A29">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90"/>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79</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31">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31">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31">
      <selection activeCell="D53" sqref="D53"/>
      <pageMargins left="0" right="0" top="0" bottom="0" header="0" footer="0"/>
      <pageSetup orientation="portrait" r:id="rId6"/>
    </customSheetView>
    <customSheetView guid="{9E9598C5-2ECB-4535-9DC5-601E8F1C90C7}" scale="70" topLeftCell="A49">
      <selection activeCell="A64" sqref="A64:XFD82"/>
      <pageMargins left="0" right="0" top="0" bottom="0" header="0" footer="0"/>
      <pageSetup orientation="portrait" r:id="rId7"/>
    </customSheetView>
    <customSheetView guid="{013D9C44-5798-4304-8A81-440115309307}" scale="70" topLeftCell="A31">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94"/>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80</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65</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8">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28">
      <selection activeCell="D53" sqref="D53"/>
      <pageMargins left="0" right="0" top="0" bottom="0" header="0" footer="0"/>
      <pageSetup orientation="portrait" r:id="rId6"/>
    </customSheetView>
    <customSheetView guid="{9E9598C5-2ECB-4535-9DC5-601E8F1C90C7}" scale="70" topLeftCell="A32">
      <selection activeCell="A64" sqref="A64:XFD81"/>
      <pageMargins left="0" right="0" top="0" bottom="0" header="0" footer="0"/>
      <pageSetup orientation="portrait" r:id="rId7"/>
    </customSheetView>
    <customSheetView guid="{013D9C44-5798-4304-8A81-440115309307}" scale="70" topLeftCell="A28">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95"/>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19">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55">
      <selection activeCell="D76" sqref="D76:D77"/>
      <pageMargins left="0" right="0" top="0" bottom="0" header="0" footer="0"/>
      <pageSetup orientation="portrait" r:id="rId5"/>
    </customSheetView>
    <customSheetView guid="{BB6B2E34-AFCF-4C6D-9428-A55E3CFE758C}" scale="70" topLeftCell="A49">
      <selection activeCell="D53" sqref="D53"/>
      <pageMargins left="0" right="0" top="0" bottom="0" header="0" footer="0"/>
      <pageSetup orientation="portrait" r:id="rId6"/>
    </customSheetView>
    <customSheetView guid="{9E9598C5-2ECB-4535-9DC5-601E8F1C90C7}" scale="70" topLeftCell="A31">
      <selection activeCell="A64" sqref="A64:XFD80"/>
      <pageMargins left="0" right="0" top="0" bottom="0" header="0" footer="0"/>
      <pageSetup orientation="portrait" r:id="rId7"/>
    </customSheetView>
    <customSheetView guid="{013D9C44-5798-4304-8A81-440115309307}" scale="70" topLeftCell="A19">
      <selection activeCell="D53" sqref="D53"/>
      <pageMargins left="0" right="0" top="0" bottom="0" header="0" footer="0"/>
      <pageSetup orientation="portrait" r:id="rId8"/>
    </customSheetView>
    <customSheetView guid="{43CCFAE8-AE25-4D23-9403-51A57359EBAE}" scale="70" hiddenRows="1" hiddenColumns="1" topLeftCell="B23">
      <selection activeCell="B2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97"/>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68</v>
      </c>
      <c r="D3" s="48" t="s">
        <v>4</v>
      </c>
      <c r="E3" s="36"/>
    </row>
    <row r="4" spans="2:5" ht="15.6">
      <c r="B4" s="3" t="s">
        <v>5</v>
      </c>
      <c r="C4" s="39" t="s">
        <v>82</v>
      </c>
      <c r="D4" s="49" t="s">
        <v>4</v>
      </c>
      <c r="E4" s="37"/>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14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25">
      <selection activeCell="D54" sqref="D54"/>
      <pageMargins left="0" right="0" top="0" bottom="0" header="0" footer="0"/>
      <pageSetup orientation="portrait" r:id="rId2"/>
    </customSheetView>
    <customSheetView guid="{53B9AE4F-0970-4FD9-B14D-70069E8E5495}" scale="70">
      <selection activeCell="C4"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25">
      <selection activeCell="D53" sqref="D53"/>
      <pageMargins left="0" right="0" top="0" bottom="0" header="0" footer="0"/>
      <pageSetup orientation="portrait" r:id="rId6"/>
    </customSheetView>
    <customSheetView guid="{9E9598C5-2ECB-4535-9DC5-601E8F1C90C7}" scale="70" topLeftCell="A32">
      <selection activeCell="A64" sqref="A64:XFD82"/>
      <pageMargins left="0" right="0" top="0" bottom="0" header="0" footer="0"/>
      <pageSetup orientation="portrait" r:id="rId7"/>
    </customSheetView>
    <customSheetView guid="{013D9C44-5798-4304-8A81-440115309307}" scale="70" topLeftCell="A25">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99"/>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83</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22">
      <selection activeCell="D54" sqref="D54"/>
      <pageMargins left="0" right="0" top="0" bottom="0" header="0" footer="0"/>
      <pageSetup orientation="portrait" r:id="rId2"/>
    </customSheetView>
    <customSheetView guid="{53B9AE4F-0970-4FD9-B14D-70069E8E5495}" scale="70" topLeftCell="B1">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46">
      <selection activeCell="D76" sqref="D76:D77"/>
      <pageMargins left="0" right="0" top="0" bottom="0" header="0" footer="0"/>
      <pageSetup orientation="portrait" r:id="rId5"/>
    </customSheetView>
    <customSheetView guid="{BB6B2E34-AFCF-4C6D-9428-A55E3CFE758C}" scale="70" topLeftCell="A19">
      <selection activeCell="D53" sqref="D53"/>
      <pageMargins left="0" right="0" top="0" bottom="0" header="0" footer="0"/>
      <pageSetup orientation="portrait" r:id="rId6"/>
    </customSheetView>
    <customSheetView guid="{9E9598C5-2ECB-4535-9DC5-601E8F1C90C7}" scale="70" topLeftCell="A34">
      <selection activeCell="A64" sqref="A64:XFD81"/>
      <pageMargins left="0" right="0" top="0" bottom="0" header="0" footer="0"/>
      <pageSetup orientation="portrait" r:id="rId7"/>
    </customSheetView>
    <customSheetView guid="{013D9C44-5798-4304-8A81-440115309307}" scale="70" topLeftCell="A19">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100"/>
  <dimension ref="B1:E65"/>
  <sheetViews>
    <sheetView topLeftCell="B2" zoomScale="70" zoomScaleNormal="70"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68</v>
      </c>
      <c r="D3" s="57" t="s">
        <v>4</v>
      </c>
      <c r="E3" s="4"/>
    </row>
    <row r="4" spans="2:5" ht="15.6">
      <c r="B4" s="3" t="s">
        <v>5</v>
      </c>
      <c r="C4" s="4" t="s">
        <v>84</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51"/>
      <pageMargins left="0" right="0" top="0" bottom="0" header="0" footer="0"/>
      <pageSetup orientation="portrait" r:id="rId1"/>
    </customSheetView>
    <customSheetView guid="{4B3241F8-45C7-4DC6-A1EE-CC3024BB03D9}" scale="70" topLeftCell="A19">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52">
      <selection activeCell="D82" sqref="D82"/>
      <pageMargins left="0" right="0" top="0" bottom="0" header="0" footer="0"/>
      <pageSetup orientation="portrait" r:id="rId5"/>
    </customSheetView>
    <customSheetView guid="{BB6B2E34-AFCF-4C6D-9428-A55E3CFE758C}" scale="70" topLeftCell="A19">
      <selection activeCell="D53" sqref="D53"/>
      <pageMargins left="0" right="0" top="0" bottom="0" header="0" footer="0"/>
      <pageSetup orientation="portrait" r:id="rId6"/>
    </customSheetView>
    <customSheetView guid="{9E9598C5-2ECB-4535-9DC5-601E8F1C90C7}" scale="70" topLeftCell="A35">
      <selection activeCell="A64" sqref="A64:XFD81"/>
      <pageMargins left="0" right="0" top="0" bottom="0" header="0" footer="0"/>
      <pageSetup orientation="portrait" r:id="rId7"/>
    </customSheetView>
    <customSheetView guid="{013D9C44-5798-4304-8A81-440115309307}" scale="70" topLeftCell="A19">
      <selection activeCell="A68" sqref="A68"/>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20"/>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85</v>
      </c>
      <c r="D3" s="69"/>
      <c r="E3" s="36"/>
    </row>
    <row r="4" spans="2:5" ht="15.6">
      <c r="B4" s="3" t="s">
        <v>5</v>
      </c>
      <c r="C4" s="39" t="s">
        <v>86</v>
      </c>
      <c r="D4" s="69"/>
      <c r="E4" s="37"/>
    </row>
    <row r="5" spans="2:5" ht="15.75" customHeight="1">
      <c r="B5" s="6" t="s">
        <v>7</v>
      </c>
      <c r="C5" s="5">
        <v>2024</v>
      </c>
      <c r="D5" s="69"/>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31">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7">
      <selection activeCell="D53" sqref="D53"/>
      <pageMargins left="0" right="0" top="0" bottom="0" header="0" footer="0"/>
      <pageSetup orientation="portrait" r:id="rId4"/>
    </customSheetView>
    <customSheetView guid="{5F3DB8C1-F907-456E-ABD5-E2499A4AAD50}" scale="70" topLeftCell="A58">
      <selection activeCell="D78" sqref="D78"/>
      <pageMargins left="0" right="0" top="0" bottom="0" header="0" footer="0"/>
      <pageSetup orientation="portrait" r:id="rId5"/>
    </customSheetView>
    <customSheetView guid="{BB6B2E34-AFCF-4C6D-9428-A55E3CFE758C}" scale="70" topLeftCell="A7">
      <selection activeCell="D53" sqref="D53"/>
      <pageMargins left="0" right="0" top="0" bottom="0" header="0" footer="0"/>
      <pageSetup orientation="portrait" r:id="rId6"/>
    </customSheetView>
    <customSheetView guid="{9E9598C5-2ECB-4535-9DC5-601E8F1C90C7}" scale="70" topLeftCell="A43">
      <selection activeCell="A64" sqref="A64:XFD79"/>
      <pageMargins left="0" right="0" top="0" bottom="0" header="0" footer="0"/>
      <pageSetup orientation="portrait" r:id="rId7"/>
    </customSheetView>
    <customSheetView guid="{013D9C44-5798-4304-8A81-440115309307}" scale="70" topLeftCell="A19">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2"/>
  <dimension ref="B1:E65"/>
  <sheetViews>
    <sheetView topLeftCell="B2" zoomScale="77" zoomScaleNormal="7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87</v>
      </c>
      <c r="D3" s="78" t="s">
        <v>14</v>
      </c>
      <c r="E3" s="4"/>
    </row>
    <row r="4" spans="2:5" ht="15.6">
      <c r="B4" s="3" t="s">
        <v>5</v>
      </c>
      <c r="C4" s="5" t="s">
        <v>88</v>
      </c>
      <c r="D4" s="78" t="s">
        <v>14</v>
      </c>
      <c r="E4" s="5"/>
    </row>
    <row r="5" spans="2:5" ht="15.75" customHeight="1">
      <c r="B5" s="6" t="s">
        <v>7</v>
      </c>
      <c r="C5" s="5">
        <v>2024</v>
      </c>
      <c r="D5" s="78" t="s">
        <v>14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3" sqref="D13:D14"/>
      <pageMargins left="0" right="0" top="0" bottom="0" header="0" footer="0"/>
      <pageSetup orientation="portrait" r:id="rId1"/>
    </customSheetView>
    <customSheetView guid="{4B3241F8-45C7-4DC6-A1EE-CC3024BB03D9}" scale="70" topLeftCell="A28">
      <selection activeCell="D53" sqref="D53"/>
      <pageMargins left="0" right="0" top="0" bottom="0" header="0" footer="0"/>
      <pageSetup orientation="portrait" r:id="rId2"/>
    </customSheetView>
    <customSheetView guid="{53B9AE4F-0970-4FD9-B14D-70069E8E5495}" scale="70">
      <selection activeCell="D5" sqref="D5"/>
      <pageMargins left="0" right="0" top="0" bottom="0" header="0" footer="0"/>
      <pageSetup orientation="portrait" r:id="rId3"/>
    </customSheetView>
    <customSheetView guid="{2022CF76-99AF-47F7-AB6C-26458AE08368}" scale="70" topLeftCell="A4">
      <selection activeCell="D13" sqref="D13:D14"/>
      <pageMargins left="0" right="0" top="0" bottom="0" header="0" footer="0"/>
      <pageSetup orientation="portrait" r:id="rId4"/>
    </customSheetView>
    <customSheetView guid="{5F3DB8C1-F907-456E-ABD5-E2499A4AAD50}" scale="70" topLeftCell="A46">
      <selection activeCell="D78" sqref="D78"/>
      <pageMargins left="0" right="0" top="0" bottom="0" header="0" footer="0"/>
      <pageSetup orientation="portrait" r:id="rId5"/>
    </customSheetView>
    <customSheetView guid="{BB6B2E34-AFCF-4C6D-9428-A55E3CFE758C}" scale="70" topLeftCell="A4">
      <selection activeCell="D13" sqref="D13:D14"/>
      <pageMargins left="0" right="0" top="0" bottom="0" header="0" footer="0"/>
      <pageSetup orientation="portrait" r:id="rId6"/>
    </customSheetView>
    <customSheetView guid="{9E9598C5-2ECB-4535-9DC5-601E8F1C90C7}" scale="70" topLeftCell="A46">
      <selection activeCell="B99" sqref="B99"/>
      <pageMargins left="0" right="0" top="0" bottom="0" header="0" footer="0"/>
      <pageSetup orientation="portrait" r:id="rId7"/>
    </customSheetView>
    <customSheetView guid="{013D9C44-5798-4304-8A81-440115309307}" scale="70" topLeftCell="A19">
      <selection activeCell="D13" sqref="D13:D1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18"/>
  <dimension ref="B1:E65"/>
  <sheetViews>
    <sheetView topLeftCell="B2" zoomScale="70"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89</v>
      </c>
      <c r="D3" s="58" t="s">
        <v>4</v>
      </c>
      <c r="E3" s="38"/>
    </row>
    <row r="4" spans="2:5" ht="15.6">
      <c r="B4" s="3" t="s">
        <v>5</v>
      </c>
      <c r="C4" s="39" t="s">
        <v>73</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selection activeCell="C17" sqref="C17"/>
      <pageMargins left="0" right="0" top="0" bottom="0" header="0" footer="0"/>
      <pageSetup orientation="portrait" r:id="rId3"/>
    </customSheetView>
    <customSheetView guid="{2022CF76-99AF-47F7-AB6C-26458AE08368}" scale="70" topLeftCell="A10">
      <selection activeCell="D53" sqref="D53"/>
      <pageMargins left="0" right="0" top="0" bottom="0" header="0" footer="0"/>
      <pageSetup orientation="portrait" r:id="rId4"/>
    </customSheetView>
    <customSheetView guid="{5F3DB8C1-F907-456E-ABD5-E2499A4AAD50}" scale="70" topLeftCell="A55">
      <selection activeCell="B76" sqref="B76:D80"/>
      <pageMargins left="0" right="0" top="0" bottom="0" header="0" footer="0"/>
      <pageSetup orientation="portrait" r:id="rId5"/>
    </customSheetView>
    <customSheetView guid="{BB6B2E34-AFCF-4C6D-9428-A55E3CFE758C}" scale="70" topLeftCell="A10">
      <selection activeCell="D53" sqref="D53"/>
      <pageMargins left="0" right="0" top="0" bottom="0" header="0" footer="0"/>
      <pageSetup orientation="portrait" r:id="rId6"/>
    </customSheetView>
    <customSheetView guid="{9E9598C5-2ECB-4535-9DC5-601E8F1C90C7}" scale="70" topLeftCell="A49">
      <selection activeCell="E103" sqref="E103"/>
      <pageMargins left="0" right="0" top="0" bottom="0" header="0" footer="0"/>
      <pageSetup orientation="portrait" r:id="rId7"/>
    </customSheetView>
    <customSheetView guid="{013D9C44-5798-4304-8A81-440115309307}" scale="70" topLeftCell="A4">
      <selection activeCell="C56" sqref="C56:C57"/>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17"/>
  <dimension ref="B1:E65"/>
  <sheetViews>
    <sheetView topLeftCell="B2" zoomScale="60" zoomScaleNormal="60"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89</v>
      </c>
      <c r="D3" s="58" t="s">
        <v>4</v>
      </c>
      <c r="E3" s="38"/>
    </row>
    <row r="4" spans="2:5" ht="15.6">
      <c r="B4" s="3" t="s">
        <v>5</v>
      </c>
      <c r="C4" s="39" t="s">
        <v>77</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18">
      <selection activeCell="D53" sqref="D53"/>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18">
      <selection activeCell="D53" sqref="D53"/>
      <pageMargins left="0" right="0" top="0" bottom="0" header="0" footer="0"/>
      <pageSetup orientation="portrait" r:id="rId4"/>
    </customSheetView>
    <customSheetView guid="{5F3DB8C1-F907-456E-ABD5-E2499A4AAD50}" scale="70" topLeftCell="A50">
      <selection activeCell="E77" sqref="B64:E77"/>
      <pageMargins left="0" right="0" top="0" bottom="0" header="0" footer="0"/>
      <pageSetup orientation="portrait" r:id="rId5"/>
    </customSheetView>
    <customSheetView guid="{BB6B2E34-AFCF-4C6D-9428-A55E3CFE758C}" scale="70" topLeftCell="A18">
      <selection activeCell="D53" sqref="D53"/>
      <pageMargins left="0" right="0" top="0" bottom="0" header="0" footer="0"/>
      <pageSetup orientation="portrait" r:id="rId6"/>
    </customSheetView>
    <customSheetView guid="{9E9598C5-2ECB-4535-9DC5-601E8F1C90C7}" scale="70" topLeftCell="A36">
      <selection activeCell="A64" sqref="A64:XFD80"/>
      <pageMargins left="0" right="0" top="0" bottom="0" header="0" footer="0"/>
      <pageSetup orientation="portrait" r:id="rId7"/>
    </customSheetView>
    <customSheetView guid="{013D9C44-5798-4304-8A81-440115309307}" scale="70" topLeftCell="A30">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16"/>
  <dimension ref="B1:E65"/>
  <sheetViews>
    <sheetView topLeftCell="B2" zoomScale="78" zoomScaleNormal="78"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89</v>
      </c>
      <c r="D3" s="58" t="s">
        <v>4</v>
      </c>
      <c r="E3" s="38"/>
    </row>
    <row r="4" spans="2:5" ht="15.6">
      <c r="B4" s="3" t="s">
        <v>5</v>
      </c>
      <c r="C4" s="39" t="s">
        <v>78</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2">
      <selection activeCell="D41" sqref="D41"/>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2">
      <selection activeCell="D53" sqref="D53"/>
      <pageMargins left="0" right="0" top="0" bottom="0" header="0" footer="0"/>
      <pageSetup orientation="portrait" r:id="rId4"/>
    </customSheetView>
    <customSheetView guid="{5F3DB8C1-F907-456E-ABD5-E2499A4AAD50}" scale="70" topLeftCell="A46">
      <selection activeCell="B64" sqref="B64:E77"/>
      <pageMargins left="0" right="0" top="0" bottom="0" header="0" footer="0"/>
      <pageSetup orientation="portrait" r:id="rId5"/>
    </customSheetView>
    <customSheetView guid="{BB6B2E34-AFCF-4C6D-9428-A55E3CFE758C}" scale="70" topLeftCell="A22">
      <selection activeCell="D53" sqref="D53"/>
      <pageMargins left="0" right="0" top="0" bottom="0" header="0" footer="0"/>
      <pageSetup orientation="portrait" r:id="rId6"/>
    </customSheetView>
    <customSheetView guid="{9E9598C5-2ECB-4535-9DC5-601E8F1C90C7}" scale="70" topLeftCell="A43">
      <selection activeCell="A64" sqref="A64:XFD84"/>
      <pageMargins left="0" right="0" top="0" bottom="0" header="0" footer="0"/>
      <pageSetup orientation="portrait" r:id="rId7"/>
    </customSheetView>
    <customSheetView guid="{013D9C44-5798-4304-8A81-440115309307}" scale="70" topLeftCell="A5">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12"/>
  <dimension ref="B1:E65"/>
  <sheetViews>
    <sheetView topLeftCell="B2" zoomScale="94" zoomScaleNormal="94"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90</v>
      </c>
      <c r="D3" s="58" t="s">
        <v>4</v>
      </c>
      <c r="E3" s="38"/>
    </row>
    <row r="4" spans="2:5" ht="15.6">
      <c r="B4" s="3" t="s">
        <v>5</v>
      </c>
      <c r="C4" s="39" t="s">
        <v>91</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4" t="s">
        <v>60</v>
      </c>
      <c r="C63" s="24"/>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78" sqref="C78"/>
      <pageMargins left="0" right="0" top="0" bottom="0" header="0" footer="0"/>
      <pageSetup orientation="portrait" r:id="rId1"/>
    </customSheetView>
    <customSheetView guid="{4B3241F8-45C7-4DC6-A1EE-CC3024BB03D9}" scale="70" topLeftCell="A13">
      <selection activeCell="D47" sqref="D47"/>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6">
      <selection activeCell="D53" sqref="D53"/>
      <pageMargins left="0" right="0" top="0" bottom="0" header="0" footer="0"/>
      <pageSetup orientation="portrait" r:id="rId4"/>
    </customSheetView>
    <customSheetView guid="{5F3DB8C1-F907-456E-ABD5-E2499A4AAD50}" scale="70" topLeftCell="A45">
      <selection activeCell="D68" sqref="D68"/>
      <pageMargins left="0" right="0" top="0" bottom="0" header="0" footer="0"/>
      <pageSetup orientation="portrait" r:id="rId5"/>
    </customSheetView>
    <customSheetView guid="{BB6B2E34-AFCF-4C6D-9428-A55E3CFE758C}" scale="80" topLeftCell="A61">
      <selection activeCell="E82" sqref="E82"/>
      <pageMargins left="0" right="0" top="0" bottom="0" header="0" footer="0"/>
      <pageSetup orientation="portrait" r:id="rId6"/>
    </customSheetView>
    <customSheetView guid="{9E9598C5-2ECB-4535-9DC5-601E8F1C90C7}" scale="70" topLeftCell="A34">
      <selection activeCell="A64" sqref="A64:XFD80"/>
      <pageMargins left="0" right="0" top="0" bottom="0" header="0" footer="0"/>
      <pageSetup orientation="portrait" r:id="rId7"/>
    </customSheetView>
    <customSheetView guid="{013D9C44-5798-4304-8A81-440115309307}" scale="70" topLeftCell="A28">
      <selection activeCell="C78" sqref="C78"/>
      <pageMargins left="0" right="0" top="0" bottom="0" header="0" footer="0"/>
      <pageSetup orientation="portrait" r:id="rId8"/>
    </customSheetView>
    <customSheetView guid="{43CCFAE8-AE25-4D23-9403-51A57359EBAE}" scale="70" hiddenRows="1" hiddenColumns="1" topLeftCell="B4">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Sheet11"/>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90</v>
      </c>
      <c r="D3" s="58" t="s">
        <v>4</v>
      </c>
      <c r="E3" s="38"/>
    </row>
    <row r="4" spans="2:5" ht="15.6">
      <c r="B4" s="3" t="s">
        <v>5</v>
      </c>
      <c r="C4" s="39" t="s">
        <v>92</v>
      </c>
      <c r="D4" s="59"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65</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selection activeCell="C48" sqref="C48"/>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43">
      <selection activeCell="C70" sqref="C70"/>
      <pageMargins left="0" right="0" top="0" bottom="0" header="0" footer="0"/>
      <pageSetup orientation="portrait" r:id="rId5"/>
    </customSheetView>
    <customSheetView guid="{BB6B2E34-AFCF-4C6D-9428-A55E3CFE758C}" scale="70" topLeftCell="A46">
      <selection activeCell="D53" sqref="D53"/>
      <pageMargins left="0" right="0" top="0" bottom="0" header="0" footer="0"/>
      <pageSetup orientation="portrait" r:id="rId6"/>
    </customSheetView>
    <customSheetView guid="{9E9598C5-2ECB-4535-9DC5-601E8F1C90C7}" scale="70" topLeftCell="A32">
      <selection activeCell="A64" sqref="A64:XFD81"/>
      <pageMargins left="0" right="0" top="0" bottom="0" header="0" footer="0"/>
      <pageSetup orientation="portrait" r:id="rId7"/>
    </customSheetView>
    <customSheetView guid="{013D9C44-5798-4304-8A81-440115309307}" scale="70" topLeftCell="A28">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FB1EAF-E5DF-44E4-80F7-5E6CD44995D4}">
  <dimension ref="B1:E65"/>
  <sheetViews>
    <sheetView topLeftCell="B2" zoomScale="71" zoomScaleNormal="71"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94</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9"/>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95</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4" sqref="D54"/>
      <pageMargins left="0" right="0" top="0" bottom="0" header="0" footer="0"/>
      <pageSetup orientation="portrait" r:id="rId1"/>
    </customSheetView>
    <customSheetView guid="{4B3241F8-45C7-4DC6-A1EE-CC3024BB03D9}" scale="70" topLeftCell="A33">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9">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9">
      <selection activeCell="E80" sqref="B63:E80"/>
      <pageMargins left="0" right="0" top="0" bottom="0" header="0" footer="0"/>
      <pageSetup orientation="portrait" r:id="rId6"/>
    </customSheetView>
    <customSheetView guid="{9E9598C5-2ECB-4535-9DC5-601E8F1C90C7}" scale="70" topLeftCell="A36">
      <selection activeCell="A64" sqref="A64:XFD86"/>
      <pageMargins left="0" right="0" top="0" bottom="0" header="0" footer="0"/>
      <pageSetup orientation="portrait" r:id="rId7"/>
    </customSheetView>
    <customSheetView guid="{013D9C44-5798-4304-8A81-440115309307}" scale="70" topLeftCell="A24">
      <selection activeCell="D47" sqref="D4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Sheet7"/>
  <dimension ref="B1:E72"/>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96</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B64" s="25"/>
      <c r="C64" s="68"/>
      <c r="D64" s="68"/>
      <c r="E64" s="25"/>
    </row>
    <row r="65" spans="2:5" hidden="1">
      <c r="B65" s="68"/>
      <c r="C65" s="68"/>
      <c r="D65" s="68"/>
      <c r="E65" s="25"/>
    </row>
    <row r="66" spans="2:5" hidden="1">
      <c r="B66" s="25"/>
      <c r="C66" s="25"/>
      <c r="D66" s="25"/>
      <c r="E66" s="25"/>
    </row>
    <row r="68" spans="2:5" ht="15.6" hidden="1">
      <c r="B68" s="23"/>
      <c r="C68" s="26"/>
      <c r="D68" s="27"/>
      <c r="E68" s="28"/>
    </row>
    <row r="69" spans="2:5" ht="15.6" hidden="1">
      <c r="B69" s="23"/>
      <c r="C69" s="26"/>
      <c r="D69" s="29"/>
      <c r="E69" s="28"/>
    </row>
    <row r="72" spans="2:5" ht="15.6" hidden="1">
      <c r="B72" s="30"/>
    </row>
  </sheetData>
  <sheetProtection sheet="1" objects="1" scenarios="1" selectLockedCells="1"/>
  <customSheetViews>
    <customSheetView guid="{B806610C-F6CE-47AC-85CF-CE2A19C35E87}" scale="70">
      <selection activeCell="B64" sqref="B64"/>
      <pageMargins left="0" right="0" top="0" bottom="0" header="0" footer="0"/>
      <pageSetup orientation="portrait" r:id="rId1"/>
    </customSheetView>
    <customSheetView guid="{4B3241F8-45C7-4DC6-A1EE-CC3024BB03D9}" scale="70" topLeftCell="A26">
      <selection activeCell="D54" sqref="D54"/>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7">
      <selection activeCell="D53" sqref="D53"/>
      <pageMargins left="0" right="0" top="0" bottom="0" header="0" footer="0"/>
      <pageSetup orientation="portrait" r:id="rId4"/>
    </customSheetView>
    <customSheetView guid="{5F3DB8C1-F907-456E-ABD5-E2499A4AAD50}" scale="70" topLeftCell="A47">
      <selection activeCell="D53" sqref="D53"/>
      <pageMargins left="0" right="0" top="0" bottom="0" header="0" footer="0"/>
      <pageSetup orientation="portrait" r:id="rId5"/>
    </customSheetView>
    <customSheetView guid="{BB6B2E34-AFCF-4C6D-9428-A55E3CFE758C}" scale="70" topLeftCell="A53">
      <selection activeCell="B63" sqref="B63:E81"/>
      <pageMargins left="0" right="0" top="0" bottom="0" header="0" footer="0"/>
      <pageSetup orientation="portrait" r:id="rId6"/>
    </customSheetView>
    <customSheetView guid="{9E9598C5-2ECB-4535-9DC5-601E8F1C90C7}" scale="70" topLeftCell="A44">
      <selection activeCell="A64" sqref="A64:XFD81"/>
      <pageMargins left="0" right="0" top="0" bottom="0" header="0" footer="0"/>
      <pageSetup orientation="portrait" r:id="rId7"/>
    </customSheetView>
    <customSheetView guid="{013D9C44-5798-4304-8A81-440115309307}" scale="70" topLeftCell="A17">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D07EEF-066B-4D6B-BDCD-2F0C1B49EAA7}">
  <dimension ref="B1:E65"/>
  <sheetViews>
    <sheetView topLeftCell="B2" zoomScale="47" zoomScaleNormal="47"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97</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Sheet19"/>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93</v>
      </c>
      <c r="D3" s="58" t="s">
        <v>4</v>
      </c>
      <c r="E3" s="38"/>
    </row>
    <row r="4" spans="2:5" ht="15.6">
      <c r="B4" s="3" t="s">
        <v>5</v>
      </c>
      <c r="C4" s="39" t="s">
        <v>98</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D54"/>
      <pageMargins left="0" right="0" top="0" bottom="0" header="0" footer="0"/>
      <pageSetup orientation="portrait" r:id="rId1"/>
    </customSheetView>
    <customSheetView guid="{4B3241F8-45C7-4DC6-A1EE-CC3024BB03D9}" scale="70" topLeftCell="A31">
      <selection activeCell="D54" sqref="D54"/>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28">
      <selection activeCell="D53" sqref="D53"/>
      <pageMargins left="0" right="0" top="0" bottom="0" header="0" footer="0"/>
      <pageSetup orientation="portrait" r:id="rId5"/>
    </customSheetView>
    <customSheetView guid="{BB6B2E34-AFCF-4C6D-9428-A55E3CFE758C}" scale="70" topLeftCell="A52">
      <selection activeCell="E81" sqref="B64:E81"/>
      <pageMargins left="0" right="0" top="0" bottom="0" header="0" footer="0"/>
      <pageSetup orientation="portrait" r:id="rId6"/>
    </customSheetView>
    <customSheetView guid="{9E9598C5-2ECB-4535-9DC5-601E8F1C90C7}" scale="70" topLeftCell="A33">
      <selection activeCell="A64" sqref="A64:XFD81"/>
      <pageMargins left="0" right="0" top="0" bottom="0" header="0" footer="0"/>
      <pageSetup orientation="portrait" r:id="rId7"/>
    </customSheetView>
    <customSheetView guid="{013D9C44-5798-4304-8A81-440115309307}" scale="70" topLeftCell="A28">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Sheet23"/>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99</v>
      </c>
      <c r="D3" s="58" t="s">
        <v>4</v>
      </c>
      <c r="E3" s="38"/>
    </row>
    <row r="4" spans="2:5" ht="15.6">
      <c r="B4" s="3" t="s">
        <v>5</v>
      </c>
      <c r="C4" s="39" t="s">
        <v>86</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65</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1" sqref="D51"/>
      <pageMargins left="0" right="0" top="0" bottom="0" header="0" footer="0"/>
      <pageSetup orientation="portrait" r:id="rId1"/>
    </customSheetView>
    <customSheetView guid="{4B3241F8-45C7-4DC6-A1EE-CC3024BB03D9}" scale="70" topLeftCell="A25">
      <selection activeCell="D54" sqref="D54"/>
      <pageMargins left="0" right="0" top="0" bottom="0" header="0" footer="0"/>
      <pageSetup orientation="portrait" r:id="rId2"/>
    </customSheetView>
    <customSheetView guid="{53B9AE4F-0970-4FD9-B14D-70069E8E5495}" scale="70">
      <selection activeCell="C22" sqref="C22"/>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25">
      <selection activeCell="D53" sqref="D53"/>
      <pageMargins left="0" right="0" top="0" bottom="0" header="0" footer="0"/>
      <pageSetup orientation="portrait" r:id="rId5"/>
    </customSheetView>
    <customSheetView guid="{BB6B2E34-AFCF-4C6D-9428-A55E3CFE758C}" scale="70" topLeftCell="A46">
      <selection activeCell="E77" sqref="B63:E77"/>
      <pageMargins left="0" right="0" top="0" bottom="0" header="0" footer="0"/>
      <pageSetup orientation="portrait" r:id="rId6"/>
    </customSheetView>
    <customSheetView guid="{9E9598C5-2ECB-4535-9DC5-601E8F1C90C7}" scale="70" topLeftCell="A32">
      <selection activeCell="A64" sqref="A64:XFD81"/>
      <pageMargins left="0" right="0" top="0" bottom="0" header="0" footer="0"/>
      <pageSetup orientation="portrait" r:id="rId7"/>
    </customSheetView>
    <customSheetView guid="{013D9C44-5798-4304-8A81-440115309307}" scale="70" topLeftCell="A43">
      <selection activeCell="D51" sqref="D51"/>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E4C4B1-BED6-4DF7-8135-1C1D87970B97}">
  <dimension ref="B1:E65"/>
  <sheetViews>
    <sheetView topLeftCell="B2" zoomScale="47" zoomScaleNormal="47" workbookViewId="0">
      <selection activeCell="B12" sqref="B12:D5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100</v>
      </c>
      <c r="D3" s="58" t="s">
        <v>4</v>
      </c>
      <c r="E3" s="38"/>
    </row>
    <row r="4" spans="2:5" ht="15.6">
      <c r="B4" s="3" t="s">
        <v>5</v>
      </c>
      <c r="C4" s="39" t="s">
        <v>101</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Sheet4"/>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102</v>
      </c>
      <c r="D3" s="57" t="s">
        <v>4</v>
      </c>
      <c r="E3" s="4"/>
    </row>
    <row r="4" spans="2:5" ht="15.6">
      <c r="B4" s="3" t="s">
        <v>5</v>
      </c>
      <c r="C4" s="5" t="s">
        <v>103</v>
      </c>
      <c r="D4" s="6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33">
      <selection activeCell="D62" sqref="D62"/>
      <pageMargins left="0" right="0" top="0" bottom="0" header="0" footer="0"/>
      <pageSetup orientation="portrait" r:id="rId2"/>
    </customSheetView>
    <customSheetView guid="{53B9AE4F-0970-4FD9-B14D-70069E8E5495}" scale="70">
      <selection activeCell="C5" sqref="C5"/>
      <pageMargins left="0" right="0" top="0" bottom="0" header="0" footer="0"/>
      <pageSetup orientation="portrait" r:id="rId3"/>
    </customSheetView>
    <customSheetView guid="{2022CF76-99AF-47F7-AB6C-26458AE08368}" scale="70" topLeftCell="A16">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9">
      <selection activeCell="B80" sqref="B80:E81"/>
      <pageMargins left="0" right="0" top="0" bottom="0" header="0" footer="0"/>
      <pageSetup orientation="portrait" r:id="rId6"/>
    </customSheetView>
    <customSheetView guid="{9E9598C5-2ECB-4535-9DC5-601E8F1C90C7}" scale="70" topLeftCell="A49">
      <selection activeCell="A64" sqref="A64:XFD80"/>
      <pageMargins left="0" right="0" top="0" bottom="0" header="0" footer="0"/>
      <pageSetup orientation="portrait" r:id="rId7"/>
    </customSheetView>
    <customSheetView guid="{013D9C44-5798-4304-8A81-440115309307}" scale="70" topLeftCell="A22">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Sheet14"/>
  <dimension ref="B1:E65"/>
  <sheetViews>
    <sheetView topLeftCell="B2"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104</v>
      </c>
      <c r="D3" s="58" t="s">
        <v>4</v>
      </c>
      <c r="E3" s="38"/>
    </row>
    <row r="4" spans="2:5" ht="15.6">
      <c r="B4" s="3" t="s">
        <v>5</v>
      </c>
      <c r="C4" s="39" t="s">
        <v>105</v>
      </c>
      <c r="D4" s="59"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33">
      <selection activeCell="D70" sqref="D70"/>
      <pageMargins left="0" right="0" top="0" bottom="0" header="0" footer="0"/>
      <pageSetup orientation="portrait" r:id="rId2"/>
    </customSheetView>
    <customSheetView guid="{53B9AE4F-0970-4FD9-B14D-70069E8E5495}" scale="70" topLeftCell="C1">
      <selection activeCell="C3" sqref="C3:E4"/>
      <pageMargins left="0" right="0" top="0" bottom="0" header="0" footer="0"/>
      <pageSetup orientation="portrait" r:id="rId3"/>
    </customSheetView>
    <customSheetView guid="{2022CF76-99AF-47F7-AB6C-26458AE08368}" scale="70" topLeftCell="A28">
      <selection activeCell="D53" sqref="D53"/>
      <pageMargins left="0" right="0" top="0" bottom="0" header="0" footer="0"/>
      <pageSetup orientation="portrait" r:id="rId4"/>
    </customSheetView>
    <customSheetView guid="{5F3DB8C1-F907-456E-ABD5-E2499A4AAD50}" scale="70" topLeftCell="A28">
      <selection activeCell="D53" sqref="D53"/>
      <pageMargins left="0" right="0" top="0" bottom="0" header="0" footer="0"/>
      <pageSetup orientation="portrait" r:id="rId5"/>
    </customSheetView>
    <customSheetView guid="{BB6B2E34-AFCF-4C6D-9428-A55E3CFE758C}" scale="70" topLeftCell="A46">
      <selection activeCell="C83" sqref="C83"/>
      <pageMargins left="0" right="0" top="0" bottom="0" header="0" footer="0"/>
      <pageSetup orientation="portrait" r:id="rId6"/>
    </customSheetView>
    <customSheetView guid="{9E9598C5-2ECB-4535-9DC5-601E8F1C90C7}" scale="70" topLeftCell="A37">
      <selection activeCell="A64" sqref="A64:XFD80"/>
      <pageMargins left="0" right="0" top="0" bottom="0" header="0" footer="0"/>
      <pageSetup orientation="portrait" r:id="rId7"/>
    </customSheetView>
    <customSheetView guid="{013D9C44-5798-4304-8A81-440115309307}" scale="70" topLeftCell="A4">
      <selection activeCell="D53" sqref="D53"/>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D2C61BE-30A0-438D-ACB2-E42203741730}">
  <dimension ref="B1:E65"/>
  <sheetViews>
    <sheetView topLeftCell="B2" zoomScale="47" zoomScaleNormal="47" workbookViewId="0">
      <selection activeCell="C23" sqref="C23"/>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107</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31"/>
      <c r="C64" s="65"/>
      <c r="D64" s="67"/>
    </row>
    <row r="65" spans="2:4" ht="15.6" hidden="1">
      <c r="B65" s="64"/>
      <c r="C65" s="65"/>
      <c r="D65" s="67"/>
    </row>
  </sheetData>
  <sheetProtection sheet="1" objects="1" scenarios="1" selectLockedCells="1"/>
  <pageMargins left="0.7" right="0.7" top="0.75" bottom="0.75" header="0.3" footer="0.3"/>
  <pageSetup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E98F44-3048-4237-B4F7-9A0E1FCF4344}">
  <dimension ref="B1:E65"/>
  <sheetViews>
    <sheetView topLeftCell="B2" zoomScale="47" zoomScaleNormal="47" workbookViewId="0">
      <selection activeCell="B12" sqref="B12"/>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71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31"/>
      <c r="C64" s="65"/>
      <c r="D64" s="67"/>
    </row>
    <row r="65" spans="2:4" ht="15.6" hidden="1">
      <c r="B65" s="64"/>
      <c r="C65" s="65"/>
      <c r="D65" s="67"/>
    </row>
  </sheetData>
  <sheetProtection sheet="1" objects="1" scenarios="1" selectLockedCells="1"/>
  <pageMargins left="0.7" right="0.7" top="0.75" bottom="0.75" header="0.3" footer="0.3"/>
  <pageSetup orientation="portrait"/>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Sheet62"/>
  <dimension ref="B1:E65"/>
  <sheetViews>
    <sheetView topLeftCell="B2"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75</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31"/>
      <c r="C64" s="65"/>
      <c r="D64" s="66"/>
    </row>
    <row r="65" spans="2:4" ht="15.6" hidden="1">
      <c r="B65" s="64"/>
      <c r="C65" s="65"/>
      <c r="D65" s="66"/>
    </row>
  </sheetData>
  <sheetProtection sheet="1" objects="1" scenarios="1" selectLockedCells="1"/>
  <customSheetViews>
    <customSheetView guid="{B806610C-F6CE-47AC-85CF-CE2A19C35E87}" scale="70">
      <selection activeCell="A2" sqref="A2"/>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3">
      <selection activeCell="E81" sqref="B63:E81"/>
      <pageMargins left="0" right="0" top="0" bottom="0" header="0" footer="0"/>
      <pageSetup orientation="portrait" r:id="rId6"/>
    </customSheetView>
    <customSheetView guid="{9E9598C5-2ECB-4535-9DC5-601E8F1C90C7}" scale="70" topLeftCell="A37">
      <selection activeCell="A64" sqref="A64:XFD85"/>
      <pageMargins left="0" right="0" top="0" bottom="0" header="0" footer="0"/>
      <pageSetup orientation="portrait" r:id="rId7"/>
    </customSheetView>
    <customSheetView guid="{013D9C44-5798-4304-8A81-440115309307}" scale="70" topLeftCell="A4">
      <selection activeCell="C22" sqref="C22"/>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63"/>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6</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12" t="s">
        <v>14</v>
      </c>
      <c r="E15" s="15"/>
    </row>
    <row r="16" spans="2:5" ht="15.6">
      <c r="B16" s="11" t="s">
        <v>24</v>
      </c>
      <c r="C16" s="11" t="s">
        <v>4</v>
      </c>
      <c r="D16" s="40" t="s">
        <v>65</v>
      </c>
      <c r="E16" s="15"/>
    </row>
    <row r="17" spans="2:5" ht="15.6">
      <c r="B17" s="11" t="s">
        <v>25</v>
      </c>
      <c r="C17" s="11" t="s">
        <v>17</v>
      </c>
      <c r="D17" s="40" t="s">
        <v>65</v>
      </c>
      <c r="E17" s="14"/>
    </row>
    <row r="18" spans="2:5" ht="15.6">
      <c r="B18" s="11" t="s">
        <v>26</v>
      </c>
      <c r="C18" s="11" t="s">
        <v>17</v>
      </c>
      <c r="D18" s="40" t="s">
        <v>65</v>
      </c>
      <c r="E18" s="14"/>
    </row>
    <row r="19" spans="2:5" ht="15.6">
      <c r="B19" s="11" t="s">
        <v>27</v>
      </c>
      <c r="C19" s="11" t="s">
        <v>17</v>
      </c>
      <c r="D19" s="40" t="s">
        <v>65</v>
      </c>
      <c r="E19" s="14"/>
    </row>
    <row r="20" spans="2:5" ht="15.6">
      <c r="B20" s="11" t="s">
        <v>28</v>
      </c>
      <c r="C20" s="11" t="s">
        <v>17</v>
      </c>
      <c r="D20" s="40" t="s">
        <v>65</v>
      </c>
      <c r="E20" s="14"/>
    </row>
    <row r="21" spans="2:5" ht="15.6">
      <c r="B21" s="11" t="s">
        <v>29</v>
      </c>
      <c r="C21" s="11" t="s">
        <v>17</v>
      </c>
      <c r="D21" s="40" t="s">
        <v>65</v>
      </c>
      <c r="E21" s="14"/>
    </row>
    <row r="22" spans="2:5" ht="15.6">
      <c r="B22" s="11" t="s">
        <v>30</v>
      </c>
      <c r="C22" s="11" t="s">
        <v>17</v>
      </c>
      <c r="D22" s="40" t="s">
        <v>65</v>
      </c>
      <c r="E22" s="15"/>
    </row>
    <row r="23" spans="2:5" ht="15.6">
      <c r="B23" s="11" t="s">
        <v>32</v>
      </c>
      <c r="C23" s="11" t="s">
        <v>17</v>
      </c>
      <c r="D23" s="40" t="s">
        <v>65</v>
      </c>
      <c r="E23" s="15"/>
    </row>
    <row r="24" spans="2:5" ht="15.6">
      <c r="B24" s="11" t="s">
        <v>33</v>
      </c>
      <c r="C24" s="11" t="s">
        <v>17</v>
      </c>
      <c r="D24" s="40" t="s">
        <v>65</v>
      </c>
      <c r="E24" s="15"/>
    </row>
    <row r="25" spans="2:5" ht="15.6">
      <c r="B25" s="11" t="s">
        <v>34</v>
      </c>
      <c r="C25" s="11" t="s">
        <v>17</v>
      </c>
      <c r="D25" s="40" t="s">
        <v>65</v>
      </c>
      <c r="E25" s="14"/>
    </row>
    <row r="26" spans="2:5" ht="15.6">
      <c r="B26" s="11" t="s">
        <v>35</v>
      </c>
      <c r="C26" s="11" t="s">
        <v>17</v>
      </c>
      <c r="D26" s="40" t="s">
        <v>65</v>
      </c>
      <c r="E26" s="15"/>
    </row>
    <row r="27" spans="2:5" ht="15.6">
      <c r="B27" s="11" t="s">
        <v>36</v>
      </c>
      <c r="C27" s="11" t="s">
        <v>17</v>
      </c>
      <c r="D27" s="40" t="s">
        <v>65</v>
      </c>
      <c r="E27" s="15"/>
    </row>
    <row r="28" spans="2:5" ht="15.6">
      <c r="B28" s="11" t="s">
        <v>37</v>
      </c>
      <c r="C28" s="11" t="s">
        <v>17</v>
      </c>
      <c r="D28" s="40" t="s">
        <v>65</v>
      </c>
      <c r="E28" s="14"/>
    </row>
    <row r="29" spans="2:5" ht="15.6">
      <c r="B29" s="11" t="s">
        <v>38</v>
      </c>
      <c r="C29" s="11" t="s">
        <v>17</v>
      </c>
      <c r="D29" s="40" t="s">
        <v>65</v>
      </c>
      <c r="E29" s="14"/>
    </row>
    <row r="30" spans="2:5" ht="15.6">
      <c r="B30" s="11" t="s">
        <v>39</v>
      </c>
      <c r="C30" s="11" t="s">
        <v>17</v>
      </c>
      <c r="D30" s="40" t="s">
        <v>65</v>
      </c>
      <c r="E30" s="15"/>
    </row>
    <row r="31" spans="2:5" ht="15.6">
      <c r="B31" s="11" t="s">
        <v>40</v>
      </c>
      <c r="C31" s="11" t="s">
        <v>17</v>
      </c>
      <c r="D31" s="12" t="s">
        <v>14</v>
      </c>
      <c r="E31" s="14"/>
    </row>
    <row r="32" spans="2:5" ht="15.6">
      <c r="B32" s="11" t="s">
        <v>41</v>
      </c>
      <c r="C32" s="11" t="s">
        <v>17</v>
      </c>
      <c r="D32" s="40" t="s">
        <v>65</v>
      </c>
      <c r="E32" s="15"/>
    </row>
    <row r="33" spans="2:5" ht="15.6">
      <c r="B33" s="11" t="s">
        <v>25</v>
      </c>
      <c r="C33" s="11" t="s">
        <v>19</v>
      </c>
      <c r="D33" s="40" t="s">
        <v>65</v>
      </c>
      <c r="E33" s="14"/>
    </row>
    <row r="34" spans="2:5" ht="15.6">
      <c r="B34" s="11" t="s">
        <v>26</v>
      </c>
      <c r="C34" s="11" t="s">
        <v>19</v>
      </c>
      <c r="D34" s="40" t="s">
        <v>65</v>
      </c>
      <c r="E34" s="14"/>
    </row>
    <row r="35" spans="2:5" ht="15.6">
      <c r="B35" s="11" t="s">
        <v>27</v>
      </c>
      <c r="C35" s="11" t="s">
        <v>19</v>
      </c>
      <c r="D35" s="40" t="s">
        <v>65</v>
      </c>
      <c r="E35" s="14"/>
    </row>
    <row r="36" spans="2:5" ht="15.6">
      <c r="B36" s="11" t="s">
        <v>28</v>
      </c>
      <c r="C36" s="11" t="s">
        <v>19</v>
      </c>
      <c r="D36" s="40" t="s">
        <v>65</v>
      </c>
      <c r="E36" s="14"/>
    </row>
    <row r="37" spans="2:5" ht="15.6">
      <c r="B37" s="11" t="s">
        <v>29</v>
      </c>
      <c r="C37" s="11" t="s">
        <v>19</v>
      </c>
      <c r="D37" s="40" t="s">
        <v>65</v>
      </c>
      <c r="E37" s="14"/>
    </row>
    <row r="38" spans="2:5" ht="15.6">
      <c r="B38" s="11" t="s">
        <v>30</v>
      </c>
      <c r="C38" s="11" t="s">
        <v>19</v>
      </c>
      <c r="D38" s="40" t="s">
        <v>65</v>
      </c>
      <c r="E38" s="14"/>
    </row>
    <row r="39" spans="2:5" ht="15.6">
      <c r="B39" s="11" t="s">
        <v>32</v>
      </c>
      <c r="C39" s="11" t="s">
        <v>19</v>
      </c>
      <c r="D39" s="40" t="s">
        <v>65</v>
      </c>
      <c r="E39" s="14"/>
    </row>
    <row r="40" spans="2:5" ht="15.6">
      <c r="B40" s="11" t="s">
        <v>33</v>
      </c>
      <c r="C40" s="11" t="s">
        <v>19</v>
      </c>
      <c r="D40" s="40" t="s">
        <v>65</v>
      </c>
      <c r="E40" s="14"/>
    </row>
    <row r="41" spans="2:5" ht="15.6">
      <c r="B41" s="11" t="s">
        <v>34</v>
      </c>
      <c r="C41" s="11" t="s">
        <v>19</v>
      </c>
      <c r="D41" s="40" t="s">
        <v>65</v>
      </c>
      <c r="E41" s="15"/>
    </row>
    <row r="42" spans="2:5" ht="15.6">
      <c r="B42" s="11" t="s">
        <v>35</v>
      </c>
      <c r="C42" s="11" t="s">
        <v>19</v>
      </c>
      <c r="D42" s="40" t="s">
        <v>65</v>
      </c>
      <c r="E42" s="14"/>
    </row>
    <row r="43" spans="2:5" ht="15.6">
      <c r="B43" s="11" t="s">
        <v>36</v>
      </c>
      <c r="C43" s="11" t="s">
        <v>19</v>
      </c>
      <c r="D43" s="40" t="s">
        <v>65</v>
      </c>
      <c r="E43" s="14"/>
    </row>
    <row r="44" spans="2:5" ht="15.6">
      <c r="B44" s="11" t="s">
        <v>37</v>
      </c>
      <c r="C44" s="11" t="s">
        <v>19</v>
      </c>
      <c r="D44" s="40" t="s">
        <v>65</v>
      </c>
      <c r="E44" s="14"/>
    </row>
    <row r="45" spans="2:5" ht="15.6">
      <c r="B45" s="11" t="s">
        <v>38</v>
      </c>
      <c r="C45" s="11" t="s">
        <v>19</v>
      </c>
      <c r="D45" s="40" t="s">
        <v>65</v>
      </c>
      <c r="E45" s="15"/>
    </row>
    <row r="46" spans="2:5" ht="15" customHeight="1">
      <c r="B46" s="11" t="s">
        <v>39</v>
      </c>
      <c r="C46" s="11" t="s">
        <v>19</v>
      </c>
      <c r="D46" s="40" t="s">
        <v>65</v>
      </c>
      <c r="E46" s="15"/>
    </row>
    <row r="47" spans="2:5" ht="15.6">
      <c r="B47" s="11" t="s">
        <v>40</v>
      </c>
      <c r="C47" s="11" t="s">
        <v>19</v>
      </c>
      <c r="D47" s="12" t="s">
        <v>14</v>
      </c>
      <c r="E47" s="14"/>
    </row>
    <row r="48" spans="2:5" ht="15" customHeight="1">
      <c r="B48" s="11" t="s">
        <v>41</v>
      </c>
      <c r="C48" s="11" t="s">
        <v>19</v>
      </c>
      <c r="D48" s="40"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2">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2">
      <selection activeCell="D53" sqref="D53"/>
      <pageMargins left="0" right="0" top="0" bottom="0" header="0" footer="0"/>
      <pageSetup orientation="portrait" r:id="rId4"/>
    </customSheetView>
    <customSheetView guid="{5F3DB8C1-F907-456E-ABD5-E2499A4AAD50}" scale="70" topLeftCell="A55">
      <selection activeCell="D53" sqref="D53"/>
      <pageMargins left="0" right="0" top="0" bottom="0" header="0" footer="0"/>
      <pageSetup orientation="portrait" r:id="rId5"/>
    </customSheetView>
    <customSheetView guid="{BB6B2E34-AFCF-4C6D-9428-A55E3CFE758C}" scale="70" topLeftCell="A43">
      <selection activeCell="C83" sqref="C83"/>
      <pageMargins left="0" right="0" top="0" bottom="0" header="0" footer="0"/>
      <pageSetup orientation="portrait" r:id="rId6"/>
    </customSheetView>
    <customSheetView guid="{9E9598C5-2ECB-4535-9DC5-601E8F1C90C7}" scale="70" topLeftCell="A34">
      <selection activeCell="A64" sqref="A64:XFD81"/>
      <pageMargins left="0" right="0" top="0" bottom="0" header="0" footer="0"/>
      <pageSetup orientation="portrait" r:id="rId7"/>
    </customSheetView>
    <customSheetView guid="{013D9C44-5798-4304-8A81-440115309307}" scale="70" topLeftCell="A10">
      <selection activeCell="D50" sqref="D5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Sheet64"/>
  <dimension ref="B1:E65"/>
  <sheetViews>
    <sheetView topLeftCell="B7"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7" t="s">
        <v>4</v>
      </c>
      <c r="E3" s="4"/>
    </row>
    <row r="4" spans="2:5" ht="15.6">
      <c r="B4" s="3" t="s">
        <v>5</v>
      </c>
      <c r="C4" s="38" t="s">
        <v>81</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16">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16">
      <selection activeCell="D53" sqref="D53"/>
      <pageMargins left="0" right="0" top="0" bottom="0" header="0" footer="0"/>
      <pageSetup orientation="portrait" r:id="rId4"/>
    </customSheetView>
    <customSheetView guid="{5F3DB8C1-F907-456E-ABD5-E2499A4AAD50}" scale="70" topLeftCell="A49">
      <selection activeCell="D53" sqref="D53"/>
      <pageMargins left="0" right="0" top="0" bottom="0" header="0" footer="0"/>
      <pageSetup orientation="portrait" r:id="rId5"/>
    </customSheetView>
    <customSheetView guid="{BB6B2E34-AFCF-4C6D-9428-A55E3CFE758C}" scale="70" topLeftCell="A52">
      <selection activeCell="E80" sqref="B64:E80"/>
      <pageMargins left="0" right="0" top="0" bottom="0" header="0" footer="0"/>
      <pageSetup orientation="portrait" r:id="rId6"/>
    </customSheetView>
    <customSheetView guid="{9E9598C5-2ECB-4535-9DC5-601E8F1C90C7}" scale="70" topLeftCell="A43">
      <selection activeCell="A64" sqref="A64:XFD85"/>
      <pageMargins left="0" right="0" top="0" bottom="0" header="0" footer="0"/>
      <pageSetup orientation="portrait" r:id="rId7"/>
    </customSheetView>
    <customSheetView guid="{013D9C44-5798-4304-8A81-440115309307}" scale="70" topLeftCell="A10">
      <selection activeCell="D50" sqref="D5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1517EC-A9A1-4BD5-8BDB-B404BAB4BE0F}">
  <dimension ref="B1:E65"/>
  <sheetViews>
    <sheetView topLeftCell="B29" zoomScale="47" zoomScaleNormal="47" workbookViewId="0">
      <selection activeCell="C61" sqref="C6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8" t="s">
        <v>4</v>
      </c>
      <c r="E3" s="4"/>
    </row>
    <row r="4" spans="2:5" ht="15.6">
      <c r="B4" s="3" t="s">
        <v>5</v>
      </c>
      <c r="C4" s="38" t="s">
        <v>70</v>
      </c>
      <c r="D4" s="58" t="s">
        <v>4</v>
      </c>
      <c r="E4" s="4"/>
    </row>
    <row r="5" spans="2:5" ht="15.75" customHeight="1">
      <c r="B5" s="6" t="s">
        <v>7</v>
      </c>
      <c r="C5" s="5">
        <v>2024</v>
      </c>
      <c r="D5" s="63"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12" t="s">
        <v>108</v>
      </c>
      <c r="E15" s="15"/>
    </row>
    <row r="16" spans="2:5" ht="15.6">
      <c r="B16" s="11" t="s">
        <v>24</v>
      </c>
      <c r="C16" s="11" t="s">
        <v>4</v>
      </c>
      <c r="D16" s="12" t="s">
        <v>108</v>
      </c>
      <c r="E16" s="15"/>
    </row>
    <row r="17" spans="2:5" ht="15.6">
      <c r="B17" s="11" t="s">
        <v>25</v>
      </c>
      <c r="C17" s="11" t="s">
        <v>17</v>
      </c>
      <c r="D17" s="12" t="s">
        <v>108</v>
      </c>
      <c r="E17" s="14"/>
    </row>
    <row r="18" spans="2:5" ht="15.6">
      <c r="B18" s="11" t="s">
        <v>26</v>
      </c>
      <c r="C18" s="11" t="s">
        <v>17</v>
      </c>
      <c r="D18" s="12" t="s">
        <v>108</v>
      </c>
      <c r="E18" s="14"/>
    </row>
    <row r="19" spans="2:5" ht="15.6">
      <c r="B19" s="11" t="s">
        <v>27</v>
      </c>
      <c r="C19" s="11" t="s">
        <v>17</v>
      </c>
      <c r="D19" s="12" t="s">
        <v>108</v>
      </c>
      <c r="E19" s="14"/>
    </row>
    <row r="20" spans="2:5" ht="15.6">
      <c r="B20" s="11" t="s">
        <v>28</v>
      </c>
      <c r="C20" s="11" t="s">
        <v>17</v>
      </c>
      <c r="D20" s="12" t="s">
        <v>108</v>
      </c>
      <c r="E20" s="14"/>
    </row>
    <row r="21" spans="2:5" ht="15.6">
      <c r="B21" s="11" t="s">
        <v>29</v>
      </c>
      <c r="C21" s="11" t="s">
        <v>17</v>
      </c>
      <c r="D21" s="12" t="s">
        <v>108</v>
      </c>
      <c r="E21" s="14"/>
    </row>
    <row r="22" spans="2:5" ht="15.6">
      <c r="B22" s="11" t="s">
        <v>30</v>
      </c>
      <c r="C22" s="11" t="s">
        <v>17</v>
      </c>
      <c r="D22" s="12" t="s">
        <v>108</v>
      </c>
      <c r="E22" s="15"/>
    </row>
    <row r="23" spans="2:5" ht="15.6">
      <c r="B23" s="11" t="s">
        <v>32</v>
      </c>
      <c r="C23" s="11" t="s">
        <v>17</v>
      </c>
      <c r="D23" s="12" t="s">
        <v>108</v>
      </c>
      <c r="E23" s="15"/>
    </row>
    <row r="24" spans="2:5" ht="15.6">
      <c r="B24" s="11" t="s">
        <v>33</v>
      </c>
      <c r="C24" s="11" t="s">
        <v>17</v>
      </c>
      <c r="D24" s="12" t="s">
        <v>108</v>
      </c>
      <c r="E24" s="15"/>
    </row>
    <row r="25" spans="2:5" ht="15.6">
      <c r="B25" s="11" t="s">
        <v>34</v>
      </c>
      <c r="C25" s="11" t="s">
        <v>17</v>
      </c>
      <c r="D25" s="12" t="s">
        <v>108</v>
      </c>
      <c r="E25" s="14"/>
    </row>
    <row r="26" spans="2:5" ht="15.6">
      <c r="B26" s="11" t="s">
        <v>35</v>
      </c>
      <c r="C26" s="11" t="s">
        <v>17</v>
      </c>
      <c r="D26" s="12" t="s">
        <v>108</v>
      </c>
      <c r="E26" s="15"/>
    </row>
    <row r="27" spans="2:5" ht="15.6">
      <c r="B27" s="11" t="s">
        <v>36</v>
      </c>
      <c r="C27" s="11" t="s">
        <v>17</v>
      </c>
      <c r="D27" s="12" t="s">
        <v>108</v>
      </c>
      <c r="E27" s="15"/>
    </row>
    <row r="28" spans="2:5" ht="15.6">
      <c r="B28" s="11" t="s">
        <v>37</v>
      </c>
      <c r="C28" s="11" t="s">
        <v>17</v>
      </c>
      <c r="D28" s="12" t="s">
        <v>108</v>
      </c>
      <c r="E28" s="14"/>
    </row>
    <row r="29" spans="2:5" ht="15.6">
      <c r="B29" s="11" t="s">
        <v>38</v>
      </c>
      <c r="C29" s="11" t="s">
        <v>17</v>
      </c>
      <c r="D29" s="12" t="s">
        <v>108</v>
      </c>
      <c r="E29" s="14"/>
    </row>
    <row r="30" spans="2:5" ht="15.6">
      <c r="B30" s="11" t="s">
        <v>39</v>
      </c>
      <c r="C30" s="11" t="s">
        <v>17</v>
      </c>
      <c r="D30" s="12" t="s">
        <v>108</v>
      </c>
      <c r="E30" s="15"/>
    </row>
    <row r="31" spans="2:5" ht="15.6">
      <c r="B31" s="11" t="s">
        <v>40</v>
      </c>
      <c r="C31" s="11" t="s">
        <v>17</v>
      </c>
      <c r="D31" s="12" t="s">
        <v>108</v>
      </c>
      <c r="E31" s="14"/>
    </row>
    <row r="32" spans="2:5" ht="15.6">
      <c r="B32" s="11" t="s">
        <v>41</v>
      </c>
      <c r="C32" s="11" t="s">
        <v>17</v>
      </c>
      <c r="D32" s="12" t="s">
        <v>108</v>
      </c>
      <c r="E32" s="15"/>
    </row>
    <row r="33" spans="2:5" ht="15.6">
      <c r="B33" s="11" t="s">
        <v>25</v>
      </c>
      <c r="C33" s="11" t="s">
        <v>19</v>
      </c>
      <c r="D33" s="12" t="s">
        <v>108</v>
      </c>
      <c r="E33" s="14"/>
    </row>
    <row r="34" spans="2:5" ht="15.6">
      <c r="B34" s="11" t="s">
        <v>26</v>
      </c>
      <c r="C34" s="11" t="s">
        <v>19</v>
      </c>
      <c r="D34" s="12" t="s">
        <v>108</v>
      </c>
      <c r="E34" s="14"/>
    </row>
    <row r="35" spans="2:5" ht="15.6">
      <c r="B35" s="11" t="s">
        <v>27</v>
      </c>
      <c r="C35" s="11" t="s">
        <v>19</v>
      </c>
      <c r="D35" s="12" t="s">
        <v>108</v>
      </c>
      <c r="E35" s="14"/>
    </row>
    <row r="36" spans="2:5" ht="15.6">
      <c r="B36" s="11" t="s">
        <v>28</v>
      </c>
      <c r="C36" s="11" t="s">
        <v>19</v>
      </c>
      <c r="D36" s="12" t="s">
        <v>108</v>
      </c>
      <c r="E36" s="14"/>
    </row>
    <row r="37" spans="2:5" ht="15.6">
      <c r="B37" s="11" t="s">
        <v>29</v>
      </c>
      <c r="C37" s="11" t="s">
        <v>19</v>
      </c>
      <c r="D37" s="12" t="s">
        <v>108</v>
      </c>
      <c r="E37" s="14"/>
    </row>
    <row r="38" spans="2:5" ht="15.6">
      <c r="B38" s="11" t="s">
        <v>30</v>
      </c>
      <c r="C38" s="11" t="s">
        <v>19</v>
      </c>
      <c r="D38" s="12" t="s">
        <v>108</v>
      </c>
      <c r="E38" s="14"/>
    </row>
    <row r="39" spans="2:5" ht="15.6">
      <c r="B39" s="11" t="s">
        <v>32</v>
      </c>
      <c r="C39" s="11" t="s">
        <v>19</v>
      </c>
      <c r="D39" s="12" t="s">
        <v>108</v>
      </c>
      <c r="E39" s="14"/>
    </row>
    <row r="40" spans="2:5" ht="15.6">
      <c r="B40" s="11" t="s">
        <v>33</v>
      </c>
      <c r="C40" s="11" t="s">
        <v>19</v>
      </c>
      <c r="D40" s="12" t="s">
        <v>108</v>
      </c>
      <c r="E40" s="14"/>
    </row>
    <row r="41" spans="2:5" ht="15.6">
      <c r="B41" s="11" t="s">
        <v>34</v>
      </c>
      <c r="C41" s="11" t="s">
        <v>19</v>
      </c>
      <c r="D41" s="12" t="s">
        <v>108</v>
      </c>
      <c r="E41" s="15"/>
    </row>
    <row r="42" spans="2:5" ht="15.6">
      <c r="B42" s="11" t="s">
        <v>35</v>
      </c>
      <c r="C42" s="11" t="s">
        <v>19</v>
      </c>
      <c r="D42" s="12" t="s">
        <v>108</v>
      </c>
      <c r="E42" s="14"/>
    </row>
    <row r="43" spans="2:5" ht="15.6">
      <c r="B43" s="11" t="s">
        <v>36</v>
      </c>
      <c r="C43" s="11" t="s">
        <v>19</v>
      </c>
      <c r="D43" s="12" t="s">
        <v>108</v>
      </c>
      <c r="E43" s="14"/>
    </row>
    <row r="44" spans="2:5" ht="15.6">
      <c r="B44" s="11" t="s">
        <v>37</v>
      </c>
      <c r="C44" s="11" t="s">
        <v>19</v>
      </c>
      <c r="D44" s="12" t="s">
        <v>108</v>
      </c>
      <c r="E44" s="14"/>
    </row>
    <row r="45" spans="2:5" ht="15.6">
      <c r="B45" s="11" t="s">
        <v>38</v>
      </c>
      <c r="C45" s="11" t="s">
        <v>19</v>
      </c>
      <c r="D45" s="12" t="s">
        <v>108</v>
      </c>
      <c r="E45" s="15"/>
    </row>
    <row r="46" spans="2:5" ht="15" customHeight="1">
      <c r="B46" s="11" t="s">
        <v>39</v>
      </c>
      <c r="C46" s="11" t="s">
        <v>19</v>
      </c>
      <c r="D46" s="12" t="s">
        <v>108</v>
      </c>
      <c r="E46" s="15"/>
    </row>
    <row r="47" spans="2:5" ht="15.6">
      <c r="B47" s="11" t="s">
        <v>40</v>
      </c>
      <c r="C47" s="11" t="s">
        <v>19</v>
      </c>
      <c r="D47" s="12" t="s">
        <v>108</v>
      </c>
      <c r="E47" s="14"/>
    </row>
    <row r="48" spans="2:5" ht="15" customHeight="1">
      <c r="B48" s="11" t="s">
        <v>41</v>
      </c>
      <c r="C48" s="11" t="s">
        <v>19</v>
      </c>
      <c r="D48" s="12" t="s">
        <v>108</v>
      </c>
      <c r="E48" s="15"/>
    </row>
    <row r="49" spans="2:5" ht="15" customHeight="1">
      <c r="B49" s="11" t="s">
        <v>16</v>
      </c>
      <c r="C49" s="11" t="s">
        <v>17</v>
      </c>
      <c r="D49" s="12" t="s">
        <v>108</v>
      </c>
      <c r="E49" s="14"/>
    </row>
    <row r="50" spans="2:5" ht="15" customHeight="1">
      <c r="B50" s="11" t="s">
        <v>16</v>
      </c>
      <c r="C50" s="11" t="s">
        <v>19</v>
      </c>
      <c r="D50" s="12" t="s">
        <v>108</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108</v>
      </c>
      <c r="E56" s="14"/>
    </row>
    <row r="57" spans="2:5" ht="15" customHeight="1">
      <c r="B57" s="11" t="s">
        <v>49</v>
      </c>
      <c r="C57" s="19" t="s">
        <v>50</v>
      </c>
      <c r="D57" s="12" t="s">
        <v>108</v>
      </c>
      <c r="E57" s="14"/>
    </row>
    <row r="58" spans="2:5" ht="15" customHeight="1">
      <c r="B58" s="11" t="s">
        <v>51</v>
      </c>
      <c r="C58" s="19" t="s">
        <v>52</v>
      </c>
      <c r="D58" s="12" t="s">
        <v>108</v>
      </c>
      <c r="E58" s="15"/>
    </row>
    <row r="59" spans="2:5" ht="15" customHeight="1">
      <c r="B59" s="11" t="s">
        <v>53</v>
      </c>
      <c r="C59" s="19" t="s">
        <v>54</v>
      </c>
      <c r="D59" s="12" t="s">
        <v>108</v>
      </c>
      <c r="E59" s="14"/>
    </row>
    <row r="60" spans="2:5" ht="15" customHeight="1">
      <c r="B60" s="11" t="s">
        <v>55</v>
      </c>
      <c r="C60" s="19" t="s">
        <v>56</v>
      </c>
      <c r="D60" s="12" t="s">
        <v>108</v>
      </c>
      <c r="E60" s="14"/>
    </row>
    <row r="61" spans="2:5" ht="15" customHeight="1">
      <c r="B61" s="11" t="s">
        <v>57</v>
      </c>
      <c r="C61" s="19" t="s">
        <v>58</v>
      </c>
      <c r="D61" s="12" t="s">
        <v>108</v>
      </c>
      <c r="E61" s="14"/>
    </row>
    <row r="62" spans="2:5" ht="15.6">
      <c r="B62" s="2" t="s">
        <v>59</v>
      </c>
      <c r="C62" s="54"/>
      <c r="D62" s="10" t="s">
        <v>10</v>
      </c>
      <c r="E62" s="10" t="s">
        <v>11</v>
      </c>
    </row>
    <row r="63" spans="2:5" ht="15" customHeight="1">
      <c r="B63" s="20" t="s">
        <v>60</v>
      </c>
      <c r="C63" s="20"/>
      <c r="D63" s="12"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Sheet65"/>
  <dimension ref="B1:E65"/>
  <sheetViews>
    <sheetView topLeftCell="B11" zoomScale="47" zoomScaleNormal="47" workbookViewId="0">
      <selection activeCell="B12" sqref="B12:D5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8" t="s">
        <v>4</v>
      </c>
      <c r="E3" s="4"/>
    </row>
    <row r="4" spans="2:5" ht="15.6">
      <c r="B4" s="3" t="s">
        <v>5</v>
      </c>
      <c r="C4" s="38" t="s">
        <v>109</v>
      </c>
      <c r="D4" s="58" t="s">
        <v>4</v>
      </c>
      <c r="E4" s="4"/>
    </row>
    <row r="5" spans="2:5" ht="15.75" customHeight="1">
      <c r="B5" s="6" t="s">
        <v>7</v>
      </c>
      <c r="C5" s="5">
        <v>2024</v>
      </c>
      <c r="D5" s="63"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12" t="s">
        <v>108</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40"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40"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40" t="s">
        <v>65</v>
      </c>
      <c r="E46" s="15"/>
    </row>
    <row r="47" spans="2:5" ht="15.6">
      <c r="B47" s="11" t="s">
        <v>40</v>
      </c>
      <c r="C47" s="11" t="s">
        <v>19</v>
      </c>
      <c r="D47" s="12" t="s">
        <v>65</v>
      </c>
      <c r="E47" s="14"/>
    </row>
    <row r="48" spans="2:5" ht="15" customHeight="1">
      <c r="B48" s="11" t="s">
        <v>41</v>
      </c>
      <c r="C48" s="11" t="s">
        <v>19</v>
      </c>
      <c r="D48" s="40"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16" sqref="D16:D51"/>
      <pageMargins left="0" right="0" top="0" bottom="0" header="0" footer="0"/>
      <pageSetup orientation="portrait" r:id="rId1"/>
    </customSheetView>
    <customSheetView guid="{4B3241F8-45C7-4DC6-A1EE-CC3024BB03D9}" scale="70">
      <selection activeCell="D16" sqref="D16:D51"/>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selection activeCell="D16" sqref="D16:D51"/>
      <pageMargins left="0" right="0" top="0" bottom="0" header="0" footer="0"/>
      <pageSetup orientation="portrait" r:id="rId4"/>
    </customSheetView>
    <customSheetView guid="{5F3DB8C1-F907-456E-ABD5-E2499A4AAD50}" scale="70" topLeftCell="A46">
      <selection activeCell="D16" sqref="D16:D51"/>
      <pageMargins left="0" right="0" top="0" bottom="0" header="0" footer="0"/>
      <pageSetup orientation="portrait" r:id="rId5"/>
    </customSheetView>
    <customSheetView guid="{BB6B2E34-AFCF-4C6D-9428-A55E3CFE758C}" scale="70" topLeftCell="A46">
      <selection activeCell="E80" sqref="B63:E80"/>
      <pageMargins left="0" right="0" top="0" bottom="0" header="0" footer="0"/>
      <pageSetup orientation="portrait" r:id="rId6"/>
    </customSheetView>
    <customSheetView guid="{9E9598C5-2ECB-4535-9DC5-601E8F1C90C7}" scale="70" topLeftCell="A43">
      <selection activeCell="C76" sqref="C76"/>
      <pageMargins left="0" right="0" top="0" bottom="0" header="0" footer="0"/>
      <pageSetup orientation="portrait" r:id="rId7"/>
    </customSheetView>
    <customSheetView guid="{013D9C44-5798-4304-8A81-440115309307}" scale="70" topLeftCell="A7">
      <selection activeCell="D50" sqref="D5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Sheet66"/>
  <dimension ref="B1:E65"/>
  <sheetViews>
    <sheetView topLeftCell="B7"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0" t="s">
        <v>4</v>
      </c>
      <c r="E3" s="4"/>
    </row>
    <row r="4" spans="2:5" ht="15.6">
      <c r="B4" s="3" t="s">
        <v>5</v>
      </c>
      <c r="C4" s="38" t="s">
        <v>110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53" sqref="D53"/>
      <pageMargins left="0" right="0" top="0" bottom="0" header="0" footer="0"/>
      <pageSetup orientation="portrait" r:id="rId1"/>
    </customSheetView>
    <customSheetView guid="{4B3241F8-45C7-4DC6-A1EE-CC3024BB03D9}" scale="70" topLeftCell="A25">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5">
      <selection activeCell="D53" sqref="D53"/>
      <pageMargins left="0" right="0" top="0" bottom="0" header="0" footer="0"/>
      <pageSetup orientation="portrait" r:id="rId4"/>
    </customSheetView>
    <customSheetView guid="{5F3DB8C1-F907-456E-ABD5-E2499A4AAD50}" scale="70" topLeftCell="A58">
      <selection activeCell="D53" sqref="D53"/>
      <pageMargins left="0" right="0" top="0" bottom="0" header="0" footer="0"/>
      <pageSetup orientation="portrait" r:id="rId5"/>
    </customSheetView>
    <customSheetView guid="{BB6B2E34-AFCF-4C6D-9428-A55E3CFE758C}" scale="70" topLeftCell="A49">
      <selection activeCell="E80" sqref="B63:E80"/>
      <pageMargins left="0" right="0" top="0" bottom="0" header="0" footer="0"/>
      <pageSetup orientation="portrait" r:id="rId6"/>
    </customSheetView>
    <customSheetView guid="{9E9598C5-2ECB-4535-9DC5-601E8F1C90C7}" scale="70" topLeftCell="A25">
      <selection activeCell="D53" sqref="D53"/>
      <pageMargins left="0" right="0" top="0" bottom="0" header="0" footer="0"/>
      <pageSetup orientation="portrait" r:id="rId7"/>
    </customSheetView>
    <customSheetView guid="{013D9C44-5798-4304-8A81-440115309307}" scale="70" topLeftCell="A7">
      <selection activeCell="D50" sqref="D50"/>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Sheet67"/>
  <dimension ref="B1:E65"/>
  <sheetViews>
    <sheetView topLeftCell="B2" zoomScale="85" zoomScaleNormal="85"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0" t="s">
        <v>4</v>
      </c>
      <c r="E3" s="4"/>
    </row>
    <row r="4" spans="2:5" ht="15.6">
      <c r="B4" s="3" t="s">
        <v>5</v>
      </c>
      <c r="C4" s="38" t="s">
        <v>111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D47" sqref="D47"/>
      <pageMargins left="0" right="0" top="0" bottom="0" header="0" footer="0"/>
      <pageSetup orientation="portrait" r:id="rId1"/>
    </customSheetView>
    <customSheetView guid="{4B3241F8-45C7-4DC6-A1EE-CC3024BB03D9}" scale="70">
      <selection activeCell="D47" sqref="D47"/>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selection activeCell="D47" sqref="D47"/>
      <pageMargins left="0" right="0" top="0" bottom="0" header="0" footer="0"/>
      <pageSetup orientation="portrait" r:id="rId4"/>
    </customSheetView>
    <customSheetView guid="{5F3DB8C1-F907-456E-ABD5-E2499A4AAD50}" scale="70">
      <selection activeCell="D47" sqref="D47"/>
      <pageMargins left="0" right="0" top="0" bottom="0" header="0" footer="0"/>
      <pageSetup orientation="portrait" r:id="rId5"/>
    </customSheetView>
    <customSheetView guid="{BB6B2E34-AFCF-4C6D-9428-A55E3CFE758C}" scale="70" topLeftCell="A52">
      <selection activeCell="E80" sqref="B63:E80"/>
      <pageMargins left="0" right="0" top="0" bottom="0" header="0" footer="0"/>
      <pageSetup orientation="portrait" r:id="rId6"/>
    </customSheetView>
    <customSheetView guid="{9E9598C5-2ECB-4535-9DC5-601E8F1C90C7}" scale="70">
      <selection activeCell="D47" sqref="D47"/>
      <pageMargins left="0" right="0" top="0" bottom="0" header="0" footer="0"/>
      <pageSetup orientation="portrait" r:id="rId7"/>
    </customSheetView>
    <customSheetView guid="{013D9C44-5798-4304-8A81-440115309307}" scale="70" topLeftCell="A4">
      <selection activeCell="D49" sqref="D49"/>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Sheet68"/>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106</v>
      </c>
      <c r="D3" s="50" t="s">
        <v>4</v>
      </c>
      <c r="E3" s="4"/>
    </row>
    <row r="4" spans="2:5" ht="15.6">
      <c r="B4" s="3" t="s">
        <v>5</v>
      </c>
      <c r="C4" s="38" t="s">
        <v>84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42" t="s">
        <v>74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65</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65</v>
      </c>
      <c r="E35" s="14"/>
    </row>
    <row r="36" spans="2:5" ht="15.6">
      <c r="B36" s="11" t="s">
        <v>28</v>
      </c>
      <c r="C36" s="11" t="s">
        <v>19</v>
      </c>
      <c r="D36" s="40"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65</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40"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hidden="1">
      <c r="B64" s="8"/>
      <c r="C64" s="62"/>
      <c r="D64" s="62"/>
      <c r="E64" s="8"/>
    </row>
    <row r="65" spans="2:5" ht="15.6" hidden="1">
      <c r="B65" s="61"/>
      <c r="C65" s="62"/>
      <c r="D65" s="62"/>
      <c r="E65" s="8"/>
    </row>
  </sheetData>
  <sheetProtection sheet="1" objects="1" scenarios="1" selectLockedCells="1"/>
  <customSheetViews>
    <customSheetView guid="{B806610C-F6CE-47AC-85CF-CE2A19C35E87}" scale="70">
      <selection activeCell="B4" sqref="B4"/>
      <pageMargins left="0" right="0" top="0" bottom="0" header="0" footer="0"/>
      <pageSetup orientation="portrait" r:id="rId1"/>
    </customSheetView>
    <customSheetView guid="{4B3241F8-45C7-4DC6-A1EE-CC3024BB03D9}" scale="70">
      <selection activeCell="C38" sqref="C38"/>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selection activeCell="C3" sqref="C3:E4"/>
      <pageMargins left="0" right="0" top="0" bottom="0" header="0" footer="0"/>
      <pageSetup orientation="portrait" r:id="rId4"/>
    </customSheetView>
    <customSheetView guid="{5F3DB8C1-F907-456E-ABD5-E2499A4AAD50}" scale="70">
      <selection activeCell="C3" sqref="C3:E4"/>
      <pageMargins left="0" right="0" top="0" bottom="0" header="0" footer="0"/>
      <pageSetup orientation="portrait" r:id="rId5"/>
    </customSheetView>
    <customSheetView guid="{BB6B2E34-AFCF-4C6D-9428-A55E3CFE758C}" scale="70" topLeftCell="A51">
      <selection activeCell="E80" sqref="B64:E80"/>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4">
      <selection activeCell="D13" sqref="D13"/>
      <pageMargins left="0" right="0" top="0" bottom="0" header="0" footer="0"/>
      <pageSetup orientation="portrait" r:id="rId8"/>
    </customSheetView>
    <customSheetView guid="{43CCFAE8-AE25-4D23-9403-51A57359EBAE}" scale="70" hiddenRows="1" hiddenColumns="1" topLeftCell="B30">
      <selection activeCell="B29"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6F5636-2841-49E0-9C7B-6B88FEF5424A}">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69</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14</v>
      </c>
      <c r="E13" s="14"/>
    </row>
    <row r="14" spans="2:5" ht="15.6">
      <c r="B14" s="11" t="s">
        <v>21</v>
      </c>
      <c r="C14" s="11" t="s">
        <v>19</v>
      </c>
      <c r="D14" s="40" t="s">
        <v>14</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65</v>
      </c>
      <c r="E18" s="14"/>
    </row>
    <row r="19" spans="2:5" ht="15.6">
      <c r="B19" s="11" t="s">
        <v>27</v>
      </c>
      <c r="C19" s="11" t="s">
        <v>17</v>
      </c>
      <c r="D19" s="40" t="s">
        <v>65</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65</v>
      </c>
      <c r="E23" s="15"/>
    </row>
    <row r="24" spans="2:5" ht="15.6">
      <c r="B24" s="11" t="s">
        <v>33</v>
      </c>
      <c r="C24" s="11" t="s">
        <v>17</v>
      </c>
      <c r="D24" s="40" t="s">
        <v>65</v>
      </c>
      <c r="E24" s="15"/>
    </row>
    <row r="25" spans="2:5" ht="15.6">
      <c r="B25" s="11" t="s">
        <v>34</v>
      </c>
      <c r="C25" s="11" t="s">
        <v>17</v>
      </c>
      <c r="D25" s="40" t="s">
        <v>65</v>
      </c>
      <c r="E25" s="14"/>
    </row>
    <row r="26" spans="2:5" ht="15.6">
      <c r="B26" s="11" t="s">
        <v>35</v>
      </c>
      <c r="C26" s="11" t="s">
        <v>17</v>
      </c>
      <c r="D26" s="40" t="s">
        <v>14</v>
      </c>
      <c r="E26" s="15"/>
    </row>
    <row r="27" spans="2:5" ht="15.6">
      <c r="B27" s="11" t="s">
        <v>36</v>
      </c>
      <c r="C27" s="11" t="s">
        <v>17</v>
      </c>
      <c r="D27" s="40" t="s">
        <v>65</v>
      </c>
      <c r="E27" s="15"/>
    </row>
    <row r="28" spans="2:5" ht="15.6">
      <c r="B28" s="11" t="s">
        <v>37</v>
      </c>
      <c r="C28" s="11" t="s">
        <v>17</v>
      </c>
      <c r="D28" s="40" t="s">
        <v>65</v>
      </c>
      <c r="E28" s="14"/>
    </row>
    <row r="29" spans="2:5" ht="15.6">
      <c r="B29" s="11" t="s">
        <v>38</v>
      </c>
      <c r="C29" s="11" t="s">
        <v>17</v>
      </c>
      <c r="D29" s="40" t="s">
        <v>65</v>
      </c>
      <c r="E29" s="14"/>
    </row>
    <row r="30" spans="2:5" ht="15.6">
      <c r="B30" s="11" t="s">
        <v>39</v>
      </c>
      <c r="C30" s="11" t="s">
        <v>17</v>
      </c>
      <c r="D30" s="40" t="s">
        <v>65</v>
      </c>
      <c r="E30" s="15"/>
    </row>
    <row r="31" spans="2:5" ht="15.6">
      <c r="B31" s="11" t="s">
        <v>40</v>
      </c>
      <c r="C31" s="11" t="s">
        <v>17</v>
      </c>
      <c r="D31" s="40" t="s">
        <v>14</v>
      </c>
      <c r="E31" s="14"/>
    </row>
    <row r="32" spans="2:5" ht="15.6">
      <c r="B32" s="11" t="s">
        <v>41</v>
      </c>
      <c r="C32" s="11" t="s">
        <v>17</v>
      </c>
      <c r="D32" s="40" t="s">
        <v>65</v>
      </c>
      <c r="E32" s="15"/>
    </row>
    <row r="33" spans="2:5" ht="15.6">
      <c r="B33" s="11" t="s">
        <v>25</v>
      </c>
      <c r="C33" s="11" t="s">
        <v>19</v>
      </c>
      <c r="D33" s="40" t="s">
        <v>14</v>
      </c>
      <c r="E33" s="14"/>
    </row>
    <row r="34" spans="2:5" ht="15.6">
      <c r="B34" s="11" t="s">
        <v>26</v>
      </c>
      <c r="C34" s="11" t="s">
        <v>19</v>
      </c>
      <c r="D34" s="40" t="s">
        <v>65</v>
      </c>
      <c r="E34" s="14"/>
    </row>
    <row r="35" spans="2:5" ht="15.6">
      <c r="B35" s="11" t="s">
        <v>27</v>
      </c>
      <c r="C35" s="11" t="s">
        <v>19</v>
      </c>
      <c r="D35" s="40" t="s">
        <v>65</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65</v>
      </c>
      <c r="E39" s="14"/>
    </row>
    <row r="40" spans="2:5" ht="15.6">
      <c r="B40" s="11" t="s">
        <v>33</v>
      </c>
      <c r="C40" s="11" t="s">
        <v>19</v>
      </c>
      <c r="D40" s="40" t="s">
        <v>65</v>
      </c>
      <c r="E40" s="14"/>
    </row>
    <row r="41" spans="2:5" ht="15.6">
      <c r="B41" s="11" t="s">
        <v>34</v>
      </c>
      <c r="C41" s="11" t="s">
        <v>19</v>
      </c>
      <c r="D41" s="40" t="s">
        <v>65</v>
      </c>
      <c r="E41" s="15"/>
    </row>
    <row r="42" spans="2:5" ht="15.6">
      <c r="B42" s="11" t="s">
        <v>35</v>
      </c>
      <c r="C42" s="11" t="s">
        <v>19</v>
      </c>
      <c r="D42" s="40" t="s">
        <v>65</v>
      </c>
      <c r="E42" s="14"/>
    </row>
    <row r="43" spans="2:5" ht="15.6">
      <c r="B43" s="11" t="s">
        <v>36</v>
      </c>
      <c r="C43" s="11" t="s">
        <v>19</v>
      </c>
      <c r="D43" s="40" t="s">
        <v>65</v>
      </c>
      <c r="E43" s="14"/>
    </row>
    <row r="44" spans="2:5" ht="15.6">
      <c r="B44" s="11" t="s">
        <v>37</v>
      </c>
      <c r="C44" s="11" t="s">
        <v>19</v>
      </c>
      <c r="D44" s="40" t="s">
        <v>65</v>
      </c>
      <c r="E44" s="14"/>
    </row>
    <row r="45" spans="2:5" ht="15.6">
      <c r="B45" s="11" t="s">
        <v>38</v>
      </c>
      <c r="C45" s="11" t="s">
        <v>19</v>
      </c>
      <c r="D45" s="40" t="s">
        <v>65</v>
      </c>
      <c r="E45" s="15"/>
    </row>
    <row r="46" spans="2:5" ht="15" customHeight="1">
      <c r="B46" s="11" t="s">
        <v>39</v>
      </c>
      <c r="C46" s="11" t="s">
        <v>19</v>
      </c>
      <c r="D46" s="40" t="s">
        <v>65</v>
      </c>
      <c r="E46" s="15"/>
    </row>
    <row r="47" spans="2:5" ht="15.6">
      <c r="B47" s="11" t="s">
        <v>40</v>
      </c>
      <c r="C47" s="11" t="s">
        <v>19</v>
      </c>
      <c r="D47" s="40" t="s">
        <v>14</v>
      </c>
      <c r="E47" s="14"/>
    </row>
    <row r="48" spans="2:5" ht="15" customHeight="1">
      <c r="B48" s="11" t="s">
        <v>41</v>
      </c>
      <c r="C48" s="11" t="s">
        <v>19</v>
      </c>
      <c r="D48" s="40" t="s">
        <v>65</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EAFDEB-B162-4647-92E5-89D8B23605F4}">
  <dimension ref="B1:E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72</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65</v>
      </c>
      <c r="E18" s="14"/>
    </row>
    <row r="19" spans="2:5" ht="15.6">
      <c r="B19" s="11" t="s">
        <v>27</v>
      </c>
      <c r="C19" s="11" t="s">
        <v>17</v>
      </c>
      <c r="D19" s="40" t="s">
        <v>65</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65</v>
      </c>
      <c r="E23" s="15"/>
    </row>
    <row r="24" spans="2:5" ht="15.6">
      <c r="B24" s="11" t="s">
        <v>33</v>
      </c>
      <c r="C24" s="11" t="s">
        <v>17</v>
      </c>
      <c r="D24" s="40" t="s">
        <v>65</v>
      </c>
      <c r="E24" s="15"/>
    </row>
    <row r="25" spans="2:5" ht="15.6">
      <c r="B25" s="11" t="s">
        <v>34</v>
      </c>
      <c r="C25" s="11" t="s">
        <v>17</v>
      </c>
      <c r="D25" s="40" t="s">
        <v>65</v>
      </c>
      <c r="E25" s="14"/>
    </row>
    <row r="26" spans="2:5" ht="15.6">
      <c r="B26" s="11" t="s">
        <v>35</v>
      </c>
      <c r="C26" s="11" t="s">
        <v>17</v>
      </c>
      <c r="D26" s="40" t="s">
        <v>65</v>
      </c>
      <c r="E26" s="15"/>
    </row>
    <row r="27" spans="2:5" ht="15.6">
      <c r="B27" s="11" t="s">
        <v>36</v>
      </c>
      <c r="C27" s="11" t="s">
        <v>17</v>
      </c>
      <c r="D27" s="40" t="s">
        <v>65</v>
      </c>
      <c r="E27" s="15"/>
    </row>
    <row r="28" spans="2:5" ht="15.6">
      <c r="B28" s="11" t="s">
        <v>37</v>
      </c>
      <c r="C28" s="11" t="s">
        <v>17</v>
      </c>
      <c r="D28" s="40" t="s">
        <v>65</v>
      </c>
      <c r="E28" s="14"/>
    </row>
    <row r="29" spans="2:5" ht="15.6">
      <c r="B29" s="11" t="s">
        <v>38</v>
      </c>
      <c r="C29" s="11" t="s">
        <v>17</v>
      </c>
      <c r="D29" s="40" t="s">
        <v>65</v>
      </c>
      <c r="E29" s="14"/>
    </row>
    <row r="30" spans="2:5" ht="15.6">
      <c r="B30" s="11" t="s">
        <v>39</v>
      </c>
      <c r="C30" s="11" t="s">
        <v>17</v>
      </c>
      <c r="D30" s="40" t="s">
        <v>65</v>
      </c>
      <c r="E30" s="15"/>
    </row>
    <row r="31" spans="2:5" ht="15.6">
      <c r="B31" s="11" t="s">
        <v>40</v>
      </c>
      <c r="C31" s="11" t="s">
        <v>17</v>
      </c>
      <c r="D31" s="40" t="s">
        <v>14</v>
      </c>
      <c r="E31" s="14"/>
    </row>
    <row r="32" spans="2:5" ht="15.6">
      <c r="B32" s="11" t="s">
        <v>41</v>
      </c>
      <c r="C32" s="11" t="s">
        <v>17</v>
      </c>
      <c r="D32" s="40" t="s">
        <v>65</v>
      </c>
      <c r="E32" s="15"/>
    </row>
    <row r="33" spans="2:5" ht="15.6">
      <c r="B33" s="11" t="s">
        <v>25</v>
      </c>
      <c r="C33" s="11" t="s">
        <v>19</v>
      </c>
      <c r="D33" s="40" t="s">
        <v>14</v>
      </c>
      <c r="E33" s="14"/>
    </row>
    <row r="34" spans="2:5" ht="15.6">
      <c r="B34" s="11" t="s">
        <v>26</v>
      </c>
      <c r="C34" s="11" t="s">
        <v>19</v>
      </c>
      <c r="D34" s="40" t="s">
        <v>65</v>
      </c>
      <c r="E34" s="14"/>
    </row>
    <row r="35" spans="2:5" ht="15.6">
      <c r="B35" s="11" t="s">
        <v>27</v>
      </c>
      <c r="C35" s="11" t="s">
        <v>19</v>
      </c>
      <c r="D35" s="40" t="s">
        <v>65</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40" t="s">
        <v>65</v>
      </c>
      <c r="E43" s="14"/>
    </row>
    <row r="44" spans="2:5" ht="15.6">
      <c r="B44" s="11" t="s">
        <v>37</v>
      </c>
      <c r="C44" s="11" t="s">
        <v>19</v>
      </c>
      <c r="D44" s="40" t="s">
        <v>65</v>
      </c>
      <c r="E44" s="14"/>
    </row>
    <row r="45" spans="2:5" ht="15.6">
      <c r="B45" s="11" t="s">
        <v>38</v>
      </c>
      <c r="C45" s="11" t="s">
        <v>19</v>
      </c>
      <c r="D45" s="40" t="s">
        <v>65</v>
      </c>
      <c r="E45" s="15"/>
    </row>
    <row r="46" spans="2:5" ht="15" customHeight="1">
      <c r="B46" s="11" t="s">
        <v>39</v>
      </c>
      <c r="C46" s="11" t="s">
        <v>19</v>
      </c>
      <c r="D46" s="12" t="s">
        <v>65</v>
      </c>
      <c r="E46" s="15"/>
    </row>
    <row r="47" spans="2:5" ht="15.6">
      <c r="B47" s="11" t="s">
        <v>40</v>
      </c>
      <c r="C47" s="11" t="s">
        <v>19</v>
      </c>
      <c r="D47" s="40" t="s">
        <v>14</v>
      </c>
      <c r="E47" s="14"/>
    </row>
    <row r="48" spans="2:5" ht="15" customHeight="1">
      <c r="B48" s="11" t="s">
        <v>41</v>
      </c>
      <c r="C48" s="11" t="s">
        <v>19</v>
      </c>
      <c r="D48" s="40" t="s">
        <v>65</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t="15" hidden="1" customHeight="1">
      <c r="C64"/>
      <c r="D64"/>
    </row>
    <row r="65" spans="2:4" ht="15" hidden="1" customHeight="1">
      <c r="B65"/>
      <c r="C65"/>
      <c r="D65"/>
    </row>
  </sheetData>
  <sheetProtection sheet="1" objects="1" scenarios="1" selectLockedCells="1"/>
  <pageMargins left="0.7" right="0.7" top="0.75" bottom="0.75" header="0.3" footer="0.3"/>
  <pageSetup orientation="portrait"/>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Sheet5"/>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110</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14</v>
      </c>
      <c r="E13" s="14"/>
    </row>
    <row r="14" spans="2:5" ht="15.6">
      <c r="B14" s="11" t="s">
        <v>21</v>
      </c>
      <c r="C14" s="11" t="s">
        <v>19</v>
      </c>
      <c r="D14" s="40" t="s">
        <v>14</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14</v>
      </c>
      <c r="E18" s="14"/>
    </row>
    <row r="19" spans="2:5" ht="15.6">
      <c r="B19" s="11" t="s">
        <v>27</v>
      </c>
      <c r="C19" s="11" t="s">
        <v>17</v>
      </c>
      <c r="D19" s="40" t="s">
        <v>14</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14</v>
      </c>
      <c r="E23" s="15"/>
    </row>
    <row r="24" spans="2:5" ht="15.6">
      <c r="B24" s="11" t="s">
        <v>33</v>
      </c>
      <c r="C24" s="11" t="s">
        <v>17</v>
      </c>
      <c r="D24" s="40" t="s">
        <v>14</v>
      </c>
      <c r="E24" s="15"/>
    </row>
    <row r="25" spans="2:5" ht="15.6">
      <c r="B25" s="11" t="s">
        <v>34</v>
      </c>
      <c r="C25" s="11" t="s">
        <v>17</v>
      </c>
      <c r="D25" s="40" t="s">
        <v>14</v>
      </c>
      <c r="E25" s="14"/>
    </row>
    <row r="26" spans="2:5" ht="15.6">
      <c r="B26" s="11" t="s">
        <v>35</v>
      </c>
      <c r="C26" s="11" t="s">
        <v>17</v>
      </c>
      <c r="D26" s="40" t="s">
        <v>14</v>
      </c>
      <c r="E26" s="15"/>
    </row>
    <row r="27" spans="2:5" ht="15.6">
      <c r="B27" s="11" t="s">
        <v>36</v>
      </c>
      <c r="C27" s="11" t="s">
        <v>17</v>
      </c>
      <c r="D27" s="40" t="s">
        <v>14</v>
      </c>
      <c r="E27" s="15"/>
    </row>
    <row r="28" spans="2:5" ht="15.6">
      <c r="B28" s="11" t="s">
        <v>37</v>
      </c>
      <c r="C28" s="11" t="s">
        <v>17</v>
      </c>
      <c r="D28" s="40" t="s">
        <v>14</v>
      </c>
      <c r="E28" s="14"/>
    </row>
    <row r="29" spans="2:5" ht="15.6">
      <c r="B29" s="11" t="s">
        <v>38</v>
      </c>
      <c r="C29" s="11" t="s">
        <v>17</v>
      </c>
      <c r="D29" s="40" t="s">
        <v>14</v>
      </c>
      <c r="E29" s="14"/>
    </row>
    <row r="30" spans="2:5" ht="15.6">
      <c r="B30" s="11" t="s">
        <v>39</v>
      </c>
      <c r="C30" s="11" t="s">
        <v>17</v>
      </c>
      <c r="D30" s="40" t="s">
        <v>14</v>
      </c>
      <c r="E30" s="15"/>
    </row>
    <row r="31" spans="2:5" ht="15.6">
      <c r="B31" s="11" t="s">
        <v>40</v>
      </c>
      <c r="C31" s="11" t="s">
        <v>17</v>
      </c>
      <c r="D31" s="40" t="s">
        <v>14</v>
      </c>
      <c r="E31" s="14"/>
    </row>
    <row r="32" spans="2:5" ht="15.6">
      <c r="B32" s="11" t="s">
        <v>41</v>
      </c>
      <c r="C32" s="11" t="s">
        <v>17</v>
      </c>
      <c r="D32" s="40" t="s">
        <v>14</v>
      </c>
      <c r="E32" s="15"/>
    </row>
    <row r="33" spans="2:5" ht="15.6">
      <c r="B33" s="11" t="s">
        <v>25</v>
      </c>
      <c r="C33" s="11" t="s">
        <v>19</v>
      </c>
      <c r="D33" s="40" t="s">
        <v>14</v>
      </c>
      <c r="E33" s="14"/>
    </row>
    <row r="34" spans="2:5" ht="15.6">
      <c r="B34" s="11" t="s">
        <v>26</v>
      </c>
      <c r="C34" s="11" t="s">
        <v>19</v>
      </c>
      <c r="D34" s="40" t="s">
        <v>14</v>
      </c>
      <c r="E34" s="14"/>
    </row>
    <row r="35" spans="2:5" ht="15.6">
      <c r="B35" s="11" t="s">
        <v>27</v>
      </c>
      <c r="C35" s="11" t="s">
        <v>19</v>
      </c>
      <c r="D35" s="40" t="s">
        <v>14</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14</v>
      </c>
      <c r="E39" s="14"/>
    </row>
    <row r="40" spans="2:5" ht="15.6">
      <c r="B40" s="11" t="s">
        <v>33</v>
      </c>
      <c r="C40" s="11" t="s">
        <v>19</v>
      </c>
      <c r="D40" s="40" t="s">
        <v>14</v>
      </c>
      <c r="E40" s="14"/>
    </row>
    <row r="41" spans="2:5" ht="15.6">
      <c r="B41" s="11" t="s">
        <v>34</v>
      </c>
      <c r="C41" s="11" t="s">
        <v>19</v>
      </c>
      <c r="D41" s="40" t="s">
        <v>14</v>
      </c>
      <c r="E41" s="15"/>
    </row>
    <row r="42" spans="2:5" ht="15.6">
      <c r="B42" s="11" t="s">
        <v>35</v>
      </c>
      <c r="C42" s="11" t="s">
        <v>19</v>
      </c>
      <c r="D42" s="40" t="s">
        <v>14</v>
      </c>
      <c r="E42" s="14"/>
    </row>
    <row r="43" spans="2:5" ht="15.6">
      <c r="B43" s="11" t="s">
        <v>36</v>
      </c>
      <c r="C43" s="11" t="s">
        <v>19</v>
      </c>
      <c r="D43" s="40" t="s">
        <v>14</v>
      </c>
      <c r="E43" s="14"/>
    </row>
    <row r="44" spans="2:5" ht="15.6">
      <c r="B44" s="11" t="s">
        <v>37</v>
      </c>
      <c r="C44" s="11" t="s">
        <v>19</v>
      </c>
      <c r="D44" s="40" t="s">
        <v>14</v>
      </c>
      <c r="E44" s="14"/>
    </row>
    <row r="45" spans="2:5" ht="15.6">
      <c r="B45" s="11" t="s">
        <v>38</v>
      </c>
      <c r="C45" s="11" t="s">
        <v>19</v>
      </c>
      <c r="D45" s="40" t="s">
        <v>14</v>
      </c>
      <c r="E45" s="15"/>
    </row>
    <row r="46" spans="2:5" ht="15" customHeight="1">
      <c r="B46" s="11" t="s">
        <v>39</v>
      </c>
      <c r="C46" s="11" t="s">
        <v>19</v>
      </c>
      <c r="D46" s="40" t="s">
        <v>14</v>
      </c>
      <c r="E46" s="15"/>
    </row>
    <row r="47" spans="2:5" ht="15.6">
      <c r="B47" s="11" t="s">
        <v>40</v>
      </c>
      <c r="C47" s="11" t="s">
        <v>19</v>
      </c>
      <c r="D47" s="40" t="s">
        <v>14</v>
      </c>
      <c r="E47" s="14"/>
    </row>
    <row r="48" spans="2:5" ht="15" customHeight="1">
      <c r="B48" s="11" t="s">
        <v>41</v>
      </c>
      <c r="C48" s="11" t="s">
        <v>19</v>
      </c>
      <c r="D48" s="40" t="s">
        <v>14</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31">
      <selection activeCell="D66" sqref="D66"/>
      <pageMargins left="0" right="0" top="0" bottom="0" header="0" footer="0"/>
      <pageSetup orientation="portrait" r:id="rId2"/>
    </customSheetView>
    <customSheetView guid="{53B9AE4F-0970-4FD9-B14D-70069E8E5495}" scale="70">
      <selection activeCell="C39" sqref="C39"/>
      <pageMargins left="0" right="0" top="0" bottom="0" header="0" footer="0"/>
      <pageSetup orientation="portrait" r:id="rId3"/>
    </customSheetView>
    <customSheetView guid="{2022CF76-99AF-47F7-AB6C-26458AE08368}" scale="70">
      <selection activeCell="C39" sqref="C39"/>
      <pageMargins left="0" right="0" top="0" bottom="0" header="0" footer="0"/>
      <pageSetup orientation="portrait" r:id="rId4"/>
    </customSheetView>
    <customSheetView guid="{5F3DB8C1-F907-456E-ABD5-E2499A4AAD50}" scale="70" topLeftCell="A46">
      <selection activeCell="C39" sqref="C39"/>
      <pageMargins left="0" right="0" top="0" bottom="0" header="0" footer="0"/>
      <pageSetup orientation="portrait" r:id="rId5"/>
    </customSheetView>
    <customSheetView guid="{BB6B2E34-AFCF-4C6D-9428-A55E3CFE758C}" scale="70" topLeftCell="A43">
      <selection activeCell="E80" sqref="B63:E80"/>
      <pageMargins left="0" right="0" top="0" bottom="0" header="0" footer="0"/>
      <pageSetup orientation="portrait" r:id="rId6"/>
    </customSheetView>
    <customSheetView guid="{9E9598C5-2ECB-4535-9DC5-601E8F1C90C7}" scale="70">
      <selection activeCell="C39" sqref="C39"/>
      <pageMargins left="0" right="0" top="0" bottom="0" header="0" footer="0"/>
      <pageSetup orientation="portrait" r:id="rId7"/>
    </customSheetView>
    <customSheetView guid="{013D9C44-5798-4304-8A81-440115309307}" scale="70" topLeftCell="A16">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codeName="Sheet6"/>
  <dimension ref="B1:E65"/>
  <sheetViews>
    <sheetView topLeftCell="B5"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112</v>
      </c>
      <c r="D3" s="50" t="s">
        <v>4</v>
      </c>
      <c r="E3" s="4"/>
    </row>
    <row r="4" spans="2:5" ht="15.6">
      <c r="B4" s="3" t="s">
        <v>5</v>
      </c>
      <c r="C4" s="39" t="s">
        <v>111</v>
      </c>
      <c r="D4" s="5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40" t="s">
        <v>14</v>
      </c>
      <c r="E8" s="13"/>
    </row>
    <row r="9" spans="2:5" ht="15" customHeight="1">
      <c r="B9" s="11" t="s">
        <v>15</v>
      </c>
      <c r="C9" s="11" t="s">
        <v>13</v>
      </c>
      <c r="D9" s="40" t="s">
        <v>14</v>
      </c>
      <c r="E9" s="13"/>
    </row>
    <row r="10" spans="2:5" ht="15.6">
      <c r="B10" s="11" t="s">
        <v>16</v>
      </c>
      <c r="C10" s="11" t="s">
        <v>17</v>
      </c>
      <c r="D10" s="40" t="s">
        <v>14</v>
      </c>
      <c r="E10" s="13"/>
    </row>
    <row r="11" spans="2:5" ht="15.6">
      <c r="B11" s="11" t="s">
        <v>18</v>
      </c>
      <c r="C11" s="11" t="s">
        <v>19</v>
      </c>
      <c r="D11" s="40" t="s">
        <v>14</v>
      </c>
      <c r="E11" s="13"/>
    </row>
    <row r="12" spans="2:5" ht="15.6">
      <c r="B12" s="10" t="s">
        <v>20</v>
      </c>
      <c r="C12" s="10" t="s">
        <v>9</v>
      </c>
      <c r="D12" s="10" t="s">
        <v>10</v>
      </c>
      <c r="E12" s="10" t="s">
        <v>11</v>
      </c>
    </row>
    <row r="13" spans="2:5" ht="15" customHeight="1">
      <c r="B13" s="11" t="s">
        <v>21</v>
      </c>
      <c r="C13" s="11" t="s">
        <v>17</v>
      </c>
      <c r="D13" s="40" t="s">
        <v>65</v>
      </c>
      <c r="E13" s="14"/>
    </row>
    <row r="14" spans="2:5" ht="15.6">
      <c r="B14" s="11" t="s">
        <v>21</v>
      </c>
      <c r="C14" s="11" t="s">
        <v>19</v>
      </c>
      <c r="D14" s="40" t="s">
        <v>65</v>
      </c>
      <c r="E14" s="14"/>
    </row>
    <row r="15" spans="2:5" ht="15.6">
      <c r="B15" s="11" t="s">
        <v>23</v>
      </c>
      <c r="C15" s="11" t="s">
        <v>4</v>
      </c>
      <c r="D15" s="40" t="s">
        <v>14</v>
      </c>
      <c r="E15" s="15"/>
    </row>
    <row r="16" spans="2:5" ht="15.6">
      <c r="B16" s="11" t="s">
        <v>24</v>
      </c>
      <c r="C16" s="11" t="s">
        <v>4</v>
      </c>
      <c r="D16" s="40" t="s">
        <v>14</v>
      </c>
      <c r="E16" s="15"/>
    </row>
    <row r="17" spans="2:5" ht="15.6">
      <c r="B17" s="11" t="s">
        <v>25</v>
      </c>
      <c r="C17" s="11" t="s">
        <v>17</v>
      </c>
      <c r="D17" s="40" t="s">
        <v>14</v>
      </c>
      <c r="E17" s="14"/>
    </row>
    <row r="18" spans="2:5" ht="15.6">
      <c r="B18" s="11" t="s">
        <v>26</v>
      </c>
      <c r="C18" s="11" t="s">
        <v>17</v>
      </c>
      <c r="D18" s="40" t="s">
        <v>14</v>
      </c>
      <c r="E18" s="14"/>
    </row>
    <row r="19" spans="2:5" ht="15.6">
      <c r="B19" s="11" t="s">
        <v>27</v>
      </c>
      <c r="C19" s="11" t="s">
        <v>17</v>
      </c>
      <c r="D19" s="40" t="s">
        <v>14</v>
      </c>
      <c r="E19" s="14"/>
    </row>
    <row r="20" spans="2:5" ht="15.6">
      <c r="B20" s="11" t="s">
        <v>28</v>
      </c>
      <c r="C20" s="11" t="s">
        <v>17</v>
      </c>
      <c r="D20" s="40" t="s">
        <v>14</v>
      </c>
      <c r="E20" s="14"/>
    </row>
    <row r="21" spans="2:5" ht="15.6">
      <c r="B21" s="11" t="s">
        <v>29</v>
      </c>
      <c r="C21" s="11" t="s">
        <v>17</v>
      </c>
      <c r="D21" s="40" t="s">
        <v>14</v>
      </c>
      <c r="E21" s="14"/>
    </row>
    <row r="22" spans="2:5" ht="15.6">
      <c r="B22" s="11" t="s">
        <v>30</v>
      </c>
      <c r="C22" s="11" t="s">
        <v>17</v>
      </c>
      <c r="D22" s="40" t="s">
        <v>14</v>
      </c>
      <c r="E22" s="15"/>
    </row>
    <row r="23" spans="2:5" ht="15.6">
      <c r="B23" s="11" t="s">
        <v>32</v>
      </c>
      <c r="C23" s="11" t="s">
        <v>17</v>
      </c>
      <c r="D23" s="40" t="s">
        <v>14</v>
      </c>
      <c r="E23" s="15"/>
    </row>
    <row r="24" spans="2:5" ht="15.6">
      <c r="B24" s="11" t="s">
        <v>33</v>
      </c>
      <c r="C24" s="11" t="s">
        <v>17</v>
      </c>
      <c r="D24" s="40" t="s">
        <v>14</v>
      </c>
      <c r="E24" s="15"/>
    </row>
    <row r="25" spans="2:5" ht="15.6">
      <c r="B25" s="11" t="s">
        <v>34</v>
      </c>
      <c r="C25" s="11" t="s">
        <v>17</v>
      </c>
      <c r="D25" s="40" t="s">
        <v>14</v>
      </c>
      <c r="E25" s="14"/>
    </row>
    <row r="26" spans="2:5" ht="15.6">
      <c r="B26" s="11" t="s">
        <v>35</v>
      </c>
      <c r="C26" s="11" t="s">
        <v>17</v>
      </c>
      <c r="D26" s="40" t="s">
        <v>14</v>
      </c>
      <c r="E26" s="15"/>
    </row>
    <row r="27" spans="2:5" ht="15.6">
      <c r="B27" s="11" t="s">
        <v>36</v>
      </c>
      <c r="C27" s="11" t="s">
        <v>17</v>
      </c>
      <c r="D27" s="40" t="s">
        <v>14</v>
      </c>
      <c r="E27" s="15"/>
    </row>
    <row r="28" spans="2:5" ht="15.6">
      <c r="B28" s="11" t="s">
        <v>37</v>
      </c>
      <c r="C28" s="11" t="s">
        <v>17</v>
      </c>
      <c r="D28" s="40" t="s">
        <v>14</v>
      </c>
      <c r="E28" s="14"/>
    </row>
    <row r="29" spans="2:5" ht="15.6">
      <c r="B29" s="11" t="s">
        <v>38</v>
      </c>
      <c r="C29" s="11" t="s">
        <v>17</v>
      </c>
      <c r="D29" s="40" t="s">
        <v>14</v>
      </c>
      <c r="E29" s="14"/>
    </row>
    <row r="30" spans="2:5" ht="15.6">
      <c r="B30" s="11" t="s">
        <v>39</v>
      </c>
      <c r="C30" s="11" t="s">
        <v>17</v>
      </c>
      <c r="D30" s="40" t="s">
        <v>14</v>
      </c>
      <c r="E30" s="15"/>
    </row>
    <row r="31" spans="2:5" ht="15.6">
      <c r="B31" s="11" t="s">
        <v>40</v>
      </c>
      <c r="C31" s="11" t="s">
        <v>17</v>
      </c>
      <c r="D31" s="40" t="s">
        <v>14</v>
      </c>
      <c r="E31" s="14"/>
    </row>
    <row r="32" spans="2:5" ht="15.6">
      <c r="B32" s="11" t="s">
        <v>41</v>
      </c>
      <c r="C32" s="11" t="s">
        <v>17</v>
      </c>
      <c r="D32" s="40" t="s">
        <v>14</v>
      </c>
      <c r="E32" s="15"/>
    </row>
    <row r="33" spans="2:5" ht="15.6">
      <c r="B33" s="11" t="s">
        <v>25</v>
      </c>
      <c r="C33" s="11" t="s">
        <v>19</v>
      </c>
      <c r="D33" s="40" t="s">
        <v>14</v>
      </c>
      <c r="E33" s="14"/>
    </row>
    <row r="34" spans="2:5" ht="15.6">
      <c r="B34" s="11" t="s">
        <v>26</v>
      </c>
      <c r="C34" s="11" t="s">
        <v>19</v>
      </c>
      <c r="D34" s="40" t="s">
        <v>14</v>
      </c>
      <c r="E34" s="14"/>
    </row>
    <row r="35" spans="2:5" ht="15.6">
      <c r="B35" s="11" t="s">
        <v>27</v>
      </c>
      <c r="C35" s="11" t="s">
        <v>19</v>
      </c>
      <c r="D35" s="40" t="s">
        <v>14</v>
      </c>
      <c r="E35" s="14"/>
    </row>
    <row r="36" spans="2:5" ht="15.6">
      <c r="B36" s="11" t="s">
        <v>28</v>
      </c>
      <c r="C36" s="11" t="s">
        <v>19</v>
      </c>
      <c r="D36" s="40" t="s">
        <v>14</v>
      </c>
      <c r="E36" s="14"/>
    </row>
    <row r="37" spans="2:5" ht="15.6">
      <c r="B37" s="11" t="s">
        <v>29</v>
      </c>
      <c r="C37" s="11" t="s">
        <v>19</v>
      </c>
      <c r="D37" s="40" t="s">
        <v>14</v>
      </c>
      <c r="E37" s="14"/>
    </row>
    <row r="38" spans="2:5" ht="15.6">
      <c r="B38" s="11" t="s">
        <v>30</v>
      </c>
      <c r="C38" s="11" t="s">
        <v>19</v>
      </c>
      <c r="D38" s="40" t="s">
        <v>14</v>
      </c>
      <c r="E38" s="14"/>
    </row>
    <row r="39" spans="2:5" ht="15.6">
      <c r="B39" s="11" t="s">
        <v>32</v>
      </c>
      <c r="C39" s="11" t="s">
        <v>19</v>
      </c>
      <c r="D39" s="40" t="s">
        <v>14</v>
      </c>
      <c r="E39" s="14"/>
    </row>
    <row r="40" spans="2:5" ht="15.6">
      <c r="B40" s="11" t="s">
        <v>33</v>
      </c>
      <c r="C40" s="11" t="s">
        <v>19</v>
      </c>
      <c r="D40" s="40" t="s">
        <v>14</v>
      </c>
      <c r="E40" s="14"/>
    </row>
    <row r="41" spans="2:5" ht="15.6">
      <c r="B41" s="11" t="s">
        <v>34</v>
      </c>
      <c r="C41" s="11" t="s">
        <v>19</v>
      </c>
      <c r="D41" s="40" t="s">
        <v>14</v>
      </c>
      <c r="E41" s="15"/>
    </row>
    <row r="42" spans="2:5" ht="15.6">
      <c r="B42" s="11" t="s">
        <v>35</v>
      </c>
      <c r="C42" s="11" t="s">
        <v>19</v>
      </c>
      <c r="D42" s="40" t="s">
        <v>14</v>
      </c>
      <c r="E42" s="14"/>
    </row>
    <row r="43" spans="2:5" ht="15.6">
      <c r="B43" s="11" t="s">
        <v>36</v>
      </c>
      <c r="C43" s="11" t="s">
        <v>19</v>
      </c>
      <c r="D43" s="40" t="s">
        <v>14</v>
      </c>
      <c r="E43" s="14"/>
    </row>
    <row r="44" spans="2:5" ht="15.6">
      <c r="B44" s="11" t="s">
        <v>37</v>
      </c>
      <c r="C44" s="11" t="s">
        <v>19</v>
      </c>
      <c r="D44" s="40" t="s">
        <v>14</v>
      </c>
      <c r="E44" s="14"/>
    </row>
    <row r="45" spans="2:5" ht="15.6">
      <c r="B45" s="11" t="s">
        <v>38</v>
      </c>
      <c r="C45" s="11" t="s">
        <v>19</v>
      </c>
      <c r="D45" s="40" t="s">
        <v>14</v>
      </c>
      <c r="E45" s="15"/>
    </row>
    <row r="46" spans="2:5" ht="15" customHeight="1">
      <c r="B46" s="11" t="s">
        <v>39</v>
      </c>
      <c r="C46" s="11" t="s">
        <v>19</v>
      </c>
      <c r="D46" s="40" t="s">
        <v>14</v>
      </c>
      <c r="E46" s="15"/>
    </row>
    <row r="47" spans="2:5" ht="15.6">
      <c r="B47" s="11" t="s">
        <v>40</v>
      </c>
      <c r="C47" s="11" t="s">
        <v>19</v>
      </c>
      <c r="D47" s="40" t="s">
        <v>14</v>
      </c>
      <c r="E47" s="14"/>
    </row>
    <row r="48" spans="2:5" ht="15" customHeight="1">
      <c r="B48" s="11" t="s">
        <v>41</v>
      </c>
      <c r="C48" s="11" t="s">
        <v>19</v>
      </c>
      <c r="D48" s="40" t="s">
        <v>14</v>
      </c>
      <c r="E48" s="15"/>
    </row>
    <row r="49" spans="2:5" ht="15" customHeight="1">
      <c r="B49" s="11" t="s">
        <v>16</v>
      </c>
      <c r="C49" s="11" t="s">
        <v>17</v>
      </c>
      <c r="D49" s="40" t="s">
        <v>14</v>
      </c>
      <c r="E49" s="14"/>
    </row>
    <row r="50" spans="2:5" ht="15" customHeight="1">
      <c r="B50" s="11" t="s">
        <v>16</v>
      </c>
      <c r="C50" s="11" t="s">
        <v>19</v>
      </c>
      <c r="D50" s="40" t="s">
        <v>14</v>
      </c>
      <c r="E50" s="14"/>
    </row>
    <row r="51" spans="2:5" ht="15.6">
      <c r="B51" s="11" t="s">
        <v>42</v>
      </c>
      <c r="C51" s="11" t="s">
        <v>4</v>
      </c>
      <c r="D51" s="40" t="s">
        <v>65</v>
      </c>
      <c r="E51" s="15"/>
    </row>
    <row r="52" spans="2:5" ht="15" customHeight="1">
      <c r="B52" s="16" t="s">
        <v>43</v>
      </c>
      <c r="C52" s="72"/>
      <c r="D52" s="10" t="s">
        <v>10</v>
      </c>
      <c r="E52" s="10" t="s">
        <v>11</v>
      </c>
    </row>
    <row r="53" spans="2:5" ht="15" customHeight="1">
      <c r="B53" s="17" t="s">
        <v>44</v>
      </c>
      <c r="C53" s="73"/>
      <c r="D53" s="40"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40" t="s">
        <v>14</v>
      </c>
      <c r="E56" s="14"/>
    </row>
    <row r="57" spans="2:5" ht="30.95">
      <c r="B57" s="11" t="s">
        <v>49</v>
      </c>
      <c r="C57" s="18" t="s">
        <v>67</v>
      </c>
      <c r="D57" s="40" t="s">
        <v>14</v>
      </c>
      <c r="E57" s="14"/>
    </row>
    <row r="58" spans="2:5" ht="15" customHeight="1">
      <c r="B58" s="11" t="s">
        <v>51</v>
      </c>
      <c r="C58" s="19" t="s">
        <v>52</v>
      </c>
      <c r="D58" s="40" t="s">
        <v>14</v>
      </c>
      <c r="E58" s="15"/>
    </row>
    <row r="59" spans="2:5" ht="15" customHeight="1">
      <c r="B59" s="11" t="s">
        <v>53</v>
      </c>
      <c r="C59" s="19" t="s">
        <v>54</v>
      </c>
      <c r="D59" s="40" t="s">
        <v>14</v>
      </c>
      <c r="E59" s="14"/>
    </row>
    <row r="60" spans="2:5" ht="15" customHeight="1">
      <c r="B60" s="11" t="s">
        <v>55</v>
      </c>
      <c r="C60" s="19" t="s">
        <v>56</v>
      </c>
      <c r="D60" s="40" t="s">
        <v>14</v>
      </c>
      <c r="E60" s="14"/>
    </row>
    <row r="61" spans="2:5" ht="15" customHeight="1">
      <c r="B61" s="11" t="s">
        <v>57</v>
      </c>
      <c r="C61" s="19" t="s">
        <v>58</v>
      </c>
      <c r="D61" s="40"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8">
      <selection activeCell="D54" sqref="D54"/>
      <pageMargins left="0" right="0" top="0" bottom="0" header="0" footer="0"/>
      <pageSetup orientation="portrait" r:id="rId2"/>
    </customSheetView>
    <customSheetView guid="{53B9AE4F-0970-4FD9-B14D-70069E8E5495}" scale="70">
      <selection activeCell="D52" sqref="D52"/>
      <pageMargins left="0" right="0" top="0" bottom="0" header="0" footer="0"/>
      <pageSetup orientation="portrait" r:id="rId3"/>
    </customSheetView>
    <customSheetView guid="{2022CF76-99AF-47F7-AB6C-26458AE08368}" scale="70">
      <selection activeCell="D52" sqref="D52"/>
      <pageMargins left="0" right="0" top="0" bottom="0" header="0" footer="0"/>
      <pageSetup orientation="portrait" r:id="rId4"/>
    </customSheetView>
    <customSheetView guid="{5F3DB8C1-F907-456E-ABD5-E2499A4AAD50}" scale="70">
      <selection activeCell="D52" sqref="D52"/>
      <pageMargins left="0" right="0" top="0" bottom="0" header="0" footer="0"/>
      <pageSetup orientation="portrait" r:id="rId5"/>
    </customSheetView>
    <customSheetView guid="{BB6B2E34-AFCF-4C6D-9428-A55E3CFE758C}" scale="70" topLeftCell="A46">
      <selection activeCell="E80" sqref="B63:E80"/>
      <pageMargins left="0" right="0" top="0" bottom="0" header="0" footer="0"/>
      <pageSetup orientation="portrait" r:id="rId6"/>
    </customSheetView>
    <customSheetView guid="{9E9598C5-2ECB-4535-9DC5-601E8F1C90C7}" scale="70">
      <selection activeCell="D52" sqref="D52"/>
      <pageMargins left="0" right="0" top="0" bottom="0" header="0" footer="0"/>
      <pageSetup orientation="portrait" r:id="rId7"/>
    </customSheetView>
    <customSheetView guid="{013D9C44-5798-4304-8A81-440115309307}" scale="70" topLeftCell="A28">
      <selection activeCell="C56" sqref="C56:C57"/>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codeName="Sheet8"/>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113</v>
      </c>
      <c r="D3" s="50" t="s">
        <v>4</v>
      </c>
      <c r="E3" s="38"/>
    </row>
    <row r="4" spans="2:5" ht="15.6">
      <c r="B4" s="3" t="s">
        <v>5</v>
      </c>
      <c r="C4" s="39" t="s">
        <v>114</v>
      </c>
      <c r="D4" s="50"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6">
      <c r="B52" s="11" t="s">
        <v>115</v>
      </c>
      <c r="C52" s="77" t="s">
        <v>4</v>
      </c>
      <c r="D52" s="12" t="s">
        <v>14</v>
      </c>
      <c r="E52" s="15"/>
    </row>
    <row r="53" spans="2:5" ht="15" customHeight="1">
      <c r="B53" s="16" t="s">
        <v>43</v>
      </c>
      <c r="C53" s="72"/>
      <c r="D53" s="10"/>
      <c r="E53" s="10" t="s">
        <v>11</v>
      </c>
    </row>
    <row r="54" spans="2:5" ht="15" customHeight="1">
      <c r="B54" s="17" t="s">
        <v>44</v>
      </c>
      <c r="C54" s="73"/>
      <c r="D54" s="12" t="s">
        <v>65</v>
      </c>
      <c r="E54" s="15"/>
    </row>
    <row r="55" spans="2:5" ht="15.6">
      <c r="B55" s="17" t="s">
        <v>45</v>
      </c>
      <c r="C55" s="73"/>
      <c r="D55" s="41" t="s">
        <v>4</v>
      </c>
      <c r="E55" s="13"/>
    </row>
    <row r="56" spans="2:5" ht="15.6">
      <c r="B56" s="2" t="s">
        <v>46</v>
      </c>
      <c r="C56" s="2"/>
      <c r="D56" s="10"/>
      <c r="E56" s="10" t="s">
        <v>11</v>
      </c>
    </row>
    <row r="57" spans="2:5" ht="15" customHeight="1">
      <c r="B57" s="11" t="s">
        <v>47</v>
      </c>
      <c r="C57" s="19" t="s">
        <v>48</v>
      </c>
      <c r="D57" s="12" t="s">
        <v>14</v>
      </c>
      <c r="E57" s="14"/>
    </row>
    <row r="58" spans="2:5" ht="15" customHeight="1">
      <c r="B58" s="11" t="s">
        <v>49</v>
      </c>
      <c r="C58" s="19" t="s">
        <v>50</v>
      </c>
      <c r="D58" s="12" t="s">
        <v>14</v>
      </c>
      <c r="E58" s="14"/>
    </row>
    <row r="59" spans="2:5" ht="15" customHeight="1">
      <c r="B59" s="11" t="s">
        <v>51</v>
      </c>
      <c r="C59" s="19" t="s">
        <v>52</v>
      </c>
      <c r="D59" s="12" t="s">
        <v>14</v>
      </c>
      <c r="E59" s="15"/>
    </row>
    <row r="60" spans="2:5" ht="15" customHeight="1">
      <c r="B60" s="11" t="s">
        <v>53</v>
      </c>
      <c r="C60" s="19" t="s">
        <v>54</v>
      </c>
      <c r="D60" s="12" t="s">
        <v>14</v>
      </c>
      <c r="E60" s="14"/>
    </row>
    <row r="61" spans="2:5" ht="15" customHeight="1">
      <c r="B61" s="11" t="s">
        <v>55</v>
      </c>
      <c r="C61" s="19" t="s">
        <v>56</v>
      </c>
      <c r="D61" s="12" t="s">
        <v>14</v>
      </c>
      <c r="E61" s="14"/>
    </row>
    <row r="62" spans="2:5" ht="15" customHeight="1">
      <c r="B62" s="11" t="s">
        <v>57</v>
      </c>
      <c r="C62" s="76" t="s">
        <v>58</v>
      </c>
      <c r="D62" s="12" t="s">
        <v>14</v>
      </c>
      <c r="E62" s="14"/>
    </row>
    <row r="63" spans="2:5" ht="15.6">
      <c r="B63" s="2" t="s">
        <v>59</v>
      </c>
      <c r="C63" s="2"/>
      <c r="D63" s="10"/>
      <c r="E63" s="10" t="s">
        <v>11</v>
      </c>
    </row>
    <row r="64" spans="2:5" ht="15" customHeight="1">
      <c r="B64" s="20" t="s">
        <v>60</v>
      </c>
      <c r="C64" s="74"/>
      <c r="D64" s="75" t="s">
        <v>14</v>
      </c>
      <c r="E64" s="15"/>
    </row>
    <row r="65" spans="2:4" hidden="1">
      <c r="B65"/>
      <c r="C65"/>
      <c r="D65"/>
    </row>
  </sheetData>
  <sheetProtection sheet="1" objects="1" scenarios="1" selectLockedCells="1"/>
  <customSheetViews>
    <customSheetView guid="{B806610C-F6CE-47AC-85CF-CE2A19C35E87}" scale="70">
      <selection activeCell="C34" sqref="C34"/>
      <pageMargins left="0" right="0" top="0" bottom="0" header="0" footer="0"/>
      <pageSetup orientation="portrait" r:id="rId1"/>
    </customSheetView>
    <customSheetView guid="{4B3241F8-45C7-4DC6-A1EE-CC3024BB03D9}" scale="70" topLeftCell="A31">
      <selection activeCell="D55" sqref="D55"/>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28">
      <selection activeCell="C34" sqref="C34"/>
      <pageMargins left="0" right="0" top="0" bottom="0" header="0" footer="0"/>
      <pageSetup orientation="portrait" r:id="rId4"/>
    </customSheetView>
    <customSheetView guid="{5F3DB8C1-F907-456E-ABD5-E2499A4AAD50}" scale="70" topLeftCell="A28">
      <selection activeCell="C34" sqref="C34"/>
      <pageMargins left="0" right="0" top="0" bottom="0" header="0" footer="0"/>
      <pageSetup orientation="portrait" r:id="rId5"/>
    </customSheetView>
    <customSheetView guid="{BB6B2E34-AFCF-4C6D-9428-A55E3CFE758C}" scale="70" topLeftCell="A55">
      <selection activeCell="C82" sqref="C82"/>
      <pageMargins left="0" right="0" top="0" bottom="0" header="0" footer="0"/>
      <pageSetup orientation="portrait" r:id="rId6"/>
    </customSheetView>
    <customSheetView guid="{9E9598C5-2ECB-4535-9DC5-601E8F1C90C7}" scale="70" topLeftCell="A28">
      <selection activeCell="C34" sqref="C34"/>
      <pageMargins left="0" right="0" top="0" bottom="0" header="0" footer="0"/>
      <pageSetup orientation="portrait" r:id="rId7"/>
    </customSheetView>
    <customSheetView guid="{013D9C44-5798-4304-8A81-440115309307}" scale="70" topLeftCell="A28">
      <selection activeCell="C34" sqref="C3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codeName="Sheet69"/>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116</v>
      </c>
      <c r="D3" s="50" t="s">
        <v>4</v>
      </c>
      <c r="E3" s="4"/>
    </row>
    <row r="4" spans="2:5" ht="15.6">
      <c r="B4" s="3" t="s">
        <v>5</v>
      </c>
      <c r="C4" s="38" t="s">
        <v>117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8">
      <selection activeCell="D40" sqref="D40"/>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55">
      <selection activeCell="D76" sqref="D76:D77"/>
      <pageMargins left="0" right="0" top="0" bottom="0" header="0" footer="0"/>
      <pageSetup orientation="portrait" r:id="rId4"/>
    </customSheetView>
    <customSheetView guid="{5F3DB8C1-F907-456E-ABD5-E2499A4AAD50}" scale="70" topLeftCell="A52">
      <selection activeCell="D78" sqref="D78"/>
      <pageMargins left="0" right="0" top="0" bottom="0" header="0" footer="0"/>
      <pageSetup orientation="portrait" r:id="rId5"/>
    </customSheetView>
    <customSheetView guid="{BB6B2E34-AFCF-4C6D-9428-A55E3CFE758C}" scale="70" topLeftCell="A61">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10">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codeName="Sheet70"/>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116</v>
      </c>
      <c r="D3" s="50" t="s">
        <v>4</v>
      </c>
      <c r="E3" s="4"/>
    </row>
    <row r="4" spans="2:5" ht="15.6">
      <c r="B4" s="3" t="s">
        <v>5</v>
      </c>
      <c r="C4" s="38" t="s">
        <v>118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41"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40" t="s">
        <v>14</v>
      </c>
      <c r="E63" s="15"/>
    </row>
    <row r="64" spans="2:5" hidden="1">
      <c r="C64"/>
      <c r="D64"/>
    </row>
    <row r="65" spans="2:4" hidden="1">
      <c r="B65"/>
      <c r="C65"/>
      <c r="D65"/>
    </row>
  </sheetData>
  <sheetProtection sheet="1" objects="1" scenarios="1" selectLockedCell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9">
      <selection activeCell="D54" sqref="D54"/>
      <pageMargins left="0" right="0" top="0" bottom="0" header="0" footer="0"/>
      <pageSetup orientation="portrait" r:id="rId2"/>
    </customSheetView>
    <customSheetView guid="{53B9AE4F-0970-4FD9-B14D-70069E8E5495}" scale="70">
      <selection activeCell="C4" sqref="C3:E4"/>
      <pageMargins left="0" right="0" top="0" bottom="0" header="0" footer="0"/>
      <pageSetup orientation="portrait" r:id="rId3"/>
    </customSheetView>
    <customSheetView guid="{2022CF76-99AF-47F7-AB6C-26458AE08368}" scale="76" topLeftCell="A52">
      <selection activeCell="D76" sqref="D76:D77"/>
      <pageMargins left="0" right="0" top="0" bottom="0" header="0" footer="0"/>
      <pageSetup orientation="portrait" r:id="rId4"/>
    </customSheetView>
    <customSheetView guid="{5F3DB8C1-F907-456E-ABD5-E2499A4AAD50}" scale="70" topLeftCell="A55">
      <selection activeCell="B64" sqref="B64:C75"/>
      <pageMargins left="0" right="0" top="0" bottom="0" header="0" footer="0"/>
      <pageSetup orientation="portrait" r:id="rId5"/>
    </customSheetView>
    <customSheetView guid="{BB6B2E34-AFCF-4C6D-9428-A55E3CFE758C}" scale="70" topLeftCell="A55">
      <selection activeCell="B64" sqref="B64:C75"/>
      <pageMargins left="0" right="0" top="0" bottom="0" header="0" footer="0"/>
      <pageSetup orientation="portrait" r:id="rId6"/>
    </customSheetView>
    <customSheetView guid="{9E9598C5-2ECB-4535-9DC5-601E8F1C90C7}" scale="70">
      <selection activeCell="B24" sqref="B24"/>
      <pageMargins left="0" right="0" top="0" bottom="0" header="0" footer="0"/>
      <pageSetup orientation="portrait" r:id="rId7"/>
    </customSheetView>
    <customSheetView guid="{013D9C44-5798-4304-8A81-440115309307}" scale="70" topLeftCell="A40">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6D5D5B-C34D-45B9-AB58-A8681A34171B}">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64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40" t="s">
        <v>14</v>
      </c>
      <c r="E63" s="15"/>
    </row>
    <row r="64" spans="2:5" ht="15.6">
      <c r="B64" s="21" t="s">
        <v>61</v>
      </c>
      <c r="C64" s="71"/>
      <c r="D64" s="71"/>
      <c r="E64" s="22"/>
    </row>
    <row r="65" spans="2:5" ht="15.6">
      <c r="B65" s="55"/>
      <c r="C65" s="56"/>
      <c r="D65" s="79"/>
      <c r="E65" s="23"/>
    </row>
  </sheetData>
  <sheetProtection sheet="1" objects="1" scenarios="1" selectLockedCells="1"/>
  <pageMargins left="0.7" right="0.7" top="0.75" bottom="0.75" header="0.3" footer="0.3"/>
  <pageSetup orientation="portrait" r:id="rId1"/>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A28CCE-4C60-4A86-A482-7AA8A2EF9F2B}">
  <dimension ref="B1:E65"/>
  <sheetViews>
    <sheetView topLeftCell="B2" zoomScale="68" zoomScaleNormal="68" workbookViewId="0">
      <selection activeCell="C61" sqref="C6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F78489-317F-4086-9CBF-70C62EE1C654}">
  <dimension ref="B1:E65"/>
  <sheetViews>
    <sheetView topLeftCell="B2" zoomScale="68" zoomScaleNormal="68" workbookViewId="0">
      <selection activeCell="C61" sqref="C6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103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codeName="Sheet58"/>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72</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C89" sqref="C89"/>
      <pageMargins left="0" right="0" top="0" bottom="0" header="0" footer="0"/>
      <pageSetup orientation="portrait" r:id="rId1"/>
    </customSheetView>
    <customSheetView guid="{4B3241F8-45C7-4DC6-A1EE-CC3024BB03D9}" scale="70" topLeftCell="A8">
      <selection activeCell="B79" sqref="B79:I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9" topLeftCell="A57">
      <selection activeCell="D76" sqref="D76"/>
      <pageMargins left="0" right="0" top="0" bottom="0" header="0" footer="0"/>
      <pageSetup orientation="portrait" r:id="rId4"/>
    </customSheetView>
    <customSheetView guid="{5F3DB8C1-F907-456E-ABD5-E2499A4AAD50}" scale="70" topLeftCell="A52">
      <selection activeCell="B87" sqref="B87"/>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B22" sqref="B22"/>
      <pageMargins left="0" right="0" top="0" bottom="0" header="0" footer="0"/>
      <pageSetup orientation="portrait" r:id="rId7"/>
    </customSheetView>
    <customSheetView guid="{013D9C44-5798-4304-8A81-440115309307}" scale="70" topLeftCell="A43">
      <selection activeCell="C89" sqref="C89"/>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DE8A7B-5F8D-4FFD-8F7A-5E02161EF35C}">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F772A5-1916-4679-A898-C513F38781B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101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1DAE5D-8077-4609-8BBA-6E0146B3C93E}">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26EBBC-76E4-42A5-9D8E-D850A7FAC2B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ABA30C-1AE2-47C1-A4CB-93FF72B5B5EC}">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6</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46426A9-0041-47AF-8461-6832F4B25E5D}">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78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41"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1C5CDA-9625-4984-8F32-D31B5A73FC54}">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94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18289A-430B-44BC-B930-A9378457A4E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122</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A282C7-5868-414E-BACC-B87A98C45097}">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codeName="Sheet59"/>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88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B78" sqref="B78:E79"/>
      <pageMargins left="0" right="0" top="0" bottom="0" header="0" footer="0"/>
      <pageSetup orientation="portrait" r:id="rId1"/>
    </customSheetView>
    <customSheetView guid="{4B3241F8-45C7-4DC6-A1EE-CC3024BB03D9}" scale="85" topLeftCell="A37">
      <selection activeCell="B79" sqref="B79:G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96" topLeftCell="A63">
      <selection activeCell="D76" sqref="D76"/>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46">
      <selection activeCell="B78" sqref="B78:E79"/>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codeName="Sheet60"/>
  <dimension ref="B1:E65"/>
  <sheetViews>
    <sheetView topLeftCell="B1"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customHeight="1"/>
    <row r="2" spans="2:5" ht="15" customHeight="1">
      <c r="B2" s="2" t="s">
        <v>1</v>
      </c>
      <c r="C2" s="54"/>
      <c r="D2" s="54"/>
      <c r="E2" s="2"/>
    </row>
    <row r="3" spans="2:5" ht="15" customHeight="1">
      <c r="B3" s="3" t="s">
        <v>2</v>
      </c>
      <c r="C3" s="38" t="s">
        <v>119</v>
      </c>
      <c r="D3" s="50" t="s">
        <v>4</v>
      </c>
      <c r="E3" s="4"/>
    </row>
    <row r="4" spans="2:5" ht="15.6">
      <c r="B4" s="3" t="s">
        <v>5</v>
      </c>
      <c r="C4" s="38" t="s">
        <v>124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B78" sqref="B78:E79"/>
      <pageMargins left="0" right="0" top="0" bottom="0" header="0" footer="0"/>
      <pageSetup orientation="portrait" r:id="rId1"/>
    </customSheetView>
    <customSheetView guid="{4B3241F8-45C7-4DC6-A1EE-CC3024BB03D9}" scale="70" topLeftCell="A49">
      <selection activeCell="B79" sqref="B79:G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49">
      <selection activeCell="D76" sqref="D76"/>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39" sqref="C39"/>
      <pageMargins left="0" right="0" top="0" bottom="0" header="0" footer="0"/>
      <pageSetup orientation="portrait" r:id="rId7"/>
    </customSheetView>
    <customSheetView guid="{013D9C44-5798-4304-8A81-440115309307}" scale="70" topLeftCell="A43">
      <selection activeCell="B78" sqref="B78:E79"/>
      <pageMargins left="0" right="0" top="0" bottom="0" header="0" footer="0"/>
      <pageSetup orientation="portrait" r:id="rId8"/>
    </customSheetView>
    <customSheetView guid="{43CCFAE8-AE25-4D23-9403-51A57359EBAE}" scale="70" hiddenRows="1" hiddenColumns="1" topLeftCell="B1">
      <selection activeCell="B1"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codeName="Sheet61"/>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117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customSheetViews>
    <customSheetView guid="{B806610C-F6CE-47AC-85CF-CE2A19C35E87}" scale="70">
      <selection activeCell="C86" sqref="C86"/>
      <pageMargins left="0" right="0" top="0" bottom="0" header="0" footer="0"/>
      <pageSetup orientation="portrait" r:id="rId1"/>
    </customSheetView>
    <customSheetView guid="{4B3241F8-45C7-4DC6-A1EE-CC3024BB03D9}" scale="85" topLeftCell="B34">
      <selection activeCell="E82" sqref="E82"/>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6" topLeftCell="C57">
      <selection activeCell="D76" sqref="D76"/>
      <pageMargins left="0" right="0" top="0" bottom="0" header="0" footer="0"/>
      <pageSetup orientation="portrait" r:id="rId4"/>
    </customSheetView>
    <customSheetView guid="{5F3DB8C1-F907-456E-ABD5-E2499A4AAD50}" scale="70" topLeftCell="A55">
      <selection activeCell="B76" sqref="B76"/>
      <pageMargins left="0" right="0" top="0" bottom="0" header="0" footer="0"/>
      <pageSetup orientation="portrait" r:id="rId5"/>
    </customSheetView>
    <customSheetView guid="{BB6B2E34-AFCF-4C6D-9428-A55E3CFE758C}" scale="70" topLeftCell="A55">
      <selection activeCell="B64" sqref="B64:C75"/>
      <pageMargins left="0" right="0" top="0" bottom="0" header="0" footer="0"/>
      <pageSetup orientation="portrait" r:id="rId6"/>
    </customSheetView>
    <customSheetView guid="{9E9598C5-2ECB-4535-9DC5-601E8F1C90C7}" scale="70">
      <selection activeCell="E30" sqref="E30"/>
      <pageMargins left="0" right="0" top="0" bottom="0" header="0" footer="0"/>
      <pageSetup orientation="portrait" r:id="rId7"/>
    </customSheetView>
    <customSheetView guid="{013D9C44-5798-4304-8A81-440115309307}" scale="70" topLeftCell="A55">
      <selection activeCell="C86" sqref="C86"/>
      <pageMargins left="0" right="0" top="0" bottom="0" header="0" footer="0"/>
      <pageSetup orientation="portrait" r:id="rId8"/>
    </customSheetView>
    <customSheetView guid="{43CCFAE8-AE25-4D23-9403-51A57359EBAE}" scale="70" hiddenRows="1" hiddenColumns="1" topLeftCell="B35">
      <selection activeCell="B34"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8944AB-D268-44EA-B638-CB6095810B1E}">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125</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8C471C-0526-4CA2-BB35-C6482FE3883F}">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126</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1ED940-B2DE-4FB5-8916-ADC047643731}">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90DD91-8723-4131-91CC-9E0C40F273DA}">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F10BB4-08F7-42FA-9F8B-A0823982A027}">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129</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2E127E-37CF-4EBB-AF59-5C0882D8B674}">
  <dimension ref="B1:E65"/>
  <sheetViews>
    <sheetView topLeftCell="B2" zoomScale="68" zoomScaleNormal="68" workbookViewId="0">
      <selection activeCell="D17" sqref="D17"/>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selectLockedCells="1"/>
  <pageMargins left="0.7" right="0.7" top="0.75" bottom="0.75" header="0.3" footer="0.3"/>
  <pageSetup orientation="portrait" r:id="rId1"/>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791AAD-D5FD-4054-8880-3D6085C8AE5B}">
  <dimension ref="B1:E65"/>
  <sheetViews>
    <sheetView topLeftCell="B2" zoomScale="68" zoomScaleNormal="68" workbookViewId="0">
      <selection activeCell="C28" sqref="C28"/>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EF212D7-ACDA-47FD-9FD1-6696EEBCE602}">
  <dimension ref="B1:E65"/>
  <sheetViews>
    <sheetView topLeftCell="B2" zoomScale="68" zoomScaleNormal="68" workbookViewId="0">
      <selection activeCell="D3" sqref="D3"/>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33.75" hidden="1" customHeight="1"/>
    <row r="2" spans="2:5" ht="15" customHeight="1">
      <c r="B2" s="2" t="s">
        <v>1</v>
      </c>
      <c r="C2" s="54"/>
      <c r="D2" s="54"/>
      <c r="E2" s="2"/>
    </row>
    <row r="3" spans="2:5" ht="15" customHeight="1">
      <c r="B3" s="3" t="s">
        <v>2</v>
      </c>
      <c r="C3" s="38" t="s">
        <v>119</v>
      </c>
      <c r="D3" s="50" t="s">
        <v>4</v>
      </c>
      <c r="E3" s="4"/>
    </row>
    <row r="4" spans="2:5" ht="15.6">
      <c r="B4" s="3" t="s">
        <v>5</v>
      </c>
      <c r="C4" s="38" t="s">
        <v>132</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008D65-D907-4EA8-A530-C5426C3C32FA}">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133</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C4A255-A2E6-4F01-986E-33C83559D158}">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134</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615B7E-C5D7-4083-BF1A-524B3C4AF41E}">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135</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2C524F-BE5C-4DCA-8377-41C0C0D58B83}">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136</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1ED7365-B161-427F-BE04-25167F607749}">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BBF190-197B-4259-9076-E6AB5C405360}">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138</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05DC1D-860C-4A91-9379-BD4A3F046FF3}">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139</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r:id="rId1"/>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1A872E-AE73-486C-BFCB-AEB5A159C0DD}">
  <dimension ref="B1:E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119</v>
      </c>
      <c r="D3" s="50" t="s">
        <v>4</v>
      </c>
      <c r="E3" s="4"/>
    </row>
    <row r="4" spans="2:5" ht="15.6">
      <c r="B4" s="3" t="s">
        <v>5</v>
      </c>
      <c r="C4" s="38" t="s">
        <v>140</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42" t="s">
        <v>74</v>
      </c>
      <c r="E13" s="14"/>
    </row>
    <row r="14" spans="2:5" ht="15.6">
      <c r="B14" s="11" t="s">
        <v>21</v>
      </c>
      <c r="C14" s="11" t="s">
        <v>19</v>
      </c>
      <c r="D14" s="42" t="s">
        <v>74</v>
      </c>
      <c r="E14" s="14"/>
    </row>
    <row r="15" spans="2:5" ht="15.6">
      <c r="B15" s="11" t="s">
        <v>23</v>
      </c>
      <c r="C15" s="11" t="s">
        <v>4</v>
      </c>
      <c r="D15" s="42" t="s">
        <v>74</v>
      </c>
      <c r="E15" s="15"/>
    </row>
    <row r="16" spans="2:5" ht="15.6">
      <c r="B16" s="11" t="s">
        <v>24</v>
      </c>
      <c r="C16" s="11" t="s">
        <v>4</v>
      </c>
      <c r="D16" s="42" t="s">
        <v>74</v>
      </c>
      <c r="E16" s="15"/>
    </row>
    <row r="17" spans="2:5" ht="15.6">
      <c r="B17" s="11" t="s">
        <v>25</v>
      </c>
      <c r="C17" s="11" t="s">
        <v>17</v>
      </c>
      <c r="D17" s="42" t="s">
        <v>74</v>
      </c>
      <c r="E17" s="14"/>
    </row>
    <row r="18" spans="2:5" ht="15.6">
      <c r="B18" s="11" t="s">
        <v>26</v>
      </c>
      <c r="C18" s="11" t="s">
        <v>17</v>
      </c>
      <c r="D18" s="42" t="s">
        <v>74</v>
      </c>
      <c r="E18" s="14"/>
    </row>
    <row r="19" spans="2:5" ht="15.6">
      <c r="B19" s="11" t="s">
        <v>27</v>
      </c>
      <c r="C19" s="11" t="s">
        <v>17</v>
      </c>
      <c r="D19" s="42" t="s">
        <v>74</v>
      </c>
      <c r="E19" s="14"/>
    </row>
    <row r="20" spans="2:5" ht="15.6">
      <c r="B20" s="11" t="s">
        <v>28</v>
      </c>
      <c r="C20" s="11" t="s">
        <v>17</v>
      </c>
      <c r="D20" s="42" t="s">
        <v>74</v>
      </c>
      <c r="E20" s="14"/>
    </row>
    <row r="21" spans="2:5" ht="15.6">
      <c r="B21" s="11" t="s">
        <v>29</v>
      </c>
      <c r="C21" s="11" t="s">
        <v>17</v>
      </c>
      <c r="D21" s="42" t="s">
        <v>74</v>
      </c>
      <c r="E21" s="14"/>
    </row>
    <row r="22" spans="2:5" ht="15.6">
      <c r="B22" s="11" t="s">
        <v>30</v>
      </c>
      <c r="C22" s="11" t="s">
        <v>17</v>
      </c>
      <c r="D22" s="42" t="s">
        <v>74</v>
      </c>
      <c r="E22" s="15"/>
    </row>
    <row r="23" spans="2:5" ht="15.6">
      <c r="B23" s="11" t="s">
        <v>32</v>
      </c>
      <c r="C23" s="11" t="s">
        <v>17</v>
      </c>
      <c r="D23" s="42" t="s">
        <v>74</v>
      </c>
      <c r="E23" s="15"/>
    </row>
    <row r="24" spans="2:5" ht="15.6">
      <c r="B24" s="11" t="s">
        <v>33</v>
      </c>
      <c r="C24" s="11" t="s">
        <v>17</v>
      </c>
      <c r="D24" s="42" t="s">
        <v>74</v>
      </c>
      <c r="E24" s="15"/>
    </row>
    <row r="25" spans="2:5" ht="15.6">
      <c r="B25" s="11" t="s">
        <v>34</v>
      </c>
      <c r="C25" s="11" t="s">
        <v>17</v>
      </c>
      <c r="D25" s="42" t="s">
        <v>74</v>
      </c>
      <c r="E25" s="14"/>
    </row>
    <row r="26" spans="2:5" ht="15.6">
      <c r="B26" s="11" t="s">
        <v>35</v>
      </c>
      <c r="C26" s="11" t="s">
        <v>17</v>
      </c>
      <c r="D26" s="42" t="s">
        <v>74</v>
      </c>
      <c r="E26" s="15"/>
    </row>
    <row r="27" spans="2:5" ht="15.6">
      <c r="B27" s="11" t="s">
        <v>36</v>
      </c>
      <c r="C27" s="11" t="s">
        <v>17</v>
      </c>
      <c r="D27" s="42" t="s">
        <v>74</v>
      </c>
      <c r="E27" s="15"/>
    </row>
    <row r="28" spans="2:5" ht="15.6">
      <c r="B28" s="11" t="s">
        <v>37</v>
      </c>
      <c r="C28" s="11" t="s">
        <v>17</v>
      </c>
      <c r="D28" s="42" t="s">
        <v>74</v>
      </c>
      <c r="E28" s="14"/>
    </row>
    <row r="29" spans="2:5" ht="15.6">
      <c r="B29" s="11" t="s">
        <v>38</v>
      </c>
      <c r="C29" s="11" t="s">
        <v>17</v>
      </c>
      <c r="D29" s="42" t="s">
        <v>74</v>
      </c>
      <c r="E29" s="14"/>
    </row>
    <row r="30" spans="2:5" ht="15.6">
      <c r="B30" s="11" t="s">
        <v>39</v>
      </c>
      <c r="C30" s="11" t="s">
        <v>17</v>
      </c>
      <c r="D30" s="42" t="s">
        <v>74</v>
      </c>
      <c r="E30" s="15"/>
    </row>
    <row r="31" spans="2:5" ht="15.6">
      <c r="B31" s="11" t="s">
        <v>40</v>
      </c>
      <c r="C31" s="11" t="s">
        <v>17</v>
      </c>
      <c r="D31" s="42" t="s">
        <v>74</v>
      </c>
      <c r="E31" s="14"/>
    </row>
    <row r="32" spans="2:5" ht="15.6">
      <c r="B32" s="11" t="s">
        <v>41</v>
      </c>
      <c r="C32" s="11" t="s">
        <v>17</v>
      </c>
      <c r="D32" s="42" t="s">
        <v>74</v>
      </c>
      <c r="E32" s="15"/>
    </row>
    <row r="33" spans="2:5" ht="15.6">
      <c r="B33" s="11" t="s">
        <v>25</v>
      </c>
      <c r="C33" s="11" t="s">
        <v>19</v>
      </c>
      <c r="D33" s="42" t="s">
        <v>74</v>
      </c>
      <c r="E33" s="14"/>
    </row>
    <row r="34" spans="2:5" ht="15.6">
      <c r="B34" s="11" t="s">
        <v>26</v>
      </c>
      <c r="C34" s="11" t="s">
        <v>19</v>
      </c>
      <c r="D34" s="42" t="s">
        <v>74</v>
      </c>
      <c r="E34" s="14"/>
    </row>
    <row r="35" spans="2:5" ht="15.6">
      <c r="B35" s="11" t="s">
        <v>27</v>
      </c>
      <c r="C35" s="11" t="s">
        <v>19</v>
      </c>
      <c r="D35" s="42" t="s">
        <v>74</v>
      </c>
      <c r="E35" s="14"/>
    </row>
    <row r="36" spans="2:5" ht="15.6">
      <c r="B36" s="11" t="s">
        <v>28</v>
      </c>
      <c r="C36" s="11" t="s">
        <v>19</v>
      </c>
      <c r="D36" s="42" t="s">
        <v>74</v>
      </c>
      <c r="E36" s="14"/>
    </row>
    <row r="37" spans="2:5" ht="15.6">
      <c r="B37" s="11" t="s">
        <v>29</v>
      </c>
      <c r="C37" s="11" t="s">
        <v>19</v>
      </c>
      <c r="D37" s="42" t="s">
        <v>74</v>
      </c>
      <c r="E37" s="14"/>
    </row>
    <row r="38" spans="2:5" ht="15.6">
      <c r="B38" s="11" t="s">
        <v>30</v>
      </c>
      <c r="C38" s="11" t="s">
        <v>19</v>
      </c>
      <c r="D38" s="42" t="s">
        <v>74</v>
      </c>
      <c r="E38" s="14"/>
    </row>
    <row r="39" spans="2:5" ht="15.6">
      <c r="B39" s="11" t="s">
        <v>32</v>
      </c>
      <c r="C39" s="11" t="s">
        <v>19</v>
      </c>
      <c r="D39" s="42" t="s">
        <v>74</v>
      </c>
      <c r="E39" s="14"/>
    </row>
    <row r="40" spans="2:5" ht="15.6">
      <c r="B40" s="11" t="s">
        <v>33</v>
      </c>
      <c r="C40" s="11" t="s">
        <v>19</v>
      </c>
      <c r="D40" s="42" t="s">
        <v>74</v>
      </c>
      <c r="E40" s="14"/>
    </row>
    <row r="41" spans="2:5" ht="15.6">
      <c r="B41" s="11" t="s">
        <v>34</v>
      </c>
      <c r="C41" s="11" t="s">
        <v>19</v>
      </c>
      <c r="D41" s="42" t="s">
        <v>74</v>
      </c>
      <c r="E41" s="15"/>
    </row>
    <row r="42" spans="2:5" ht="15.6">
      <c r="B42" s="11" t="s">
        <v>35</v>
      </c>
      <c r="C42" s="11" t="s">
        <v>19</v>
      </c>
      <c r="D42" s="42" t="s">
        <v>74</v>
      </c>
      <c r="E42" s="14"/>
    </row>
    <row r="43" spans="2:5" ht="15.6">
      <c r="B43" s="11" t="s">
        <v>36</v>
      </c>
      <c r="C43" s="11" t="s">
        <v>19</v>
      </c>
      <c r="D43" s="42" t="s">
        <v>74</v>
      </c>
      <c r="E43" s="14"/>
    </row>
    <row r="44" spans="2:5" ht="15.6">
      <c r="B44" s="11" t="s">
        <v>37</v>
      </c>
      <c r="C44" s="11" t="s">
        <v>19</v>
      </c>
      <c r="D44" s="42" t="s">
        <v>74</v>
      </c>
      <c r="E44" s="14"/>
    </row>
    <row r="45" spans="2:5" ht="15.6">
      <c r="B45" s="11" t="s">
        <v>38</v>
      </c>
      <c r="C45" s="11" t="s">
        <v>19</v>
      </c>
      <c r="D45" s="42" t="s">
        <v>74</v>
      </c>
      <c r="E45" s="15"/>
    </row>
    <row r="46" spans="2:5" ht="15" customHeight="1">
      <c r="B46" s="11" t="s">
        <v>39</v>
      </c>
      <c r="C46" s="11" t="s">
        <v>19</v>
      </c>
      <c r="D46" s="42" t="s">
        <v>74</v>
      </c>
      <c r="E46" s="15"/>
    </row>
    <row r="47" spans="2:5" ht="15.6">
      <c r="B47" s="11" t="s">
        <v>40</v>
      </c>
      <c r="C47" s="11" t="s">
        <v>19</v>
      </c>
      <c r="D47" s="42" t="s">
        <v>74</v>
      </c>
      <c r="E47" s="14"/>
    </row>
    <row r="48" spans="2:5" ht="15" customHeight="1">
      <c r="B48" s="11" t="s">
        <v>41</v>
      </c>
      <c r="C48" s="11" t="s">
        <v>19</v>
      </c>
      <c r="D48" s="42" t="s">
        <v>74</v>
      </c>
      <c r="E48" s="15"/>
    </row>
    <row r="49" spans="2:5" ht="15" customHeight="1">
      <c r="B49" s="11" t="s">
        <v>16</v>
      </c>
      <c r="C49" s="11" t="s">
        <v>17</v>
      </c>
      <c r="D49" s="42" t="s">
        <v>74</v>
      </c>
      <c r="E49" s="14"/>
    </row>
    <row r="50" spans="2:5" ht="15" customHeight="1">
      <c r="B50" s="11" t="s">
        <v>16</v>
      </c>
      <c r="C50" s="11" t="s">
        <v>19</v>
      </c>
      <c r="D50" s="42" t="s">
        <v>74</v>
      </c>
      <c r="E50" s="14"/>
    </row>
    <row r="51" spans="2:5" ht="15.6">
      <c r="B51" s="11" t="s">
        <v>42</v>
      </c>
      <c r="C51" s="11" t="s">
        <v>4</v>
      </c>
      <c r="D51" s="42" t="s">
        <v>74</v>
      </c>
      <c r="E51" s="15"/>
    </row>
    <row r="52" spans="2:5" ht="15" customHeight="1">
      <c r="B52" s="16" t="s">
        <v>43</v>
      </c>
      <c r="C52" s="72"/>
      <c r="D52" s="10" t="s">
        <v>10</v>
      </c>
      <c r="E52" s="10" t="s">
        <v>11</v>
      </c>
    </row>
    <row r="53" spans="2:5" ht="15" customHeight="1">
      <c r="B53" s="17" t="s">
        <v>44</v>
      </c>
      <c r="C53" s="73"/>
      <c r="D53" s="42" t="s">
        <v>74</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t="15.6">
      <c r="B64" s="21" t="s">
        <v>61</v>
      </c>
      <c r="C64" s="71"/>
      <c r="D64" s="71"/>
      <c r="E64" s="22"/>
    </row>
    <row r="65" spans="2:5" ht="15.6">
      <c r="B65" s="55"/>
      <c r="C65" s="56"/>
      <c r="D65" s="56"/>
      <c r="E65" s="23"/>
    </row>
  </sheetData>
  <sheetProtection sheet="1" objects="1" scenarios="1"/>
  <pageMargins left="0.7" right="0.7" top="0.75" bottom="0.75" header="0.3" footer="0.3"/>
  <pageSetup orientation="portrait"/>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codeName="Sheet21"/>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41.1406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141</v>
      </c>
      <c r="D3" s="50" t="s">
        <v>4</v>
      </c>
      <c r="E3" s="38"/>
    </row>
    <row r="4" spans="2:5" ht="15.6">
      <c r="B4" s="3" t="s">
        <v>5</v>
      </c>
      <c r="C4" s="39" t="s">
        <v>76</v>
      </c>
      <c r="D4" s="50" t="s">
        <v>4</v>
      </c>
      <c r="E4" s="39"/>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6.5" customHeight="1">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14</v>
      </c>
      <c r="E38" s="14"/>
    </row>
    <row r="39" spans="2:5" ht="15.6">
      <c r="B39" s="11" t="s">
        <v>32</v>
      </c>
      <c r="C39" s="11" t="s">
        <v>19</v>
      </c>
      <c r="D39" s="12" t="s">
        <v>65</v>
      </c>
      <c r="E39" s="14"/>
    </row>
    <row r="40" spans="2:5" ht="16.5" customHeight="1">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28">
      <selection activeCell="D54" sqref="D54"/>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91" topLeftCell="A57">
      <selection activeCell="C68" sqref="C68"/>
      <pageMargins left="0" right="0" top="0" bottom="0" header="0" footer="0"/>
      <pageSetup orientation="portrait" r:id="rId4"/>
    </customSheetView>
    <customSheetView guid="{5F3DB8C1-F907-456E-ABD5-E2499A4AAD50}" scale="70" topLeftCell="A55">
      <selection activeCell="B64" sqref="B64:C75"/>
      <pageMargins left="0" right="0" top="0" bottom="0" header="0" footer="0"/>
      <pageSetup orientation="portrait" r:id="rId5"/>
    </customSheetView>
    <customSheetView guid="{BB6B2E34-AFCF-4C6D-9428-A55E3CFE758C}" scale="70" topLeftCell="A55">
      <selection activeCell="B64" sqref="B64:C75"/>
      <pageMargins left="0" right="0" top="0" bottom="0" header="0" footer="0"/>
      <pageSetup orientation="portrait" r:id="rId6"/>
    </customSheetView>
    <customSheetView guid="{9E9598C5-2ECB-4535-9DC5-601E8F1C90C7}" scale="70" topLeftCell="A13">
      <selection activeCell="D53" sqref="D53"/>
      <pageMargins left="0" right="0" top="0" bottom="0" header="0" footer="0"/>
      <pageSetup orientation="portrait" r:id="rId7"/>
    </customSheetView>
    <customSheetView guid="{013D9C44-5798-4304-8A81-440115309307}" scale="70" topLeftCell="A22">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sheetPr codeName="Sheet1"/>
  <dimension ref="B1:E65"/>
  <sheetViews>
    <sheetView topLeftCell="B5"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142</v>
      </c>
      <c r="D3" s="57" t="s">
        <v>4</v>
      </c>
      <c r="E3" s="4"/>
    </row>
    <row r="4" spans="2:5" ht="15.6">
      <c r="B4" s="3" t="s">
        <v>5</v>
      </c>
      <c r="C4" s="5" t="s">
        <v>6</v>
      </c>
      <c r="D4" s="60" t="s">
        <v>4</v>
      </c>
      <c r="E4" s="5"/>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70" topLeftCell="A37">
      <selection activeCell="D54" sqref="D54"/>
      <pageMargins left="0" right="0" top="0" bottom="0" header="0" footer="0"/>
      <pageSetup orientation="portrait" r:id="rId2"/>
    </customSheetView>
    <customSheetView guid="{53B9AE4F-0970-4FD9-B14D-70069E8E5495}" scale="70">
      <selection activeCell="C69" sqref="C69"/>
      <pageMargins left="0" right="0" top="0" bottom="0" header="0" footer="0"/>
      <pageSetup orientation="portrait" r:id="rId3"/>
    </customSheetView>
    <customSheetView guid="{2022CF76-99AF-47F7-AB6C-26458AE08368}" scale="70" topLeftCell="A49">
      <selection activeCell="D76" sqref="D76:D77"/>
      <pageMargins left="0" right="0" top="0" bottom="0" header="0" footer="0"/>
      <pageSetup orientation="portrait" r:id="rId4"/>
    </customSheetView>
    <customSheetView guid="{5F3DB8C1-F907-456E-ABD5-E2499A4AAD50}" scale="70" topLeftCell="A49">
      <selection activeCell="B64" sqref="B64:C75"/>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topLeftCell="A13">
      <selection activeCell="D53" sqref="D53"/>
      <pageMargins left="0" right="0" top="0" bottom="0" header="0" footer="0"/>
      <pageSetup orientation="portrait" r:id="rId7"/>
    </customSheetView>
    <customSheetView guid="{013D9C44-5798-4304-8A81-440115309307}" scale="70" topLeftCell="A22">
      <selection activeCell="D43" sqref="D43"/>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sheetPr codeName="Sheet102"/>
  <dimension ref="B1:E65"/>
  <sheetViews>
    <sheetView topLeftCell="B4" zoomScale="68" zoomScaleNormal="68" workbookViewId="0">
      <selection activeCell="B7" sqref="B7:E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143</v>
      </c>
      <c r="D3" s="50" t="s">
        <v>4</v>
      </c>
      <c r="E3" s="4"/>
    </row>
    <row r="4" spans="2:5" ht="15.6">
      <c r="B4" s="3" t="s">
        <v>5</v>
      </c>
      <c r="C4" s="38" t="s">
        <v>117</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88" topLeftCell="A36">
      <selection activeCell="D76" sqref="D76:D77"/>
      <pageMargins left="0" right="0" top="0" bottom="0" header="0" footer="0"/>
      <pageSetup orientation="portrait" r:id="rId2"/>
    </customSheetView>
    <customSheetView guid="{53B9AE4F-0970-4FD9-B14D-70069E8E5495}" scale="70">
      <selection activeCell="C4" sqref="C4"/>
      <pageMargins left="0" right="0" top="0" bottom="0" header="0" footer="0"/>
      <pageSetup orientation="portrait" r:id="rId3"/>
    </customSheetView>
    <customSheetView guid="{2022CF76-99AF-47F7-AB6C-26458AE08368}" scale="88" topLeftCell="A60">
      <selection activeCell="D76" sqref="D76:D77"/>
      <pageMargins left="0" right="0" top="0" bottom="0" header="0" footer="0"/>
      <pageSetup orientation="portrait" r:id="rId4"/>
    </customSheetView>
    <customSheetView guid="{5F3DB8C1-F907-456E-ABD5-E2499A4AAD50}" scale="70" topLeftCell="A58">
      <selection activeCell="D84" sqref="D84"/>
      <pageMargins left="0" right="0" top="0" bottom="0" header="0" footer="0"/>
      <pageSetup orientation="portrait" r:id="rId5"/>
    </customSheetView>
    <customSheetView guid="{BB6B2E34-AFCF-4C6D-9428-A55E3CFE758C}" scale="70" topLeftCell="A58">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topLeftCell="A4">
      <selection activeCell="D31" sqref="D31"/>
      <pageMargins left="0" right="0" top="0" bottom="0" header="0" footer="0"/>
      <pageSetup orientation="portrait" r:id="rId8"/>
    </customSheetView>
    <customSheetView guid="{43CCFAE8-AE25-4D23-9403-51A57359EBAE}" scale="70" hiddenRows="1" hiddenColumns="1" topLeftCell="B35">
      <selection activeCell="B34"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8762FA4-2BC8-4523-9790-5FC493E1A40A}">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143</v>
      </c>
      <c r="D3" s="50" t="s">
        <v>4</v>
      </c>
      <c r="E3" s="4"/>
    </row>
    <row r="4" spans="2:5" ht="15.6">
      <c r="B4" s="3" t="s">
        <v>5</v>
      </c>
      <c r="C4" s="38" t="s">
        <v>81</v>
      </c>
      <c r="D4" s="50"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pageMargins left="0.7" right="0.7" top="0.75" bottom="0.75" header="0.3" footer="0.3"/>
  <pageSetup orientation="portrait" r:id="rId1"/>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dimension ref="B1:E65"/>
  <sheetViews>
    <sheetView topLeftCell="B2"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143</v>
      </c>
      <c r="D3" s="57" t="s">
        <v>4</v>
      </c>
      <c r="E3" s="4"/>
    </row>
    <row r="4" spans="2:5" ht="15.6">
      <c r="B4" s="3" t="s">
        <v>5</v>
      </c>
      <c r="C4" s="38" t="s">
        <v>118</v>
      </c>
      <c r="D4" s="57" t="s">
        <v>4</v>
      </c>
      <c r="E4" s="4"/>
    </row>
    <row r="5" spans="2:5" ht="15.75" customHeight="1">
      <c r="B5" s="6" t="s">
        <v>7</v>
      </c>
      <c r="C5" s="39">
        <v>2024</v>
      </c>
      <c r="D5" s="57"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80" t="s">
        <v>14</v>
      </c>
      <c r="E8" s="13"/>
    </row>
    <row r="9" spans="2:5" ht="15" customHeight="1">
      <c r="B9" s="11" t="s">
        <v>15</v>
      </c>
      <c r="C9" s="11" t="s">
        <v>13</v>
      </c>
      <c r="D9" s="80" t="s">
        <v>14</v>
      </c>
      <c r="E9" s="13"/>
    </row>
    <row r="10" spans="2:5" ht="15.6">
      <c r="B10" s="11" t="s">
        <v>16</v>
      </c>
      <c r="C10" s="11" t="s">
        <v>17</v>
      </c>
      <c r="D10" s="80" t="s">
        <v>14</v>
      </c>
      <c r="E10" s="13"/>
    </row>
    <row r="11" spans="2:5" ht="15.6">
      <c r="B11" s="11" t="s">
        <v>18</v>
      </c>
      <c r="C11" s="11" t="s">
        <v>19</v>
      </c>
      <c r="D11" s="80"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80"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80" t="s">
        <v>14</v>
      </c>
      <c r="E54" s="13"/>
    </row>
    <row r="55" spans="2:5" ht="15.6">
      <c r="B55" s="2" t="s">
        <v>46</v>
      </c>
      <c r="C55" s="54"/>
      <c r="D55" s="10" t="s">
        <v>10</v>
      </c>
      <c r="E55" s="10" t="s">
        <v>11</v>
      </c>
    </row>
    <row r="56" spans="2:5" ht="15" customHeight="1">
      <c r="B56" s="11" t="s">
        <v>47</v>
      </c>
      <c r="C56" s="19" t="s">
        <v>48</v>
      </c>
      <c r="D56" s="80" t="s">
        <v>14</v>
      </c>
      <c r="E56" s="14"/>
    </row>
    <row r="57" spans="2:5" ht="15" customHeight="1">
      <c r="B57" s="11" t="s">
        <v>49</v>
      </c>
      <c r="C57" s="19" t="s">
        <v>50</v>
      </c>
      <c r="D57" s="80" t="s">
        <v>14</v>
      </c>
      <c r="E57" s="14"/>
    </row>
    <row r="58" spans="2:5" ht="15" customHeight="1">
      <c r="B58" s="11" t="s">
        <v>51</v>
      </c>
      <c r="C58" s="19" t="s">
        <v>52</v>
      </c>
      <c r="D58" s="80" t="s">
        <v>14</v>
      </c>
      <c r="E58" s="15"/>
    </row>
    <row r="59" spans="2:5" ht="15" customHeight="1">
      <c r="B59" s="11" t="s">
        <v>53</v>
      </c>
      <c r="C59" s="19" t="s">
        <v>54</v>
      </c>
      <c r="D59" s="80" t="s">
        <v>14</v>
      </c>
      <c r="E59" s="14"/>
    </row>
    <row r="60" spans="2:5" ht="15" customHeight="1">
      <c r="B60" s="11" t="s">
        <v>55</v>
      </c>
      <c r="C60" s="19" t="s">
        <v>56</v>
      </c>
      <c r="D60" s="80" t="s">
        <v>14</v>
      </c>
      <c r="E60" s="14"/>
    </row>
    <row r="61" spans="2:5" ht="15" customHeight="1">
      <c r="B61" s="11" t="s">
        <v>57</v>
      </c>
      <c r="C61" s="19" t="s">
        <v>58</v>
      </c>
      <c r="D61" s="80" t="s">
        <v>14</v>
      </c>
      <c r="E61" s="14"/>
    </row>
    <row r="62" spans="2:5" ht="15.6">
      <c r="B62" s="2" t="s">
        <v>59</v>
      </c>
      <c r="C62" s="54"/>
      <c r="D62" s="10" t="s">
        <v>10</v>
      </c>
      <c r="E62" s="10" t="s">
        <v>11</v>
      </c>
    </row>
    <row r="63" spans="2:5" ht="15" customHeight="1">
      <c r="B63" s="20" t="s">
        <v>60</v>
      </c>
      <c r="C63" s="20"/>
      <c r="D63" s="80" t="s">
        <v>14</v>
      </c>
      <c r="E63" s="15"/>
    </row>
    <row r="64" spans="2:5" hidden="1">
      <c r="C64"/>
      <c r="D64"/>
    </row>
    <row r="65" spans="2:4" hidden="1">
      <c r="B65"/>
      <c r="C65"/>
      <c r="D65"/>
    </row>
  </sheetData>
  <sheetProtection sheet="1" objects="1" scenarios="1"/>
  <customSheetViews>
    <customSheetView guid="{B806610C-F6CE-47AC-85CF-CE2A19C35E87}" scale="70">
      <selection activeCell="C4" sqref="C4"/>
      <pageMargins left="0" right="0" top="0" bottom="0" header="0" footer="0"/>
      <pageSetup orientation="portrait" r:id="rId1"/>
    </customSheetView>
    <customSheetView guid="{4B3241F8-45C7-4DC6-A1EE-CC3024BB03D9}" scale="70" topLeftCell="A49">
      <selection activeCell="D76" sqref="D76:D77"/>
      <pageMargins left="0" right="0" top="0" bottom="0" header="0" footer="0"/>
      <pageSetup orientation="portrait" r:id="rId2"/>
    </customSheetView>
    <customSheetView guid="{2022CF76-99AF-47F7-AB6C-26458AE08368}" scale="70" topLeftCell="A49">
      <selection activeCell="D76" sqref="D76:D77"/>
      <pageMargins left="0" right="0" top="0" bottom="0" header="0" footer="0"/>
      <pageSetup orientation="portrait" r:id="rId3"/>
    </customSheetView>
    <customSheetView guid="{5F3DB8C1-F907-456E-ABD5-E2499A4AAD50}" scale="70" topLeftCell="A49">
      <selection activeCell="B64" sqref="B64:C75"/>
      <pageMargins left="0" right="0" top="0" bottom="0" header="0" footer="0"/>
      <pageSetup orientation="portrait" r:id="rId4"/>
    </customSheetView>
    <customSheetView guid="{BB6B2E34-AFCF-4C6D-9428-A55E3CFE758C}" scale="70" topLeftCell="A49">
      <selection activeCell="B64" sqref="B64:C75"/>
      <pageMargins left="0" right="0" top="0" bottom="0" header="0" footer="0"/>
      <pageSetup orientation="portrait" r:id="rId5"/>
    </customSheetView>
    <customSheetView guid="{9E9598C5-2ECB-4535-9DC5-601E8F1C90C7}" scale="70">
      <selection activeCell="C4" sqref="C4"/>
      <pageMargins left="0" right="0" top="0" bottom="0" header="0" footer="0"/>
      <pageSetup orientation="portrait" r:id="rId6"/>
    </customSheetView>
    <customSheetView guid="{013D9C44-5798-4304-8A81-440115309307}" scale="70" topLeftCell="A4">
      <selection activeCell="D45" sqref="D45"/>
      <pageMargins left="0" right="0" top="0" bottom="0" header="0" footer="0"/>
      <pageSetup orientation="portrait" r:id="rId7"/>
    </customSheetView>
    <customSheetView guid="{43CCFAE8-AE25-4D23-9403-51A57359EBAE}" scale="70" hiddenRows="1" hiddenColumns="1" topLeftCell="B3">
      <selection activeCell="B3" sqref="A1:XFD1048576"/>
      <pageMargins left="0" right="0" top="0" bottom="0" header="0" footer="0"/>
      <pageSetup orientation="portrait" r:id="rId8"/>
    </customSheetView>
  </customSheetViews>
  <pageMargins left="0.7" right="0.7" top="0.75" bottom="0.75" header="0.3" footer="0.3"/>
  <pageSetup orientation="portrait" r:id="rId9"/>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sheetPr codeName="Sheet104"/>
  <dimension ref="B1:E65"/>
  <sheetViews>
    <sheetView topLeftCell="B5"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143</v>
      </c>
      <c r="D3" s="57" t="s">
        <v>4</v>
      </c>
      <c r="E3" s="4"/>
    </row>
    <row r="4" spans="2:5" ht="15.6">
      <c r="B4" s="3" t="s">
        <v>5</v>
      </c>
      <c r="C4" s="4" t="s">
        <v>86</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A24" sqref="A24:XFD24"/>
      <pageMargins left="0" right="0" top="0" bottom="0" header="0" footer="0"/>
      <pageSetup orientation="portrait" r:id="rId1"/>
    </customSheetView>
    <customSheetView guid="{4B3241F8-45C7-4DC6-A1EE-CC3024BB03D9}" scale="70" topLeftCell="A19">
      <selection activeCell="B79" sqref="B7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A58">
      <selection activeCell="D88" sqref="D88"/>
      <pageMargins left="0" right="0" top="0" bottom="0" header="0" footer="0"/>
      <pageSetup orientation="portrait" r:id="rId4"/>
    </customSheetView>
    <customSheetView guid="{5F3DB8C1-F907-456E-ABD5-E2499A4AAD50}" scale="70" topLeftCell="A58">
      <selection activeCell="B64" sqref="B64:C75"/>
      <pageMargins left="0" right="0" top="0" bottom="0" header="0" footer="0"/>
      <pageSetup orientation="portrait" r:id="rId5"/>
    </customSheetView>
    <customSheetView guid="{BB6B2E34-AFCF-4C6D-9428-A55E3CFE758C}" scale="70" topLeftCell="A58">
      <selection activeCell="B64" sqref="B64:C75"/>
      <pageMargins left="0" right="0" top="0" bottom="0" header="0" footer="0"/>
      <pageSetup orientation="portrait" r:id="rId6"/>
    </customSheetView>
    <customSheetView guid="{9E9598C5-2ECB-4535-9DC5-601E8F1C90C7}" scale="70">
      <selection activeCell="C41" sqref="C41"/>
      <pageMargins left="0" right="0" top="0" bottom="0" header="0" footer="0"/>
      <pageSetup orientation="portrait" r:id="rId7"/>
    </customSheetView>
    <customSheetView guid="{013D9C44-5798-4304-8A81-440115309307}" scale="70" topLeftCell="A4">
      <selection activeCell="C38" sqref="C38"/>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sheetPr codeName="Sheet43"/>
  <dimension ref="B1:E65"/>
  <sheetViews>
    <sheetView topLeftCell="B5" zoomScale="68" zoomScaleNormal="68"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144</v>
      </c>
      <c r="D3" s="57" t="s">
        <v>4</v>
      </c>
      <c r="E3" s="4"/>
    </row>
    <row r="4" spans="2:5" ht="15.6">
      <c r="B4" s="3" t="s">
        <v>5</v>
      </c>
      <c r="C4" s="4" t="s">
        <v>145</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E38" sqref="E38"/>
      <pageMargins left="0" right="0" top="0" bottom="0" header="0" footer="0"/>
      <pageSetup orientation="portrait" r:id="rId1"/>
    </customSheetView>
    <customSheetView guid="{4B3241F8-45C7-4DC6-A1EE-CC3024BB03D9}" scale="70" topLeftCell="A27">
      <selection activeCell="D54" sqref="D54"/>
      <pageMargins left="0" right="0" top="0" bottom="0" header="0" footer="0"/>
      <pageSetup orientation="portrait" r:id="rId2"/>
    </customSheetView>
    <customSheetView guid="{53B9AE4F-0970-4FD9-B14D-70069E8E5495}" scale="70">
      <selection activeCell="B24" sqref="B24"/>
      <pageMargins left="0" right="0" top="0" bottom="0" header="0" footer="0"/>
      <pageSetup orientation="portrait" r:id="rId3"/>
    </customSheetView>
    <customSheetView guid="{2022CF76-99AF-47F7-AB6C-26458AE08368}" scale="82" topLeftCell="C56">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E38" sqref="E38"/>
      <pageMargins left="0" right="0" top="0" bottom="0" header="0" footer="0"/>
      <pageSetup orientation="portrait" r:id="rId7"/>
    </customSheetView>
    <customSheetView guid="{013D9C44-5798-4304-8A81-440115309307}" scale="70" topLeftCell="A22">
      <selection activeCell="E38" sqref="E38"/>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sheetPr codeName="Sheet44"/>
  <dimension ref="B1:E65"/>
  <sheetViews>
    <sheetView topLeftCell="B11"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8" t="s">
        <v>4</v>
      </c>
      <c r="E3" s="38"/>
    </row>
    <row r="4" spans="2:5" ht="15.6">
      <c r="B4" s="3" t="s">
        <v>5</v>
      </c>
      <c r="C4" s="39" t="s">
        <v>146</v>
      </c>
      <c r="D4" s="59"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0" sqref="C30"/>
      <pageMargins left="0" right="0" top="0" bottom="0" header="0" footer="0"/>
      <pageSetup orientation="portrait" r:id="rId1"/>
    </customSheetView>
    <customSheetView guid="{4B3241F8-45C7-4DC6-A1EE-CC3024BB03D9}" scale="70">
      <selection activeCell="D28" sqref="D28"/>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79" topLeftCell="C51">
      <selection activeCell="D76" sqref="D76:D77"/>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C30" sqref="C30"/>
      <pageMargins left="0" right="0" top="0" bottom="0" header="0" footer="0"/>
      <pageSetup orientation="portrait" r:id="rId7"/>
    </customSheetView>
    <customSheetView guid="{013D9C44-5798-4304-8A81-440115309307}" scale="70">
      <selection activeCell="C30" sqref="C30"/>
      <pageMargins left="0" right="0" top="0" bottom="0" header="0" footer="0"/>
      <pageSetup orientation="portrait" r:id="rId8"/>
    </customSheetView>
    <customSheetView guid="{43CCFAE8-AE25-4D23-9403-51A57359EBAE}" scale="70" hiddenRows="1" hiddenColumns="1" topLeftCell="B21">
      <selection activeCell="B20"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sheetPr codeName="Sheet45"/>
  <dimension ref="B1:E65"/>
  <sheetViews>
    <sheetView topLeftCell="B11"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8" t="s">
        <v>4</v>
      </c>
      <c r="E3" s="38"/>
    </row>
    <row r="4" spans="2:5" ht="15.6">
      <c r="B4" s="3" t="s">
        <v>5</v>
      </c>
      <c r="C4" s="39" t="s">
        <v>147</v>
      </c>
      <c r="D4" s="59"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customSheetViews>
    <customSheetView guid="{B806610C-F6CE-47AC-85CF-CE2A19C35E87}" scale="70">
      <selection activeCell="C40" sqref="C40"/>
      <pageMargins left="0" right="0" top="0" bottom="0" header="0" footer="0"/>
      <pageSetup orientation="portrait" r:id="rId1"/>
    </customSheetView>
    <customSheetView guid="{4B3241F8-45C7-4DC6-A1EE-CC3024BB03D9}" scale="70" topLeftCell="A27">
      <selection activeCell="D54" sqref="D54"/>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2" topLeftCell="B59">
      <selection activeCell="D76" sqref="D76:D77"/>
      <pageMargins left="0" right="0" top="0" bottom="0" header="0" footer="0"/>
      <pageSetup orientation="portrait" r:id="rId4"/>
    </customSheetView>
    <customSheetView guid="{5F3DB8C1-F907-456E-ABD5-E2499A4AAD50}" scale="70" topLeftCell="A61">
      <selection activeCell="B78" sqref="B78"/>
      <pageMargins left="0" right="0" top="0" bottom="0" header="0" footer="0"/>
      <pageSetup orientation="portrait" r:id="rId5"/>
    </customSheetView>
    <customSheetView guid="{BB6B2E34-AFCF-4C6D-9428-A55E3CFE758C}" scale="70" topLeftCell="A61">
      <selection activeCell="B64" sqref="B64:C75"/>
      <pageMargins left="0" right="0" top="0" bottom="0" header="0" footer="0"/>
      <pageSetup orientation="portrait" r:id="rId6"/>
    </customSheetView>
    <customSheetView guid="{9E9598C5-2ECB-4535-9DC5-601E8F1C90C7}" scale="70">
      <selection activeCell="C40" sqref="C40"/>
      <pageMargins left="0" right="0" top="0" bottom="0" header="0" footer="0"/>
      <pageSetup orientation="portrait" r:id="rId7"/>
    </customSheetView>
    <customSheetView guid="{013D9C44-5798-4304-8A81-440115309307}" scale="70">
      <selection activeCell="C40" sqref="C4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sheetPr codeName="Sheet46"/>
  <dimension ref="B1:E65"/>
  <sheetViews>
    <sheetView topLeftCell="B11"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148</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42" sqref="C42"/>
      <pageMargins left="0" right="0" top="0" bottom="0" header="0" footer="0"/>
      <pageSetup orientation="portrait" r:id="rId1"/>
    </customSheetView>
    <customSheetView guid="{4B3241F8-45C7-4DC6-A1EE-CC3024BB03D9}" scale="70" topLeftCell="A27">
      <selection activeCell="D20" sqref="D20"/>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5" topLeftCell="B59">
      <selection activeCell="D76" sqref="D76:D77"/>
      <pageMargins left="0" right="0" top="0" bottom="0" header="0" footer="0"/>
      <pageSetup orientation="portrait" r:id="rId4"/>
    </customSheetView>
    <customSheetView guid="{5F3DB8C1-F907-456E-ABD5-E2499A4AAD50}" scale="70" topLeftCell="A46">
      <selection activeCell="B78" sqref="B78"/>
      <pageMargins left="0" right="0" top="0" bottom="0" header="0" footer="0"/>
      <pageSetup orientation="portrait" r:id="rId5"/>
    </customSheetView>
    <customSheetView guid="{BB6B2E34-AFCF-4C6D-9428-A55E3CFE758C}" scale="70" topLeftCell="A46">
      <selection activeCell="B64" sqref="B64:C75"/>
      <pageMargins left="0" right="0" top="0" bottom="0" header="0" footer="0"/>
      <pageSetup orientation="portrait" r:id="rId6"/>
    </customSheetView>
    <customSheetView guid="{9E9598C5-2ECB-4535-9DC5-601E8F1C90C7}" scale="70">
      <selection activeCell="C42" sqref="C42"/>
      <pageMargins left="0" right="0" top="0" bottom="0" header="0" footer="0"/>
      <pageSetup orientation="portrait" r:id="rId7"/>
    </customSheetView>
    <customSheetView guid="{013D9C44-5798-4304-8A81-440115309307}" scale="70">
      <selection activeCell="C42" sqref="C42"/>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sheetPr codeName="Sheet47"/>
  <dimension ref="B1:E65"/>
  <sheetViews>
    <sheetView topLeftCell="B5" zoomScale="68" zoomScaleNormal="68"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149</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5">
      <selection activeCell="D31" sqref="D31"/>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2" topLeftCell="A65">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sheetPr codeName="Sheet48"/>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150</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85" topLeftCell="A34">
      <selection activeCell="D54" sqref="D54"/>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92" topLeftCell="A69">
      <selection activeCell="D75" sqref="D75: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0">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sheetPr codeName="Sheet49"/>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151</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5">
      <selection activeCell="D31" sqref="D31"/>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3" topLeftCell="A62">
      <selection activeCell="D74" sqref="D74:D77"/>
      <pageMargins left="0" right="0" top="0" bottom="0" header="0" footer="0"/>
      <pageSetup orientation="portrait" r:id="rId4"/>
    </customSheetView>
    <customSheetView guid="{5F3DB8C1-F907-456E-ABD5-E2499A4AAD50}" scale="70" topLeftCell="A46">
      <selection activeCell="B78" sqref="B78"/>
      <pageMargins left="0" right="0" top="0" bottom="0" header="0" footer="0"/>
      <pageSetup orientation="portrait" r:id="rId5"/>
    </customSheetView>
    <customSheetView guid="{BB6B2E34-AFCF-4C6D-9428-A55E3CFE758C}" scale="70" topLeftCell="A43">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43">
      <selection activeCell="B4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sheetPr codeName="Sheet50"/>
  <dimension ref="B1:E65"/>
  <sheetViews>
    <sheetView topLeftCell="B4"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152</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B22" sqref="B22"/>
      <pageMargins left="0" right="0" top="0" bottom="0" header="0" footer="0"/>
      <pageSetup orientation="portrait" r:id="rId1"/>
    </customSheetView>
    <customSheetView guid="{4B3241F8-45C7-4DC6-A1EE-CC3024BB03D9}" scale="70" topLeftCell="A27">
      <selection activeCell="D47" sqref="D47"/>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6" topLeftCell="B60">
      <selection activeCell="D76" sqref="D76:D77"/>
      <pageMargins left="0" right="0" top="0" bottom="0" header="0" footer="0"/>
      <pageSetup orientation="portrait" r:id="rId4"/>
    </customSheetView>
    <customSheetView guid="{5F3DB8C1-F907-456E-ABD5-E2499A4AAD50}" scale="70" topLeftCell="A55">
      <selection activeCell="B78" sqref="B78"/>
      <pageMargins left="0" right="0" top="0" bottom="0" header="0" footer="0"/>
      <pageSetup orientation="portrait" r:id="rId5"/>
    </customSheetView>
    <customSheetView guid="{BB6B2E34-AFCF-4C6D-9428-A55E3CFE758C}" scale="70" topLeftCell="A40">
      <selection activeCell="B64" sqref="B64:C75"/>
      <pageMargins left="0" right="0" top="0" bottom="0" header="0" footer="0"/>
      <pageSetup orientation="portrait" r:id="rId6"/>
    </customSheetView>
    <customSheetView guid="{9E9598C5-2ECB-4535-9DC5-601E8F1C90C7}" scale="70">
      <selection activeCell="B22" sqref="B22"/>
      <pageMargins left="0" right="0" top="0" bottom="0" header="0" footer="0"/>
      <pageSetup orientation="portrait" r:id="rId7"/>
    </customSheetView>
    <customSheetView guid="{013D9C44-5798-4304-8A81-440115309307}" scale="70">
      <selection activeCell="B22" sqref="B22"/>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sheetPr codeName="Sheet51"/>
  <dimension ref="B1:E65"/>
  <sheetViews>
    <sheetView topLeftCell="B3"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144</v>
      </c>
      <c r="D3" s="57" t="s">
        <v>4</v>
      </c>
      <c r="E3" s="4"/>
    </row>
    <row r="4" spans="2:5" ht="15.6">
      <c r="B4" s="3" t="s">
        <v>5</v>
      </c>
      <c r="C4" s="4" t="s">
        <v>153</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7">
      <selection activeCell="D53" sqref="D53"/>
      <pageMargins left="0" right="0" top="0" bottom="0" header="0" footer="0"/>
      <pageSetup orientation="portrait" r:id="rId2"/>
    </customSheetView>
    <customSheetView guid="{53B9AE4F-0970-4FD9-B14D-70069E8E5495}" scale="70">
      <selection activeCell="B22" sqref="B22"/>
      <pageMargins left="0" right="0" top="0" bottom="0" header="0" footer="0"/>
      <pageSetup orientation="portrait" r:id="rId3"/>
    </customSheetView>
    <customSheetView guid="{2022CF76-99AF-47F7-AB6C-26458AE08368}" scale="82" topLeftCell="A56">
      <selection activeCell="D76" sqref="D76:D77"/>
      <pageMargins left="0" right="0" top="0" bottom="0" header="0" footer="0"/>
      <pageSetup orientation="portrait" r:id="rId4"/>
    </customSheetView>
    <customSheetView guid="{5F3DB8C1-F907-456E-ABD5-E2499A4AAD50}" scale="70" topLeftCell="A52">
      <selection activeCell="B78" sqref="B78"/>
      <pageMargins left="0" right="0" top="0" bottom="0" header="0" footer="0"/>
      <pageSetup orientation="portrait" r:id="rId5"/>
    </customSheetView>
    <customSheetView guid="{BB6B2E34-AFCF-4C6D-9428-A55E3CFE758C}" scale="70" topLeftCell="A52">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sheetPr codeName="Sheet52"/>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4" t="s">
        <v>144</v>
      </c>
      <c r="D3" s="57" t="s">
        <v>4</v>
      </c>
      <c r="E3" s="4"/>
    </row>
    <row r="4" spans="2:5" ht="15.6">
      <c r="B4" s="3" t="s">
        <v>5</v>
      </c>
      <c r="C4" s="4" t="s">
        <v>154</v>
      </c>
      <c r="D4" s="57" t="s">
        <v>4</v>
      </c>
      <c r="E4" s="4"/>
    </row>
    <row r="5" spans="2:5" ht="15.75" customHeight="1">
      <c r="B5" s="6" t="s">
        <v>7</v>
      </c>
      <c r="C5" s="5">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4" sqref="C4"/>
      <pageMargins left="0" right="0" top="0" bottom="0" header="0" footer="0"/>
      <pageSetup orientation="portrait" r:id="rId1"/>
    </customSheetView>
    <customSheetView guid="{4B3241F8-45C7-4DC6-A1EE-CC3024BB03D9}" scale="70">
      <selection activeCell="B34" sqref="B34"/>
      <pageMargins left="0" right="0" top="0" bottom="0" header="0" footer="0"/>
      <pageSetup orientation="portrait" r:id="rId2"/>
    </customSheetView>
    <customSheetView guid="{53B9AE4F-0970-4FD9-B14D-70069E8E5495}" scale="70" topLeftCell="B1">
      <selection activeCell="C3" sqref="C3:E4"/>
      <pageMargins left="0" right="0" top="0" bottom="0" header="0" footer="0"/>
      <pageSetup orientation="portrait" r:id="rId3"/>
    </customSheetView>
    <customSheetView guid="{2022CF76-99AF-47F7-AB6C-26458AE08368}" scale="86" topLeftCell="A58">
      <selection activeCell="D74" sqref="D74: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6">
      <selection activeCell="B64" sqref="B64:C75"/>
      <pageMargins left="0" right="0" top="0" bottom="0" header="0" footer="0"/>
      <pageSetup orientation="portrait" r:id="rId6"/>
    </customSheetView>
    <customSheetView guid="{9E9598C5-2ECB-4535-9DC5-601E8F1C90C7}" scale="70">
      <selection activeCell="C4" sqref="C4"/>
      <pageMargins left="0" right="0" top="0" bottom="0" header="0" footer="0"/>
      <pageSetup orientation="portrait" r:id="rId7"/>
    </customSheetView>
    <customSheetView guid="{013D9C44-5798-4304-8A81-440115309307}" scale="70">
      <selection activeCell="C4" sqref="C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sheetPr codeName="Sheet53"/>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155</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20" sqref="C20"/>
      <pageMargins left="0" right="0" top="0" bottom="0" header="0" footer="0"/>
      <pageSetup orientation="portrait" r:id="rId1"/>
    </customSheetView>
    <customSheetView guid="{4B3241F8-45C7-4DC6-A1EE-CC3024BB03D9}" scale="85" topLeftCell="A39">
      <selection activeCell="C69" sqref="C6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6" topLeftCell="A54">
      <selection activeCell="D76" sqref="D76"/>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20" sqref="C20"/>
      <pageMargins left="0" right="0" top="0" bottom="0" header="0" footer="0"/>
      <pageSetup orientation="portrait" r:id="rId7"/>
    </customSheetView>
    <customSheetView guid="{013D9C44-5798-4304-8A81-440115309307}" scale="70">
      <selection activeCell="C20" sqref="C20"/>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sheetPr codeName="Sheet55"/>
  <dimension ref="B1:E65"/>
  <sheetViews>
    <sheetView topLeftCell="B11" zoomScale="47" zoomScaleNormal="47" workbookViewId="0">
      <selection activeCell="B12" sqref="B12"/>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7" t="s">
        <v>4</v>
      </c>
      <c r="E3" s="4"/>
    </row>
    <row r="4" spans="2:5" ht="15.6">
      <c r="B4" s="3" t="s">
        <v>5</v>
      </c>
      <c r="C4" s="38" t="s">
        <v>156</v>
      </c>
      <c r="D4" s="57"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7">
      <selection activeCell="D53" sqref="D53"/>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91" topLeftCell="A59">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sheetPr codeName="Sheet56"/>
  <dimension ref="B1:E65"/>
  <sheetViews>
    <sheetView topLeftCell="B2"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157</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32" t="s">
        <v>17</v>
      </c>
      <c r="D27" s="12" t="s">
        <v>65</v>
      </c>
      <c r="E27" s="4"/>
    </row>
    <row r="28" spans="2:5" ht="15.6">
      <c r="B28" s="11" t="s">
        <v>37</v>
      </c>
      <c r="C28" s="32" t="s">
        <v>17</v>
      </c>
      <c r="D28" s="12" t="s">
        <v>65</v>
      </c>
      <c r="E28" s="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12" t="s">
        <v>14</v>
      </c>
      <c r="E54" s="13"/>
    </row>
    <row r="55" spans="2:5" ht="15.6">
      <c r="B55" s="2" t="s">
        <v>46</v>
      </c>
      <c r="C55" s="54"/>
      <c r="D55" s="10" t="s">
        <v>10</v>
      </c>
      <c r="E55" s="10" t="s">
        <v>11</v>
      </c>
    </row>
    <row r="56" spans="2:5" ht="15" customHeight="1">
      <c r="B56" s="11" t="s">
        <v>47</v>
      </c>
      <c r="C56" s="19" t="s">
        <v>48</v>
      </c>
      <c r="D56" s="12" t="s">
        <v>14</v>
      </c>
      <c r="E56" s="14"/>
    </row>
    <row r="57" spans="2:5" ht="15" customHeight="1">
      <c r="B57" s="11" t="s">
        <v>49</v>
      </c>
      <c r="C57" s="19" t="s">
        <v>50</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D27" sqref="D27"/>
      <pageMargins left="0" right="0" top="0" bottom="0" header="0" footer="0"/>
      <pageSetup orientation="portrait" r:id="rId1"/>
    </customSheetView>
    <customSheetView guid="{4B3241F8-45C7-4DC6-A1EE-CC3024BB03D9}" scale="55" topLeftCell="A4">
      <selection activeCell="D31" sqref="D31"/>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1" topLeftCell="A54">
      <selection activeCell="D76" sqref="D76:D77"/>
      <pageMargins left="0" right="0" top="0" bottom="0" header="0" footer="0"/>
      <pageSetup orientation="portrait" r:id="rId4"/>
    </customSheetView>
    <customSheetView guid="{5F3DB8C1-F907-456E-ABD5-E2499A4AAD50}" scale="70" topLeftCell="A49">
      <selection activeCell="B78" sqref="B78"/>
      <pageMargins left="0" right="0" top="0" bottom="0" header="0" footer="0"/>
      <pageSetup orientation="portrait" r:id="rId5"/>
    </customSheetView>
    <customSheetView guid="{BB6B2E34-AFCF-4C6D-9428-A55E3CFE758C}" scale="70" topLeftCell="A49">
      <selection activeCell="B64" sqref="B64:C75"/>
      <pageMargins left="0" right="0" top="0" bottom="0" header="0" footer="0"/>
      <pageSetup orientation="portrait" r:id="rId6"/>
    </customSheetView>
    <customSheetView guid="{9E9598C5-2ECB-4535-9DC5-601E8F1C90C7}" scale="70">
      <selection activeCell="D27" sqref="D27"/>
      <pageMargins left="0" right="0" top="0" bottom="0" header="0" footer="0"/>
      <pageSetup orientation="portrait" r:id="rId7"/>
    </customSheetView>
    <customSheetView guid="{013D9C44-5798-4304-8A81-440115309307}" scale="70">
      <selection activeCell="D27" sqref="D2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sheetPr codeName="Sheet54"/>
  <dimension ref="B1:R65"/>
  <sheetViews>
    <sheetView topLeftCell="B5" zoomScale="47" zoomScaleNormal="47" workbookViewId="0">
      <selection activeCell="B7" sqref="B7:D1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158</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18" ht="15" customHeight="1">
      <c r="B49" s="11" t="s">
        <v>16</v>
      </c>
      <c r="C49" s="11" t="s">
        <v>17</v>
      </c>
      <c r="D49" s="12" t="s">
        <v>65</v>
      </c>
      <c r="E49" s="14"/>
    </row>
    <row r="50" spans="2:18" ht="15" customHeight="1">
      <c r="B50" s="11" t="s">
        <v>16</v>
      </c>
      <c r="C50" s="11" t="s">
        <v>19</v>
      </c>
      <c r="D50" s="12" t="s">
        <v>65</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idden="1">
      <c r="C64"/>
      <c r="D64"/>
    </row>
    <row r="65" spans="2:4" hidden="1">
      <c r="B65"/>
      <c r="C65"/>
      <c r="D65"/>
    </row>
  </sheetData>
  <sheetProtection sheet="1" objects="1" scenarios="1"/>
  <customSheetViews>
    <customSheetView guid="{B806610C-F6CE-47AC-85CF-CE2A19C35E87}" scale="70">
      <selection activeCell="C3" sqref="C3:E4"/>
      <pageMargins left="0" right="0" top="0" bottom="0" header="0" footer="0"/>
      <pageSetup orientation="portrait" r:id="rId1"/>
    </customSheetView>
    <customSheetView guid="{4B3241F8-45C7-4DC6-A1EE-CC3024BB03D9}" scale="70" topLeftCell="A23">
      <selection activeCell="C58" sqref="C58"/>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81" topLeftCell="A50">
      <selection activeCell="D76" sqref="D76:D77"/>
      <pageMargins left="0" right="0" top="0" bottom="0" header="0" footer="0"/>
      <pageSetup orientation="portrait" r:id="rId4"/>
    </customSheetView>
    <customSheetView guid="{5F3DB8C1-F907-456E-ABD5-E2499A4AAD50}" scale="70" topLeftCell="A57">
      <selection activeCell="B78" sqref="B78"/>
      <pageMargins left="0" right="0" top="0" bottom="0" header="0" footer="0"/>
      <pageSetup orientation="portrait" r:id="rId5"/>
    </customSheetView>
    <customSheetView guid="{BB6B2E34-AFCF-4C6D-9428-A55E3CFE758C}" scale="70" topLeftCell="A34">
      <selection activeCell="B64" sqref="B64:C75"/>
      <pageMargins left="0" right="0" top="0" bottom="0" header="0" footer="0"/>
      <pageSetup orientation="portrait" r:id="rId6"/>
    </customSheetView>
    <customSheetView guid="{9E9598C5-2ECB-4535-9DC5-601E8F1C90C7}" scale="70">
      <selection activeCell="C3" sqref="C3:E4"/>
      <pageMargins left="0" right="0" top="0" bottom="0" header="0" footer="0"/>
      <pageSetup orientation="portrait" r:id="rId7"/>
    </customSheetView>
    <customSheetView guid="{013D9C44-5798-4304-8A81-440115309307}" scale="70">
      <selection activeCell="C3" sqref="C3:E4"/>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920802-2FBD-40B7-8E2E-80F6F457BDBE}">
  <dimension ref="B1:R65"/>
  <sheetViews>
    <sheetView topLeftCell="B2" zoomScale="60" zoomScaleNormal="60"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159</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69EA07-EF8D-4282-9700-45D647D46AB5}">
  <dimension ref="B1:R65"/>
  <sheetViews>
    <sheetView topLeftCell="B5"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160</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57D7DBE-FB0D-47BF-90F1-5A9590B4DE34}">
  <dimension ref="B1:R65"/>
  <sheetViews>
    <sheetView topLeftCell="B2" zoomScale="47" zoomScaleNormal="47"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161</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5B43120-E8C5-4B3F-83B1-5EF65A2C7F70}">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162</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291ABA-BA98-469A-991B-3796A219507F}">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124</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65</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7BC9B7-3452-4E4C-BE89-5EE7956B4A95}">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163</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65</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65</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0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400A99-C74A-42F1-ACEA-E112846AF5D7}">
  <dimension ref="B1:R65"/>
  <sheetViews>
    <sheetView topLeftCell="B2" zoomScale="68" zoomScaleNormal="68" workbookViewId="0">
      <selection activeCell="C9" sqref="C9"/>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164</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65</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65</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12" t="s">
        <v>14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3076A0-D81F-4675-BFB5-E5A710564624}">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165</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35" t="s">
        <v>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290452-96E4-4093-B586-66E83BD5C0DD}">
  <dimension ref="B1:R65"/>
  <sheetViews>
    <sheetView topLeftCell="B2" zoomScale="68" zoomScaleNormal="68" workbookViewId="0">
      <selection activeCell="B7" sqref="B7:D11"/>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166</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35" t="s">
        <v>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8BF56E-F285-40F7-B8B1-BF0855FD877E}">
  <dimension ref="B1:R65"/>
  <sheetViews>
    <sheetView topLeftCell="B10" zoomScale="68" zoomScaleNormal="68" workbookViewId="0">
      <selection activeCell="C10" sqref="C10"/>
    </sheetView>
  </sheetViews>
  <sheetFormatPr defaultColWidth="0" defaultRowHeight="15" customHeight="1"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144</v>
      </c>
      <c r="D3" s="50" t="s">
        <v>4</v>
      </c>
      <c r="E3" s="4"/>
    </row>
    <row r="4" spans="2:5" ht="15.6">
      <c r="B4" s="3" t="s">
        <v>5</v>
      </c>
      <c r="C4" s="38" t="s">
        <v>167</v>
      </c>
      <c r="D4" s="50" t="s">
        <v>4</v>
      </c>
      <c r="E4" s="4"/>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65</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65</v>
      </c>
      <c r="E46" s="15"/>
    </row>
    <row r="47" spans="2:5" ht="15.6">
      <c r="B47" s="11" t="s">
        <v>40</v>
      </c>
      <c r="C47" s="11" t="s">
        <v>19</v>
      </c>
      <c r="D47" s="12" t="s">
        <v>14</v>
      </c>
      <c r="E47" s="14"/>
    </row>
    <row r="48" spans="2:5" ht="15" customHeight="1">
      <c r="B48" s="11" t="s">
        <v>41</v>
      </c>
      <c r="C48" s="11" t="s">
        <v>19</v>
      </c>
      <c r="D48" s="12" t="s">
        <v>14</v>
      </c>
      <c r="E48" s="15"/>
    </row>
    <row r="49" spans="2:18" ht="15" customHeight="1">
      <c r="B49" s="11" t="s">
        <v>16</v>
      </c>
      <c r="C49" s="11" t="s">
        <v>17</v>
      </c>
      <c r="D49" s="12" t="s">
        <v>14</v>
      </c>
      <c r="E49" s="14"/>
    </row>
    <row r="50" spans="2:18" ht="15" customHeight="1">
      <c r="B50" s="11" t="s">
        <v>16</v>
      </c>
      <c r="C50" s="11" t="s">
        <v>19</v>
      </c>
      <c r="D50" s="12" t="s">
        <v>14</v>
      </c>
      <c r="E50" s="14"/>
    </row>
    <row r="51" spans="2:18" ht="15.6">
      <c r="B51" s="11" t="s">
        <v>42</v>
      </c>
      <c r="C51" s="11" t="s">
        <v>4</v>
      </c>
      <c r="D51" s="12" t="s">
        <v>65</v>
      </c>
      <c r="E51" s="15"/>
    </row>
    <row r="52" spans="2:18" ht="15" customHeight="1">
      <c r="B52" s="16" t="s">
        <v>43</v>
      </c>
      <c r="C52" s="72"/>
      <c r="D52" s="10" t="s">
        <v>10</v>
      </c>
      <c r="E52" s="10" t="s">
        <v>11</v>
      </c>
    </row>
    <row r="53" spans="2:18" ht="15" customHeight="1">
      <c r="B53" s="17" t="s">
        <v>44</v>
      </c>
      <c r="C53" s="73"/>
      <c r="D53" s="12" t="s">
        <v>65</v>
      </c>
      <c r="E53" s="15"/>
    </row>
    <row r="54" spans="2:18" ht="15.6">
      <c r="B54" s="17" t="s">
        <v>45</v>
      </c>
      <c r="C54" s="73"/>
      <c r="D54" s="35" t="s">
        <v>4</v>
      </c>
      <c r="E54" s="13"/>
    </row>
    <row r="55" spans="2:18" ht="15.6">
      <c r="B55" s="2" t="s">
        <v>46</v>
      </c>
      <c r="C55" s="54"/>
      <c r="D55" s="10" t="s">
        <v>10</v>
      </c>
      <c r="E55" s="10" t="s">
        <v>11</v>
      </c>
    </row>
    <row r="56" spans="2:18" ht="15" customHeight="1">
      <c r="B56" s="11" t="s">
        <v>47</v>
      </c>
      <c r="C56" s="19" t="s">
        <v>48</v>
      </c>
      <c r="D56" s="12" t="s">
        <v>14</v>
      </c>
      <c r="E56" s="14"/>
    </row>
    <row r="57" spans="2:18" ht="15" customHeight="1">
      <c r="B57" s="11" t="s">
        <v>49</v>
      </c>
      <c r="C57" s="19" t="s">
        <v>50</v>
      </c>
      <c r="D57" s="12" t="s">
        <v>14</v>
      </c>
      <c r="E57" s="14"/>
    </row>
    <row r="58" spans="2:18" ht="15" customHeight="1">
      <c r="B58" s="11" t="s">
        <v>51</v>
      </c>
      <c r="C58" s="19" t="s">
        <v>52</v>
      </c>
      <c r="D58" s="12" t="s">
        <v>14</v>
      </c>
      <c r="E58" s="15"/>
    </row>
    <row r="59" spans="2:18" ht="15" customHeight="1">
      <c r="B59" s="11" t="s">
        <v>53</v>
      </c>
      <c r="C59" s="19" t="s">
        <v>54</v>
      </c>
      <c r="D59" s="12" t="s">
        <v>14</v>
      </c>
      <c r="E59" s="14"/>
    </row>
    <row r="60" spans="2:18" ht="15" customHeight="1">
      <c r="B60" s="11" t="s">
        <v>55</v>
      </c>
      <c r="C60" s="19" t="s">
        <v>56</v>
      </c>
      <c r="D60" s="12" t="s">
        <v>14</v>
      </c>
      <c r="E60" s="14"/>
    </row>
    <row r="61" spans="2:18" ht="15" customHeight="1">
      <c r="B61" s="11" t="s">
        <v>57</v>
      </c>
      <c r="C61" s="19" t="s">
        <v>58</v>
      </c>
      <c r="D61" s="12" t="s">
        <v>14</v>
      </c>
      <c r="E61" s="14"/>
    </row>
    <row r="62" spans="2:18" ht="15.6">
      <c r="B62" s="2" t="s">
        <v>59</v>
      </c>
      <c r="C62" s="54"/>
      <c r="D62" s="10" t="s">
        <v>10</v>
      </c>
      <c r="E62" s="10" t="s">
        <v>11</v>
      </c>
      <c r="F62" s="34"/>
      <c r="G62" s="34"/>
      <c r="H62" s="34"/>
      <c r="I62" s="34"/>
      <c r="J62" s="34"/>
      <c r="K62" s="34"/>
      <c r="L62" s="34"/>
      <c r="M62" s="34"/>
      <c r="N62" s="33"/>
      <c r="O62" s="34"/>
      <c r="P62" s="34"/>
      <c r="Q62" s="34"/>
      <c r="R62" s="34"/>
    </row>
    <row r="63" spans="2:18" ht="15" customHeight="1">
      <c r="B63" s="20" t="s">
        <v>60</v>
      </c>
      <c r="C63" s="20"/>
      <c r="D63" s="12" t="s">
        <v>14</v>
      </c>
      <c r="E63" s="15"/>
    </row>
    <row r="64" spans="2:18" ht="15" hidden="1" customHeight="1">
      <c r="C64"/>
      <c r="D64"/>
    </row>
    <row r="65" spans="2:4" ht="15" hidden="1" customHeight="1">
      <c r="B65"/>
      <c r="C65"/>
      <c r="D65"/>
    </row>
  </sheetData>
  <sheetProtection sheet="1" objects="1" scenarios="1"/>
  <pageMargins left="0.7" right="0.7" top="0.75" bottom="0.75" header="0.3" footer="0.3"/>
  <pageSetup orientation="portrait" r:id="rId1"/>
</worksheet>
</file>

<file path=xl/worksheets/sheet1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851E17-C369-457F-ABBA-D0DA43FF1364}">
  <dimension ref="B1:R64"/>
  <sheetViews>
    <sheetView topLeftCell="B1" zoomScale="68" zoomScaleNormal="68" workbookViewId="0">
      <selection activeCell="B3" sqref="B3"/>
    </sheetView>
  </sheetViews>
  <sheetFormatPr defaultColWidth="0" defaultRowHeight="14.45" zeroHeight="1"/>
  <cols>
    <col min="1" max="1" width="0" style="1" hidden="1" customWidth="1"/>
    <col min="2" max="2" width="52" style="1" customWidth="1"/>
    <col min="3" max="3" width="78" style="1" bestFit="1" customWidth="1"/>
    <col min="4" max="4" width="26.5703125" style="1" customWidth="1"/>
    <col min="5" max="5" width="0" style="1" hidden="1" customWidth="1"/>
    <col min="6" max="16384" width="0" style="1" hidden="1"/>
  </cols>
  <sheetData>
    <row r="1" spans="2:5" ht="15.6">
      <c r="B1" s="2" t="s">
        <v>1</v>
      </c>
      <c r="C1" s="54"/>
      <c r="D1" s="54"/>
      <c r="E1" s="2"/>
    </row>
    <row r="2" spans="2:5" ht="15.6">
      <c r="B2" s="3" t="s">
        <v>2</v>
      </c>
      <c r="C2" s="51" t="s">
        <v>168</v>
      </c>
      <c r="D2" s="50" t="s">
        <v>4</v>
      </c>
      <c r="E2" s="4"/>
    </row>
    <row r="3" spans="2:5" ht="15.6">
      <c r="B3" s="3" t="s">
        <v>5</v>
      </c>
      <c r="C3" s="52" t="s">
        <v>6</v>
      </c>
      <c r="D3" s="50" t="s">
        <v>4</v>
      </c>
      <c r="E3" s="4"/>
    </row>
    <row r="4" spans="2:5" ht="15.6">
      <c r="B4" s="6" t="s">
        <v>7</v>
      </c>
      <c r="C4" s="39">
        <v>2024</v>
      </c>
      <c r="D4" s="50" t="s">
        <v>4</v>
      </c>
      <c r="E4" s="7"/>
    </row>
    <row r="5" spans="2:5" ht="15.6" hidden="1">
      <c r="B5" s="8"/>
      <c r="C5" s="8"/>
      <c r="D5" s="9"/>
      <c r="E5" s="8"/>
    </row>
    <row r="6" spans="2:5" ht="15.6">
      <c r="B6" s="10" t="s">
        <v>8</v>
      </c>
      <c r="C6" s="10" t="s">
        <v>9</v>
      </c>
      <c r="D6" s="10" t="s">
        <v>10</v>
      </c>
      <c r="E6" s="10" t="s">
        <v>11</v>
      </c>
    </row>
    <row r="7" spans="2:5" ht="15.6">
      <c r="B7" s="11" t="s">
        <v>12</v>
      </c>
      <c r="C7" s="11" t="s">
        <v>13</v>
      </c>
      <c r="D7" s="53" t="s">
        <v>14</v>
      </c>
      <c r="E7" s="13"/>
    </row>
    <row r="8" spans="2:5" ht="15.6">
      <c r="B8" s="11" t="s">
        <v>15</v>
      </c>
      <c r="C8" s="11" t="s">
        <v>13</v>
      </c>
      <c r="D8" s="44" t="s">
        <v>14</v>
      </c>
      <c r="E8" s="13"/>
    </row>
    <row r="9" spans="2:5" ht="15.6">
      <c r="B9" s="11" t="s">
        <v>16</v>
      </c>
      <c r="C9" s="11" t="s">
        <v>17</v>
      </c>
      <c r="D9" s="46" t="s">
        <v>4</v>
      </c>
      <c r="E9" s="13"/>
    </row>
    <row r="10" spans="2:5" ht="15.6">
      <c r="B10" s="11" t="s">
        <v>18</v>
      </c>
      <c r="C10" s="11" t="s">
        <v>19</v>
      </c>
      <c r="D10" s="46" t="s">
        <v>4</v>
      </c>
      <c r="E10" s="13"/>
    </row>
    <row r="11" spans="2:5" ht="15.6">
      <c r="B11" s="10" t="s">
        <v>20</v>
      </c>
      <c r="C11" s="10" t="s">
        <v>9</v>
      </c>
      <c r="D11" s="10" t="s">
        <v>10</v>
      </c>
      <c r="E11" s="10" t="s">
        <v>11</v>
      </c>
    </row>
    <row r="12" spans="2:5" ht="18.600000000000001">
      <c r="B12" s="11" t="s">
        <v>21</v>
      </c>
      <c r="C12" s="11" t="s">
        <v>17</v>
      </c>
      <c r="D12" s="53" t="s">
        <v>22</v>
      </c>
      <c r="E12" s="14"/>
    </row>
    <row r="13" spans="2:5" ht="15.6">
      <c r="B13" s="11" t="s">
        <v>21</v>
      </c>
      <c r="C13" s="11" t="s">
        <v>19</v>
      </c>
      <c r="D13" s="46" t="s">
        <v>4</v>
      </c>
      <c r="E13" s="14"/>
    </row>
    <row r="14" spans="2:5" ht="18.600000000000001">
      <c r="B14" s="11" t="s">
        <v>23</v>
      </c>
      <c r="C14" s="11" t="s">
        <v>4</v>
      </c>
      <c r="D14" s="44" t="s">
        <v>22</v>
      </c>
      <c r="E14" s="15"/>
    </row>
    <row r="15" spans="2:5" ht="18.600000000000001">
      <c r="B15" s="11" t="s">
        <v>24</v>
      </c>
      <c r="C15" s="11" t="s">
        <v>4</v>
      </c>
      <c r="D15" s="44" t="s">
        <v>22</v>
      </c>
      <c r="E15" s="15"/>
    </row>
    <row r="16" spans="2:5" ht="18.600000000000001">
      <c r="B16" s="11" t="s">
        <v>25</v>
      </c>
      <c r="C16" s="11" t="s">
        <v>17</v>
      </c>
      <c r="D16" s="44" t="s">
        <v>22</v>
      </c>
      <c r="E16" s="14"/>
    </row>
    <row r="17" spans="2:5" ht="18.600000000000001">
      <c r="B17" s="11" t="s">
        <v>26</v>
      </c>
      <c r="C17" s="11" t="s">
        <v>17</v>
      </c>
      <c r="D17" s="44" t="s">
        <v>22</v>
      </c>
      <c r="E17" s="14"/>
    </row>
    <row r="18" spans="2:5" ht="18.600000000000001">
      <c r="B18" s="11" t="s">
        <v>27</v>
      </c>
      <c r="C18" s="11" t="s">
        <v>17</v>
      </c>
      <c r="D18" s="44" t="s">
        <v>22</v>
      </c>
      <c r="E18" s="14"/>
    </row>
    <row r="19" spans="2:5" ht="18.600000000000001">
      <c r="B19" s="11" t="s">
        <v>28</v>
      </c>
      <c r="C19" s="11" t="s">
        <v>17</v>
      </c>
      <c r="D19" s="44" t="s">
        <v>22</v>
      </c>
      <c r="E19" s="14"/>
    </row>
    <row r="20" spans="2:5" ht="18.600000000000001">
      <c r="B20" s="11" t="s">
        <v>29</v>
      </c>
      <c r="C20" s="11" t="s">
        <v>17</v>
      </c>
      <c r="D20" s="44" t="s">
        <v>22</v>
      </c>
      <c r="E20" s="14"/>
    </row>
    <row r="21" spans="2:5" ht="18.600000000000001">
      <c r="B21" s="11" t="s">
        <v>30</v>
      </c>
      <c r="C21" s="11" t="s">
        <v>17</v>
      </c>
      <c r="D21" s="44" t="s">
        <v>22</v>
      </c>
      <c r="E21" s="15"/>
    </row>
    <row r="22" spans="2:5" ht="18.600000000000001">
      <c r="B22" s="11" t="s">
        <v>32</v>
      </c>
      <c r="C22" s="11" t="s">
        <v>17</v>
      </c>
      <c r="D22" s="44" t="s">
        <v>22</v>
      </c>
      <c r="E22" s="15"/>
    </row>
    <row r="23" spans="2:5" ht="18.600000000000001">
      <c r="B23" s="11" t="s">
        <v>33</v>
      </c>
      <c r="C23" s="11" t="s">
        <v>17</v>
      </c>
      <c r="D23" s="44" t="s">
        <v>22</v>
      </c>
      <c r="E23" s="15"/>
    </row>
    <row r="24" spans="2:5" ht="18.600000000000001">
      <c r="B24" s="11" t="s">
        <v>34</v>
      </c>
      <c r="C24" s="11" t="s">
        <v>17</v>
      </c>
      <c r="D24" s="44" t="s">
        <v>22</v>
      </c>
      <c r="E24" s="14"/>
    </row>
    <row r="25" spans="2:5" ht="18.600000000000001">
      <c r="B25" s="11" t="s">
        <v>35</v>
      </c>
      <c r="C25" s="11" t="s">
        <v>17</v>
      </c>
      <c r="D25" s="44" t="s">
        <v>22</v>
      </c>
      <c r="E25" s="15"/>
    </row>
    <row r="26" spans="2:5" ht="18.600000000000001">
      <c r="B26" s="11" t="s">
        <v>36</v>
      </c>
      <c r="C26" s="11" t="s">
        <v>17</v>
      </c>
      <c r="D26" s="44" t="s">
        <v>22</v>
      </c>
      <c r="E26" s="15"/>
    </row>
    <row r="27" spans="2:5" ht="18.600000000000001">
      <c r="B27" s="11" t="s">
        <v>37</v>
      </c>
      <c r="C27" s="11" t="s">
        <v>17</v>
      </c>
      <c r="D27" s="44" t="s">
        <v>22</v>
      </c>
      <c r="E27" s="14"/>
    </row>
    <row r="28" spans="2:5" ht="18.600000000000001">
      <c r="B28" s="11" t="s">
        <v>38</v>
      </c>
      <c r="C28" s="11" t="s">
        <v>17</v>
      </c>
      <c r="D28" s="44" t="s">
        <v>22</v>
      </c>
      <c r="E28" s="14"/>
    </row>
    <row r="29" spans="2:5" ht="18.600000000000001">
      <c r="B29" s="11" t="s">
        <v>39</v>
      </c>
      <c r="C29" s="11" t="s">
        <v>17</v>
      </c>
      <c r="D29" s="44" t="s">
        <v>22</v>
      </c>
      <c r="E29" s="15"/>
    </row>
    <row r="30" spans="2:5" ht="18.600000000000001">
      <c r="B30" s="11" t="s">
        <v>40</v>
      </c>
      <c r="C30" s="11" t="s">
        <v>17</v>
      </c>
      <c r="D30" s="44" t="s">
        <v>22</v>
      </c>
      <c r="E30" s="14"/>
    </row>
    <row r="31" spans="2:5" ht="18.600000000000001">
      <c r="B31" s="11" t="s">
        <v>41</v>
      </c>
      <c r="C31" s="11" t="s">
        <v>17</v>
      </c>
      <c r="D31" s="44" t="s">
        <v>22</v>
      </c>
      <c r="E31" s="15"/>
    </row>
    <row r="32" spans="2:5" ht="15.6">
      <c r="B32" s="11" t="s">
        <v>25</v>
      </c>
      <c r="C32" s="11" t="s">
        <v>19</v>
      </c>
      <c r="D32" s="46" t="s">
        <v>4</v>
      </c>
      <c r="E32" s="14"/>
    </row>
    <row r="33" spans="2:5" ht="15.6">
      <c r="B33" s="11" t="s">
        <v>26</v>
      </c>
      <c r="C33" s="11" t="s">
        <v>19</v>
      </c>
      <c r="D33" s="46" t="s">
        <v>4</v>
      </c>
      <c r="E33" s="14"/>
    </row>
    <row r="34" spans="2:5" ht="15.6">
      <c r="B34" s="11" t="s">
        <v>27</v>
      </c>
      <c r="C34" s="11" t="s">
        <v>19</v>
      </c>
      <c r="D34" s="46" t="s">
        <v>4</v>
      </c>
      <c r="E34" s="14"/>
    </row>
    <row r="35" spans="2:5" ht="15.6">
      <c r="B35" s="11" t="s">
        <v>28</v>
      </c>
      <c r="C35" s="11" t="s">
        <v>19</v>
      </c>
      <c r="D35" s="46" t="s">
        <v>4</v>
      </c>
      <c r="E35" s="14"/>
    </row>
    <row r="36" spans="2:5" ht="15.6">
      <c r="B36" s="11" t="s">
        <v>29</v>
      </c>
      <c r="C36" s="11" t="s">
        <v>19</v>
      </c>
      <c r="D36" s="46" t="s">
        <v>4</v>
      </c>
      <c r="E36" s="14"/>
    </row>
    <row r="37" spans="2:5" ht="15.6">
      <c r="B37" s="11" t="s">
        <v>30</v>
      </c>
      <c r="C37" s="11" t="s">
        <v>19</v>
      </c>
      <c r="D37" s="46" t="s">
        <v>4</v>
      </c>
      <c r="E37" s="14"/>
    </row>
    <row r="38" spans="2:5" ht="15.6">
      <c r="B38" s="11" t="s">
        <v>32</v>
      </c>
      <c r="C38" s="11" t="s">
        <v>19</v>
      </c>
      <c r="D38" s="46" t="s">
        <v>4</v>
      </c>
      <c r="E38" s="14"/>
    </row>
    <row r="39" spans="2:5" ht="15.6">
      <c r="B39" s="11" t="s">
        <v>33</v>
      </c>
      <c r="C39" s="11" t="s">
        <v>19</v>
      </c>
      <c r="D39" s="46" t="s">
        <v>4</v>
      </c>
      <c r="E39" s="14"/>
    </row>
    <row r="40" spans="2:5" ht="15.6">
      <c r="B40" s="11" t="s">
        <v>34</v>
      </c>
      <c r="C40" s="11" t="s">
        <v>19</v>
      </c>
      <c r="D40" s="46" t="s">
        <v>4</v>
      </c>
      <c r="E40" s="15"/>
    </row>
    <row r="41" spans="2:5" ht="15.6">
      <c r="B41" s="11" t="s">
        <v>35</v>
      </c>
      <c r="C41" s="11" t="s">
        <v>19</v>
      </c>
      <c r="D41" s="46" t="s">
        <v>4</v>
      </c>
      <c r="E41" s="14"/>
    </row>
    <row r="42" spans="2:5" ht="15.6">
      <c r="B42" s="11" t="s">
        <v>36</v>
      </c>
      <c r="C42" s="11" t="s">
        <v>19</v>
      </c>
      <c r="D42" s="46" t="s">
        <v>4</v>
      </c>
      <c r="E42" s="14"/>
    </row>
    <row r="43" spans="2:5" ht="15.6">
      <c r="B43" s="11" t="s">
        <v>37</v>
      </c>
      <c r="C43" s="11" t="s">
        <v>19</v>
      </c>
      <c r="D43" s="46" t="s">
        <v>4</v>
      </c>
      <c r="E43" s="14"/>
    </row>
    <row r="44" spans="2:5" ht="15.6">
      <c r="B44" s="11" t="s">
        <v>38</v>
      </c>
      <c r="C44" s="11" t="s">
        <v>19</v>
      </c>
      <c r="D44" s="46" t="s">
        <v>4</v>
      </c>
      <c r="E44" s="15"/>
    </row>
    <row r="45" spans="2:5" ht="15.6">
      <c r="B45" s="11" t="s">
        <v>39</v>
      </c>
      <c r="C45" s="11" t="s">
        <v>19</v>
      </c>
      <c r="D45" s="46" t="s">
        <v>4</v>
      </c>
      <c r="E45" s="15"/>
    </row>
    <row r="46" spans="2:5" ht="15.6">
      <c r="B46" s="11" t="s">
        <v>40</v>
      </c>
      <c r="C46" s="11" t="s">
        <v>19</v>
      </c>
      <c r="D46" s="46" t="s">
        <v>4</v>
      </c>
      <c r="E46" s="14"/>
    </row>
    <row r="47" spans="2:5" ht="15.6">
      <c r="B47" s="11" t="s">
        <v>41</v>
      </c>
      <c r="C47" s="11" t="s">
        <v>19</v>
      </c>
      <c r="D47" s="46" t="s">
        <v>4</v>
      </c>
      <c r="E47" s="15"/>
    </row>
    <row r="48" spans="2:5" ht="18.600000000000001">
      <c r="B48" s="11" t="s">
        <v>16</v>
      </c>
      <c r="C48" s="11" t="s">
        <v>17</v>
      </c>
      <c r="D48" s="44" t="s">
        <v>22</v>
      </c>
      <c r="E48" s="14"/>
    </row>
    <row r="49" spans="2:18" ht="15.6">
      <c r="B49" s="11" t="s">
        <v>16</v>
      </c>
      <c r="C49" s="11" t="s">
        <v>19</v>
      </c>
      <c r="D49" s="46" t="s">
        <v>4</v>
      </c>
      <c r="E49" s="14"/>
    </row>
    <row r="50" spans="2:18" ht="18.600000000000001">
      <c r="B50" s="11" t="s">
        <v>42</v>
      </c>
      <c r="C50" s="11" t="s">
        <v>4</v>
      </c>
      <c r="D50" s="44" t="s">
        <v>22</v>
      </c>
      <c r="E50" s="15"/>
    </row>
    <row r="51" spans="2:18" ht="15.6">
      <c r="B51" s="16" t="s">
        <v>43</v>
      </c>
      <c r="C51" s="72"/>
      <c r="D51" s="10" t="s">
        <v>10</v>
      </c>
      <c r="E51" s="10" t="s">
        <v>11</v>
      </c>
    </row>
    <row r="52" spans="2:18" ht="18.600000000000001">
      <c r="B52" s="17" t="s">
        <v>44</v>
      </c>
      <c r="C52" s="73"/>
      <c r="D52" s="53" t="s">
        <v>22</v>
      </c>
      <c r="E52" s="15"/>
    </row>
    <row r="53" spans="2:18" ht="15.6">
      <c r="B53" s="17" t="s">
        <v>45</v>
      </c>
      <c r="C53" s="73"/>
      <c r="D53" s="35" t="s">
        <v>4</v>
      </c>
      <c r="E53" s="13"/>
    </row>
    <row r="54" spans="2:18" ht="15.6">
      <c r="B54" s="2" t="s">
        <v>46</v>
      </c>
      <c r="C54" s="54"/>
      <c r="D54" s="10" t="s">
        <v>10</v>
      </c>
      <c r="E54" s="10" t="s">
        <v>11</v>
      </c>
    </row>
    <row r="55" spans="2:18" ht="15.6">
      <c r="B55" s="11" t="s">
        <v>47</v>
      </c>
      <c r="C55" s="19" t="s">
        <v>48</v>
      </c>
      <c r="D55" s="53" t="s">
        <v>14</v>
      </c>
      <c r="E55" s="14"/>
    </row>
    <row r="56" spans="2:18" ht="15.6">
      <c r="B56" s="11" t="s">
        <v>49</v>
      </c>
      <c r="C56" s="19" t="s">
        <v>50</v>
      </c>
      <c r="D56" s="44" t="s">
        <v>14</v>
      </c>
      <c r="E56" s="14"/>
    </row>
    <row r="57" spans="2:18" ht="15.6">
      <c r="B57" s="11" t="s">
        <v>51</v>
      </c>
      <c r="C57" s="19" t="s">
        <v>52</v>
      </c>
      <c r="D57" s="46" t="s">
        <v>4</v>
      </c>
      <c r="E57" s="15"/>
    </row>
    <row r="58" spans="2:18" ht="15.6">
      <c r="B58" s="11" t="s">
        <v>53</v>
      </c>
      <c r="C58" s="19" t="s">
        <v>54</v>
      </c>
      <c r="D58" s="44" t="s">
        <v>14</v>
      </c>
      <c r="E58" s="14"/>
    </row>
    <row r="59" spans="2:18" ht="15.6">
      <c r="B59" s="11" t="s">
        <v>55</v>
      </c>
      <c r="C59" s="19" t="s">
        <v>56</v>
      </c>
      <c r="D59" s="46" t="s">
        <v>4</v>
      </c>
      <c r="E59" s="14"/>
    </row>
    <row r="60" spans="2:18" ht="15.6">
      <c r="B60" s="11" t="s">
        <v>57</v>
      </c>
      <c r="C60" s="19" t="s">
        <v>58</v>
      </c>
      <c r="D60" s="46" t="s">
        <v>4</v>
      </c>
      <c r="E60" s="14"/>
    </row>
    <row r="61" spans="2:18" ht="15.6">
      <c r="B61" s="2" t="s">
        <v>59</v>
      </c>
      <c r="C61" s="54"/>
      <c r="D61" s="10" t="s">
        <v>10</v>
      </c>
      <c r="E61" s="10" t="s">
        <v>11</v>
      </c>
      <c r="F61" s="34"/>
      <c r="G61" s="34"/>
      <c r="H61" s="34"/>
      <c r="I61" s="34"/>
      <c r="J61" s="34"/>
      <c r="K61" s="34"/>
      <c r="L61" s="34"/>
      <c r="M61" s="34"/>
      <c r="N61" s="33"/>
      <c r="O61" s="34"/>
      <c r="P61" s="34"/>
      <c r="Q61" s="34"/>
      <c r="R61" s="34"/>
    </row>
    <row r="62" spans="2:18" ht="15.6">
      <c r="B62" s="20" t="s">
        <v>60</v>
      </c>
      <c r="C62" s="20"/>
      <c r="D62" s="12" t="s">
        <v>14</v>
      </c>
      <c r="E62" s="15"/>
    </row>
    <row r="63" spans="2:18" ht="18.600000000000001">
      <c r="B63" s="81" t="s">
        <v>169</v>
      </c>
      <c r="C63" s="82"/>
      <c r="D63" s="82"/>
    </row>
    <row r="64" spans="2:18" hidden="1">
      <c r="B64"/>
      <c r="C64"/>
      <c r="D64"/>
    </row>
  </sheetData>
  <sheetProtection sheet="1" objects="1" scenarios="1"/>
  <mergeCells count="1">
    <mergeCell ref="B63:D63"/>
  </mergeCells>
  <pageMargins left="0.7" right="0.7" top="0.75" bottom="0.75" header="0.3" footer="0.3"/>
</worksheet>
</file>

<file path=xl/worksheets/sheet1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B97D8CF-A083-40D0-A73B-62855A52247A}">
  <dimension ref="B1:R63"/>
  <sheetViews>
    <sheetView topLeftCell="B36" zoomScale="68" zoomScaleNormal="68" workbookViewId="0">
      <selection activeCell="A63" sqref="A63"/>
    </sheetView>
  </sheetViews>
  <sheetFormatPr defaultColWidth="0" defaultRowHeight="14.45" zeroHeight="1"/>
  <cols>
    <col min="1" max="1" width="0" style="1" hidden="1" customWidth="1"/>
    <col min="2" max="2" width="52" style="1" customWidth="1"/>
    <col min="3" max="3" width="78" style="1" bestFit="1" customWidth="1"/>
    <col min="4" max="4" width="26.5703125" style="1" customWidth="1"/>
    <col min="5" max="5" width="0" style="1" hidden="1" customWidth="1"/>
    <col min="6" max="16384" width="0" style="1" hidden="1"/>
  </cols>
  <sheetData>
    <row r="1" spans="2:5" ht="15.6">
      <c r="B1" s="2" t="s">
        <v>1</v>
      </c>
      <c r="C1" s="54"/>
      <c r="D1" s="54"/>
      <c r="E1" s="2"/>
    </row>
    <row r="2" spans="2:5" ht="15.6">
      <c r="B2" s="3" t="s">
        <v>2</v>
      </c>
      <c r="C2" s="51" t="s">
        <v>168</v>
      </c>
      <c r="D2" s="50" t="s">
        <v>4</v>
      </c>
      <c r="E2" s="4"/>
    </row>
    <row r="3" spans="2:5" ht="15.6">
      <c r="B3" s="3" t="s">
        <v>5</v>
      </c>
      <c r="C3" s="52" t="s">
        <v>117</v>
      </c>
      <c r="D3" s="50" t="s">
        <v>4</v>
      </c>
      <c r="E3" s="4"/>
    </row>
    <row r="4" spans="2:5" ht="15.6">
      <c r="B4" s="6" t="s">
        <v>7</v>
      </c>
      <c r="C4" s="39">
        <v>2024</v>
      </c>
      <c r="D4" s="50" t="s">
        <v>4</v>
      </c>
      <c r="E4" s="7"/>
    </row>
    <row r="5" spans="2:5" ht="15.6">
      <c r="B5" s="10" t="s">
        <v>8</v>
      </c>
      <c r="C5" s="10" t="s">
        <v>9</v>
      </c>
      <c r="D5" s="10" t="s">
        <v>10</v>
      </c>
      <c r="E5" s="10" t="s">
        <v>11</v>
      </c>
    </row>
    <row r="6" spans="2:5" ht="15.6">
      <c r="B6" s="11" t="s">
        <v>12</v>
      </c>
      <c r="C6" s="11" t="s">
        <v>13</v>
      </c>
      <c r="D6" s="53" t="s">
        <v>14</v>
      </c>
      <c r="E6" s="13"/>
    </row>
    <row r="7" spans="2:5" ht="15.6">
      <c r="B7" s="11" t="s">
        <v>15</v>
      </c>
      <c r="C7" s="11" t="s">
        <v>13</v>
      </c>
      <c r="D7" s="44" t="s">
        <v>14</v>
      </c>
      <c r="E7" s="13"/>
    </row>
    <row r="8" spans="2:5" ht="15.6">
      <c r="B8" s="11" t="s">
        <v>16</v>
      </c>
      <c r="C8" s="11" t="s">
        <v>17</v>
      </c>
      <c r="D8" s="46" t="s">
        <v>4</v>
      </c>
      <c r="E8" s="13"/>
    </row>
    <row r="9" spans="2:5" ht="15.6">
      <c r="B9" s="11" t="s">
        <v>18</v>
      </c>
      <c r="C9" s="11" t="s">
        <v>19</v>
      </c>
      <c r="D9" s="46" t="s">
        <v>4</v>
      </c>
      <c r="E9" s="13"/>
    </row>
    <row r="10" spans="2:5" ht="15.6">
      <c r="B10" s="10" t="s">
        <v>20</v>
      </c>
      <c r="C10" s="10" t="s">
        <v>9</v>
      </c>
      <c r="D10" s="10" t="s">
        <v>10</v>
      </c>
      <c r="E10" s="10" t="s">
        <v>11</v>
      </c>
    </row>
    <row r="11" spans="2:5" ht="18.600000000000001">
      <c r="B11" s="11" t="s">
        <v>21</v>
      </c>
      <c r="C11" s="11" t="s">
        <v>17</v>
      </c>
      <c r="D11" s="53" t="s">
        <v>22</v>
      </c>
      <c r="E11" s="14"/>
    </row>
    <row r="12" spans="2:5" ht="15.6">
      <c r="B12" s="11" t="s">
        <v>21</v>
      </c>
      <c r="C12" s="11" t="s">
        <v>19</v>
      </c>
      <c r="D12" s="46" t="s">
        <v>4</v>
      </c>
      <c r="E12" s="14"/>
    </row>
    <row r="13" spans="2:5" ht="18.600000000000001">
      <c r="B13" s="11" t="s">
        <v>23</v>
      </c>
      <c r="C13" s="11" t="s">
        <v>4</v>
      </c>
      <c r="D13" s="44" t="s">
        <v>22</v>
      </c>
      <c r="E13" s="15"/>
    </row>
    <row r="14" spans="2:5" ht="18.600000000000001">
      <c r="B14" s="11" t="s">
        <v>24</v>
      </c>
      <c r="C14" s="11" t="s">
        <v>4</v>
      </c>
      <c r="D14" s="44" t="s">
        <v>22</v>
      </c>
      <c r="E14" s="15"/>
    </row>
    <row r="15" spans="2:5" ht="18.600000000000001">
      <c r="B15" s="11" t="s">
        <v>25</v>
      </c>
      <c r="C15" s="11" t="s">
        <v>17</v>
      </c>
      <c r="D15" s="44" t="s">
        <v>22</v>
      </c>
      <c r="E15" s="14"/>
    </row>
    <row r="16" spans="2:5" ht="18.600000000000001">
      <c r="B16" s="11" t="s">
        <v>26</v>
      </c>
      <c r="C16" s="11" t="s">
        <v>17</v>
      </c>
      <c r="D16" s="44" t="s">
        <v>22</v>
      </c>
      <c r="E16" s="14"/>
    </row>
    <row r="17" spans="2:5" ht="18.600000000000001">
      <c r="B17" s="11" t="s">
        <v>27</v>
      </c>
      <c r="C17" s="11" t="s">
        <v>17</v>
      </c>
      <c r="D17" s="44" t="s">
        <v>22</v>
      </c>
      <c r="E17" s="14"/>
    </row>
    <row r="18" spans="2:5" ht="18.600000000000001">
      <c r="B18" s="11" t="s">
        <v>28</v>
      </c>
      <c r="C18" s="11" t="s">
        <v>17</v>
      </c>
      <c r="D18" s="44" t="s">
        <v>22</v>
      </c>
      <c r="E18" s="14"/>
    </row>
    <row r="19" spans="2:5" ht="18.600000000000001">
      <c r="B19" s="11" t="s">
        <v>29</v>
      </c>
      <c r="C19" s="11" t="s">
        <v>17</v>
      </c>
      <c r="D19" s="44" t="s">
        <v>22</v>
      </c>
      <c r="E19" s="14"/>
    </row>
    <row r="20" spans="2:5" ht="18.600000000000001">
      <c r="B20" s="11" t="s">
        <v>30</v>
      </c>
      <c r="C20" s="11" t="s">
        <v>17</v>
      </c>
      <c r="D20" s="44" t="s">
        <v>22</v>
      </c>
      <c r="E20" s="15"/>
    </row>
    <row r="21" spans="2:5" ht="18.600000000000001">
      <c r="B21" s="11" t="s">
        <v>32</v>
      </c>
      <c r="C21" s="11" t="s">
        <v>17</v>
      </c>
      <c r="D21" s="44" t="s">
        <v>22</v>
      </c>
      <c r="E21" s="15"/>
    </row>
    <row r="22" spans="2:5" ht="18.600000000000001">
      <c r="B22" s="11" t="s">
        <v>33</v>
      </c>
      <c r="C22" s="11" t="s">
        <v>17</v>
      </c>
      <c r="D22" s="44" t="s">
        <v>22</v>
      </c>
      <c r="E22" s="15"/>
    </row>
    <row r="23" spans="2:5" ht="18.600000000000001">
      <c r="B23" s="11" t="s">
        <v>34</v>
      </c>
      <c r="C23" s="11" t="s">
        <v>17</v>
      </c>
      <c r="D23" s="44" t="s">
        <v>22</v>
      </c>
      <c r="E23" s="14"/>
    </row>
    <row r="24" spans="2:5" ht="18.600000000000001">
      <c r="B24" s="11" t="s">
        <v>35</v>
      </c>
      <c r="C24" s="11" t="s">
        <v>17</v>
      </c>
      <c r="D24" s="44" t="s">
        <v>22</v>
      </c>
      <c r="E24" s="15"/>
    </row>
    <row r="25" spans="2:5" ht="18.600000000000001">
      <c r="B25" s="11" t="s">
        <v>36</v>
      </c>
      <c r="C25" s="11" t="s">
        <v>17</v>
      </c>
      <c r="D25" s="44" t="s">
        <v>22</v>
      </c>
      <c r="E25" s="15"/>
    </row>
    <row r="26" spans="2:5" ht="18.600000000000001">
      <c r="B26" s="11" t="s">
        <v>37</v>
      </c>
      <c r="C26" s="11" t="s">
        <v>17</v>
      </c>
      <c r="D26" s="44" t="s">
        <v>22</v>
      </c>
      <c r="E26" s="14"/>
    </row>
    <row r="27" spans="2:5" ht="18.600000000000001">
      <c r="B27" s="11" t="s">
        <v>38</v>
      </c>
      <c r="C27" s="11" t="s">
        <v>17</v>
      </c>
      <c r="D27" s="44" t="s">
        <v>22</v>
      </c>
      <c r="E27" s="14"/>
    </row>
    <row r="28" spans="2:5" ht="18.600000000000001">
      <c r="B28" s="11" t="s">
        <v>39</v>
      </c>
      <c r="C28" s="11" t="s">
        <v>17</v>
      </c>
      <c r="D28" s="44" t="s">
        <v>22</v>
      </c>
      <c r="E28" s="15"/>
    </row>
    <row r="29" spans="2:5" ht="18.600000000000001">
      <c r="B29" s="11" t="s">
        <v>40</v>
      </c>
      <c r="C29" s="11" t="s">
        <v>17</v>
      </c>
      <c r="D29" s="44" t="s">
        <v>22</v>
      </c>
      <c r="E29" s="14"/>
    </row>
    <row r="30" spans="2:5" ht="18.600000000000001">
      <c r="B30" s="11" t="s">
        <v>41</v>
      </c>
      <c r="C30" s="11" t="s">
        <v>17</v>
      </c>
      <c r="D30" s="44" t="s">
        <v>22</v>
      </c>
      <c r="E30" s="15"/>
    </row>
    <row r="31" spans="2:5" ht="15.6">
      <c r="B31" s="11" t="s">
        <v>25</v>
      </c>
      <c r="C31" s="11" t="s">
        <v>19</v>
      </c>
      <c r="D31" s="46" t="s">
        <v>4</v>
      </c>
      <c r="E31" s="14"/>
    </row>
    <row r="32" spans="2:5" ht="15.6">
      <c r="B32" s="11" t="s">
        <v>26</v>
      </c>
      <c r="C32" s="11" t="s">
        <v>19</v>
      </c>
      <c r="D32" s="46" t="s">
        <v>4</v>
      </c>
      <c r="E32" s="14"/>
    </row>
    <row r="33" spans="2:5" ht="15.6">
      <c r="B33" s="11" t="s">
        <v>27</v>
      </c>
      <c r="C33" s="11" t="s">
        <v>19</v>
      </c>
      <c r="D33" s="46" t="s">
        <v>4</v>
      </c>
      <c r="E33" s="14"/>
    </row>
    <row r="34" spans="2:5" ht="15.6">
      <c r="B34" s="11" t="s">
        <v>28</v>
      </c>
      <c r="C34" s="11" t="s">
        <v>19</v>
      </c>
      <c r="D34" s="46" t="s">
        <v>4</v>
      </c>
      <c r="E34" s="14"/>
    </row>
    <row r="35" spans="2:5" ht="15.6">
      <c r="B35" s="11" t="s">
        <v>29</v>
      </c>
      <c r="C35" s="11" t="s">
        <v>19</v>
      </c>
      <c r="D35" s="46" t="s">
        <v>4</v>
      </c>
      <c r="E35" s="14"/>
    </row>
    <row r="36" spans="2:5" ht="15.6">
      <c r="B36" s="11" t="s">
        <v>30</v>
      </c>
      <c r="C36" s="11" t="s">
        <v>19</v>
      </c>
      <c r="D36" s="46" t="s">
        <v>4</v>
      </c>
      <c r="E36" s="14"/>
    </row>
    <row r="37" spans="2:5" ht="15.6">
      <c r="B37" s="11" t="s">
        <v>32</v>
      </c>
      <c r="C37" s="11" t="s">
        <v>19</v>
      </c>
      <c r="D37" s="46" t="s">
        <v>4</v>
      </c>
      <c r="E37" s="14"/>
    </row>
    <row r="38" spans="2:5" ht="15.6">
      <c r="B38" s="11" t="s">
        <v>33</v>
      </c>
      <c r="C38" s="11" t="s">
        <v>19</v>
      </c>
      <c r="D38" s="46" t="s">
        <v>4</v>
      </c>
      <c r="E38" s="14"/>
    </row>
    <row r="39" spans="2:5" ht="15.6">
      <c r="B39" s="11" t="s">
        <v>34</v>
      </c>
      <c r="C39" s="11" t="s">
        <v>19</v>
      </c>
      <c r="D39" s="46" t="s">
        <v>4</v>
      </c>
      <c r="E39" s="15"/>
    </row>
    <row r="40" spans="2:5" ht="15.6">
      <c r="B40" s="11" t="s">
        <v>35</v>
      </c>
      <c r="C40" s="11" t="s">
        <v>19</v>
      </c>
      <c r="D40" s="46" t="s">
        <v>4</v>
      </c>
      <c r="E40" s="14"/>
    </row>
    <row r="41" spans="2:5" ht="15.6">
      <c r="B41" s="11" t="s">
        <v>36</v>
      </c>
      <c r="C41" s="11" t="s">
        <v>19</v>
      </c>
      <c r="D41" s="46" t="s">
        <v>4</v>
      </c>
      <c r="E41" s="14"/>
    </row>
    <row r="42" spans="2:5" ht="15.6">
      <c r="B42" s="11" t="s">
        <v>37</v>
      </c>
      <c r="C42" s="11" t="s">
        <v>19</v>
      </c>
      <c r="D42" s="46" t="s">
        <v>4</v>
      </c>
      <c r="E42" s="14"/>
    </row>
    <row r="43" spans="2:5" ht="15.6">
      <c r="B43" s="11" t="s">
        <v>38</v>
      </c>
      <c r="C43" s="11" t="s">
        <v>19</v>
      </c>
      <c r="D43" s="46" t="s">
        <v>4</v>
      </c>
      <c r="E43" s="15"/>
    </row>
    <row r="44" spans="2:5" ht="15.6">
      <c r="B44" s="11" t="s">
        <v>39</v>
      </c>
      <c r="C44" s="11" t="s">
        <v>19</v>
      </c>
      <c r="D44" s="46" t="s">
        <v>4</v>
      </c>
      <c r="E44" s="15"/>
    </row>
    <row r="45" spans="2:5" ht="15.6">
      <c r="B45" s="11" t="s">
        <v>40</v>
      </c>
      <c r="C45" s="11" t="s">
        <v>19</v>
      </c>
      <c r="D45" s="46" t="s">
        <v>4</v>
      </c>
      <c r="E45" s="14"/>
    </row>
    <row r="46" spans="2:5" ht="15.6">
      <c r="B46" s="11" t="s">
        <v>41</v>
      </c>
      <c r="C46" s="11" t="s">
        <v>19</v>
      </c>
      <c r="D46" s="46" t="s">
        <v>4</v>
      </c>
      <c r="E46" s="15"/>
    </row>
    <row r="47" spans="2:5" ht="18.600000000000001">
      <c r="B47" s="11" t="s">
        <v>16</v>
      </c>
      <c r="C47" s="11" t="s">
        <v>17</v>
      </c>
      <c r="D47" s="44" t="s">
        <v>22</v>
      </c>
      <c r="E47" s="14"/>
    </row>
    <row r="48" spans="2:5" ht="15.6">
      <c r="B48" s="11" t="s">
        <v>16</v>
      </c>
      <c r="C48" s="11" t="s">
        <v>19</v>
      </c>
      <c r="D48" s="46" t="s">
        <v>4</v>
      </c>
      <c r="E48" s="14"/>
    </row>
    <row r="49" spans="2:18" ht="18.600000000000001">
      <c r="B49" s="11" t="s">
        <v>42</v>
      </c>
      <c r="C49" s="11" t="s">
        <v>4</v>
      </c>
      <c r="D49" s="44" t="s">
        <v>22</v>
      </c>
      <c r="E49" s="15"/>
    </row>
    <row r="50" spans="2:18" ht="15.6">
      <c r="B50" s="16" t="s">
        <v>43</v>
      </c>
      <c r="C50" s="72"/>
      <c r="D50" s="10" t="s">
        <v>10</v>
      </c>
      <c r="E50" s="10" t="s">
        <v>11</v>
      </c>
    </row>
    <row r="51" spans="2:18" ht="18.600000000000001">
      <c r="B51" s="17" t="s">
        <v>44</v>
      </c>
      <c r="C51" s="73"/>
      <c r="D51" s="53" t="s">
        <v>22</v>
      </c>
      <c r="E51" s="15"/>
    </row>
    <row r="52" spans="2:18" ht="15.6">
      <c r="B52" s="17" t="s">
        <v>45</v>
      </c>
      <c r="C52" s="73"/>
      <c r="D52" s="35" t="s">
        <v>4</v>
      </c>
      <c r="E52" s="13"/>
    </row>
    <row r="53" spans="2:18" ht="15.6">
      <c r="B53" s="2" t="s">
        <v>46</v>
      </c>
      <c r="C53" s="54"/>
      <c r="D53" s="10" t="s">
        <v>10</v>
      </c>
      <c r="E53" s="10" t="s">
        <v>11</v>
      </c>
    </row>
    <row r="54" spans="2:18" ht="15.6">
      <c r="B54" s="11" t="s">
        <v>47</v>
      </c>
      <c r="C54" s="19" t="s">
        <v>48</v>
      </c>
      <c r="D54" s="53" t="s">
        <v>14</v>
      </c>
      <c r="E54" s="14"/>
    </row>
    <row r="55" spans="2:18" ht="15.6">
      <c r="B55" s="11" t="s">
        <v>49</v>
      </c>
      <c r="C55" s="19" t="s">
        <v>50</v>
      </c>
      <c r="D55" s="44" t="s">
        <v>14</v>
      </c>
      <c r="E55" s="14"/>
    </row>
    <row r="56" spans="2:18" ht="15.6">
      <c r="B56" s="11" t="s">
        <v>51</v>
      </c>
      <c r="C56" s="19" t="s">
        <v>52</v>
      </c>
      <c r="D56" s="46" t="s">
        <v>4</v>
      </c>
      <c r="E56" s="15"/>
    </row>
    <row r="57" spans="2:18" ht="15.6">
      <c r="B57" s="11" t="s">
        <v>53</v>
      </c>
      <c r="C57" s="19" t="s">
        <v>54</v>
      </c>
      <c r="D57" s="44" t="s">
        <v>14</v>
      </c>
      <c r="E57" s="14"/>
    </row>
    <row r="58" spans="2:18" ht="15.6">
      <c r="B58" s="11" t="s">
        <v>55</v>
      </c>
      <c r="C58" s="19" t="s">
        <v>56</v>
      </c>
      <c r="D58" s="46" t="s">
        <v>4</v>
      </c>
      <c r="E58" s="14"/>
    </row>
    <row r="59" spans="2:18" ht="15.6">
      <c r="B59" s="11" t="s">
        <v>57</v>
      </c>
      <c r="C59" s="19" t="s">
        <v>58</v>
      </c>
      <c r="D59" s="46" t="s">
        <v>4</v>
      </c>
      <c r="E59" s="14"/>
    </row>
    <row r="60" spans="2:18" ht="15.6">
      <c r="B60" s="2" t="s">
        <v>59</v>
      </c>
      <c r="C60" s="54"/>
      <c r="D60" s="10" t="s">
        <v>10</v>
      </c>
      <c r="E60" s="10" t="s">
        <v>11</v>
      </c>
      <c r="F60" s="34"/>
      <c r="G60" s="34"/>
      <c r="H60" s="34"/>
      <c r="I60" s="34"/>
      <c r="J60" s="34"/>
      <c r="K60" s="34"/>
      <c r="L60" s="34"/>
      <c r="M60" s="34"/>
      <c r="N60" s="33"/>
      <c r="O60" s="34"/>
      <c r="P60" s="34"/>
      <c r="Q60" s="34"/>
      <c r="R60" s="34"/>
    </row>
    <row r="61" spans="2:18" ht="15.6">
      <c r="B61" s="20" t="s">
        <v>60</v>
      </c>
      <c r="C61" s="20"/>
      <c r="D61" s="12" t="s">
        <v>14</v>
      </c>
      <c r="E61" s="15"/>
    </row>
    <row r="62" spans="2:18" ht="18.600000000000001">
      <c r="B62" s="81" t="s">
        <v>169</v>
      </c>
      <c r="C62" s="82"/>
      <c r="D62" s="82"/>
    </row>
    <row r="63" spans="2:18" hidden="1">
      <c r="B63"/>
      <c r="C63"/>
      <c r="D63"/>
    </row>
  </sheetData>
  <sheetProtection sheet="1" objects="1" scenarios="1"/>
  <mergeCells count="1">
    <mergeCell ref="B62:D62"/>
  </mergeCells>
  <pageMargins left="0.7" right="0.7" top="0.75" bottom="0.75" header="0.3" footer="0.3"/>
</worksheet>
</file>

<file path=xl/worksheets/sheet1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518CF5-1045-4F88-A1AB-79D9332C52EE}">
  <dimension ref="B1:R63"/>
  <sheetViews>
    <sheetView topLeftCell="B1" zoomScale="68" zoomScaleNormal="68" workbookViewId="0">
      <selection activeCell="B3" sqref="B3"/>
    </sheetView>
  </sheetViews>
  <sheetFormatPr defaultColWidth="0" defaultRowHeight="14.45" zeroHeight="1"/>
  <cols>
    <col min="1" max="1" width="0" style="1" hidden="1" customWidth="1"/>
    <col min="2" max="2" width="52" style="1" customWidth="1"/>
    <col min="3" max="3" width="78" style="1" bestFit="1" customWidth="1"/>
    <col min="4" max="4" width="26.5703125" style="1" customWidth="1"/>
    <col min="5" max="5" width="0" style="1" hidden="1" customWidth="1"/>
    <col min="6" max="16384" width="0" style="1" hidden="1"/>
  </cols>
  <sheetData>
    <row r="1" spans="2:5" ht="15.6">
      <c r="B1" s="2" t="s">
        <v>1</v>
      </c>
      <c r="C1" s="54"/>
      <c r="D1" s="54"/>
      <c r="E1" s="2"/>
    </row>
    <row r="2" spans="2:5" ht="15.6">
      <c r="B2" s="3" t="s">
        <v>2</v>
      </c>
      <c r="C2" s="51" t="s">
        <v>168</v>
      </c>
      <c r="D2" s="50" t="s">
        <v>4</v>
      </c>
      <c r="E2" s="4"/>
    </row>
    <row r="3" spans="2:5" ht="15.6">
      <c r="B3" s="3" t="s">
        <v>5</v>
      </c>
      <c r="C3" s="52" t="s">
        <v>118</v>
      </c>
      <c r="D3" s="50" t="s">
        <v>4</v>
      </c>
      <c r="E3" s="4"/>
    </row>
    <row r="4" spans="2:5" ht="15.6">
      <c r="B4" s="6" t="s">
        <v>7</v>
      </c>
      <c r="C4" s="39">
        <v>2024</v>
      </c>
      <c r="D4" s="50" t="s">
        <v>4</v>
      </c>
      <c r="E4" s="7"/>
    </row>
    <row r="5" spans="2:5" ht="15.6">
      <c r="B5" s="10" t="s">
        <v>8</v>
      </c>
      <c r="C5" s="10" t="s">
        <v>9</v>
      </c>
      <c r="D5" s="10" t="s">
        <v>10</v>
      </c>
      <c r="E5" s="10" t="s">
        <v>11</v>
      </c>
    </row>
    <row r="6" spans="2:5" ht="15.6">
      <c r="B6" s="11" t="s">
        <v>12</v>
      </c>
      <c r="C6" s="11" t="s">
        <v>13</v>
      </c>
      <c r="D6" s="53" t="s">
        <v>14</v>
      </c>
      <c r="E6" s="13"/>
    </row>
    <row r="7" spans="2:5" ht="15.6">
      <c r="B7" s="11" t="s">
        <v>15</v>
      </c>
      <c r="C7" s="11" t="s">
        <v>13</v>
      </c>
      <c r="D7" s="44" t="s">
        <v>14</v>
      </c>
      <c r="E7" s="13"/>
    </row>
    <row r="8" spans="2:5" ht="15.6">
      <c r="B8" s="11" t="s">
        <v>16</v>
      </c>
      <c r="C8" s="11" t="s">
        <v>17</v>
      </c>
      <c r="D8" s="46" t="s">
        <v>4</v>
      </c>
      <c r="E8" s="13"/>
    </row>
    <row r="9" spans="2:5" ht="15.6">
      <c r="B9" s="11" t="s">
        <v>18</v>
      </c>
      <c r="C9" s="11" t="s">
        <v>19</v>
      </c>
      <c r="D9" s="46" t="s">
        <v>4</v>
      </c>
      <c r="E9" s="13"/>
    </row>
    <row r="10" spans="2:5" ht="15.6">
      <c r="B10" s="10" t="s">
        <v>20</v>
      </c>
      <c r="C10" s="10" t="s">
        <v>9</v>
      </c>
      <c r="D10" s="10" t="s">
        <v>10</v>
      </c>
      <c r="E10" s="10" t="s">
        <v>11</v>
      </c>
    </row>
    <row r="11" spans="2:5" ht="18.600000000000001">
      <c r="B11" s="11" t="s">
        <v>21</v>
      </c>
      <c r="C11" s="11" t="s">
        <v>17</v>
      </c>
      <c r="D11" s="53" t="s">
        <v>22</v>
      </c>
      <c r="E11" s="14"/>
    </row>
    <row r="12" spans="2:5" ht="15.6">
      <c r="B12" s="11" t="s">
        <v>21</v>
      </c>
      <c r="C12" s="11" t="s">
        <v>19</v>
      </c>
      <c r="D12" s="46" t="s">
        <v>4</v>
      </c>
      <c r="E12" s="14"/>
    </row>
    <row r="13" spans="2:5" ht="18.600000000000001">
      <c r="B13" s="11" t="s">
        <v>23</v>
      </c>
      <c r="C13" s="11" t="s">
        <v>4</v>
      </c>
      <c r="D13" s="44" t="s">
        <v>22</v>
      </c>
      <c r="E13" s="15"/>
    </row>
    <row r="14" spans="2:5" ht="18.600000000000001">
      <c r="B14" s="11" t="s">
        <v>24</v>
      </c>
      <c r="C14" s="11" t="s">
        <v>4</v>
      </c>
      <c r="D14" s="44" t="s">
        <v>22</v>
      </c>
      <c r="E14" s="15"/>
    </row>
    <row r="15" spans="2:5" ht="18.600000000000001">
      <c r="B15" s="11" t="s">
        <v>25</v>
      </c>
      <c r="C15" s="11" t="s">
        <v>17</v>
      </c>
      <c r="D15" s="44" t="s">
        <v>22</v>
      </c>
      <c r="E15" s="14"/>
    </row>
    <row r="16" spans="2:5" ht="18.600000000000001">
      <c r="B16" s="11" t="s">
        <v>26</v>
      </c>
      <c r="C16" s="11" t="s">
        <v>17</v>
      </c>
      <c r="D16" s="44" t="s">
        <v>22</v>
      </c>
      <c r="E16" s="14"/>
    </row>
    <row r="17" spans="2:5" ht="18.600000000000001">
      <c r="B17" s="11" t="s">
        <v>27</v>
      </c>
      <c r="C17" s="11" t="s">
        <v>17</v>
      </c>
      <c r="D17" s="44" t="s">
        <v>22</v>
      </c>
      <c r="E17" s="14"/>
    </row>
    <row r="18" spans="2:5" ht="18.600000000000001">
      <c r="B18" s="11" t="s">
        <v>28</v>
      </c>
      <c r="C18" s="11" t="s">
        <v>17</v>
      </c>
      <c r="D18" s="44" t="s">
        <v>22</v>
      </c>
      <c r="E18" s="14"/>
    </row>
    <row r="19" spans="2:5" ht="18.600000000000001">
      <c r="B19" s="11" t="s">
        <v>29</v>
      </c>
      <c r="C19" s="11" t="s">
        <v>17</v>
      </c>
      <c r="D19" s="44" t="s">
        <v>22</v>
      </c>
      <c r="E19" s="14"/>
    </row>
    <row r="20" spans="2:5" ht="18.600000000000001">
      <c r="B20" s="11" t="s">
        <v>30</v>
      </c>
      <c r="C20" s="11" t="s">
        <v>17</v>
      </c>
      <c r="D20" s="44" t="s">
        <v>22</v>
      </c>
      <c r="E20" s="15"/>
    </row>
    <row r="21" spans="2:5" ht="18.600000000000001">
      <c r="B21" s="11" t="s">
        <v>32</v>
      </c>
      <c r="C21" s="11" t="s">
        <v>17</v>
      </c>
      <c r="D21" s="44" t="s">
        <v>22</v>
      </c>
      <c r="E21" s="15"/>
    </row>
    <row r="22" spans="2:5" ht="18.600000000000001">
      <c r="B22" s="11" t="s">
        <v>33</v>
      </c>
      <c r="C22" s="11" t="s">
        <v>17</v>
      </c>
      <c r="D22" s="44" t="s">
        <v>22</v>
      </c>
      <c r="E22" s="15"/>
    </row>
    <row r="23" spans="2:5" ht="18.600000000000001">
      <c r="B23" s="11" t="s">
        <v>34</v>
      </c>
      <c r="C23" s="11" t="s">
        <v>17</v>
      </c>
      <c r="D23" s="44" t="s">
        <v>22</v>
      </c>
      <c r="E23" s="14"/>
    </row>
    <row r="24" spans="2:5" ht="18.600000000000001">
      <c r="B24" s="11" t="s">
        <v>35</v>
      </c>
      <c r="C24" s="11" t="s">
        <v>17</v>
      </c>
      <c r="D24" s="44" t="s">
        <v>22</v>
      </c>
      <c r="E24" s="15"/>
    </row>
    <row r="25" spans="2:5" ht="18.600000000000001">
      <c r="B25" s="11" t="s">
        <v>36</v>
      </c>
      <c r="C25" s="11" t="s">
        <v>17</v>
      </c>
      <c r="D25" s="44" t="s">
        <v>22</v>
      </c>
      <c r="E25" s="15"/>
    </row>
    <row r="26" spans="2:5" ht="18.600000000000001">
      <c r="B26" s="11" t="s">
        <v>37</v>
      </c>
      <c r="C26" s="11" t="s">
        <v>17</v>
      </c>
      <c r="D26" s="44" t="s">
        <v>22</v>
      </c>
      <c r="E26" s="14"/>
    </row>
    <row r="27" spans="2:5" ht="18.600000000000001">
      <c r="B27" s="11" t="s">
        <v>38</v>
      </c>
      <c r="C27" s="11" t="s">
        <v>17</v>
      </c>
      <c r="D27" s="44" t="s">
        <v>22</v>
      </c>
      <c r="E27" s="14"/>
    </row>
    <row r="28" spans="2:5" ht="18.600000000000001">
      <c r="B28" s="11" t="s">
        <v>39</v>
      </c>
      <c r="C28" s="11" t="s">
        <v>17</v>
      </c>
      <c r="D28" s="44" t="s">
        <v>22</v>
      </c>
      <c r="E28" s="15"/>
    </row>
    <row r="29" spans="2:5" ht="18.600000000000001">
      <c r="B29" s="11" t="s">
        <v>40</v>
      </c>
      <c r="C29" s="11" t="s">
        <v>17</v>
      </c>
      <c r="D29" s="44" t="s">
        <v>22</v>
      </c>
      <c r="E29" s="14"/>
    </row>
    <row r="30" spans="2:5" ht="18.600000000000001">
      <c r="B30" s="11" t="s">
        <v>41</v>
      </c>
      <c r="C30" s="11" t="s">
        <v>17</v>
      </c>
      <c r="D30" s="44" t="s">
        <v>22</v>
      </c>
      <c r="E30" s="15"/>
    </row>
    <row r="31" spans="2:5" ht="15.6">
      <c r="B31" s="11" t="s">
        <v>25</v>
      </c>
      <c r="C31" s="11" t="s">
        <v>19</v>
      </c>
      <c r="D31" s="46" t="s">
        <v>4</v>
      </c>
      <c r="E31" s="14"/>
    </row>
    <row r="32" spans="2:5" ht="15.6">
      <c r="B32" s="11" t="s">
        <v>26</v>
      </c>
      <c r="C32" s="11" t="s">
        <v>19</v>
      </c>
      <c r="D32" s="46" t="s">
        <v>4</v>
      </c>
      <c r="E32" s="14"/>
    </row>
    <row r="33" spans="2:5" ht="15.6">
      <c r="B33" s="11" t="s">
        <v>27</v>
      </c>
      <c r="C33" s="11" t="s">
        <v>19</v>
      </c>
      <c r="D33" s="46" t="s">
        <v>4</v>
      </c>
      <c r="E33" s="14"/>
    </row>
    <row r="34" spans="2:5" ht="15.6">
      <c r="B34" s="11" t="s">
        <v>28</v>
      </c>
      <c r="C34" s="11" t="s">
        <v>19</v>
      </c>
      <c r="D34" s="46" t="s">
        <v>4</v>
      </c>
      <c r="E34" s="14"/>
    </row>
    <row r="35" spans="2:5" ht="15.6">
      <c r="B35" s="11" t="s">
        <v>29</v>
      </c>
      <c r="C35" s="11" t="s">
        <v>19</v>
      </c>
      <c r="D35" s="46" t="s">
        <v>4</v>
      </c>
      <c r="E35" s="14"/>
    </row>
    <row r="36" spans="2:5" ht="15.6">
      <c r="B36" s="11" t="s">
        <v>30</v>
      </c>
      <c r="C36" s="11" t="s">
        <v>19</v>
      </c>
      <c r="D36" s="46" t="s">
        <v>4</v>
      </c>
      <c r="E36" s="14"/>
    </row>
    <row r="37" spans="2:5" ht="15.6">
      <c r="B37" s="11" t="s">
        <v>32</v>
      </c>
      <c r="C37" s="11" t="s">
        <v>19</v>
      </c>
      <c r="D37" s="46" t="s">
        <v>4</v>
      </c>
      <c r="E37" s="14"/>
    </row>
    <row r="38" spans="2:5" ht="15.6">
      <c r="B38" s="11" t="s">
        <v>33</v>
      </c>
      <c r="C38" s="11" t="s">
        <v>19</v>
      </c>
      <c r="D38" s="46" t="s">
        <v>4</v>
      </c>
      <c r="E38" s="14"/>
    </row>
    <row r="39" spans="2:5" ht="15.6">
      <c r="B39" s="11" t="s">
        <v>34</v>
      </c>
      <c r="C39" s="11" t="s">
        <v>19</v>
      </c>
      <c r="D39" s="46" t="s">
        <v>4</v>
      </c>
      <c r="E39" s="15"/>
    </row>
    <row r="40" spans="2:5" ht="15.6">
      <c r="B40" s="11" t="s">
        <v>35</v>
      </c>
      <c r="C40" s="11" t="s">
        <v>19</v>
      </c>
      <c r="D40" s="46" t="s">
        <v>4</v>
      </c>
      <c r="E40" s="14"/>
    </row>
    <row r="41" spans="2:5" ht="15.6">
      <c r="B41" s="11" t="s">
        <v>36</v>
      </c>
      <c r="C41" s="11" t="s">
        <v>19</v>
      </c>
      <c r="D41" s="46" t="s">
        <v>4</v>
      </c>
      <c r="E41" s="14"/>
    </row>
    <row r="42" spans="2:5" ht="15.6">
      <c r="B42" s="11" t="s">
        <v>37</v>
      </c>
      <c r="C42" s="11" t="s">
        <v>19</v>
      </c>
      <c r="D42" s="46" t="s">
        <v>4</v>
      </c>
      <c r="E42" s="14"/>
    </row>
    <row r="43" spans="2:5" ht="15.6">
      <c r="B43" s="11" t="s">
        <v>38</v>
      </c>
      <c r="C43" s="11" t="s">
        <v>19</v>
      </c>
      <c r="D43" s="46" t="s">
        <v>4</v>
      </c>
      <c r="E43" s="15"/>
    </row>
    <row r="44" spans="2:5" ht="15.6">
      <c r="B44" s="11" t="s">
        <v>39</v>
      </c>
      <c r="C44" s="11" t="s">
        <v>19</v>
      </c>
      <c r="D44" s="46" t="s">
        <v>4</v>
      </c>
      <c r="E44" s="15"/>
    </row>
    <row r="45" spans="2:5" ht="15.6">
      <c r="B45" s="11" t="s">
        <v>40</v>
      </c>
      <c r="C45" s="11" t="s">
        <v>19</v>
      </c>
      <c r="D45" s="46" t="s">
        <v>4</v>
      </c>
      <c r="E45" s="14"/>
    </row>
    <row r="46" spans="2:5" ht="15.6">
      <c r="B46" s="11" t="s">
        <v>41</v>
      </c>
      <c r="C46" s="11" t="s">
        <v>19</v>
      </c>
      <c r="D46" s="46" t="s">
        <v>4</v>
      </c>
      <c r="E46" s="15"/>
    </row>
    <row r="47" spans="2:5" ht="18.600000000000001">
      <c r="B47" s="11" t="s">
        <v>16</v>
      </c>
      <c r="C47" s="11" t="s">
        <v>17</v>
      </c>
      <c r="D47" s="44" t="s">
        <v>22</v>
      </c>
      <c r="E47" s="14"/>
    </row>
    <row r="48" spans="2:5" ht="15.6">
      <c r="B48" s="11" t="s">
        <v>16</v>
      </c>
      <c r="C48" s="11" t="s">
        <v>19</v>
      </c>
      <c r="D48" s="46" t="s">
        <v>4</v>
      </c>
      <c r="E48" s="14"/>
    </row>
    <row r="49" spans="2:18" ht="18.600000000000001">
      <c r="B49" s="11" t="s">
        <v>42</v>
      </c>
      <c r="C49" s="11" t="s">
        <v>4</v>
      </c>
      <c r="D49" s="44" t="s">
        <v>22</v>
      </c>
      <c r="E49" s="15"/>
    </row>
    <row r="50" spans="2:18" ht="15.6">
      <c r="B50" s="16" t="s">
        <v>43</v>
      </c>
      <c r="C50" s="72"/>
      <c r="D50" s="10" t="s">
        <v>10</v>
      </c>
      <c r="E50" s="10" t="s">
        <v>11</v>
      </c>
    </row>
    <row r="51" spans="2:18" ht="18.600000000000001">
      <c r="B51" s="17" t="s">
        <v>44</v>
      </c>
      <c r="C51" s="73"/>
      <c r="D51" s="53" t="s">
        <v>22</v>
      </c>
      <c r="E51" s="15"/>
    </row>
    <row r="52" spans="2:18" ht="15.6">
      <c r="B52" s="17" t="s">
        <v>45</v>
      </c>
      <c r="C52" s="73"/>
      <c r="D52" s="35" t="s">
        <v>4</v>
      </c>
      <c r="E52" s="13"/>
    </row>
    <row r="53" spans="2:18" ht="15.6">
      <c r="B53" s="2" t="s">
        <v>46</v>
      </c>
      <c r="C53" s="54"/>
      <c r="D53" s="10" t="s">
        <v>10</v>
      </c>
      <c r="E53" s="10" t="s">
        <v>11</v>
      </c>
    </row>
    <row r="54" spans="2:18" ht="15.6">
      <c r="B54" s="11" t="s">
        <v>47</v>
      </c>
      <c r="C54" s="19" t="s">
        <v>48</v>
      </c>
      <c r="D54" s="53" t="s">
        <v>14</v>
      </c>
      <c r="E54" s="14"/>
    </row>
    <row r="55" spans="2:18" ht="15.6">
      <c r="B55" s="11" t="s">
        <v>49</v>
      </c>
      <c r="C55" s="19" t="s">
        <v>50</v>
      </c>
      <c r="D55" s="44" t="s">
        <v>14</v>
      </c>
      <c r="E55" s="14"/>
    </row>
    <row r="56" spans="2:18" ht="15.6">
      <c r="B56" s="11" t="s">
        <v>51</v>
      </c>
      <c r="C56" s="19" t="s">
        <v>52</v>
      </c>
      <c r="D56" s="46" t="s">
        <v>4</v>
      </c>
      <c r="E56" s="15"/>
    </row>
    <row r="57" spans="2:18" ht="15.6">
      <c r="B57" s="11" t="s">
        <v>53</v>
      </c>
      <c r="C57" s="19" t="s">
        <v>54</v>
      </c>
      <c r="D57" s="44" t="s">
        <v>14</v>
      </c>
      <c r="E57" s="14"/>
    </row>
    <row r="58" spans="2:18" ht="15.6">
      <c r="B58" s="11" t="s">
        <v>55</v>
      </c>
      <c r="C58" s="19" t="s">
        <v>56</v>
      </c>
      <c r="D58" s="46" t="s">
        <v>4</v>
      </c>
      <c r="E58" s="14"/>
    </row>
    <row r="59" spans="2:18" ht="15.6">
      <c r="B59" s="11" t="s">
        <v>57</v>
      </c>
      <c r="C59" s="19" t="s">
        <v>58</v>
      </c>
      <c r="D59" s="46" t="s">
        <v>4</v>
      </c>
      <c r="E59" s="14"/>
    </row>
    <row r="60" spans="2:18" ht="15.6">
      <c r="B60" s="2" t="s">
        <v>59</v>
      </c>
      <c r="C60" s="54"/>
      <c r="D60" s="10" t="s">
        <v>10</v>
      </c>
      <c r="E60" s="10" t="s">
        <v>11</v>
      </c>
      <c r="F60" s="34"/>
      <c r="G60" s="34"/>
      <c r="H60" s="34"/>
      <c r="I60" s="34"/>
      <c r="J60" s="34"/>
      <c r="K60" s="34"/>
      <c r="L60" s="34"/>
      <c r="M60" s="34"/>
      <c r="N60" s="33"/>
      <c r="O60" s="34"/>
      <c r="P60" s="34"/>
      <c r="Q60" s="34"/>
      <c r="R60" s="34"/>
    </row>
    <row r="61" spans="2:18" ht="15.6">
      <c r="B61" s="20" t="s">
        <v>60</v>
      </c>
      <c r="C61" s="20"/>
      <c r="D61" s="12" t="s">
        <v>14</v>
      </c>
      <c r="E61" s="15"/>
    </row>
    <row r="62" spans="2:18" ht="18.600000000000001">
      <c r="B62" s="81" t="s">
        <v>169</v>
      </c>
      <c r="C62" s="82"/>
      <c r="D62" s="82"/>
    </row>
    <row r="63" spans="2:18" hidden="1">
      <c r="B63"/>
      <c r="C63"/>
      <c r="D63"/>
    </row>
  </sheetData>
  <sheetProtection sheet="1" objects="1" scenarios="1"/>
  <mergeCells count="1">
    <mergeCell ref="B62:D62"/>
  </mergeCells>
  <pageMargins left="0.7" right="0.7" top="0.75" bottom="0.75" header="0.3" footer="0.3"/>
</worksheet>
</file>

<file path=xl/worksheets/sheet1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sheetPr codeName="Sheet3"/>
  <dimension ref="B1:E65"/>
  <sheetViews>
    <sheetView topLeftCell="B2" zoomScale="68" zoomScaleNormal="68" workbookViewId="0">
      <selection activeCell="C61" sqref="C61"/>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170</v>
      </c>
      <c r="D3" s="50" t="s">
        <v>4</v>
      </c>
      <c r="E3" s="4"/>
    </row>
    <row r="4" spans="2:5" ht="15.6">
      <c r="B4" s="3" t="s">
        <v>5</v>
      </c>
      <c r="C4" s="39" t="s">
        <v>82</v>
      </c>
      <c r="D4" s="50" t="s">
        <v>4</v>
      </c>
      <c r="E4" s="5"/>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12" t="s">
        <v>14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14</v>
      </c>
      <c r="E13" s="14"/>
    </row>
    <row r="14" spans="2:5" ht="15.6">
      <c r="B14" s="11" t="s">
        <v>21</v>
      </c>
      <c r="C14" s="11" t="s">
        <v>19</v>
      </c>
      <c r="D14" s="12" t="s">
        <v>14</v>
      </c>
      <c r="E14" s="14"/>
    </row>
    <row r="15" spans="2:5" ht="15.6">
      <c r="B15" s="11" t="s">
        <v>23</v>
      </c>
      <c r="C15" s="11" t="s">
        <v>4</v>
      </c>
      <c r="D15" s="12" t="s">
        <v>14</v>
      </c>
      <c r="E15" s="15"/>
    </row>
    <row r="16" spans="2:5" ht="15.6">
      <c r="B16" s="11" t="s">
        <v>24</v>
      </c>
      <c r="C16" s="11" t="s">
        <v>4</v>
      </c>
      <c r="D16" s="12" t="s">
        <v>14</v>
      </c>
      <c r="E16" s="15"/>
    </row>
    <row r="17" spans="2:5" ht="15.6">
      <c r="B17" s="11" t="s">
        <v>25</v>
      </c>
      <c r="C17" s="11" t="s">
        <v>17</v>
      </c>
      <c r="D17" s="12" t="s">
        <v>14</v>
      </c>
      <c r="E17" s="14"/>
    </row>
    <row r="18" spans="2:5" ht="15.6">
      <c r="B18" s="11" t="s">
        <v>26</v>
      </c>
      <c r="C18" s="11" t="s">
        <v>17</v>
      </c>
      <c r="D18" s="12" t="s">
        <v>14</v>
      </c>
      <c r="E18" s="14"/>
    </row>
    <row r="19" spans="2:5" ht="15.6">
      <c r="B19" s="11" t="s">
        <v>27</v>
      </c>
      <c r="C19" s="11" t="s">
        <v>17</v>
      </c>
      <c r="D19" s="12" t="s">
        <v>14</v>
      </c>
      <c r="E19" s="14"/>
    </row>
    <row r="20" spans="2:5" ht="15.6">
      <c r="B20" s="11" t="s">
        <v>28</v>
      </c>
      <c r="C20" s="11" t="s">
        <v>17</v>
      </c>
      <c r="D20" s="12" t="s">
        <v>14</v>
      </c>
      <c r="E20" s="14"/>
    </row>
    <row r="21" spans="2:5" ht="15.6">
      <c r="B21" s="11" t="s">
        <v>29</v>
      </c>
      <c r="C21" s="11" t="s">
        <v>17</v>
      </c>
      <c r="D21" s="12" t="s">
        <v>14</v>
      </c>
      <c r="E21" s="14"/>
    </row>
    <row r="22" spans="2:5" ht="15.6">
      <c r="B22" s="11" t="s">
        <v>30</v>
      </c>
      <c r="C22" s="11" t="s">
        <v>17</v>
      </c>
      <c r="D22" s="12" t="s">
        <v>14</v>
      </c>
      <c r="E22" s="15"/>
    </row>
    <row r="23" spans="2:5" ht="15.6">
      <c r="B23" s="11" t="s">
        <v>32</v>
      </c>
      <c r="C23" s="11" t="s">
        <v>17</v>
      </c>
      <c r="D23" s="12" t="s">
        <v>14</v>
      </c>
      <c r="E23" s="15"/>
    </row>
    <row r="24" spans="2:5" ht="15.6">
      <c r="B24" s="11" t="s">
        <v>33</v>
      </c>
      <c r="C24" s="11" t="s">
        <v>17</v>
      </c>
      <c r="D24" s="12" t="s">
        <v>14</v>
      </c>
      <c r="E24" s="15"/>
    </row>
    <row r="25" spans="2:5" ht="15.6">
      <c r="B25" s="11" t="s">
        <v>34</v>
      </c>
      <c r="C25" s="11" t="s">
        <v>17</v>
      </c>
      <c r="D25" s="12" t="s">
        <v>14</v>
      </c>
      <c r="E25" s="14"/>
    </row>
    <row r="26" spans="2:5" ht="15.6">
      <c r="B26" s="11" t="s">
        <v>35</v>
      </c>
      <c r="C26" s="11" t="s">
        <v>17</v>
      </c>
      <c r="D26" s="12" t="s">
        <v>14</v>
      </c>
      <c r="E26" s="15"/>
    </row>
    <row r="27" spans="2:5" ht="15.6">
      <c r="B27" s="11" t="s">
        <v>36</v>
      </c>
      <c r="C27" s="11" t="s">
        <v>17</v>
      </c>
      <c r="D27" s="12" t="s">
        <v>14</v>
      </c>
      <c r="E27" s="15"/>
    </row>
    <row r="28" spans="2:5" ht="15.6">
      <c r="B28" s="11" t="s">
        <v>37</v>
      </c>
      <c r="C28" s="11" t="s">
        <v>17</v>
      </c>
      <c r="D28" s="12" t="s">
        <v>14</v>
      </c>
      <c r="E28" s="14"/>
    </row>
    <row r="29" spans="2:5" ht="15.6">
      <c r="B29" s="11" t="s">
        <v>38</v>
      </c>
      <c r="C29" s="11" t="s">
        <v>17</v>
      </c>
      <c r="D29" s="12" t="s">
        <v>14</v>
      </c>
      <c r="E29" s="14"/>
    </row>
    <row r="30" spans="2:5" ht="15.6">
      <c r="B30" s="11" t="s">
        <v>39</v>
      </c>
      <c r="C30" s="11" t="s">
        <v>17</v>
      </c>
      <c r="D30" s="12" t="s">
        <v>14</v>
      </c>
      <c r="E30" s="15"/>
    </row>
    <row r="31" spans="2:5" ht="15.6">
      <c r="B31" s="11" t="s">
        <v>40</v>
      </c>
      <c r="C31" s="11" t="s">
        <v>17</v>
      </c>
      <c r="D31" s="12" t="s">
        <v>14</v>
      </c>
      <c r="E31" s="14"/>
    </row>
    <row r="32" spans="2:5" ht="15.6">
      <c r="B32" s="11" t="s">
        <v>41</v>
      </c>
      <c r="C32" s="11" t="s">
        <v>17</v>
      </c>
      <c r="D32" s="12" t="s">
        <v>14</v>
      </c>
      <c r="E32" s="15"/>
    </row>
    <row r="33" spans="2:5" ht="15.6">
      <c r="B33" s="11" t="s">
        <v>25</v>
      </c>
      <c r="C33" s="11" t="s">
        <v>19</v>
      </c>
      <c r="D33" s="12" t="s">
        <v>14</v>
      </c>
      <c r="E33" s="14"/>
    </row>
    <row r="34" spans="2:5" ht="15.6">
      <c r="B34" s="11" t="s">
        <v>26</v>
      </c>
      <c r="C34" s="11" t="s">
        <v>19</v>
      </c>
      <c r="D34" s="12" t="s">
        <v>14</v>
      </c>
      <c r="E34" s="14"/>
    </row>
    <row r="35" spans="2:5" ht="15.6">
      <c r="B35" s="11" t="s">
        <v>27</v>
      </c>
      <c r="C35" s="11" t="s">
        <v>19</v>
      </c>
      <c r="D35" s="12" t="s">
        <v>14</v>
      </c>
      <c r="E35" s="14"/>
    </row>
    <row r="36" spans="2:5" ht="15.6">
      <c r="B36" s="11" t="s">
        <v>28</v>
      </c>
      <c r="C36" s="11" t="s">
        <v>19</v>
      </c>
      <c r="D36" s="12" t="s">
        <v>14</v>
      </c>
      <c r="E36" s="14"/>
    </row>
    <row r="37" spans="2:5" ht="15.6">
      <c r="B37" s="11" t="s">
        <v>29</v>
      </c>
      <c r="C37" s="11" t="s">
        <v>19</v>
      </c>
      <c r="D37" s="12" t="s">
        <v>14</v>
      </c>
      <c r="E37" s="14"/>
    </row>
    <row r="38" spans="2:5" ht="15.6">
      <c r="B38" s="11" t="s">
        <v>30</v>
      </c>
      <c r="C38" s="11" t="s">
        <v>19</v>
      </c>
      <c r="D38" s="12" t="s">
        <v>14</v>
      </c>
      <c r="E38" s="14"/>
    </row>
    <row r="39" spans="2:5" ht="15.6">
      <c r="B39" s="11" t="s">
        <v>32</v>
      </c>
      <c r="C39" s="11" t="s">
        <v>19</v>
      </c>
      <c r="D39" s="12" t="s">
        <v>14</v>
      </c>
      <c r="E39" s="14"/>
    </row>
    <row r="40" spans="2:5" ht="15.6">
      <c r="B40" s="11" t="s">
        <v>33</v>
      </c>
      <c r="C40" s="11" t="s">
        <v>19</v>
      </c>
      <c r="D40" s="12" t="s">
        <v>14</v>
      </c>
      <c r="E40" s="14"/>
    </row>
    <row r="41" spans="2:5" ht="15.6">
      <c r="B41" s="11" t="s">
        <v>34</v>
      </c>
      <c r="C41" s="11" t="s">
        <v>19</v>
      </c>
      <c r="D41" s="12" t="s">
        <v>14</v>
      </c>
      <c r="E41" s="15"/>
    </row>
    <row r="42" spans="2:5" ht="15.6">
      <c r="B42" s="11" t="s">
        <v>35</v>
      </c>
      <c r="C42" s="11" t="s">
        <v>19</v>
      </c>
      <c r="D42" s="12" t="s">
        <v>14</v>
      </c>
      <c r="E42" s="14"/>
    </row>
    <row r="43" spans="2:5" ht="15.6">
      <c r="B43" s="11" t="s">
        <v>36</v>
      </c>
      <c r="C43" s="11" t="s">
        <v>19</v>
      </c>
      <c r="D43" s="12" t="s">
        <v>14</v>
      </c>
      <c r="E43" s="14"/>
    </row>
    <row r="44" spans="2:5" ht="15.6">
      <c r="B44" s="11" t="s">
        <v>37</v>
      </c>
      <c r="C44" s="11" t="s">
        <v>19</v>
      </c>
      <c r="D44" s="12" t="s">
        <v>14</v>
      </c>
      <c r="E44" s="14"/>
    </row>
    <row r="45" spans="2:5" ht="15.6">
      <c r="B45" s="11" t="s">
        <v>38</v>
      </c>
      <c r="C45" s="11" t="s">
        <v>19</v>
      </c>
      <c r="D45" s="12" t="s">
        <v>14</v>
      </c>
      <c r="E45" s="15"/>
    </row>
    <row r="46" spans="2:5" ht="15" customHeight="1">
      <c r="B46" s="11" t="s">
        <v>39</v>
      </c>
      <c r="C46" s="11" t="s">
        <v>19</v>
      </c>
      <c r="D46" s="12" t="s">
        <v>14</v>
      </c>
      <c r="E46" s="15"/>
    </row>
    <row r="47" spans="2:5" ht="15.6">
      <c r="B47" s="11" t="s">
        <v>40</v>
      </c>
      <c r="C47" s="11" t="s">
        <v>19</v>
      </c>
      <c r="D47" s="12" t="s">
        <v>14</v>
      </c>
      <c r="E47" s="14"/>
    </row>
    <row r="48" spans="2:5" ht="15" customHeight="1">
      <c r="B48" s="11" t="s">
        <v>41</v>
      </c>
      <c r="C48" s="11" t="s">
        <v>19</v>
      </c>
      <c r="D48" s="12" t="s">
        <v>14</v>
      </c>
      <c r="E48" s="15"/>
    </row>
    <row r="49" spans="2:5" ht="15" customHeight="1">
      <c r="B49" s="11" t="s">
        <v>16</v>
      </c>
      <c r="C49" s="11" t="s">
        <v>17</v>
      </c>
      <c r="D49" s="12" t="s">
        <v>14</v>
      </c>
      <c r="E49" s="14"/>
    </row>
    <row r="50" spans="2:5" ht="15" customHeight="1">
      <c r="B50" s="11" t="s">
        <v>16</v>
      </c>
      <c r="C50" s="11" t="s">
        <v>19</v>
      </c>
      <c r="D50" s="12" t="s">
        <v>14</v>
      </c>
      <c r="E50" s="14"/>
    </row>
    <row r="51" spans="2:5" ht="15.6">
      <c r="B51" s="11" t="s">
        <v>42</v>
      </c>
      <c r="C51" s="11" t="s">
        <v>4</v>
      </c>
      <c r="D51" s="12" t="s">
        <v>14</v>
      </c>
      <c r="E51" s="15"/>
    </row>
    <row r="52" spans="2:5" ht="15" customHeight="1">
      <c r="B52" s="16" t="s">
        <v>43</v>
      </c>
      <c r="C52" s="72"/>
      <c r="D52" s="10" t="s">
        <v>10</v>
      </c>
      <c r="E52" s="10" t="s">
        <v>11</v>
      </c>
    </row>
    <row r="53" spans="2:5" ht="15" customHeight="1">
      <c r="B53" s="17" t="s">
        <v>44</v>
      </c>
      <c r="C53" s="73"/>
      <c r="D53" s="12" t="s">
        <v>14</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1" sqref="C51"/>
      <pageMargins left="0" right="0" top="0" bottom="0" header="0" footer="0"/>
      <pageSetup orientation="portrait" r:id="rId1"/>
    </customSheetView>
    <customSheetView guid="{4B3241F8-45C7-4DC6-A1EE-CC3024BB03D9}" scale="55" topLeftCell="A18">
      <selection activeCell="C23" sqref="C23"/>
      <pageMargins left="0" right="0" top="0" bottom="0" header="0" footer="0"/>
      <pageSetup orientation="portrait" r:id="rId2"/>
    </customSheetView>
    <customSheetView guid="{53B9AE4F-0970-4FD9-B14D-70069E8E5495}" scale="70">
      <selection activeCell="D5" sqref="D5"/>
      <pageMargins left="0" right="0" top="0" bottom="0" header="0" footer="0"/>
      <pageSetup orientation="portrait" r:id="rId3"/>
    </customSheetView>
    <customSheetView guid="{2022CF76-99AF-47F7-AB6C-26458AE08368}" scale="86" topLeftCell="A66">
      <selection activeCell="D69" sqref="D69:D77"/>
      <pageMargins left="0" right="0" top="0" bottom="0" header="0" footer="0"/>
      <pageSetup orientation="portrait" r:id="rId4"/>
    </customSheetView>
    <customSheetView guid="{5F3DB8C1-F907-456E-ABD5-E2499A4AAD50}" scale="70" topLeftCell="A49">
      <selection activeCell="C65" sqref="C65"/>
      <pageMargins left="0" right="0" top="0" bottom="0" header="0" footer="0"/>
      <pageSetup orientation="portrait" r:id="rId5"/>
    </customSheetView>
    <customSheetView guid="{BB6B2E34-AFCF-4C6D-9428-A55E3CFE758C}" scale="70" topLeftCell="A34">
      <selection activeCell="B64" sqref="B64:C75"/>
      <pageMargins left="0" right="0" top="0" bottom="0" header="0" footer="0"/>
      <pageSetup orientation="portrait" r:id="rId6"/>
    </customSheetView>
    <customSheetView guid="{9E9598C5-2ECB-4535-9DC5-601E8F1C90C7}" scale="70">
      <selection activeCell="C6" sqref="C6"/>
      <pageMargins left="0" right="0" top="0" bottom="0" header="0" footer="0"/>
      <pageSetup orientation="portrait" r:id="rId7"/>
    </customSheetView>
    <customSheetView guid="{013D9C44-5798-4304-8A81-440115309307}" scale="70">
      <selection activeCell="C51" sqref="C51"/>
      <pageMargins left="0" right="0" top="0" bottom="0" header="0" footer="0"/>
      <pageSetup orientation="portrait" r:id="rId8"/>
    </customSheetView>
    <customSheetView guid="{43CCFAE8-AE25-4D23-9403-51A57359EBAE}" scale="70" hiddenRows="1" hiddenColumns="1" topLeftCell="B3">
      <selection activeCell="B2" sqref="A1:XFD1048576"/>
      <pageMargins left="0" right="0" top="0" bottom="0" header="0" footer="0"/>
      <pageSetup orientation="portrait" r:id="rId9"/>
    </customSheetView>
  </customSheetViews>
  <pageMargins left="0.7" right="0.7" top="0.75" bottom="0.75" header="0.3" footer="0.3"/>
  <pageSetup orientation="portrait" r:id="rId10"/>
</worksheet>
</file>

<file path=xl/worksheets/sheet1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sheetPr codeName="Sheet13"/>
  <dimension ref="B1:E65"/>
  <sheetViews>
    <sheetView topLeftCell="B2" zoomScale="68" zoomScaleNormal="68" workbookViewId="0">
      <selection activeCell="C20" sqref="C20"/>
    </sheetView>
  </sheetViews>
  <sheetFormatPr defaultColWidth="0" defaultRowHeight="14.45" zeroHeight="1"/>
  <cols>
    <col min="1" max="1" width="8.85546875" style="1" hidden="1" customWidth="1"/>
    <col min="2" max="2" width="52" style="1" customWidth="1"/>
    <col min="3" max="3" width="78" style="1" bestFit="1" customWidth="1"/>
    <col min="4" max="4" width="26.5703125" style="1" customWidth="1"/>
    <col min="5" max="5" width="80.85546875" style="1" hidden="1" customWidth="1"/>
    <col min="6" max="16384" width="8.85546875" style="1" hidden="1"/>
  </cols>
  <sheetData>
    <row r="1" spans="2:5" ht="9" hidden="1" customHeight="1"/>
    <row r="2" spans="2:5" ht="15" customHeight="1">
      <c r="B2" s="2" t="s">
        <v>1</v>
      </c>
      <c r="C2" s="54"/>
      <c r="D2" s="54"/>
      <c r="E2" s="2"/>
    </row>
    <row r="3" spans="2:5" ht="15" customHeight="1">
      <c r="B3" s="3" t="s">
        <v>2</v>
      </c>
      <c r="C3" s="38" t="s">
        <v>171</v>
      </c>
      <c r="D3" s="50" t="s">
        <v>4</v>
      </c>
      <c r="E3" s="38"/>
    </row>
    <row r="4" spans="2:5" ht="15.6">
      <c r="B4" s="3" t="s">
        <v>5</v>
      </c>
      <c r="C4" s="39" t="s">
        <v>83</v>
      </c>
      <c r="D4" s="50" t="s">
        <v>4</v>
      </c>
      <c r="E4" s="39"/>
    </row>
    <row r="5" spans="2:5" ht="15.75" customHeight="1">
      <c r="B5" s="6" t="s">
        <v>7</v>
      </c>
      <c r="C5" s="39">
        <v>2024</v>
      </c>
      <c r="D5" s="50" t="s">
        <v>4</v>
      </c>
      <c r="E5" s="7"/>
    </row>
    <row r="6" spans="2:5" ht="15.75" hidden="1" customHeight="1">
      <c r="B6" s="8"/>
      <c r="C6" s="8"/>
      <c r="D6" s="9"/>
      <c r="E6" s="8"/>
    </row>
    <row r="7" spans="2:5" ht="15.75" customHeight="1">
      <c r="B7" s="10" t="s">
        <v>8</v>
      </c>
      <c r="C7" s="10" t="s">
        <v>9</v>
      </c>
      <c r="D7" s="10" t="s">
        <v>10</v>
      </c>
      <c r="E7" s="10" t="s">
        <v>11</v>
      </c>
    </row>
    <row r="8" spans="2:5" ht="15" customHeight="1">
      <c r="B8" s="11" t="s">
        <v>12</v>
      </c>
      <c r="C8" s="11" t="s">
        <v>13</v>
      </c>
      <c r="D8" s="12" t="s">
        <v>14</v>
      </c>
      <c r="E8" s="13"/>
    </row>
    <row r="9" spans="2:5" ht="15" customHeight="1">
      <c r="B9" s="11" t="s">
        <v>15</v>
      </c>
      <c r="C9" s="11" t="s">
        <v>13</v>
      </c>
      <c r="D9" s="12" t="s">
        <v>14</v>
      </c>
      <c r="E9" s="13"/>
    </row>
    <row r="10" spans="2:5" ht="15.6">
      <c r="B10" s="11" t="s">
        <v>16</v>
      </c>
      <c r="C10" s="11" t="s">
        <v>17</v>
      </c>
      <c r="D10" s="42" t="s">
        <v>74</v>
      </c>
      <c r="E10" s="13"/>
    </row>
    <row r="11" spans="2:5" ht="15.6">
      <c r="B11" s="11" t="s">
        <v>18</v>
      </c>
      <c r="C11" s="11" t="s">
        <v>19</v>
      </c>
      <c r="D11" s="12" t="s">
        <v>14</v>
      </c>
      <c r="E11" s="13"/>
    </row>
    <row r="12" spans="2:5" ht="15.6">
      <c r="B12" s="10" t="s">
        <v>20</v>
      </c>
      <c r="C12" s="10" t="s">
        <v>9</v>
      </c>
      <c r="D12" s="10" t="s">
        <v>10</v>
      </c>
      <c r="E12" s="10" t="s">
        <v>11</v>
      </c>
    </row>
    <row r="13" spans="2:5" ht="15" customHeight="1">
      <c r="B13" s="11" t="s">
        <v>21</v>
      </c>
      <c r="C13" s="11" t="s">
        <v>17</v>
      </c>
      <c r="D13" s="12" t="s">
        <v>65</v>
      </c>
      <c r="E13" s="14"/>
    </row>
    <row r="14" spans="2:5" ht="15.6">
      <c r="B14" s="11" t="s">
        <v>21</v>
      </c>
      <c r="C14" s="11" t="s">
        <v>19</v>
      </c>
      <c r="D14" s="12" t="s">
        <v>65</v>
      </c>
      <c r="E14" s="14"/>
    </row>
    <row r="15" spans="2:5" ht="15.6">
      <c r="B15" s="11" t="s">
        <v>23</v>
      </c>
      <c r="C15" s="11" t="s">
        <v>4</v>
      </c>
      <c r="D15" s="12" t="s">
        <v>14</v>
      </c>
      <c r="E15" s="15"/>
    </row>
    <row r="16" spans="2:5" ht="15.6">
      <c r="B16" s="11" t="s">
        <v>24</v>
      </c>
      <c r="C16" s="11" t="s">
        <v>4</v>
      </c>
      <c r="D16" s="12" t="s">
        <v>65</v>
      </c>
      <c r="E16" s="15"/>
    </row>
    <row r="17" spans="2:5" ht="15.6">
      <c r="B17" s="11" t="s">
        <v>25</v>
      </c>
      <c r="C17" s="11" t="s">
        <v>17</v>
      </c>
      <c r="D17" s="12" t="s">
        <v>65</v>
      </c>
      <c r="E17" s="14"/>
    </row>
    <row r="18" spans="2:5" ht="15.6">
      <c r="B18" s="11" t="s">
        <v>26</v>
      </c>
      <c r="C18" s="11" t="s">
        <v>17</v>
      </c>
      <c r="D18" s="12" t="s">
        <v>65</v>
      </c>
      <c r="E18" s="14"/>
    </row>
    <row r="19" spans="2:5" ht="15.6">
      <c r="B19" s="11" t="s">
        <v>27</v>
      </c>
      <c r="C19" s="11" t="s">
        <v>17</v>
      </c>
      <c r="D19" s="12" t="s">
        <v>65</v>
      </c>
      <c r="E19" s="14"/>
    </row>
    <row r="20" spans="2:5" ht="15.6">
      <c r="B20" s="11" t="s">
        <v>28</v>
      </c>
      <c r="C20" s="11" t="s">
        <v>17</v>
      </c>
      <c r="D20" s="12" t="s">
        <v>65</v>
      </c>
      <c r="E20" s="14"/>
    </row>
    <row r="21" spans="2:5" ht="15.6">
      <c r="B21" s="11" t="s">
        <v>29</v>
      </c>
      <c r="C21" s="11" t="s">
        <v>17</v>
      </c>
      <c r="D21" s="12" t="s">
        <v>65</v>
      </c>
      <c r="E21" s="14"/>
    </row>
    <row r="22" spans="2:5" ht="15.6">
      <c r="B22" s="11" t="s">
        <v>30</v>
      </c>
      <c r="C22" s="11" t="s">
        <v>17</v>
      </c>
      <c r="D22" s="12" t="s">
        <v>65</v>
      </c>
      <c r="E22" s="15"/>
    </row>
    <row r="23" spans="2:5" ht="15.6">
      <c r="B23" s="11" t="s">
        <v>32</v>
      </c>
      <c r="C23" s="11" t="s">
        <v>17</v>
      </c>
      <c r="D23" s="12" t="s">
        <v>65</v>
      </c>
      <c r="E23" s="15"/>
    </row>
    <row r="24" spans="2:5" ht="15.6">
      <c r="B24" s="11" t="s">
        <v>33</v>
      </c>
      <c r="C24" s="11" t="s">
        <v>17</v>
      </c>
      <c r="D24" s="12" t="s">
        <v>65</v>
      </c>
      <c r="E24" s="15"/>
    </row>
    <row r="25" spans="2:5" ht="15.6">
      <c r="B25" s="11" t="s">
        <v>34</v>
      </c>
      <c r="C25" s="11" t="s">
        <v>17</v>
      </c>
      <c r="D25" s="12" t="s">
        <v>65</v>
      </c>
      <c r="E25" s="14"/>
    </row>
    <row r="26" spans="2:5" ht="15.6">
      <c r="B26" s="11" t="s">
        <v>35</v>
      </c>
      <c r="C26" s="11" t="s">
        <v>17</v>
      </c>
      <c r="D26" s="12" t="s">
        <v>65</v>
      </c>
      <c r="E26" s="15"/>
    </row>
    <row r="27" spans="2:5" ht="15.6">
      <c r="B27" s="11" t="s">
        <v>36</v>
      </c>
      <c r="C27" s="11" t="s">
        <v>17</v>
      </c>
      <c r="D27" s="12" t="s">
        <v>65</v>
      </c>
      <c r="E27" s="15"/>
    </row>
    <row r="28" spans="2:5" ht="15.6">
      <c r="B28" s="11" t="s">
        <v>37</v>
      </c>
      <c r="C28" s="11" t="s">
        <v>17</v>
      </c>
      <c r="D28" s="12" t="s">
        <v>65</v>
      </c>
      <c r="E28" s="14"/>
    </row>
    <row r="29" spans="2:5" ht="15.6">
      <c r="B29" s="11" t="s">
        <v>38</v>
      </c>
      <c r="C29" s="11" t="s">
        <v>17</v>
      </c>
      <c r="D29" s="12" t="s">
        <v>65</v>
      </c>
      <c r="E29" s="14"/>
    </row>
    <row r="30" spans="2:5" ht="15.6">
      <c r="B30" s="11" t="s">
        <v>39</v>
      </c>
      <c r="C30" s="11" t="s">
        <v>17</v>
      </c>
      <c r="D30" s="12" t="s">
        <v>65</v>
      </c>
      <c r="E30" s="15"/>
    </row>
    <row r="31" spans="2:5" ht="15.6">
      <c r="B31" s="11" t="s">
        <v>40</v>
      </c>
      <c r="C31" s="11" t="s">
        <v>17</v>
      </c>
      <c r="D31" s="12" t="s">
        <v>65</v>
      </c>
      <c r="E31" s="14"/>
    </row>
    <row r="32" spans="2:5" ht="15.6">
      <c r="B32" s="11" t="s">
        <v>41</v>
      </c>
      <c r="C32" s="11" t="s">
        <v>17</v>
      </c>
      <c r="D32" s="12" t="s">
        <v>65</v>
      </c>
      <c r="E32" s="15"/>
    </row>
    <row r="33" spans="2:5" ht="15.6">
      <c r="B33" s="11" t="s">
        <v>25</v>
      </c>
      <c r="C33" s="11" t="s">
        <v>19</v>
      </c>
      <c r="D33" s="12" t="s">
        <v>65</v>
      </c>
      <c r="E33" s="14"/>
    </row>
    <row r="34" spans="2:5" ht="15.6">
      <c r="B34" s="11" t="s">
        <v>26</v>
      </c>
      <c r="C34" s="11" t="s">
        <v>19</v>
      </c>
      <c r="D34" s="12" t="s">
        <v>65</v>
      </c>
      <c r="E34" s="14"/>
    </row>
    <row r="35" spans="2:5" ht="15.6">
      <c r="B35" s="11" t="s">
        <v>27</v>
      </c>
      <c r="C35" s="11" t="s">
        <v>19</v>
      </c>
      <c r="D35" s="12" t="s">
        <v>65</v>
      </c>
      <c r="E35" s="14"/>
    </row>
    <row r="36" spans="2:5" ht="15.6">
      <c r="B36" s="11" t="s">
        <v>28</v>
      </c>
      <c r="C36" s="11" t="s">
        <v>19</v>
      </c>
      <c r="D36" s="12" t="s">
        <v>65</v>
      </c>
      <c r="E36" s="14"/>
    </row>
    <row r="37" spans="2:5" ht="15.6">
      <c r="B37" s="11" t="s">
        <v>29</v>
      </c>
      <c r="C37" s="11" t="s">
        <v>19</v>
      </c>
      <c r="D37" s="12" t="s">
        <v>65</v>
      </c>
      <c r="E37" s="14"/>
    </row>
    <row r="38" spans="2:5" ht="15.6">
      <c r="B38" s="11" t="s">
        <v>30</v>
      </c>
      <c r="C38" s="11" t="s">
        <v>19</v>
      </c>
      <c r="D38" s="12" t="s">
        <v>65</v>
      </c>
      <c r="E38" s="14"/>
    </row>
    <row r="39" spans="2:5" ht="15.6">
      <c r="B39" s="11" t="s">
        <v>32</v>
      </c>
      <c r="C39" s="11" t="s">
        <v>19</v>
      </c>
      <c r="D39" s="12" t="s">
        <v>65</v>
      </c>
      <c r="E39" s="14"/>
    </row>
    <row r="40" spans="2:5" ht="15.6">
      <c r="B40" s="11" t="s">
        <v>33</v>
      </c>
      <c r="C40" s="11" t="s">
        <v>19</v>
      </c>
      <c r="D40" s="12" t="s">
        <v>65</v>
      </c>
      <c r="E40" s="14"/>
    </row>
    <row r="41" spans="2:5" ht="15.6">
      <c r="B41" s="11" t="s">
        <v>34</v>
      </c>
      <c r="C41" s="11" t="s">
        <v>19</v>
      </c>
      <c r="D41" s="12" t="s">
        <v>65</v>
      </c>
      <c r="E41" s="15"/>
    </row>
    <row r="42" spans="2:5" ht="15.6">
      <c r="B42" s="11" t="s">
        <v>35</v>
      </c>
      <c r="C42" s="11" t="s">
        <v>19</v>
      </c>
      <c r="D42" s="12" t="s">
        <v>65</v>
      </c>
      <c r="E42" s="14"/>
    </row>
    <row r="43" spans="2:5" ht="15.6">
      <c r="B43" s="11" t="s">
        <v>36</v>
      </c>
      <c r="C43" s="11" t="s">
        <v>19</v>
      </c>
      <c r="D43" s="12" t="s">
        <v>65</v>
      </c>
      <c r="E43" s="14"/>
    </row>
    <row r="44" spans="2:5" ht="15.6">
      <c r="B44" s="11" t="s">
        <v>37</v>
      </c>
      <c r="C44" s="11" t="s">
        <v>19</v>
      </c>
      <c r="D44" s="12" t="s">
        <v>65</v>
      </c>
      <c r="E44" s="14"/>
    </row>
    <row r="45" spans="2:5" ht="15.6">
      <c r="B45" s="11" t="s">
        <v>38</v>
      </c>
      <c r="C45" s="11" t="s">
        <v>19</v>
      </c>
      <c r="D45" s="12" t="s">
        <v>65</v>
      </c>
      <c r="E45" s="15"/>
    </row>
    <row r="46" spans="2:5" ht="15" customHeight="1">
      <c r="B46" s="11" t="s">
        <v>39</v>
      </c>
      <c r="C46" s="11" t="s">
        <v>19</v>
      </c>
      <c r="D46" s="12" t="s">
        <v>65</v>
      </c>
      <c r="E46" s="15"/>
    </row>
    <row r="47" spans="2:5" ht="15.6">
      <c r="B47" s="11" t="s">
        <v>40</v>
      </c>
      <c r="C47" s="11" t="s">
        <v>19</v>
      </c>
      <c r="D47" s="12" t="s">
        <v>65</v>
      </c>
      <c r="E47" s="14"/>
    </row>
    <row r="48" spans="2:5" ht="15" customHeight="1">
      <c r="B48" s="11" t="s">
        <v>41</v>
      </c>
      <c r="C48" s="11" t="s">
        <v>19</v>
      </c>
      <c r="D48" s="12" t="s">
        <v>65</v>
      </c>
      <c r="E48" s="15"/>
    </row>
    <row r="49" spans="2:5" ht="15" customHeight="1">
      <c r="B49" s="11" t="s">
        <v>16</v>
      </c>
      <c r="C49" s="11" t="s">
        <v>17</v>
      </c>
      <c r="D49" s="12" t="s">
        <v>65</v>
      </c>
      <c r="E49" s="14"/>
    </row>
    <row r="50" spans="2:5" ht="15" customHeight="1">
      <c r="B50" s="11" t="s">
        <v>16</v>
      </c>
      <c r="C50" s="11" t="s">
        <v>19</v>
      </c>
      <c r="D50" s="12" t="s">
        <v>65</v>
      </c>
      <c r="E50" s="14"/>
    </row>
    <row r="51" spans="2:5" ht="15.6">
      <c r="B51" s="11" t="s">
        <v>42</v>
      </c>
      <c r="C51" s="11" t="s">
        <v>4</v>
      </c>
      <c r="D51" s="12" t="s">
        <v>65</v>
      </c>
      <c r="E51" s="15"/>
    </row>
    <row r="52" spans="2:5" ht="15" customHeight="1">
      <c r="B52" s="16" t="s">
        <v>43</v>
      </c>
      <c r="C52" s="72"/>
      <c r="D52" s="10" t="s">
        <v>10</v>
      </c>
      <c r="E52" s="10" t="s">
        <v>11</v>
      </c>
    </row>
    <row r="53" spans="2:5" ht="15" customHeight="1">
      <c r="B53" s="17" t="s">
        <v>44</v>
      </c>
      <c r="C53" s="73"/>
      <c r="D53" s="12" t="s">
        <v>65</v>
      </c>
      <c r="E53" s="15"/>
    </row>
    <row r="54" spans="2:5" ht="15.6">
      <c r="B54" s="17" t="s">
        <v>45</v>
      </c>
      <c r="C54" s="73"/>
      <c r="D54" s="35" t="s">
        <v>4</v>
      </c>
      <c r="E54" s="13"/>
    </row>
    <row r="55" spans="2:5" ht="15.6">
      <c r="B55" s="2" t="s">
        <v>46</v>
      </c>
      <c r="C55" s="54"/>
      <c r="D55" s="10" t="s">
        <v>10</v>
      </c>
      <c r="E55" s="10" t="s">
        <v>11</v>
      </c>
    </row>
    <row r="56" spans="2:5" ht="30.95">
      <c r="B56" s="11" t="s">
        <v>47</v>
      </c>
      <c r="C56" s="18" t="s">
        <v>66</v>
      </c>
      <c r="D56" s="12" t="s">
        <v>14</v>
      </c>
      <c r="E56" s="14"/>
    </row>
    <row r="57" spans="2:5" ht="30.95">
      <c r="B57" s="11" t="s">
        <v>49</v>
      </c>
      <c r="C57" s="18" t="s">
        <v>67</v>
      </c>
      <c r="D57" s="12" t="s">
        <v>14</v>
      </c>
      <c r="E57" s="14"/>
    </row>
    <row r="58" spans="2:5" ht="15" customHeight="1">
      <c r="B58" s="11" t="s">
        <v>51</v>
      </c>
      <c r="C58" s="19" t="s">
        <v>52</v>
      </c>
      <c r="D58" s="12" t="s">
        <v>14</v>
      </c>
      <c r="E58" s="15"/>
    </row>
    <row r="59" spans="2:5" ht="15" customHeight="1">
      <c r="B59" s="11" t="s">
        <v>53</v>
      </c>
      <c r="C59" s="19" t="s">
        <v>54</v>
      </c>
      <c r="D59" s="12" t="s">
        <v>14</v>
      </c>
      <c r="E59" s="14"/>
    </row>
    <row r="60" spans="2:5" ht="15" customHeight="1">
      <c r="B60" s="11" t="s">
        <v>55</v>
      </c>
      <c r="C60" s="19" t="s">
        <v>56</v>
      </c>
      <c r="D60" s="12" t="s">
        <v>14</v>
      </c>
      <c r="E60" s="14"/>
    </row>
    <row r="61" spans="2:5" ht="15" customHeight="1">
      <c r="B61" s="11" t="s">
        <v>57</v>
      </c>
      <c r="C61" s="19" t="s">
        <v>58</v>
      </c>
      <c r="D61" s="12" t="s">
        <v>14</v>
      </c>
      <c r="E61" s="14"/>
    </row>
    <row r="62" spans="2:5" ht="15.6">
      <c r="B62" s="2" t="s">
        <v>59</v>
      </c>
      <c r="C62" s="54"/>
      <c r="D62" s="10" t="s">
        <v>10</v>
      </c>
      <c r="E62" s="10" t="s">
        <v>11</v>
      </c>
    </row>
    <row r="63" spans="2:5" ht="15" customHeight="1">
      <c r="B63" s="20" t="s">
        <v>60</v>
      </c>
      <c r="C63" s="20"/>
      <c r="D63" s="12" t="s">
        <v>14</v>
      </c>
      <c r="E63" s="15"/>
    </row>
    <row r="64" spans="2:5" hidden="1">
      <c r="C64"/>
      <c r="D64"/>
    </row>
    <row r="65" spans="2:4" hidden="1">
      <c r="B65"/>
      <c r="C65"/>
      <c r="D65"/>
    </row>
  </sheetData>
  <sheetProtection sheet="1" objects="1" scenarios="1"/>
  <customSheetViews>
    <customSheetView guid="{B806610C-F6CE-47AC-85CF-CE2A19C35E87}" scale="70">
      <selection activeCell="C56" sqref="C56:C57"/>
      <pageMargins left="0" right="0" top="0" bottom="0" header="0" footer="0"/>
      <pageSetup orientation="portrait" r:id="rId1"/>
    </customSheetView>
    <customSheetView guid="{4B3241F8-45C7-4DC6-A1EE-CC3024BB03D9}" scale="55">
      <selection activeCell="D19" sqref="D19"/>
      <pageMargins left="0" right="0" top="0" bottom="0" header="0" footer="0"/>
      <pageSetup orientation="portrait" r:id="rId2"/>
    </customSheetView>
    <customSheetView guid="{53B9AE4F-0970-4FD9-B14D-70069E8E5495}" scale="70">
      <selection activeCell="C3" sqref="C3:E4"/>
      <pageMargins left="0" right="0" top="0" bottom="0" header="0" footer="0"/>
      <pageSetup orientation="portrait" r:id="rId3"/>
    </customSheetView>
    <customSheetView guid="{2022CF76-99AF-47F7-AB6C-26458AE08368}" scale="70" topLeftCell="C52">
      <selection activeCell="D77" sqref="D77"/>
      <pageMargins left="0" right="0" top="0" bottom="0" header="0" footer="0"/>
      <pageSetup orientation="portrait" r:id="rId4"/>
    </customSheetView>
    <customSheetView guid="{5F3DB8C1-F907-456E-ABD5-E2499A4AAD50}" scale="70" topLeftCell="A46">
      <selection activeCell="C62" sqref="C62"/>
      <pageMargins left="0" right="0" top="0" bottom="0" header="0" footer="0"/>
      <pageSetup orientation="portrait" r:id="rId5"/>
    </customSheetView>
    <customSheetView guid="{BB6B2E34-AFCF-4C6D-9428-A55E3CFE758C}" scale="70" topLeftCell="A40">
      <selection activeCell="B64" sqref="B64:C75"/>
      <pageMargins left="0" right="0" top="0" bottom="0" header="0" footer="0"/>
      <pageSetup orientation="portrait" r:id="rId6"/>
    </customSheetView>
    <customSheetView guid="{9E9598C5-2ECB-4535-9DC5-601E8F1C90C7}" scale="70">
      <selection activeCell="D53" sqref="D53"/>
      <pageMargins left="0" right="0" top="0" bottom="0" header="0" footer="0"/>
      <pageSetup orientation="portrait" r:id="rId7"/>
    </customSheetView>
    <customSheetView guid="{013D9C44-5798-4304-8A81-440115309307}" scale="70" topLeftCell="A22">
      <selection activeCell="C56" sqref="C56:C57"/>
      <pageMargins left="0" right="0" top="0" bottom="0" header="0" footer="0"/>
      <pageSetup orientation="portrait" r:id="rId8"/>
    </customSheetView>
    <customSheetView guid="{43CCFAE8-AE25-4D23-9403-51A57359EBAE}" scale="70" hiddenRows="1" hiddenColumns="1" topLeftCell="B3">
      <selection activeCell="B3" sqref="A1:XFD1048576"/>
      <pageMargins left="0" right="0" top="0" bottom="0" header="0" footer="0"/>
      <pageSetup orientation="portrait" r:id="rId9"/>
    </customSheetView>
  </customSheetViews>
  <pageMargins left="0.7" right="0.7" top="0.75" bottom="0.75" header="0.3" footer="0.3"/>
  <pageSetup orientation="portrait" r:id="rId1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20</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Managed Care Quality and Monitoring</TermName>
          <TermId xmlns="http://schemas.microsoft.com/office/infopath/2007/PartnerControls">b4f48c19-b6a3-4072-85c4-d61dba84e35f</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DHCSDOC-1797567310-10183</_dlc_DocId>
    <_dlc_DocIdUrl xmlns="69bc34b3-1921-46c7-8c7a-d18363374b4b">
      <Url>https://dhcscagovauthoring/_layouts/15/DocIdRedir.aspx?ID=DHCSDOC-1797567310-10183</Url>
      <Description>DHCSDOC-1797567310-10183</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B63BA8BF-EE6D-4F84-BE91-C32F2F23BA4A}"/>
</file>

<file path=customXml/itemProps2.xml><?xml version="1.0" encoding="utf-8"?>
<ds:datastoreItem xmlns:ds="http://schemas.openxmlformats.org/officeDocument/2006/customXml" ds:itemID="{D435687D-D57B-490E-90BA-0A155A3E2E3B}"/>
</file>

<file path=customXml/itemProps3.xml><?xml version="1.0" encoding="utf-8"?>
<ds:datastoreItem xmlns:ds="http://schemas.openxmlformats.org/officeDocument/2006/customXml" ds:itemID="{176858AA-7218-423C-9388-18610C96FA2E}"/>
</file>

<file path=customXml/itemProps4.xml><?xml version="1.0" encoding="utf-8"?>
<ds:datastoreItem xmlns:ds="http://schemas.openxmlformats.org/officeDocument/2006/customXml" ds:itemID="{60B57DDE-EE45-41F4-B909-D128467B4E6B}"/>
</file>

<file path=docMetadata/LabelInfo.xml><?xml version="1.0" encoding="utf-8"?>
<clbl:labelList xmlns:clbl="http://schemas.microsoft.com/office/2020/mipLabelMetadata">
  <clbl:label id="{265c2dcd-2a6e-43aa-b2e8-26421a8c8526}" enabled="0" method="" siteId="{265c2dcd-2a6e-43aa-b2e8-26421a8c8526}" removed="1"/>
</clbl:labelList>
</file>

<file path=docProps/app.xml><?xml version="1.0" encoding="utf-8"?>
<Properties xmlns="http://schemas.openxmlformats.org/officeDocument/2006/extended-properties" xmlns:vt="http://schemas.openxmlformats.org/officeDocument/2006/docPropsVTypes">
  <Application>Microsoft Excel Online</Application>
  <Manager/>
  <Company>DHCS</Company>
  <HyperlinkBase/>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2024-ANC-MCP-Specific-Findings</dc:title>
  <dc:subject/>
  <dc:creator>Plascencia, Daniela (MCQMD)@DHCS</dc:creator>
  <cp:keywords/>
  <dc:description/>
  <cp:lastModifiedBy>Hall, Lucy@DHCS</cp:lastModifiedBy>
  <cp:revision/>
  <dcterms:created xsi:type="dcterms:W3CDTF">2023-05-10T17:14:47Z</dcterms:created>
  <dcterms:modified xsi:type="dcterms:W3CDTF">2025-11-06T15:21:56Z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MediaServiceImageTags">
    <vt:lpwstr/>
  </property>
  <property fmtid="{D5CDD505-2E9C-101B-9397-08002B2CF9AE}" pid="4" name="_dlc_DocIdItemGuid">
    <vt:lpwstr>a71a0f39-dd83-4212-b6f0-2083c0e85a7c</vt:lpwstr>
  </property>
  <property fmtid="{D5CDD505-2E9C-101B-9397-08002B2CF9AE}" pid="5" name="Division">
    <vt:lpwstr>20;#Managed Care Quality and Monitoring|b4f48c19-b6a3-4072-85c4-d61dba84e35f</vt:lpwstr>
  </property>
</Properties>
</file>