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029"/>
  <workbookPr/>
  <mc:AlternateContent xmlns:mc="http://schemas.openxmlformats.org/markup-compatibility/2006">
    <mc:Choice Requires="x15">
      <x15ac:absPath xmlns:x15ac="http://schemas.microsoft.com/office/spreadsheetml/2010/11/ac" url="https://dhcscagovauthoring/provgovpart/Documents/"/>
    </mc:Choice>
  </mc:AlternateContent>
  <xr:revisionPtr revIDLastSave="0" documentId="13_ncr:1_{70A3D4CA-5FA9-471E-A17A-2869C21CB1AF}" xr6:coauthVersionLast="47" xr6:coauthVersionMax="47" xr10:uidLastSave="{00000000-0000-0000-0000-000000000000}"/>
  <bookViews>
    <workbookView xWindow="-110" yWindow="-110" windowWidth="19420" windowHeight="10300" xr2:uid="{00000000-000D-0000-FFFF-FFFF00000000}"/>
  </bookViews>
  <sheets>
    <sheet name="D MCNA Taxonomy" sheetId="1" r:id="rId1"/>
    <sheet name="ESRI_MAPINFO_SHEET" sheetId="2" state="veryHidden" r:id="rId2"/>
  </sheets>
  <definedNames>
    <definedName name="_xlnm._FilterDatabase" localSheetId="0" hidden="1">'D MCNA Taxonomy'!$A$2:$E$863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298" uniqueCount="1601">
  <si>
    <t>National Uniform Claim Committee (NUCC) 
Taxonomy Code</t>
  </si>
  <si>
    <t>DHCS Network Certification 
Groups</t>
  </si>
  <si>
    <t xml:space="preserve">DHCS Network Certification 
Provider Category </t>
  </si>
  <si>
    <t>NUCC Classification</t>
  </si>
  <si>
    <t>NUCC Specialization</t>
  </si>
  <si>
    <t>207LP4000X</t>
  </si>
  <si>
    <t xml:space="preserve">Allopathic &amp; Osteopathic Physicians; Anesthesia </t>
  </si>
  <si>
    <t>Physician Nutrition Specialist</t>
  </si>
  <si>
    <t>207QP0002X</t>
  </si>
  <si>
    <t xml:space="preserve">Allopathic &amp; Osteopathic Physicians; Family Medicine </t>
  </si>
  <si>
    <t>207RP1002X</t>
  </si>
  <si>
    <t xml:space="preserve">Allopathic &amp; Osteopathic Physicians; Internal Medicine </t>
  </si>
  <si>
    <t>2080P1004X</t>
  </si>
  <si>
    <t xml:space="preserve">Allopathic &amp; Osteopathic Physicians; Pediatrics </t>
  </si>
  <si>
    <t>2086P0122X</t>
  </si>
  <si>
    <t xml:space="preserve">Allopathic &amp; Osteopathic Physicians; Surgery </t>
  </si>
  <si>
    <t>207QD0401X</t>
  </si>
  <si>
    <t>Diabetology</t>
  </si>
  <si>
    <t>207QB0505X</t>
  </si>
  <si>
    <t>146E00000X</t>
  </si>
  <si>
    <t xml:space="preserve">Emergency Medical Service Providers </t>
  </si>
  <si>
    <t xml:space="preserve">Community Paramedic </t>
  </si>
  <si>
    <t>1835P1400X</t>
  </si>
  <si>
    <t>Pharmacy Service Providers; Pharmacist</t>
  </si>
  <si>
    <t>Pain Management</t>
  </si>
  <si>
    <t>1835C0206X</t>
  </si>
  <si>
    <t>Non-ANC Provider Type</t>
  </si>
  <si>
    <t>Other</t>
  </si>
  <si>
    <t>Pharmacist</t>
  </si>
  <si>
    <t>Cardiology</t>
  </si>
  <si>
    <t>1835C0207X</t>
  </si>
  <si>
    <t>Compounded Sterile Preparations</t>
  </si>
  <si>
    <t>1835E0208X</t>
  </si>
  <si>
    <t>Emergency Medicine</t>
  </si>
  <si>
    <t>1835I0206X</t>
  </si>
  <si>
    <t>Infectious Diseases</t>
  </si>
  <si>
    <t>1835S0206X</t>
  </si>
  <si>
    <t>Solid Organ Transplant</t>
  </si>
  <si>
    <t>101200000X</t>
  </si>
  <si>
    <t>Behavioral Health &amp; Social Service Providers</t>
  </si>
  <si>
    <t xml:space="preserve">Drama Therapist </t>
  </si>
  <si>
    <t>101Y00000X</t>
  </si>
  <si>
    <t>Counselor</t>
  </si>
  <si>
    <t>Undefined</t>
  </si>
  <si>
    <t>101YA0400X</t>
  </si>
  <si>
    <t>Addiction (Substance Use Disorder)</t>
  </si>
  <si>
    <t>101YM0800X</t>
  </si>
  <si>
    <t>Mental Health</t>
  </si>
  <si>
    <t>101YP1600X</t>
  </si>
  <si>
    <t>Pastoral</t>
  </si>
  <si>
    <t>101YP2500X</t>
  </si>
  <si>
    <t>Professional</t>
  </si>
  <si>
    <t>101YS0200X</t>
  </si>
  <si>
    <t>School</t>
  </si>
  <si>
    <t>102L00000X</t>
  </si>
  <si>
    <t>Psychoanalyst</t>
  </si>
  <si>
    <t>102X00000X</t>
  </si>
  <si>
    <t>Poetry Therapist</t>
  </si>
  <si>
    <t>103G00000X</t>
  </si>
  <si>
    <t>Clinical Neuropsychologist</t>
  </si>
  <si>
    <t>103K00000X</t>
  </si>
  <si>
    <t>Behavioral Analyst</t>
  </si>
  <si>
    <t>103T00000X</t>
  </si>
  <si>
    <t>Mental Health Outpatient Services</t>
  </si>
  <si>
    <t>Psychologist</t>
  </si>
  <si>
    <t>103TA0400X</t>
  </si>
  <si>
    <t>103TA0700X</t>
  </si>
  <si>
    <t>Adult Development &amp; Aging</t>
  </si>
  <si>
    <t>103TB0200X</t>
  </si>
  <si>
    <t>Cognitive &amp; Behavioral</t>
  </si>
  <si>
    <t>103TC0700X</t>
  </si>
  <si>
    <t>Clinical</t>
  </si>
  <si>
    <t>103TC1900X</t>
  </si>
  <si>
    <t>Counseling</t>
  </si>
  <si>
    <t>103TC2200X</t>
  </si>
  <si>
    <t>Clinical Child &amp; Adolescent</t>
  </si>
  <si>
    <t>103TE1100X</t>
  </si>
  <si>
    <t>Exercise &amp; Sports</t>
  </si>
  <si>
    <t>103TF0000X</t>
  </si>
  <si>
    <t>Family</t>
  </si>
  <si>
    <t>103TF0200X</t>
  </si>
  <si>
    <t>Forensic</t>
  </si>
  <si>
    <t>103TH0004X</t>
  </si>
  <si>
    <t>Health</t>
  </si>
  <si>
    <t>103TH0100X</t>
  </si>
  <si>
    <t>Health Service</t>
  </si>
  <si>
    <t>103TM1800X</t>
  </si>
  <si>
    <t>Mental Retardation &amp; Developmental Disabilities</t>
  </si>
  <si>
    <t>103TP0016X</t>
  </si>
  <si>
    <t>Prescribing (Medical)</t>
  </si>
  <si>
    <t>103TP0814X</t>
  </si>
  <si>
    <t>Psychoanalysis</t>
  </si>
  <si>
    <t>103TP2701X</t>
  </si>
  <si>
    <t>Group Psychotherapy</t>
  </si>
  <si>
    <t>103TR0400X</t>
  </si>
  <si>
    <t>Rehabilitation</t>
  </si>
  <si>
    <t>103TS0200X</t>
  </si>
  <si>
    <t>104100000X</t>
  </si>
  <si>
    <t>Social Worker</t>
  </si>
  <si>
    <t>1041C0700X</t>
  </si>
  <si>
    <t>1041S0200X</t>
  </si>
  <si>
    <t>106E00000X</t>
  </si>
  <si>
    <t>Assistant Behavior Analyst</t>
  </si>
  <si>
    <t>106H00000X</t>
  </si>
  <si>
    <t>Marriage &amp; Family Therapist</t>
  </si>
  <si>
    <t>106S00000X</t>
  </si>
  <si>
    <t>Behavior Technician</t>
  </si>
  <si>
    <t>111N00000X</t>
  </si>
  <si>
    <t>Chiropractor</t>
  </si>
  <si>
    <t>111NI0013X</t>
  </si>
  <si>
    <t>Independent Medical Examiner</t>
  </si>
  <si>
    <t>111NI0900X</t>
  </si>
  <si>
    <t>Internist</t>
  </si>
  <si>
    <t>111NN0400X</t>
  </si>
  <si>
    <t>Neurology</t>
  </si>
  <si>
    <t>111NN1001X</t>
  </si>
  <si>
    <t>Nutrition</t>
  </si>
  <si>
    <t>111NP0017X</t>
  </si>
  <si>
    <t>Pediatric Chiropractor</t>
  </si>
  <si>
    <t>111NR0200X</t>
  </si>
  <si>
    <t>Radiology</t>
  </si>
  <si>
    <t>111NR0400X</t>
  </si>
  <si>
    <t>111NS0005X</t>
  </si>
  <si>
    <t>Sports Physician</t>
  </si>
  <si>
    <t>111NT0100X</t>
  </si>
  <si>
    <t>Thermography</t>
  </si>
  <si>
    <t>111NX0100X</t>
  </si>
  <si>
    <t>Occupational Health</t>
  </si>
  <si>
    <t>111NX0800X</t>
  </si>
  <si>
    <t>Orthopedic</t>
  </si>
  <si>
    <t>122300000X</t>
  </si>
  <si>
    <t xml:space="preserve">Dental Provider </t>
  </si>
  <si>
    <t>Dentist</t>
  </si>
  <si>
    <t>1223D0001X</t>
  </si>
  <si>
    <t>Dental Public Health</t>
  </si>
  <si>
    <t>1223D0004X</t>
  </si>
  <si>
    <t>Dentist Anesthesiologist</t>
  </si>
  <si>
    <t>1223E0200X</t>
  </si>
  <si>
    <t>Endodontics</t>
  </si>
  <si>
    <t>1223G0001X</t>
  </si>
  <si>
    <t>General Practice</t>
  </si>
  <si>
    <t>1223P0106X</t>
  </si>
  <si>
    <t>Oral and Maxillofacial Pathology</t>
  </si>
  <si>
    <t>1223P0221X</t>
  </si>
  <si>
    <t>Pediatric Dentistry</t>
  </si>
  <si>
    <t>1223P0300X</t>
  </si>
  <si>
    <t>Periodontics</t>
  </si>
  <si>
    <t>1223P0700X</t>
  </si>
  <si>
    <t>Prosthodontics</t>
  </si>
  <si>
    <t>1223S0112X</t>
  </si>
  <si>
    <t>Oral and Maxillofacial Surgery</t>
  </si>
  <si>
    <t>1223X0008X</t>
  </si>
  <si>
    <t>Oral and Maxillofacial Radiology</t>
  </si>
  <si>
    <t>1223X0400X</t>
  </si>
  <si>
    <t>Orthodontics and Dentofacial Orthopedics</t>
  </si>
  <si>
    <t>1223X2210X</t>
  </si>
  <si>
    <t>Orofacial Pain</t>
  </si>
  <si>
    <t>122400000X</t>
  </si>
  <si>
    <t>Denturist</t>
  </si>
  <si>
    <t>124Q00000X</t>
  </si>
  <si>
    <t>Dental Hygienist</t>
  </si>
  <si>
    <t>125J00000X</t>
  </si>
  <si>
    <t>Dental Therapist</t>
  </si>
  <si>
    <t>125K00000X</t>
  </si>
  <si>
    <t>Advanced Practice Dental Therapist</t>
  </si>
  <si>
    <t>125Q00000X</t>
  </si>
  <si>
    <t>Oral Medicinist</t>
  </si>
  <si>
    <t>126800000X</t>
  </si>
  <si>
    <t>Dental Assistant</t>
  </si>
  <si>
    <t>126900000X</t>
  </si>
  <si>
    <t>Dental Laboratory Technician</t>
  </si>
  <si>
    <t>132700000X</t>
  </si>
  <si>
    <t>Dietary Manager</t>
  </si>
  <si>
    <t>133N00000X</t>
  </si>
  <si>
    <t>Nutritionist</t>
  </si>
  <si>
    <t>133NN1002X</t>
  </si>
  <si>
    <t>Nutrition, Education</t>
  </si>
  <si>
    <t>133V00000X</t>
  </si>
  <si>
    <t>Dietitian, Registered</t>
  </si>
  <si>
    <t>133VN1004X</t>
  </si>
  <si>
    <t>Nutrition, Pediatric</t>
  </si>
  <si>
    <t>133VN1005X</t>
  </si>
  <si>
    <t>Nutrition, Renal</t>
  </si>
  <si>
    <t>133VN1006X</t>
  </si>
  <si>
    <t>Nutrition, Metabolic</t>
  </si>
  <si>
    <t>133VN1101X</t>
  </si>
  <si>
    <t>Nutrition, Gerontological</t>
  </si>
  <si>
    <t>133VN1201X</t>
  </si>
  <si>
    <t>Nutrition, Obesity and Weight Management</t>
  </si>
  <si>
    <t>133VN1301X</t>
  </si>
  <si>
    <t>Nutrition, Oncology</t>
  </si>
  <si>
    <t>133VN1401X</t>
  </si>
  <si>
    <t>Nutrition, Pediatric Critical Care</t>
  </si>
  <si>
    <t>133VN1501X</t>
  </si>
  <si>
    <t>Nutrition, Sports Dietetics</t>
  </si>
  <si>
    <t>136A00000X</t>
  </si>
  <si>
    <t>Dietetic Technician, Registered</t>
  </si>
  <si>
    <t>146D00000X</t>
  </si>
  <si>
    <t>Personal Emergency Response Attendant</t>
  </si>
  <si>
    <t>146L00000X</t>
  </si>
  <si>
    <t>Emergency Medical Technician, Paramedic</t>
  </si>
  <si>
    <t>146M00000X</t>
  </si>
  <si>
    <t>Emergency Medical Technician, Intermediate</t>
  </si>
  <si>
    <t>146N00000X</t>
  </si>
  <si>
    <t>Emergency Medical Technician, Basic</t>
  </si>
  <si>
    <t>152W00000X</t>
  </si>
  <si>
    <t>Optometrist</t>
  </si>
  <si>
    <t>152WC0802X</t>
  </si>
  <si>
    <t>Corneal and Contact Management</t>
  </si>
  <si>
    <t>152WL0500X</t>
  </si>
  <si>
    <t>Low Vision Rehabilitation</t>
  </si>
  <si>
    <t>152WP0200X</t>
  </si>
  <si>
    <t>Pediatrics</t>
  </si>
  <si>
    <t>152WS0006X</t>
  </si>
  <si>
    <t>Sports Vision</t>
  </si>
  <si>
    <t>152WV0400X</t>
  </si>
  <si>
    <t>Vision Therapy</t>
  </si>
  <si>
    <t>152WX0102X</t>
  </si>
  <si>
    <t>Occupational Vision</t>
  </si>
  <si>
    <t>156F00000X</t>
  </si>
  <si>
    <t>Technician/Technologist</t>
  </si>
  <si>
    <t>156FC0800X</t>
  </si>
  <si>
    <t>Contact Lens</t>
  </si>
  <si>
    <t>156FC0801X</t>
  </si>
  <si>
    <t>Contact Lens Fitter</t>
  </si>
  <si>
    <t>156FX1100X</t>
  </si>
  <si>
    <t>Ophthalmic</t>
  </si>
  <si>
    <t>156FX1101X</t>
  </si>
  <si>
    <t>Ophthalmic Assistant</t>
  </si>
  <si>
    <t>156FX1201X</t>
  </si>
  <si>
    <t>Optometric Assistant</t>
  </si>
  <si>
    <t>156FX1202X</t>
  </si>
  <si>
    <t>Optometric Technician</t>
  </si>
  <si>
    <t>156FX1700X</t>
  </si>
  <si>
    <t>Ocularist</t>
  </si>
  <si>
    <t>156FX1800X</t>
  </si>
  <si>
    <t>Optician</t>
  </si>
  <si>
    <t>156FX1900X</t>
  </si>
  <si>
    <t>Orthoptist</t>
  </si>
  <si>
    <t>163W00000X</t>
  </si>
  <si>
    <t>Registered Nurse</t>
  </si>
  <si>
    <t>163WA0400X</t>
  </si>
  <si>
    <t>163WA2000X</t>
  </si>
  <si>
    <t>Administrator</t>
  </si>
  <si>
    <t>163WC0200X</t>
  </si>
  <si>
    <t>Critical Care Medicine</t>
  </si>
  <si>
    <t>163WC0400X</t>
  </si>
  <si>
    <t>Case Management</t>
  </si>
  <si>
    <t>163WC1400X</t>
  </si>
  <si>
    <t>College Health</t>
  </si>
  <si>
    <t>163WC1500X</t>
  </si>
  <si>
    <t>Community Health</t>
  </si>
  <si>
    <t>163WC1600X</t>
  </si>
  <si>
    <t>Continuing Education/Staff Development</t>
  </si>
  <si>
    <t>163WC2100X</t>
  </si>
  <si>
    <t>Continence Care</t>
  </si>
  <si>
    <t>163WC3500X</t>
  </si>
  <si>
    <t>Cardiac Rehabilitation</t>
  </si>
  <si>
    <t>163WD0400X</t>
  </si>
  <si>
    <t>Diabetes Educator</t>
  </si>
  <si>
    <t>163WD1100X</t>
  </si>
  <si>
    <t>Dialysis, Peritoneal</t>
  </si>
  <si>
    <t>163WE0003X</t>
  </si>
  <si>
    <t>Emergency</t>
  </si>
  <si>
    <t>163WE0900X</t>
  </si>
  <si>
    <t>Enterostomal Therapy</t>
  </si>
  <si>
    <t>163WF0300X</t>
  </si>
  <si>
    <t>Flight</t>
  </si>
  <si>
    <t>163WG0000X</t>
  </si>
  <si>
    <t>163WG0100X</t>
  </si>
  <si>
    <t>Gastroenterology</t>
  </si>
  <si>
    <t>163WG0600X</t>
  </si>
  <si>
    <t>Gerontology</t>
  </si>
  <si>
    <t>163WH0200X</t>
  </si>
  <si>
    <t>Home Health</t>
  </si>
  <si>
    <t>163WH0500X</t>
  </si>
  <si>
    <t>Hemodialysis</t>
  </si>
  <si>
    <t>163WH1000X</t>
  </si>
  <si>
    <t>Hospice</t>
  </si>
  <si>
    <t>163WI0500X</t>
  </si>
  <si>
    <t>Infusion Therapy</t>
  </si>
  <si>
    <t>163WI0600X</t>
  </si>
  <si>
    <t>Infection Control</t>
  </si>
  <si>
    <t>163WL0100X</t>
  </si>
  <si>
    <t>Lactation Consultant</t>
  </si>
  <si>
    <t>163WM0102X</t>
  </si>
  <si>
    <t>Maternal Newborn</t>
  </si>
  <si>
    <t>163WM0705X</t>
  </si>
  <si>
    <t>Medical-Surgical</t>
  </si>
  <si>
    <t>163WM1400X</t>
  </si>
  <si>
    <t>Nurse Massage Therapist (NMT)</t>
  </si>
  <si>
    <t>163WN0002X</t>
  </si>
  <si>
    <t>Neonatal Intensive Care</t>
  </si>
  <si>
    <t>163WN0003X</t>
  </si>
  <si>
    <t>Neonatal, Low-Risk</t>
  </si>
  <si>
    <t>163WN0300X</t>
  </si>
  <si>
    <t>Nephrology</t>
  </si>
  <si>
    <t>163WN0800X</t>
  </si>
  <si>
    <t>Neuroscience</t>
  </si>
  <si>
    <t>163WN1003X</t>
  </si>
  <si>
    <t>Nutrition Support</t>
  </si>
  <si>
    <t>163WP0000X</t>
  </si>
  <si>
    <t>163WP0200X</t>
  </si>
  <si>
    <t>163WP0218X</t>
  </si>
  <si>
    <t>Pediatric Oncology</t>
  </si>
  <si>
    <t>163WP0807X</t>
  </si>
  <si>
    <t>Psych/Mental Health, Child &amp; Adolescent</t>
  </si>
  <si>
    <t>163WP0808X</t>
  </si>
  <si>
    <t>Psych/Mental Health</t>
  </si>
  <si>
    <t>163WP0809X</t>
  </si>
  <si>
    <t>Psych/Mental Health, Adult</t>
  </si>
  <si>
    <t>163WP1700X</t>
  </si>
  <si>
    <t>Perinatal</t>
  </si>
  <si>
    <t>163WP2201X</t>
  </si>
  <si>
    <t>Ambulatory Care</t>
  </si>
  <si>
    <t>163WR0006X</t>
  </si>
  <si>
    <t>Registered Nurse First Assistant</t>
  </si>
  <si>
    <t>163WR0400X</t>
  </si>
  <si>
    <t>163WR1000X</t>
  </si>
  <si>
    <t>Reproductive Endocrinology/Infertility</t>
  </si>
  <si>
    <t>163WS0121X</t>
  </si>
  <si>
    <t>Plastic Surgery</t>
  </si>
  <si>
    <t>163WS0200X</t>
  </si>
  <si>
    <t>163WU0100X</t>
  </si>
  <si>
    <t>Urology</t>
  </si>
  <si>
    <t>163WW0000X</t>
  </si>
  <si>
    <t>Wound Care</t>
  </si>
  <si>
    <t>163WW0101X</t>
  </si>
  <si>
    <t>Women's Health Care, Ambulatory</t>
  </si>
  <si>
    <t>163WX0002X</t>
  </si>
  <si>
    <t>Obstetric, High-Risk</t>
  </si>
  <si>
    <t>163WX0003X</t>
  </si>
  <si>
    <t>Obstetric, Inpatient</t>
  </si>
  <si>
    <t>163WX0106X</t>
  </si>
  <si>
    <t>163WX0200X</t>
  </si>
  <si>
    <t>Oncology</t>
  </si>
  <si>
    <t>163WX0601X</t>
  </si>
  <si>
    <t>Otorhinolaryngology &amp; Head-Neck</t>
  </si>
  <si>
    <t>163WX0800X</t>
  </si>
  <si>
    <t>163WX1100X</t>
  </si>
  <si>
    <t>163WX1500X</t>
  </si>
  <si>
    <t>Ostomy Care</t>
  </si>
  <si>
    <t>164W00000X</t>
  </si>
  <si>
    <t>Licensed Practical Nurse</t>
  </si>
  <si>
    <t>164X00000X</t>
  </si>
  <si>
    <t>Licensed Vocational Nurse</t>
  </si>
  <si>
    <t>167G00000X</t>
  </si>
  <si>
    <t>Licensed Psychiatric Technician</t>
  </si>
  <si>
    <t>170100000X</t>
  </si>
  <si>
    <t>Medical Genetics, Ph.D. Medical Genetics</t>
  </si>
  <si>
    <t>170300000X</t>
  </si>
  <si>
    <t>Genetic Counselor, MS</t>
  </si>
  <si>
    <t>171000000X</t>
  </si>
  <si>
    <t>Military Health Care Provider</t>
  </si>
  <si>
    <t>1710I1002X</t>
  </si>
  <si>
    <t>Independent Duty Corpsman</t>
  </si>
  <si>
    <t>1710I1003X</t>
  </si>
  <si>
    <t>Independent Duty Medical Technicians</t>
  </si>
  <si>
    <t>171100000X</t>
  </si>
  <si>
    <t>Acupuncturist</t>
  </si>
  <si>
    <t>171400000X</t>
  </si>
  <si>
    <t>Other Service Providers</t>
  </si>
  <si>
    <t xml:space="preserve">Health &amp; Wellness Coach </t>
  </si>
  <si>
    <t>171M00000X</t>
  </si>
  <si>
    <t>Case Manager/Care Coordinator</t>
  </si>
  <si>
    <t>171R00000X</t>
  </si>
  <si>
    <t>Interpreter</t>
  </si>
  <si>
    <t>171W00000X</t>
  </si>
  <si>
    <t>Contractor</t>
  </si>
  <si>
    <t>171WH0202X</t>
  </si>
  <si>
    <t>Home Modifications</t>
  </si>
  <si>
    <t>171WV0202X</t>
  </si>
  <si>
    <t>Vehicle Modifications</t>
  </si>
  <si>
    <t>172A00000X</t>
  </si>
  <si>
    <t>Driver</t>
  </si>
  <si>
    <t>172M00000X</t>
  </si>
  <si>
    <t>Mechanotherapist</t>
  </si>
  <si>
    <t>172P00000X</t>
  </si>
  <si>
    <t>Naprapath</t>
  </si>
  <si>
    <t>172V00000X</t>
  </si>
  <si>
    <t>Community Health Worker</t>
  </si>
  <si>
    <t>173000000X</t>
  </si>
  <si>
    <t>Legal Medicine</t>
  </si>
  <si>
    <t>173C00000X</t>
  </si>
  <si>
    <t>Reflexologist</t>
  </si>
  <si>
    <t>173F00000X</t>
  </si>
  <si>
    <t>Sleep Specialist, PhD</t>
  </si>
  <si>
    <t>174200000X</t>
  </si>
  <si>
    <t>Meals</t>
  </si>
  <si>
    <t>174400000X</t>
  </si>
  <si>
    <t>Specialist</t>
  </si>
  <si>
    <t>1744G0900X</t>
  </si>
  <si>
    <t>Graphics Designer</t>
  </si>
  <si>
    <t>1744P3200X</t>
  </si>
  <si>
    <t>Prosthetics Case Management</t>
  </si>
  <si>
    <t>1744R1102X</t>
  </si>
  <si>
    <t>Research Study</t>
  </si>
  <si>
    <t>1744R1103X</t>
  </si>
  <si>
    <t>Research Data Abstracter/Coder</t>
  </si>
  <si>
    <t>174H00000X</t>
  </si>
  <si>
    <t>Health Educator</t>
  </si>
  <si>
    <t>174M00000X</t>
  </si>
  <si>
    <t>Veterinarian</t>
  </si>
  <si>
    <t>174MM1900X</t>
  </si>
  <si>
    <t>Medical Research</t>
  </si>
  <si>
    <t>174N00000X</t>
  </si>
  <si>
    <t>Lactation Consultant, Non-RN</t>
  </si>
  <si>
    <t>174V00000X</t>
  </si>
  <si>
    <t>Clinical Ethicist</t>
  </si>
  <si>
    <t>175F00000X</t>
  </si>
  <si>
    <t>Naturopath</t>
  </si>
  <si>
    <t>175L00000X</t>
  </si>
  <si>
    <t>Homeopath</t>
  </si>
  <si>
    <t>175M00000X</t>
  </si>
  <si>
    <t>Midwife, Lay</t>
  </si>
  <si>
    <t>175T00000X</t>
  </si>
  <si>
    <t>Peer Specialist</t>
  </si>
  <si>
    <t>176B00000X</t>
  </si>
  <si>
    <t>Mandatory Provider Type</t>
  </si>
  <si>
    <t>Licensed Midwife</t>
  </si>
  <si>
    <t>Midwife</t>
  </si>
  <si>
    <t>176P00000X</t>
  </si>
  <si>
    <t>Funeral Director</t>
  </si>
  <si>
    <t>177F00000X</t>
  </si>
  <si>
    <t>Lodging</t>
  </si>
  <si>
    <t>183500000X</t>
  </si>
  <si>
    <t>1835C0205X</t>
  </si>
  <si>
    <t>Critical Care</t>
  </si>
  <si>
    <t>1835G0303X</t>
  </si>
  <si>
    <t>Geriatric</t>
  </si>
  <si>
    <t>1835N0905X</t>
  </si>
  <si>
    <t>Nuclear</t>
  </si>
  <si>
    <t>1835N1003X</t>
  </si>
  <si>
    <t>1835P0018X</t>
  </si>
  <si>
    <t>Pharmacist Clinician (PhC)/ Clinical Pharmacy Specialist</t>
  </si>
  <si>
    <t>1835P0200X</t>
  </si>
  <si>
    <t>1835P1200X</t>
  </si>
  <si>
    <t>Pharmacotherapy</t>
  </si>
  <si>
    <t>1835P1300X</t>
  </si>
  <si>
    <t>Psychiatric</t>
  </si>
  <si>
    <t>1835P2201X</t>
  </si>
  <si>
    <t>1835X0200X</t>
  </si>
  <si>
    <t>183700000X</t>
  </si>
  <si>
    <t>Pharmacy Technician</t>
  </si>
  <si>
    <t>193200000X</t>
  </si>
  <si>
    <t>Multi-Specialty</t>
  </si>
  <si>
    <t>193400000X</t>
  </si>
  <si>
    <t>Single Specialty</t>
  </si>
  <si>
    <t>202C00000X</t>
  </si>
  <si>
    <t>202D00000X</t>
  </si>
  <si>
    <t>Integrative Medicine</t>
  </si>
  <si>
    <t>202K00000X</t>
  </si>
  <si>
    <t>Phlebology</t>
  </si>
  <si>
    <t>204C00000X</t>
  </si>
  <si>
    <t>Neuromusculoskeletal Medicine, Sports Medicine</t>
  </si>
  <si>
    <t>204D00000X</t>
  </si>
  <si>
    <t>Neuromusculoskeletal Medicine &amp; OMM</t>
  </si>
  <si>
    <t>204E00000X</t>
  </si>
  <si>
    <t>Oral &amp; Maxillofacial Surgery</t>
  </si>
  <si>
    <t>204F00000X</t>
  </si>
  <si>
    <t>Adult Core Specialist</t>
  </si>
  <si>
    <t>General Surgery</t>
  </si>
  <si>
    <t>Transplant Surgery</t>
  </si>
  <si>
    <t>204R00000X</t>
  </si>
  <si>
    <t>Electro diagnostic Medicine</t>
  </si>
  <si>
    <t>207K00000X</t>
  </si>
  <si>
    <t>Allergy &amp; Immunology</t>
  </si>
  <si>
    <t>207KA0200X</t>
  </si>
  <si>
    <t>Allergy</t>
  </si>
  <si>
    <t>207KI0005X</t>
  </si>
  <si>
    <t>Clinical &amp; Laboratory Immunology</t>
  </si>
  <si>
    <t>207L00000X</t>
  </si>
  <si>
    <t>Anesthesiology</t>
  </si>
  <si>
    <t>207LA0401X</t>
  </si>
  <si>
    <t>Addiction Medicine</t>
  </si>
  <si>
    <t>207LC0200X</t>
  </si>
  <si>
    <t>207LH0002X</t>
  </si>
  <si>
    <t>Hospice and Palliative Medicine</t>
  </si>
  <si>
    <t>207LP2900X</t>
  </si>
  <si>
    <t>Pain Medicine</t>
  </si>
  <si>
    <t>207LP3000X</t>
  </si>
  <si>
    <t>Pediatric Anesthesiology</t>
  </si>
  <si>
    <t>207N00000X</t>
  </si>
  <si>
    <t>Dermatology</t>
  </si>
  <si>
    <t>207ND0101X</t>
  </si>
  <si>
    <t>MOHS-Micrographic Surgery</t>
  </si>
  <si>
    <t>207ND0900X</t>
  </si>
  <si>
    <t>Dermatopathology</t>
  </si>
  <si>
    <t>207NI0002X</t>
  </si>
  <si>
    <t>Clinical &amp; Laboratory Dermatological Immunology</t>
  </si>
  <si>
    <t>207NP0225X</t>
  </si>
  <si>
    <t>Pediatric Core Specialist</t>
  </si>
  <si>
    <t>Pediatric Dermatology</t>
  </si>
  <si>
    <t>207NS0135X</t>
  </si>
  <si>
    <t>Procedural Dermatology</t>
  </si>
  <si>
    <t>207P00000X</t>
  </si>
  <si>
    <t>207PE0004X</t>
  </si>
  <si>
    <t>Emergency Medical Services</t>
  </si>
  <si>
    <t>207PE0005X</t>
  </si>
  <si>
    <t>Undersea and Hyperbaric Medicine</t>
  </si>
  <si>
    <t>207PH0002X</t>
  </si>
  <si>
    <t>207PP0204X</t>
  </si>
  <si>
    <t>Pediatric Emergency Medicine</t>
  </si>
  <si>
    <t>207PS0010X</t>
  </si>
  <si>
    <t>Sports Medicine</t>
  </si>
  <si>
    <t>207PT0002X</t>
  </si>
  <si>
    <t>Medical Toxicology</t>
  </si>
  <si>
    <t>207Q00000X</t>
  </si>
  <si>
    <t>Adult Primary Care</t>
  </si>
  <si>
    <t>Family Medicine</t>
  </si>
  <si>
    <t>207QA0000X</t>
  </si>
  <si>
    <t>Pediatric Primary Care</t>
  </si>
  <si>
    <t>Adolescent Medicine</t>
  </si>
  <si>
    <t>207QA0401X</t>
  </si>
  <si>
    <t>207QA0505X</t>
  </si>
  <si>
    <t>Adult Medicine</t>
  </si>
  <si>
    <t>207QB0002X</t>
  </si>
  <si>
    <t>Obesity Medicine</t>
  </si>
  <si>
    <t>207QG0300X</t>
  </si>
  <si>
    <t>Geriatric Medicine</t>
  </si>
  <si>
    <t>207QH0002X</t>
  </si>
  <si>
    <t>207QS0010X</t>
  </si>
  <si>
    <t>207QS1201X</t>
  </si>
  <si>
    <t>Sleep Medicine</t>
  </si>
  <si>
    <t>207R00000X</t>
  </si>
  <si>
    <t>Internal Medicine</t>
  </si>
  <si>
    <t>207RA0000X</t>
  </si>
  <si>
    <t>207RA0001X</t>
  </si>
  <si>
    <t>Cardiology/Interventional Cardiology</t>
  </si>
  <si>
    <t>Advanced Heart Failure and Transplant Cardiology</t>
  </si>
  <si>
    <t>207RA0002X</t>
  </si>
  <si>
    <t>Adult Congenital Heart Disease</t>
  </si>
  <si>
    <t>207RA0201X</t>
  </si>
  <si>
    <t>207RA0401X</t>
  </si>
  <si>
    <t>207RB0002X</t>
  </si>
  <si>
    <t>207RC0000X</t>
  </si>
  <si>
    <t>Cardiovascular Disease</t>
  </si>
  <si>
    <t>207RC0001X</t>
  </si>
  <si>
    <t>Clinical Cardiac Electrophysiology</t>
  </si>
  <si>
    <t>207RC0200X</t>
  </si>
  <si>
    <t>207RE0101X</t>
  </si>
  <si>
    <t>Endocrinology</t>
  </si>
  <si>
    <t>Endocrinology, Diabetes &amp; Metabolism</t>
  </si>
  <si>
    <t>207RG0100X</t>
  </si>
  <si>
    <t>207RG0300X</t>
  </si>
  <si>
    <t>207RH0000X</t>
  </si>
  <si>
    <t>Hematology</t>
  </si>
  <si>
    <t>207RH0002X</t>
  </si>
  <si>
    <t>207RH0003X</t>
  </si>
  <si>
    <t>Hematology &amp; Oncology</t>
  </si>
  <si>
    <t>207RH0005X</t>
  </si>
  <si>
    <t>Hypertension Specialist</t>
  </si>
  <si>
    <t>207RI0001X</t>
  </si>
  <si>
    <t>207RI0008X</t>
  </si>
  <si>
    <t>Hepatology</t>
  </si>
  <si>
    <t>207RI0011X</t>
  </si>
  <si>
    <t>Interventional Cardiology</t>
  </si>
  <si>
    <t>207RI0200X</t>
  </si>
  <si>
    <t>HIV/AIDS Specialists/Infectious Diseases</t>
  </si>
  <si>
    <t>Infectious Disease</t>
  </si>
  <si>
    <t>207RM1200X</t>
  </si>
  <si>
    <t>Magnetic Resonance Imaging (MRI)</t>
  </si>
  <si>
    <t>207RN0300X</t>
  </si>
  <si>
    <t>207RP1001X</t>
  </si>
  <si>
    <t>Pulmonology</t>
  </si>
  <si>
    <t>Pulmonary Disease</t>
  </si>
  <si>
    <t>207RR0500X</t>
  </si>
  <si>
    <t>Rheumatology</t>
  </si>
  <si>
    <t>207RS0010X</t>
  </si>
  <si>
    <t>207RS0012X</t>
  </si>
  <si>
    <t>207RT0003X</t>
  </si>
  <si>
    <t>Transplant Hepatology</t>
  </si>
  <si>
    <t>207RX0202X</t>
  </si>
  <si>
    <t>Medical Oncology</t>
  </si>
  <si>
    <t>207SC0300X</t>
  </si>
  <si>
    <t>Medical Genetics</t>
  </si>
  <si>
    <t>Clinical Cytogenetic</t>
  </si>
  <si>
    <t>207SG0201X</t>
  </si>
  <si>
    <t>Clinical Genetics (M.D.)</t>
  </si>
  <si>
    <t>207SG0202X</t>
  </si>
  <si>
    <t>Clinical Biochemical Genetics</t>
  </si>
  <si>
    <t>207SG0203X</t>
  </si>
  <si>
    <t>Clinical Molecular Genetics</t>
  </si>
  <si>
    <t>207SG0205X</t>
  </si>
  <si>
    <t>Ph.D. Medical Genetics</t>
  </si>
  <si>
    <t>207SM0001X</t>
  </si>
  <si>
    <t>Molecular Genetic Pathology</t>
  </si>
  <si>
    <t>207T00000X</t>
  </si>
  <si>
    <t>Neurological Surgery</t>
  </si>
  <si>
    <t>207U00000X</t>
  </si>
  <si>
    <t>Nuclear Medicine</t>
  </si>
  <si>
    <t>207UN0901X</t>
  </si>
  <si>
    <t>Nuclear Cardiology</t>
  </si>
  <si>
    <t>207UN0902X</t>
  </si>
  <si>
    <t>Nuclear Imaging &amp; Therapy</t>
  </si>
  <si>
    <t>207UN0903X</t>
  </si>
  <si>
    <t>In Vivo &amp; In Vitro Nuclear Medicine</t>
  </si>
  <si>
    <t>207V00000X</t>
  </si>
  <si>
    <t>OB/GYN Primary and Specialty Care</t>
  </si>
  <si>
    <t>Obstetrics &amp; Gynecology</t>
  </si>
  <si>
    <t>207VB0002X</t>
  </si>
  <si>
    <t>207VC0200X</t>
  </si>
  <si>
    <t>207VC0300X</t>
  </si>
  <si>
    <t>Complex Family Planning</t>
  </si>
  <si>
    <t>207VE0102X</t>
  </si>
  <si>
    <t>Reproductive Endocrinology</t>
  </si>
  <si>
    <t>207VF0040X</t>
  </si>
  <si>
    <t>Female Pelvic Medicine and Reconstructive Surgery</t>
  </si>
  <si>
    <t>207VG0400X</t>
  </si>
  <si>
    <t>Gynecology</t>
  </si>
  <si>
    <t>207VH0002X</t>
  </si>
  <si>
    <t>207VM0101X</t>
  </si>
  <si>
    <t>Maternal &amp; Fetal Medicine</t>
  </si>
  <si>
    <t>207VX0000X</t>
  </si>
  <si>
    <t>Obstetrics</t>
  </si>
  <si>
    <t>207VX0201X</t>
  </si>
  <si>
    <t>Gynecologic Oncology</t>
  </si>
  <si>
    <t>207W00000X</t>
  </si>
  <si>
    <t>Ophthalmology</t>
  </si>
  <si>
    <t>207WX0009X</t>
  </si>
  <si>
    <t>Glaucoma Specialist</t>
  </si>
  <si>
    <t>207WX0107X</t>
  </si>
  <si>
    <t>Retina Specialist</t>
  </si>
  <si>
    <t>207WX0108X</t>
  </si>
  <si>
    <t>Uveitis and Ocular Inflammatory Disease</t>
  </si>
  <si>
    <t>207WX0109X</t>
  </si>
  <si>
    <t>Neuro-ophthalmology</t>
  </si>
  <si>
    <t>207WX0110X</t>
  </si>
  <si>
    <t>Pediatric Ophthalmology and Strabismus Specialist</t>
  </si>
  <si>
    <t>207WX0120X</t>
  </si>
  <si>
    <t>Cornea and External Diseases Specialist</t>
  </si>
  <si>
    <t>207WX0200X</t>
  </si>
  <si>
    <t>Ophthalmic Plastic and Reconstructive Surgery</t>
  </si>
  <si>
    <t>207X00000X</t>
  </si>
  <si>
    <t>Orthopedic Surgery</t>
  </si>
  <si>
    <t>207XP3100X</t>
  </si>
  <si>
    <t>Pediatric Orthopedic Surgery</t>
  </si>
  <si>
    <t>207XS0106X</t>
  </si>
  <si>
    <t>Hand Surgery</t>
  </si>
  <si>
    <t>207XS0114X</t>
  </si>
  <si>
    <t>Adult Reconstructive Orthopedic Surgery</t>
  </si>
  <si>
    <t>207XS0117X</t>
  </si>
  <si>
    <t>Orthopedic Surgery of the Spine</t>
  </si>
  <si>
    <t>207XX0004X</t>
  </si>
  <si>
    <t>Foot and Ankle Surgery</t>
  </si>
  <si>
    <t>207XX0005X</t>
  </si>
  <si>
    <t>207XX0801X</t>
  </si>
  <si>
    <t>Orthopedic Trauma</t>
  </si>
  <si>
    <t>207Y00000X</t>
  </si>
  <si>
    <t>ENT/Otolaryngology</t>
  </si>
  <si>
    <t>Otolaryngology</t>
  </si>
  <si>
    <t>207YP0228X</t>
  </si>
  <si>
    <t>Pediatric Otolaryngology</t>
  </si>
  <si>
    <t>207YS0012X</t>
  </si>
  <si>
    <t>207YS0123X</t>
  </si>
  <si>
    <t>Facial Plastic Surgery</t>
  </si>
  <si>
    <t>207YX0007X</t>
  </si>
  <si>
    <t>Plastic Surgery within the Head &amp; Neck</t>
  </si>
  <si>
    <t>207YX0602X</t>
  </si>
  <si>
    <t>Otolaryngic Allergy</t>
  </si>
  <si>
    <t>207YX0901X</t>
  </si>
  <si>
    <t>Otology &amp; Neurotology</t>
  </si>
  <si>
    <t>207YX0905X</t>
  </si>
  <si>
    <t>Otolaryngology/Facial Plastic Surgery</t>
  </si>
  <si>
    <t>207ZB0001X</t>
  </si>
  <si>
    <t>Pathology</t>
  </si>
  <si>
    <t>Blood Banking &amp; Transfusion Medicine</t>
  </si>
  <si>
    <t>207ZC0006X</t>
  </si>
  <si>
    <t>Clinical Pathology</t>
  </si>
  <si>
    <t>207ZC0008X</t>
  </si>
  <si>
    <t>Clinical Informatics</t>
  </si>
  <si>
    <t>207ZC0500X</t>
  </si>
  <si>
    <t>Cytopathology</t>
  </si>
  <si>
    <t>207ZD0900X</t>
  </si>
  <si>
    <t>207ZF0201X</t>
  </si>
  <si>
    <t>Forensic Pathology</t>
  </si>
  <si>
    <t>207ZH0000X</t>
  </si>
  <si>
    <t>207ZI0100X</t>
  </si>
  <si>
    <t>Immunopathology</t>
  </si>
  <si>
    <t>207ZM0300X</t>
  </si>
  <si>
    <t>Medical Microbiology</t>
  </si>
  <si>
    <t>207ZN0500X</t>
  </si>
  <si>
    <t>Neuropathology</t>
  </si>
  <si>
    <t>207ZP0007X</t>
  </si>
  <si>
    <t>207ZP0101X</t>
  </si>
  <si>
    <t>Anatomic Pathology</t>
  </si>
  <si>
    <t>207ZP0102X</t>
  </si>
  <si>
    <t>Anatomic Pathology &amp; Clinical Pathology</t>
  </si>
  <si>
    <t>207ZP0104X</t>
  </si>
  <si>
    <t>Chemical Pathology</t>
  </si>
  <si>
    <t>207ZP0105X</t>
  </si>
  <si>
    <t>Clinical Pathology/Laboratory Medicine</t>
  </si>
  <si>
    <t>207ZP0213X</t>
  </si>
  <si>
    <t>Pediatric Pathology</t>
  </si>
  <si>
    <t>208000000X</t>
  </si>
  <si>
    <t>2080A0000X</t>
  </si>
  <si>
    <t>2080B0002X</t>
  </si>
  <si>
    <t>2080C0008X</t>
  </si>
  <si>
    <t>Psychiatry</t>
  </si>
  <si>
    <t>Child Abuse Pediatrics</t>
  </si>
  <si>
    <t>2080H0002X</t>
  </si>
  <si>
    <t>2080I0007X</t>
  </si>
  <si>
    <t>2080N0001X</t>
  </si>
  <si>
    <t>Neonatal-Perinatal Medicine</t>
  </si>
  <si>
    <t>2080P0006X</t>
  </si>
  <si>
    <t>Developmental a€“ Behavioral Pediatrics</t>
  </si>
  <si>
    <t>2080P0008X</t>
  </si>
  <si>
    <t>Neurodevelopmental Disabilities</t>
  </si>
  <si>
    <t>2080P0201X</t>
  </si>
  <si>
    <t>Pediatric Allergy/Immunology</t>
  </si>
  <si>
    <t>2080P0202X</t>
  </si>
  <si>
    <t>Pediatric Cardiology</t>
  </si>
  <si>
    <t>2080P0203X</t>
  </si>
  <si>
    <t>Pediatric Critical Care Medicine</t>
  </si>
  <si>
    <t>2080P0204X</t>
  </si>
  <si>
    <t>2080P0205X</t>
  </si>
  <si>
    <t>Pediatric Endocrinology</t>
  </si>
  <si>
    <t>2080P0206X</t>
  </si>
  <si>
    <t>Pediatric Gastroenterology</t>
  </si>
  <si>
    <t>2080P0207X</t>
  </si>
  <si>
    <t>Pediatric Hematology-Oncology</t>
  </si>
  <si>
    <t>2080P0208X</t>
  </si>
  <si>
    <t>Pediatric Infectious Diseases</t>
  </si>
  <si>
    <t>2080P0210X</t>
  </si>
  <si>
    <t>Pediatric Nephrology</t>
  </si>
  <si>
    <t>2080P0214X</t>
  </si>
  <si>
    <t>Pediatric Pulmonology</t>
  </si>
  <si>
    <t>2080P0216X</t>
  </si>
  <si>
    <t>Pediatric Rheumatology</t>
  </si>
  <si>
    <t>2080S0010X</t>
  </si>
  <si>
    <t>2080S0012X</t>
  </si>
  <si>
    <t>2080T0002X</t>
  </si>
  <si>
    <t>2080T0004X</t>
  </si>
  <si>
    <t>Pediatric Transplant Hepatology</t>
  </si>
  <si>
    <t>208100000X</t>
  </si>
  <si>
    <t>Physical Medicine &amp; Rehabilitation</t>
  </si>
  <si>
    <t>2081H0002X</t>
  </si>
  <si>
    <t>2081N0008X</t>
  </si>
  <si>
    <t>Neuromuscular Medicine</t>
  </si>
  <si>
    <t>2081P0004X</t>
  </si>
  <si>
    <t>Spinal Cord Injury Medicine</t>
  </si>
  <si>
    <t>2081P0010X</t>
  </si>
  <si>
    <t>Pediatric Rehabilitation Medicine</t>
  </si>
  <si>
    <t>2081P0301X</t>
  </si>
  <si>
    <t>Brain Injury Medicine</t>
  </si>
  <si>
    <t>2081P2900X</t>
  </si>
  <si>
    <t>2081S0010X</t>
  </si>
  <si>
    <t>208200000X</t>
  </si>
  <si>
    <t>2082S0099X</t>
  </si>
  <si>
    <t>Plastic Surgery Within the Head and Neck</t>
  </si>
  <si>
    <t>2082S0105X</t>
  </si>
  <si>
    <t>Surgery of the Hand</t>
  </si>
  <si>
    <t>2083A0100X</t>
  </si>
  <si>
    <t>Preventive Medicine</t>
  </si>
  <si>
    <t>Aerospace Medicine</t>
  </si>
  <si>
    <t xml:space="preserve">2083A0300X </t>
  </si>
  <si>
    <t>2083B0002X</t>
  </si>
  <si>
    <t>2083C0008X</t>
  </si>
  <si>
    <t>2083P0011X</t>
  </si>
  <si>
    <t>2083P0500X</t>
  </si>
  <si>
    <t>Preventive Medicine/Occupational Environmental Medicine</t>
  </si>
  <si>
    <t>2083P0901X</t>
  </si>
  <si>
    <t>Public Health &amp; General Preventive Medicine</t>
  </si>
  <si>
    <t>2083S0010X</t>
  </si>
  <si>
    <t>2083T0002X</t>
  </si>
  <si>
    <t>2083X0100X</t>
  </si>
  <si>
    <t>Occupational Medicine</t>
  </si>
  <si>
    <t>2084A0401X</t>
  </si>
  <si>
    <t>Psychiatry &amp; Neurology</t>
  </si>
  <si>
    <t>2084A2900X</t>
  </si>
  <si>
    <t>Neurocritical Care</t>
  </si>
  <si>
    <t>2084B0002X</t>
  </si>
  <si>
    <t>2084B0040X</t>
  </si>
  <si>
    <t>Behavioral Neurology &amp; Neuropsychiatry</t>
  </si>
  <si>
    <t>2084D0003X</t>
  </si>
  <si>
    <t>Diagnostic Neuroimaging</t>
  </si>
  <si>
    <t>2084E0001X</t>
  </si>
  <si>
    <t>Epilepsy</t>
  </si>
  <si>
    <t>2084F0202X</t>
  </si>
  <si>
    <t>Forensic Psychiatry</t>
  </si>
  <si>
    <t>2084H0002X</t>
  </si>
  <si>
    <t>2084N0008X</t>
  </si>
  <si>
    <t>2084N0400X</t>
  </si>
  <si>
    <t>2084N0402X</t>
  </si>
  <si>
    <t>Neurology with Special Qualifications in Child Neurology</t>
  </si>
  <si>
    <t>2084N0600X</t>
  </si>
  <si>
    <t>Clinical Neurophysiology</t>
  </si>
  <si>
    <t>2084P0005X</t>
  </si>
  <si>
    <t>2084P0015X</t>
  </si>
  <si>
    <t>Psychosomatic Medicine</t>
  </si>
  <si>
    <t>2084P0301X</t>
  </si>
  <si>
    <t>2084P0800X</t>
  </si>
  <si>
    <t>2084P0802X</t>
  </si>
  <si>
    <t>Addiction Psychiatry</t>
  </si>
  <si>
    <t>2084P0804X</t>
  </si>
  <si>
    <t>Child &amp; Adolescent Psychiatry</t>
  </si>
  <si>
    <t>2084P0805X</t>
  </si>
  <si>
    <t>Geriatric Psychiatry</t>
  </si>
  <si>
    <t>2084P2900X</t>
  </si>
  <si>
    <t>2084S0010X</t>
  </si>
  <si>
    <t>2084S0012X</t>
  </si>
  <si>
    <t>2084V0102X</t>
  </si>
  <si>
    <t>Vascular Neurology</t>
  </si>
  <si>
    <t>2085B0100X</t>
  </si>
  <si>
    <t>Ancillary Provider</t>
  </si>
  <si>
    <t>MRI Provider</t>
  </si>
  <si>
    <t>Body Imaging</t>
  </si>
  <si>
    <t>2085D0003X</t>
  </si>
  <si>
    <t>2085H0002X</t>
  </si>
  <si>
    <t>2085N0700X</t>
  </si>
  <si>
    <t>Neuroradiology</t>
  </si>
  <si>
    <t>2085N0904X</t>
  </si>
  <si>
    <t>Nuclear Radiology</t>
  </si>
  <si>
    <t>2085P0229X</t>
  </si>
  <si>
    <t>Pediatric Radiology</t>
  </si>
  <si>
    <t>2085R0001X</t>
  </si>
  <si>
    <t>Radiation Oncology</t>
  </si>
  <si>
    <t>2085R0202X</t>
  </si>
  <si>
    <t>Mammography Provider, MRI Provider</t>
  </si>
  <si>
    <t>Diagnostic Radiology</t>
  </si>
  <si>
    <t>2085R0203X</t>
  </si>
  <si>
    <t>Therapeutic Radiology</t>
  </si>
  <si>
    <t>2085R0204X</t>
  </si>
  <si>
    <t>Vascular &amp; Interventional Radiology</t>
  </si>
  <si>
    <t>2085R0205X</t>
  </si>
  <si>
    <t>Radiological Physics</t>
  </si>
  <si>
    <t>2085U0001X</t>
  </si>
  <si>
    <t>Diagnostic Ultrasound</t>
  </si>
  <si>
    <t>208600000X</t>
  </si>
  <si>
    <t>Surgery</t>
  </si>
  <si>
    <t>2086H0002X</t>
  </si>
  <si>
    <t>2086S0102X</t>
  </si>
  <si>
    <t>Surgical Critical Care</t>
  </si>
  <si>
    <t>2086S0105X</t>
  </si>
  <si>
    <t>2086S0120X</t>
  </si>
  <si>
    <t>Pediatric Surgery</t>
  </si>
  <si>
    <t>2086S0122X</t>
  </si>
  <si>
    <t>Plastic and Reconstructive Surgery</t>
  </si>
  <si>
    <t>2086S0127X</t>
  </si>
  <si>
    <t>Trauma Surgery</t>
  </si>
  <si>
    <t>2086S0129X</t>
  </si>
  <si>
    <t>Vascular Surgery</t>
  </si>
  <si>
    <t>2086X0206X</t>
  </si>
  <si>
    <t>Surgical Oncology</t>
  </si>
  <si>
    <t>208800000X</t>
  </si>
  <si>
    <t>2088F0040X</t>
  </si>
  <si>
    <t>2088P0231X</t>
  </si>
  <si>
    <t>Pediatric Urology</t>
  </si>
  <si>
    <t>208C00000X</t>
  </si>
  <si>
    <t>Colon &amp; Rectal Surgery</t>
  </si>
  <si>
    <t>208D00000X</t>
  </si>
  <si>
    <t>208G00000X</t>
  </si>
  <si>
    <t>Thoracic Surgery (Cardiothoracic Vascular Surgery)</t>
  </si>
  <si>
    <t>208M00000X</t>
  </si>
  <si>
    <t>Hospitalist</t>
  </si>
  <si>
    <t>208U00000X</t>
  </si>
  <si>
    <t>Clinical Pharmacology</t>
  </si>
  <si>
    <t>208VP0000X</t>
  </si>
  <si>
    <t>208VP0014X</t>
  </si>
  <si>
    <t>Interventional Pain Medicine</t>
  </si>
  <si>
    <t>209800000X</t>
  </si>
  <si>
    <t>211D00000X</t>
  </si>
  <si>
    <t>Assistant, Podiatric</t>
  </si>
  <si>
    <t>213E00000X</t>
  </si>
  <si>
    <t>Podiatrist</t>
  </si>
  <si>
    <t>213EP0504X</t>
  </si>
  <si>
    <t>Public Medicine</t>
  </si>
  <si>
    <t>213EP1101X</t>
  </si>
  <si>
    <t>Primary Podiatric Medicine</t>
  </si>
  <si>
    <t>213ER0200X</t>
  </si>
  <si>
    <t>213ES0000X</t>
  </si>
  <si>
    <t>213ES0103X</t>
  </si>
  <si>
    <t>Foot &amp; Ankle Surgery</t>
  </si>
  <si>
    <t>213ES0131X</t>
  </si>
  <si>
    <t>Foot Surgery</t>
  </si>
  <si>
    <t>221700000X</t>
  </si>
  <si>
    <t>Art Therapist</t>
  </si>
  <si>
    <t>222Q00000X</t>
  </si>
  <si>
    <t>Developmental Therapist</t>
  </si>
  <si>
    <t>222Z00000X</t>
  </si>
  <si>
    <t>Orthotist</t>
  </si>
  <si>
    <t>224900000X</t>
  </si>
  <si>
    <t>Mastectomy Fitter</t>
  </si>
  <si>
    <t>224L00000X</t>
  </si>
  <si>
    <t>Pedorthist</t>
  </si>
  <si>
    <t>224P00000X</t>
  </si>
  <si>
    <t>Prosthetist</t>
  </si>
  <si>
    <t>224Y00000X</t>
  </si>
  <si>
    <t>Clinical Exercise Physiologist</t>
  </si>
  <si>
    <t>224Z00000X</t>
  </si>
  <si>
    <t>Occupational Therapy Assistant</t>
  </si>
  <si>
    <t>224ZE0001X</t>
  </si>
  <si>
    <t>Environmental Modification</t>
  </si>
  <si>
    <t>224ZF0002X</t>
  </si>
  <si>
    <t>Feeding, Eating &amp; Swallowing</t>
  </si>
  <si>
    <t>224ZL0004X</t>
  </si>
  <si>
    <t>Low Vision</t>
  </si>
  <si>
    <t>224ZR0403X</t>
  </si>
  <si>
    <t>Driving and Community Mobility</t>
  </si>
  <si>
    <t>225000000X</t>
  </si>
  <si>
    <t>Orthotic Fitter</t>
  </si>
  <si>
    <t>225100000X</t>
  </si>
  <si>
    <t>Physical Therapist</t>
  </si>
  <si>
    <t>2251C2600X</t>
  </si>
  <si>
    <t>Cardiopulmonary</t>
  </si>
  <si>
    <t>2251E1200X</t>
  </si>
  <si>
    <t>Ergonomics</t>
  </si>
  <si>
    <t>2251E1300X</t>
  </si>
  <si>
    <t>Electrophysiology, Clinical</t>
  </si>
  <si>
    <t>2251G0304X</t>
  </si>
  <si>
    <t>Geriatrics</t>
  </si>
  <si>
    <t>2251H1200X</t>
  </si>
  <si>
    <t>Hand</t>
  </si>
  <si>
    <t>2251H1300X</t>
  </si>
  <si>
    <t>Human Factors</t>
  </si>
  <si>
    <t>2251N0400X</t>
  </si>
  <si>
    <t>2251P0200X</t>
  </si>
  <si>
    <t>2251S0007X</t>
  </si>
  <si>
    <t>Sports</t>
  </si>
  <si>
    <t>2251X0800X</t>
  </si>
  <si>
    <t>225200000X</t>
  </si>
  <si>
    <t>Physical Therapy Assistant</t>
  </si>
  <si>
    <t>225400000X</t>
  </si>
  <si>
    <t>Rehabilitation Practitioner</t>
  </si>
  <si>
    <t>225500000X</t>
  </si>
  <si>
    <t>Specialist/Technologist</t>
  </si>
  <si>
    <t>2255A2300X</t>
  </si>
  <si>
    <t>Athletic Trainer</t>
  </si>
  <si>
    <t>2255R0406X</t>
  </si>
  <si>
    <t>Rehabilitation, Blind</t>
  </si>
  <si>
    <t>225600000X</t>
  </si>
  <si>
    <t>Dance Therapist</t>
  </si>
  <si>
    <t>225700000X</t>
  </si>
  <si>
    <t>Massage Therapist</t>
  </si>
  <si>
    <t>225800000X</t>
  </si>
  <si>
    <t>Recreation Therapist</t>
  </si>
  <si>
    <t>225A00000X</t>
  </si>
  <si>
    <t>Music Therapist</t>
  </si>
  <si>
    <t>225B00000X</t>
  </si>
  <si>
    <t>Pulmonary Function Technologist</t>
  </si>
  <si>
    <t>225C00000X</t>
  </si>
  <si>
    <t>Rehabilitation Counselor</t>
  </si>
  <si>
    <t>225CA2400X</t>
  </si>
  <si>
    <t>Assistive Technology Practitioner</t>
  </si>
  <si>
    <t>225CA2500X</t>
  </si>
  <si>
    <t>Assistive Technology Supplier</t>
  </si>
  <si>
    <t>225CX0006X</t>
  </si>
  <si>
    <t>Orientation and Mobility Training Provider</t>
  </si>
  <si>
    <t>225X00000X</t>
  </si>
  <si>
    <t>Occupational Therapist</t>
  </si>
  <si>
    <t>225XE0001X</t>
  </si>
  <si>
    <t>225XE1200X</t>
  </si>
  <si>
    <t>225XF0002X</t>
  </si>
  <si>
    <t>225XG0600X</t>
  </si>
  <si>
    <t>225XH1200X</t>
  </si>
  <si>
    <t>225XH1300X</t>
  </si>
  <si>
    <t>225XL0004X</t>
  </si>
  <si>
    <t>225XM0800X</t>
  </si>
  <si>
    <t>225XN1300X</t>
  </si>
  <si>
    <t>Neurorehabilitation</t>
  </si>
  <si>
    <t>225XP0019X</t>
  </si>
  <si>
    <t>Physical Rehabilitation</t>
  </si>
  <si>
    <t>225XP0200X</t>
  </si>
  <si>
    <t>225XR0403X</t>
  </si>
  <si>
    <t>226000000X</t>
  </si>
  <si>
    <t>Recreational Therapist Assistant</t>
  </si>
  <si>
    <t>226300000X</t>
  </si>
  <si>
    <t>Kinesiotherapist</t>
  </si>
  <si>
    <t>227800000X</t>
  </si>
  <si>
    <t>Respiratory Therapist, Certified</t>
  </si>
  <si>
    <t>2278C0205X</t>
  </si>
  <si>
    <t>2278E0002X</t>
  </si>
  <si>
    <t>Emergency Care</t>
  </si>
  <si>
    <t>2278E1000X</t>
  </si>
  <si>
    <t>Educational</t>
  </si>
  <si>
    <t>2278G0305X</t>
  </si>
  <si>
    <t>Geriatric Care</t>
  </si>
  <si>
    <t>2278G1100X</t>
  </si>
  <si>
    <t>General Care</t>
  </si>
  <si>
    <t>2278H0200X</t>
  </si>
  <si>
    <t>2278P1004X</t>
  </si>
  <si>
    <t>Pulmonary Diagnostics</t>
  </si>
  <si>
    <t>2278P1005X</t>
  </si>
  <si>
    <t>Pulmonary Rehabilitation</t>
  </si>
  <si>
    <t>2278P1006X</t>
  </si>
  <si>
    <t>2278P3800X</t>
  </si>
  <si>
    <t>Palliative/Hospice</t>
  </si>
  <si>
    <t>2278P3900X</t>
  </si>
  <si>
    <t>Neonatal/Pediatrics</t>
  </si>
  <si>
    <t>2278P4000X</t>
  </si>
  <si>
    <t>Patient Transport</t>
  </si>
  <si>
    <t>2278S1500X</t>
  </si>
  <si>
    <t>SNF/Subacute Care</t>
  </si>
  <si>
    <t>227900000X</t>
  </si>
  <si>
    <t>Respiratory Therapist, Registered</t>
  </si>
  <si>
    <t>2279C0205X</t>
  </si>
  <si>
    <t>2279E0002X</t>
  </si>
  <si>
    <t>2279E1000X</t>
  </si>
  <si>
    <t>2279G0305X</t>
  </si>
  <si>
    <t>2279G1100X</t>
  </si>
  <si>
    <t>2279H0200X</t>
  </si>
  <si>
    <t>2279P1004X</t>
  </si>
  <si>
    <t>2279P1005X</t>
  </si>
  <si>
    <t>2279P1006X</t>
  </si>
  <si>
    <t>2279P3800X</t>
  </si>
  <si>
    <t>2279P3900X</t>
  </si>
  <si>
    <t>2279P4000X</t>
  </si>
  <si>
    <t>2279S1500X</t>
  </si>
  <si>
    <t>229N00000X</t>
  </si>
  <si>
    <t>Anaplastologist</t>
  </si>
  <si>
    <t>231H00000X</t>
  </si>
  <si>
    <t>Audiologist</t>
  </si>
  <si>
    <t>231HA2400X</t>
  </si>
  <si>
    <t>231HA2500X</t>
  </si>
  <si>
    <t>235500000X</t>
  </si>
  <si>
    <t>2355A2700X</t>
  </si>
  <si>
    <t>Audiology Assistant</t>
  </si>
  <si>
    <t>2355S0801X</t>
  </si>
  <si>
    <t>Speech-Language Assistant</t>
  </si>
  <si>
    <t>235Z00000X</t>
  </si>
  <si>
    <t>Speech-Language Pathologist</t>
  </si>
  <si>
    <t>237600000X</t>
  </si>
  <si>
    <t>Audiologist-Hearing Aid Fitter</t>
  </si>
  <si>
    <t>237700000X</t>
  </si>
  <si>
    <t>Hearing Instrument Specialist</t>
  </si>
  <si>
    <t>242T00000X</t>
  </si>
  <si>
    <t>Perfusionist</t>
  </si>
  <si>
    <t>243U00000X</t>
  </si>
  <si>
    <t>Radiology Practitioner Assistant</t>
  </si>
  <si>
    <t>246Q00000X</t>
  </si>
  <si>
    <t>Spec/Tech, Pathology</t>
  </si>
  <si>
    <t>246QB0000X</t>
  </si>
  <si>
    <t>Blood Banking</t>
  </si>
  <si>
    <t>246QC1000X</t>
  </si>
  <si>
    <t>Chemistry</t>
  </si>
  <si>
    <t>246QC2700X</t>
  </si>
  <si>
    <t>Cytotechnology</t>
  </si>
  <si>
    <t>246QH0000X</t>
  </si>
  <si>
    <t>246QH0401X</t>
  </si>
  <si>
    <t>Hemapheresis Practitioner</t>
  </si>
  <si>
    <t>246QH0600X</t>
  </si>
  <si>
    <t>Histology</t>
  </si>
  <si>
    <t>246QI0000X</t>
  </si>
  <si>
    <t>Immunology</t>
  </si>
  <si>
    <t>246QL0900X</t>
  </si>
  <si>
    <t>Laboratory Management</t>
  </si>
  <si>
    <t>246QL0901X</t>
  </si>
  <si>
    <t>Laboratory Management, Diplomate</t>
  </si>
  <si>
    <t>246QM0706X</t>
  </si>
  <si>
    <t>Medical Technologist</t>
  </si>
  <si>
    <t>246QM0900X</t>
  </si>
  <si>
    <t>Microbiology</t>
  </si>
  <si>
    <t>246R00000X</t>
  </si>
  <si>
    <t>Technician, Pathology</t>
  </si>
  <si>
    <t>246RH0600X</t>
  </si>
  <si>
    <t>246RM2200X</t>
  </si>
  <si>
    <t>Medical Laboratory</t>
  </si>
  <si>
    <t>246RP1900X</t>
  </si>
  <si>
    <t>Phlebotomy</t>
  </si>
  <si>
    <t>246W00000X</t>
  </si>
  <si>
    <t>Technician, Cardiology</t>
  </si>
  <si>
    <t>246X00000X</t>
  </si>
  <si>
    <t>Spec/Tech, Cardiovascular</t>
  </si>
  <si>
    <t>246XC2901X</t>
  </si>
  <si>
    <t>Cardiovascular Invasive Specialist</t>
  </si>
  <si>
    <t>246XC2903X</t>
  </si>
  <si>
    <t>Vascular Specialist</t>
  </si>
  <si>
    <t>246XS1301X</t>
  </si>
  <si>
    <t>Sonography</t>
  </si>
  <si>
    <t>246Y00000X</t>
  </si>
  <si>
    <t>Spec/Tech, Health Info</t>
  </si>
  <si>
    <t>246Z00000X</t>
  </si>
  <si>
    <t>Specialist/Technologist, Other</t>
  </si>
  <si>
    <t>246ZB0500X</t>
  </si>
  <si>
    <t>Biochemist</t>
  </si>
  <si>
    <t>246ZC0007X</t>
  </si>
  <si>
    <t>Surgical Assistant</t>
  </si>
  <si>
    <t>246ZE0500X</t>
  </si>
  <si>
    <t>EEG</t>
  </si>
  <si>
    <t>246ZE0600X</t>
  </si>
  <si>
    <t>Electroneurodiagnostic</t>
  </si>
  <si>
    <t>246ZG1000X</t>
  </si>
  <si>
    <t>Geneticist, Medical (PhD)</t>
  </si>
  <si>
    <t>246ZN0300X</t>
  </si>
  <si>
    <t>246ZS0410X</t>
  </si>
  <si>
    <t>Surgical Technologist</t>
  </si>
  <si>
    <t>246ZX2200X</t>
  </si>
  <si>
    <t>Orthopedic Assistant</t>
  </si>
  <si>
    <t>247000000X</t>
  </si>
  <si>
    <t>Technician, Health Information</t>
  </si>
  <si>
    <t>247100000X</t>
  </si>
  <si>
    <t>Radiologic Technologist</t>
  </si>
  <si>
    <t>2471B0102X</t>
  </si>
  <si>
    <t>Bone Densitometry</t>
  </si>
  <si>
    <t>2471C1101X</t>
  </si>
  <si>
    <t>Cardiovascular-Interventional Technology</t>
  </si>
  <si>
    <t>2471C1106X</t>
  </si>
  <si>
    <t>Cardiac-Interventional Technology</t>
  </si>
  <si>
    <t>2471C3401X</t>
  </si>
  <si>
    <t>Computed Tomography</t>
  </si>
  <si>
    <t>2471C3402X</t>
  </si>
  <si>
    <t>Radiography</t>
  </si>
  <si>
    <t>2471M1202X</t>
  </si>
  <si>
    <t>Magnetic Resonance Imaging</t>
  </si>
  <si>
    <t>2471M2300X</t>
  </si>
  <si>
    <t>Mammography</t>
  </si>
  <si>
    <t>2471N0900X</t>
  </si>
  <si>
    <t>Nuclear Medicine Technology</t>
  </si>
  <si>
    <t>2471Q0001X</t>
  </si>
  <si>
    <t>Quality Management</t>
  </si>
  <si>
    <t>2471R0002X</t>
  </si>
  <si>
    <t>Radiation Therapy</t>
  </si>
  <si>
    <t>2471S1302X</t>
  </si>
  <si>
    <t>2471V0105X</t>
  </si>
  <si>
    <t>Vascular Sonography</t>
  </si>
  <si>
    <t>2471V0106X</t>
  </si>
  <si>
    <t>Vascular-Interventional Technology</t>
  </si>
  <si>
    <t>247200000X</t>
  </si>
  <si>
    <t>Technician, Other</t>
  </si>
  <si>
    <t>2472E0500X</t>
  </si>
  <si>
    <t>2472R0900X</t>
  </si>
  <si>
    <t>Renal Dialysis</t>
  </si>
  <si>
    <t>247ZC0005X</t>
  </si>
  <si>
    <t>Clinical Laboratory Director, Non-physician</t>
  </si>
  <si>
    <t>251300000X</t>
  </si>
  <si>
    <t>Local Education Agency (LEA)</t>
  </si>
  <si>
    <t>251B00000X</t>
  </si>
  <si>
    <t>251C00000X</t>
  </si>
  <si>
    <t>Day Training, Developmentally Disabled Services</t>
  </si>
  <si>
    <t>251E00000X</t>
  </si>
  <si>
    <t>251F00000X</t>
  </si>
  <si>
    <t>Home Infusion</t>
  </si>
  <si>
    <t>251G00000X</t>
  </si>
  <si>
    <t>Hospice Care, Community Based</t>
  </si>
  <si>
    <t>251J00000X</t>
  </si>
  <si>
    <t>Nursing Care</t>
  </si>
  <si>
    <t>251K00000X</t>
  </si>
  <si>
    <t>Public Health or Welfare</t>
  </si>
  <si>
    <t>251S00000X</t>
  </si>
  <si>
    <t>Community/Behavioral Health</t>
  </si>
  <si>
    <t>251T00000X</t>
  </si>
  <si>
    <t>PACE Provider Organization</t>
  </si>
  <si>
    <t>251V00000X</t>
  </si>
  <si>
    <t>Voluntary or Charitable</t>
  </si>
  <si>
    <t>251X00000X</t>
  </si>
  <si>
    <t>Supports Brokerage</t>
  </si>
  <si>
    <t>252Y00000X</t>
  </si>
  <si>
    <t>Early Intervention Provider Agency</t>
  </si>
  <si>
    <t>253J00000X</t>
  </si>
  <si>
    <t>Foster Care Agency</t>
  </si>
  <si>
    <t>253Z00000X</t>
  </si>
  <si>
    <t>In Home Supportive Care</t>
  </si>
  <si>
    <t>261Q00000X</t>
  </si>
  <si>
    <t>Clinic/Center</t>
  </si>
  <si>
    <t>261QA0005X</t>
  </si>
  <si>
    <t>Ambulatory Family Planning Facility</t>
  </si>
  <si>
    <t>261QA0006X</t>
  </si>
  <si>
    <t>Ambulatory Fertility Facility</t>
  </si>
  <si>
    <t>261QA0600X</t>
  </si>
  <si>
    <t>Adult Day Care</t>
  </si>
  <si>
    <t>261QA0900X</t>
  </si>
  <si>
    <t>Amputee</t>
  </si>
  <si>
    <t>261QA1903X</t>
  </si>
  <si>
    <t>Ambulatory Surgical</t>
  </si>
  <si>
    <t>261QA3000X</t>
  </si>
  <si>
    <t>Augmentative Communication</t>
  </si>
  <si>
    <t>261QB0400X</t>
  </si>
  <si>
    <t>Freestanding Birth Center</t>
  </si>
  <si>
    <t>Birthing</t>
  </si>
  <si>
    <t>261QC0050X</t>
  </si>
  <si>
    <t>Critical Access Hospital</t>
  </si>
  <si>
    <t>261QC1500X</t>
  </si>
  <si>
    <t>261QC1800X</t>
  </si>
  <si>
    <t>Corporate Health</t>
  </si>
  <si>
    <t>261QD0000X</t>
  </si>
  <si>
    <t xml:space="preserve">Dental Clinic </t>
  </si>
  <si>
    <t>Dental</t>
  </si>
  <si>
    <t>261QD1600X</t>
  </si>
  <si>
    <t>Developmental Disabilities</t>
  </si>
  <si>
    <t>261QE0002X</t>
  </si>
  <si>
    <t>261QE0700X</t>
  </si>
  <si>
    <t>End-Stage Renal Disease (ESRD) Treatment</t>
  </si>
  <si>
    <t>261QE0800X</t>
  </si>
  <si>
    <t>Endoscopy</t>
  </si>
  <si>
    <t>261QF0050X</t>
  </si>
  <si>
    <t>Family Planning, Non-Surgical</t>
  </si>
  <si>
    <t>261QF0400X</t>
  </si>
  <si>
    <t>Federally Qualified Health Center</t>
  </si>
  <si>
    <t>Federally Qualified Health Center (FQHC)</t>
  </si>
  <si>
    <t>261QG0250X</t>
  </si>
  <si>
    <t>Genetics</t>
  </si>
  <si>
    <t>261QH0100X</t>
  </si>
  <si>
    <t>261QH0700X</t>
  </si>
  <si>
    <t>Hearing and Speech</t>
  </si>
  <si>
    <t>261QI0500X</t>
  </si>
  <si>
    <t>261QL0400X</t>
  </si>
  <si>
    <t>Lithotripsy</t>
  </si>
  <si>
    <t>261QM0801X</t>
  </si>
  <si>
    <t>Mental Health (Including Community Mental Health Center)</t>
  </si>
  <si>
    <t>261QM0850X</t>
  </si>
  <si>
    <t>Adult Mental Health</t>
  </si>
  <si>
    <t>261QM0855X</t>
  </si>
  <si>
    <t>Adolescent and Children Mental Health</t>
  </si>
  <si>
    <t>261QM1000X</t>
  </si>
  <si>
    <t>Migrant Health</t>
  </si>
  <si>
    <t>261QM1100X</t>
  </si>
  <si>
    <t>Military/U.S. Coast Guard Outpatient</t>
  </si>
  <si>
    <t>261QM1101X</t>
  </si>
  <si>
    <t>Military and U.S. Coast Guard Ambulatory Procedure</t>
  </si>
  <si>
    <t>261QM1102X</t>
  </si>
  <si>
    <t>Military Outpatient Operational (Transportable) Component</t>
  </si>
  <si>
    <t>261QM1103X</t>
  </si>
  <si>
    <t>Military Ambulatory Procedure Visits Operational (Transportable)</t>
  </si>
  <si>
    <t>261QM1200X</t>
  </si>
  <si>
    <t>261QM1300X</t>
  </si>
  <si>
    <t>261QM2500X</t>
  </si>
  <si>
    <t>Medical Specialty</t>
  </si>
  <si>
    <t>261QM2800X</t>
  </si>
  <si>
    <t>Methadone Clinic</t>
  </si>
  <si>
    <t>261QM3000X</t>
  </si>
  <si>
    <t>Medically Fragile Intants and Children Day Care</t>
  </si>
  <si>
    <t>261QP0904X</t>
  </si>
  <si>
    <t>Public Health, Federal</t>
  </si>
  <si>
    <t>261QP0905X</t>
  </si>
  <si>
    <t>Public Health, State or Local</t>
  </si>
  <si>
    <t>261QP1100X</t>
  </si>
  <si>
    <t>Podiatric</t>
  </si>
  <si>
    <t>261QP2000X</t>
  </si>
  <si>
    <t>Physical Therapy</t>
  </si>
  <si>
    <t>261QP2300X</t>
  </si>
  <si>
    <t>Primary Care</t>
  </si>
  <si>
    <t>261QP2400X</t>
  </si>
  <si>
    <t>Prison Health</t>
  </si>
  <si>
    <t>261QP3300X</t>
  </si>
  <si>
    <t>Pain</t>
  </si>
  <si>
    <t>261QR0200X</t>
  </si>
  <si>
    <t>261QR0206X</t>
  </si>
  <si>
    <t>Radiology, Mammography</t>
  </si>
  <si>
    <t>261QR0207X</t>
  </si>
  <si>
    <t>Radiology, Mobile Mammography</t>
  </si>
  <si>
    <t>261QR0208X</t>
  </si>
  <si>
    <t>Mammography Provider</t>
  </si>
  <si>
    <t>Radiology, Mobile</t>
  </si>
  <si>
    <t>261QR0400X</t>
  </si>
  <si>
    <t>261QR0401X</t>
  </si>
  <si>
    <t>Rehabilitation, Comprehensive Outpatient Rehabilitation Facility (CORF)</t>
  </si>
  <si>
    <t>261QR0404X</t>
  </si>
  <si>
    <t>Rehabilitation, Cardiac Facilities</t>
  </si>
  <si>
    <t>261QR0405X</t>
  </si>
  <si>
    <t>Rehabilitation, Substance Use Disorder</t>
  </si>
  <si>
    <t>261QR0800X</t>
  </si>
  <si>
    <t>Recovery Care</t>
  </si>
  <si>
    <t>261QR1100X</t>
  </si>
  <si>
    <t>Research</t>
  </si>
  <si>
    <t>261QR1300X</t>
  </si>
  <si>
    <t>Rural Health Center</t>
  </si>
  <si>
    <t>Rural Health</t>
  </si>
  <si>
    <t>261QS0112X</t>
  </si>
  <si>
    <t>261QS0132X</t>
  </si>
  <si>
    <t>Ophthalmologic Surgery</t>
  </si>
  <si>
    <t>261QS1000X</t>
  </si>
  <si>
    <t>Student Health</t>
  </si>
  <si>
    <t>261QS1200X</t>
  </si>
  <si>
    <t>Sleep Disorder Diagnostic</t>
  </si>
  <si>
    <t>261QU0200X</t>
  </si>
  <si>
    <t>Urgent Care</t>
  </si>
  <si>
    <t>261QV0200X</t>
  </si>
  <si>
    <t>VA</t>
  </si>
  <si>
    <t>261QX0100X</t>
  </si>
  <si>
    <t>261QX0200X</t>
  </si>
  <si>
    <t>261QX0203X</t>
  </si>
  <si>
    <t>Oncology, Radiation</t>
  </si>
  <si>
    <t>273100000X</t>
  </si>
  <si>
    <t>Epilepsy Unit</t>
  </si>
  <si>
    <t>273R00000X</t>
  </si>
  <si>
    <t>Psychiatric Unit</t>
  </si>
  <si>
    <t>273Y00000X</t>
  </si>
  <si>
    <t>Rehabilitation Unit</t>
  </si>
  <si>
    <t>275N00000X</t>
  </si>
  <si>
    <t>Medicare Defined Swing Bed Unit</t>
  </si>
  <si>
    <t>276400000X</t>
  </si>
  <si>
    <t>Rehabilitation, Substance Use Disorder Unit</t>
  </si>
  <si>
    <t>281P00000X</t>
  </si>
  <si>
    <t>Facilities</t>
  </si>
  <si>
    <t>Hospitals</t>
  </si>
  <si>
    <t>Chronic Disease Hospital</t>
  </si>
  <si>
    <t>281PC2000X</t>
  </si>
  <si>
    <t>Children</t>
  </si>
  <si>
    <t>282E00000X</t>
  </si>
  <si>
    <t>Long Term Care Hospital</t>
  </si>
  <si>
    <t>282J00000X</t>
  </si>
  <si>
    <t>Religious Nonmedical Health Care Institution</t>
  </si>
  <si>
    <t>282N00000X</t>
  </si>
  <si>
    <t>General Acute Care Hospital</t>
  </si>
  <si>
    <t>282NC0060X</t>
  </si>
  <si>
    <t>Critical Access</t>
  </si>
  <si>
    <t>282NC2000X</t>
  </si>
  <si>
    <t>282NR1301X</t>
  </si>
  <si>
    <t>Rural</t>
  </si>
  <si>
    <t>282NW0100X</t>
  </si>
  <si>
    <t>Women</t>
  </si>
  <si>
    <t>283Q00000X</t>
  </si>
  <si>
    <t>Psychiatric Hospital</t>
  </si>
  <si>
    <t>283X00000X</t>
  </si>
  <si>
    <t>Rehabilitation Hospital</t>
  </si>
  <si>
    <t>283XC2000X</t>
  </si>
  <si>
    <t>284300000X</t>
  </si>
  <si>
    <t>Special Hospital</t>
  </si>
  <si>
    <t>286500000X</t>
  </si>
  <si>
    <t>Military Hospital</t>
  </si>
  <si>
    <t>2865M2000X</t>
  </si>
  <si>
    <t>Military General Acute Care Hospital</t>
  </si>
  <si>
    <t>2865X1600X</t>
  </si>
  <si>
    <t>Military General Acute Care Hospital. Operational (Transportable)</t>
  </si>
  <si>
    <t>291900000X</t>
  </si>
  <si>
    <t>Military Clinical Medical Laboratory</t>
  </si>
  <si>
    <t>291U00000X</t>
  </si>
  <si>
    <t>Clinical Medical Laboratory</t>
  </si>
  <si>
    <t>292200000X</t>
  </si>
  <si>
    <t>Dental Laboratory</t>
  </si>
  <si>
    <t>293D00000X</t>
  </si>
  <si>
    <t>Physiological Laboratory</t>
  </si>
  <si>
    <t>302F00000X</t>
  </si>
  <si>
    <t>Exclusive Provider Organization</t>
  </si>
  <si>
    <t>302R00000X</t>
  </si>
  <si>
    <t>Health Maintenance Organization</t>
  </si>
  <si>
    <t>305R00000X</t>
  </si>
  <si>
    <t>Preferred Provider Organization</t>
  </si>
  <si>
    <t>305S00000X</t>
  </si>
  <si>
    <t>Point of Service</t>
  </si>
  <si>
    <t>310400000X</t>
  </si>
  <si>
    <t>Assisted Living Facility</t>
  </si>
  <si>
    <t>3104A0625X</t>
  </si>
  <si>
    <t>Assisted Living, Mental Illness</t>
  </si>
  <si>
    <t>3104A0630X</t>
  </si>
  <si>
    <t>Assisted Living, Behavioral Disturbances</t>
  </si>
  <si>
    <t>310500000X</t>
  </si>
  <si>
    <t>Intermediate Care Faciltiy</t>
  </si>
  <si>
    <t>Intermediate Care Facility, Mental Illness</t>
  </si>
  <si>
    <t>311500000X</t>
  </si>
  <si>
    <t>Alzheimer Center (Dementia Center)</t>
  </si>
  <si>
    <t>311Z00000X</t>
  </si>
  <si>
    <t>Custodial Care Facility</t>
  </si>
  <si>
    <t>311ZA0620X</t>
  </si>
  <si>
    <t>Adult Care Home</t>
  </si>
  <si>
    <t>313M00000X</t>
  </si>
  <si>
    <t>Nursing Facility/Intermediate Care Facility</t>
  </si>
  <si>
    <t>314000000X</t>
  </si>
  <si>
    <t>Skilled Nursing Facility</t>
  </si>
  <si>
    <t>3140N1450X</t>
  </si>
  <si>
    <t>Nursing Care, Pediatric</t>
  </si>
  <si>
    <t>315D00000X</t>
  </si>
  <si>
    <t>Hospice, Inpatient</t>
  </si>
  <si>
    <t>315P00000X</t>
  </si>
  <si>
    <t>Intermediate Care Facility, Mentally Retarded</t>
  </si>
  <si>
    <t>320600000X</t>
  </si>
  <si>
    <t>Residential Treatment Facility, Mental Retardation</t>
  </si>
  <si>
    <t>320700000X</t>
  </si>
  <si>
    <t>Residential Treatment Facility, Physical Disabilities</t>
  </si>
  <si>
    <t>320800000X</t>
  </si>
  <si>
    <t>Community Based Residential Treatment Facility, Mental Illness</t>
  </si>
  <si>
    <t>320900000X</t>
  </si>
  <si>
    <t>Community Based Residential Treatment, Mental Retardation</t>
  </si>
  <si>
    <t>322D00000X</t>
  </si>
  <si>
    <t>Residential Treatment Facility, Emotionally Disturbed Children</t>
  </si>
  <si>
    <t>323P00000X</t>
  </si>
  <si>
    <t>Psychiatric Residential Treatment Facility</t>
  </si>
  <si>
    <t>324500000X</t>
  </si>
  <si>
    <t>Substance Abuse Rehabilitation Facility</t>
  </si>
  <si>
    <t>3245S0500X</t>
  </si>
  <si>
    <t>Substance Abuse Treatment, Children</t>
  </si>
  <si>
    <t>331L00000X</t>
  </si>
  <si>
    <t>Blood Bank</t>
  </si>
  <si>
    <t>332000000X</t>
  </si>
  <si>
    <t>Military/U.S. Coast Guard Pharmacy</t>
  </si>
  <si>
    <t>332100000X</t>
  </si>
  <si>
    <t>Department of Veterans Affairs (VA) Pharmacy</t>
  </si>
  <si>
    <t>332800000X</t>
  </si>
  <si>
    <t>Indian Health Care Provider</t>
  </si>
  <si>
    <t>Indian Health Service/Tribal/Urban Indian Health (I/T/U) Pharmacy</t>
  </si>
  <si>
    <t>332900000X</t>
  </si>
  <si>
    <t>Non-Pharmacy Dispensing Site</t>
  </si>
  <si>
    <t>332B00000X</t>
  </si>
  <si>
    <t>Durable Medical Equipment &amp; Medical Supplies</t>
  </si>
  <si>
    <t>332BC3200X</t>
  </si>
  <si>
    <t>Customized Equipment</t>
  </si>
  <si>
    <t>332BD1200X</t>
  </si>
  <si>
    <t>Dialysis Equipment &amp; Supplies</t>
  </si>
  <si>
    <t>332BN1400X</t>
  </si>
  <si>
    <t>Nursing Facility Supplies</t>
  </si>
  <si>
    <t>332BP3500X</t>
  </si>
  <si>
    <t>Parenteral &amp; Enteral Nutrition</t>
  </si>
  <si>
    <t>332BX2000X</t>
  </si>
  <si>
    <t>Oxygen Equipment &amp; Supplies</t>
  </si>
  <si>
    <t>332G00000X</t>
  </si>
  <si>
    <t>Eye Bank</t>
  </si>
  <si>
    <t>332H00000X</t>
  </si>
  <si>
    <t>Eyewear Supplier (Equipment, not the service)</t>
  </si>
  <si>
    <t>332S00000X</t>
  </si>
  <si>
    <t>Hearing  Aid Equipment</t>
  </si>
  <si>
    <t>332U00000X</t>
  </si>
  <si>
    <t>Home Delivered Meals</t>
  </si>
  <si>
    <t>333300000X</t>
  </si>
  <si>
    <t>Emergency Response System Companies</t>
  </si>
  <si>
    <t>333600000X</t>
  </si>
  <si>
    <t>Pharmacies</t>
  </si>
  <si>
    <t>Pharmacy</t>
  </si>
  <si>
    <t>3336C0002X</t>
  </si>
  <si>
    <t>Clinic Pharmacy</t>
  </si>
  <si>
    <t>3336C0003X</t>
  </si>
  <si>
    <t>Community/Retail Pharmacy</t>
  </si>
  <si>
    <t>3336C0004X</t>
  </si>
  <si>
    <t>Compounding Pharmacy</t>
  </si>
  <si>
    <t>3336H0001X</t>
  </si>
  <si>
    <t>Home Infusion Therapy Pharmacy</t>
  </si>
  <si>
    <t>3336I0012X</t>
  </si>
  <si>
    <t>Institutional Pharmacy</t>
  </si>
  <si>
    <t>3336L0003X</t>
  </si>
  <si>
    <t>Long Term Care Pharmacy</t>
  </si>
  <si>
    <t>3336M0002X</t>
  </si>
  <si>
    <t>Mail Order Pharmacy</t>
  </si>
  <si>
    <t>3336M0003X</t>
  </si>
  <si>
    <t>Managed Care Organization Pharmacy</t>
  </si>
  <si>
    <t>3336N0007X</t>
  </si>
  <si>
    <t>Nuclear Pharmacy</t>
  </si>
  <si>
    <t>3336S0011X</t>
  </si>
  <si>
    <t>Specialty Pharmacy</t>
  </si>
  <si>
    <t>335E00000X</t>
  </si>
  <si>
    <t>Prosthetic/Orthotic Supplier</t>
  </si>
  <si>
    <t>335G00000X</t>
  </si>
  <si>
    <t>Medical Foods Supplier</t>
  </si>
  <si>
    <t>335U00000X</t>
  </si>
  <si>
    <t>Organ Procurement Organization</t>
  </si>
  <si>
    <t>335V00000X</t>
  </si>
  <si>
    <t>Portable X-Ray Supplier</t>
  </si>
  <si>
    <t>341600000X</t>
  </si>
  <si>
    <t>Ambulance</t>
  </si>
  <si>
    <t>3416A0800X</t>
  </si>
  <si>
    <t>Air Transport</t>
  </si>
  <si>
    <t>3416L0300X</t>
  </si>
  <si>
    <t>Land Transport</t>
  </si>
  <si>
    <t>3416S0300X</t>
  </si>
  <si>
    <t>Water Transport</t>
  </si>
  <si>
    <t>341800000X</t>
  </si>
  <si>
    <t>Military/U.S. Coast Guard Transport</t>
  </si>
  <si>
    <t>3418M1110X</t>
  </si>
  <si>
    <t>Military or U.S. Coast Guard Ambulance, Ground Transport</t>
  </si>
  <si>
    <t>3418M1120X</t>
  </si>
  <si>
    <t>Military or U.S. Coast Guard Ambulance, Air Transport</t>
  </si>
  <si>
    <t>3418M1130X</t>
  </si>
  <si>
    <t>Military or U.S. Coast Guard Ambulance, Water Transport</t>
  </si>
  <si>
    <t>342000000X</t>
  </si>
  <si>
    <t xml:space="preserve">Transportation Services </t>
  </si>
  <si>
    <t xml:space="preserve">Transportation Network Company </t>
  </si>
  <si>
    <t>343800000X</t>
  </si>
  <si>
    <t>Secured Medical Transport (VAN)</t>
  </si>
  <si>
    <t>343900000X</t>
  </si>
  <si>
    <t>Non-emergency Medical Transport (VAN)</t>
  </si>
  <si>
    <t>344600000X</t>
  </si>
  <si>
    <t>Taxi</t>
  </si>
  <si>
    <t>344800000X</t>
  </si>
  <si>
    <t>Air Carrier</t>
  </si>
  <si>
    <t>347B00000X</t>
  </si>
  <si>
    <t>Bus</t>
  </si>
  <si>
    <t>347C00000X</t>
  </si>
  <si>
    <t>Private Vehicle</t>
  </si>
  <si>
    <t>347D00000X</t>
  </si>
  <si>
    <t>Train</t>
  </si>
  <si>
    <t>347E00000X</t>
  </si>
  <si>
    <t>Transportation Broker</t>
  </si>
  <si>
    <t>363A00000X</t>
  </si>
  <si>
    <t>Non-Physician Medical Practitioner</t>
  </si>
  <si>
    <t>Physician Assistant</t>
  </si>
  <si>
    <t>363AM0700X</t>
  </si>
  <si>
    <t>Medical</t>
  </si>
  <si>
    <t>363AS0400X</t>
  </si>
  <si>
    <t>363L00000X</t>
  </si>
  <si>
    <t>Nurse Practitioner</t>
  </si>
  <si>
    <t>363LA2100X</t>
  </si>
  <si>
    <t>Acute Care</t>
  </si>
  <si>
    <t>363LA2200X</t>
  </si>
  <si>
    <t>Adult Health</t>
  </si>
  <si>
    <t>363LC0200X</t>
  </si>
  <si>
    <t>363LC1500X</t>
  </si>
  <si>
    <t>363LF0000X</t>
  </si>
  <si>
    <t>363LG0600X</t>
  </si>
  <si>
    <t>363LN0000X</t>
  </si>
  <si>
    <t>Neonatal</t>
  </si>
  <si>
    <t>363LN0005X</t>
  </si>
  <si>
    <t>Neonatal, Critical Care</t>
  </si>
  <si>
    <t>363LP0200X</t>
  </si>
  <si>
    <t>363LP0222X</t>
  </si>
  <si>
    <t>Pediatrics, Critical Care</t>
  </si>
  <si>
    <t>363LP0808X</t>
  </si>
  <si>
    <t>363LP1700X</t>
  </si>
  <si>
    <t>363LP2300X</t>
  </si>
  <si>
    <t>363LS0200X</t>
  </si>
  <si>
    <t>363LW0102X</t>
  </si>
  <si>
    <t>Women's Health</t>
  </si>
  <si>
    <t>363LX0001X</t>
  </si>
  <si>
    <t>363LX0106X</t>
  </si>
  <si>
    <t>364S00000X</t>
  </si>
  <si>
    <t>Clinical Nurse Specialist</t>
  </si>
  <si>
    <t>364SA2100X</t>
  </si>
  <si>
    <t>364SA2200X</t>
  </si>
  <si>
    <t>364SC0200X</t>
  </si>
  <si>
    <t>364SC1501X</t>
  </si>
  <si>
    <t>Community Health/Public Health</t>
  </si>
  <si>
    <t>364SC2300X</t>
  </si>
  <si>
    <t>Chronic Care</t>
  </si>
  <si>
    <t>364SE0003X</t>
  </si>
  <si>
    <t>364SE1400X</t>
  </si>
  <si>
    <t>Ethics</t>
  </si>
  <si>
    <t>364SF0001X</t>
  </si>
  <si>
    <t>Family Health</t>
  </si>
  <si>
    <t>364SG0600X</t>
  </si>
  <si>
    <t>364SH0200X</t>
  </si>
  <si>
    <t>364SH1100X</t>
  </si>
  <si>
    <t>Holistic</t>
  </si>
  <si>
    <t>364SI0800X</t>
  </si>
  <si>
    <t>Informatics</t>
  </si>
  <si>
    <t>364SL0600X</t>
  </si>
  <si>
    <t>Long-Term Care</t>
  </si>
  <si>
    <t>364SM0705X</t>
  </si>
  <si>
    <t>364SN0000X</t>
  </si>
  <si>
    <t>364SN0800X</t>
  </si>
  <si>
    <t>364SP0200X</t>
  </si>
  <si>
    <t>364SP0807X</t>
  </si>
  <si>
    <t>364SP0808X</t>
  </si>
  <si>
    <t>364SP0809X</t>
  </si>
  <si>
    <t>364SP0810X</t>
  </si>
  <si>
    <t>Psych/Mental Health, Child &amp; Family</t>
  </si>
  <si>
    <t>364SP0811X</t>
  </si>
  <si>
    <t>Psych/Mental Health, Chronically Ill</t>
  </si>
  <si>
    <t>364SP0812X</t>
  </si>
  <si>
    <t>Psych/Mental Health, Community</t>
  </si>
  <si>
    <t>364SP0813X</t>
  </si>
  <si>
    <t>Psych/Mental Health, Geropsychiatric</t>
  </si>
  <si>
    <t>364SP1700X</t>
  </si>
  <si>
    <t>364SP2800X</t>
  </si>
  <si>
    <t>Perioperative</t>
  </si>
  <si>
    <t>364SR0400X</t>
  </si>
  <si>
    <t>364SS0200X</t>
  </si>
  <si>
    <t>364ST0500X</t>
  </si>
  <si>
    <t>Transplantation</t>
  </si>
  <si>
    <t>364SW0102X</t>
  </si>
  <si>
    <t>364SX0106X</t>
  </si>
  <si>
    <t>364SX0200X</t>
  </si>
  <si>
    <t>364SX0204X</t>
  </si>
  <si>
    <t>Oncology, Pediatrics</t>
  </si>
  <si>
    <t>367500000X</t>
  </si>
  <si>
    <t>Nurse Anesthetist, Certified Registered</t>
  </si>
  <si>
    <t>367A00000X</t>
  </si>
  <si>
    <t>Certified Nurse Midwife</t>
  </si>
  <si>
    <t>Advanced Practice Midwife</t>
  </si>
  <si>
    <t>367H00000X</t>
  </si>
  <si>
    <t>Anesthesiologist Assistant</t>
  </si>
  <si>
    <t>372500000X</t>
  </si>
  <si>
    <t>Chore Provider</t>
  </si>
  <si>
    <t>372600000X</t>
  </si>
  <si>
    <t>Adult Companion</t>
  </si>
  <si>
    <t>373H00000X</t>
  </si>
  <si>
    <t>Day Training/Habilitation Specialist</t>
  </si>
  <si>
    <t>374700000X</t>
  </si>
  <si>
    <t>Technician</t>
  </si>
  <si>
    <t>3747A0650X</t>
  </si>
  <si>
    <t>Attendant Care Provider</t>
  </si>
  <si>
    <t>3747P1801X</t>
  </si>
  <si>
    <t>Personal Care Attendant</t>
  </si>
  <si>
    <t>374J00000X</t>
  </si>
  <si>
    <t>Doula</t>
  </si>
  <si>
    <t>374K00000X</t>
  </si>
  <si>
    <t>Religious Nonmedical Practitioner</t>
  </si>
  <si>
    <t>374T00000X</t>
  </si>
  <si>
    <t>Religious Nonmedical Nursing Personnel</t>
  </si>
  <si>
    <t>374U00000X</t>
  </si>
  <si>
    <t>Home Health Aide</t>
  </si>
  <si>
    <t>376G00000X</t>
  </si>
  <si>
    <t>Nursing Home Administrator</t>
  </si>
  <si>
    <t>376J00000X</t>
  </si>
  <si>
    <t>Homemaker</t>
  </si>
  <si>
    <t>376K00000X</t>
  </si>
  <si>
    <t>Nurse's Aide</t>
  </si>
  <si>
    <t>385H00000X</t>
  </si>
  <si>
    <t>Respite Care</t>
  </si>
  <si>
    <t>385HR2050X</t>
  </si>
  <si>
    <t>Respite Care Camp</t>
  </si>
  <si>
    <t>385HR2055X</t>
  </si>
  <si>
    <t>Respite Care, Mental Illness, Child</t>
  </si>
  <si>
    <t>385HR2060X</t>
  </si>
  <si>
    <t>Respite Care, Mental Retardation and/or Developmental Disabilities, Child</t>
  </si>
  <si>
    <t>385HR2065X</t>
  </si>
  <si>
    <t>Respite Care, Physical Disabilities, Child</t>
  </si>
  <si>
    <t>390200000X</t>
  </si>
  <si>
    <t>Student in an Organized Health Care Education/Training Program</t>
  </si>
  <si>
    <t>405300000X</t>
  </si>
  <si>
    <t>Prevention Professional</t>
  </si>
  <si>
    <t>207SG0207X</t>
  </si>
  <si>
    <t>Allopathic and Osteopathic Physicians; Medical Genetics</t>
  </si>
  <si>
    <t>Medical Biochemical Genetics</t>
  </si>
  <si>
    <t>Press TAB to move to input areas. Press UP, DOWN, LEFT, or RIGHT ARROW in column A to read through the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6" x14ac:knownFonts="1">
    <font>
      <sz val="11"/>
      <color theme="1"/>
      <name val="Calibri"/>
      <family val="2"/>
      <scheme val="minor"/>
    </font>
    <font>
      <sz val="11"/>
      <name val="Calibri"/>
      <family val="2"/>
      <scheme val="minor"/>
    </font>
    <font>
      <strike/>
      <sz val="11"/>
      <name val="Calibri"/>
      <family val="2"/>
      <scheme val="minor"/>
    </font>
    <font>
      <sz val="12"/>
      <name val="Segoe UI"/>
      <family val="2"/>
    </font>
    <font>
      <sz val="12"/>
      <color theme="1"/>
      <name val="Segoe UI"/>
      <family val="2"/>
    </font>
    <font>
      <sz val="12"/>
      <color theme="0"/>
      <name val="Segoe UI"/>
      <family val="2"/>
    </font>
  </fonts>
  <fills count="4">
    <fill>
      <patternFill patternType="none"/>
    </fill>
    <fill>
      <patternFill patternType="gray125"/>
    </fill>
    <fill>
      <patternFill patternType="solid">
        <fgColor theme="0" tint="-0.249977111117893"/>
        <bgColor indexed="64"/>
      </patternFill>
    </fill>
    <fill>
      <patternFill patternType="solid">
        <fgColor theme="9" tint="0.59999389629810485"/>
        <bgColor indexed="64"/>
      </patternFill>
    </fill>
  </fills>
  <borders count="1">
    <border>
      <left/>
      <right/>
      <top/>
      <bottom/>
      <diagonal/>
    </border>
  </borders>
  <cellStyleXfs count="1">
    <xf numFmtId="0" fontId="0" fillId="0" borderId="0"/>
  </cellStyleXfs>
  <cellXfs count="15">
    <xf numFmtId="0" fontId="0" fillId="0" borderId="0" xfId="0"/>
    <xf numFmtId="0" fontId="1" fillId="0" borderId="0" xfId="0" applyFont="1"/>
    <xf numFmtId="0" fontId="1" fillId="0" borderId="0" xfId="0" applyFont="1" applyAlignment="1">
      <alignment vertical="center"/>
    </xf>
    <xf numFmtId="0" fontId="2" fillId="0" borderId="0" xfId="0" applyFont="1"/>
    <xf numFmtId="49" fontId="3" fillId="0" borderId="0" xfId="0" applyNumberFormat="1" applyFont="1" applyAlignment="1" applyProtection="1">
      <alignment vertical="center"/>
      <protection locked="0"/>
    </xf>
    <xf numFmtId="49" fontId="3" fillId="3" borderId="0" xfId="0" applyNumberFormat="1" applyFont="1" applyFill="1" applyAlignment="1" applyProtection="1">
      <alignment vertical="center"/>
      <protection locked="0"/>
    </xf>
    <xf numFmtId="0" fontId="4" fillId="3" borderId="0" xfId="0" applyFont="1" applyFill="1" applyProtection="1">
      <protection locked="0"/>
    </xf>
    <xf numFmtId="0" fontId="4" fillId="3" borderId="0" xfId="0" applyFont="1" applyFill="1" applyAlignment="1" applyProtection="1">
      <alignment vertical="center"/>
      <protection locked="0"/>
    </xf>
    <xf numFmtId="0" fontId="3" fillId="0" borderId="0" xfId="0" applyFont="1" applyAlignment="1" applyProtection="1">
      <alignment vertical="center"/>
      <protection locked="0"/>
    </xf>
    <xf numFmtId="0" fontId="3" fillId="0" borderId="0" xfId="0" applyFont="1" applyAlignment="1" applyProtection="1">
      <alignment horizontal="left" vertical="center" wrapText="1"/>
      <protection locked="0"/>
    </xf>
    <xf numFmtId="0" fontId="3" fillId="0" borderId="0" xfId="0" applyFont="1" applyAlignment="1" applyProtection="1">
      <alignment horizontal="left" vertical="center"/>
      <protection locked="0"/>
    </xf>
    <xf numFmtId="0" fontId="1" fillId="2" borderId="0" xfId="0" applyFont="1" applyFill="1" applyAlignment="1" applyProtection="1">
      <alignment horizontal="center" vertical="center" wrapText="1"/>
      <protection locked="0"/>
    </xf>
    <xf numFmtId="0" fontId="1" fillId="2" borderId="0" xfId="0" applyFont="1" applyFill="1" applyAlignment="1" applyProtection="1">
      <alignment horizontal="center" vertical="center"/>
      <protection locked="0"/>
    </xf>
    <xf numFmtId="0" fontId="1" fillId="0" borderId="0" xfId="0" applyFont="1" applyAlignment="1" applyProtection="1">
      <alignment vertical="center"/>
      <protection locked="0"/>
    </xf>
    <xf numFmtId="0" fontId="5" fillId="0" borderId="0" xfId="0" applyFont="1" applyProtection="1">
      <protection locked="0"/>
    </xf>
  </cellXfs>
  <cellStyles count="1">
    <cellStyle name="Normal" xfId="0" builtinId="0"/>
  </cellStyles>
  <dxfs count="7">
    <dxf>
      <font>
        <b val="0"/>
        <i val="0"/>
        <strike val="0"/>
        <condense val="0"/>
        <extend val="0"/>
        <outline val="0"/>
        <shadow val="0"/>
        <u val="none"/>
        <vertAlign val="baseline"/>
        <sz val="11"/>
        <color auto="1"/>
        <name val="Calibri"/>
        <family val="2"/>
        <scheme val="minor"/>
      </font>
      <fill>
        <patternFill patternType="solid">
          <fgColor indexed="64"/>
          <bgColor theme="0" tint="-0.249977111117893"/>
        </patternFill>
      </fill>
      <alignment horizontal="center" vertical="center"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alignment horizontal="general"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numFmt numFmtId="30" formatCode="@"/>
      <alignment horizontal="general"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numFmt numFmtId="30" formatCode="@"/>
      <alignment horizontal="general"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numFmt numFmtId="30" formatCode="@"/>
      <alignment horizontal="general"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numFmt numFmtId="30" formatCode="@"/>
      <alignment horizontal="general"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numFmt numFmtId="30" formatCode="@"/>
      <alignment horizontal="general" vertical="center" textRotation="0" wrapText="0" indent="0" justifyLastLine="0" shrinkToFit="0" readingOrder="0"/>
      <protection locked="0" hidden="0"/>
    </dxf>
  </dxfs>
  <tableStyles count="1" defaultTableStyle="TableStyleMedium2" defaultPivotStyle="PivotStyleLight16">
    <tableStyle name="Invisible" pivot="0" table="0" count="0" xr9:uid="{00000000-0011-0000-FFFF-FFFF00000000}"/>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 Id="rId9" Type="http://schemas.openxmlformats.org/officeDocument/2006/relationships/customXml" Target="../customXml/item4.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tiff"/></Relationships>
</file>

<file path=xl/drawings/drawing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10</xdr:col>
      <xdr:colOff>294147</xdr:colOff>
      <xdr:row>8</xdr:row>
      <xdr:rowOff>126965</xdr:rowOff>
    </xdr:to>
    <xdr:sp macro="" textlink="">
      <xdr:nvSpPr>
        <xdr:cNvPr id="2" name="EsriDoNotEdit">
          <a:extLst>
            <a:ext uri="{FF2B5EF4-FFF2-40B4-BE49-F238E27FC236}">
              <a16:creationId xmlns:a16="http://schemas.microsoft.com/office/drawing/2014/main" id="{00000000-0008-0000-0100-000002000000}"/>
            </a:ext>
          </a:extLst>
        </xdr:cNvPr>
        <xdr:cNvSpPr/>
      </xdr:nvSpPr>
      <xdr:spPr>
        <a:xfrm>
          <a:off x="0" y="0"/>
          <a:ext cx="6390147" cy="1650965"/>
        </a:xfrm>
        <a:prstGeom prst="rect">
          <a:avLst/>
        </a:prstGeom>
        <a:noFill/>
      </xdr:spPr>
      <xdr:txBody>
        <a:bodyPr wrap="none" lIns="91440" tIns="45720" rIns="91440" bIns="45720">
          <a:spAutoFit/>
        </a:bodyPr>
        <a:lstStyle/>
        <a:p>
          <a:pPr algn="ctr"/>
          <a:r>
            <a:rPr lang="en-US" sz="5000" b="1" i="0" cap="none" spc="0">
              <a:ln w="18000">
                <a:solidFill>
                  <a:schemeClr val="accent2">
                    <a:satMod val="140000"/>
                  </a:schemeClr>
                </a:solidFill>
                <a:prstDash val="solid"/>
                <a:miter lim="800000"/>
              </a:ln>
              <a:noFill/>
              <a:effectLst>
                <a:outerShdw blurRad="25500" dist="23000" dir="7020000" algn="tl">
                  <a:srgbClr val="000000">
                    <a:alpha val="50000"/>
                  </a:srgbClr>
                </a:outerShdw>
              </a:effectLst>
              <a:latin typeface="Verdana" panose="020B0604030504040204" pitchFamily="34" charset="0"/>
            </a:rPr>
            <a:t>DO NOT EDIT </a:t>
          </a:r>
        </a:p>
        <a:p>
          <a:pPr algn="ctr"/>
          <a:r>
            <a:rPr lang="en-US" sz="5000" b="1" i="0" cap="none" spc="0">
              <a:ln w="18000">
                <a:solidFill>
                  <a:schemeClr val="accent2">
                    <a:satMod val="140000"/>
                  </a:schemeClr>
                </a:solidFill>
                <a:prstDash val="solid"/>
                <a:miter lim="800000"/>
              </a:ln>
              <a:noFill/>
              <a:effectLst>
                <a:outerShdw blurRad="25500" dist="23000" dir="7020000" algn="tl">
                  <a:srgbClr val="000000">
                    <a:alpha val="50000"/>
                  </a:srgbClr>
                </a:outerShdw>
              </a:effectLst>
              <a:latin typeface="Verdana" panose="020B0604030504040204" pitchFamily="34" charset="0"/>
            </a:rPr>
            <a:t> For Esri use only</a:t>
          </a:r>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D015BEB-64C4-4D41-A84F-D227216ECD2D}" name="Table1" displayName="Table1" ref="A2:E864" totalsRowShown="0" headerRowDxfId="0" dataDxfId="1">
  <autoFilter ref="A2:E864" xr:uid="{6D015BEB-64C4-4D41-A84F-D227216ECD2D}"/>
  <tableColumns count="5">
    <tableColumn id="1" xr3:uid="{4114E73C-EA73-495D-984C-51871D8CE6A1}" name="National Uniform Claim Committee (NUCC) _x000a_Taxonomy Code" dataDxfId="6"/>
    <tableColumn id="2" xr3:uid="{D84F8C90-FF44-49EC-AE8D-14C482A05D7A}" name="DHCS Network Certification _x000a_Groups" dataDxfId="5"/>
    <tableColumn id="3" xr3:uid="{C6DB2185-BDED-429F-A08C-AD8025508938}" name="DHCS Network Certification _x000a_Provider Category " dataDxfId="4"/>
    <tableColumn id="4" xr3:uid="{2443C828-432E-44D5-8FA4-88F7BEB80E6C}" name="NUCC Classification" dataDxfId="3"/>
    <tableColumn id="5" xr3:uid="{6B847156-D9E6-4A7E-BE40-D4E2C887A20B}" name="NUCC Specialization" dataDxfId="2"/>
  </tableColumns>
  <tableStyleInfo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E864"/>
  <sheetViews>
    <sheetView tabSelected="1" zoomScaleNormal="100" zoomScalePageLayoutView="95" workbookViewId="0">
      <pane ySplit="2" topLeftCell="A3" activePane="bottomLeft" state="frozen"/>
      <selection pane="bottomLeft" activeCell="A5" sqref="A5"/>
    </sheetView>
  </sheetViews>
  <sheetFormatPr defaultColWidth="0" defaultRowHeight="14.5" zeroHeight="1" x14ac:dyDescent="0.35"/>
  <cols>
    <col min="1" max="1" width="37.453125" style="2" customWidth="1"/>
    <col min="2" max="2" width="32.453125" style="2" customWidth="1"/>
    <col min="3" max="3" width="36.1796875" style="2" customWidth="1"/>
    <col min="4" max="4" width="47.453125" style="2" customWidth="1"/>
    <col min="5" max="5" width="62.1796875" style="2" customWidth="1"/>
    <col min="6" max="7" width="8.453125" style="1" hidden="1" customWidth="1"/>
    <col min="8" max="16384" width="8.453125" style="1" hidden="1"/>
  </cols>
  <sheetData>
    <row r="1" spans="1:5" ht="17.5" x14ac:dyDescent="0.45">
      <c r="A1" s="14" t="s">
        <v>1600</v>
      </c>
    </row>
    <row r="2" spans="1:5" s="13" customFormat="1" ht="29" x14ac:dyDescent="0.35">
      <c r="A2" s="11" t="s">
        <v>0</v>
      </c>
      <c r="B2" s="11" t="s">
        <v>1</v>
      </c>
      <c r="C2" s="11" t="s">
        <v>2</v>
      </c>
      <c r="D2" s="12" t="s">
        <v>3</v>
      </c>
      <c r="E2" s="12" t="s">
        <v>4</v>
      </c>
    </row>
    <row r="3" spans="1:5" ht="17.5" x14ac:dyDescent="0.45">
      <c r="A3" s="5" t="s">
        <v>5</v>
      </c>
      <c r="B3" s="5"/>
      <c r="C3" s="5"/>
      <c r="D3" s="6" t="s">
        <v>6</v>
      </c>
      <c r="E3" s="7" t="s">
        <v>7</v>
      </c>
    </row>
    <row r="4" spans="1:5" ht="17.5" x14ac:dyDescent="0.45">
      <c r="A4" s="6" t="s">
        <v>8</v>
      </c>
      <c r="B4" s="5"/>
      <c r="C4" s="5"/>
      <c r="D4" s="6" t="s">
        <v>9</v>
      </c>
      <c r="E4" s="7" t="s">
        <v>7</v>
      </c>
    </row>
    <row r="5" spans="1:5" ht="17.5" x14ac:dyDescent="0.45">
      <c r="A5" s="6" t="s">
        <v>10</v>
      </c>
      <c r="B5" s="5"/>
      <c r="C5" s="5"/>
      <c r="D5" s="6" t="s">
        <v>11</v>
      </c>
      <c r="E5" s="7" t="s">
        <v>7</v>
      </c>
    </row>
    <row r="6" spans="1:5" ht="17.5" x14ac:dyDescent="0.45">
      <c r="A6" s="6" t="s">
        <v>12</v>
      </c>
      <c r="B6" s="5"/>
      <c r="C6" s="5"/>
      <c r="D6" s="6" t="s">
        <v>13</v>
      </c>
      <c r="E6" s="7" t="s">
        <v>7</v>
      </c>
    </row>
    <row r="7" spans="1:5" ht="17.5" x14ac:dyDescent="0.45">
      <c r="A7" s="6" t="s">
        <v>14</v>
      </c>
      <c r="B7" s="5"/>
      <c r="C7" s="5"/>
      <c r="D7" s="6" t="s">
        <v>15</v>
      </c>
      <c r="E7" s="7" t="s">
        <v>7</v>
      </c>
    </row>
    <row r="8" spans="1:5" ht="17.5" x14ac:dyDescent="0.45">
      <c r="A8" s="6" t="s">
        <v>16</v>
      </c>
      <c r="B8" s="5"/>
      <c r="C8" s="5"/>
      <c r="D8" s="6" t="s">
        <v>9</v>
      </c>
      <c r="E8" s="7" t="s">
        <v>17</v>
      </c>
    </row>
    <row r="9" spans="1:5" ht="17.5" x14ac:dyDescent="0.45">
      <c r="A9" s="6" t="s">
        <v>18</v>
      </c>
      <c r="B9" s="5"/>
      <c r="C9" s="5"/>
      <c r="D9" s="6" t="s">
        <v>11</v>
      </c>
      <c r="E9" s="7" t="s">
        <v>17</v>
      </c>
    </row>
    <row r="10" spans="1:5" ht="17.5" x14ac:dyDescent="0.45">
      <c r="A10" s="6" t="s">
        <v>19</v>
      </c>
      <c r="B10" s="5"/>
      <c r="C10" s="5"/>
      <c r="D10" s="6" t="s">
        <v>20</v>
      </c>
      <c r="E10" s="7" t="s">
        <v>21</v>
      </c>
    </row>
    <row r="11" spans="1:5" ht="17.5" x14ac:dyDescent="0.45">
      <c r="A11" s="6" t="s">
        <v>22</v>
      </c>
      <c r="B11" s="5"/>
      <c r="C11" s="5"/>
      <c r="D11" s="6" t="s">
        <v>23</v>
      </c>
      <c r="E11" s="7" t="s">
        <v>24</v>
      </c>
    </row>
    <row r="12" spans="1:5" ht="17.5" x14ac:dyDescent="0.35">
      <c r="A12" s="4" t="s">
        <v>25</v>
      </c>
      <c r="B12" s="4" t="s">
        <v>26</v>
      </c>
      <c r="C12" s="4" t="s">
        <v>27</v>
      </c>
      <c r="D12" s="4" t="s">
        <v>28</v>
      </c>
      <c r="E12" s="4" t="s">
        <v>29</v>
      </c>
    </row>
    <row r="13" spans="1:5" ht="17.5" x14ac:dyDescent="0.35">
      <c r="A13" s="4" t="s">
        <v>30</v>
      </c>
      <c r="B13" s="4" t="s">
        <v>26</v>
      </c>
      <c r="C13" s="4" t="s">
        <v>27</v>
      </c>
      <c r="D13" s="4" t="s">
        <v>28</v>
      </c>
      <c r="E13" s="4" t="s">
        <v>31</v>
      </c>
    </row>
    <row r="14" spans="1:5" ht="17.5" x14ac:dyDescent="0.35">
      <c r="A14" s="4" t="s">
        <v>32</v>
      </c>
      <c r="B14" s="4" t="s">
        <v>26</v>
      </c>
      <c r="C14" s="4" t="s">
        <v>27</v>
      </c>
      <c r="D14" s="4" t="s">
        <v>28</v>
      </c>
      <c r="E14" s="4" t="s">
        <v>33</v>
      </c>
    </row>
    <row r="15" spans="1:5" ht="17.5" x14ac:dyDescent="0.35">
      <c r="A15" s="4" t="s">
        <v>34</v>
      </c>
      <c r="B15" s="4" t="s">
        <v>26</v>
      </c>
      <c r="C15" s="4" t="s">
        <v>27</v>
      </c>
      <c r="D15" s="4" t="s">
        <v>28</v>
      </c>
      <c r="E15" s="4" t="s">
        <v>35</v>
      </c>
    </row>
    <row r="16" spans="1:5" ht="17.5" x14ac:dyDescent="0.35">
      <c r="A16" s="4" t="s">
        <v>36</v>
      </c>
      <c r="B16" s="4" t="s">
        <v>26</v>
      </c>
      <c r="C16" s="4" t="s">
        <v>27</v>
      </c>
      <c r="D16" s="4" t="s">
        <v>28</v>
      </c>
      <c r="E16" s="4" t="s">
        <v>37</v>
      </c>
    </row>
    <row r="17" spans="1:5" ht="17.5" x14ac:dyDescent="0.35">
      <c r="A17" s="4" t="s">
        <v>38</v>
      </c>
      <c r="B17" s="4" t="s">
        <v>26</v>
      </c>
      <c r="C17" s="4" t="s">
        <v>27</v>
      </c>
      <c r="D17" s="4" t="s">
        <v>39</v>
      </c>
      <c r="E17" s="4" t="s">
        <v>40</v>
      </c>
    </row>
    <row r="18" spans="1:5" ht="17.5" x14ac:dyDescent="0.35">
      <c r="A18" s="4" t="s">
        <v>41</v>
      </c>
      <c r="B18" s="4" t="s">
        <v>26</v>
      </c>
      <c r="C18" s="4" t="s">
        <v>27</v>
      </c>
      <c r="D18" s="4" t="s">
        <v>42</v>
      </c>
      <c r="E18" s="4" t="s">
        <v>43</v>
      </c>
    </row>
    <row r="19" spans="1:5" ht="17.5" x14ac:dyDescent="0.35">
      <c r="A19" s="4" t="s">
        <v>44</v>
      </c>
      <c r="B19" s="4" t="s">
        <v>26</v>
      </c>
      <c r="C19" s="4" t="s">
        <v>27</v>
      </c>
      <c r="D19" s="4" t="s">
        <v>42</v>
      </c>
      <c r="E19" s="4" t="s">
        <v>45</v>
      </c>
    </row>
    <row r="20" spans="1:5" ht="17.5" x14ac:dyDescent="0.35">
      <c r="A20" s="4" t="s">
        <v>46</v>
      </c>
      <c r="B20" s="4" t="s">
        <v>26</v>
      </c>
      <c r="C20" s="4" t="s">
        <v>27</v>
      </c>
      <c r="D20" s="4" t="s">
        <v>42</v>
      </c>
      <c r="E20" s="4" t="s">
        <v>47</v>
      </c>
    </row>
    <row r="21" spans="1:5" ht="17.5" x14ac:dyDescent="0.35">
      <c r="A21" s="4" t="s">
        <v>48</v>
      </c>
      <c r="B21" s="4" t="s">
        <v>26</v>
      </c>
      <c r="C21" s="4" t="s">
        <v>27</v>
      </c>
      <c r="D21" s="4" t="s">
        <v>42</v>
      </c>
      <c r="E21" s="4" t="s">
        <v>49</v>
      </c>
    </row>
    <row r="22" spans="1:5" ht="14.5" customHeight="1" x14ac:dyDescent="0.35">
      <c r="A22" s="4" t="s">
        <v>50</v>
      </c>
      <c r="B22" s="4" t="s">
        <v>26</v>
      </c>
      <c r="C22" s="4" t="s">
        <v>27</v>
      </c>
      <c r="D22" s="4" t="s">
        <v>42</v>
      </c>
      <c r="E22" s="4" t="s">
        <v>51</v>
      </c>
    </row>
    <row r="23" spans="1:5" ht="14.5" customHeight="1" x14ac:dyDescent="0.35">
      <c r="A23" s="4" t="s">
        <v>52</v>
      </c>
      <c r="B23" s="4" t="s">
        <v>26</v>
      </c>
      <c r="C23" s="4" t="s">
        <v>27</v>
      </c>
      <c r="D23" s="4" t="s">
        <v>42</v>
      </c>
      <c r="E23" s="4" t="s">
        <v>53</v>
      </c>
    </row>
    <row r="24" spans="1:5" ht="17.5" x14ac:dyDescent="0.35">
      <c r="A24" s="4" t="s">
        <v>54</v>
      </c>
      <c r="B24" s="4" t="s">
        <v>26</v>
      </c>
      <c r="C24" s="4" t="s">
        <v>27</v>
      </c>
      <c r="D24" s="4" t="s">
        <v>55</v>
      </c>
      <c r="E24" s="4" t="s">
        <v>43</v>
      </c>
    </row>
    <row r="25" spans="1:5" ht="17.5" x14ac:dyDescent="0.35">
      <c r="A25" s="4" t="s">
        <v>56</v>
      </c>
      <c r="B25" s="4" t="s">
        <v>26</v>
      </c>
      <c r="C25" s="4" t="s">
        <v>27</v>
      </c>
      <c r="D25" s="4" t="s">
        <v>57</v>
      </c>
      <c r="E25" s="4" t="s">
        <v>43</v>
      </c>
    </row>
    <row r="26" spans="1:5" ht="17.5" x14ac:dyDescent="0.35">
      <c r="A26" s="4" t="s">
        <v>58</v>
      </c>
      <c r="B26" s="4" t="s">
        <v>26</v>
      </c>
      <c r="C26" s="4" t="s">
        <v>27</v>
      </c>
      <c r="D26" s="4" t="s">
        <v>59</v>
      </c>
      <c r="E26" s="4" t="s">
        <v>43</v>
      </c>
    </row>
    <row r="27" spans="1:5" ht="17.5" x14ac:dyDescent="0.35">
      <c r="A27" s="4" t="s">
        <v>60</v>
      </c>
      <c r="B27" s="4" t="s">
        <v>26</v>
      </c>
      <c r="C27" s="4" t="s">
        <v>27</v>
      </c>
      <c r="D27" s="4" t="s">
        <v>61</v>
      </c>
      <c r="E27" s="4" t="s">
        <v>43</v>
      </c>
    </row>
    <row r="28" spans="1:5" ht="17.5" x14ac:dyDescent="0.35">
      <c r="A28" s="4" t="s">
        <v>62</v>
      </c>
      <c r="B28" s="4" t="s">
        <v>63</v>
      </c>
      <c r="C28" s="4" t="s">
        <v>63</v>
      </c>
      <c r="D28" s="4" t="s">
        <v>64</v>
      </c>
      <c r="E28" s="4" t="s">
        <v>43</v>
      </c>
    </row>
    <row r="29" spans="1:5" ht="17.5" x14ac:dyDescent="0.35">
      <c r="A29" s="4" t="s">
        <v>65</v>
      </c>
      <c r="B29" s="4" t="s">
        <v>63</v>
      </c>
      <c r="C29" s="4" t="s">
        <v>63</v>
      </c>
      <c r="D29" s="4" t="s">
        <v>64</v>
      </c>
      <c r="E29" s="4" t="s">
        <v>45</v>
      </c>
    </row>
    <row r="30" spans="1:5" ht="17.5" x14ac:dyDescent="0.35">
      <c r="A30" s="4" t="s">
        <v>66</v>
      </c>
      <c r="B30" s="4" t="s">
        <v>63</v>
      </c>
      <c r="C30" s="4" t="s">
        <v>63</v>
      </c>
      <c r="D30" s="4" t="s">
        <v>64</v>
      </c>
      <c r="E30" s="4" t="s">
        <v>67</v>
      </c>
    </row>
    <row r="31" spans="1:5" ht="17.5" x14ac:dyDescent="0.35">
      <c r="A31" s="4" t="s">
        <v>68</v>
      </c>
      <c r="B31" s="4" t="s">
        <v>63</v>
      </c>
      <c r="C31" s="4" t="s">
        <v>63</v>
      </c>
      <c r="D31" s="4" t="s">
        <v>64</v>
      </c>
      <c r="E31" s="4" t="s">
        <v>69</v>
      </c>
    </row>
    <row r="32" spans="1:5" ht="17.5" x14ac:dyDescent="0.35">
      <c r="A32" s="4" t="s">
        <v>70</v>
      </c>
      <c r="B32" s="4" t="s">
        <v>63</v>
      </c>
      <c r="C32" s="4" t="s">
        <v>63</v>
      </c>
      <c r="D32" s="4" t="s">
        <v>64</v>
      </c>
      <c r="E32" s="4" t="s">
        <v>71</v>
      </c>
    </row>
    <row r="33" spans="1:5" ht="17.5" x14ac:dyDescent="0.35">
      <c r="A33" s="4" t="s">
        <v>72</v>
      </c>
      <c r="B33" s="4" t="s">
        <v>63</v>
      </c>
      <c r="C33" s="4" t="s">
        <v>63</v>
      </c>
      <c r="D33" s="4" t="s">
        <v>64</v>
      </c>
      <c r="E33" s="4" t="s">
        <v>73</v>
      </c>
    </row>
    <row r="34" spans="1:5" ht="17.5" x14ac:dyDescent="0.35">
      <c r="A34" s="4" t="s">
        <v>74</v>
      </c>
      <c r="B34" s="4" t="s">
        <v>63</v>
      </c>
      <c r="C34" s="4" t="s">
        <v>63</v>
      </c>
      <c r="D34" s="4" t="s">
        <v>64</v>
      </c>
      <c r="E34" s="4" t="s">
        <v>75</v>
      </c>
    </row>
    <row r="35" spans="1:5" ht="17.5" x14ac:dyDescent="0.35">
      <c r="A35" s="4" t="s">
        <v>76</v>
      </c>
      <c r="B35" s="4" t="s">
        <v>63</v>
      </c>
      <c r="C35" s="4" t="s">
        <v>63</v>
      </c>
      <c r="D35" s="4" t="s">
        <v>64</v>
      </c>
      <c r="E35" s="4" t="s">
        <v>77</v>
      </c>
    </row>
    <row r="36" spans="1:5" ht="17.5" x14ac:dyDescent="0.35">
      <c r="A36" s="4" t="s">
        <v>78</v>
      </c>
      <c r="B36" s="4" t="s">
        <v>63</v>
      </c>
      <c r="C36" s="4" t="s">
        <v>63</v>
      </c>
      <c r="D36" s="4" t="s">
        <v>64</v>
      </c>
      <c r="E36" s="4" t="s">
        <v>79</v>
      </c>
    </row>
    <row r="37" spans="1:5" ht="17.5" x14ac:dyDescent="0.35">
      <c r="A37" s="4" t="s">
        <v>80</v>
      </c>
      <c r="B37" s="4" t="s">
        <v>63</v>
      </c>
      <c r="C37" s="4" t="s">
        <v>63</v>
      </c>
      <c r="D37" s="4" t="s">
        <v>64</v>
      </c>
      <c r="E37" s="4" t="s">
        <v>81</v>
      </c>
    </row>
    <row r="38" spans="1:5" ht="17.5" x14ac:dyDescent="0.35">
      <c r="A38" s="4" t="s">
        <v>82</v>
      </c>
      <c r="B38" s="4" t="s">
        <v>63</v>
      </c>
      <c r="C38" s="4" t="s">
        <v>63</v>
      </c>
      <c r="D38" s="4" t="s">
        <v>64</v>
      </c>
      <c r="E38" s="4" t="s">
        <v>83</v>
      </c>
    </row>
    <row r="39" spans="1:5" ht="17.5" x14ac:dyDescent="0.35">
      <c r="A39" s="4" t="s">
        <v>84</v>
      </c>
      <c r="B39" s="4" t="s">
        <v>63</v>
      </c>
      <c r="C39" s="4" t="s">
        <v>63</v>
      </c>
      <c r="D39" s="4" t="s">
        <v>64</v>
      </c>
      <c r="E39" s="4" t="s">
        <v>85</v>
      </c>
    </row>
    <row r="40" spans="1:5" ht="17.5" x14ac:dyDescent="0.35">
      <c r="A40" s="4" t="s">
        <v>86</v>
      </c>
      <c r="B40" s="4" t="s">
        <v>63</v>
      </c>
      <c r="C40" s="4" t="s">
        <v>63</v>
      </c>
      <c r="D40" s="4" t="s">
        <v>64</v>
      </c>
      <c r="E40" s="4" t="s">
        <v>87</v>
      </c>
    </row>
    <row r="41" spans="1:5" ht="17.5" x14ac:dyDescent="0.35">
      <c r="A41" s="4" t="s">
        <v>88</v>
      </c>
      <c r="B41" s="4" t="s">
        <v>63</v>
      </c>
      <c r="C41" s="4" t="s">
        <v>63</v>
      </c>
      <c r="D41" s="4" t="s">
        <v>64</v>
      </c>
      <c r="E41" s="4" t="s">
        <v>89</v>
      </c>
    </row>
    <row r="42" spans="1:5" ht="17.5" x14ac:dyDescent="0.35">
      <c r="A42" s="4" t="s">
        <v>90</v>
      </c>
      <c r="B42" s="4" t="s">
        <v>63</v>
      </c>
      <c r="C42" s="4" t="s">
        <v>63</v>
      </c>
      <c r="D42" s="4" t="s">
        <v>64</v>
      </c>
      <c r="E42" s="4" t="s">
        <v>91</v>
      </c>
    </row>
    <row r="43" spans="1:5" ht="17.5" x14ac:dyDescent="0.35">
      <c r="A43" s="4" t="s">
        <v>92</v>
      </c>
      <c r="B43" s="4" t="s">
        <v>63</v>
      </c>
      <c r="C43" s="4" t="s">
        <v>63</v>
      </c>
      <c r="D43" s="4" t="s">
        <v>64</v>
      </c>
      <c r="E43" s="4" t="s">
        <v>93</v>
      </c>
    </row>
    <row r="44" spans="1:5" ht="17.5" x14ac:dyDescent="0.35">
      <c r="A44" s="4" t="s">
        <v>94</v>
      </c>
      <c r="B44" s="4" t="s">
        <v>63</v>
      </c>
      <c r="C44" s="4" t="s">
        <v>63</v>
      </c>
      <c r="D44" s="4" t="s">
        <v>64</v>
      </c>
      <c r="E44" s="4" t="s">
        <v>95</v>
      </c>
    </row>
    <row r="45" spans="1:5" ht="17.5" x14ac:dyDescent="0.35">
      <c r="A45" s="4" t="s">
        <v>96</v>
      </c>
      <c r="B45" s="4" t="s">
        <v>63</v>
      </c>
      <c r="C45" s="4" t="s">
        <v>63</v>
      </c>
      <c r="D45" s="4" t="s">
        <v>64</v>
      </c>
      <c r="E45" s="4" t="s">
        <v>53</v>
      </c>
    </row>
    <row r="46" spans="1:5" ht="17.5" x14ac:dyDescent="0.35">
      <c r="A46" s="4" t="s">
        <v>97</v>
      </c>
      <c r="B46" s="4" t="s">
        <v>63</v>
      </c>
      <c r="C46" s="4" t="s">
        <v>63</v>
      </c>
      <c r="D46" s="4" t="s">
        <v>98</v>
      </c>
      <c r="E46" s="4" t="s">
        <v>43</v>
      </c>
    </row>
    <row r="47" spans="1:5" ht="17.5" x14ac:dyDescent="0.35">
      <c r="A47" s="4" t="s">
        <v>99</v>
      </c>
      <c r="B47" s="4" t="s">
        <v>63</v>
      </c>
      <c r="C47" s="4" t="s">
        <v>63</v>
      </c>
      <c r="D47" s="4" t="s">
        <v>98</v>
      </c>
      <c r="E47" s="4" t="s">
        <v>71</v>
      </c>
    </row>
    <row r="48" spans="1:5" ht="17.5" x14ac:dyDescent="0.35">
      <c r="A48" s="4" t="s">
        <v>100</v>
      </c>
      <c r="B48" s="4" t="s">
        <v>63</v>
      </c>
      <c r="C48" s="4" t="s">
        <v>63</v>
      </c>
      <c r="D48" s="4" t="s">
        <v>98</v>
      </c>
      <c r="E48" s="4" t="s">
        <v>53</v>
      </c>
    </row>
    <row r="49" spans="1:5" ht="17.5" x14ac:dyDescent="0.35">
      <c r="A49" s="4" t="s">
        <v>101</v>
      </c>
      <c r="B49" s="4" t="s">
        <v>26</v>
      </c>
      <c r="C49" s="4" t="s">
        <v>27</v>
      </c>
      <c r="D49" s="4" t="s">
        <v>102</v>
      </c>
      <c r="E49" s="4" t="s">
        <v>43</v>
      </c>
    </row>
    <row r="50" spans="1:5" ht="17.5" x14ac:dyDescent="0.35">
      <c r="A50" s="4" t="s">
        <v>103</v>
      </c>
      <c r="B50" s="4" t="s">
        <v>63</v>
      </c>
      <c r="C50" s="4" t="s">
        <v>63</v>
      </c>
      <c r="D50" s="4" t="s">
        <v>104</v>
      </c>
      <c r="E50" s="4" t="s">
        <v>43</v>
      </c>
    </row>
    <row r="51" spans="1:5" ht="17.5" x14ac:dyDescent="0.35">
      <c r="A51" s="4" t="s">
        <v>105</v>
      </c>
      <c r="B51" s="4" t="s">
        <v>26</v>
      </c>
      <c r="C51" s="4" t="s">
        <v>27</v>
      </c>
      <c r="D51" s="4" t="s">
        <v>106</v>
      </c>
      <c r="E51" s="4" t="s">
        <v>43</v>
      </c>
    </row>
    <row r="52" spans="1:5" ht="17.5" x14ac:dyDescent="0.35">
      <c r="A52" s="4" t="s">
        <v>107</v>
      </c>
      <c r="B52" s="4" t="s">
        <v>26</v>
      </c>
      <c r="C52" s="4" t="s">
        <v>27</v>
      </c>
      <c r="D52" s="4" t="s">
        <v>108</v>
      </c>
      <c r="E52" s="4" t="s">
        <v>43</v>
      </c>
    </row>
    <row r="53" spans="1:5" ht="17.5" x14ac:dyDescent="0.35">
      <c r="A53" s="4" t="s">
        <v>109</v>
      </c>
      <c r="B53" s="4" t="s">
        <v>26</v>
      </c>
      <c r="C53" s="4" t="s">
        <v>27</v>
      </c>
      <c r="D53" s="4" t="s">
        <v>108</v>
      </c>
      <c r="E53" s="4" t="s">
        <v>110</v>
      </c>
    </row>
    <row r="54" spans="1:5" ht="17.5" x14ac:dyDescent="0.35">
      <c r="A54" s="4" t="s">
        <v>111</v>
      </c>
      <c r="B54" s="4" t="s">
        <v>26</v>
      </c>
      <c r="C54" s="4" t="s">
        <v>27</v>
      </c>
      <c r="D54" s="4" t="s">
        <v>108</v>
      </c>
      <c r="E54" s="4" t="s">
        <v>112</v>
      </c>
    </row>
    <row r="55" spans="1:5" ht="17.5" x14ac:dyDescent="0.35">
      <c r="A55" s="4" t="s">
        <v>113</v>
      </c>
      <c r="B55" s="4" t="s">
        <v>26</v>
      </c>
      <c r="C55" s="4" t="s">
        <v>27</v>
      </c>
      <c r="D55" s="4" t="s">
        <v>108</v>
      </c>
      <c r="E55" s="4" t="s">
        <v>114</v>
      </c>
    </row>
    <row r="56" spans="1:5" ht="17.5" x14ac:dyDescent="0.35">
      <c r="A56" s="4" t="s">
        <v>115</v>
      </c>
      <c r="B56" s="4" t="s">
        <v>26</v>
      </c>
      <c r="C56" s="4" t="s">
        <v>27</v>
      </c>
      <c r="D56" s="4" t="s">
        <v>108</v>
      </c>
      <c r="E56" s="4" t="s">
        <v>116</v>
      </c>
    </row>
    <row r="57" spans="1:5" ht="17.5" x14ac:dyDescent="0.35">
      <c r="A57" s="4" t="s">
        <v>117</v>
      </c>
      <c r="B57" s="4" t="s">
        <v>26</v>
      </c>
      <c r="C57" s="4" t="s">
        <v>27</v>
      </c>
      <c r="D57" s="4" t="s">
        <v>108</v>
      </c>
      <c r="E57" s="4" t="s">
        <v>118</v>
      </c>
    </row>
    <row r="58" spans="1:5" ht="17.5" x14ac:dyDescent="0.35">
      <c r="A58" s="4" t="s">
        <v>119</v>
      </c>
      <c r="B58" s="4" t="s">
        <v>26</v>
      </c>
      <c r="C58" s="4" t="s">
        <v>27</v>
      </c>
      <c r="D58" s="4" t="s">
        <v>108</v>
      </c>
      <c r="E58" s="4" t="s">
        <v>120</v>
      </c>
    </row>
    <row r="59" spans="1:5" ht="17.5" x14ac:dyDescent="0.35">
      <c r="A59" s="4" t="s">
        <v>121</v>
      </c>
      <c r="B59" s="4" t="s">
        <v>26</v>
      </c>
      <c r="C59" s="4" t="s">
        <v>27</v>
      </c>
      <c r="D59" s="4" t="s">
        <v>108</v>
      </c>
      <c r="E59" s="4" t="s">
        <v>95</v>
      </c>
    </row>
    <row r="60" spans="1:5" ht="17.5" x14ac:dyDescent="0.35">
      <c r="A60" s="4" t="s">
        <v>122</v>
      </c>
      <c r="B60" s="4" t="s">
        <v>26</v>
      </c>
      <c r="C60" s="4" t="s">
        <v>27</v>
      </c>
      <c r="D60" s="4" t="s">
        <v>108</v>
      </c>
      <c r="E60" s="4" t="s">
        <v>123</v>
      </c>
    </row>
    <row r="61" spans="1:5" ht="17.5" x14ac:dyDescent="0.35">
      <c r="A61" s="4" t="s">
        <v>124</v>
      </c>
      <c r="B61" s="4" t="s">
        <v>26</v>
      </c>
      <c r="C61" s="4" t="s">
        <v>27</v>
      </c>
      <c r="D61" s="4" t="s">
        <v>108</v>
      </c>
      <c r="E61" s="4" t="s">
        <v>125</v>
      </c>
    </row>
    <row r="62" spans="1:5" ht="17.5" x14ac:dyDescent="0.35">
      <c r="A62" s="4" t="s">
        <v>126</v>
      </c>
      <c r="B62" s="4" t="s">
        <v>26</v>
      </c>
      <c r="C62" s="4" t="s">
        <v>27</v>
      </c>
      <c r="D62" s="4" t="s">
        <v>108</v>
      </c>
      <c r="E62" s="4" t="s">
        <v>127</v>
      </c>
    </row>
    <row r="63" spans="1:5" ht="17.5" x14ac:dyDescent="0.35">
      <c r="A63" s="4" t="s">
        <v>128</v>
      </c>
      <c r="B63" s="4" t="s">
        <v>26</v>
      </c>
      <c r="C63" s="4" t="s">
        <v>27</v>
      </c>
      <c r="D63" s="4" t="s">
        <v>108</v>
      </c>
      <c r="E63" s="4" t="s">
        <v>129</v>
      </c>
    </row>
    <row r="64" spans="1:5" ht="17.5" x14ac:dyDescent="0.35">
      <c r="A64" s="4" t="s">
        <v>130</v>
      </c>
      <c r="B64" s="4" t="s">
        <v>131</v>
      </c>
      <c r="C64" s="4" t="s">
        <v>131</v>
      </c>
      <c r="D64" s="4" t="s">
        <v>132</v>
      </c>
      <c r="E64" s="4" t="s">
        <v>43</v>
      </c>
    </row>
    <row r="65" spans="1:5" s="2" customFormat="1" ht="17.5" x14ac:dyDescent="0.35">
      <c r="A65" s="4" t="s">
        <v>133</v>
      </c>
      <c r="B65" s="4" t="s">
        <v>131</v>
      </c>
      <c r="C65" s="4" t="s">
        <v>131</v>
      </c>
      <c r="D65" s="4" t="s">
        <v>132</v>
      </c>
      <c r="E65" s="4" t="s">
        <v>134</v>
      </c>
    </row>
    <row r="66" spans="1:5" s="2" customFormat="1" ht="17.5" x14ac:dyDescent="0.35">
      <c r="A66" s="4" t="s">
        <v>135</v>
      </c>
      <c r="B66" s="4" t="s">
        <v>131</v>
      </c>
      <c r="C66" s="4" t="s">
        <v>131</v>
      </c>
      <c r="D66" s="4" t="s">
        <v>132</v>
      </c>
      <c r="E66" s="4" t="s">
        <v>136</v>
      </c>
    </row>
    <row r="67" spans="1:5" s="2" customFormat="1" ht="17.5" x14ac:dyDescent="0.35">
      <c r="A67" s="4" t="s">
        <v>137</v>
      </c>
      <c r="B67" s="4" t="s">
        <v>131</v>
      </c>
      <c r="C67" s="4" t="s">
        <v>131</v>
      </c>
      <c r="D67" s="4" t="s">
        <v>132</v>
      </c>
      <c r="E67" s="4" t="s">
        <v>138</v>
      </c>
    </row>
    <row r="68" spans="1:5" s="2" customFormat="1" ht="17.5" x14ac:dyDescent="0.35">
      <c r="A68" s="4" t="s">
        <v>139</v>
      </c>
      <c r="B68" s="4" t="s">
        <v>131</v>
      </c>
      <c r="C68" s="4" t="s">
        <v>131</v>
      </c>
      <c r="D68" s="4" t="s">
        <v>132</v>
      </c>
      <c r="E68" s="4" t="s">
        <v>140</v>
      </c>
    </row>
    <row r="69" spans="1:5" s="2" customFormat="1" ht="17.5" x14ac:dyDescent="0.35">
      <c r="A69" s="4" t="s">
        <v>141</v>
      </c>
      <c r="B69" s="4" t="s">
        <v>131</v>
      </c>
      <c r="C69" s="4" t="s">
        <v>131</v>
      </c>
      <c r="D69" s="4" t="s">
        <v>132</v>
      </c>
      <c r="E69" s="4" t="s">
        <v>142</v>
      </c>
    </row>
    <row r="70" spans="1:5" s="2" customFormat="1" ht="17.5" x14ac:dyDescent="0.35">
      <c r="A70" s="4" t="s">
        <v>143</v>
      </c>
      <c r="B70" s="4" t="s">
        <v>131</v>
      </c>
      <c r="C70" s="4" t="s">
        <v>131</v>
      </c>
      <c r="D70" s="4" t="s">
        <v>132</v>
      </c>
      <c r="E70" s="4" t="s">
        <v>144</v>
      </c>
    </row>
    <row r="71" spans="1:5" s="2" customFormat="1" ht="17.5" x14ac:dyDescent="0.35">
      <c r="A71" s="4" t="s">
        <v>145</v>
      </c>
      <c r="B71" s="4" t="s">
        <v>131</v>
      </c>
      <c r="C71" s="4" t="s">
        <v>131</v>
      </c>
      <c r="D71" s="4" t="s">
        <v>132</v>
      </c>
      <c r="E71" s="4" t="s">
        <v>146</v>
      </c>
    </row>
    <row r="72" spans="1:5" s="2" customFormat="1" ht="17.5" x14ac:dyDescent="0.35">
      <c r="A72" s="4" t="s">
        <v>147</v>
      </c>
      <c r="B72" s="4" t="s">
        <v>131</v>
      </c>
      <c r="C72" s="4" t="s">
        <v>131</v>
      </c>
      <c r="D72" s="4" t="s">
        <v>132</v>
      </c>
      <c r="E72" s="4" t="s">
        <v>148</v>
      </c>
    </row>
    <row r="73" spans="1:5" s="2" customFormat="1" ht="17.5" x14ac:dyDescent="0.35">
      <c r="A73" s="4" t="s">
        <v>149</v>
      </c>
      <c r="B73" s="4" t="s">
        <v>131</v>
      </c>
      <c r="C73" s="4" t="s">
        <v>131</v>
      </c>
      <c r="D73" s="4" t="s">
        <v>132</v>
      </c>
      <c r="E73" s="4" t="s">
        <v>150</v>
      </c>
    </row>
    <row r="74" spans="1:5" s="2" customFormat="1" ht="17.5" x14ac:dyDescent="0.35">
      <c r="A74" s="4" t="s">
        <v>151</v>
      </c>
      <c r="B74" s="4" t="s">
        <v>131</v>
      </c>
      <c r="C74" s="4" t="s">
        <v>131</v>
      </c>
      <c r="D74" s="4" t="s">
        <v>132</v>
      </c>
      <c r="E74" s="4" t="s">
        <v>152</v>
      </c>
    </row>
    <row r="75" spans="1:5" s="2" customFormat="1" ht="17.5" x14ac:dyDescent="0.35">
      <c r="A75" s="4" t="s">
        <v>153</v>
      </c>
      <c r="B75" s="4" t="s">
        <v>131</v>
      </c>
      <c r="C75" s="4" t="s">
        <v>131</v>
      </c>
      <c r="D75" s="4" t="s">
        <v>132</v>
      </c>
      <c r="E75" s="4" t="s">
        <v>154</v>
      </c>
    </row>
    <row r="76" spans="1:5" s="2" customFormat="1" ht="17.5" x14ac:dyDescent="0.35">
      <c r="A76" s="8" t="s">
        <v>155</v>
      </c>
      <c r="B76" s="8" t="s">
        <v>131</v>
      </c>
      <c r="C76" s="4" t="s">
        <v>131</v>
      </c>
      <c r="D76" s="8" t="s">
        <v>132</v>
      </c>
      <c r="E76" s="8" t="s">
        <v>156</v>
      </c>
    </row>
    <row r="77" spans="1:5" s="2" customFormat="1" ht="17.5" x14ac:dyDescent="0.35">
      <c r="A77" s="4" t="s">
        <v>157</v>
      </c>
      <c r="B77" s="4" t="s">
        <v>131</v>
      </c>
      <c r="C77" s="4" t="s">
        <v>131</v>
      </c>
      <c r="D77" s="4" t="s">
        <v>158</v>
      </c>
      <c r="E77" s="4" t="s">
        <v>43</v>
      </c>
    </row>
    <row r="78" spans="1:5" s="2" customFormat="1" ht="17.5" x14ac:dyDescent="0.35">
      <c r="A78" s="4" t="s">
        <v>159</v>
      </c>
      <c r="B78" s="4" t="s">
        <v>131</v>
      </c>
      <c r="C78" s="4" t="s">
        <v>131</v>
      </c>
      <c r="D78" s="4" t="s">
        <v>160</v>
      </c>
      <c r="E78" s="4" t="s">
        <v>43</v>
      </c>
    </row>
    <row r="79" spans="1:5" s="2" customFormat="1" ht="17.5" x14ac:dyDescent="0.35">
      <c r="A79" s="4" t="s">
        <v>161</v>
      </c>
      <c r="B79" s="4" t="s">
        <v>131</v>
      </c>
      <c r="C79" s="4" t="s">
        <v>131</v>
      </c>
      <c r="D79" s="4" t="s">
        <v>162</v>
      </c>
      <c r="E79" s="4" t="s">
        <v>43</v>
      </c>
    </row>
    <row r="80" spans="1:5" s="2" customFormat="1" ht="17.5" x14ac:dyDescent="0.35">
      <c r="A80" s="4" t="s">
        <v>163</v>
      </c>
      <c r="B80" s="4" t="s">
        <v>131</v>
      </c>
      <c r="C80" s="4" t="s">
        <v>131</v>
      </c>
      <c r="D80" s="4" t="s">
        <v>164</v>
      </c>
      <c r="E80" s="4" t="s">
        <v>43</v>
      </c>
    </row>
    <row r="81" spans="1:5" s="2" customFormat="1" ht="17.5" x14ac:dyDescent="0.35">
      <c r="A81" s="4" t="s">
        <v>165</v>
      </c>
      <c r="B81" s="4" t="s">
        <v>131</v>
      </c>
      <c r="C81" s="4" t="s">
        <v>131</v>
      </c>
      <c r="D81" s="4" t="s">
        <v>166</v>
      </c>
      <c r="E81" s="4" t="s">
        <v>43</v>
      </c>
    </row>
    <row r="82" spans="1:5" s="2" customFormat="1" ht="17.5" x14ac:dyDescent="0.35">
      <c r="A82" s="4" t="s">
        <v>167</v>
      </c>
      <c r="B82" s="4" t="s">
        <v>131</v>
      </c>
      <c r="C82" s="4" t="s">
        <v>131</v>
      </c>
      <c r="D82" s="4" t="s">
        <v>168</v>
      </c>
      <c r="E82" s="4" t="s">
        <v>43</v>
      </c>
    </row>
    <row r="83" spans="1:5" s="2" customFormat="1" ht="17.5" x14ac:dyDescent="0.35">
      <c r="A83" s="4" t="s">
        <v>169</v>
      </c>
      <c r="B83" s="4" t="s">
        <v>131</v>
      </c>
      <c r="C83" s="4" t="s">
        <v>131</v>
      </c>
      <c r="D83" s="4" t="s">
        <v>170</v>
      </c>
      <c r="E83" s="4" t="s">
        <v>43</v>
      </c>
    </row>
    <row r="84" spans="1:5" s="2" customFormat="1" ht="17.5" x14ac:dyDescent="0.35">
      <c r="A84" s="4" t="s">
        <v>171</v>
      </c>
      <c r="B84" s="4" t="s">
        <v>26</v>
      </c>
      <c r="C84" s="4" t="s">
        <v>27</v>
      </c>
      <c r="D84" s="4" t="s">
        <v>172</v>
      </c>
      <c r="E84" s="4" t="s">
        <v>43</v>
      </c>
    </row>
    <row r="85" spans="1:5" ht="17.5" x14ac:dyDescent="0.35">
      <c r="A85" s="4" t="s">
        <v>173</v>
      </c>
      <c r="B85" s="4" t="s">
        <v>26</v>
      </c>
      <c r="C85" s="4" t="s">
        <v>27</v>
      </c>
      <c r="D85" s="4" t="s">
        <v>174</v>
      </c>
      <c r="E85" s="4" t="s">
        <v>43</v>
      </c>
    </row>
    <row r="86" spans="1:5" ht="17.5" x14ac:dyDescent="0.35">
      <c r="A86" s="4" t="s">
        <v>175</v>
      </c>
      <c r="B86" s="4" t="s">
        <v>26</v>
      </c>
      <c r="C86" s="4" t="s">
        <v>27</v>
      </c>
      <c r="D86" s="4" t="s">
        <v>174</v>
      </c>
      <c r="E86" s="4" t="s">
        <v>176</v>
      </c>
    </row>
    <row r="87" spans="1:5" ht="17.5" x14ac:dyDescent="0.35">
      <c r="A87" s="4" t="s">
        <v>177</v>
      </c>
      <c r="B87" s="4" t="s">
        <v>26</v>
      </c>
      <c r="C87" s="4" t="s">
        <v>27</v>
      </c>
      <c r="D87" s="4" t="s">
        <v>178</v>
      </c>
      <c r="E87" s="4" t="s">
        <v>43</v>
      </c>
    </row>
    <row r="88" spans="1:5" ht="17.5" x14ac:dyDescent="0.35">
      <c r="A88" s="4" t="s">
        <v>179</v>
      </c>
      <c r="B88" s="4" t="s">
        <v>26</v>
      </c>
      <c r="C88" s="4" t="s">
        <v>27</v>
      </c>
      <c r="D88" s="4" t="s">
        <v>178</v>
      </c>
      <c r="E88" s="4" t="s">
        <v>180</v>
      </c>
    </row>
    <row r="89" spans="1:5" ht="17.5" x14ac:dyDescent="0.35">
      <c r="A89" s="4" t="s">
        <v>181</v>
      </c>
      <c r="B89" s="4" t="s">
        <v>26</v>
      </c>
      <c r="C89" s="4" t="s">
        <v>27</v>
      </c>
      <c r="D89" s="4" t="s">
        <v>178</v>
      </c>
      <c r="E89" s="4" t="s">
        <v>182</v>
      </c>
    </row>
    <row r="90" spans="1:5" ht="17.5" x14ac:dyDescent="0.35">
      <c r="A90" s="4" t="s">
        <v>183</v>
      </c>
      <c r="B90" s="4" t="s">
        <v>26</v>
      </c>
      <c r="C90" s="4" t="s">
        <v>27</v>
      </c>
      <c r="D90" s="4" t="s">
        <v>178</v>
      </c>
      <c r="E90" s="4" t="s">
        <v>184</v>
      </c>
    </row>
    <row r="91" spans="1:5" ht="17.5" x14ac:dyDescent="0.35">
      <c r="A91" s="8" t="s">
        <v>185</v>
      </c>
      <c r="B91" s="4" t="s">
        <v>26</v>
      </c>
      <c r="C91" s="8" t="s">
        <v>27</v>
      </c>
      <c r="D91" s="8" t="s">
        <v>178</v>
      </c>
      <c r="E91" s="8" t="s">
        <v>186</v>
      </c>
    </row>
    <row r="92" spans="1:5" ht="17.5" x14ac:dyDescent="0.35">
      <c r="A92" s="8" t="s">
        <v>187</v>
      </c>
      <c r="B92" s="4" t="s">
        <v>26</v>
      </c>
      <c r="C92" s="8" t="s">
        <v>27</v>
      </c>
      <c r="D92" s="8" t="s">
        <v>178</v>
      </c>
      <c r="E92" s="8" t="s">
        <v>188</v>
      </c>
    </row>
    <row r="93" spans="1:5" ht="17.5" x14ac:dyDescent="0.35">
      <c r="A93" s="8" t="s">
        <v>189</v>
      </c>
      <c r="B93" s="4" t="s">
        <v>26</v>
      </c>
      <c r="C93" s="8" t="s">
        <v>27</v>
      </c>
      <c r="D93" s="8" t="s">
        <v>178</v>
      </c>
      <c r="E93" s="8" t="s">
        <v>190</v>
      </c>
    </row>
    <row r="94" spans="1:5" ht="17.5" x14ac:dyDescent="0.35">
      <c r="A94" s="8" t="s">
        <v>191</v>
      </c>
      <c r="B94" s="4" t="s">
        <v>26</v>
      </c>
      <c r="C94" s="8" t="s">
        <v>27</v>
      </c>
      <c r="D94" s="8" t="s">
        <v>178</v>
      </c>
      <c r="E94" s="8" t="s">
        <v>192</v>
      </c>
    </row>
    <row r="95" spans="1:5" ht="17.5" x14ac:dyDescent="0.35">
      <c r="A95" s="8" t="s">
        <v>193</v>
      </c>
      <c r="B95" s="4" t="s">
        <v>26</v>
      </c>
      <c r="C95" s="8" t="s">
        <v>27</v>
      </c>
      <c r="D95" s="8" t="s">
        <v>178</v>
      </c>
      <c r="E95" s="8" t="s">
        <v>194</v>
      </c>
    </row>
    <row r="96" spans="1:5" ht="17.5" x14ac:dyDescent="0.35">
      <c r="A96" s="4" t="s">
        <v>195</v>
      </c>
      <c r="B96" s="4" t="s">
        <v>26</v>
      </c>
      <c r="C96" s="4" t="s">
        <v>27</v>
      </c>
      <c r="D96" s="4" t="s">
        <v>196</v>
      </c>
      <c r="E96" s="4" t="s">
        <v>43</v>
      </c>
    </row>
    <row r="97" spans="1:5" ht="17.5" x14ac:dyDescent="0.35">
      <c r="A97" s="4" t="s">
        <v>197</v>
      </c>
      <c r="B97" s="4" t="s">
        <v>26</v>
      </c>
      <c r="C97" s="4" t="s">
        <v>27</v>
      </c>
      <c r="D97" s="4" t="s">
        <v>198</v>
      </c>
      <c r="E97" s="4" t="s">
        <v>43</v>
      </c>
    </row>
    <row r="98" spans="1:5" ht="17.5" x14ac:dyDescent="0.35">
      <c r="A98" s="4" t="s">
        <v>199</v>
      </c>
      <c r="B98" s="4" t="s">
        <v>26</v>
      </c>
      <c r="C98" s="4" t="s">
        <v>27</v>
      </c>
      <c r="D98" s="4" t="s">
        <v>200</v>
      </c>
      <c r="E98" s="4" t="s">
        <v>43</v>
      </c>
    </row>
    <row r="99" spans="1:5" ht="17.5" x14ac:dyDescent="0.35">
      <c r="A99" s="4" t="s">
        <v>201</v>
      </c>
      <c r="B99" s="4" t="s">
        <v>26</v>
      </c>
      <c r="C99" s="4" t="s">
        <v>27</v>
      </c>
      <c r="D99" s="4" t="s">
        <v>202</v>
      </c>
      <c r="E99" s="4" t="s">
        <v>43</v>
      </c>
    </row>
    <row r="100" spans="1:5" ht="17.5" x14ac:dyDescent="0.35">
      <c r="A100" s="4" t="s">
        <v>203</v>
      </c>
      <c r="B100" s="4" t="s">
        <v>26</v>
      </c>
      <c r="C100" s="4" t="s">
        <v>27</v>
      </c>
      <c r="D100" s="4" t="s">
        <v>204</v>
      </c>
      <c r="E100" s="4" t="s">
        <v>43</v>
      </c>
    </row>
    <row r="101" spans="1:5" ht="17.5" x14ac:dyDescent="0.35">
      <c r="A101" s="4" t="s">
        <v>205</v>
      </c>
      <c r="B101" s="4" t="s">
        <v>26</v>
      </c>
      <c r="C101" s="4" t="s">
        <v>27</v>
      </c>
      <c r="D101" s="4" t="s">
        <v>206</v>
      </c>
      <c r="E101" s="4" t="s">
        <v>43</v>
      </c>
    </row>
    <row r="102" spans="1:5" ht="17.5" x14ac:dyDescent="0.35">
      <c r="A102" s="4" t="s">
        <v>207</v>
      </c>
      <c r="B102" s="4" t="s">
        <v>26</v>
      </c>
      <c r="C102" s="4" t="s">
        <v>27</v>
      </c>
      <c r="D102" s="4" t="s">
        <v>206</v>
      </c>
      <c r="E102" s="4" t="s">
        <v>208</v>
      </c>
    </row>
    <row r="103" spans="1:5" ht="17.5" x14ac:dyDescent="0.35">
      <c r="A103" s="4" t="s">
        <v>209</v>
      </c>
      <c r="B103" s="4" t="s">
        <v>26</v>
      </c>
      <c r="C103" s="4" t="s">
        <v>27</v>
      </c>
      <c r="D103" s="4" t="s">
        <v>206</v>
      </c>
      <c r="E103" s="4" t="s">
        <v>210</v>
      </c>
    </row>
    <row r="104" spans="1:5" ht="17.5" x14ac:dyDescent="0.35">
      <c r="A104" s="4" t="s">
        <v>211</v>
      </c>
      <c r="B104" s="4" t="s">
        <v>26</v>
      </c>
      <c r="C104" s="4" t="s">
        <v>27</v>
      </c>
      <c r="D104" s="4" t="s">
        <v>206</v>
      </c>
      <c r="E104" s="4" t="s">
        <v>212</v>
      </c>
    </row>
    <row r="105" spans="1:5" ht="17.5" x14ac:dyDescent="0.35">
      <c r="A105" s="4" t="s">
        <v>213</v>
      </c>
      <c r="B105" s="4" t="s">
        <v>26</v>
      </c>
      <c r="C105" s="4" t="s">
        <v>27</v>
      </c>
      <c r="D105" s="4" t="s">
        <v>206</v>
      </c>
      <c r="E105" s="4" t="s">
        <v>214</v>
      </c>
    </row>
    <row r="106" spans="1:5" ht="17.5" x14ac:dyDescent="0.35">
      <c r="A106" s="4" t="s">
        <v>215</v>
      </c>
      <c r="B106" s="4" t="s">
        <v>26</v>
      </c>
      <c r="C106" s="4" t="s">
        <v>27</v>
      </c>
      <c r="D106" s="4" t="s">
        <v>206</v>
      </c>
      <c r="E106" s="4" t="s">
        <v>216</v>
      </c>
    </row>
    <row r="107" spans="1:5" ht="17.5" x14ac:dyDescent="0.35">
      <c r="A107" s="4" t="s">
        <v>217</v>
      </c>
      <c r="B107" s="4" t="s">
        <v>26</v>
      </c>
      <c r="C107" s="4" t="s">
        <v>27</v>
      </c>
      <c r="D107" s="4" t="s">
        <v>206</v>
      </c>
      <c r="E107" s="4" t="s">
        <v>218</v>
      </c>
    </row>
    <row r="108" spans="1:5" ht="17.5" x14ac:dyDescent="0.35">
      <c r="A108" s="4" t="s">
        <v>219</v>
      </c>
      <c r="B108" s="4" t="s">
        <v>26</v>
      </c>
      <c r="C108" s="4" t="s">
        <v>27</v>
      </c>
      <c r="D108" s="4" t="s">
        <v>220</v>
      </c>
      <c r="E108" s="4" t="s">
        <v>43</v>
      </c>
    </row>
    <row r="109" spans="1:5" ht="17.5" x14ac:dyDescent="0.35">
      <c r="A109" s="4" t="s">
        <v>221</v>
      </c>
      <c r="B109" s="4" t="s">
        <v>26</v>
      </c>
      <c r="C109" s="4" t="s">
        <v>27</v>
      </c>
      <c r="D109" s="4" t="s">
        <v>220</v>
      </c>
      <c r="E109" s="4" t="s">
        <v>222</v>
      </c>
    </row>
    <row r="110" spans="1:5" ht="17.5" x14ac:dyDescent="0.35">
      <c r="A110" s="4" t="s">
        <v>223</v>
      </c>
      <c r="B110" s="4" t="s">
        <v>26</v>
      </c>
      <c r="C110" s="4" t="s">
        <v>27</v>
      </c>
      <c r="D110" s="4" t="s">
        <v>220</v>
      </c>
      <c r="E110" s="4" t="s">
        <v>224</v>
      </c>
    </row>
    <row r="111" spans="1:5" ht="17.5" x14ac:dyDescent="0.35">
      <c r="A111" s="4" t="s">
        <v>225</v>
      </c>
      <c r="B111" s="4" t="s">
        <v>26</v>
      </c>
      <c r="C111" s="4" t="s">
        <v>27</v>
      </c>
      <c r="D111" s="4" t="s">
        <v>220</v>
      </c>
      <c r="E111" s="4" t="s">
        <v>226</v>
      </c>
    </row>
    <row r="112" spans="1:5" ht="17.5" x14ac:dyDescent="0.35">
      <c r="A112" s="4" t="s">
        <v>227</v>
      </c>
      <c r="B112" s="4" t="s">
        <v>26</v>
      </c>
      <c r="C112" s="4" t="s">
        <v>27</v>
      </c>
      <c r="D112" s="4" t="s">
        <v>220</v>
      </c>
      <c r="E112" s="4" t="s">
        <v>228</v>
      </c>
    </row>
    <row r="113" spans="1:5" ht="17.5" x14ac:dyDescent="0.35">
      <c r="A113" s="4" t="s">
        <v>229</v>
      </c>
      <c r="B113" s="4" t="s">
        <v>26</v>
      </c>
      <c r="C113" s="4" t="s">
        <v>27</v>
      </c>
      <c r="D113" s="4" t="s">
        <v>220</v>
      </c>
      <c r="E113" s="4" t="s">
        <v>230</v>
      </c>
    </row>
    <row r="114" spans="1:5" ht="17.5" x14ac:dyDescent="0.35">
      <c r="A114" s="4" t="s">
        <v>231</v>
      </c>
      <c r="B114" s="4" t="s">
        <v>26</v>
      </c>
      <c r="C114" s="4" t="s">
        <v>27</v>
      </c>
      <c r="D114" s="4" t="s">
        <v>220</v>
      </c>
      <c r="E114" s="4" t="s">
        <v>232</v>
      </c>
    </row>
    <row r="115" spans="1:5" ht="17.5" x14ac:dyDescent="0.35">
      <c r="A115" s="4" t="s">
        <v>233</v>
      </c>
      <c r="B115" s="4" t="s">
        <v>26</v>
      </c>
      <c r="C115" s="4" t="s">
        <v>27</v>
      </c>
      <c r="D115" s="4" t="s">
        <v>220</v>
      </c>
      <c r="E115" s="4" t="s">
        <v>234</v>
      </c>
    </row>
    <row r="116" spans="1:5" ht="17.5" x14ac:dyDescent="0.35">
      <c r="A116" s="4" t="s">
        <v>235</v>
      </c>
      <c r="B116" s="4" t="s">
        <v>26</v>
      </c>
      <c r="C116" s="4" t="s">
        <v>27</v>
      </c>
      <c r="D116" s="4" t="s">
        <v>220</v>
      </c>
      <c r="E116" s="4" t="s">
        <v>236</v>
      </c>
    </row>
    <row r="117" spans="1:5" ht="17.5" x14ac:dyDescent="0.35">
      <c r="A117" s="4" t="s">
        <v>237</v>
      </c>
      <c r="B117" s="4" t="s">
        <v>26</v>
      </c>
      <c r="C117" s="4" t="s">
        <v>27</v>
      </c>
      <c r="D117" s="4" t="s">
        <v>220</v>
      </c>
      <c r="E117" s="4" t="s">
        <v>238</v>
      </c>
    </row>
    <row r="118" spans="1:5" ht="17.5" x14ac:dyDescent="0.35">
      <c r="A118" s="4" t="s">
        <v>239</v>
      </c>
      <c r="B118" s="4" t="s">
        <v>26</v>
      </c>
      <c r="C118" s="4" t="s">
        <v>27</v>
      </c>
      <c r="D118" s="4" t="s">
        <v>240</v>
      </c>
      <c r="E118" s="4" t="s">
        <v>43</v>
      </c>
    </row>
    <row r="119" spans="1:5" ht="17.5" x14ac:dyDescent="0.35">
      <c r="A119" s="4" t="s">
        <v>241</v>
      </c>
      <c r="B119" s="4" t="s">
        <v>26</v>
      </c>
      <c r="C119" s="4" t="s">
        <v>27</v>
      </c>
      <c r="D119" s="4" t="s">
        <v>240</v>
      </c>
      <c r="E119" s="4" t="s">
        <v>45</v>
      </c>
    </row>
    <row r="120" spans="1:5" ht="17.5" x14ac:dyDescent="0.35">
      <c r="A120" s="4" t="s">
        <v>242</v>
      </c>
      <c r="B120" s="4" t="s">
        <v>26</v>
      </c>
      <c r="C120" s="4" t="s">
        <v>27</v>
      </c>
      <c r="D120" s="4" t="s">
        <v>240</v>
      </c>
      <c r="E120" s="4" t="s">
        <v>243</v>
      </c>
    </row>
    <row r="121" spans="1:5" ht="17.5" x14ac:dyDescent="0.35">
      <c r="A121" s="4" t="s">
        <v>244</v>
      </c>
      <c r="B121" s="4" t="s">
        <v>26</v>
      </c>
      <c r="C121" s="4" t="s">
        <v>27</v>
      </c>
      <c r="D121" s="4" t="s">
        <v>240</v>
      </c>
      <c r="E121" s="4" t="s">
        <v>245</v>
      </c>
    </row>
    <row r="122" spans="1:5" ht="17.5" x14ac:dyDescent="0.35">
      <c r="A122" s="4" t="s">
        <v>246</v>
      </c>
      <c r="B122" s="4" t="s">
        <v>26</v>
      </c>
      <c r="C122" s="4" t="s">
        <v>27</v>
      </c>
      <c r="D122" s="4" t="s">
        <v>240</v>
      </c>
      <c r="E122" s="4" t="s">
        <v>247</v>
      </c>
    </row>
    <row r="123" spans="1:5" ht="17.5" x14ac:dyDescent="0.35">
      <c r="A123" s="4" t="s">
        <v>248</v>
      </c>
      <c r="B123" s="4" t="s">
        <v>26</v>
      </c>
      <c r="C123" s="4" t="s">
        <v>27</v>
      </c>
      <c r="D123" s="4" t="s">
        <v>240</v>
      </c>
      <c r="E123" s="4" t="s">
        <v>249</v>
      </c>
    </row>
    <row r="124" spans="1:5" ht="17.5" x14ac:dyDescent="0.35">
      <c r="A124" s="4" t="s">
        <v>250</v>
      </c>
      <c r="B124" s="4" t="s">
        <v>26</v>
      </c>
      <c r="C124" s="4" t="s">
        <v>27</v>
      </c>
      <c r="D124" s="4" t="s">
        <v>240</v>
      </c>
      <c r="E124" s="4" t="s">
        <v>251</v>
      </c>
    </row>
    <row r="125" spans="1:5" ht="17.5" x14ac:dyDescent="0.35">
      <c r="A125" s="4" t="s">
        <v>252</v>
      </c>
      <c r="B125" s="4" t="s">
        <v>26</v>
      </c>
      <c r="C125" s="4" t="s">
        <v>27</v>
      </c>
      <c r="D125" s="4" t="s">
        <v>240</v>
      </c>
      <c r="E125" s="4" t="s">
        <v>253</v>
      </c>
    </row>
    <row r="126" spans="1:5" ht="17.5" x14ac:dyDescent="0.35">
      <c r="A126" s="4" t="s">
        <v>254</v>
      </c>
      <c r="B126" s="4" t="s">
        <v>26</v>
      </c>
      <c r="C126" s="4" t="s">
        <v>27</v>
      </c>
      <c r="D126" s="4" t="s">
        <v>240</v>
      </c>
      <c r="E126" s="4" t="s">
        <v>255</v>
      </c>
    </row>
    <row r="127" spans="1:5" ht="17.5" x14ac:dyDescent="0.35">
      <c r="A127" s="4" t="s">
        <v>256</v>
      </c>
      <c r="B127" s="4" t="s">
        <v>26</v>
      </c>
      <c r="C127" s="4" t="s">
        <v>27</v>
      </c>
      <c r="D127" s="4" t="s">
        <v>240</v>
      </c>
      <c r="E127" s="4" t="s">
        <v>257</v>
      </c>
    </row>
    <row r="128" spans="1:5" ht="17.5" x14ac:dyDescent="0.35">
      <c r="A128" s="4" t="s">
        <v>258</v>
      </c>
      <c r="B128" s="4" t="s">
        <v>26</v>
      </c>
      <c r="C128" s="4" t="s">
        <v>27</v>
      </c>
      <c r="D128" s="4" t="s">
        <v>240</v>
      </c>
      <c r="E128" s="4" t="s">
        <v>259</v>
      </c>
    </row>
    <row r="129" spans="1:5" ht="17.5" x14ac:dyDescent="0.35">
      <c r="A129" s="4" t="s">
        <v>260</v>
      </c>
      <c r="B129" s="4" t="s">
        <v>26</v>
      </c>
      <c r="C129" s="4" t="s">
        <v>27</v>
      </c>
      <c r="D129" s="4" t="s">
        <v>240</v>
      </c>
      <c r="E129" s="4" t="s">
        <v>261</v>
      </c>
    </row>
    <row r="130" spans="1:5" ht="17.5" x14ac:dyDescent="0.35">
      <c r="A130" s="4" t="s">
        <v>262</v>
      </c>
      <c r="B130" s="4" t="s">
        <v>26</v>
      </c>
      <c r="C130" s="4" t="s">
        <v>27</v>
      </c>
      <c r="D130" s="4" t="s">
        <v>240</v>
      </c>
      <c r="E130" s="4" t="s">
        <v>263</v>
      </c>
    </row>
    <row r="131" spans="1:5" ht="17.5" x14ac:dyDescent="0.35">
      <c r="A131" s="4" t="s">
        <v>264</v>
      </c>
      <c r="B131" s="4" t="s">
        <v>26</v>
      </c>
      <c r="C131" s="4" t="s">
        <v>27</v>
      </c>
      <c r="D131" s="4" t="s">
        <v>240</v>
      </c>
      <c r="E131" s="4" t="s">
        <v>265</v>
      </c>
    </row>
    <row r="132" spans="1:5" ht="17.5" x14ac:dyDescent="0.35">
      <c r="A132" s="4" t="s">
        <v>266</v>
      </c>
      <c r="B132" s="4" t="s">
        <v>26</v>
      </c>
      <c r="C132" s="4" t="s">
        <v>27</v>
      </c>
      <c r="D132" s="4" t="s">
        <v>240</v>
      </c>
      <c r="E132" s="4" t="s">
        <v>267</v>
      </c>
    </row>
    <row r="133" spans="1:5" ht="17.5" x14ac:dyDescent="0.35">
      <c r="A133" s="4" t="s">
        <v>268</v>
      </c>
      <c r="B133" s="4" t="s">
        <v>26</v>
      </c>
      <c r="C133" s="4" t="s">
        <v>27</v>
      </c>
      <c r="D133" s="4" t="s">
        <v>240</v>
      </c>
      <c r="E133" s="4" t="s">
        <v>140</v>
      </c>
    </row>
    <row r="134" spans="1:5" ht="17.5" x14ac:dyDescent="0.35">
      <c r="A134" s="4" t="s">
        <v>269</v>
      </c>
      <c r="B134" s="4" t="s">
        <v>26</v>
      </c>
      <c r="C134" s="4" t="s">
        <v>27</v>
      </c>
      <c r="D134" s="4" t="s">
        <v>240</v>
      </c>
      <c r="E134" s="4" t="s">
        <v>270</v>
      </c>
    </row>
    <row r="135" spans="1:5" ht="17.5" x14ac:dyDescent="0.35">
      <c r="A135" s="4" t="s">
        <v>271</v>
      </c>
      <c r="B135" s="4" t="s">
        <v>26</v>
      </c>
      <c r="C135" s="4" t="s">
        <v>27</v>
      </c>
      <c r="D135" s="4" t="s">
        <v>240</v>
      </c>
      <c r="E135" s="4" t="s">
        <v>272</v>
      </c>
    </row>
    <row r="136" spans="1:5" ht="17.5" x14ac:dyDescent="0.35">
      <c r="A136" s="4" t="s">
        <v>273</v>
      </c>
      <c r="B136" s="4" t="s">
        <v>26</v>
      </c>
      <c r="C136" s="4" t="s">
        <v>27</v>
      </c>
      <c r="D136" s="4" t="s">
        <v>240</v>
      </c>
      <c r="E136" s="4" t="s">
        <v>274</v>
      </c>
    </row>
    <row r="137" spans="1:5" ht="17.5" x14ac:dyDescent="0.35">
      <c r="A137" s="4" t="s">
        <v>275</v>
      </c>
      <c r="B137" s="4" t="s">
        <v>26</v>
      </c>
      <c r="C137" s="4" t="s">
        <v>27</v>
      </c>
      <c r="D137" s="4" t="s">
        <v>240</v>
      </c>
      <c r="E137" s="4" t="s">
        <v>276</v>
      </c>
    </row>
    <row r="138" spans="1:5" ht="17.5" x14ac:dyDescent="0.35">
      <c r="A138" s="4" t="s">
        <v>277</v>
      </c>
      <c r="B138" s="4" t="s">
        <v>26</v>
      </c>
      <c r="C138" s="4" t="s">
        <v>27</v>
      </c>
      <c r="D138" s="4" t="s">
        <v>240</v>
      </c>
      <c r="E138" s="4" t="s">
        <v>278</v>
      </c>
    </row>
    <row r="139" spans="1:5" ht="17.5" x14ac:dyDescent="0.35">
      <c r="A139" s="4" t="s">
        <v>279</v>
      </c>
      <c r="B139" s="4" t="s">
        <v>26</v>
      </c>
      <c r="C139" s="4" t="s">
        <v>27</v>
      </c>
      <c r="D139" s="4" t="s">
        <v>240</v>
      </c>
      <c r="E139" s="4" t="s">
        <v>280</v>
      </c>
    </row>
    <row r="140" spans="1:5" ht="17.5" x14ac:dyDescent="0.35">
      <c r="A140" s="4" t="s">
        <v>281</v>
      </c>
      <c r="B140" s="4" t="s">
        <v>26</v>
      </c>
      <c r="C140" s="4" t="s">
        <v>27</v>
      </c>
      <c r="D140" s="4" t="s">
        <v>240</v>
      </c>
      <c r="E140" s="4" t="s">
        <v>282</v>
      </c>
    </row>
    <row r="141" spans="1:5" ht="17.5" x14ac:dyDescent="0.35">
      <c r="A141" s="4" t="s">
        <v>283</v>
      </c>
      <c r="B141" s="4" t="s">
        <v>26</v>
      </c>
      <c r="C141" s="4" t="s">
        <v>27</v>
      </c>
      <c r="D141" s="4" t="s">
        <v>240</v>
      </c>
      <c r="E141" s="4" t="s">
        <v>284</v>
      </c>
    </row>
    <row r="142" spans="1:5" ht="17.5" x14ac:dyDescent="0.35">
      <c r="A142" s="4" t="s">
        <v>285</v>
      </c>
      <c r="B142" s="4" t="s">
        <v>26</v>
      </c>
      <c r="C142" s="4" t="s">
        <v>27</v>
      </c>
      <c r="D142" s="4" t="s">
        <v>240</v>
      </c>
      <c r="E142" s="4" t="s">
        <v>286</v>
      </c>
    </row>
    <row r="143" spans="1:5" ht="17.5" x14ac:dyDescent="0.35">
      <c r="A143" s="4" t="s">
        <v>287</v>
      </c>
      <c r="B143" s="4" t="s">
        <v>26</v>
      </c>
      <c r="C143" s="4" t="s">
        <v>27</v>
      </c>
      <c r="D143" s="4" t="s">
        <v>240</v>
      </c>
      <c r="E143" s="4" t="s">
        <v>288</v>
      </c>
    </row>
    <row r="144" spans="1:5" ht="17.5" x14ac:dyDescent="0.35">
      <c r="A144" s="4" t="s">
        <v>289</v>
      </c>
      <c r="B144" s="4" t="s">
        <v>26</v>
      </c>
      <c r="C144" s="4" t="s">
        <v>27</v>
      </c>
      <c r="D144" s="4" t="s">
        <v>240</v>
      </c>
      <c r="E144" s="4" t="s">
        <v>290</v>
      </c>
    </row>
    <row r="145" spans="1:5" ht="17.5" x14ac:dyDescent="0.35">
      <c r="A145" s="4" t="s">
        <v>291</v>
      </c>
      <c r="B145" s="4" t="s">
        <v>26</v>
      </c>
      <c r="C145" s="4" t="s">
        <v>27</v>
      </c>
      <c r="D145" s="4" t="s">
        <v>240</v>
      </c>
      <c r="E145" s="4" t="s">
        <v>292</v>
      </c>
    </row>
    <row r="146" spans="1:5" ht="17.5" x14ac:dyDescent="0.35">
      <c r="A146" s="4" t="s">
        <v>293</v>
      </c>
      <c r="B146" s="4" t="s">
        <v>26</v>
      </c>
      <c r="C146" s="4" t="s">
        <v>27</v>
      </c>
      <c r="D146" s="4" t="s">
        <v>240</v>
      </c>
      <c r="E146" s="4" t="s">
        <v>294</v>
      </c>
    </row>
    <row r="147" spans="1:5" s="3" customFormat="1" ht="17.5" x14ac:dyDescent="0.35">
      <c r="A147" s="4" t="s">
        <v>295</v>
      </c>
      <c r="B147" s="4" t="s">
        <v>26</v>
      </c>
      <c r="C147" s="4" t="s">
        <v>27</v>
      </c>
      <c r="D147" s="4" t="s">
        <v>240</v>
      </c>
      <c r="E147" s="4" t="s">
        <v>296</v>
      </c>
    </row>
    <row r="148" spans="1:5" s="3" customFormat="1" ht="17.5" x14ac:dyDescent="0.35">
      <c r="A148" s="4" t="s">
        <v>297</v>
      </c>
      <c r="B148" s="4" t="s">
        <v>26</v>
      </c>
      <c r="C148" s="4" t="s">
        <v>27</v>
      </c>
      <c r="D148" s="4" t="s">
        <v>240</v>
      </c>
      <c r="E148" s="4" t="s">
        <v>298</v>
      </c>
    </row>
    <row r="149" spans="1:5" s="3" customFormat="1" ht="17.5" x14ac:dyDescent="0.35">
      <c r="A149" s="4" t="s">
        <v>299</v>
      </c>
      <c r="B149" s="4" t="s">
        <v>26</v>
      </c>
      <c r="C149" s="4" t="s">
        <v>27</v>
      </c>
      <c r="D149" s="4" t="s">
        <v>240</v>
      </c>
      <c r="E149" s="4" t="s">
        <v>300</v>
      </c>
    </row>
    <row r="150" spans="1:5" s="3" customFormat="1" ht="17.5" x14ac:dyDescent="0.35">
      <c r="A150" s="4" t="s">
        <v>301</v>
      </c>
      <c r="B150" s="4" t="s">
        <v>26</v>
      </c>
      <c r="C150" s="4" t="s">
        <v>27</v>
      </c>
      <c r="D150" s="4" t="s">
        <v>240</v>
      </c>
      <c r="E150" s="4" t="s">
        <v>24</v>
      </c>
    </row>
    <row r="151" spans="1:5" s="3" customFormat="1" ht="17.5" x14ac:dyDescent="0.35">
      <c r="A151" s="4" t="s">
        <v>302</v>
      </c>
      <c r="B151" s="4" t="s">
        <v>26</v>
      </c>
      <c r="C151" s="4" t="s">
        <v>27</v>
      </c>
      <c r="D151" s="4" t="s">
        <v>240</v>
      </c>
      <c r="E151" s="4" t="s">
        <v>212</v>
      </c>
    </row>
    <row r="152" spans="1:5" s="3" customFormat="1" ht="17.5" x14ac:dyDescent="0.35">
      <c r="A152" s="4" t="s">
        <v>303</v>
      </c>
      <c r="B152" s="4" t="s">
        <v>26</v>
      </c>
      <c r="C152" s="4" t="s">
        <v>27</v>
      </c>
      <c r="D152" s="4" t="s">
        <v>240</v>
      </c>
      <c r="E152" s="4" t="s">
        <v>304</v>
      </c>
    </row>
    <row r="153" spans="1:5" s="3" customFormat="1" ht="17.5" x14ac:dyDescent="0.35">
      <c r="A153" s="4" t="s">
        <v>305</v>
      </c>
      <c r="B153" s="4" t="s">
        <v>26</v>
      </c>
      <c r="C153" s="4" t="s">
        <v>27</v>
      </c>
      <c r="D153" s="4" t="s">
        <v>240</v>
      </c>
      <c r="E153" s="4" t="s">
        <v>306</v>
      </c>
    </row>
    <row r="154" spans="1:5" s="3" customFormat="1" ht="17.5" x14ac:dyDescent="0.35">
      <c r="A154" s="4" t="s">
        <v>307</v>
      </c>
      <c r="B154" s="4" t="s">
        <v>26</v>
      </c>
      <c r="C154" s="4" t="s">
        <v>27</v>
      </c>
      <c r="D154" s="4" t="s">
        <v>240</v>
      </c>
      <c r="E154" s="4" t="s">
        <v>308</v>
      </c>
    </row>
    <row r="155" spans="1:5" s="3" customFormat="1" ht="17.5" x14ac:dyDescent="0.35">
      <c r="A155" s="4" t="s">
        <v>309</v>
      </c>
      <c r="B155" s="4" t="s">
        <v>26</v>
      </c>
      <c r="C155" s="4" t="s">
        <v>27</v>
      </c>
      <c r="D155" s="4" t="s">
        <v>240</v>
      </c>
      <c r="E155" s="4" t="s">
        <v>310</v>
      </c>
    </row>
    <row r="156" spans="1:5" s="3" customFormat="1" ht="17.5" x14ac:dyDescent="0.35">
      <c r="A156" s="4" t="s">
        <v>311</v>
      </c>
      <c r="B156" s="4" t="s">
        <v>26</v>
      </c>
      <c r="C156" s="4" t="s">
        <v>27</v>
      </c>
      <c r="D156" s="4" t="s">
        <v>240</v>
      </c>
      <c r="E156" s="4" t="s">
        <v>312</v>
      </c>
    </row>
    <row r="157" spans="1:5" s="3" customFormat="1" ht="17.5" x14ac:dyDescent="0.35">
      <c r="A157" s="4" t="s">
        <v>313</v>
      </c>
      <c r="B157" s="4" t="s">
        <v>26</v>
      </c>
      <c r="C157" s="4" t="s">
        <v>27</v>
      </c>
      <c r="D157" s="4" t="s">
        <v>240</v>
      </c>
      <c r="E157" s="4" t="s">
        <v>314</v>
      </c>
    </row>
    <row r="158" spans="1:5" ht="17.5" x14ac:dyDescent="0.35">
      <c r="A158" s="4" t="s">
        <v>315</v>
      </c>
      <c r="B158" s="4" t="s">
        <v>26</v>
      </c>
      <c r="C158" s="4" t="s">
        <v>27</v>
      </c>
      <c r="D158" s="4" t="s">
        <v>240</v>
      </c>
      <c r="E158" s="4" t="s">
        <v>316</v>
      </c>
    </row>
    <row r="159" spans="1:5" ht="17.5" x14ac:dyDescent="0.35">
      <c r="A159" s="4" t="s">
        <v>317</v>
      </c>
      <c r="B159" s="4" t="s">
        <v>26</v>
      </c>
      <c r="C159" s="4" t="s">
        <v>27</v>
      </c>
      <c r="D159" s="4" t="s">
        <v>240</v>
      </c>
      <c r="E159" s="4" t="s">
        <v>95</v>
      </c>
    </row>
    <row r="160" spans="1:5" ht="17.5" x14ac:dyDescent="0.35">
      <c r="A160" s="4" t="s">
        <v>318</v>
      </c>
      <c r="B160" s="4" t="s">
        <v>26</v>
      </c>
      <c r="C160" s="4" t="s">
        <v>27</v>
      </c>
      <c r="D160" s="4" t="s">
        <v>240</v>
      </c>
      <c r="E160" s="4" t="s">
        <v>319</v>
      </c>
    </row>
    <row r="161" spans="1:5" ht="17.5" x14ac:dyDescent="0.35">
      <c r="A161" s="4" t="s">
        <v>320</v>
      </c>
      <c r="B161" s="4" t="s">
        <v>26</v>
      </c>
      <c r="C161" s="4" t="s">
        <v>27</v>
      </c>
      <c r="D161" s="4" t="s">
        <v>240</v>
      </c>
      <c r="E161" s="4" t="s">
        <v>321</v>
      </c>
    </row>
    <row r="162" spans="1:5" ht="17.5" x14ac:dyDescent="0.35">
      <c r="A162" s="4" t="s">
        <v>322</v>
      </c>
      <c r="B162" s="4" t="s">
        <v>26</v>
      </c>
      <c r="C162" s="4" t="s">
        <v>27</v>
      </c>
      <c r="D162" s="4" t="s">
        <v>240</v>
      </c>
      <c r="E162" s="4" t="s">
        <v>53</v>
      </c>
    </row>
    <row r="163" spans="1:5" ht="17.5" x14ac:dyDescent="0.35">
      <c r="A163" s="4" t="s">
        <v>323</v>
      </c>
      <c r="B163" s="4" t="s">
        <v>26</v>
      </c>
      <c r="C163" s="4" t="s">
        <v>27</v>
      </c>
      <c r="D163" s="4" t="s">
        <v>240</v>
      </c>
      <c r="E163" s="4" t="s">
        <v>324</v>
      </c>
    </row>
    <row r="164" spans="1:5" ht="17.5" x14ac:dyDescent="0.35">
      <c r="A164" s="4" t="s">
        <v>325</v>
      </c>
      <c r="B164" s="4" t="s">
        <v>26</v>
      </c>
      <c r="C164" s="4" t="s">
        <v>27</v>
      </c>
      <c r="D164" s="4" t="s">
        <v>240</v>
      </c>
      <c r="E164" s="4" t="s">
        <v>326</v>
      </c>
    </row>
    <row r="165" spans="1:5" ht="17.5" x14ac:dyDescent="0.35">
      <c r="A165" s="4" t="s">
        <v>327</v>
      </c>
      <c r="B165" s="4" t="s">
        <v>26</v>
      </c>
      <c r="C165" s="4" t="s">
        <v>27</v>
      </c>
      <c r="D165" s="4" t="s">
        <v>240</v>
      </c>
      <c r="E165" s="4" t="s">
        <v>328</v>
      </c>
    </row>
    <row r="166" spans="1:5" ht="17.5" x14ac:dyDescent="0.35">
      <c r="A166" s="4" t="s">
        <v>329</v>
      </c>
      <c r="B166" s="4" t="s">
        <v>26</v>
      </c>
      <c r="C166" s="4" t="s">
        <v>27</v>
      </c>
      <c r="D166" s="4" t="s">
        <v>240</v>
      </c>
      <c r="E166" s="4" t="s">
        <v>330</v>
      </c>
    </row>
    <row r="167" spans="1:5" ht="17.5" x14ac:dyDescent="0.35">
      <c r="A167" s="4" t="s">
        <v>331</v>
      </c>
      <c r="B167" s="4" t="s">
        <v>26</v>
      </c>
      <c r="C167" s="4" t="s">
        <v>27</v>
      </c>
      <c r="D167" s="4" t="s">
        <v>240</v>
      </c>
      <c r="E167" s="4" t="s">
        <v>332</v>
      </c>
    </row>
    <row r="168" spans="1:5" ht="17.5" x14ac:dyDescent="0.35">
      <c r="A168" s="4" t="s">
        <v>333</v>
      </c>
      <c r="B168" s="4" t="s">
        <v>26</v>
      </c>
      <c r="C168" s="4" t="s">
        <v>27</v>
      </c>
      <c r="D168" s="4" t="s">
        <v>240</v>
      </c>
      <c r="E168" s="4" t="s">
        <v>127</v>
      </c>
    </row>
    <row r="169" spans="1:5" ht="17.5" x14ac:dyDescent="0.35">
      <c r="A169" s="4" t="s">
        <v>334</v>
      </c>
      <c r="B169" s="4" t="s">
        <v>26</v>
      </c>
      <c r="C169" s="4" t="s">
        <v>27</v>
      </c>
      <c r="D169" s="4" t="s">
        <v>240</v>
      </c>
      <c r="E169" s="4" t="s">
        <v>335</v>
      </c>
    </row>
    <row r="170" spans="1:5" ht="17.5" x14ac:dyDescent="0.35">
      <c r="A170" s="4" t="s">
        <v>336</v>
      </c>
      <c r="B170" s="4" t="s">
        <v>26</v>
      </c>
      <c r="C170" s="4" t="s">
        <v>27</v>
      </c>
      <c r="D170" s="4" t="s">
        <v>240</v>
      </c>
      <c r="E170" s="4" t="s">
        <v>337</v>
      </c>
    </row>
    <row r="171" spans="1:5" ht="17.5" x14ac:dyDescent="0.35">
      <c r="A171" s="4" t="s">
        <v>338</v>
      </c>
      <c r="B171" s="4" t="s">
        <v>26</v>
      </c>
      <c r="C171" s="4" t="s">
        <v>27</v>
      </c>
      <c r="D171" s="4" t="s">
        <v>240</v>
      </c>
      <c r="E171" s="4" t="s">
        <v>129</v>
      </c>
    </row>
    <row r="172" spans="1:5" ht="17.5" x14ac:dyDescent="0.35">
      <c r="A172" s="4" t="s">
        <v>339</v>
      </c>
      <c r="B172" s="4" t="s">
        <v>26</v>
      </c>
      <c r="C172" s="4" t="s">
        <v>27</v>
      </c>
      <c r="D172" s="4" t="s">
        <v>240</v>
      </c>
      <c r="E172" s="4" t="s">
        <v>226</v>
      </c>
    </row>
    <row r="173" spans="1:5" ht="17.5" x14ac:dyDescent="0.35">
      <c r="A173" s="4" t="s">
        <v>340</v>
      </c>
      <c r="B173" s="4" t="s">
        <v>26</v>
      </c>
      <c r="C173" s="4" t="s">
        <v>27</v>
      </c>
      <c r="D173" s="4" t="s">
        <v>240</v>
      </c>
      <c r="E173" s="4" t="s">
        <v>341</v>
      </c>
    </row>
    <row r="174" spans="1:5" ht="17.5" x14ac:dyDescent="0.35">
      <c r="A174" s="4" t="s">
        <v>342</v>
      </c>
      <c r="B174" s="4" t="s">
        <v>26</v>
      </c>
      <c r="C174" s="4" t="s">
        <v>27</v>
      </c>
      <c r="D174" s="4" t="s">
        <v>343</v>
      </c>
      <c r="E174" s="4" t="s">
        <v>43</v>
      </c>
    </row>
    <row r="175" spans="1:5" ht="17.5" x14ac:dyDescent="0.35">
      <c r="A175" s="4" t="s">
        <v>344</v>
      </c>
      <c r="B175" s="4" t="s">
        <v>26</v>
      </c>
      <c r="C175" s="4" t="s">
        <v>27</v>
      </c>
      <c r="D175" s="4" t="s">
        <v>345</v>
      </c>
      <c r="E175" s="4" t="s">
        <v>43</v>
      </c>
    </row>
    <row r="176" spans="1:5" ht="17.5" x14ac:dyDescent="0.35">
      <c r="A176" s="4" t="s">
        <v>346</v>
      </c>
      <c r="B176" s="4" t="s">
        <v>26</v>
      </c>
      <c r="C176" s="4" t="s">
        <v>27</v>
      </c>
      <c r="D176" s="4" t="s">
        <v>347</v>
      </c>
      <c r="E176" s="4" t="s">
        <v>43</v>
      </c>
    </row>
    <row r="177" spans="1:5" ht="17.5" x14ac:dyDescent="0.35">
      <c r="A177" s="4" t="s">
        <v>348</v>
      </c>
      <c r="B177" s="4" t="s">
        <v>26</v>
      </c>
      <c r="C177" s="4" t="s">
        <v>27</v>
      </c>
      <c r="D177" s="4" t="s">
        <v>349</v>
      </c>
      <c r="E177" s="4" t="s">
        <v>43</v>
      </c>
    </row>
    <row r="178" spans="1:5" ht="17.5" x14ac:dyDescent="0.35">
      <c r="A178" s="4" t="s">
        <v>350</v>
      </c>
      <c r="B178" s="4" t="s">
        <v>26</v>
      </c>
      <c r="C178" s="4" t="s">
        <v>27</v>
      </c>
      <c r="D178" s="4" t="s">
        <v>351</v>
      </c>
      <c r="E178" s="4" t="s">
        <v>43</v>
      </c>
    </row>
    <row r="179" spans="1:5" ht="17.5" x14ac:dyDescent="0.35">
      <c r="A179" s="4" t="s">
        <v>352</v>
      </c>
      <c r="B179" s="4" t="s">
        <v>26</v>
      </c>
      <c r="C179" s="4" t="s">
        <v>27</v>
      </c>
      <c r="D179" s="4" t="s">
        <v>353</v>
      </c>
      <c r="E179" s="4" t="s">
        <v>43</v>
      </c>
    </row>
    <row r="180" spans="1:5" ht="17.5" x14ac:dyDescent="0.35">
      <c r="A180" s="4" t="s">
        <v>354</v>
      </c>
      <c r="B180" s="4" t="s">
        <v>26</v>
      </c>
      <c r="C180" s="4" t="s">
        <v>27</v>
      </c>
      <c r="D180" s="4" t="s">
        <v>353</v>
      </c>
      <c r="E180" s="4" t="s">
        <v>355</v>
      </c>
    </row>
    <row r="181" spans="1:5" ht="17.5" x14ac:dyDescent="0.35">
      <c r="A181" s="4" t="s">
        <v>356</v>
      </c>
      <c r="B181" s="4" t="s">
        <v>26</v>
      </c>
      <c r="C181" s="4" t="s">
        <v>27</v>
      </c>
      <c r="D181" s="4" t="s">
        <v>353</v>
      </c>
      <c r="E181" s="4" t="s">
        <v>357</v>
      </c>
    </row>
    <row r="182" spans="1:5" ht="17.5" x14ac:dyDescent="0.35">
      <c r="A182" s="4" t="s">
        <v>358</v>
      </c>
      <c r="B182" s="4" t="s">
        <v>26</v>
      </c>
      <c r="C182" s="4" t="s">
        <v>27</v>
      </c>
      <c r="D182" s="4" t="s">
        <v>359</v>
      </c>
      <c r="E182" s="4" t="s">
        <v>43</v>
      </c>
    </row>
    <row r="183" spans="1:5" ht="17.5" x14ac:dyDescent="0.35">
      <c r="A183" s="4" t="s">
        <v>360</v>
      </c>
      <c r="B183" s="4" t="s">
        <v>26</v>
      </c>
      <c r="C183" s="4" t="s">
        <v>27</v>
      </c>
      <c r="D183" s="4" t="s">
        <v>361</v>
      </c>
      <c r="E183" s="4" t="s">
        <v>362</v>
      </c>
    </row>
    <row r="184" spans="1:5" ht="17.5" x14ac:dyDescent="0.35">
      <c r="A184" s="4" t="s">
        <v>363</v>
      </c>
      <c r="B184" s="4" t="s">
        <v>26</v>
      </c>
      <c r="C184" s="4" t="s">
        <v>27</v>
      </c>
      <c r="D184" s="4" t="s">
        <v>364</v>
      </c>
      <c r="E184" s="4" t="s">
        <v>43</v>
      </c>
    </row>
    <row r="185" spans="1:5" ht="17.5" x14ac:dyDescent="0.35">
      <c r="A185" s="4" t="s">
        <v>365</v>
      </c>
      <c r="B185" s="4" t="s">
        <v>26</v>
      </c>
      <c r="C185" s="4" t="s">
        <v>27</v>
      </c>
      <c r="D185" s="4" t="s">
        <v>366</v>
      </c>
      <c r="E185" s="4" t="s">
        <v>43</v>
      </c>
    </row>
    <row r="186" spans="1:5" ht="17.5" x14ac:dyDescent="0.35">
      <c r="A186" s="4" t="s">
        <v>367</v>
      </c>
      <c r="B186" s="4" t="s">
        <v>26</v>
      </c>
      <c r="C186" s="4" t="s">
        <v>27</v>
      </c>
      <c r="D186" s="4" t="s">
        <v>368</v>
      </c>
      <c r="E186" s="4" t="s">
        <v>43</v>
      </c>
    </row>
    <row r="187" spans="1:5" ht="17.5" x14ac:dyDescent="0.35">
      <c r="A187" s="4" t="s">
        <v>369</v>
      </c>
      <c r="B187" s="4" t="s">
        <v>26</v>
      </c>
      <c r="C187" s="4" t="s">
        <v>27</v>
      </c>
      <c r="D187" s="4" t="s">
        <v>368</v>
      </c>
      <c r="E187" s="4" t="s">
        <v>370</v>
      </c>
    </row>
    <row r="188" spans="1:5" ht="17.5" x14ac:dyDescent="0.35">
      <c r="A188" s="4" t="s">
        <v>371</v>
      </c>
      <c r="B188" s="4" t="s">
        <v>26</v>
      </c>
      <c r="C188" s="4" t="s">
        <v>27</v>
      </c>
      <c r="D188" s="4" t="s">
        <v>368</v>
      </c>
      <c r="E188" s="4" t="s">
        <v>372</v>
      </c>
    </row>
    <row r="189" spans="1:5" ht="17.5" x14ac:dyDescent="0.35">
      <c r="A189" s="4" t="s">
        <v>373</v>
      </c>
      <c r="B189" s="4" t="s">
        <v>26</v>
      </c>
      <c r="C189" s="4" t="s">
        <v>27</v>
      </c>
      <c r="D189" s="4" t="s">
        <v>374</v>
      </c>
      <c r="E189" s="4" t="s">
        <v>43</v>
      </c>
    </row>
    <row r="190" spans="1:5" ht="17.5" x14ac:dyDescent="0.35">
      <c r="A190" s="4" t="s">
        <v>375</v>
      </c>
      <c r="B190" s="4" t="s">
        <v>26</v>
      </c>
      <c r="C190" s="4" t="s">
        <v>27</v>
      </c>
      <c r="D190" s="4" t="s">
        <v>376</v>
      </c>
      <c r="E190" s="4" t="s">
        <v>43</v>
      </c>
    </row>
    <row r="191" spans="1:5" ht="17.5" x14ac:dyDescent="0.35">
      <c r="A191" s="4" t="s">
        <v>377</v>
      </c>
      <c r="B191" s="4" t="s">
        <v>26</v>
      </c>
      <c r="C191" s="4" t="s">
        <v>27</v>
      </c>
      <c r="D191" s="4" t="s">
        <v>378</v>
      </c>
      <c r="E191" s="4" t="s">
        <v>43</v>
      </c>
    </row>
    <row r="192" spans="1:5" ht="17.5" x14ac:dyDescent="0.35">
      <c r="A192" s="4" t="s">
        <v>379</v>
      </c>
      <c r="B192" s="4" t="s">
        <v>26</v>
      </c>
      <c r="C192" s="4" t="s">
        <v>27</v>
      </c>
      <c r="D192" s="4" t="s">
        <v>380</v>
      </c>
      <c r="E192" s="4" t="s">
        <v>43</v>
      </c>
    </row>
    <row r="193" spans="1:5" ht="17.5" x14ac:dyDescent="0.35">
      <c r="A193" s="4" t="s">
        <v>381</v>
      </c>
      <c r="B193" s="4" t="s">
        <v>26</v>
      </c>
      <c r="C193" s="4" t="s">
        <v>27</v>
      </c>
      <c r="D193" s="4" t="s">
        <v>382</v>
      </c>
      <c r="E193" s="4" t="s">
        <v>43</v>
      </c>
    </row>
    <row r="194" spans="1:5" ht="17.5" x14ac:dyDescent="0.35">
      <c r="A194" s="4" t="s">
        <v>383</v>
      </c>
      <c r="B194" s="4" t="s">
        <v>26</v>
      </c>
      <c r="C194" s="4" t="s">
        <v>27</v>
      </c>
      <c r="D194" s="4" t="s">
        <v>384</v>
      </c>
      <c r="E194" s="4" t="s">
        <v>43</v>
      </c>
    </row>
    <row r="195" spans="1:5" ht="17.5" x14ac:dyDescent="0.35">
      <c r="A195" s="4" t="s">
        <v>385</v>
      </c>
      <c r="B195" s="4" t="s">
        <v>26</v>
      </c>
      <c r="C195" s="4" t="s">
        <v>27</v>
      </c>
      <c r="D195" s="4" t="s">
        <v>386</v>
      </c>
      <c r="E195" s="4" t="s">
        <v>43</v>
      </c>
    </row>
    <row r="196" spans="1:5" ht="17.5" x14ac:dyDescent="0.35">
      <c r="A196" s="4" t="s">
        <v>387</v>
      </c>
      <c r="B196" s="4" t="s">
        <v>26</v>
      </c>
      <c r="C196" s="4" t="s">
        <v>27</v>
      </c>
      <c r="D196" s="4" t="s">
        <v>388</v>
      </c>
      <c r="E196" s="4" t="s">
        <v>43</v>
      </c>
    </row>
    <row r="197" spans="1:5" ht="17.5" x14ac:dyDescent="0.35">
      <c r="A197" s="4" t="s">
        <v>389</v>
      </c>
      <c r="B197" s="4" t="s">
        <v>26</v>
      </c>
      <c r="C197" s="4" t="s">
        <v>27</v>
      </c>
      <c r="D197" s="4" t="s">
        <v>390</v>
      </c>
      <c r="E197" s="4" t="s">
        <v>43</v>
      </c>
    </row>
    <row r="198" spans="1:5" ht="17.5" x14ac:dyDescent="0.35">
      <c r="A198" s="4" t="s">
        <v>391</v>
      </c>
      <c r="B198" s="4" t="s">
        <v>26</v>
      </c>
      <c r="C198" s="4" t="s">
        <v>27</v>
      </c>
      <c r="D198" s="4" t="s">
        <v>390</v>
      </c>
      <c r="E198" s="4" t="s">
        <v>392</v>
      </c>
    </row>
    <row r="199" spans="1:5" ht="17.5" x14ac:dyDescent="0.35">
      <c r="A199" s="4" t="s">
        <v>393</v>
      </c>
      <c r="B199" s="4" t="s">
        <v>26</v>
      </c>
      <c r="C199" s="4" t="s">
        <v>27</v>
      </c>
      <c r="D199" s="4" t="s">
        <v>390</v>
      </c>
      <c r="E199" s="4" t="s">
        <v>394</v>
      </c>
    </row>
    <row r="200" spans="1:5" ht="17.5" x14ac:dyDescent="0.35">
      <c r="A200" s="4" t="s">
        <v>395</v>
      </c>
      <c r="B200" s="4" t="s">
        <v>26</v>
      </c>
      <c r="C200" s="4" t="s">
        <v>27</v>
      </c>
      <c r="D200" s="4" t="s">
        <v>390</v>
      </c>
      <c r="E200" s="4" t="s">
        <v>396</v>
      </c>
    </row>
    <row r="201" spans="1:5" ht="17.5" x14ac:dyDescent="0.35">
      <c r="A201" s="4" t="s">
        <v>397</v>
      </c>
      <c r="B201" s="4" t="s">
        <v>26</v>
      </c>
      <c r="C201" s="4" t="s">
        <v>27</v>
      </c>
      <c r="D201" s="4" t="s">
        <v>390</v>
      </c>
      <c r="E201" s="4" t="s">
        <v>398</v>
      </c>
    </row>
    <row r="202" spans="1:5" ht="17.5" x14ac:dyDescent="0.35">
      <c r="A202" s="4" t="s">
        <v>399</v>
      </c>
      <c r="B202" s="4" t="s">
        <v>26</v>
      </c>
      <c r="C202" s="4" t="s">
        <v>27</v>
      </c>
      <c r="D202" s="4" t="s">
        <v>400</v>
      </c>
      <c r="E202" s="4" t="s">
        <v>43</v>
      </c>
    </row>
    <row r="203" spans="1:5" ht="17.5" x14ac:dyDescent="0.35">
      <c r="A203" s="4" t="s">
        <v>401</v>
      </c>
      <c r="B203" s="4" t="s">
        <v>26</v>
      </c>
      <c r="C203" s="4" t="s">
        <v>27</v>
      </c>
      <c r="D203" s="4" t="s">
        <v>402</v>
      </c>
      <c r="E203" s="4" t="s">
        <v>43</v>
      </c>
    </row>
    <row r="204" spans="1:5" ht="17.5" x14ac:dyDescent="0.35">
      <c r="A204" s="4" t="s">
        <v>403</v>
      </c>
      <c r="B204" s="4" t="s">
        <v>26</v>
      </c>
      <c r="C204" s="4" t="s">
        <v>27</v>
      </c>
      <c r="D204" s="4" t="s">
        <v>402</v>
      </c>
      <c r="E204" s="4" t="s">
        <v>404</v>
      </c>
    </row>
    <row r="205" spans="1:5" ht="17.5" x14ac:dyDescent="0.35">
      <c r="A205" s="4" t="s">
        <v>405</v>
      </c>
      <c r="B205" s="4" t="s">
        <v>26</v>
      </c>
      <c r="C205" s="4" t="s">
        <v>27</v>
      </c>
      <c r="D205" s="4" t="s">
        <v>406</v>
      </c>
      <c r="E205" s="4" t="s">
        <v>43</v>
      </c>
    </row>
    <row r="206" spans="1:5" ht="17.5" x14ac:dyDescent="0.35">
      <c r="A206" s="4" t="s">
        <v>407</v>
      </c>
      <c r="B206" s="4" t="s">
        <v>26</v>
      </c>
      <c r="C206" s="4" t="s">
        <v>27</v>
      </c>
      <c r="D206" s="4" t="s">
        <v>408</v>
      </c>
      <c r="E206" s="4" t="s">
        <v>43</v>
      </c>
    </row>
    <row r="207" spans="1:5" ht="17.5" x14ac:dyDescent="0.35">
      <c r="A207" s="4" t="s">
        <v>409</v>
      </c>
      <c r="B207" s="4" t="s">
        <v>26</v>
      </c>
      <c r="C207" s="4" t="s">
        <v>27</v>
      </c>
      <c r="D207" s="4" t="s">
        <v>410</v>
      </c>
      <c r="E207" s="4" t="s">
        <v>43</v>
      </c>
    </row>
    <row r="208" spans="1:5" ht="17.5" x14ac:dyDescent="0.35">
      <c r="A208" s="4" t="s">
        <v>411</v>
      </c>
      <c r="B208" s="4" t="s">
        <v>26</v>
      </c>
      <c r="C208" s="4" t="s">
        <v>27</v>
      </c>
      <c r="D208" s="4" t="s">
        <v>412</v>
      </c>
      <c r="E208" s="4" t="s">
        <v>43</v>
      </c>
    </row>
    <row r="209" spans="1:5" ht="17.5" x14ac:dyDescent="0.35">
      <c r="A209" s="4" t="s">
        <v>413</v>
      </c>
      <c r="B209" s="4" t="s">
        <v>26</v>
      </c>
      <c r="C209" s="4" t="s">
        <v>27</v>
      </c>
      <c r="D209" s="4" t="s">
        <v>414</v>
      </c>
      <c r="E209" s="4" t="s">
        <v>43</v>
      </c>
    </row>
    <row r="210" spans="1:5" ht="17.5" x14ac:dyDescent="0.35">
      <c r="A210" s="4" t="s">
        <v>415</v>
      </c>
      <c r="B210" s="4" t="s">
        <v>26</v>
      </c>
      <c r="C210" s="4" t="s">
        <v>27</v>
      </c>
      <c r="D210" s="4" t="s">
        <v>416</v>
      </c>
      <c r="E210" s="4" t="s">
        <v>43</v>
      </c>
    </row>
    <row r="211" spans="1:5" ht="17.5" x14ac:dyDescent="0.35">
      <c r="A211" s="4" t="s">
        <v>417</v>
      </c>
      <c r="B211" s="8" t="s">
        <v>418</v>
      </c>
      <c r="C211" s="4" t="s">
        <v>419</v>
      </c>
      <c r="D211" s="4" t="s">
        <v>420</v>
      </c>
      <c r="E211" s="4" t="s">
        <v>43</v>
      </c>
    </row>
    <row r="212" spans="1:5" ht="17.5" x14ac:dyDescent="0.35">
      <c r="A212" s="4" t="s">
        <v>421</v>
      </c>
      <c r="B212" s="4" t="s">
        <v>26</v>
      </c>
      <c r="C212" s="4" t="s">
        <v>27</v>
      </c>
      <c r="D212" s="4" t="s">
        <v>422</v>
      </c>
      <c r="E212" s="4" t="s">
        <v>43</v>
      </c>
    </row>
    <row r="213" spans="1:5" ht="17.5" x14ac:dyDescent="0.35">
      <c r="A213" s="4" t="s">
        <v>423</v>
      </c>
      <c r="B213" s="4" t="s">
        <v>26</v>
      </c>
      <c r="C213" s="4" t="s">
        <v>27</v>
      </c>
      <c r="D213" s="4" t="s">
        <v>424</v>
      </c>
      <c r="E213" s="4" t="s">
        <v>43</v>
      </c>
    </row>
    <row r="214" spans="1:5" ht="17.5" x14ac:dyDescent="0.35">
      <c r="A214" s="4" t="s">
        <v>425</v>
      </c>
      <c r="B214" s="4" t="s">
        <v>26</v>
      </c>
      <c r="C214" s="4" t="s">
        <v>27</v>
      </c>
      <c r="D214" s="4" t="s">
        <v>28</v>
      </c>
      <c r="E214" s="4" t="s">
        <v>43</v>
      </c>
    </row>
    <row r="215" spans="1:5" ht="17.5" x14ac:dyDescent="0.35">
      <c r="A215" s="4" t="s">
        <v>426</v>
      </c>
      <c r="B215" s="4" t="s">
        <v>26</v>
      </c>
      <c r="C215" s="4" t="s">
        <v>27</v>
      </c>
      <c r="D215" s="4" t="s">
        <v>28</v>
      </c>
      <c r="E215" s="4" t="s">
        <v>427</v>
      </c>
    </row>
    <row r="216" spans="1:5" ht="17.5" x14ac:dyDescent="0.35">
      <c r="A216" s="4" t="s">
        <v>428</v>
      </c>
      <c r="B216" s="4" t="s">
        <v>26</v>
      </c>
      <c r="C216" s="4" t="s">
        <v>27</v>
      </c>
      <c r="D216" s="4" t="s">
        <v>28</v>
      </c>
      <c r="E216" s="4" t="s">
        <v>429</v>
      </c>
    </row>
    <row r="217" spans="1:5" ht="17.5" x14ac:dyDescent="0.35">
      <c r="A217" s="4" t="s">
        <v>430</v>
      </c>
      <c r="B217" s="4" t="s">
        <v>26</v>
      </c>
      <c r="C217" s="4" t="s">
        <v>27</v>
      </c>
      <c r="D217" s="4" t="s">
        <v>28</v>
      </c>
      <c r="E217" s="4" t="s">
        <v>431</v>
      </c>
    </row>
    <row r="218" spans="1:5" ht="17.5" x14ac:dyDescent="0.35">
      <c r="A218" s="4" t="s">
        <v>432</v>
      </c>
      <c r="B218" s="4" t="s">
        <v>26</v>
      </c>
      <c r="C218" s="4" t="s">
        <v>27</v>
      </c>
      <c r="D218" s="4" t="s">
        <v>28</v>
      </c>
      <c r="E218" s="4" t="s">
        <v>300</v>
      </c>
    </row>
    <row r="219" spans="1:5" ht="17.5" x14ac:dyDescent="0.35">
      <c r="A219" s="4" t="s">
        <v>433</v>
      </c>
      <c r="B219" s="4" t="s">
        <v>26</v>
      </c>
      <c r="C219" s="4" t="s">
        <v>27</v>
      </c>
      <c r="D219" s="4" t="s">
        <v>28</v>
      </c>
      <c r="E219" s="4" t="s">
        <v>434</v>
      </c>
    </row>
    <row r="220" spans="1:5" ht="17.5" x14ac:dyDescent="0.35">
      <c r="A220" s="4" t="s">
        <v>435</v>
      </c>
      <c r="B220" s="4" t="s">
        <v>26</v>
      </c>
      <c r="C220" s="4" t="s">
        <v>27</v>
      </c>
      <c r="D220" s="4" t="s">
        <v>28</v>
      </c>
      <c r="E220" s="4" t="s">
        <v>212</v>
      </c>
    </row>
    <row r="221" spans="1:5" ht="17.5" x14ac:dyDescent="0.35">
      <c r="A221" s="4" t="s">
        <v>436</v>
      </c>
      <c r="B221" s="4" t="s">
        <v>26</v>
      </c>
      <c r="C221" s="4" t="s">
        <v>27</v>
      </c>
      <c r="D221" s="4" t="s">
        <v>28</v>
      </c>
      <c r="E221" s="4" t="s">
        <v>437</v>
      </c>
    </row>
    <row r="222" spans="1:5" ht="17.5" x14ac:dyDescent="0.35">
      <c r="A222" s="4" t="s">
        <v>438</v>
      </c>
      <c r="B222" s="4" t="s">
        <v>26</v>
      </c>
      <c r="C222" s="4" t="s">
        <v>27</v>
      </c>
      <c r="D222" s="4" t="s">
        <v>28</v>
      </c>
      <c r="E222" s="4" t="s">
        <v>439</v>
      </c>
    </row>
    <row r="223" spans="1:5" ht="17.5" x14ac:dyDescent="0.35">
      <c r="A223" s="4" t="s">
        <v>440</v>
      </c>
      <c r="B223" s="4" t="s">
        <v>26</v>
      </c>
      <c r="C223" s="4" t="s">
        <v>27</v>
      </c>
      <c r="D223" s="4" t="s">
        <v>28</v>
      </c>
      <c r="E223" s="4" t="s">
        <v>314</v>
      </c>
    </row>
    <row r="224" spans="1:5" ht="17.5" x14ac:dyDescent="0.35">
      <c r="A224" s="4" t="s">
        <v>441</v>
      </c>
      <c r="B224" s="4" t="s">
        <v>26</v>
      </c>
      <c r="C224" s="4" t="s">
        <v>27</v>
      </c>
      <c r="D224" s="4" t="s">
        <v>28</v>
      </c>
      <c r="E224" s="4" t="s">
        <v>335</v>
      </c>
    </row>
    <row r="225" spans="1:5" ht="17.5" x14ac:dyDescent="0.35">
      <c r="A225" s="4" t="s">
        <v>442</v>
      </c>
      <c r="B225" s="4" t="s">
        <v>26</v>
      </c>
      <c r="C225" s="4" t="s">
        <v>27</v>
      </c>
      <c r="D225" s="4" t="s">
        <v>443</v>
      </c>
      <c r="E225" s="4" t="s">
        <v>43</v>
      </c>
    </row>
    <row r="226" spans="1:5" ht="17.5" x14ac:dyDescent="0.35">
      <c r="A226" s="4" t="s">
        <v>444</v>
      </c>
      <c r="B226" s="4" t="s">
        <v>26</v>
      </c>
      <c r="C226" s="4" t="s">
        <v>27</v>
      </c>
      <c r="D226" s="4" t="s">
        <v>445</v>
      </c>
      <c r="E226" s="4" t="s">
        <v>43</v>
      </c>
    </row>
    <row r="227" spans="1:5" ht="17.5" x14ac:dyDescent="0.35">
      <c r="A227" s="4" t="s">
        <v>446</v>
      </c>
      <c r="B227" s="4" t="s">
        <v>26</v>
      </c>
      <c r="C227" s="4" t="s">
        <v>27</v>
      </c>
      <c r="D227" s="4" t="s">
        <v>447</v>
      </c>
      <c r="E227" s="4" t="s">
        <v>43</v>
      </c>
    </row>
    <row r="228" spans="1:5" ht="17.5" x14ac:dyDescent="0.35">
      <c r="A228" s="4" t="s">
        <v>448</v>
      </c>
      <c r="B228" s="4" t="s">
        <v>26</v>
      </c>
      <c r="C228" s="4" t="s">
        <v>27</v>
      </c>
      <c r="D228" s="4" t="s">
        <v>110</v>
      </c>
      <c r="E228" s="4" t="s">
        <v>43</v>
      </c>
    </row>
    <row r="229" spans="1:5" ht="17.5" x14ac:dyDescent="0.35">
      <c r="A229" s="9" t="s">
        <v>449</v>
      </c>
      <c r="B229" s="4" t="s">
        <v>26</v>
      </c>
      <c r="C229" s="4" t="s">
        <v>27</v>
      </c>
      <c r="D229" s="10" t="s">
        <v>450</v>
      </c>
      <c r="E229" s="10" t="s">
        <v>43</v>
      </c>
    </row>
    <row r="230" spans="1:5" ht="17.5" x14ac:dyDescent="0.35">
      <c r="A230" s="4" t="s">
        <v>451</v>
      </c>
      <c r="B230" s="4" t="s">
        <v>26</v>
      </c>
      <c r="C230" s="4" t="s">
        <v>27</v>
      </c>
      <c r="D230" s="4" t="s">
        <v>452</v>
      </c>
      <c r="E230" s="4" t="s">
        <v>43</v>
      </c>
    </row>
    <row r="231" spans="1:5" ht="17.5" x14ac:dyDescent="0.35">
      <c r="A231" s="4" t="s">
        <v>453</v>
      </c>
      <c r="B231" s="4" t="s">
        <v>26</v>
      </c>
      <c r="C231" s="4" t="s">
        <v>27</v>
      </c>
      <c r="D231" s="4" t="s">
        <v>454</v>
      </c>
      <c r="E231" s="4" t="s">
        <v>43</v>
      </c>
    </row>
    <row r="232" spans="1:5" ht="17.5" x14ac:dyDescent="0.35">
      <c r="A232" s="4" t="s">
        <v>455</v>
      </c>
      <c r="B232" s="4" t="s">
        <v>26</v>
      </c>
      <c r="C232" s="4" t="s">
        <v>27</v>
      </c>
      <c r="D232" s="4" t="s">
        <v>456</v>
      </c>
      <c r="E232" s="4" t="s">
        <v>43</v>
      </c>
    </row>
    <row r="233" spans="1:5" ht="17.5" x14ac:dyDescent="0.35">
      <c r="A233" s="4" t="s">
        <v>457</v>
      </c>
      <c r="B233" s="4" t="s">
        <v>131</v>
      </c>
      <c r="C233" s="4" t="s">
        <v>131</v>
      </c>
      <c r="D233" s="4" t="s">
        <v>458</v>
      </c>
      <c r="E233" s="4" t="s">
        <v>43</v>
      </c>
    </row>
    <row r="234" spans="1:5" ht="17.5" x14ac:dyDescent="0.35">
      <c r="A234" s="4" t="s">
        <v>459</v>
      </c>
      <c r="B234" s="4" t="s">
        <v>460</v>
      </c>
      <c r="C234" s="4" t="s">
        <v>461</v>
      </c>
      <c r="D234" s="4" t="s">
        <v>462</v>
      </c>
      <c r="E234" s="4" t="s">
        <v>43</v>
      </c>
    </row>
    <row r="235" spans="1:5" ht="17.5" x14ac:dyDescent="0.35">
      <c r="A235" s="4" t="s">
        <v>463</v>
      </c>
      <c r="B235" s="4" t="s">
        <v>460</v>
      </c>
      <c r="C235" s="4" t="s">
        <v>114</v>
      </c>
      <c r="D235" s="4" t="s">
        <v>464</v>
      </c>
      <c r="E235" s="4" t="s">
        <v>43</v>
      </c>
    </row>
    <row r="236" spans="1:5" ht="17.5" x14ac:dyDescent="0.35">
      <c r="A236" s="4" t="s">
        <v>465</v>
      </c>
      <c r="B236" s="4" t="s">
        <v>26</v>
      </c>
      <c r="C236" s="4" t="s">
        <v>27</v>
      </c>
      <c r="D236" s="4" t="s">
        <v>466</v>
      </c>
      <c r="E236" s="4" t="s">
        <v>43</v>
      </c>
    </row>
    <row r="237" spans="1:5" ht="17.5" x14ac:dyDescent="0.35">
      <c r="A237" s="4" t="s">
        <v>467</v>
      </c>
      <c r="B237" s="4" t="s">
        <v>26</v>
      </c>
      <c r="C237" s="4" t="s">
        <v>27</v>
      </c>
      <c r="D237" s="4" t="s">
        <v>466</v>
      </c>
      <c r="E237" s="4" t="s">
        <v>468</v>
      </c>
    </row>
    <row r="238" spans="1:5" ht="17.5" x14ac:dyDescent="0.35">
      <c r="A238" s="4" t="s">
        <v>469</v>
      </c>
      <c r="B238" s="4" t="s">
        <v>26</v>
      </c>
      <c r="C238" s="4" t="s">
        <v>27</v>
      </c>
      <c r="D238" s="4" t="s">
        <v>466</v>
      </c>
      <c r="E238" s="4" t="s">
        <v>470</v>
      </c>
    </row>
    <row r="239" spans="1:5" ht="17.5" x14ac:dyDescent="0.35">
      <c r="A239" s="4" t="s">
        <v>471</v>
      </c>
      <c r="B239" s="4" t="s">
        <v>26</v>
      </c>
      <c r="C239" s="4" t="s">
        <v>27</v>
      </c>
      <c r="D239" s="4" t="s">
        <v>472</v>
      </c>
      <c r="E239" s="4" t="s">
        <v>43</v>
      </c>
    </row>
    <row r="240" spans="1:5" ht="17.5" x14ac:dyDescent="0.35">
      <c r="A240" s="4" t="s">
        <v>473</v>
      </c>
      <c r="B240" s="4" t="s">
        <v>26</v>
      </c>
      <c r="C240" s="4" t="s">
        <v>27</v>
      </c>
      <c r="D240" s="4" t="s">
        <v>472</v>
      </c>
      <c r="E240" s="4" t="s">
        <v>474</v>
      </c>
    </row>
    <row r="241" spans="1:5" ht="17.5" x14ac:dyDescent="0.35">
      <c r="A241" s="4" t="s">
        <v>475</v>
      </c>
      <c r="B241" s="4" t="s">
        <v>26</v>
      </c>
      <c r="C241" s="4" t="s">
        <v>27</v>
      </c>
      <c r="D241" s="4" t="s">
        <v>472</v>
      </c>
      <c r="E241" s="4" t="s">
        <v>245</v>
      </c>
    </row>
    <row r="242" spans="1:5" ht="17.5" x14ac:dyDescent="0.35">
      <c r="A242" s="4" t="s">
        <v>476</v>
      </c>
      <c r="B242" s="4" t="s">
        <v>26</v>
      </c>
      <c r="C242" s="4" t="s">
        <v>27</v>
      </c>
      <c r="D242" s="4" t="s">
        <v>472</v>
      </c>
      <c r="E242" s="4" t="s">
        <v>477</v>
      </c>
    </row>
    <row r="243" spans="1:5" ht="17.5" x14ac:dyDescent="0.35">
      <c r="A243" s="4" t="s">
        <v>478</v>
      </c>
      <c r="B243" s="4" t="s">
        <v>26</v>
      </c>
      <c r="C243" s="4" t="s">
        <v>27</v>
      </c>
      <c r="D243" s="4" t="s">
        <v>472</v>
      </c>
      <c r="E243" s="4" t="s">
        <v>479</v>
      </c>
    </row>
    <row r="244" spans="1:5" ht="17.5" x14ac:dyDescent="0.35">
      <c r="A244" s="4" t="s">
        <v>480</v>
      </c>
      <c r="B244" s="4" t="s">
        <v>26</v>
      </c>
      <c r="C244" s="4" t="s">
        <v>27</v>
      </c>
      <c r="D244" s="4" t="s">
        <v>472</v>
      </c>
      <c r="E244" s="4" t="s">
        <v>481</v>
      </c>
    </row>
    <row r="245" spans="1:5" ht="17.5" x14ac:dyDescent="0.35">
      <c r="A245" s="4" t="s">
        <v>482</v>
      </c>
      <c r="B245" s="4" t="s">
        <v>460</v>
      </c>
      <c r="C245" s="4" t="s">
        <v>483</v>
      </c>
      <c r="D245" s="4" t="s">
        <v>483</v>
      </c>
      <c r="E245" s="4" t="s">
        <v>43</v>
      </c>
    </row>
    <row r="246" spans="1:5" ht="17.5" x14ac:dyDescent="0.35">
      <c r="A246" s="4" t="s">
        <v>484</v>
      </c>
      <c r="B246" s="4" t="s">
        <v>460</v>
      </c>
      <c r="C246" s="4" t="s">
        <v>483</v>
      </c>
      <c r="D246" s="4" t="s">
        <v>483</v>
      </c>
      <c r="E246" s="4" t="s">
        <v>485</v>
      </c>
    </row>
    <row r="247" spans="1:5" ht="17.5" x14ac:dyDescent="0.35">
      <c r="A247" s="4" t="s">
        <v>486</v>
      </c>
      <c r="B247" s="4" t="s">
        <v>460</v>
      </c>
      <c r="C247" s="4" t="s">
        <v>483</v>
      </c>
      <c r="D247" s="4" t="s">
        <v>483</v>
      </c>
      <c r="E247" s="4" t="s">
        <v>487</v>
      </c>
    </row>
    <row r="248" spans="1:5" ht="17.5" x14ac:dyDescent="0.35">
      <c r="A248" s="4" t="s">
        <v>488</v>
      </c>
      <c r="B248" s="4" t="s">
        <v>460</v>
      </c>
      <c r="C248" s="4" t="s">
        <v>483</v>
      </c>
      <c r="D248" s="4" t="s">
        <v>483</v>
      </c>
      <c r="E248" s="4" t="s">
        <v>489</v>
      </c>
    </row>
    <row r="249" spans="1:5" ht="17.5" x14ac:dyDescent="0.35">
      <c r="A249" s="4" t="s">
        <v>490</v>
      </c>
      <c r="B249" s="4" t="s">
        <v>491</v>
      </c>
      <c r="C249" s="4" t="s">
        <v>483</v>
      </c>
      <c r="D249" s="4" t="s">
        <v>483</v>
      </c>
      <c r="E249" s="4" t="s">
        <v>492</v>
      </c>
    </row>
    <row r="250" spans="1:5" ht="17.5" x14ac:dyDescent="0.35">
      <c r="A250" s="4" t="s">
        <v>493</v>
      </c>
      <c r="B250" s="4" t="s">
        <v>460</v>
      </c>
      <c r="C250" s="4" t="s">
        <v>483</v>
      </c>
      <c r="D250" s="4" t="s">
        <v>483</v>
      </c>
      <c r="E250" s="4" t="s">
        <v>494</v>
      </c>
    </row>
    <row r="251" spans="1:5" ht="17.5" x14ac:dyDescent="0.35">
      <c r="A251" s="4" t="s">
        <v>495</v>
      </c>
      <c r="B251" s="4" t="s">
        <v>26</v>
      </c>
      <c r="C251" s="4" t="s">
        <v>27</v>
      </c>
      <c r="D251" s="4" t="s">
        <v>33</v>
      </c>
      <c r="E251" s="4" t="s">
        <v>43</v>
      </c>
    </row>
    <row r="252" spans="1:5" ht="17.5" x14ac:dyDescent="0.35">
      <c r="A252" s="4" t="s">
        <v>496</v>
      </c>
      <c r="B252" s="4" t="s">
        <v>26</v>
      </c>
      <c r="C252" s="4" t="s">
        <v>27</v>
      </c>
      <c r="D252" s="4" t="s">
        <v>33</v>
      </c>
      <c r="E252" s="4" t="s">
        <v>497</v>
      </c>
    </row>
    <row r="253" spans="1:5" ht="17.5" x14ac:dyDescent="0.35">
      <c r="A253" s="4" t="s">
        <v>498</v>
      </c>
      <c r="B253" s="4" t="s">
        <v>26</v>
      </c>
      <c r="C253" s="4" t="s">
        <v>27</v>
      </c>
      <c r="D253" s="4" t="s">
        <v>33</v>
      </c>
      <c r="E253" s="4" t="s">
        <v>499</v>
      </c>
    </row>
    <row r="254" spans="1:5" ht="17.5" x14ac:dyDescent="0.35">
      <c r="A254" s="4" t="s">
        <v>500</v>
      </c>
      <c r="B254" s="4" t="s">
        <v>26</v>
      </c>
      <c r="C254" s="4" t="s">
        <v>27</v>
      </c>
      <c r="D254" s="4" t="s">
        <v>33</v>
      </c>
      <c r="E254" s="4" t="s">
        <v>477</v>
      </c>
    </row>
    <row r="255" spans="1:5" ht="17.5" x14ac:dyDescent="0.35">
      <c r="A255" s="4" t="s">
        <v>501</v>
      </c>
      <c r="B255" s="4" t="s">
        <v>26</v>
      </c>
      <c r="C255" s="4" t="s">
        <v>27</v>
      </c>
      <c r="D255" s="4" t="s">
        <v>33</v>
      </c>
      <c r="E255" s="4" t="s">
        <v>502</v>
      </c>
    </row>
    <row r="256" spans="1:5" ht="17.5" x14ac:dyDescent="0.35">
      <c r="A256" s="4" t="s">
        <v>503</v>
      </c>
      <c r="B256" s="4" t="s">
        <v>26</v>
      </c>
      <c r="C256" s="4" t="s">
        <v>27</v>
      </c>
      <c r="D256" s="4" t="s">
        <v>33</v>
      </c>
      <c r="E256" s="4" t="s">
        <v>504</v>
      </c>
    </row>
    <row r="257" spans="1:5" ht="17.5" x14ac:dyDescent="0.35">
      <c r="A257" s="4" t="s">
        <v>505</v>
      </c>
      <c r="B257" s="4" t="s">
        <v>26</v>
      </c>
      <c r="C257" s="4" t="s">
        <v>27</v>
      </c>
      <c r="D257" s="4" t="s">
        <v>33</v>
      </c>
      <c r="E257" s="4" t="s">
        <v>506</v>
      </c>
    </row>
    <row r="258" spans="1:5" ht="17.5" x14ac:dyDescent="0.35">
      <c r="A258" s="4" t="s">
        <v>507</v>
      </c>
      <c r="B258" s="4" t="s">
        <v>508</v>
      </c>
      <c r="C258" s="4" t="s">
        <v>508</v>
      </c>
      <c r="D258" s="4" t="s">
        <v>509</v>
      </c>
      <c r="E258" s="4" t="s">
        <v>43</v>
      </c>
    </row>
    <row r="259" spans="1:5" ht="17.5" x14ac:dyDescent="0.35">
      <c r="A259" s="4" t="s">
        <v>510</v>
      </c>
      <c r="B259" s="4" t="s">
        <v>511</v>
      </c>
      <c r="C259" s="4" t="s">
        <v>511</v>
      </c>
      <c r="D259" s="4" t="s">
        <v>509</v>
      </c>
      <c r="E259" s="4" t="s">
        <v>512</v>
      </c>
    </row>
    <row r="260" spans="1:5" ht="17.5" x14ac:dyDescent="0.35">
      <c r="A260" s="4" t="s">
        <v>513</v>
      </c>
      <c r="B260" s="4" t="s">
        <v>508</v>
      </c>
      <c r="C260" s="4" t="s">
        <v>508</v>
      </c>
      <c r="D260" s="4" t="s">
        <v>509</v>
      </c>
      <c r="E260" s="4" t="s">
        <v>474</v>
      </c>
    </row>
    <row r="261" spans="1:5" ht="17.5" x14ac:dyDescent="0.35">
      <c r="A261" s="4" t="s">
        <v>514</v>
      </c>
      <c r="B261" s="4" t="s">
        <v>508</v>
      </c>
      <c r="C261" s="4" t="s">
        <v>508</v>
      </c>
      <c r="D261" s="4" t="s">
        <v>509</v>
      </c>
      <c r="E261" s="4" t="s">
        <v>515</v>
      </c>
    </row>
    <row r="262" spans="1:5" ht="17.5" x14ac:dyDescent="0.35">
      <c r="A262" s="4" t="s">
        <v>516</v>
      </c>
      <c r="B262" s="4" t="s">
        <v>508</v>
      </c>
      <c r="C262" s="4" t="s">
        <v>508</v>
      </c>
      <c r="D262" s="4" t="s">
        <v>509</v>
      </c>
      <c r="E262" s="4" t="s">
        <v>517</v>
      </c>
    </row>
    <row r="263" spans="1:5" ht="17.5" x14ac:dyDescent="0.35">
      <c r="A263" s="4" t="s">
        <v>518</v>
      </c>
      <c r="B263" s="4" t="s">
        <v>508</v>
      </c>
      <c r="C263" s="4" t="s">
        <v>508</v>
      </c>
      <c r="D263" s="4" t="s">
        <v>509</v>
      </c>
      <c r="E263" s="4" t="s">
        <v>519</v>
      </c>
    </row>
    <row r="264" spans="1:5" ht="17.5" x14ac:dyDescent="0.35">
      <c r="A264" s="4" t="s">
        <v>520</v>
      </c>
      <c r="B264" s="4" t="s">
        <v>508</v>
      </c>
      <c r="C264" s="4" t="s">
        <v>508</v>
      </c>
      <c r="D264" s="4" t="s">
        <v>509</v>
      </c>
      <c r="E264" s="4" t="s">
        <v>477</v>
      </c>
    </row>
    <row r="265" spans="1:5" ht="17.5" x14ac:dyDescent="0.35">
      <c r="A265" s="4" t="s">
        <v>521</v>
      </c>
      <c r="B265" s="4" t="s">
        <v>508</v>
      </c>
      <c r="C265" s="4" t="s">
        <v>508</v>
      </c>
      <c r="D265" s="4" t="s">
        <v>509</v>
      </c>
      <c r="E265" s="4" t="s">
        <v>504</v>
      </c>
    </row>
    <row r="266" spans="1:5" ht="17.5" x14ac:dyDescent="0.35">
      <c r="A266" s="4" t="s">
        <v>522</v>
      </c>
      <c r="B266" s="4" t="s">
        <v>508</v>
      </c>
      <c r="C266" s="4" t="s">
        <v>508</v>
      </c>
      <c r="D266" s="4" t="s">
        <v>509</v>
      </c>
      <c r="E266" s="4" t="s">
        <v>523</v>
      </c>
    </row>
    <row r="267" spans="1:5" ht="17.5" x14ac:dyDescent="0.35">
      <c r="A267" s="4" t="s">
        <v>524</v>
      </c>
      <c r="B267" s="4" t="s">
        <v>26</v>
      </c>
      <c r="C267" s="4" t="s">
        <v>27</v>
      </c>
      <c r="D267" s="4" t="s">
        <v>525</v>
      </c>
      <c r="E267" s="4" t="s">
        <v>43</v>
      </c>
    </row>
    <row r="268" spans="1:5" ht="17.5" x14ac:dyDescent="0.35">
      <c r="A268" s="4" t="s">
        <v>526</v>
      </c>
      <c r="B268" s="4" t="s">
        <v>511</v>
      </c>
      <c r="C268" s="4" t="s">
        <v>511</v>
      </c>
      <c r="D268" s="4" t="s">
        <v>525</v>
      </c>
      <c r="E268" s="4" t="s">
        <v>512</v>
      </c>
    </row>
    <row r="269" spans="1:5" ht="17.5" x14ac:dyDescent="0.35">
      <c r="A269" s="4" t="s">
        <v>527</v>
      </c>
      <c r="B269" s="4" t="s">
        <v>460</v>
      </c>
      <c r="C269" s="4" t="s">
        <v>528</v>
      </c>
      <c r="D269" s="4" t="s">
        <v>525</v>
      </c>
      <c r="E269" s="4" t="s">
        <v>529</v>
      </c>
    </row>
    <row r="270" spans="1:5" ht="17.5" x14ac:dyDescent="0.35">
      <c r="A270" s="4" t="s">
        <v>530</v>
      </c>
      <c r="B270" s="4" t="s">
        <v>460</v>
      </c>
      <c r="C270" s="4" t="s">
        <v>528</v>
      </c>
      <c r="D270" s="4" t="s">
        <v>525</v>
      </c>
      <c r="E270" s="4" t="s">
        <v>531</v>
      </c>
    </row>
    <row r="271" spans="1:5" ht="17.5" x14ac:dyDescent="0.35">
      <c r="A271" s="4" t="s">
        <v>532</v>
      </c>
      <c r="B271" s="4" t="s">
        <v>26</v>
      </c>
      <c r="C271" s="4" t="s">
        <v>27</v>
      </c>
      <c r="D271" s="4" t="s">
        <v>525</v>
      </c>
      <c r="E271" s="4" t="s">
        <v>466</v>
      </c>
    </row>
    <row r="272" spans="1:5" ht="17.5" x14ac:dyDescent="0.35">
      <c r="A272" s="4" t="s">
        <v>533</v>
      </c>
      <c r="B272" s="4" t="s">
        <v>26</v>
      </c>
      <c r="C272" s="4" t="s">
        <v>27</v>
      </c>
      <c r="D272" s="4" t="s">
        <v>525</v>
      </c>
      <c r="E272" s="4" t="s">
        <v>474</v>
      </c>
    </row>
    <row r="273" spans="1:5" ht="17.5" x14ac:dyDescent="0.35">
      <c r="A273" s="4" t="s">
        <v>534</v>
      </c>
      <c r="B273" s="4" t="s">
        <v>26</v>
      </c>
      <c r="C273" s="4" t="s">
        <v>27</v>
      </c>
      <c r="D273" s="4" t="s">
        <v>525</v>
      </c>
      <c r="E273" s="4" t="s">
        <v>517</v>
      </c>
    </row>
    <row r="274" spans="1:5" ht="17.5" x14ac:dyDescent="0.35">
      <c r="A274" s="4" t="s">
        <v>535</v>
      </c>
      <c r="B274" s="4" t="s">
        <v>460</v>
      </c>
      <c r="C274" s="4" t="s">
        <v>528</v>
      </c>
      <c r="D274" s="4" t="s">
        <v>525</v>
      </c>
      <c r="E274" s="4" t="s">
        <v>536</v>
      </c>
    </row>
    <row r="275" spans="1:5" ht="17.5" x14ac:dyDescent="0.35">
      <c r="A275" s="4" t="s">
        <v>537</v>
      </c>
      <c r="B275" s="4" t="s">
        <v>460</v>
      </c>
      <c r="C275" s="4" t="s">
        <v>528</v>
      </c>
      <c r="D275" s="4" t="s">
        <v>525</v>
      </c>
      <c r="E275" s="4" t="s">
        <v>538</v>
      </c>
    </row>
    <row r="276" spans="1:5" ht="17.5" x14ac:dyDescent="0.35">
      <c r="A276" s="4" t="s">
        <v>539</v>
      </c>
      <c r="B276" s="4" t="s">
        <v>26</v>
      </c>
      <c r="C276" s="4" t="s">
        <v>27</v>
      </c>
      <c r="D276" s="4" t="s">
        <v>525</v>
      </c>
      <c r="E276" s="4" t="s">
        <v>245</v>
      </c>
    </row>
    <row r="277" spans="1:5" ht="17.5" x14ac:dyDescent="0.35">
      <c r="A277" s="4" t="s">
        <v>540</v>
      </c>
      <c r="B277" s="4" t="s">
        <v>460</v>
      </c>
      <c r="C277" s="4" t="s">
        <v>541</v>
      </c>
      <c r="D277" s="4" t="s">
        <v>525</v>
      </c>
      <c r="E277" s="4" t="s">
        <v>542</v>
      </c>
    </row>
    <row r="278" spans="1:5" ht="17.5" x14ac:dyDescent="0.35">
      <c r="A278" s="4" t="s">
        <v>543</v>
      </c>
      <c r="B278" s="4" t="s">
        <v>460</v>
      </c>
      <c r="C278" s="4" t="s">
        <v>270</v>
      </c>
      <c r="D278" s="4" t="s">
        <v>525</v>
      </c>
      <c r="E278" s="4" t="s">
        <v>270</v>
      </c>
    </row>
    <row r="279" spans="1:5" ht="17.5" x14ac:dyDescent="0.35">
      <c r="A279" s="4" t="s">
        <v>544</v>
      </c>
      <c r="B279" s="4" t="s">
        <v>508</v>
      </c>
      <c r="C279" s="4" t="s">
        <v>508</v>
      </c>
      <c r="D279" s="4" t="s">
        <v>525</v>
      </c>
      <c r="E279" s="4" t="s">
        <v>519</v>
      </c>
    </row>
    <row r="280" spans="1:5" ht="17.5" x14ac:dyDescent="0.35">
      <c r="A280" s="4" t="s">
        <v>545</v>
      </c>
      <c r="B280" s="4" t="s">
        <v>460</v>
      </c>
      <c r="C280" s="4" t="s">
        <v>546</v>
      </c>
      <c r="D280" s="4" t="s">
        <v>525</v>
      </c>
      <c r="E280" s="4" t="s">
        <v>546</v>
      </c>
    </row>
    <row r="281" spans="1:5" ht="17.5" x14ac:dyDescent="0.35">
      <c r="A281" s="4" t="s">
        <v>547</v>
      </c>
      <c r="B281" s="4" t="s">
        <v>508</v>
      </c>
      <c r="C281" s="4" t="s">
        <v>508</v>
      </c>
      <c r="D281" s="4" t="s">
        <v>525</v>
      </c>
      <c r="E281" s="4" t="s">
        <v>477</v>
      </c>
    </row>
    <row r="282" spans="1:5" ht="17.5" x14ac:dyDescent="0.35">
      <c r="A282" s="4" t="s">
        <v>548</v>
      </c>
      <c r="B282" s="4" t="s">
        <v>460</v>
      </c>
      <c r="C282" s="4" t="s">
        <v>335</v>
      </c>
      <c r="D282" s="4" t="s">
        <v>525</v>
      </c>
      <c r="E282" s="4" t="s">
        <v>549</v>
      </c>
    </row>
    <row r="283" spans="1:5" ht="17.5" x14ac:dyDescent="0.35">
      <c r="A283" s="4" t="s">
        <v>548</v>
      </c>
      <c r="B283" s="4" t="s">
        <v>460</v>
      </c>
      <c r="C283" s="4" t="s">
        <v>546</v>
      </c>
      <c r="D283" s="4" t="s">
        <v>525</v>
      </c>
      <c r="E283" s="4" t="s">
        <v>549</v>
      </c>
    </row>
    <row r="284" spans="1:5" ht="17.5" x14ac:dyDescent="0.35">
      <c r="A284" s="4" t="s">
        <v>550</v>
      </c>
      <c r="B284" s="4" t="s">
        <v>460</v>
      </c>
      <c r="C284" s="4" t="s">
        <v>528</v>
      </c>
      <c r="D284" s="4" t="s">
        <v>525</v>
      </c>
      <c r="E284" s="4" t="s">
        <v>551</v>
      </c>
    </row>
    <row r="285" spans="1:5" ht="17.5" x14ac:dyDescent="0.35">
      <c r="A285" s="4" t="s">
        <v>552</v>
      </c>
      <c r="B285" s="4" t="s">
        <v>26</v>
      </c>
      <c r="C285" s="4" t="s">
        <v>27</v>
      </c>
      <c r="D285" s="4" t="s">
        <v>525</v>
      </c>
      <c r="E285" s="4" t="s">
        <v>470</v>
      </c>
    </row>
    <row r="286" spans="1:5" ht="17.5" x14ac:dyDescent="0.35">
      <c r="A286" s="4" t="s">
        <v>553</v>
      </c>
      <c r="B286" s="4" t="s">
        <v>460</v>
      </c>
      <c r="C286" s="4" t="s">
        <v>270</v>
      </c>
      <c r="D286" s="4" t="s">
        <v>525</v>
      </c>
      <c r="E286" s="4" t="s">
        <v>554</v>
      </c>
    </row>
    <row r="287" spans="1:5" ht="17.5" x14ac:dyDescent="0.35">
      <c r="A287" s="4" t="s">
        <v>555</v>
      </c>
      <c r="B287" s="4" t="s">
        <v>460</v>
      </c>
      <c r="C287" s="4" t="s">
        <v>528</v>
      </c>
      <c r="D287" s="4" t="s">
        <v>525</v>
      </c>
      <c r="E287" s="4" t="s">
        <v>556</v>
      </c>
    </row>
    <row r="288" spans="1:5" ht="17.5" x14ac:dyDescent="0.35">
      <c r="A288" s="4" t="s">
        <v>557</v>
      </c>
      <c r="B288" s="4" t="s">
        <v>460</v>
      </c>
      <c r="C288" s="4" t="s">
        <v>558</v>
      </c>
      <c r="D288" s="4" t="s">
        <v>525</v>
      </c>
      <c r="E288" s="4" t="s">
        <v>559</v>
      </c>
    </row>
    <row r="289" spans="1:5" ht="17.5" x14ac:dyDescent="0.35">
      <c r="A289" s="4" t="s">
        <v>560</v>
      </c>
      <c r="B289" s="4" t="s">
        <v>26</v>
      </c>
      <c r="C289" s="4" t="s">
        <v>27</v>
      </c>
      <c r="D289" s="4" t="s">
        <v>525</v>
      </c>
      <c r="E289" s="4" t="s">
        <v>561</v>
      </c>
    </row>
    <row r="290" spans="1:5" ht="17.5" x14ac:dyDescent="0.35">
      <c r="A290" s="4" t="s">
        <v>562</v>
      </c>
      <c r="B290" s="4" t="s">
        <v>460</v>
      </c>
      <c r="C290" s="4" t="s">
        <v>296</v>
      </c>
      <c r="D290" s="4" t="s">
        <v>525</v>
      </c>
      <c r="E290" s="4" t="s">
        <v>296</v>
      </c>
    </row>
    <row r="291" spans="1:5" ht="17.5" x14ac:dyDescent="0.35">
      <c r="A291" s="4" t="s">
        <v>563</v>
      </c>
      <c r="B291" s="4" t="s">
        <v>460</v>
      </c>
      <c r="C291" s="4" t="s">
        <v>564</v>
      </c>
      <c r="D291" s="4" t="s">
        <v>525</v>
      </c>
      <c r="E291" s="4" t="s">
        <v>565</v>
      </c>
    </row>
    <row r="292" spans="1:5" ht="17.5" x14ac:dyDescent="0.35">
      <c r="A292" s="4" t="s">
        <v>566</v>
      </c>
      <c r="B292" s="4" t="s">
        <v>26</v>
      </c>
      <c r="C292" s="4" t="s">
        <v>27</v>
      </c>
      <c r="D292" s="4" t="s">
        <v>525</v>
      </c>
      <c r="E292" s="4" t="s">
        <v>567</v>
      </c>
    </row>
    <row r="293" spans="1:5" ht="17.5" x14ac:dyDescent="0.35">
      <c r="A293" s="4" t="s">
        <v>568</v>
      </c>
      <c r="B293" s="4" t="s">
        <v>26</v>
      </c>
      <c r="C293" s="4" t="s">
        <v>27</v>
      </c>
      <c r="D293" s="4" t="s">
        <v>525</v>
      </c>
      <c r="E293" s="4" t="s">
        <v>504</v>
      </c>
    </row>
    <row r="294" spans="1:5" ht="17.5" x14ac:dyDescent="0.35">
      <c r="A294" s="4" t="s">
        <v>569</v>
      </c>
      <c r="B294" s="4" t="s">
        <v>26</v>
      </c>
      <c r="C294" s="4" t="s">
        <v>27</v>
      </c>
      <c r="D294" s="4" t="s">
        <v>525</v>
      </c>
      <c r="E294" s="4" t="s">
        <v>523</v>
      </c>
    </row>
    <row r="295" spans="1:5" ht="17.5" x14ac:dyDescent="0.35">
      <c r="A295" s="4" t="s">
        <v>570</v>
      </c>
      <c r="B295" s="4" t="s">
        <v>26</v>
      </c>
      <c r="C295" s="4" t="s">
        <v>27</v>
      </c>
      <c r="D295" s="4" t="s">
        <v>525</v>
      </c>
      <c r="E295" s="4" t="s">
        <v>571</v>
      </c>
    </row>
    <row r="296" spans="1:5" ht="17.5" x14ac:dyDescent="0.35">
      <c r="A296" s="4" t="s">
        <v>572</v>
      </c>
      <c r="B296" s="4" t="s">
        <v>460</v>
      </c>
      <c r="C296" s="4" t="s">
        <v>335</v>
      </c>
      <c r="D296" s="4" t="s">
        <v>525</v>
      </c>
      <c r="E296" s="4" t="s">
        <v>573</v>
      </c>
    </row>
    <row r="297" spans="1:5" ht="17.5" x14ac:dyDescent="0.35">
      <c r="A297" s="4" t="s">
        <v>574</v>
      </c>
      <c r="B297" s="4" t="s">
        <v>26</v>
      </c>
      <c r="C297" s="4" t="s">
        <v>27</v>
      </c>
      <c r="D297" s="4" t="s">
        <v>575</v>
      </c>
      <c r="E297" s="4" t="s">
        <v>576</v>
      </c>
    </row>
    <row r="298" spans="1:5" ht="17.5" x14ac:dyDescent="0.35">
      <c r="A298" s="4" t="s">
        <v>577</v>
      </c>
      <c r="B298" s="4" t="s">
        <v>26</v>
      </c>
      <c r="C298" s="4" t="s">
        <v>27</v>
      </c>
      <c r="D298" s="4" t="s">
        <v>575</v>
      </c>
      <c r="E298" s="4" t="s">
        <v>578</v>
      </c>
    </row>
    <row r="299" spans="1:5" ht="17.5" x14ac:dyDescent="0.35">
      <c r="A299" s="4" t="s">
        <v>579</v>
      </c>
      <c r="B299" s="4" t="s">
        <v>26</v>
      </c>
      <c r="C299" s="4" t="s">
        <v>27</v>
      </c>
      <c r="D299" s="4" t="s">
        <v>575</v>
      </c>
      <c r="E299" s="4" t="s">
        <v>580</v>
      </c>
    </row>
    <row r="300" spans="1:5" ht="17.5" x14ac:dyDescent="0.35">
      <c r="A300" s="4" t="s">
        <v>581</v>
      </c>
      <c r="B300" s="4" t="s">
        <v>26</v>
      </c>
      <c r="C300" s="4" t="s">
        <v>27</v>
      </c>
      <c r="D300" s="4" t="s">
        <v>575</v>
      </c>
      <c r="E300" s="4" t="s">
        <v>582</v>
      </c>
    </row>
    <row r="301" spans="1:5" ht="17.5" x14ac:dyDescent="0.35">
      <c r="A301" s="4" t="s">
        <v>583</v>
      </c>
      <c r="B301" s="4" t="s">
        <v>26</v>
      </c>
      <c r="C301" s="4" t="s">
        <v>27</v>
      </c>
      <c r="D301" s="4" t="s">
        <v>575</v>
      </c>
      <c r="E301" s="4" t="s">
        <v>584</v>
      </c>
    </row>
    <row r="302" spans="1:5" ht="17.5" x14ac:dyDescent="0.35">
      <c r="A302" s="4" t="s">
        <v>585</v>
      </c>
      <c r="B302" s="4" t="s">
        <v>26</v>
      </c>
      <c r="C302" s="4" t="s">
        <v>27</v>
      </c>
      <c r="D302" s="4" t="s">
        <v>575</v>
      </c>
      <c r="E302" s="4" t="s">
        <v>586</v>
      </c>
    </row>
    <row r="303" spans="1:5" ht="17.5" x14ac:dyDescent="0.35">
      <c r="A303" s="4" t="s">
        <v>587</v>
      </c>
      <c r="B303" s="4" t="s">
        <v>460</v>
      </c>
      <c r="C303" s="4" t="s">
        <v>461</v>
      </c>
      <c r="D303" s="4" t="s">
        <v>588</v>
      </c>
      <c r="E303" s="4" t="s">
        <v>43</v>
      </c>
    </row>
    <row r="304" spans="1:5" ht="17.5" x14ac:dyDescent="0.35">
      <c r="A304" s="4" t="s">
        <v>589</v>
      </c>
      <c r="B304" s="4" t="s">
        <v>26</v>
      </c>
      <c r="C304" s="4" t="s">
        <v>27</v>
      </c>
      <c r="D304" s="4" t="s">
        <v>590</v>
      </c>
      <c r="E304" s="4" t="s">
        <v>43</v>
      </c>
    </row>
    <row r="305" spans="1:5" ht="17.5" x14ac:dyDescent="0.35">
      <c r="A305" s="4" t="s">
        <v>591</v>
      </c>
      <c r="B305" s="4" t="s">
        <v>460</v>
      </c>
      <c r="C305" s="4" t="s">
        <v>528</v>
      </c>
      <c r="D305" s="4" t="s">
        <v>590</v>
      </c>
      <c r="E305" s="4" t="s">
        <v>592</v>
      </c>
    </row>
    <row r="306" spans="1:5" ht="17.5" x14ac:dyDescent="0.35">
      <c r="A306" s="4" t="s">
        <v>593</v>
      </c>
      <c r="B306" s="4" t="s">
        <v>26</v>
      </c>
      <c r="C306" s="4" t="s">
        <v>27</v>
      </c>
      <c r="D306" s="4" t="s">
        <v>590</v>
      </c>
      <c r="E306" s="4" t="s">
        <v>594</v>
      </c>
    </row>
    <row r="307" spans="1:5" ht="17.5" x14ac:dyDescent="0.35">
      <c r="A307" s="4" t="s">
        <v>595</v>
      </c>
      <c r="B307" s="4" t="s">
        <v>26</v>
      </c>
      <c r="C307" s="4" t="s">
        <v>27</v>
      </c>
      <c r="D307" s="4" t="s">
        <v>590</v>
      </c>
      <c r="E307" s="4" t="s">
        <v>596</v>
      </c>
    </row>
    <row r="308" spans="1:5" ht="17.5" x14ac:dyDescent="0.35">
      <c r="A308" s="4" t="s">
        <v>597</v>
      </c>
      <c r="B308" s="4" t="s">
        <v>598</v>
      </c>
      <c r="C308" s="4" t="s">
        <v>599</v>
      </c>
      <c r="D308" s="4" t="s">
        <v>599</v>
      </c>
      <c r="E308" s="4" t="s">
        <v>43</v>
      </c>
    </row>
    <row r="309" spans="1:5" ht="17.5" x14ac:dyDescent="0.35">
      <c r="A309" s="4" t="s">
        <v>600</v>
      </c>
      <c r="B309" s="4" t="s">
        <v>598</v>
      </c>
      <c r="C309" s="4" t="s">
        <v>599</v>
      </c>
      <c r="D309" s="4" t="s">
        <v>599</v>
      </c>
      <c r="E309" s="4" t="s">
        <v>517</v>
      </c>
    </row>
    <row r="310" spans="1:5" ht="17.5" x14ac:dyDescent="0.35">
      <c r="A310" s="4" t="s">
        <v>601</v>
      </c>
      <c r="B310" s="4" t="s">
        <v>598</v>
      </c>
      <c r="C310" s="4" t="s">
        <v>599</v>
      </c>
      <c r="D310" s="4" t="s">
        <v>599</v>
      </c>
      <c r="E310" s="4" t="s">
        <v>245</v>
      </c>
    </row>
    <row r="311" spans="1:5" ht="17.5" x14ac:dyDescent="0.35">
      <c r="A311" s="9" t="s">
        <v>602</v>
      </c>
      <c r="B311" s="4" t="s">
        <v>598</v>
      </c>
      <c r="C311" s="4" t="s">
        <v>599</v>
      </c>
      <c r="D311" s="4" t="s">
        <v>599</v>
      </c>
      <c r="E311" s="4" t="s">
        <v>603</v>
      </c>
    </row>
    <row r="312" spans="1:5" ht="17.5" x14ac:dyDescent="0.35">
      <c r="A312" s="4" t="s">
        <v>604</v>
      </c>
      <c r="B312" s="4" t="s">
        <v>598</v>
      </c>
      <c r="C312" s="4" t="s">
        <v>599</v>
      </c>
      <c r="D312" s="4" t="s">
        <v>599</v>
      </c>
      <c r="E312" s="4" t="s">
        <v>605</v>
      </c>
    </row>
    <row r="313" spans="1:5" ht="17.5" x14ac:dyDescent="0.35">
      <c r="A313" s="4" t="s">
        <v>606</v>
      </c>
      <c r="B313" s="4" t="s">
        <v>598</v>
      </c>
      <c r="C313" s="4" t="s">
        <v>599</v>
      </c>
      <c r="D313" s="4" t="s">
        <v>599</v>
      </c>
      <c r="E313" s="4" t="s">
        <v>607</v>
      </c>
    </row>
    <row r="314" spans="1:5" ht="17.5" x14ac:dyDescent="0.35">
      <c r="A314" s="4" t="s">
        <v>608</v>
      </c>
      <c r="B314" s="4" t="s">
        <v>598</v>
      </c>
      <c r="C314" s="4" t="s">
        <v>599</v>
      </c>
      <c r="D314" s="4" t="s">
        <v>599</v>
      </c>
      <c r="E314" s="4" t="s">
        <v>609</v>
      </c>
    </row>
    <row r="315" spans="1:5" ht="17.5" x14ac:dyDescent="0.35">
      <c r="A315" s="4" t="s">
        <v>610</v>
      </c>
      <c r="B315" s="4" t="s">
        <v>598</v>
      </c>
      <c r="C315" s="4" t="s">
        <v>599</v>
      </c>
      <c r="D315" s="4" t="s">
        <v>599</v>
      </c>
      <c r="E315" s="4" t="s">
        <v>477</v>
      </c>
    </row>
    <row r="316" spans="1:5" ht="17.5" x14ac:dyDescent="0.35">
      <c r="A316" s="4" t="s">
        <v>611</v>
      </c>
      <c r="B316" s="4" t="s">
        <v>598</v>
      </c>
      <c r="C316" s="4" t="s">
        <v>599</v>
      </c>
      <c r="D316" s="4" t="s">
        <v>599</v>
      </c>
      <c r="E316" s="4" t="s">
        <v>612</v>
      </c>
    </row>
    <row r="317" spans="1:5" ht="17.5" x14ac:dyDescent="0.35">
      <c r="A317" s="4" t="s">
        <v>613</v>
      </c>
      <c r="B317" s="4" t="s">
        <v>598</v>
      </c>
      <c r="C317" s="4" t="s">
        <v>599</v>
      </c>
      <c r="D317" s="4" t="s">
        <v>599</v>
      </c>
      <c r="E317" s="4" t="s">
        <v>614</v>
      </c>
    </row>
    <row r="318" spans="1:5" ht="17.5" x14ac:dyDescent="0.35">
      <c r="A318" s="4" t="s">
        <v>615</v>
      </c>
      <c r="B318" s="4" t="s">
        <v>598</v>
      </c>
      <c r="C318" s="4" t="s">
        <v>599</v>
      </c>
      <c r="D318" s="4" t="s">
        <v>599</v>
      </c>
      <c r="E318" s="4" t="s">
        <v>616</v>
      </c>
    </row>
    <row r="319" spans="1:5" ht="17.5" x14ac:dyDescent="0.35">
      <c r="A319" s="4" t="s">
        <v>617</v>
      </c>
      <c r="B319" s="4" t="s">
        <v>460</v>
      </c>
      <c r="C319" s="4" t="s">
        <v>618</v>
      </c>
      <c r="D319" s="4" t="s">
        <v>618</v>
      </c>
      <c r="E319" s="4" t="s">
        <v>43</v>
      </c>
    </row>
    <row r="320" spans="1:5" ht="17.5" x14ac:dyDescent="0.35">
      <c r="A320" s="4" t="s">
        <v>619</v>
      </c>
      <c r="B320" s="4" t="s">
        <v>460</v>
      </c>
      <c r="C320" s="4" t="s">
        <v>618</v>
      </c>
      <c r="D320" s="4" t="s">
        <v>618</v>
      </c>
      <c r="E320" s="4" t="s">
        <v>620</v>
      </c>
    </row>
    <row r="321" spans="1:5" ht="17.5" x14ac:dyDescent="0.35">
      <c r="A321" s="4" t="s">
        <v>621</v>
      </c>
      <c r="B321" s="4" t="s">
        <v>460</v>
      </c>
      <c r="C321" s="4" t="s">
        <v>618</v>
      </c>
      <c r="D321" s="4" t="s">
        <v>618</v>
      </c>
      <c r="E321" s="4" t="s">
        <v>622</v>
      </c>
    </row>
    <row r="322" spans="1:5" ht="17.5" x14ac:dyDescent="0.35">
      <c r="A322" s="4" t="s">
        <v>623</v>
      </c>
      <c r="B322" s="4" t="s">
        <v>460</v>
      </c>
      <c r="C322" s="4" t="s">
        <v>618</v>
      </c>
      <c r="D322" s="4" t="s">
        <v>618</v>
      </c>
      <c r="E322" s="4" t="s">
        <v>624</v>
      </c>
    </row>
    <row r="323" spans="1:5" ht="17.5" x14ac:dyDescent="0.35">
      <c r="A323" s="4" t="s">
        <v>625</v>
      </c>
      <c r="B323" s="4" t="s">
        <v>460</v>
      </c>
      <c r="C323" s="4" t="s">
        <v>618</v>
      </c>
      <c r="D323" s="4" t="s">
        <v>618</v>
      </c>
      <c r="E323" s="4" t="s">
        <v>626</v>
      </c>
    </row>
    <row r="324" spans="1:5" ht="17.5" x14ac:dyDescent="0.35">
      <c r="A324" s="4" t="s">
        <v>627</v>
      </c>
      <c r="B324" s="4" t="s">
        <v>491</v>
      </c>
      <c r="C324" s="4" t="s">
        <v>618</v>
      </c>
      <c r="D324" s="4" t="s">
        <v>618</v>
      </c>
      <c r="E324" s="4" t="s">
        <v>628</v>
      </c>
    </row>
    <row r="325" spans="1:5" ht="17.5" x14ac:dyDescent="0.35">
      <c r="A325" s="4" t="s">
        <v>629</v>
      </c>
      <c r="B325" s="4" t="s">
        <v>460</v>
      </c>
      <c r="C325" s="4" t="s">
        <v>618</v>
      </c>
      <c r="D325" s="4" t="s">
        <v>618</v>
      </c>
      <c r="E325" s="4" t="s">
        <v>630</v>
      </c>
    </row>
    <row r="326" spans="1:5" ht="17.5" x14ac:dyDescent="0.35">
      <c r="A326" s="4" t="s">
        <v>631</v>
      </c>
      <c r="B326" s="4" t="s">
        <v>460</v>
      </c>
      <c r="C326" s="4" t="s">
        <v>618</v>
      </c>
      <c r="D326" s="4" t="s">
        <v>618</v>
      </c>
      <c r="E326" s="4" t="s">
        <v>632</v>
      </c>
    </row>
    <row r="327" spans="1:5" ht="17.5" x14ac:dyDescent="0.35">
      <c r="A327" s="4" t="s">
        <v>633</v>
      </c>
      <c r="B327" s="4" t="s">
        <v>460</v>
      </c>
      <c r="C327" s="4" t="s">
        <v>634</v>
      </c>
      <c r="D327" s="4" t="s">
        <v>634</v>
      </c>
      <c r="E327" s="4" t="s">
        <v>43</v>
      </c>
    </row>
    <row r="328" spans="1:5" ht="17.5" x14ac:dyDescent="0.35">
      <c r="A328" s="4" t="s">
        <v>635</v>
      </c>
      <c r="B328" s="4" t="s">
        <v>491</v>
      </c>
      <c r="C328" s="4" t="s">
        <v>634</v>
      </c>
      <c r="D328" s="4" t="s">
        <v>634</v>
      </c>
      <c r="E328" s="4" t="s">
        <v>636</v>
      </c>
    </row>
    <row r="329" spans="1:5" ht="17.5" x14ac:dyDescent="0.35">
      <c r="A329" s="4" t="s">
        <v>637</v>
      </c>
      <c r="B329" s="4" t="s">
        <v>460</v>
      </c>
      <c r="C329" s="4" t="s">
        <v>634</v>
      </c>
      <c r="D329" s="4" t="s">
        <v>634</v>
      </c>
      <c r="E329" s="4" t="s">
        <v>638</v>
      </c>
    </row>
    <row r="330" spans="1:5" ht="17.5" x14ac:dyDescent="0.35">
      <c r="A330" s="4" t="s">
        <v>639</v>
      </c>
      <c r="B330" s="4" t="s">
        <v>460</v>
      </c>
      <c r="C330" s="4" t="s">
        <v>634</v>
      </c>
      <c r="D330" s="4" t="s">
        <v>634</v>
      </c>
      <c r="E330" s="4" t="s">
        <v>640</v>
      </c>
    </row>
    <row r="331" spans="1:5" ht="17.5" x14ac:dyDescent="0.35">
      <c r="A331" s="4" t="s">
        <v>641</v>
      </c>
      <c r="B331" s="4" t="s">
        <v>460</v>
      </c>
      <c r="C331" s="4" t="s">
        <v>634</v>
      </c>
      <c r="D331" s="4" t="s">
        <v>634</v>
      </c>
      <c r="E331" s="4" t="s">
        <v>642</v>
      </c>
    </row>
    <row r="332" spans="1:5" ht="17.5" x14ac:dyDescent="0.35">
      <c r="A332" s="4" t="s">
        <v>643</v>
      </c>
      <c r="B332" s="4" t="s">
        <v>460</v>
      </c>
      <c r="C332" s="4" t="s">
        <v>634</v>
      </c>
      <c r="D332" s="4" t="s">
        <v>634</v>
      </c>
      <c r="E332" s="4" t="s">
        <v>644</v>
      </c>
    </row>
    <row r="333" spans="1:5" ht="17.5" x14ac:dyDescent="0.35">
      <c r="A333" s="4" t="s">
        <v>645</v>
      </c>
      <c r="B333" s="4" t="s">
        <v>460</v>
      </c>
      <c r="C333" s="4" t="s">
        <v>634</v>
      </c>
      <c r="D333" s="4" t="s">
        <v>634</v>
      </c>
      <c r="E333" s="4" t="s">
        <v>504</v>
      </c>
    </row>
    <row r="334" spans="1:5" ht="17.5" x14ac:dyDescent="0.35">
      <c r="A334" s="4" t="s">
        <v>646</v>
      </c>
      <c r="B334" s="4" t="s">
        <v>460</v>
      </c>
      <c r="C334" s="4" t="s">
        <v>634</v>
      </c>
      <c r="D334" s="4" t="s">
        <v>634</v>
      </c>
      <c r="E334" s="4" t="s">
        <v>647</v>
      </c>
    </row>
    <row r="335" spans="1:5" ht="17.5" x14ac:dyDescent="0.35">
      <c r="A335" s="4" t="s">
        <v>648</v>
      </c>
      <c r="B335" s="4" t="s">
        <v>460</v>
      </c>
      <c r="C335" s="4" t="s">
        <v>649</v>
      </c>
      <c r="D335" s="4" t="s">
        <v>650</v>
      </c>
      <c r="E335" s="4" t="s">
        <v>43</v>
      </c>
    </row>
    <row r="336" spans="1:5" ht="17.5" x14ac:dyDescent="0.35">
      <c r="A336" s="4" t="s">
        <v>651</v>
      </c>
      <c r="B336" s="4" t="s">
        <v>491</v>
      </c>
      <c r="C336" s="4" t="s">
        <v>649</v>
      </c>
      <c r="D336" s="4" t="s">
        <v>650</v>
      </c>
      <c r="E336" s="4" t="s">
        <v>652</v>
      </c>
    </row>
    <row r="337" spans="1:5" ht="17.5" x14ac:dyDescent="0.35">
      <c r="A337" s="4" t="s">
        <v>653</v>
      </c>
      <c r="B337" s="4" t="s">
        <v>460</v>
      </c>
      <c r="C337" s="4" t="s">
        <v>649</v>
      </c>
      <c r="D337" s="4" t="s">
        <v>650</v>
      </c>
      <c r="E337" s="4" t="s">
        <v>523</v>
      </c>
    </row>
    <row r="338" spans="1:5" ht="17.5" x14ac:dyDescent="0.35">
      <c r="A338" s="4" t="s">
        <v>654</v>
      </c>
      <c r="B338" s="4" t="s">
        <v>460</v>
      </c>
      <c r="C338" s="4" t="s">
        <v>649</v>
      </c>
      <c r="D338" s="4" t="s">
        <v>650</v>
      </c>
      <c r="E338" s="4" t="s">
        <v>655</v>
      </c>
    </row>
    <row r="339" spans="1:5" ht="17.5" x14ac:dyDescent="0.35">
      <c r="A339" s="4" t="s">
        <v>656</v>
      </c>
      <c r="B339" s="4" t="s">
        <v>460</v>
      </c>
      <c r="C339" s="4" t="s">
        <v>649</v>
      </c>
      <c r="D339" s="4" t="s">
        <v>650</v>
      </c>
      <c r="E339" s="4" t="s">
        <v>657</v>
      </c>
    </row>
    <row r="340" spans="1:5" ht="17.5" x14ac:dyDescent="0.35">
      <c r="A340" s="4" t="s">
        <v>658</v>
      </c>
      <c r="B340" s="4" t="s">
        <v>460</v>
      </c>
      <c r="C340" s="4" t="s">
        <v>649</v>
      </c>
      <c r="D340" s="4" t="s">
        <v>650</v>
      </c>
      <c r="E340" s="4" t="s">
        <v>659</v>
      </c>
    </row>
    <row r="341" spans="1:5" ht="17.5" x14ac:dyDescent="0.35">
      <c r="A341" s="4" t="s">
        <v>660</v>
      </c>
      <c r="B341" s="4" t="s">
        <v>460</v>
      </c>
      <c r="C341" s="4" t="s">
        <v>649</v>
      </c>
      <c r="D341" s="4" t="s">
        <v>650</v>
      </c>
      <c r="E341" s="4" t="s">
        <v>661</v>
      </c>
    </row>
    <row r="342" spans="1:5" ht="17.5" x14ac:dyDescent="0.35">
      <c r="A342" s="4" t="s">
        <v>662</v>
      </c>
      <c r="B342" s="4" t="s">
        <v>460</v>
      </c>
      <c r="C342" s="4" t="s">
        <v>649</v>
      </c>
      <c r="D342" s="4" t="s">
        <v>650</v>
      </c>
      <c r="E342" s="4" t="s">
        <v>663</v>
      </c>
    </row>
    <row r="343" spans="1:5" ht="17.5" x14ac:dyDescent="0.35">
      <c r="A343" s="4" t="s">
        <v>664</v>
      </c>
      <c r="B343" s="4" t="s">
        <v>26</v>
      </c>
      <c r="C343" s="4" t="s">
        <v>27</v>
      </c>
      <c r="D343" s="4" t="s">
        <v>665</v>
      </c>
      <c r="E343" s="4" t="s">
        <v>666</v>
      </c>
    </row>
    <row r="344" spans="1:5" ht="17.5" x14ac:dyDescent="0.35">
      <c r="A344" s="4" t="s">
        <v>667</v>
      </c>
      <c r="B344" s="4" t="s">
        <v>26</v>
      </c>
      <c r="C344" s="4" t="s">
        <v>27</v>
      </c>
      <c r="D344" s="4" t="s">
        <v>665</v>
      </c>
      <c r="E344" s="4" t="s">
        <v>668</v>
      </c>
    </row>
    <row r="345" spans="1:5" ht="17.5" x14ac:dyDescent="0.35">
      <c r="A345" s="4" t="s">
        <v>669</v>
      </c>
      <c r="B345" s="4" t="s">
        <v>26</v>
      </c>
      <c r="C345" s="4" t="s">
        <v>27</v>
      </c>
      <c r="D345" s="4" t="s">
        <v>665</v>
      </c>
      <c r="E345" s="4" t="s">
        <v>670</v>
      </c>
    </row>
    <row r="346" spans="1:5" ht="17.5" x14ac:dyDescent="0.35">
      <c r="A346" s="4" t="s">
        <v>671</v>
      </c>
      <c r="B346" s="4" t="s">
        <v>26</v>
      </c>
      <c r="C346" s="4" t="s">
        <v>27</v>
      </c>
      <c r="D346" s="4" t="s">
        <v>665</v>
      </c>
      <c r="E346" s="4" t="s">
        <v>672</v>
      </c>
    </row>
    <row r="347" spans="1:5" ht="17.5" x14ac:dyDescent="0.35">
      <c r="A347" s="4" t="s">
        <v>673</v>
      </c>
      <c r="B347" s="4" t="s">
        <v>26</v>
      </c>
      <c r="C347" s="4" t="s">
        <v>27</v>
      </c>
      <c r="D347" s="4" t="s">
        <v>665</v>
      </c>
      <c r="E347" s="4" t="s">
        <v>487</v>
      </c>
    </row>
    <row r="348" spans="1:5" ht="17.5" x14ac:dyDescent="0.35">
      <c r="A348" s="4" t="s">
        <v>674</v>
      </c>
      <c r="B348" s="4" t="s">
        <v>26</v>
      </c>
      <c r="C348" s="4" t="s">
        <v>27</v>
      </c>
      <c r="D348" s="4" t="s">
        <v>665</v>
      </c>
      <c r="E348" s="4" t="s">
        <v>675</v>
      </c>
    </row>
    <row r="349" spans="1:5" ht="17.5" x14ac:dyDescent="0.35">
      <c r="A349" s="4" t="s">
        <v>676</v>
      </c>
      <c r="B349" s="4" t="s">
        <v>26</v>
      </c>
      <c r="C349" s="4" t="s">
        <v>27</v>
      </c>
      <c r="D349" s="4" t="s">
        <v>665</v>
      </c>
      <c r="E349" s="4" t="s">
        <v>546</v>
      </c>
    </row>
    <row r="350" spans="1:5" ht="17.5" x14ac:dyDescent="0.35">
      <c r="A350" s="4" t="s">
        <v>677</v>
      </c>
      <c r="B350" s="4" t="s">
        <v>26</v>
      </c>
      <c r="C350" s="4" t="s">
        <v>27</v>
      </c>
      <c r="D350" s="4" t="s">
        <v>665</v>
      </c>
      <c r="E350" s="4" t="s">
        <v>678</v>
      </c>
    </row>
    <row r="351" spans="1:5" ht="17.5" x14ac:dyDescent="0.35">
      <c r="A351" s="4" t="s">
        <v>679</v>
      </c>
      <c r="B351" s="4" t="s">
        <v>26</v>
      </c>
      <c r="C351" s="4" t="s">
        <v>27</v>
      </c>
      <c r="D351" s="4" t="s">
        <v>665</v>
      </c>
      <c r="E351" s="4" t="s">
        <v>680</v>
      </c>
    </row>
    <row r="352" spans="1:5" ht="17.5" x14ac:dyDescent="0.35">
      <c r="A352" s="4" t="s">
        <v>681</v>
      </c>
      <c r="B352" s="4" t="s">
        <v>26</v>
      </c>
      <c r="C352" s="4" t="s">
        <v>27</v>
      </c>
      <c r="D352" s="4" t="s">
        <v>665</v>
      </c>
      <c r="E352" s="4" t="s">
        <v>682</v>
      </c>
    </row>
    <row r="353" spans="1:5" ht="17.5" x14ac:dyDescent="0.35">
      <c r="A353" s="4" t="s">
        <v>683</v>
      </c>
      <c r="B353" s="4" t="s">
        <v>26</v>
      </c>
      <c r="C353" s="4" t="s">
        <v>27</v>
      </c>
      <c r="D353" s="4" t="s">
        <v>665</v>
      </c>
      <c r="E353" s="4" t="s">
        <v>586</v>
      </c>
    </row>
    <row r="354" spans="1:5" ht="17.5" x14ac:dyDescent="0.35">
      <c r="A354" s="4" t="s">
        <v>684</v>
      </c>
      <c r="B354" s="4" t="s">
        <v>26</v>
      </c>
      <c r="C354" s="4" t="s">
        <v>27</v>
      </c>
      <c r="D354" s="4" t="s">
        <v>665</v>
      </c>
      <c r="E354" s="4" t="s">
        <v>685</v>
      </c>
    </row>
    <row r="355" spans="1:5" ht="17.5" x14ac:dyDescent="0.35">
      <c r="A355" s="4" t="s">
        <v>686</v>
      </c>
      <c r="B355" s="4" t="s">
        <v>26</v>
      </c>
      <c r="C355" s="4" t="s">
        <v>27</v>
      </c>
      <c r="D355" s="4" t="s">
        <v>665</v>
      </c>
      <c r="E355" s="4" t="s">
        <v>687</v>
      </c>
    </row>
    <row r="356" spans="1:5" ht="17.5" x14ac:dyDescent="0.35">
      <c r="A356" s="4" t="s">
        <v>688</v>
      </c>
      <c r="B356" s="4" t="s">
        <v>26</v>
      </c>
      <c r="C356" s="4" t="s">
        <v>27</v>
      </c>
      <c r="D356" s="4" t="s">
        <v>665</v>
      </c>
      <c r="E356" s="4" t="s">
        <v>689</v>
      </c>
    </row>
    <row r="357" spans="1:5" ht="17.5" x14ac:dyDescent="0.35">
      <c r="A357" s="4" t="s">
        <v>690</v>
      </c>
      <c r="B357" s="4" t="s">
        <v>26</v>
      </c>
      <c r="C357" s="4" t="s">
        <v>27</v>
      </c>
      <c r="D357" s="4" t="s">
        <v>665</v>
      </c>
      <c r="E357" s="4" t="s">
        <v>691</v>
      </c>
    </row>
    <row r="358" spans="1:5" ht="17.5" x14ac:dyDescent="0.35">
      <c r="A358" s="4" t="s">
        <v>692</v>
      </c>
      <c r="B358" s="4" t="s">
        <v>26</v>
      </c>
      <c r="C358" s="4" t="s">
        <v>27</v>
      </c>
      <c r="D358" s="4" t="s">
        <v>665</v>
      </c>
      <c r="E358" s="4" t="s">
        <v>693</v>
      </c>
    </row>
    <row r="359" spans="1:5" ht="17.5" x14ac:dyDescent="0.35">
      <c r="A359" s="4" t="s">
        <v>694</v>
      </c>
      <c r="B359" s="4" t="s">
        <v>511</v>
      </c>
      <c r="C359" s="4" t="s">
        <v>511</v>
      </c>
      <c r="D359" s="4" t="s">
        <v>212</v>
      </c>
      <c r="E359" s="4" t="s">
        <v>43</v>
      </c>
    </row>
    <row r="360" spans="1:5" ht="17.5" x14ac:dyDescent="0.35">
      <c r="A360" s="4" t="s">
        <v>695</v>
      </c>
      <c r="B360" s="4" t="s">
        <v>511</v>
      </c>
      <c r="C360" s="4" t="s">
        <v>511</v>
      </c>
      <c r="D360" s="4" t="s">
        <v>212</v>
      </c>
      <c r="E360" s="4" t="s">
        <v>512</v>
      </c>
    </row>
    <row r="361" spans="1:5" ht="17.5" x14ac:dyDescent="0.35">
      <c r="A361" s="4" t="s">
        <v>696</v>
      </c>
      <c r="B361" s="4" t="s">
        <v>491</v>
      </c>
      <c r="C361" s="4" t="s">
        <v>541</v>
      </c>
      <c r="D361" s="4" t="s">
        <v>212</v>
      </c>
      <c r="E361" s="4" t="s">
        <v>517</v>
      </c>
    </row>
    <row r="362" spans="1:5" ht="17.5" x14ac:dyDescent="0.35">
      <c r="A362" s="4" t="s">
        <v>697</v>
      </c>
      <c r="B362" s="4" t="s">
        <v>491</v>
      </c>
      <c r="C362" s="4" t="s">
        <v>698</v>
      </c>
      <c r="D362" s="4" t="s">
        <v>212</v>
      </c>
      <c r="E362" s="4" t="s">
        <v>699</v>
      </c>
    </row>
    <row r="363" spans="1:5" ht="17.5" x14ac:dyDescent="0.35">
      <c r="A363" s="4" t="s">
        <v>700</v>
      </c>
      <c r="B363" s="4" t="s">
        <v>511</v>
      </c>
      <c r="C363" s="4" t="s">
        <v>511</v>
      </c>
      <c r="D363" s="4" t="s">
        <v>212</v>
      </c>
      <c r="E363" s="4" t="s">
        <v>477</v>
      </c>
    </row>
    <row r="364" spans="1:5" ht="17.5" x14ac:dyDescent="0.35">
      <c r="A364" s="4" t="s">
        <v>701</v>
      </c>
      <c r="B364" s="4" t="s">
        <v>26</v>
      </c>
      <c r="C364" s="4" t="s">
        <v>27</v>
      </c>
      <c r="D364" s="4" t="s">
        <v>212</v>
      </c>
      <c r="E364" s="4" t="s">
        <v>470</v>
      </c>
    </row>
    <row r="365" spans="1:5" ht="17.5" x14ac:dyDescent="0.35">
      <c r="A365" s="4" t="s">
        <v>702</v>
      </c>
      <c r="B365" s="4" t="s">
        <v>511</v>
      </c>
      <c r="C365" s="4" t="s">
        <v>511</v>
      </c>
      <c r="D365" s="4" t="s">
        <v>212</v>
      </c>
      <c r="E365" s="4" t="s">
        <v>703</v>
      </c>
    </row>
    <row r="366" spans="1:5" ht="17.5" x14ac:dyDescent="0.35">
      <c r="A366" s="4" t="s">
        <v>704</v>
      </c>
      <c r="B366" s="4" t="s">
        <v>491</v>
      </c>
      <c r="C366" s="4" t="s">
        <v>698</v>
      </c>
      <c r="D366" s="4" t="s">
        <v>212</v>
      </c>
      <c r="E366" s="4" t="s">
        <v>705</v>
      </c>
    </row>
    <row r="367" spans="1:5" ht="17.5" x14ac:dyDescent="0.35">
      <c r="A367" s="4" t="s">
        <v>706</v>
      </c>
      <c r="B367" s="4" t="s">
        <v>491</v>
      </c>
      <c r="C367" s="4" t="s">
        <v>114</v>
      </c>
      <c r="D367" s="4" t="s">
        <v>212</v>
      </c>
      <c r="E367" s="4" t="s">
        <v>707</v>
      </c>
    </row>
    <row r="368" spans="1:5" ht="17.5" x14ac:dyDescent="0.35">
      <c r="A368" s="4" t="s">
        <v>708</v>
      </c>
      <c r="B368" s="4" t="s">
        <v>491</v>
      </c>
      <c r="C368" s="4" t="s">
        <v>114</v>
      </c>
      <c r="D368" s="4" t="s">
        <v>212</v>
      </c>
      <c r="E368" s="4" t="s">
        <v>709</v>
      </c>
    </row>
    <row r="369" spans="1:5" ht="17.5" x14ac:dyDescent="0.35">
      <c r="A369" s="4" t="s">
        <v>710</v>
      </c>
      <c r="B369" s="4" t="s">
        <v>491</v>
      </c>
      <c r="C369" s="4" t="s">
        <v>528</v>
      </c>
      <c r="D369" s="4" t="s">
        <v>212</v>
      </c>
      <c r="E369" s="4" t="s">
        <v>711</v>
      </c>
    </row>
    <row r="370" spans="1:5" ht="17.5" x14ac:dyDescent="0.35">
      <c r="A370" s="4" t="s">
        <v>712</v>
      </c>
      <c r="B370" s="4" t="s">
        <v>26</v>
      </c>
      <c r="C370" s="4" t="s">
        <v>27</v>
      </c>
      <c r="D370" s="4" t="s">
        <v>212</v>
      </c>
      <c r="E370" s="4" t="s">
        <v>713</v>
      </c>
    </row>
    <row r="371" spans="1:5" ht="17.5" x14ac:dyDescent="0.35">
      <c r="A371" s="4" t="s">
        <v>714</v>
      </c>
      <c r="B371" s="4" t="s">
        <v>26</v>
      </c>
      <c r="C371" s="4" t="s">
        <v>27</v>
      </c>
      <c r="D371" s="4" t="s">
        <v>212</v>
      </c>
      <c r="E371" s="4" t="s">
        <v>502</v>
      </c>
    </row>
    <row r="372" spans="1:5" ht="17.5" x14ac:dyDescent="0.35">
      <c r="A372" s="4" t="s">
        <v>715</v>
      </c>
      <c r="B372" s="4" t="s">
        <v>491</v>
      </c>
      <c r="C372" s="4" t="s">
        <v>541</v>
      </c>
      <c r="D372" s="4" t="s">
        <v>212</v>
      </c>
      <c r="E372" s="4" t="s">
        <v>716</v>
      </c>
    </row>
    <row r="373" spans="1:5" ht="17.5" x14ac:dyDescent="0.35">
      <c r="A373" s="4" t="s">
        <v>717</v>
      </c>
      <c r="B373" s="4" t="s">
        <v>491</v>
      </c>
      <c r="C373" s="4" t="s">
        <v>270</v>
      </c>
      <c r="D373" s="4" t="s">
        <v>212</v>
      </c>
      <c r="E373" s="4" t="s">
        <v>718</v>
      </c>
    </row>
    <row r="374" spans="1:5" ht="17.5" x14ac:dyDescent="0.35">
      <c r="A374" s="4" t="s">
        <v>719</v>
      </c>
      <c r="B374" s="4" t="s">
        <v>491</v>
      </c>
      <c r="C374" s="4" t="s">
        <v>546</v>
      </c>
      <c r="D374" s="4" t="s">
        <v>212</v>
      </c>
      <c r="E374" s="4" t="s">
        <v>720</v>
      </c>
    </row>
    <row r="375" spans="1:5" ht="17.5" x14ac:dyDescent="0.35">
      <c r="A375" s="4" t="s">
        <v>719</v>
      </c>
      <c r="B375" s="4" t="s">
        <v>491</v>
      </c>
      <c r="C375" s="4" t="s">
        <v>335</v>
      </c>
      <c r="D375" s="4" t="s">
        <v>212</v>
      </c>
      <c r="E375" s="4" t="s">
        <v>720</v>
      </c>
    </row>
    <row r="376" spans="1:5" ht="17.5" x14ac:dyDescent="0.35">
      <c r="A376" s="4" t="s">
        <v>721</v>
      </c>
      <c r="B376" s="4" t="s">
        <v>491</v>
      </c>
      <c r="C376" s="4" t="s">
        <v>558</v>
      </c>
      <c r="D376" s="4" t="s">
        <v>212</v>
      </c>
      <c r="E376" s="4" t="s">
        <v>722</v>
      </c>
    </row>
    <row r="377" spans="1:5" ht="17.5" x14ac:dyDescent="0.35">
      <c r="A377" s="4" t="s">
        <v>723</v>
      </c>
      <c r="B377" s="4" t="s">
        <v>491</v>
      </c>
      <c r="C377" s="4" t="s">
        <v>296</v>
      </c>
      <c r="D377" s="4" t="s">
        <v>212</v>
      </c>
      <c r="E377" s="4" t="s">
        <v>724</v>
      </c>
    </row>
    <row r="378" spans="1:5" ht="17.5" x14ac:dyDescent="0.35">
      <c r="A378" s="4" t="s">
        <v>725</v>
      </c>
      <c r="B378" s="4" t="s">
        <v>491</v>
      </c>
      <c r="C378" s="4" t="s">
        <v>564</v>
      </c>
      <c r="D378" s="4" t="s">
        <v>212</v>
      </c>
      <c r="E378" s="4" t="s">
        <v>726</v>
      </c>
    </row>
    <row r="379" spans="1:5" ht="17.5" x14ac:dyDescent="0.35">
      <c r="A379" s="4" t="s">
        <v>727</v>
      </c>
      <c r="B379" s="4" t="s">
        <v>26</v>
      </c>
      <c r="C379" s="4" t="s">
        <v>27</v>
      </c>
      <c r="D379" s="4" t="s">
        <v>212</v>
      </c>
      <c r="E379" s="4" t="s">
        <v>728</v>
      </c>
    </row>
    <row r="380" spans="1:5" ht="17.5" x14ac:dyDescent="0.35">
      <c r="A380" s="4" t="s">
        <v>729</v>
      </c>
      <c r="B380" s="4" t="s">
        <v>491</v>
      </c>
      <c r="C380" s="4" t="s">
        <v>634</v>
      </c>
      <c r="D380" s="4" t="s">
        <v>212</v>
      </c>
      <c r="E380" s="4" t="s">
        <v>504</v>
      </c>
    </row>
    <row r="381" spans="1:5" ht="17.5" x14ac:dyDescent="0.35">
      <c r="A381" s="4" t="s">
        <v>730</v>
      </c>
      <c r="B381" s="4" t="s">
        <v>26</v>
      </c>
      <c r="C381" s="4" t="s">
        <v>27</v>
      </c>
      <c r="D381" s="4" t="s">
        <v>212</v>
      </c>
      <c r="E381" s="4" t="s">
        <v>523</v>
      </c>
    </row>
    <row r="382" spans="1:5" ht="17.5" x14ac:dyDescent="0.35">
      <c r="A382" s="4" t="s">
        <v>731</v>
      </c>
      <c r="B382" s="4" t="s">
        <v>26</v>
      </c>
      <c r="C382" s="4" t="s">
        <v>27</v>
      </c>
      <c r="D382" s="4" t="s">
        <v>212</v>
      </c>
      <c r="E382" s="4" t="s">
        <v>506</v>
      </c>
    </row>
    <row r="383" spans="1:5" ht="17.5" x14ac:dyDescent="0.35">
      <c r="A383" s="4" t="s">
        <v>732</v>
      </c>
      <c r="B383" s="4" t="s">
        <v>491</v>
      </c>
      <c r="C383" s="4" t="s">
        <v>270</v>
      </c>
      <c r="D383" s="4" t="s">
        <v>212</v>
      </c>
      <c r="E383" s="4" t="s">
        <v>733</v>
      </c>
    </row>
    <row r="384" spans="1:5" ht="17.5" x14ac:dyDescent="0.35">
      <c r="A384" s="4" t="s">
        <v>734</v>
      </c>
      <c r="B384" s="4" t="s">
        <v>460</v>
      </c>
      <c r="C384" s="4" t="s">
        <v>735</v>
      </c>
      <c r="D384" s="4" t="s">
        <v>735</v>
      </c>
      <c r="E384" s="4" t="s">
        <v>43</v>
      </c>
    </row>
    <row r="385" spans="1:5" ht="17.5" x14ac:dyDescent="0.35">
      <c r="A385" s="4" t="s">
        <v>736</v>
      </c>
      <c r="B385" s="4" t="s">
        <v>460</v>
      </c>
      <c r="C385" s="4" t="s">
        <v>735</v>
      </c>
      <c r="D385" s="4" t="s">
        <v>735</v>
      </c>
      <c r="E385" s="4" t="s">
        <v>477</v>
      </c>
    </row>
    <row r="386" spans="1:5" ht="17.5" x14ac:dyDescent="0.35">
      <c r="A386" s="4" t="s">
        <v>737</v>
      </c>
      <c r="B386" s="4" t="s">
        <v>460</v>
      </c>
      <c r="C386" s="4" t="s">
        <v>735</v>
      </c>
      <c r="D386" s="4" t="s">
        <v>735</v>
      </c>
      <c r="E386" s="4" t="s">
        <v>738</v>
      </c>
    </row>
    <row r="387" spans="1:5" ht="17.5" x14ac:dyDescent="0.35">
      <c r="A387" s="4" t="s">
        <v>739</v>
      </c>
      <c r="B387" s="4" t="s">
        <v>460</v>
      </c>
      <c r="C387" s="4" t="s">
        <v>735</v>
      </c>
      <c r="D387" s="4" t="s">
        <v>735</v>
      </c>
      <c r="E387" s="4" t="s">
        <v>740</v>
      </c>
    </row>
    <row r="388" spans="1:5" ht="17.5" x14ac:dyDescent="0.35">
      <c r="A388" s="4" t="s">
        <v>741</v>
      </c>
      <c r="B388" s="4" t="s">
        <v>491</v>
      </c>
      <c r="C388" s="4" t="s">
        <v>735</v>
      </c>
      <c r="D388" s="4" t="s">
        <v>735</v>
      </c>
      <c r="E388" s="4" t="s">
        <v>742</v>
      </c>
    </row>
    <row r="389" spans="1:5" ht="17.5" x14ac:dyDescent="0.35">
      <c r="A389" s="4" t="s">
        <v>743</v>
      </c>
      <c r="B389" s="4" t="s">
        <v>460</v>
      </c>
      <c r="C389" s="4" t="s">
        <v>735</v>
      </c>
      <c r="D389" s="4" t="s">
        <v>735</v>
      </c>
      <c r="E389" s="4" t="s">
        <v>744</v>
      </c>
    </row>
    <row r="390" spans="1:5" ht="17.5" x14ac:dyDescent="0.35">
      <c r="A390" s="4" t="s">
        <v>745</v>
      </c>
      <c r="B390" s="4" t="s">
        <v>460</v>
      </c>
      <c r="C390" s="4" t="s">
        <v>735</v>
      </c>
      <c r="D390" s="4" t="s">
        <v>735</v>
      </c>
      <c r="E390" s="4" t="s">
        <v>479</v>
      </c>
    </row>
    <row r="391" spans="1:5" ht="17.5" x14ac:dyDescent="0.35">
      <c r="A391" s="4" t="s">
        <v>746</v>
      </c>
      <c r="B391" s="4" t="s">
        <v>460</v>
      </c>
      <c r="C391" s="4" t="s">
        <v>735</v>
      </c>
      <c r="D391" s="4" t="s">
        <v>735</v>
      </c>
      <c r="E391" s="4" t="s">
        <v>504</v>
      </c>
    </row>
    <row r="392" spans="1:5" ht="17.5" x14ac:dyDescent="0.35">
      <c r="A392" s="4" t="s">
        <v>747</v>
      </c>
      <c r="B392" s="4" t="s">
        <v>460</v>
      </c>
      <c r="C392" s="4" t="s">
        <v>461</v>
      </c>
      <c r="D392" s="4" t="s">
        <v>321</v>
      </c>
      <c r="E392" s="4" t="s">
        <v>43</v>
      </c>
    </row>
    <row r="393" spans="1:5" ht="17.5" x14ac:dyDescent="0.35">
      <c r="A393" s="4" t="s">
        <v>748</v>
      </c>
      <c r="B393" s="4" t="s">
        <v>460</v>
      </c>
      <c r="C393" s="4" t="s">
        <v>461</v>
      </c>
      <c r="D393" s="4" t="s">
        <v>321</v>
      </c>
      <c r="E393" s="4" t="s">
        <v>749</v>
      </c>
    </row>
    <row r="394" spans="1:5" ht="17.5" x14ac:dyDescent="0.35">
      <c r="A394" s="4" t="s">
        <v>750</v>
      </c>
      <c r="B394" s="4" t="s">
        <v>460</v>
      </c>
      <c r="C394" s="4" t="s">
        <v>461</v>
      </c>
      <c r="D394" s="4" t="s">
        <v>321</v>
      </c>
      <c r="E394" s="4" t="s">
        <v>751</v>
      </c>
    </row>
    <row r="395" spans="1:5" ht="17.5" x14ac:dyDescent="0.35">
      <c r="A395" s="4" t="s">
        <v>752</v>
      </c>
      <c r="B395" s="4" t="s">
        <v>508</v>
      </c>
      <c r="C395" s="4" t="s">
        <v>508</v>
      </c>
      <c r="D395" s="4" t="s">
        <v>753</v>
      </c>
      <c r="E395" s="4" t="s">
        <v>754</v>
      </c>
    </row>
    <row r="396" spans="1:5" ht="17.5" x14ac:dyDescent="0.35">
      <c r="A396" s="8" t="s">
        <v>755</v>
      </c>
      <c r="B396" s="8" t="s">
        <v>508</v>
      </c>
      <c r="C396" s="4" t="s">
        <v>508</v>
      </c>
      <c r="D396" s="8" t="s">
        <v>753</v>
      </c>
      <c r="E396" s="8" t="s">
        <v>474</v>
      </c>
    </row>
    <row r="397" spans="1:5" ht="17.5" x14ac:dyDescent="0.35">
      <c r="A397" s="4" t="s">
        <v>756</v>
      </c>
      <c r="B397" s="4" t="s">
        <v>26</v>
      </c>
      <c r="C397" s="4" t="s">
        <v>27</v>
      </c>
      <c r="D397" s="4" t="s">
        <v>753</v>
      </c>
      <c r="E397" s="4" t="s">
        <v>517</v>
      </c>
    </row>
    <row r="398" spans="1:5" ht="17.5" x14ac:dyDescent="0.35">
      <c r="A398" s="4" t="s">
        <v>757</v>
      </c>
      <c r="B398" s="4" t="s">
        <v>26</v>
      </c>
      <c r="C398" s="4" t="s">
        <v>27</v>
      </c>
      <c r="D398" s="4" t="s">
        <v>753</v>
      </c>
      <c r="E398" s="4" t="s">
        <v>670</v>
      </c>
    </row>
    <row r="399" spans="1:5" ht="17.5" x14ac:dyDescent="0.35">
      <c r="A399" s="4" t="s">
        <v>758</v>
      </c>
      <c r="B399" s="4" t="s">
        <v>26</v>
      </c>
      <c r="C399" s="4" t="s">
        <v>27</v>
      </c>
      <c r="D399" s="4" t="s">
        <v>753</v>
      </c>
      <c r="E399" s="4" t="s">
        <v>499</v>
      </c>
    </row>
    <row r="400" spans="1:5" ht="17.5" x14ac:dyDescent="0.35">
      <c r="A400" s="4" t="s">
        <v>759</v>
      </c>
      <c r="B400" s="4" t="s">
        <v>508</v>
      </c>
      <c r="C400" s="4" t="s">
        <v>508</v>
      </c>
      <c r="D400" s="4" t="s">
        <v>753</v>
      </c>
      <c r="E400" s="4" t="s">
        <v>760</v>
      </c>
    </row>
    <row r="401" spans="1:5" ht="17.5" x14ac:dyDescent="0.35">
      <c r="A401" s="4" t="s">
        <v>761</v>
      </c>
      <c r="B401" s="4" t="s">
        <v>508</v>
      </c>
      <c r="C401" s="4" t="s">
        <v>508</v>
      </c>
      <c r="D401" s="4" t="s">
        <v>753</v>
      </c>
      <c r="E401" s="4" t="s">
        <v>762</v>
      </c>
    </row>
    <row r="402" spans="1:5" ht="17.5" x14ac:dyDescent="0.35">
      <c r="A402" s="4" t="s">
        <v>763</v>
      </c>
      <c r="B402" s="4" t="s">
        <v>508</v>
      </c>
      <c r="C402" s="4" t="s">
        <v>508</v>
      </c>
      <c r="D402" s="4" t="s">
        <v>753</v>
      </c>
      <c r="E402" s="4" t="s">
        <v>504</v>
      </c>
    </row>
    <row r="403" spans="1:5" ht="17.5" x14ac:dyDescent="0.35">
      <c r="A403" s="4" t="s">
        <v>764</v>
      </c>
      <c r="B403" s="4" t="s">
        <v>508</v>
      </c>
      <c r="C403" s="4" t="s">
        <v>508</v>
      </c>
      <c r="D403" s="4" t="s">
        <v>753</v>
      </c>
      <c r="E403" s="4" t="s">
        <v>506</v>
      </c>
    </row>
    <row r="404" spans="1:5" ht="17.5" x14ac:dyDescent="0.35">
      <c r="A404" s="4" t="s">
        <v>765</v>
      </c>
      <c r="B404" s="4" t="s">
        <v>508</v>
      </c>
      <c r="C404" s="4" t="s">
        <v>508</v>
      </c>
      <c r="D404" s="4" t="s">
        <v>753</v>
      </c>
      <c r="E404" s="4" t="s">
        <v>766</v>
      </c>
    </row>
    <row r="405" spans="1:5" ht="17.5" x14ac:dyDescent="0.35">
      <c r="A405" s="4" t="s">
        <v>767</v>
      </c>
      <c r="B405" s="4" t="s">
        <v>460</v>
      </c>
      <c r="C405" s="4" t="s">
        <v>698</v>
      </c>
      <c r="D405" s="4" t="s">
        <v>768</v>
      </c>
      <c r="E405" s="4" t="s">
        <v>474</v>
      </c>
    </row>
    <row r="406" spans="1:5" ht="17.5" x14ac:dyDescent="0.35">
      <c r="A406" s="4" t="s">
        <v>769</v>
      </c>
      <c r="B406" s="4" t="s">
        <v>460</v>
      </c>
      <c r="C406" s="4" t="s">
        <v>114</v>
      </c>
      <c r="D406" s="4" t="s">
        <v>768</v>
      </c>
      <c r="E406" s="4" t="s">
        <v>770</v>
      </c>
    </row>
    <row r="407" spans="1:5" ht="17.5" x14ac:dyDescent="0.35">
      <c r="A407" s="4" t="s">
        <v>771</v>
      </c>
      <c r="B407" s="4" t="s">
        <v>460</v>
      </c>
      <c r="C407" s="4" t="s">
        <v>698</v>
      </c>
      <c r="D407" s="4" t="s">
        <v>768</v>
      </c>
      <c r="E407" s="4" t="s">
        <v>517</v>
      </c>
    </row>
    <row r="408" spans="1:5" ht="17.5" x14ac:dyDescent="0.35">
      <c r="A408" s="4" t="s">
        <v>772</v>
      </c>
      <c r="B408" s="4" t="s">
        <v>460</v>
      </c>
      <c r="C408" s="4" t="s">
        <v>114</v>
      </c>
      <c r="D408" s="4" t="s">
        <v>768</v>
      </c>
      <c r="E408" s="4" t="s">
        <v>773</v>
      </c>
    </row>
    <row r="409" spans="1:5" ht="17.5" x14ac:dyDescent="0.35">
      <c r="A409" s="4" t="s">
        <v>774</v>
      </c>
      <c r="B409" s="4" t="s">
        <v>460</v>
      </c>
      <c r="C409" s="4" t="s">
        <v>114</v>
      </c>
      <c r="D409" s="4" t="s">
        <v>768</v>
      </c>
      <c r="E409" s="4" t="s">
        <v>775</v>
      </c>
    </row>
    <row r="410" spans="1:5" ht="17.5" x14ac:dyDescent="0.35">
      <c r="A410" s="8" t="s">
        <v>776</v>
      </c>
      <c r="B410" s="8" t="s">
        <v>460</v>
      </c>
      <c r="C410" s="8" t="s">
        <v>114</v>
      </c>
      <c r="D410" s="8" t="s">
        <v>768</v>
      </c>
      <c r="E410" s="8" t="s">
        <v>777</v>
      </c>
    </row>
    <row r="411" spans="1:5" ht="17.5" x14ac:dyDescent="0.35">
      <c r="A411" s="4" t="s">
        <v>778</v>
      </c>
      <c r="B411" s="4" t="s">
        <v>460</v>
      </c>
      <c r="C411" s="4" t="s">
        <v>698</v>
      </c>
      <c r="D411" s="4" t="s">
        <v>768</v>
      </c>
      <c r="E411" s="4" t="s">
        <v>779</v>
      </c>
    </row>
    <row r="412" spans="1:5" ht="17.5" x14ac:dyDescent="0.35">
      <c r="A412" s="4" t="s">
        <v>780</v>
      </c>
      <c r="B412" s="4" t="s">
        <v>460</v>
      </c>
      <c r="C412" s="4" t="s">
        <v>698</v>
      </c>
      <c r="D412" s="4" t="s">
        <v>768</v>
      </c>
      <c r="E412" s="4" t="s">
        <v>477</v>
      </c>
    </row>
    <row r="413" spans="1:5" ht="17.5" x14ac:dyDescent="0.35">
      <c r="A413" s="4" t="s">
        <v>781</v>
      </c>
      <c r="B413" s="4" t="s">
        <v>460</v>
      </c>
      <c r="C413" s="4" t="s">
        <v>114</v>
      </c>
      <c r="D413" s="4" t="s">
        <v>768</v>
      </c>
      <c r="E413" s="4" t="s">
        <v>738</v>
      </c>
    </row>
    <row r="414" spans="1:5" ht="17.5" x14ac:dyDescent="0.35">
      <c r="A414" s="4" t="s">
        <v>782</v>
      </c>
      <c r="B414" s="4" t="s">
        <v>460</v>
      </c>
      <c r="C414" s="4" t="s">
        <v>114</v>
      </c>
      <c r="D414" s="4" t="s">
        <v>768</v>
      </c>
      <c r="E414" s="4" t="s">
        <v>114</v>
      </c>
    </row>
    <row r="415" spans="1:5" ht="17.5" x14ac:dyDescent="0.35">
      <c r="A415" s="4" t="s">
        <v>783</v>
      </c>
      <c r="B415" s="4" t="s">
        <v>491</v>
      </c>
      <c r="C415" s="4" t="s">
        <v>114</v>
      </c>
      <c r="D415" s="4" t="s">
        <v>768</v>
      </c>
      <c r="E415" s="4" t="s">
        <v>784</v>
      </c>
    </row>
    <row r="416" spans="1:5" ht="17.5" x14ac:dyDescent="0.35">
      <c r="A416" s="4" t="s">
        <v>785</v>
      </c>
      <c r="B416" s="4" t="s">
        <v>460</v>
      </c>
      <c r="C416" s="4" t="s">
        <v>114</v>
      </c>
      <c r="D416" s="4" t="s">
        <v>768</v>
      </c>
      <c r="E416" s="4" t="s">
        <v>786</v>
      </c>
    </row>
    <row r="417" spans="1:5" ht="17.5" x14ac:dyDescent="0.35">
      <c r="A417" s="4" t="s">
        <v>787</v>
      </c>
      <c r="B417" s="4" t="s">
        <v>491</v>
      </c>
      <c r="C417" s="4" t="s">
        <v>114</v>
      </c>
      <c r="D417" s="4" t="s">
        <v>768</v>
      </c>
      <c r="E417" s="4" t="s">
        <v>707</v>
      </c>
    </row>
    <row r="418" spans="1:5" ht="17.5" x14ac:dyDescent="0.35">
      <c r="A418" s="4" t="s">
        <v>788</v>
      </c>
      <c r="B418" s="4" t="s">
        <v>460</v>
      </c>
      <c r="C418" s="4" t="s">
        <v>698</v>
      </c>
      <c r="D418" s="4" t="s">
        <v>768</v>
      </c>
      <c r="E418" s="4" t="s">
        <v>789</v>
      </c>
    </row>
    <row r="419" spans="1:5" ht="17.5" x14ac:dyDescent="0.35">
      <c r="A419" s="4" t="s">
        <v>790</v>
      </c>
      <c r="B419" s="4" t="s">
        <v>460</v>
      </c>
      <c r="C419" s="4" t="s">
        <v>114</v>
      </c>
      <c r="D419" s="4" t="s">
        <v>768</v>
      </c>
      <c r="E419" s="4" t="s">
        <v>744</v>
      </c>
    </row>
    <row r="420" spans="1:5" ht="17.5" x14ac:dyDescent="0.35">
      <c r="A420" s="4" t="s">
        <v>791</v>
      </c>
      <c r="B420" s="4" t="s">
        <v>460</v>
      </c>
      <c r="C420" s="4" t="s">
        <v>698</v>
      </c>
      <c r="D420" s="4" t="s">
        <v>768</v>
      </c>
      <c r="E420" s="4" t="s">
        <v>698</v>
      </c>
    </row>
    <row r="421" spans="1:5" ht="17.5" x14ac:dyDescent="0.35">
      <c r="A421" s="4" t="s">
        <v>792</v>
      </c>
      <c r="B421" s="4" t="s">
        <v>460</v>
      </c>
      <c r="C421" s="4" t="s">
        <v>698</v>
      </c>
      <c r="D421" s="4" t="s">
        <v>768</v>
      </c>
      <c r="E421" s="4" t="s">
        <v>793</v>
      </c>
    </row>
    <row r="422" spans="1:5" ht="17.5" x14ac:dyDescent="0.35">
      <c r="A422" s="4" t="s">
        <v>794</v>
      </c>
      <c r="B422" s="4" t="s">
        <v>491</v>
      </c>
      <c r="C422" s="4" t="s">
        <v>698</v>
      </c>
      <c r="D422" s="4" t="s">
        <v>768</v>
      </c>
      <c r="E422" s="4" t="s">
        <v>795</v>
      </c>
    </row>
    <row r="423" spans="1:5" ht="17.5" x14ac:dyDescent="0.35">
      <c r="A423" s="4" t="s">
        <v>796</v>
      </c>
      <c r="B423" s="4" t="s">
        <v>460</v>
      </c>
      <c r="C423" s="4" t="s">
        <v>698</v>
      </c>
      <c r="D423" s="4" t="s">
        <v>768</v>
      </c>
      <c r="E423" s="4" t="s">
        <v>797</v>
      </c>
    </row>
    <row r="424" spans="1:5" ht="17.5" x14ac:dyDescent="0.35">
      <c r="A424" s="4" t="s">
        <v>798</v>
      </c>
      <c r="B424" s="4" t="s">
        <v>460</v>
      </c>
      <c r="C424" s="4" t="s">
        <v>114</v>
      </c>
      <c r="D424" s="4" t="s">
        <v>768</v>
      </c>
      <c r="E424" s="4" t="s">
        <v>479</v>
      </c>
    </row>
    <row r="425" spans="1:5" ht="17.5" x14ac:dyDescent="0.35">
      <c r="A425" s="4" t="s">
        <v>799</v>
      </c>
      <c r="B425" s="4" t="s">
        <v>460</v>
      </c>
      <c r="C425" s="4" t="s">
        <v>114</v>
      </c>
      <c r="D425" s="4" t="s">
        <v>768</v>
      </c>
      <c r="E425" s="4" t="s">
        <v>504</v>
      </c>
    </row>
    <row r="426" spans="1:5" ht="17.5" x14ac:dyDescent="0.35">
      <c r="A426" s="4" t="s">
        <v>800</v>
      </c>
      <c r="B426" s="4" t="s">
        <v>460</v>
      </c>
      <c r="C426" s="4" t="s">
        <v>114</v>
      </c>
      <c r="D426" s="4" t="s">
        <v>768</v>
      </c>
      <c r="E426" s="4" t="s">
        <v>523</v>
      </c>
    </row>
    <row r="427" spans="1:5" ht="17.5" x14ac:dyDescent="0.35">
      <c r="A427" s="4" t="s">
        <v>801</v>
      </c>
      <c r="B427" s="4" t="s">
        <v>460</v>
      </c>
      <c r="C427" s="4" t="s">
        <v>114</v>
      </c>
      <c r="D427" s="4" t="s">
        <v>768</v>
      </c>
      <c r="E427" s="4" t="s">
        <v>802</v>
      </c>
    </row>
    <row r="428" spans="1:5" ht="17.5" x14ac:dyDescent="0.35">
      <c r="A428" s="4" t="s">
        <v>803</v>
      </c>
      <c r="B428" s="4" t="s">
        <v>804</v>
      </c>
      <c r="C428" s="4" t="s">
        <v>805</v>
      </c>
      <c r="D428" s="4" t="s">
        <v>120</v>
      </c>
      <c r="E428" s="4" t="s">
        <v>806</v>
      </c>
    </row>
    <row r="429" spans="1:5" ht="17.5" x14ac:dyDescent="0.35">
      <c r="A429" s="4" t="s">
        <v>807</v>
      </c>
      <c r="B429" s="4" t="s">
        <v>804</v>
      </c>
      <c r="C429" s="4" t="s">
        <v>805</v>
      </c>
      <c r="D429" s="4" t="s">
        <v>120</v>
      </c>
      <c r="E429" s="4" t="s">
        <v>775</v>
      </c>
    </row>
    <row r="430" spans="1:5" ht="17.5" x14ac:dyDescent="0.35">
      <c r="A430" s="4" t="s">
        <v>808</v>
      </c>
      <c r="B430" s="4" t="s">
        <v>26</v>
      </c>
      <c r="C430" s="4" t="s">
        <v>27</v>
      </c>
      <c r="D430" s="4" t="s">
        <v>120</v>
      </c>
      <c r="E430" s="4" t="s">
        <v>477</v>
      </c>
    </row>
    <row r="431" spans="1:5" ht="17.5" x14ac:dyDescent="0.35">
      <c r="A431" s="4" t="s">
        <v>809</v>
      </c>
      <c r="B431" s="4" t="s">
        <v>804</v>
      </c>
      <c r="C431" s="4" t="s">
        <v>805</v>
      </c>
      <c r="D431" s="4" t="s">
        <v>120</v>
      </c>
      <c r="E431" s="4" t="s">
        <v>810</v>
      </c>
    </row>
    <row r="432" spans="1:5" ht="17.5" x14ac:dyDescent="0.35">
      <c r="A432" s="4" t="s">
        <v>811</v>
      </c>
      <c r="B432" s="4" t="s">
        <v>26</v>
      </c>
      <c r="C432" s="4" t="s">
        <v>27</v>
      </c>
      <c r="D432" s="4" t="s">
        <v>120</v>
      </c>
      <c r="E432" s="4" t="s">
        <v>812</v>
      </c>
    </row>
    <row r="433" spans="1:5" ht="17.5" x14ac:dyDescent="0.35">
      <c r="A433" s="4" t="s">
        <v>813</v>
      </c>
      <c r="B433" s="4" t="s">
        <v>26</v>
      </c>
      <c r="C433" s="4" t="s">
        <v>27</v>
      </c>
      <c r="D433" s="4" t="s">
        <v>120</v>
      </c>
      <c r="E433" s="4" t="s">
        <v>814</v>
      </c>
    </row>
    <row r="434" spans="1:5" ht="17.5" x14ac:dyDescent="0.35">
      <c r="A434" s="4" t="s">
        <v>815</v>
      </c>
      <c r="B434" s="4" t="s">
        <v>26</v>
      </c>
      <c r="C434" s="4" t="s">
        <v>27</v>
      </c>
      <c r="D434" s="4" t="s">
        <v>120</v>
      </c>
      <c r="E434" s="4" t="s">
        <v>816</v>
      </c>
    </row>
    <row r="435" spans="1:5" ht="17.5" x14ac:dyDescent="0.35">
      <c r="A435" s="4" t="s">
        <v>817</v>
      </c>
      <c r="B435" s="4" t="s">
        <v>804</v>
      </c>
      <c r="C435" s="4" t="s">
        <v>818</v>
      </c>
      <c r="D435" s="4" t="s">
        <v>120</v>
      </c>
      <c r="E435" s="4" t="s">
        <v>819</v>
      </c>
    </row>
    <row r="436" spans="1:5" ht="17.5" x14ac:dyDescent="0.35">
      <c r="A436" s="4" t="s">
        <v>820</v>
      </c>
      <c r="B436" s="4" t="s">
        <v>26</v>
      </c>
      <c r="C436" s="4" t="s">
        <v>27</v>
      </c>
      <c r="D436" s="4" t="s">
        <v>120</v>
      </c>
      <c r="E436" s="4" t="s">
        <v>821</v>
      </c>
    </row>
    <row r="437" spans="1:5" ht="17.5" x14ac:dyDescent="0.35">
      <c r="A437" s="4" t="s">
        <v>822</v>
      </c>
      <c r="B437" s="4" t="s">
        <v>26</v>
      </c>
      <c r="C437" s="4" t="s">
        <v>27</v>
      </c>
      <c r="D437" s="4" t="s">
        <v>120</v>
      </c>
      <c r="E437" s="4" t="s">
        <v>823</v>
      </c>
    </row>
    <row r="438" spans="1:5" ht="17.5" x14ac:dyDescent="0.35">
      <c r="A438" s="4" t="s">
        <v>824</v>
      </c>
      <c r="B438" s="4" t="s">
        <v>26</v>
      </c>
      <c r="C438" s="4" t="s">
        <v>27</v>
      </c>
      <c r="D438" s="4" t="s">
        <v>120</v>
      </c>
      <c r="E438" s="4" t="s">
        <v>825</v>
      </c>
    </row>
    <row r="439" spans="1:5" ht="17.5" x14ac:dyDescent="0.35">
      <c r="A439" s="4" t="s">
        <v>826</v>
      </c>
      <c r="B439" s="4" t="s">
        <v>26</v>
      </c>
      <c r="C439" s="4" t="s">
        <v>27</v>
      </c>
      <c r="D439" s="4" t="s">
        <v>120</v>
      </c>
      <c r="E439" s="4" t="s">
        <v>827</v>
      </c>
    </row>
    <row r="440" spans="1:5" ht="17.5" x14ac:dyDescent="0.35">
      <c r="A440" s="4" t="s">
        <v>828</v>
      </c>
      <c r="B440" s="4" t="s">
        <v>460</v>
      </c>
      <c r="C440" s="4" t="s">
        <v>461</v>
      </c>
      <c r="D440" s="4" t="s">
        <v>829</v>
      </c>
      <c r="E440" s="4" t="s">
        <v>43</v>
      </c>
    </row>
    <row r="441" spans="1:5" ht="17.5" x14ac:dyDescent="0.35">
      <c r="A441" s="4" t="s">
        <v>830</v>
      </c>
      <c r="B441" s="4" t="s">
        <v>460</v>
      </c>
      <c r="C441" s="4" t="s">
        <v>461</v>
      </c>
      <c r="D441" s="4" t="s">
        <v>829</v>
      </c>
      <c r="E441" s="4" t="s">
        <v>477</v>
      </c>
    </row>
    <row r="442" spans="1:5" ht="17.5" x14ac:dyDescent="0.35">
      <c r="A442" s="4" t="s">
        <v>831</v>
      </c>
      <c r="B442" s="4" t="s">
        <v>460</v>
      </c>
      <c r="C442" s="4" t="s">
        <v>461</v>
      </c>
      <c r="D442" s="4" t="s">
        <v>829</v>
      </c>
      <c r="E442" s="4" t="s">
        <v>832</v>
      </c>
    </row>
    <row r="443" spans="1:5" ht="17.5" x14ac:dyDescent="0.35">
      <c r="A443" s="4" t="s">
        <v>833</v>
      </c>
      <c r="B443" s="4" t="s">
        <v>460</v>
      </c>
      <c r="C443" s="4" t="s">
        <v>461</v>
      </c>
      <c r="D443" s="4" t="s">
        <v>829</v>
      </c>
      <c r="E443" s="4" t="s">
        <v>751</v>
      </c>
    </row>
    <row r="444" spans="1:5" ht="17.5" x14ac:dyDescent="0.35">
      <c r="A444" s="4" t="s">
        <v>834</v>
      </c>
      <c r="B444" s="4" t="s">
        <v>491</v>
      </c>
      <c r="C444" s="4" t="s">
        <v>461</v>
      </c>
      <c r="D444" s="4" t="s">
        <v>829</v>
      </c>
      <c r="E444" s="4" t="s">
        <v>835</v>
      </c>
    </row>
    <row r="445" spans="1:5" ht="17.5" x14ac:dyDescent="0.35">
      <c r="A445" s="4" t="s">
        <v>836</v>
      </c>
      <c r="B445" s="4" t="s">
        <v>460</v>
      </c>
      <c r="C445" s="4" t="s">
        <v>461</v>
      </c>
      <c r="D445" s="4" t="s">
        <v>829</v>
      </c>
      <c r="E445" s="4" t="s">
        <v>837</v>
      </c>
    </row>
    <row r="446" spans="1:5" ht="17.5" x14ac:dyDescent="0.35">
      <c r="A446" s="4" t="s">
        <v>838</v>
      </c>
      <c r="B446" s="4" t="s">
        <v>460</v>
      </c>
      <c r="C446" s="4" t="s">
        <v>461</v>
      </c>
      <c r="D446" s="4" t="s">
        <v>829</v>
      </c>
      <c r="E446" s="4" t="s">
        <v>839</v>
      </c>
    </row>
    <row r="447" spans="1:5" ht="17.5" x14ac:dyDescent="0.35">
      <c r="A447" s="4" t="s">
        <v>840</v>
      </c>
      <c r="B447" s="4" t="s">
        <v>460</v>
      </c>
      <c r="C447" s="4" t="s">
        <v>461</v>
      </c>
      <c r="D447" s="4" t="s">
        <v>829</v>
      </c>
      <c r="E447" s="4" t="s">
        <v>841</v>
      </c>
    </row>
    <row r="448" spans="1:5" ht="17.5" x14ac:dyDescent="0.35">
      <c r="A448" s="4" t="s">
        <v>842</v>
      </c>
      <c r="B448" s="4" t="s">
        <v>460</v>
      </c>
      <c r="C448" s="4" t="s">
        <v>461</v>
      </c>
      <c r="D448" s="4" t="s">
        <v>829</v>
      </c>
      <c r="E448" s="4" t="s">
        <v>843</v>
      </c>
    </row>
    <row r="449" spans="1:5" ht="17.5" x14ac:dyDescent="0.35">
      <c r="A449" s="4" t="s">
        <v>844</v>
      </c>
      <c r="B449" s="4" t="s">
        <v>26</v>
      </c>
      <c r="C449" s="4" t="s">
        <v>27</v>
      </c>
      <c r="D449" s="4" t="s">
        <v>324</v>
      </c>
      <c r="E449" s="4" t="s">
        <v>43</v>
      </c>
    </row>
    <row r="450" spans="1:5" ht="17.5" x14ac:dyDescent="0.35">
      <c r="A450" s="4" t="s">
        <v>845</v>
      </c>
      <c r="B450" s="4" t="s">
        <v>26</v>
      </c>
      <c r="C450" s="4" t="s">
        <v>27</v>
      </c>
      <c r="D450" s="4" t="s">
        <v>324</v>
      </c>
      <c r="E450" s="4" t="s">
        <v>607</v>
      </c>
    </row>
    <row r="451" spans="1:5" ht="17.5" x14ac:dyDescent="0.35">
      <c r="A451" s="4" t="s">
        <v>846</v>
      </c>
      <c r="B451" s="4" t="s">
        <v>26</v>
      </c>
      <c r="C451" s="4" t="s">
        <v>27</v>
      </c>
      <c r="D451" s="4" t="s">
        <v>324</v>
      </c>
      <c r="E451" s="4" t="s">
        <v>847</v>
      </c>
    </row>
    <row r="452" spans="1:5" ht="17.5" x14ac:dyDescent="0.35">
      <c r="A452" s="4" t="s">
        <v>848</v>
      </c>
      <c r="B452" s="4" t="s">
        <v>460</v>
      </c>
      <c r="C452" s="4" t="s">
        <v>461</v>
      </c>
      <c r="D452" s="4" t="s">
        <v>849</v>
      </c>
      <c r="E452" s="4" t="s">
        <v>43</v>
      </c>
    </row>
    <row r="453" spans="1:5" ht="17.5" x14ac:dyDescent="0.35">
      <c r="A453" s="4" t="s">
        <v>850</v>
      </c>
      <c r="B453" s="4" t="s">
        <v>508</v>
      </c>
      <c r="C453" s="4" t="s">
        <v>508</v>
      </c>
      <c r="D453" s="4" t="s">
        <v>140</v>
      </c>
      <c r="E453" s="4" t="s">
        <v>43</v>
      </c>
    </row>
    <row r="454" spans="1:5" ht="17.5" x14ac:dyDescent="0.35">
      <c r="A454" s="4" t="s">
        <v>851</v>
      </c>
      <c r="B454" s="4" t="s">
        <v>460</v>
      </c>
      <c r="C454" s="4" t="s">
        <v>461</v>
      </c>
      <c r="D454" s="4" t="s">
        <v>852</v>
      </c>
      <c r="E454" s="4" t="s">
        <v>43</v>
      </c>
    </row>
    <row r="455" spans="1:5" ht="17.5" x14ac:dyDescent="0.35">
      <c r="A455" s="4" t="s">
        <v>853</v>
      </c>
      <c r="B455" s="4" t="s">
        <v>26</v>
      </c>
      <c r="C455" s="4" t="s">
        <v>27</v>
      </c>
      <c r="D455" s="4" t="s">
        <v>854</v>
      </c>
      <c r="E455" s="4" t="s">
        <v>43</v>
      </c>
    </row>
    <row r="456" spans="1:5" ht="17.5" x14ac:dyDescent="0.35">
      <c r="A456" s="4" t="s">
        <v>855</v>
      </c>
      <c r="B456" s="4" t="s">
        <v>26</v>
      </c>
      <c r="C456" s="4" t="s">
        <v>27</v>
      </c>
      <c r="D456" s="4" t="s">
        <v>856</v>
      </c>
      <c r="E456" s="4" t="s">
        <v>43</v>
      </c>
    </row>
    <row r="457" spans="1:5" ht="17.5" x14ac:dyDescent="0.35">
      <c r="A457" s="4" t="s">
        <v>857</v>
      </c>
      <c r="B457" s="4" t="s">
        <v>26</v>
      </c>
      <c r="C457" s="4" t="s">
        <v>27</v>
      </c>
      <c r="D457" s="4" t="s">
        <v>479</v>
      </c>
      <c r="E457" s="4" t="s">
        <v>479</v>
      </c>
    </row>
    <row r="458" spans="1:5" ht="17.5" x14ac:dyDescent="0.35">
      <c r="A458" s="4" t="s">
        <v>858</v>
      </c>
      <c r="B458" s="4" t="s">
        <v>26</v>
      </c>
      <c r="C458" s="4" t="s">
        <v>27</v>
      </c>
      <c r="D458" s="4" t="s">
        <v>479</v>
      </c>
      <c r="E458" s="4" t="s">
        <v>859</v>
      </c>
    </row>
    <row r="459" spans="1:5" ht="17.5" x14ac:dyDescent="0.35">
      <c r="A459" s="4" t="s">
        <v>860</v>
      </c>
      <c r="B459" s="4" t="s">
        <v>26</v>
      </c>
      <c r="C459" s="4" t="s">
        <v>27</v>
      </c>
      <c r="D459" s="4" t="s">
        <v>382</v>
      </c>
      <c r="E459" s="4" t="s">
        <v>43</v>
      </c>
    </row>
    <row r="460" spans="1:5" ht="17.5" x14ac:dyDescent="0.35">
      <c r="A460" s="4" t="s">
        <v>861</v>
      </c>
      <c r="B460" s="4" t="s">
        <v>26</v>
      </c>
      <c r="C460" s="4" t="s">
        <v>27</v>
      </c>
      <c r="D460" s="4" t="s">
        <v>862</v>
      </c>
      <c r="E460" s="4" t="s">
        <v>43</v>
      </c>
    </row>
    <row r="461" spans="1:5" ht="17.5" x14ac:dyDescent="0.35">
      <c r="A461" s="4" t="s">
        <v>863</v>
      </c>
      <c r="B461" s="4" t="s">
        <v>26</v>
      </c>
      <c r="C461" s="4" t="s">
        <v>27</v>
      </c>
      <c r="D461" s="4" t="s">
        <v>864</v>
      </c>
      <c r="E461" s="4" t="s">
        <v>43</v>
      </c>
    </row>
    <row r="462" spans="1:5" ht="17.5" x14ac:dyDescent="0.35">
      <c r="A462" s="4" t="s">
        <v>865</v>
      </c>
      <c r="B462" s="4" t="s">
        <v>26</v>
      </c>
      <c r="C462" s="4" t="s">
        <v>27</v>
      </c>
      <c r="D462" s="4" t="s">
        <v>864</v>
      </c>
      <c r="E462" s="4" t="s">
        <v>866</v>
      </c>
    </row>
    <row r="463" spans="1:5" ht="17.5" x14ac:dyDescent="0.35">
      <c r="A463" s="4" t="s">
        <v>867</v>
      </c>
      <c r="B463" s="4" t="s">
        <v>26</v>
      </c>
      <c r="C463" s="4" t="s">
        <v>27</v>
      </c>
      <c r="D463" s="4" t="s">
        <v>864</v>
      </c>
      <c r="E463" s="4" t="s">
        <v>868</v>
      </c>
    </row>
    <row r="464" spans="1:5" ht="17.5" x14ac:dyDescent="0.35">
      <c r="A464" s="4" t="s">
        <v>869</v>
      </c>
      <c r="B464" s="4" t="s">
        <v>26</v>
      </c>
      <c r="C464" s="4" t="s">
        <v>27</v>
      </c>
      <c r="D464" s="4" t="s">
        <v>864</v>
      </c>
      <c r="E464" s="4" t="s">
        <v>120</v>
      </c>
    </row>
    <row r="465" spans="1:5" ht="17.5" x14ac:dyDescent="0.35">
      <c r="A465" s="4" t="s">
        <v>870</v>
      </c>
      <c r="B465" s="4" t="s">
        <v>26</v>
      </c>
      <c r="C465" s="4" t="s">
        <v>27</v>
      </c>
      <c r="D465" s="4" t="s">
        <v>864</v>
      </c>
      <c r="E465" s="4" t="s">
        <v>504</v>
      </c>
    </row>
    <row r="466" spans="1:5" ht="17.5" x14ac:dyDescent="0.35">
      <c r="A466" s="4" t="s">
        <v>871</v>
      </c>
      <c r="B466" s="4" t="s">
        <v>26</v>
      </c>
      <c r="C466" s="4" t="s">
        <v>27</v>
      </c>
      <c r="D466" s="4" t="s">
        <v>864</v>
      </c>
      <c r="E466" s="4" t="s">
        <v>872</v>
      </c>
    </row>
    <row r="467" spans="1:5" ht="17.5" x14ac:dyDescent="0.35">
      <c r="A467" s="4" t="s">
        <v>873</v>
      </c>
      <c r="B467" s="4" t="s">
        <v>26</v>
      </c>
      <c r="C467" s="4" t="s">
        <v>27</v>
      </c>
      <c r="D467" s="4" t="s">
        <v>864</v>
      </c>
      <c r="E467" s="4" t="s">
        <v>874</v>
      </c>
    </row>
    <row r="468" spans="1:5" ht="17.5" x14ac:dyDescent="0.35">
      <c r="A468" s="4" t="s">
        <v>875</v>
      </c>
      <c r="B468" s="4" t="s">
        <v>26</v>
      </c>
      <c r="C468" s="4" t="s">
        <v>27</v>
      </c>
      <c r="D468" s="4" t="s">
        <v>876</v>
      </c>
      <c r="E468" s="4" t="s">
        <v>43</v>
      </c>
    </row>
    <row r="469" spans="1:5" ht="17.5" x14ac:dyDescent="0.35">
      <c r="A469" s="4" t="s">
        <v>877</v>
      </c>
      <c r="B469" s="4" t="s">
        <v>26</v>
      </c>
      <c r="C469" s="4" t="s">
        <v>27</v>
      </c>
      <c r="D469" s="4" t="s">
        <v>878</v>
      </c>
      <c r="E469" s="4" t="s">
        <v>43</v>
      </c>
    </row>
    <row r="470" spans="1:5" ht="17.5" x14ac:dyDescent="0.35">
      <c r="A470" s="4" t="s">
        <v>879</v>
      </c>
      <c r="B470" s="4" t="s">
        <v>26</v>
      </c>
      <c r="C470" s="4" t="s">
        <v>27</v>
      </c>
      <c r="D470" s="4" t="s">
        <v>880</v>
      </c>
      <c r="E470" s="4" t="s">
        <v>43</v>
      </c>
    </row>
    <row r="471" spans="1:5" ht="17.5" x14ac:dyDescent="0.35">
      <c r="A471" s="4" t="s">
        <v>881</v>
      </c>
      <c r="B471" s="4" t="s">
        <v>26</v>
      </c>
      <c r="C471" s="4" t="s">
        <v>27</v>
      </c>
      <c r="D471" s="4" t="s">
        <v>882</v>
      </c>
      <c r="E471" s="4" t="s">
        <v>43</v>
      </c>
    </row>
    <row r="472" spans="1:5" ht="17.5" x14ac:dyDescent="0.35">
      <c r="A472" s="4" t="s">
        <v>883</v>
      </c>
      <c r="B472" s="4" t="s">
        <v>26</v>
      </c>
      <c r="C472" s="4" t="s">
        <v>27</v>
      </c>
      <c r="D472" s="4" t="s">
        <v>884</v>
      </c>
      <c r="E472" s="4" t="s">
        <v>43</v>
      </c>
    </row>
    <row r="473" spans="1:5" ht="17.5" x14ac:dyDescent="0.35">
      <c r="A473" s="4" t="s">
        <v>885</v>
      </c>
      <c r="B473" s="4" t="s">
        <v>26</v>
      </c>
      <c r="C473" s="4" t="s">
        <v>27</v>
      </c>
      <c r="D473" s="4" t="s">
        <v>886</v>
      </c>
      <c r="E473" s="4" t="s">
        <v>43</v>
      </c>
    </row>
    <row r="474" spans="1:5" ht="17.5" x14ac:dyDescent="0.35">
      <c r="A474" s="4" t="s">
        <v>887</v>
      </c>
      <c r="B474" s="4" t="s">
        <v>26</v>
      </c>
      <c r="C474" s="4" t="s">
        <v>27</v>
      </c>
      <c r="D474" s="4" t="s">
        <v>888</v>
      </c>
      <c r="E474" s="4" t="s">
        <v>43</v>
      </c>
    </row>
    <row r="475" spans="1:5" ht="17.5" x14ac:dyDescent="0.35">
      <c r="A475" s="4" t="s">
        <v>889</v>
      </c>
      <c r="B475" s="4" t="s">
        <v>26</v>
      </c>
      <c r="C475" s="4" t="s">
        <v>27</v>
      </c>
      <c r="D475" s="4" t="s">
        <v>890</v>
      </c>
      <c r="E475" s="4" t="s">
        <v>43</v>
      </c>
    </row>
    <row r="476" spans="1:5" ht="17.5" x14ac:dyDescent="0.35">
      <c r="A476" s="4" t="s">
        <v>891</v>
      </c>
      <c r="B476" s="4" t="s">
        <v>26</v>
      </c>
      <c r="C476" s="4" t="s">
        <v>27</v>
      </c>
      <c r="D476" s="4" t="s">
        <v>890</v>
      </c>
      <c r="E476" s="4" t="s">
        <v>892</v>
      </c>
    </row>
    <row r="477" spans="1:5" ht="17.5" x14ac:dyDescent="0.35">
      <c r="A477" s="4" t="s">
        <v>893</v>
      </c>
      <c r="B477" s="4" t="s">
        <v>26</v>
      </c>
      <c r="C477" s="4" t="s">
        <v>27</v>
      </c>
      <c r="D477" s="4" t="s">
        <v>890</v>
      </c>
      <c r="E477" s="4" t="s">
        <v>894</v>
      </c>
    </row>
    <row r="478" spans="1:5" ht="17.5" x14ac:dyDescent="0.35">
      <c r="A478" s="4" t="s">
        <v>895</v>
      </c>
      <c r="B478" s="4" t="s">
        <v>26</v>
      </c>
      <c r="C478" s="4" t="s">
        <v>27</v>
      </c>
      <c r="D478" s="4" t="s">
        <v>890</v>
      </c>
      <c r="E478" s="4" t="s">
        <v>896</v>
      </c>
    </row>
    <row r="479" spans="1:5" ht="17.5" x14ac:dyDescent="0.35">
      <c r="A479" s="4" t="s">
        <v>897</v>
      </c>
      <c r="B479" s="4" t="s">
        <v>26</v>
      </c>
      <c r="C479" s="4" t="s">
        <v>27</v>
      </c>
      <c r="D479" s="4" t="s">
        <v>890</v>
      </c>
      <c r="E479" s="4" t="s">
        <v>898</v>
      </c>
    </row>
    <row r="480" spans="1:5" ht="17.5" x14ac:dyDescent="0.35">
      <c r="A480" s="4" t="s">
        <v>899</v>
      </c>
      <c r="B480" s="4" t="s">
        <v>26</v>
      </c>
      <c r="C480" s="4" t="s">
        <v>27</v>
      </c>
      <c r="D480" s="4" t="s">
        <v>900</v>
      </c>
      <c r="E480" s="4" t="s">
        <v>43</v>
      </c>
    </row>
    <row r="481" spans="1:5" ht="17.5" x14ac:dyDescent="0.35">
      <c r="A481" s="4" t="s">
        <v>901</v>
      </c>
      <c r="B481" s="4" t="s">
        <v>804</v>
      </c>
      <c r="C481" s="4" t="s">
        <v>902</v>
      </c>
      <c r="D481" s="4" t="s">
        <v>902</v>
      </c>
      <c r="E481" s="4" t="s">
        <v>43</v>
      </c>
    </row>
    <row r="482" spans="1:5" ht="17.5" x14ac:dyDescent="0.35">
      <c r="A482" s="4" t="s">
        <v>903</v>
      </c>
      <c r="B482" s="4" t="s">
        <v>804</v>
      </c>
      <c r="C482" s="4" t="s">
        <v>902</v>
      </c>
      <c r="D482" s="4" t="s">
        <v>902</v>
      </c>
      <c r="E482" s="4" t="s">
        <v>904</v>
      </c>
    </row>
    <row r="483" spans="1:5" ht="17.5" x14ac:dyDescent="0.35">
      <c r="A483" s="4" t="s">
        <v>905</v>
      </c>
      <c r="B483" s="4" t="s">
        <v>804</v>
      </c>
      <c r="C483" s="4" t="s">
        <v>902</v>
      </c>
      <c r="D483" s="4" t="s">
        <v>902</v>
      </c>
      <c r="E483" s="4" t="s">
        <v>906</v>
      </c>
    </row>
    <row r="484" spans="1:5" ht="17.5" x14ac:dyDescent="0.35">
      <c r="A484" s="4" t="s">
        <v>907</v>
      </c>
      <c r="B484" s="4" t="s">
        <v>804</v>
      </c>
      <c r="C484" s="4" t="s">
        <v>902</v>
      </c>
      <c r="D484" s="4" t="s">
        <v>902</v>
      </c>
      <c r="E484" s="4" t="s">
        <v>908</v>
      </c>
    </row>
    <row r="485" spans="1:5" ht="17.5" x14ac:dyDescent="0.35">
      <c r="A485" s="4" t="s">
        <v>909</v>
      </c>
      <c r="B485" s="4" t="s">
        <v>804</v>
      </c>
      <c r="C485" s="4" t="s">
        <v>902</v>
      </c>
      <c r="D485" s="4" t="s">
        <v>902</v>
      </c>
      <c r="E485" s="4" t="s">
        <v>910</v>
      </c>
    </row>
    <row r="486" spans="1:5" ht="17.5" x14ac:dyDescent="0.35">
      <c r="A486" s="4" t="s">
        <v>911</v>
      </c>
      <c r="B486" s="4" t="s">
        <v>804</v>
      </c>
      <c r="C486" s="4" t="s">
        <v>902</v>
      </c>
      <c r="D486" s="4" t="s">
        <v>902</v>
      </c>
      <c r="E486" s="4" t="s">
        <v>912</v>
      </c>
    </row>
    <row r="487" spans="1:5" ht="17.5" x14ac:dyDescent="0.35">
      <c r="A487" s="4" t="s">
        <v>913</v>
      </c>
      <c r="B487" s="4" t="s">
        <v>804</v>
      </c>
      <c r="C487" s="4" t="s">
        <v>902</v>
      </c>
      <c r="D487" s="4" t="s">
        <v>902</v>
      </c>
      <c r="E487" s="4" t="s">
        <v>914</v>
      </c>
    </row>
    <row r="488" spans="1:5" ht="17.5" x14ac:dyDescent="0.35">
      <c r="A488" s="4" t="s">
        <v>915</v>
      </c>
      <c r="B488" s="4" t="s">
        <v>804</v>
      </c>
      <c r="C488" s="4" t="s">
        <v>902</v>
      </c>
      <c r="D488" s="4" t="s">
        <v>902</v>
      </c>
      <c r="E488" s="4" t="s">
        <v>114</v>
      </c>
    </row>
    <row r="489" spans="1:5" ht="17.5" x14ac:dyDescent="0.35">
      <c r="A489" s="4" t="s">
        <v>916</v>
      </c>
      <c r="B489" s="4" t="s">
        <v>804</v>
      </c>
      <c r="C489" s="4" t="s">
        <v>902</v>
      </c>
      <c r="D489" s="4" t="s">
        <v>902</v>
      </c>
      <c r="E489" s="4" t="s">
        <v>212</v>
      </c>
    </row>
    <row r="490" spans="1:5" ht="17.5" x14ac:dyDescent="0.35">
      <c r="A490" s="4" t="s">
        <v>917</v>
      </c>
      <c r="B490" s="4" t="s">
        <v>804</v>
      </c>
      <c r="C490" s="4" t="s">
        <v>902</v>
      </c>
      <c r="D490" s="4" t="s">
        <v>902</v>
      </c>
      <c r="E490" s="4" t="s">
        <v>918</v>
      </c>
    </row>
    <row r="491" spans="1:5" ht="17.5" x14ac:dyDescent="0.35">
      <c r="A491" s="4" t="s">
        <v>919</v>
      </c>
      <c r="B491" s="4" t="s">
        <v>804</v>
      </c>
      <c r="C491" s="4" t="s">
        <v>902</v>
      </c>
      <c r="D491" s="4" t="s">
        <v>902</v>
      </c>
      <c r="E491" s="4" t="s">
        <v>129</v>
      </c>
    </row>
    <row r="492" spans="1:5" ht="17.5" x14ac:dyDescent="0.35">
      <c r="A492" s="4" t="s">
        <v>920</v>
      </c>
      <c r="B492" s="4" t="s">
        <v>26</v>
      </c>
      <c r="C492" s="4" t="s">
        <v>27</v>
      </c>
      <c r="D492" s="4" t="s">
        <v>921</v>
      </c>
      <c r="E492" s="4" t="s">
        <v>43</v>
      </c>
    </row>
    <row r="493" spans="1:5" ht="17.5" x14ac:dyDescent="0.35">
      <c r="A493" s="4" t="s">
        <v>922</v>
      </c>
      <c r="B493" s="4" t="s">
        <v>26</v>
      </c>
      <c r="C493" s="4" t="s">
        <v>27</v>
      </c>
      <c r="D493" s="4" t="s">
        <v>923</v>
      </c>
      <c r="E493" s="4" t="s">
        <v>43</v>
      </c>
    </row>
    <row r="494" spans="1:5" ht="17.5" x14ac:dyDescent="0.35">
      <c r="A494" s="4" t="s">
        <v>924</v>
      </c>
      <c r="B494" s="4" t="s">
        <v>26</v>
      </c>
      <c r="C494" s="4" t="s">
        <v>27</v>
      </c>
      <c r="D494" s="4" t="s">
        <v>925</v>
      </c>
      <c r="E494" s="4" t="s">
        <v>43</v>
      </c>
    </row>
    <row r="495" spans="1:5" ht="17.5" x14ac:dyDescent="0.35">
      <c r="A495" s="4" t="s">
        <v>926</v>
      </c>
      <c r="B495" s="4" t="s">
        <v>26</v>
      </c>
      <c r="C495" s="4" t="s">
        <v>27</v>
      </c>
      <c r="D495" s="4" t="s">
        <v>925</v>
      </c>
      <c r="E495" s="4" t="s">
        <v>927</v>
      </c>
    </row>
    <row r="496" spans="1:5" ht="17.5" x14ac:dyDescent="0.35">
      <c r="A496" s="4" t="s">
        <v>928</v>
      </c>
      <c r="B496" s="4" t="s">
        <v>26</v>
      </c>
      <c r="C496" s="4" t="s">
        <v>27</v>
      </c>
      <c r="D496" s="4" t="s">
        <v>925</v>
      </c>
      <c r="E496" s="4" t="s">
        <v>929</v>
      </c>
    </row>
    <row r="497" spans="1:5" ht="17.5" x14ac:dyDescent="0.35">
      <c r="A497" s="4" t="s">
        <v>930</v>
      </c>
      <c r="B497" s="4" t="s">
        <v>26</v>
      </c>
      <c r="C497" s="4" t="s">
        <v>27</v>
      </c>
      <c r="D497" s="4" t="s">
        <v>931</v>
      </c>
      <c r="E497" s="4" t="s">
        <v>43</v>
      </c>
    </row>
    <row r="498" spans="1:5" ht="17.5" x14ac:dyDescent="0.35">
      <c r="A498" s="4" t="s">
        <v>932</v>
      </c>
      <c r="B498" s="4" t="s">
        <v>26</v>
      </c>
      <c r="C498" s="4" t="s">
        <v>27</v>
      </c>
      <c r="D498" s="4" t="s">
        <v>933</v>
      </c>
      <c r="E498" s="4" t="s">
        <v>43</v>
      </c>
    </row>
    <row r="499" spans="1:5" ht="17.5" x14ac:dyDescent="0.35">
      <c r="A499" s="4" t="s">
        <v>934</v>
      </c>
      <c r="B499" s="4" t="s">
        <v>26</v>
      </c>
      <c r="C499" s="4" t="s">
        <v>27</v>
      </c>
      <c r="D499" s="4" t="s">
        <v>935</v>
      </c>
      <c r="E499" s="4" t="s">
        <v>43</v>
      </c>
    </row>
    <row r="500" spans="1:5" ht="17.5" x14ac:dyDescent="0.35">
      <c r="A500" s="4" t="s">
        <v>936</v>
      </c>
      <c r="B500" s="4" t="s">
        <v>26</v>
      </c>
      <c r="C500" s="4" t="s">
        <v>27</v>
      </c>
      <c r="D500" s="4" t="s">
        <v>937</v>
      </c>
      <c r="E500" s="4" t="s">
        <v>43</v>
      </c>
    </row>
    <row r="501" spans="1:5" ht="17.5" x14ac:dyDescent="0.35">
      <c r="A501" s="4" t="s">
        <v>938</v>
      </c>
      <c r="B501" s="4" t="s">
        <v>26</v>
      </c>
      <c r="C501" s="4" t="s">
        <v>27</v>
      </c>
      <c r="D501" s="4" t="s">
        <v>939</v>
      </c>
      <c r="E501" s="4" t="s">
        <v>43</v>
      </c>
    </row>
    <row r="502" spans="1:5" ht="17.5" x14ac:dyDescent="0.35">
      <c r="A502" s="4" t="s">
        <v>940</v>
      </c>
      <c r="B502" s="4" t="s">
        <v>26</v>
      </c>
      <c r="C502" s="4" t="s">
        <v>27</v>
      </c>
      <c r="D502" s="4" t="s">
        <v>941</v>
      </c>
      <c r="E502" s="4" t="s">
        <v>43</v>
      </c>
    </row>
    <row r="503" spans="1:5" ht="17.5" x14ac:dyDescent="0.35">
      <c r="A503" s="4" t="s">
        <v>942</v>
      </c>
      <c r="B503" s="4" t="s">
        <v>26</v>
      </c>
      <c r="C503" s="4" t="s">
        <v>27</v>
      </c>
      <c r="D503" s="4" t="s">
        <v>941</v>
      </c>
      <c r="E503" s="4" t="s">
        <v>943</v>
      </c>
    </row>
    <row r="504" spans="1:5" ht="17.5" x14ac:dyDescent="0.35">
      <c r="A504" s="4" t="s">
        <v>944</v>
      </c>
      <c r="B504" s="4" t="s">
        <v>26</v>
      </c>
      <c r="C504" s="4" t="s">
        <v>27</v>
      </c>
      <c r="D504" s="4" t="s">
        <v>941</v>
      </c>
      <c r="E504" s="4" t="s">
        <v>945</v>
      </c>
    </row>
    <row r="505" spans="1:5" ht="17.5" x14ac:dyDescent="0.35">
      <c r="A505" s="4" t="s">
        <v>946</v>
      </c>
      <c r="B505" s="4" t="s">
        <v>26</v>
      </c>
      <c r="C505" s="4" t="s">
        <v>27</v>
      </c>
      <c r="D505" s="4" t="s">
        <v>941</v>
      </c>
      <c r="E505" s="4" t="s">
        <v>947</v>
      </c>
    </row>
    <row r="506" spans="1:5" ht="17.5" x14ac:dyDescent="0.35">
      <c r="A506" s="4" t="s">
        <v>948</v>
      </c>
      <c r="B506" s="4" t="s">
        <v>26</v>
      </c>
      <c r="C506" s="4" t="s">
        <v>27</v>
      </c>
      <c r="D506" s="4" t="s">
        <v>949</v>
      </c>
      <c r="E506" s="4" t="s">
        <v>43</v>
      </c>
    </row>
    <row r="507" spans="1:5" ht="17.5" x14ac:dyDescent="0.35">
      <c r="A507" s="4" t="s">
        <v>950</v>
      </c>
      <c r="B507" s="4" t="s">
        <v>26</v>
      </c>
      <c r="C507" s="4" t="s">
        <v>27</v>
      </c>
      <c r="D507" s="4" t="s">
        <v>949</v>
      </c>
      <c r="E507" s="4" t="s">
        <v>892</v>
      </c>
    </row>
    <row r="508" spans="1:5" ht="17.5" x14ac:dyDescent="0.35">
      <c r="A508" s="4" t="s">
        <v>951</v>
      </c>
      <c r="B508" s="4" t="s">
        <v>26</v>
      </c>
      <c r="C508" s="4" t="s">
        <v>27</v>
      </c>
      <c r="D508" s="4" t="s">
        <v>949</v>
      </c>
      <c r="E508" s="4" t="s">
        <v>906</v>
      </c>
    </row>
    <row r="509" spans="1:5" ht="17.5" x14ac:dyDescent="0.35">
      <c r="A509" s="4" t="s">
        <v>952</v>
      </c>
      <c r="B509" s="4" t="s">
        <v>26</v>
      </c>
      <c r="C509" s="4" t="s">
        <v>27</v>
      </c>
      <c r="D509" s="4" t="s">
        <v>949</v>
      </c>
      <c r="E509" s="4" t="s">
        <v>894</v>
      </c>
    </row>
    <row r="510" spans="1:5" ht="17.5" x14ac:dyDescent="0.35">
      <c r="A510" s="4" t="s">
        <v>953</v>
      </c>
      <c r="B510" s="4" t="s">
        <v>26</v>
      </c>
      <c r="C510" s="4" t="s">
        <v>27</v>
      </c>
      <c r="D510" s="4" t="s">
        <v>949</v>
      </c>
      <c r="E510" s="4" t="s">
        <v>272</v>
      </c>
    </row>
    <row r="511" spans="1:5" ht="17.5" x14ac:dyDescent="0.35">
      <c r="A511" s="4" t="s">
        <v>954</v>
      </c>
      <c r="B511" s="4" t="s">
        <v>26</v>
      </c>
      <c r="C511" s="4" t="s">
        <v>27</v>
      </c>
      <c r="D511" s="4" t="s">
        <v>949</v>
      </c>
      <c r="E511" s="4" t="s">
        <v>912</v>
      </c>
    </row>
    <row r="512" spans="1:5" ht="17.5" x14ac:dyDescent="0.35">
      <c r="A512" s="4" t="s">
        <v>955</v>
      </c>
      <c r="B512" s="4" t="s">
        <v>26</v>
      </c>
      <c r="C512" s="4" t="s">
        <v>27</v>
      </c>
      <c r="D512" s="4" t="s">
        <v>949</v>
      </c>
      <c r="E512" s="4" t="s">
        <v>914</v>
      </c>
    </row>
    <row r="513" spans="1:5" ht="17.5" x14ac:dyDescent="0.35">
      <c r="A513" s="4" t="s">
        <v>956</v>
      </c>
      <c r="B513" s="4" t="s">
        <v>26</v>
      </c>
      <c r="C513" s="4" t="s">
        <v>27</v>
      </c>
      <c r="D513" s="4" t="s">
        <v>949</v>
      </c>
      <c r="E513" s="4" t="s">
        <v>896</v>
      </c>
    </row>
    <row r="514" spans="1:5" ht="17.5" x14ac:dyDescent="0.35">
      <c r="A514" s="4" t="s">
        <v>957</v>
      </c>
      <c r="B514" s="4" t="s">
        <v>26</v>
      </c>
      <c r="C514" s="4" t="s">
        <v>27</v>
      </c>
      <c r="D514" s="4" t="s">
        <v>949</v>
      </c>
      <c r="E514" s="4" t="s">
        <v>47</v>
      </c>
    </row>
    <row r="515" spans="1:5" ht="17.5" x14ac:dyDescent="0.35">
      <c r="A515" s="4" t="s">
        <v>958</v>
      </c>
      <c r="B515" s="4" t="s">
        <v>26</v>
      </c>
      <c r="C515" s="4" t="s">
        <v>27</v>
      </c>
      <c r="D515" s="4" t="s">
        <v>949</v>
      </c>
      <c r="E515" s="4" t="s">
        <v>959</v>
      </c>
    </row>
    <row r="516" spans="1:5" ht="17.5" x14ac:dyDescent="0.35">
      <c r="A516" s="4" t="s">
        <v>960</v>
      </c>
      <c r="B516" s="4" t="s">
        <v>26</v>
      </c>
      <c r="C516" s="4" t="s">
        <v>27</v>
      </c>
      <c r="D516" s="4" t="s">
        <v>949</v>
      </c>
      <c r="E516" s="4" t="s">
        <v>961</v>
      </c>
    </row>
    <row r="517" spans="1:5" ht="17.5" x14ac:dyDescent="0.35">
      <c r="A517" s="4" t="s">
        <v>962</v>
      </c>
      <c r="B517" s="4" t="s">
        <v>26</v>
      </c>
      <c r="C517" s="4" t="s">
        <v>27</v>
      </c>
      <c r="D517" s="4" t="s">
        <v>949</v>
      </c>
      <c r="E517" s="4" t="s">
        <v>212</v>
      </c>
    </row>
    <row r="518" spans="1:5" ht="17.5" x14ac:dyDescent="0.35">
      <c r="A518" s="4" t="s">
        <v>963</v>
      </c>
      <c r="B518" s="4" t="s">
        <v>26</v>
      </c>
      <c r="C518" s="4" t="s">
        <v>27</v>
      </c>
      <c r="D518" s="4" t="s">
        <v>949</v>
      </c>
      <c r="E518" s="4" t="s">
        <v>898</v>
      </c>
    </row>
    <row r="519" spans="1:5" ht="17.5" x14ac:dyDescent="0.35">
      <c r="A519" s="4" t="s">
        <v>964</v>
      </c>
      <c r="B519" s="4" t="s">
        <v>26</v>
      </c>
      <c r="C519" s="4" t="s">
        <v>27</v>
      </c>
      <c r="D519" s="4" t="s">
        <v>965</v>
      </c>
      <c r="E519" s="4" t="s">
        <v>43</v>
      </c>
    </row>
    <row r="520" spans="1:5" ht="17.5" x14ac:dyDescent="0.35">
      <c r="A520" s="4" t="s">
        <v>966</v>
      </c>
      <c r="B520" s="4" t="s">
        <v>26</v>
      </c>
      <c r="C520" s="4" t="s">
        <v>27</v>
      </c>
      <c r="D520" s="4" t="s">
        <v>967</v>
      </c>
      <c r="E520" s="4" t="s">
        <v>43</v>
      </c>
    </row>
    <row r="521" spans="1:5" ht="17.5" x14ac:dyDescent="0.35">
      <c r="A521" s="4" t="s">
        <v>968</v>
      </c>
      <c r="B521" s="4" t="s">
        <v>26</v>
      </c>
      <c r="C521" s="4" t="s">
        <v>27</v>
      </c>
      <c r="D521" s="4" t="s">
        <v>969</v>
      </c>
      <c r="E521" s="4" t="s">
        <v>43</v>
      </c>
    </row>
    <row r="522" spans="1:5" ht="17.5" x14ac:dyDescent="0.35">
      <c r="A522" s="4" t="s">
        <v>970</v>
      </c>
      <c r="B522" s="4" t="s">
        <v>26</v>
      </c>
      <c r="C522" s="4" t="s">
        <v>27</v>
      </c>
      <c r="D522" s="4" t="s">
        <v>969</v>
      </c>
      <c r="E522" s="4" t="s">
        <v>427</v>
      </c>
    </row>
    <row r="523" spans="1:5" ht="17.5" x14ac:dyDescent="0.35">
      <c r="A523" s="4" t="s">
        <v>971</v>
      </c>
      <c r="B523" s="4" t="s">
        <v>26</v>
      </c>
      <c r="C523" s="4" t="s">
        <v>27</v>
      </c>
      <c r="D523" s="4" t="s">
        <v>969</v>
      </c>
      <c r="E523" s="4" t="s">
        <v>972</v>
      </c>
    </row>
    <row r="524" spans="1:5" ht="17.5" x14ac:dyDescent="0.35">
      <c r="A524" s="4" t="s">
        <v>973</v>
      </c>
      <c r="B524" s="4" t="s">
        <v>26</v>
      </c>
      <c r="C524" s="4" t="s">
        <v>27</v>
      </c>
      <c r="D524" s="4" t="s">
        <v>969</v>
      </c>
      <c r="E524" s="4" t="s">
        <v>974</v>
      </c>
    </row>
    <row r="525" spans="1:5" ht="17.5" x14ac:dyDescent="0.35">
      <c r="A525" s="4" t="s">
        <v>975</v>
      </c>
      <c r="B525" s="4" t="s">
        <v>26</v>
      </c>
      <c r="C525" s="4" t="s">
        <v>27</v>
      </c>
      <c r="D525" s="4" t="s">
        <v>969</v>
      </c>
      <c r="E525" s="4" t="s">
        <v>976</v>
      </c>
    </row>
    <row r="526" spans="1:5" ht="17.5" x14ac:dyDescent="0.35">
      <c r="A526" s="4" t="s">
        <v>977</v>
      </c>
      <c r="B526" s="4" t="s">
        <v>26</v>
      </c>
      <c r="C526" s="4" t="s">
        <v>27</v>
      </c>
      <c r="D526" s="4" t="s">
        <v>969</v>
      </c>
      <c r="E526" s="4" t="s">
        <v>978</v>
      </c>
    </row>
    <row r="527" spans="1:5" ht="17.5" x14ac:dyDescent="0.35">
      <c r="A527" s="4" t="s">
        <v>979</v>
      </c>
      <c r="B527" s="4" t="s">
        <v>26</v>
      </c>
      <c r="C527" s="4" t="s">
        <v>27</v>
      </c>
      <c r="D527" s="4" t="s">
        <v>969</v>
      </c>
      <c r="E527" s="4" t="s">
        <v>274</v>
      </c>
    </row>
    <row r="528" spans="1:5" ht="17.5" x14ac:dyDescent="0.35">
      <c r="A528" s="4" t="s">
        <v>980</v>
      </c>
      <c r="B528" s="4" t="s">
        <v>26</v>
      </c>
      <c r="C528" s="4" t="s">
        <v>27</v>
      </c>
      <c r="D528" s="4" t="s">
        <v>969</v>
      </c>
      <c r="E528" s="4" t="s">
        <v>981</v>
      </c>
    </row>
    <row r="529" spans="1:5" ht="17.5" x14ac:dyDescent="0.35">
      <c r="A529" s="4" t="s">
        <v>982</v>
      </c>
      <c r="B529" s="4" t="s">
        <v>26</v>
      </c>
      <c r="C529" s="4" t="s">
        <v>27</v>
      </c>
      <c r="D529" s="4" t="s">
        <v>969</v>
      </c>
      <c r="E529" s="4" t="s">
        <v>983</v>
      </c>
    </row>
    <row r="530" spans="1:5" ht="17.5" x14ac:dyDescent="0.35">
      <c r="A530" s="4" t="s">
        <v>984</v>
      </c>
      <c r="B530" s="4" t="s">
        <v>26</v>
      </c>
      <c r="C530" s="4" t="s">
        <v>27</v>
      </c>
      <c r="D530" s="4" t="s">
        <v>969</v>
      </c>
      <c r="E530" s="4" t="s">
        <v>939</v>
      </c>
    </row>
    <row r="531" spans="1:5" ht="17.5" x14ac:dyDescent="0.35">
      <c r="A531" s="4" t="s">
        <v>985</v>
      </c>
      <c r="B531" s="4" t="s">
        <v>26</v>
      </c>
      <c r="C531" s="4" t="s">
        <v>27</v>
      </c>
      <c r="D531" s="4" t="s">
        <v>969</v>
      </c>
      <c r="E531" s="4" t="s">
        <v>986</v>
      </c>
    </row>
    <row r="532" spans="1:5" ht="17.5" x14ac:dyDescent="0.35">
      <c r="A532" s="4" t="s">
        <v>987</v>
      </c>
      <c r="B532" s="4" t="s">
        <v>26</v>
      </c>
      <c r="C532" s="4" t="s">
        <v>27</v>
      </c>
      <c r="D532" s="4" t="s">
        <v>969</v>
      </c>
      <c r="E532" s="4" t="s">
        <v>988</v>
      </c>
    </row>
    <row r="533" spans="1:5" ht="17.5" x14ac:dyDescent="0.35">
      <c r="A533" s="4" t="s">
        <v>989</v>
      </c>
      <c r="B533" s="4" t="s">
        <v>26</v>
      </c>
      <c r="C533" s="4" t="s">
        <v>27</v>
      </c>
      <c r="D533" s="4" t="s">
        <v>969</v>
      </c>
      <c r="E533" s="4" t="s">
        <v>990</v>
      </c>
    </row>
    <row r="534" spans="1:5" ht="17.5" x14ac:dyDescent="0.35">
      <c r="A534" s="4" t="s">
        <v>991</v>
      </c>
      <c r="B534" s="4" t="s">
        <v>26</v>
      </c>
      <c r="C534" s="4" t="s">
        <v>27</v>
      </c>
      <c r="D534" s="4" t="s">
        <v>969</v>
      </c>
      <c r="E534" s="4" t="s">
        <v>992</v>
      </c>
    </row>
    <row r="535" spans="1:5" ht="17.5" x14ac:dyDescent="0.35">
      <c r="A535" s="4" t="s">
        <v>993</v>
      </c>
      <c r="B535" s="4" t="s">
        <v>26</v>
      </c>
      <c r="C535" s="4" t="s">
        <v>27</v>
      </c>
      <c r="D535" s="4" t="s">
        <v>994</v>
      </c>
      <c r="E535" s="4" t="s">
        <v>43</v>
      </c>
    </row>
    <row r="536" spans="1:5" ht="17.5" x14ac:dyDescent="0.35">
      <c r="A536" s="4" t="s">
        <v>995</v>
      </c>
      <c r="B536" s="4" t="s">
        <v>26</v>
      </c>
      <c r="C536" s="4" t="s">
        <v>27</v>
      </c>
      <c r="D536" s="4" t="s">
        <v>994</v>
      </c>
      <c r="E536" s="4" t="s">
        <v>427</v>
      </c>
    </row>
    <row r="537" spans="1:5" ht="17.5" x14ac:dyDescent="0.35">
      <c r="A537" s="4" t="s">
        <v>996</v>
      </c>
      <c r="B537" s="4" t="s">
        <v>26</v>
      </c>
      <c r="C537" s="4" t="s">
        <v>27</v>
      </c>
      <c r="D537" s="4" t="s">
        <v>994</v>
      </c>
      <c r="E537" s="4" t="s">
        <v>972</v>
      </c>
    </row>
    <row r="538" spans="1:5" ht="17.5" x14ac:dyDescent="0.35">
      <c r="A538" s="4" t="s">
        <v>997</v>
      </c>
      <c r="B538" s="4" t="s">
        <v>26</v>
      </c>
      <c r="C538" s="4" t="s">
        <v>27</v>
      </c>
      <c r="D538" s="4" t="s">
        <v>994</v>
      </c>
      <c r="E538" s="4" t="s">
        <v>974</v>
      </c>
    </row>
    <row r="539" spans="1:5" ht="17.5" x14ac:dyDescent="0.35">
      <c r="A539" s="4" t="s">
        <v>998</v>
      </c>
      <c r="B539" s="4" t="s">
        <v>26</v>
      </c>
      <c r="C539" s="4" t="s">
        <v>27</v>
      </c>
      <c r="D539" s="4" t="s">
        <v>994</v>
      </c>
      <c r="E539" s="4" t="s">
        <v>976</v>
      </c>
    </row>
    <row r="540" spans="1:5" ht="17.5" x14ac:dyDescent="0.35">
      <c r="A540" s="4" t="s">
        <v>999</v>
      </c>
      <c r="B540" s="4" t="s">
        <v>26</v>
      </c>
      <c r="C540" s="4" t="s">
        <v>27</v>
      </c>
      <c r="D540" s="4" t="s">
        <v>994</v>
      </c>
      <c r="E540" s="4" t="s">
        <v>978</v>
      </c>
    </row>
    <row r="541" spans="1:5" ht="17.5" x14ac:dyDescent="0.35">
      <c r="A541" s="4" t="s">
        <v>1000</v>
      </c>
      <c r="B541" s="4" t="s">
        <v>26</v>
      </c>
      <c r="C541" s="4" t="s">
        <v>27</v>
      </c>
      <c r="D541" s="4" t="s">
        <v>994</v>
      </c>
      <c r="E541" s="4" t="s">
        <v>274</v>
      </c>
    </row>
    <row r="542" spans="1:5" ht="17.5" x14ac:dyDescent="0.35">
      <c r="A542" s="4" t="s">
        <v>1001</v>
      </c>
      <c r="B542" s="4" t="s">
        <v>26</v>
      </c>
      <c r="C542" s="4" t="s">
        <v>27</v>
      </c>
      <c r="D542" s="4" t="s">
        <v>994</v>
      </c>
      <c r="E542" s="4" t="s">
        <v>981</v>
      </c>
    </row>
    <row r="543" spans="1:5" ht="17.5" x14ac:dyDescent="0.35">
      <c r="A543" s="4" t="s">
        <v>1002</v>
      </c>
      <c r="B543" s="4" t="s">
        <v>26</v>
      </c>
      <c r="C543" s="4" t="s">
        <v>27</v>
      </c>
      <c r="D543" s="4" t="s">
        <v>994</v>
      </c>
      <c r="E543" s="4" t="s">
        <v>983</v>
      </c>
    </row>
    <row r="544" spans="1:5" ht="17.5" x14ac:dyDescent="0.35">
      <c r="A544" s="4" t="s">
        <v>1003</v>
      </c>
      <c r="B544" s="4" t="s">
        <v>26</v>
      </c>
      <c r="C544" s="4" t="s">
        <v>27</v>
      </c>
      <c r="D544" s="4" t="s">
        <v>994</v>
      </c>
      <c r="E544" s="4" t="s">
        <v>939</v>
      </c>
    </row>
    <row r="545" spans="1:5" ht="17.5" x14ac:dyDescent="0.35">
      <c r="A545" s="4" t="s">
        <v>1004</v>
      </c>
      <c r="B545" s="4" t="s">
        <v>26</v>
      </c>
      <c r="C545" s="4" t="s">
        <v>27</v>
      </c>
      <c r="D545" s="4" t="s">
        <v>994</v>
      </c>
      <c r="E545" s="4" t="s">
        <v>986</v>
      </c>
    </row>
    <row r="546" spans="1:5" ht="17.5" x14ac:dyDescent="0.35">
      <c r="A546" s="4" t="s">
        <v>1005</v>
      </c>
      <c r="B546" s="4" t="s">
        <v>26</v>
      </c>
      <c r="C546" s="4" t="s">
        <v>27</v>
      </c>
      <c r="D546" s="4" t="s">
        <v>994</v>
      </c>
      <c r="E546" s="4" t="s">
        <v>988</v>
      </c>
    </row>
    <row r="547" spans="1:5" ht="17.5" x14ac:dyDescent="0.35">
      <c r="A547" s="4" t="s">
        <v>1006</v>
      </c>
      <c r="B547" s="4" t="s">
        <v>26</v>
      </c>
      <c r="C547" s="4" t="s">
        <v>27</v>
      </c>
      <c r="D547" s="4" t="s">
        <v>994</v>
      </c>
      <c r="E547" s="4" t="s">
        <v>990</v>
      </c>
    </row>
    <row r="548" spans="1:5" ht="17.5" x14ac:dyDescent="0.35">
      <c r="A548" s="4" t="s">
        <v>1007</v>
      </c>
      <c r="B548" s="4" t="s">
        <v>26</v>
      </c>
      <c r="C548" s="4" t="s">
        <v>27</v>
      </c>
      <c r="D548" s="4" t="s">
        <v>994</v>
      </c>
      <c r="E548" s="4" t="s">
        <v>992</v>
      </c>
    </row>
    <row r="549" spans="1:5" ht="17.5" x14ac:dyDescent="0.35">
      <c r="A549" s="4" t="s">
        <v>1008</v>
      </c>
      <c r="B549" s="4" t="s">
        <v>26</v>
      </c>
      <c r="C549" s="4" t="s">
        <v>27</v>
      </c>
      <c r="D549" s="4" t="s">
        <v>1009</v>
      </c>
      <c r="E549" s="4" t="s">
        <v>43</v>
      </c>
    </row>
    <row r="550" spans="1:5" ht="17.5" x14ac:dyDescent="0.35">
      <c r="A550" s="4" t="s">
        <v>1010</v>
      </c>
      <c r="B550" s="4" t="s">
        <v>26</v>
      </c>
      <c r="C550" s="4" t="s">
        <v>27</v>
      </c>
      <c r="D550" s="4" t="s">
        <v>1011</v>
      </c>
      <c r="E550" s="4" t="s">
        <v>43</v>
      </c>
    </row>
    <row r="551" spans="1:5" ht="17.5" x14ac:dyDescent="0.35">
      <c r="A551" s="4" t="s">
        <v>1012</v>
      </c>
      <c r="B551" s="4" t="s">
        <v>26</v>
      </c>
      <c r="C551" s="4" t="s">
        <v>27</v>
      </c>
      <c r="D551" s="4" t="s">
        <v>1011</v>
      </c>
      <c r="E551" s="4" t="s">
        <v>943</v>
      </c>
    </row>
    <row r="552" spans="1:5" ht="17.5" x14ac:dyDescent="0.35">
      <c r="A552" s="4" t="s">
        <v>1013</v>
      </c>
      <c r="B552" s="4" t="s">
        <v>26</v>
      </c>
      <c r="C552" s="4" t="s">
        <v>27</v>
      </c>
      <c r="D552" s="4" t="s">
        <v>1011</v>
      </c>
      <c r="E552" s="4" t="s">
        <v>945</v>
      </c>
    </row>
    <row r="553" spans="1:5" ht="17.5" x14ac:dyDescent="0.35">
      <c r="A553" s="4" t="s">
        <v>1014</v>
      </c>
      <c r="B553" s="4" t="s">
        <v>26</v>
      </c>
      <c r="C553" s="4" t="s">
        <v>27</v>
      </c>
      <c r="D553" s="4" t="s">
        <v>925</v>
      </c>
      <c r="E553" s="4" t="s">
        <v>43</v>
      </c>
    </row>
    <row r="554" spans="1:5" ht="17.5" x14ac:dyDescent="0.35">
      <c r="A554" s="4" t="s">
        <v>1015</v>
      </c>
      <c r="B554" s="4" t="s">
        <v>26</v>
      </c>
      <c r="C554" s="4" t="s">
        <v>27</v>
      </c>
      <c r="D554" s="4" t="s">
        <v>925</v>
      </c>
      <c r="E554" s="4" t="s">
        <v>1016</v>
      </c>
    </row>
    <row r="555" spans="1:5" ht="17.5" x14ac:dyDescent="0.35">
      <c r="A555" s="4" t="s">
        <v>1017</v>
      </c>
      <c r="B555" s="4" t="s">
        <v>26</v>
      </c>
      <c r="C555" s="4" t="s">
        <v>27</v>
      </c>
      <c r="D555" s="4" t="s">
        <v>925</v>
      </c>
      <c r="E555" s="4" t="s">
        <v>1018</v>
      </c>
    </row>
    <row r="556" spans="1:5" ht="17.5" x14ac:dyDescent="0.35">
      <c r="A556" s="4" t="s">
        <v>1019</v>
      </c>
      <c r="B556" s="4" t="s">
        <v>26</v>
      </c>
      <c r="C556" s="4" t="s">
        <v>27</v>
      </c>
      <c r="D556" s="4" t="s">
        <v>1020</v>
      </c>
      <c r="E556" s="4" t="s">
        <v>43</v>
      </c>
    </row>
    <row r="557" spans="1:5" ht="17.5" x14ac:dyDescent="0.35">
      <c r="A557" s="4" t="s">
        <v>1021</v>
      </c>
      <c r="B557" s="4" t="s">
        <v>26</v>
      </c>
      <c r="C557" s="4" t="s">
        <v>27</v>
      </c>
      <c r="D557" s="4" t="s">
        <v>1022</v>
      </c>
      <c r="E557" s="4" t="s">
        <v>43</v>
      </c>
    </row>
    <row r="558" spans="1:5" ht="17.5" x14ac:dyDescent="0.35">
      <c r="A558" s="4" t="s">
        <v>1023</v>
      </c>
      <c r="B558" s="4" t="s">
        <v>26</v>
      </c>
      <c r="C558" s="4" t="s">
        <v>27</v>
      </c>
      <c r="D558" s="4" t="s">
        <v>1024</v>
      </c>
      <c r="E558" s="4" t="s">
        <v>43</v>
      </c>
    </row>
    <row r="559" spans="1:5" ht="17.5" x14ac:dyDescent="0.35">
      <c r="A559" s="4" t="s">
        <v>1025</v>
      </c>
      <c r="B559" s="4" t="s">
        <v>26</v>
      </c>
      <c r="C559" s="4" t="s">
        <v>27</v>
      </c>
      <c r="D559" s="4" t="s">
        <v>1026</v>
      </c>
      <c r="E559" s="4" t="s">
        <v>43</v>
      </c>
    </row>
    <row r="560" spans="1:5" ht="17.5" x14ac:dyDescent="0.35">
      <c r="A560" s="4" t="s">
        <v>1027</v>
      </c>
      <c r="B560" s="4" t="s">
        <v>26</v>
      </c>
      <c r="C560" s="4" t="s">
        <v>27</v>
      </c>
      <c r="D560" s="4" t="s">
        <v>1028</v>
      </c>
      <c r="E560" s="4" t="s">
        <v>43</v>
      </c>
    </row>
    <row r="561" spans="1:5" ht="17.5" x14ac:dyDescent="0.35">
      <c r="A561" s="4" t="s">
        <v>1029</v>
      </c>
      <c r="B561" s="4" t="s">
        <v>26</v>
      </c>
      <c r="C561" s="4" t="s">
        <v>27</v>
      </c>
      <c r="D561" s="4" t="s">
        <v>1030</v>
      </c>
      <c r="E561" s="4" t="s">
        <v>43</v>
      </c>
    </row>
    <row r="562" spans="1:5" ht="17.5" x14ac:dyDescent="0.35">
      <c r="A562" s="4" t="s">
        <v>1031</v>
      </c>
      <c r="B562" s="4" t="s">
        <v>26</v>
      </c>
      <c r="C562" s="4" t="s">
        <v>27</v>
      </c>
      <c r="D562" s="4" t="s">
        <v>1030</v>
      </c>
      <c r="E562" s="4" t="s">
        <v>1032</v>
      </c>
    </row>
    <row r="563" spans="1:5" ht="17.5" x14ac:dyDescent="0.35">
      <c r="A563" s="4" t="s">
        <v>1033</v>
      </c>
      <c r="B563" s="4" t="s">
        <v>26</v>
      </c>
      <c r="C563" s="4" t="s">
        <v>27</v>
      </c>
      <c r="D563" s="4" t="s">
        <v>1030</v>
      </c>
      <c r="E563" s="4" t="s">
        <v>1034</v>
      </c>
    </row>
    <row r="564" spans="1:5" ht="17.5" x14ac:dyDescent="0.35">
      <c r="A564" s="4" t="s">
        <v>1035</v>
      </c>
      <c r="B564" s="4" t="s">
        <v>26</v>
      </c>
      <c r="C564" s="4" t="s">
        <v>27</v>
      </c>
      <c r="D564" s="4" t="s">
        <v>1030</v>
      </c>
      <c r="E564" s="4" t="s">
        <v>1036</v>
      </c>
    </row>
    <row r="565" spans="1:5" ht="17.5" x14ac:dyDescent="0.35">
      <c r="A565" s="4" t="s">
        <v>1037</v>
      </c>
      <c r="B565" s="4" t="s">
        <v>26</v>
      </c>
      <c r="C565" s="4" t="s">
        <v>27</v>
      </c>
      <c r="D565" s="4" t="s">
        <v>1030</v>
      </c>
      <c r="E565" s="4" t="s">
        <v>546</v>
      </c>
    </row>
    <row r="566" spans="1:5" ht="17.5" x14ac:dyDescent="0.35">
      <c r="A566" s="4" t="s">
        <v>1038</v>
      </c>
      <c r="B566" s="4" t="s">
        <v>26</v>
      </c>
      <c r="C566" s="4" t="s">
        <v>27</v>
      </c>
      <c r="D566" s="4" t="s">
        <v>1030</v>
      </c>
      <c r="E566" s="4" t="s">
        <v>1039</v>
      </c>
    </row>
    <row r="567" spans="1:5" ht="17.5" x14ac:dyDescent="0.35">
      <c r="A567" s="4" t="s">
        <v>1040</v>
      </c>
      <c r="B567" s="4" t="s">
        <v>26</v>
      </c>
      <c r="C567" s="4" t="s">
        <v>27</v>
      </c>
      <c r="D567" s="4" t="s">
        <v>1030</v>
      </c>
      <c r="E567" s="4" t="s">
        <v>1041</v>
      </c>
    </row>
    <row r="568" spans="1:5" ht="17.5" x14ac:dyDescent="0.35">
      <c r="A568" s="4" t="s">
        <v>1042</v>
      </c>
      <c r="B568" s="4" t="s">
        <v>26</v>
      </c>
      <c r="C568" s="4" t="s">
        <v>27</v>
      </c>
      <c r="D568" s="4" t="s">
        <v>1030</v>
      </c>
      <c r="E568" s="4" t="s">
        <v>1043</v>
      </c>
    </row>
    <row r="569" spans="1:5" ht="17.5" x14ac:dyDescent="0.35">
      <c r="A569" s="4" t="s">
        <v>1044</v>
      </c>
      <c r="B569" s="4" t="s">
        <v>26</v>
      </c>
      <c r="C569" s="4" t="s">
        <v>27</v>
      </c>
      <c r="D569" s="4" t="s">
        <v>1030</v>
      </c>
      <c r="E569" s="4" t="s">
        <v>1045</v>
      </c>
    </row>
    <row r="570" spans="1:5" ht="17.5" x14ac:dyDescent="0.35">
      <c r="A570" s="4" t="s">
        <v>1046</v>
      </c>
      <c r="B570" s="4" t="s">
        <v>26</v>
      </c>
      <c r="C570" s="4" t="s">
        <v>27</v>
      </c>
      <c r="D570" s="4" t="s">
        <v>1030</v>
      </c>
      <c r="E570" s="4" t="s">
        <v>1047</v>
      </c>
    </row>
    <row r="571" spans="1:5" ht="17.5" x14ac:dyDescent="0.35">
      <c r="A571" s="4" t="s">
        <v>1048</v>
      </c>
      <c r="B571" s="4" t="s">
        <v>26</v>
      </c>
      <c r="C571" s="4" t="s">
        <v>27</v>
      </c>
      <c r="D571" s="4" t="s">
        <v>1030</v>
      </c>
      <c r="E571" s="4" t="s">
        <v>1049</v>
      </c>
    </row>
    <row r="572" spans="1:5" ht="17.5" x14ac:dyDescent="0.35">
      <c r="A572" s="4" t="s">
        <v>1050</v>
      </c>
      <c r="B572" s="4" t="s">
        <v>26</v>
      </c>
      <c r="C572" s="4" t="s">
        <v>27</v>
      </c>
      <c r="D572" s="4" t="s">
        <v>1030</v>
      </c>
      <c r="E572" s="4" t="s">
        <v>1051</v>
      </c>
    </row>
    <row r="573" spans="1:5" ht="17.5" x14ac:dyDescent="0.35">
      <c r="A573" s="4" t="s">
        <v>1052</v>
      </c>
      <c r="B573" s="4" t="s">
        <v>26</v>
      </c>
      <c r="C573" s="4" t="s">
        <v>27</v>
      </c>
      <c r="D573" s="4" t="s">
        <v>1053</v>
      </c>
      <c r="E573" s="4" t="s">
        <v>43</v>
      </c>
    </row>
    <row r="574" spans="1:5" ht="17.5" x14ac:dyDescent="0.35">
      <c r="A574" s="4" t="s">
        <v>1054</v>
      </c>
      <c r="B574" s="4" t="s">
        <v>26</v>
      </c>
      <c r="C574" s="4" t="s">
        <v>27</v>
      </c>
      <c r="D574" s="4" t="s">
        <v>1053</v>
      </c>
      <c r="E574" s="4" t="s">
        <v>1041</v>
      </c>
    </row>
    <row r="575" spans="1:5" ht="17.5" x14ac:dyDescent="0.35">
      <c r="A575" s="4" t="s">
        <v>1055</v>
      </c>
      <c r="B575" s="4" t="s">
        <v>26</v>
      </c>
      <c r="C575" s="4" t="s">
        <v>27</v>
      </c>
      <c r="D575" s="4" t="s">
        <v>1053</v>
      </c>
      <c r="E575" s="4" t="s">
        <v>1056</v>
      </c>
    </row>
    <row r="576" spans="1:5" ht="17.5" x14ac:dyDescent="0.35">
      <c r="A576" s="4" t="s">
        <v>1057</v>
      </c>
      <c r="B576" s="4" t="s">
        <v>26</v>
      </c>
      <c r="C576" s="4" t="s">
        <v>27</v>
      </c>
      <c r="D576" s="4" t="s">
        <v>1053</v>
      </c>
      <c r="E576" s="4" t="s">
        <v>1058</v>
      </c>
    </row>
    <row r="577" spans="1:5" ht="17.5" x14ac:dyDescent="0.35">
      <c r="A577" s="4" t="s">
        <v>1059</v>
      </c>
      <c r="B577" s="4" t="s">
        <v>26</v>
      </c>
      <c r="C577" s="4" t="s">
        <v>27</v>
      </c>
      <c r="D577" s="4" t="s">
        <v>1060</v>
      </c>
      <c r="E577" s="4" t="s">
        <v>43</v>
      </c>
    </row>
    <row r="578" spans="1:5" ht="17.5" x14ac:dyDescent="0.35">
      <c r="A578" s="4" t="s">
        <v>1061</v>
      </c>
      <c r="B578" s="4" t="s">
        <v>26</v>
      </c>
      <c r="C578" s="4" t="s">
        <v>27</v>
      </c>
      <c r="D578" s="4" t="s">
        <v>1062</v>
      </c>
      <c r="E578" s="4" t="s">
        <v>43</v>
      </c>
    </row>
    <row r="579" spans="1:5" ht="17.5" x14ac:dyDescent="0.35">
      <c r="A579" s="4" t="s">
        <v>1063</v>
      </c>
      <c r="B579" s="4" t="s">
        <v>26</v>
      </c>
      <c r="C579" s="4" t="s">
        <v>27</v>
      </c>
      <c r="D579" s="4" t="s">
        <v>1062</v>
      </c>
      <c r="E579" s="4" t="s">
        <v>1064</v>
      </c>
    </row>
    <row r="580" spans="1:5" ht="17.5" x14ac:dyDescent="0.35">
      <c r="A580" s="4" t="s">
        <v>1065</v>
      </c>
      <c r="B580" s="4" t="s">
        <v>26</v>
      </c>
      <c r="C580" s="4" t="s">
        <v>27</v>
      </c>
      <c r="D580" s="4" t="s">
        <v>1062</v>
      </c>
      <c r="E580" s="4" t="s">
        <v>1066</v>
      </c>
    </row>
    <row r="581" spans="1:5" ht="17.5" x14ac:dyDescent="0.35">
      <c r="A581" s="4" t="s">
        <v>1067</v>
      </c>
      <c r="B581" s="4" t="s">
        <v>26</v>
      </c>
      <c r="C581" s="4" t="s">
        <v>27</v>
      </c>
      <c r="D581" s="4" t="s">
        <v>1062</v>
      </c>
      <c r="E581" s="4" t="s">
        <v>1068</v>
      </c>
    </row>
    <row r="582" spans="1:5" ht="17.5" x14ac:dyDescent="0.35">
      <c r="A582" s="4" t="s">
        <v>1069</v>
      </c>
      <c r="B582" s="4" t="s">
        <v>26</v>
      </c>
      <c r="C582" s="4" t="s">
        <v>27</v>
      </c>
      <c r="D582" s="4" t="s">
        <v>1070</v>
      </c>
      <c r="E582" s="4" t="s">
        <v>43</v>
      </c>
    </row>
    <row r="583" spans="1:5" ht="17.5" x14ac:dyDescent="0.35">
      <c r="A583" s="4" t="s">
        <v>1071</v>
      </c>
      <c r="B583" s="4" t="s">
        <v>26</v>
      </c>
      <c r="C583" s="4" t="s">
        <v>27</v>
      </c>
      <c r="D583" s="4" t="s">
        <v>1072</v>
      </c>
      <c r="E583" s="4" t="s">
        <v>43</v>
      </c>
    </row>
    <row r="584" spans="1:5" ht="17.5" x14ac:dyDescent="0.35">
      <c r="A584" s="4" t="s">
        <v>1073</v>
      </c>
      <c r="B584" s="4" t="s">
        <v>26</v>
      </c>
      <c r="C584" s="4" t="s">
        <v>27</v>
      </c>
      <c r="D584" s="4" t="s">
        <v>1072</v>
      </c>
      <c r="E584" s="4" t="s">
        <v>1074</v>
      </c>
    </row>
    <row r="585" spans="1:5" ht="17.5" x14ac:dyDescent="0.35">
      <c r="A585" s="4" t="s">
        <v>1075</v>
      </c>
      <c r="B585" s="4" t="s">
        <v>26</v>
      </c>
      <c r="C585" s="4" t="s">
        <v>27</v>
      </c>
      <c r="D585" s="4" t="s">
        <v>1072</v>
      </c>
      <c r="E585" s="4" t="s">
        <v>1076</v>
      </c>
    </row>
    <row r="586" spans="1:5" ht="17.5" x14ac:dyDescent="0.35">
      <c r="A586" s="4" t="s">
        <v>1077</v>
      </c>
      <c r="B586" s="4" t="s">
        <v>26</v>
      </c>
      <c r="C586" s="4" t="s">
        <v>27</v>
      </c>
      <c r="D586" s="4" t="s">
        <v>1072</v>
      </c>
      <c r="E586" s="4" t="s">
        <v>1078</v>
      </c>
    </row>
    <row r="587" spans="1:5" ht="17.5" x14ac:dyDescent="0.35">
      <c r="A587" s="4" t="s">
        <v>1079</v>
      </c>
      <c r="B587" s="4" t="s">
        <v>26</v>
      </c>
      <c r="C587" s="4" t="s">
        <v>27</v>
      </c>
      <c r="D587" s="4" t="s">
        <v>1072</v>
      </c>
      <c r="E587" s="4" t="s">
        <v>1080</v>
      </c>
    </row>
    <row r="588" spans="1:5" ht="17.5" x14ac:dyDescent="0.35">
      <c r="A588" s="4" t="s">
        <v>1081</v>
      </c>
      <c r="B588" s="4" t="s">
        <v>26</v>
      </c>
      <c r="C588" s="4" t="s">
        <v>27</v>
      </c>
      <c r="D588" s="4" t="s">
        <v>1072</v>
      </c>
      <c r="E588" s="4" t="s">
        <v>1082</v>
      </c>
    </row>
    <row r="589" spans="1:5" ht="17.5" x14ac:dyDescent="0.35">
      <c r="A589" s="4" t="s">
        <v>1083</v>
      </c>
      <c r="B589" s="4" t="s">
        <v>26</v>
      </c>
      <c r="C589" s="4" t="s">
        <v>27</v>
      </c>
      <c r="D589" s="4" t="s">
        <v>1072</v>
      </c>
      <c r="E589" s="4" t="s">
        <v>296</v>
      </c>
    </row>
    <row r="590" spans="1:5" ht="17.5" x14ac:dyDescent="0.35">
      <c r="A590" s="4" t="s">
        <v>1084</v>
      </c>
      <c r="B590" s="4" t="s">
        <v>26</v>
      </c>
      <c r="C590" s="4" t="s">
        <v>27</v>
      </c>
      <c r="D590" s="4" t="s">
        <v>1072</v>
      </c>
      <c r="E590" s="4" t="s">
        <v>1085</v>
      </c>
    </row>
    <row r="591" spans="1:5" ht="17.5" x14ac:dyDescent="0.35">
      <c r="A591" s="4" t="s">
        <v>1086</v>
      </c>
      <c r="B591" s="4" t="s">
        <v>26</v>
      </c>
      <c r="C591" s="4" t="s">
        <v>27</v>
      </c>
      <c r="D591" s="4" t="s">
        <v>1072</v>
      </c>
      <c r="E591" s="4" t="s">
        <v>1087</v>
      </c>
    </row>
    <row r="592" spans="1:5" ht="17.5" x14ac:dyDescent="0.35">
      <c r="A592" s="4" t="s">
        <v>1088</v>
      </c>
      <c r="B592" s="4" t="s">
        <v>26</v>
      </c>
      <c r="C592" s="4" t="s">
        <v>27</v>
      </c>
      <c r="D592" s="4" t="s">
        <v>1089</v>
      </c>
      <c r="E592" s="4" t="s">
        <v>43</v>
      </c>
    </row>
    <row r="593" spans="1:5" ht="17.5" x14ac:dyDescent="0.35">
      <c r="A593" s="4" t="s">
        <v>1090</v>
      </c>
      <c r="B593" s="4" t="s">
        <v>26</v>
      </c>
      <c r="C593" s="4" t="s">
        <v>27</v>
      </c>
      <c r="D593" s="4" t="s">
        <v>1091</v>
      </c>
      <c r="E593" s="4" t="s">
        <v>43</v>
      </c>
    </row>
    <row r="594" spans="1:5" ht="17.5" x14ac:dyDescent="0.35">
      <c r="A594" s="4" t="s">
        <v>1092</v>
      </c>
      <c r="B594" s="4" t="s">
        <v>26</v>
      </c>
      <c r="C594" s="4" t="s">
        <v>27</v>
      </c>
      <c r="D594" s="4" t="s">
        <v>1091</v>
      </c>
      <c r="E594" s="4" t="s">
        <v>1093</v>
      </c>
    </row>
    <row r="595" spans="1:5" ht="17.5" x14ac:dyDescent="0.35">
      <c r="A595" s="4" t="s">
        <v>1094</v>
      </c>
      <c r="B595" s="4" t="s">
        <v>26</v>
      </c>
      <c r="C595" s="4" t="s">
        <v>27</v>
      </c>
      <c r="D595" s="4" t="s">
        <v>1091</v>
      </c>
      <c r="E595" s="4" t="s">
        <v>1095</v>
      </c>
    </row>
    <row r="596" spans="1:5" ht="17.5" x14ac:dyDescent="0.35">
      <c r="A596" s="4" t="s">
        <v>1096</v>
      </c>
      <c r="B596" s="4" t="s">
        <v>26</v>
      </c>
      <c r="C596" s="4" t="s">
        <v>27</v>
      </c>
      <c r="D596" s="4" t="s">
        <v>1091</v>
      </c>
      <c r="E596" s="4" t="s">
        <v>1097</v>
      </c>
    </row>
    <row r="597" spans="1:5" ht="17.5" x14ac:dyDescent="0.35">
      <c r="A597" s="4" t="s">
        <v>1098</v>
      </c>
      <c r="B597" s="4" t="s">
        <v>26</v>
      </c>
      <c r="C597" s="4" t="s">
        <v>27</v>
      </c>
      <c r="D597" s="4" t="s">
        <v>1091</v>
      </c>
      <c r="E597" s="4" t="s">
        <v>1099</v>
      </c>
    </row>
    <row r="598" spans="1:5" ht="17.5" x14ac:dyDescent="0.35">
      <c r="A598" s="4" t="s">
        <v>1100</v>
      </c>
      <c r="B598" s="4" t="s">
        <v>26</v>
      </c>
      <c r="C598" s="4" t="s">
        <v>27</v>
      </c>
      <c r="D598" s="4" t="s">
        <v>1091</v>
      </c>
      <c r="E598" s="4" t="s">
        <v>1101</v>
      </c>
    </row>
    <row r="599" spans="1:5" ht="17.5" x14ac:dyDescent="0.35">
      <c r="A599" s="4" t="s">
        <v>1102</v>
      </c>
      <c r="B599" s="4" t="s">
        <v>26</v>
      </c>
      <c r="C599" s="4" t="s">
        <v>27</v>
      </c>
      <c r="D599" s="4" t="s">
        <v>1091</v>
      </c>
      <c r="E599" s="4" t="s">
        <v>1103</v>
      </c>
    </row>
    <row r="600" spans="1:5" ht="17.5" x14ac:dyDescent="0.35">
      <c r="A600" s="4" t="s">
        <v>1104</v>
      </c>
      <c r="B600" s="4" t="s">
        <v>26</v>
      </c>
      <c r="C600" s="4" t="s">
        <v>27</v>
      </c>
      <c r="D600" s="4" t="s">
        <v>1091</v>
      </c>
      <c r="E600" s="4" t="s">
        <v>1105</v>
      </c>
    </row>
    <row r="601" spans="1:5" ht="17.5" x14ac:dyDescent="0.35">
      <c r="A601" s="4" t="s">
        <v>1106</v>
      </c>
      <c r="B601" s="4" t="s">
        <v>26</v>
      </c>
      <c r="C601" s="4" t="s">
        <v>27</v>
      </c>
      <c r="D601" s="4" t="s">
        <v>1091</v>
      </c>
      <c r="E601" s="4" t="s">
        <v>1107</v>
      </c>
    </row>
    <row r="602" spans="1:5" ht="17.5" x14ac:dyDescent="0.35">
      <c r="A602" s="4" t="s">
        <v>1108</v>
      </c>
      <c r="B602" s="4" t="s">
        <v>26</v>
      </c>
      <c r="C602" s="4" t="s">
        <v>27</v>
      </c>
      <c r="D602" s="4" t="s">
        <v>1091</v>
      </c>
      <c r="E602" s="4" t="s">
        <v>1109</v>
      </c>
    </row>
    <row r="603" spans="1:5" ht="17.5" x14ac:dyDescent="0.35">
      <c r="A603" s="4" t="s">
        <v>1110</v>
      </c>
      <c r="B603" s="4" t="s">
        <v>26</v>
      </c>
      <c r="C603" s="4" t="s">
        <v>27</v>
      </c>
      <c r="D603" s="4" t="s">
        <v>1091</v>
      </c>
      <c r="E603" s="4" t="s">
        <v>1111</v>
      </c>
    </row>
    <row r="604" spans="1:5" ht="17.5" x14ac:dyDescent="0.35">
      <c r="A604" s="4" t="s">
        <v>1112</v>
      </c>
      <c r="B604" s="4" t="s">
        <v>26</v>
      </c>
      <c r="C604" s="4" t="s">
        <v>27</v>
      </c>
      <c r="D604" s="4" t="s">
        <v>1091</v>
      </c>
      <c r="E604" s="4" t="s">
        <v>1068</v>
      </c>
    </row>
    <row r="605" spans="1:5" ht="17.5" x14ac:dyDescent="0.35">
      <c r="A605" s="4" t="s">
        <v>1113</v>
      </c>
      <c r="B605" s="4" t="s">
        <v>26</v>
      </c>
      <c r="C605" s="4" t="s">
        <v>27</v>
      </c>
      <c r="D605" s="4" t="s">
        <v>1091</v>
      </c>
      <c r="E605" s="4" t="s">
        <v>1114</v>
      </c>
    </row>
    <row r="606" spans="1:5" ht="17.5" x14ac:dyDescent="0.35">
      <c r="A606" s="4" t="s">
        <v>1115</v>
      </c>
      <c r="B606" s="4" t="s">
        <v>26</v>
      </c>
      <c r="C606" s="4" t="s">
        <v>27</v>
      </c>
      <c r="D606" s="4" t="s">
        <v>1091</v>
      </c>
      <c r="E606" s="4" t="s">
        <v>1116</v>
      </c>
    </row>
    <row r="607" spans="1:5" ht="17.5" x14ac:dyDescent="0.35">
      <c r="A607" s="4" t="s">
        <v>1117</v>
      </c>
      <c r="B607" s="4" t="s">
        <v>26</v>
      </c>
      <c r="C607" s="4" t="s">
        <v>27</v>
      </c>
      <c r="D607" s="4" t="s">
        <v>1118</v>
      </c>
      <c r="E607" s="4" t="s">
        <v>43</v>
      </c>
    </row>
    <row r="608" spans="1:5" ht="17.5" x14ac:dyDescent="0.35">
      <c r="A608" s="4" t="s">
        <v>1119</v>
      </c>
      <c r="B608" s="4" t="s">
        <v>26</v>
      </c>
      <c r="C608" s="4" t="s">
        <v>27</v>
      </c>
      <c r="D608" s="4" t="s">
        <v>1118</v>
      </c>
      <c r="E608" s="4" t="s">
        <v>1078</v>
      </c>
    </row>
    <row r="609" spans="1:5" ht="17.5" x14ac:dyDescent="0.35">
      <c r="A609" s="4" t="s">
        <v>1120</v>
      </c>
      <c r="B609" s="4" t="s">
        <v>26</v>
      </c>
      <c r="C609" s="4" t="s">
        <v>27</v>
      </c>
      <c r="D609" s="4" t="s">
        <v>1118</v>
      </c>
      <c r="E609" s="4" t="s">
        <v>1121</v>
      </c>
    </row>
    <row r="610" spans="1:5" ht="17.5" x14ac:dyDescent="0.35">
      <c r="A610" s="4" t="s">
        <v>1122</v>
      </c>
      <c r="B610" s="4" t="s">
        <v>26</v>
      </c>
      <c r="C610" s="4" t="s">
        <v>27</v>
      </c>
      <c r="D610" s="4" t="s">
        <v>665</v>
      </c>
      <c r="E610" s="4" t="s">
        <v>1123</v>
      </c>
    </row>
    <row r="611" spans="1:5" ht="17.5" x14ac:dyDescent="0.35">
      <c r="A611" s="4" t="s">
        <v>1124</v>
      </c>
      <c r="B611" s="4" t="s">
        <v>26</v>
      </c>
      <c r="C611" s="4" t="s">
        <v>27</v>
      </c>
      <c r="D611" s="4" t="s">
        <v>1125</v>
      </c>
      <c r="E611" s="4" t="s">
        <v>43</v>
      </c>
    </row>
    <row r="612" spans="1:5" ht="17.5" x14ac:dyDescent="0.35">
      <c r="A612" s="4" t="s">
        <v>1126</v>
      </c>
      <c r="B612" s="4" t="s">
        <v>26</v>
      </c>
      <c r="C612" s="4" t="s">
        <v>27</v>
      </c>
      <c r="D612" s="4" t="s">
        <v>247</v>
      </c>
      <c r="E612" s="4" t="s">
        <v>43</v>
      </c>
    </row>
    <row r="613" spans="1:5" ht="17.5" x14ac:dyDescent="0.35">
      <c r="A613" s="4" t="s">
        <v>1127</v>
      </c>
      <c r="B613" s="4" t="s">
        <v>26</v>
      </c>
      <c r="C613" s="4" t="s">
        <v>27</v>
      </c>
      <c r="D613" s="4" t="s">
        <v>1128</v>
      </c>
      <c r="E613" s="4" t="s">
        <v>43</v>
      </c>
    </row>
    <row r="614" spans="1:5" ht="17.5" x14ac:dyDescent="0.35">
      <c r="A614" s="4" t="s">
        <v>1129</v>
      </c>
      <c r="B614" s="4" t="s">
        <v>26</v>
      </c>
      <c r="C614" s="4" t="s">
        <v>27</v>
      </c>
      <c r="D614" s="4" t="s">
        <v>274</v>
      </c>
      <c r="E614" s="4" t="s">
        <v>43</v>
      </c>
    </row>
    <row r="615" spans="1:5" ht="17.5" x14ac:dyDescent="0.35">
      <c r="A615" s="4" t="s">
        <v>1130</v>
      </c>
      <c r="B615" s="4" t="s">
        <v>26</v>
      </c>
      <c r="C615" s="4" t="s">
        <v>27</v>
      </c>
      <c r="D615" s="4" t="s">
        <v>1131</v>
      </c>
      <c r="E615" s="4" t="s">
        <v>43</v>
      </c>
    </row>
    <row r="616" spans="1:5" ht="17.5" x14ac:dyDescent="0.35">
      <c r="A616" s="4" t="s">
        <v>1132</v>
      </c>
      <c r="B616" s="4" t="s">
        <v>26</v>
      </c>
      <c r="C616" s="4" t="s">
        <v>27</v>
      </c>
      <c r="D616" s="4" t="s">
        <v>1133</v>
      </c>
      <c r="E616" s="4" t="s">
        <v>43</v>
      </c>
    </row>
    <row r="617" spans="1:5" ht="17.5" x14ac:dyDescent="0.35">
      <c r="A617" s="4" t="s">
        <v>1134</v>
      </c>
      <c r="B617" s="4" t="s">
        <v>26</v>
      </c>
      <c r="C617" s="4" t="s">
        <v>27</v>
      </c>
      <c r="D617" s="4" t="s">
        <v>1135</v>
      </c>
      <c r="E617" s="4" t="s">
        <v>43</v>
      </c>
    </row>
    <row r="618" spans="1:5" ht="17.5" x14ac:dyDescent="0.35">
      <c r="A618" s="4" t="s">
        <v>1136</v>
      </c>
      <c r="B618" s="4" t="s">
        <v>26</v>
      </c>
      <c r="C618" s="4" t="s">
        <v>27</v>
      </c>
      <c r="D618" s="4" t="s">
        <v>1137</v>
      </c>
      <c r="E618" s="4" t="s">
        <v>43</v>
      </c>
    </row>
    <row r="619" spans="1:5" ht="17.5" x14ac:dyDescent="0.35">
      <c r="A619" s="4" t="s">
        <v>1138</v>
      </c>
      <c r="B619" s="4" t="s">
        <v>26</v>
      </c>
      <c r="C619" s="4" t="s">
        <v>27</v>
      </c>
      <c r="D619" s="4" t="s">
        <v>1139</v>
      </c>
      <c r="E619" s="4" t="s">
        <v>43</v>
      </c>
    </row>
    <row r="620" spans="1:5" ht="17.5" x14ac:dyDescent="0.35">
      <c r="A620" s="4" t="s">
        <v>1140</v>
      </c>
      <c r="B620" s="4" t="s">
        <v>26</v>
      </c>
      <c r="C620" s="4" t="s">
        <v>27</v>
      </c>
      <c r="D620" s="4" t="s">
        <v>1141</v>
      </c>
      <c r="E620" s="4" t="s">
        <v>43</v>
      </c>
    </row>
    <row r="621" spans="1:5" ht="17.5" x14ac:dyDescent="0.35">
      <c r="A621" s="4" t="s">
        <v>1142</v>
      </c>
      <c r="B621" s="4" t="s">
        <v>26</v>
      </c>
      <c r="C621" s="4" t="s">
        <v>27</v>
      </c>
      <c r="D621" s="4" t="s">
        <v>1143</v>
      </c>
      <c r="E621" s="4" t="s">
        <v>43</v>
      </c>
    </row>
    <row r="622" spans="1:5" ht="17.5" x14ac:dyDescent="0.35">
      <c r="A622" s="4" t="s">
        <v>1144</v>
      </c>
      <c r="B622" s="4" t="s">
        <v>26</v>
      </c>
      <c r="C622" s="4" t="s">
        <v>27</v>
      </c>
      <c r="D622" s="4" t="s">
        <v>1145</v>
      </c>
      <c r="E622" s="4" t="s">
        <v>43</v>
      </c>
    </row>
    <row r="623" spans="1:5" ht="17.5" x14ac:dyDescent="0.35">
      <c r="A623" s="4" t="s">
        <v>1146</v>
      </c>
      <c r="B623" s="4" t="s">
        <v>26</v>
      </c>
      <c r="C623" s="4" t="s">
        <v>27</v>
      </c>
      <c r="D623" s="4" t="s">
        <v>1147</v>
      </c>
      <c r="E623" s="4" t="s">
        <v>43</v>
      </c>
    </row>
    <row r="624" spans="1:5" ht="17.5" x14ac:dyDescent="0.35">
      <c r="A624" s="4" t="s">
        <v>1148</v>
      </c>
      <c r="B624" s="4" t="s">
        <v>26</v>
      </c>
      <c r="C624" s="4" t="s">
        <v>27</v>
      </c>
      <c r="D624" s="4" t="s">
        <v>1149</v>
      </c>
      <c r="E624" s="4" t="s">
        <v>43</v>
      </c>
    </row>
    <row r="625" spans="1:5" ht="17.5" x14ac:dyDescent="0.35">
      <c r="A625" s="4" t="s">
        <v>1150</v>
      </c>
      <c r="B625" s="4" t="s">
        <v>26</v>
      </c>
      <c r="C625" s="4" t="s">
        <v>27</v>
      </c>
      <c r="D625" s="4" t="s">
        <v>1151</v>
      </c>
      <c r="E625" s="4" t="s">
        <v>43</v>
      </c>
    </row>
    <row r="626" spans="1:5" ht="17.5" x14ac:dyDescent="0.35">
      <c r="A626" s="4" t="s">
        <v>1152</v>
      </c>
      <c r="B626" s="4" t="s">
        <v>26</v>
      </c>
      <c r="C626" s="4" t="s">
        <v>27</v>
      </c>
      <c r="D626" s="4" t="s">
        <v>1153</v>
      </c>
      <c r="E626" s="4" t="s">
        <v>43</v>
      </c>
    </row>
    <row r="627" spans="1:5" ht="17.5" x14ac:dyDescent="0.35">
      <c r="A627" s="4" t="s">
        <v>1154</v>
      </c>
      <c r="B627" s="4" t="s">
        <v>26</v>
      </c>
      <c r="C627" s="4" t="s">
        <v>27</v>
      </c>
      <c r="D627" s="4" t="s">
        <v>1153</v>
      </c>
      <c r="E627" s="4" t="s">
        <v>1155</v>
      </c>
    </row>
    <row r="628" spans="1:5" ht="17.5" x14ac:dyDescent="0.35">
      <c r="A628" s="4" t="s">
        <v>1156</v>
      </c>
      <c r="B628" s="4" t="s">
        <v>26</v>
      </c>
      <c r="C628" s="4" t="s">
        <v>27</v>
      </c>
      <c r="D628" s="4" t="s">
        <v>1153</v>
      </c>
      <c r="E628" s="4" t="s">
        <v>1157</v>
      </c>
    </row>
    <row r="629" spans="1:5" ht="17.5" x14ac:dyDescent="0.35">
      <c r="A629" s="4" t="s">
        <v>1158</v>
      </c>
      <c r="B629" s="4" t="s">
        <v>26</v>
      </c>
      <c r="C629" s="4" t="s">
        <v>27</v>
      </c>
      <c r="D629" s="4" t="s">
        <v>1153</v>
      </c>
      <c r="E629" s="4" t="s">
        <v>1159</v>
      </c>
    </row>
    <row r="630" spans="1:5" ht="17.5" x14ac:dyDescent="0.35">
      <c r="A630" s="4" t="s">
        <v>1160</v>
      </c>
      <c r="B630" s="4" t="s">
        <v>26</v>
      </c>
      <c r="C630" s="4" t="s">
        <v>27</v>
      </c>
      <c r="D630" s="4" t="s">
        <v>1153</v>
      </c>
      <c r="E630" s="4" t="s">
        <v>1161</v>
      </c>
    </row>
    <row r="631" spans="1:5" ht="17.5" x14ac:dyDescent="0.35">
      <c r="A631" s="4" t="s">
        <v>1162</v>
      </c>
      <c r="B631" s="4" t="s">
        <v>26</v>
      </c>
      <c r="C631" s="4" t="s">
        <v>27</v>
      </c>
      <c r="D631" s="4" t="s">
        <v>1153</v>
      </c>
      <c r="E631" s="4" t="s">
        <v>1163</v>
      </c>
    </row>
    <row r="632" spans="1:5" ht="17.5" x14ac:dyDescent="0.35">
      <c r="A632" s="4" t="s">
        <v>1164</v>
      </c>
      <c r="B632" s="4" t="s">
        <v>26</v>
      </c>
      <c r="C632" s="4" t="s">
        <v>27</v>
      </c>
      <c r="D632" s="4" t="s">
        <v>1153</v>
      </c>
      <c r="E632" s="4" t="s">
        <v>1165</v>
      </c>
    </row>
    <row r="633" spans="1:5" ht="17.5" x14ac:dyDescent="0.35">
      <c r="A633" s="4" t="s">
        <v>1166</v>
      </c>
      <c r="B633" s="8" t="s">
        <v>418</v>
      </c>
      <c r="C633" s="8" t="s">
        <v>1167</v>
      </c>
      <c r="D633" s="4" t="s">
        <v>1153</v>
      </c>
      <c r="E633" s="4" t="s">
        <v>1168</v>
      </c>
    </row>
    <row r="634" spans="1:5" ht="17.5" x14ac:dyDescent="0.35">
      <c r="A634" s="4" t="s">
        <v>1169</v>
      </c>
      <c r="B634" s="4" t="s">
        <v>26</v>
      </c>
      <c r="C634" s="4" t="s">
        <v>27</v>
      </c>
      <c r="D634" s="4" t="s">
        <v>1153</v>
      </c>
      <c r="E634" s="4" t="s">
        <v>1170</v>
      </c>
    </row>
    <row r="635" spans="1:5" ht="17.5" x14ac:dyDescent="0.35">
      <c r="A635" s="4" t="s">
        <v>1171</v>
      </c>
      <c r="B635" s="4" t="s">
        <v>26</v>
      </c>
      <c r="C635" s="4" t="s">
        <v>27</v>
      </c>
      <c r="D635" s="4" t="s">
        <v>1153</v>
      </c>
      <c r="E635" s="4" t="s">
        <v>251</v>
      </c>
    </row>
    <row r="636" spans="1:5" ht="17.5" x14ac:dyDescent="0.35">
      <c r="A636" s="4" t="s">
        <v>1172</v>
      </c>
      <c r="B636" s="4" t="s">
        <v>26</v>
      </c>
      <c r="C636" s="4" t="s">
        <v>27</v>
      </c>
      <c r="D636" s="4" t="s">
        <v>1153</v>
      </c>
      <c r="E636" s="4" t="s">
        <v>1173</v>
      </c>
    </row>
    <row r="637" spans="1:5" ht="17.5" x14ac:dyDescent="0.35">
      <c r="A637" s="4" t="s">
        <v>1174</v>
      </c>
      <c r="B637" s="4" t="s">
        <v>131</v>
      </c>
      <c r="C637" s="4" t="s">
        <v>1175</v>
      </c>
      <c r="D637" s="4" t="s">
        <v>1153</v>
      </c>
      <c r="E637" s="4" t="s">
        <v>1176</v>
      </c>
    </row>
    <row r="638" spans="1:5" ht="17.5" x14ac:dyDescent="0.35">
      <c r="A638" s="4" t="s">
        <v>1177</v>
      </c>
      <c r="B638" s="4" t="s">
        <v>26</v>
      </c>
      <c r="C638" s="4" t="s">
        <v>27</v>
      </c>
      <c r="D638" s="4" t="s">
        <v>1153</v>
      </c>
      <c r="E638" s="4" t="s">
        <v>1178</v>
      </c>
    </row>
    <row r="639" spans="1:5" ht="17.5" x14ac:dyDescent="0.35">
      <c r="A639" s="4" t="s">
        <v>1179</v>
      </c>
      <c r="B639" s="4" t="s">
        <v>26</v>
      </c>
      <c r="C639" s="4" t="s">
        <v>27</v>
      </c>
      <c r="D639" s="4" t="s">
        <v>1153</v>
      </c>
      <c r="E639" s="4" t="s">
        <v>972</v>
      </c>
    </row>
    <row r="640" spans="1:5" ht="17.5" x14ac:dyDescent="0.35">
      <c r="A640" s="4" t="s">
        <v>1180</v>
      </c>
      <c r="B640" s="4" t="s">
        <v>26</v>
      </c>
      <c r="C640" s="4" t="s">
        <v>27</v>
      </c>
      <c r="D640" s="4" t="s">
        <v>1153</v>
      </c>
      <c r="E640" s="4" t="s">
        <v>1181</v>
      </c>
    </row>
    <row r="641" spans="1:5" ht="17.5" x14ac:dyDescent="0.35">
      <c r="A641" s="4" t="s">
        <v>1182</v>
      </c>
      <c r="B641" s="4" t="s">
        <v>26</v>
      </c>
      <c r="C641" s="4" t="s">
        <v>27</v>
      </c>
      <c r="D641" s="4" t="s">
        <v>1153</v>
      </c>
      <c r="E641" s="4" t="s">
        <v>1183</v>
      </c>
    </row>
    <row r="642" spans="1:5" ht="17.5" x14ac:dyDescent="0.35">
      <c r="A642" s="4" t="s">
        <v>1184</v>
      </c>
      <c r="B642" s="4" t="s">
        <v>26</v>
      </c>
      <c r="C642" s="4" t="s">
        <v>27</v>
      </c>
      <c r="D642" s="4" t="s">
        <v>1153</v>
      </c>
      <c r="E642" s="4" t="s">
        <v>1185</v>
      </c>
    </row>
    <row r="643" spans="1:5" ht="17.5" x14ac:dyDescent="0.35">
      <c r="A643" s="4" t="s">
        <v>1186</v>
      </c>
      <c r="B643" s="8" t="s">
        <v>418</v>
      </c>
      <c r="C643" s="8" t="s">
        <v>1187</v>
      </c>
      <c r="D643" s="4" t="s">
        <v>1153</v>
      </c>
      <c r="E643" s="4" t="s">
        <v>1188</v>
      </c>
    </row>
    <row r="644" spans="1:5" ht="17.5" x14ac:dyDescent="0.35">
      <c r="A644" s="4" t="s">
        <v>1189</v>
      </c>
      <c r="B644" s="4" t="s">
        <v>26</v>
      </c>
      <c r="C644" s="4" t="s">
        <v>27</v>
      </c>
      <c r="D644" s="4" t="s">
        <v>1153</v>
      </c>
      <c r="E644" s="4" t="s">
        <v>1190</v>
      </c>
    </row>
    <row r="645" spans="1:5" ht="17.5" x14ac:dyDescent="0.35">
      <c r="A645" s="4" t="s">
        <v>1191</v>
      </c>
      <c r="B645" s="4" t="s">
        <v>26</v>
      </c>
      <c r="C645" s="4" t="s">
        <v>27</v>
      </c>
      <c r="D645" s="4" t="s">
        <v>1153</v>
      </c>
      <c r="E645" s="4" t="s">
        <v>85</v>
      </c>
    </row>
    <row r="646" spans="1:5" ht="17.5" x14ac:dyDescent="0.35">
      <c r="A646" s="4" t="s">
        <v>1192</v>
      </c>
      <c r="B646" s="4" t="s">
        <v>26</v>
      </c>
      <c r="C646" s="4" t="s">
        <v>27</v>
      </c>
      <c r="D646" s="4" t="s">
        <v>1153</v>
      </c>
      <c r="E646" s="4" t="s">
        <v>1193</v>
      </c>
    </row>
    <row r="647" spans="1:5" ht="17.5" x14ac:dyDescent="0.35">
      <c r="A647" s="4" t="s">
        <v>1194</v>
      </c>
      <c r="B647" s="4" t="s">
        <v>26</v>
      </c>
      <c r="C647" s="4" t="s">
        <v>27</v>
      </c>
      <c r="D647" s="4" t="s">
        <v>1153</v>
      </c>
      <c r="E647" s="4" t="s">
        <v>280</v>
      </c>
    </row>
    <row r="648" spans="1:5" ht="17.5" x14ac:dyDescent="0.35">
      <c r="A648" s="4" t="s">
        <v>1195</v>
      </c>
      <c r="B648" s="4" t="s">
        <v>26</v>
      </c>
      <c r="C648" s="4" t="s">
        <v>27</v>
      </c>
      <c r="D648" s="4" t="s">
        <v>1153</v>
      </c>
      <c r="E648" s="4" t="s">
        <v>1196</v>
      </c>
    </row>
    <row r="649" spans="1:5" ht="17.5" x14ac:dyDescent="0.35">
      <c r="A649" s="4" t="s">
        <v>1197</v>
      </c>
      <c r="B649" s="4" t="s">
        <v>26</v>
      </c>
      <c r="C649" s="4" t="s">
        <v>27</v>
      </c>
      <c r="D649" s="4" t="s">
        <v>1153</v>
      </c>
      <c r="E649" s="4" t="s">
        <v>1198</v>
      </c>
    </row>
    <row r="650" spans="1:5" ht="17.5" x14ac:dyDescent="0.35">
      <c r="A650" s="4" t="s">
        <v>1199</v>
      </c>
      <c r="B650" s="4" t="s">
        <v>26</v>
      </c>
      <c r="C650" s="4" t="s">
        <v>27</v>
      </c>
      <c r="D650" s="4" t="s">
        <v>1153</v>
      </c>
      <c r="E650" s="4" t="s">
        <v>1200</v>
      </c>
    </row>
    <row r="651" spans="1:5" ht="17.5" x14ac:dyDescent="0.35">
      <c r="A651" s="4" t="s">
        <v>1201</v>
      </c>
      <c r="B651" s="4" t="s">
        <v>26</v>
      </c>
      <c r="C651" s="4" t="s">
        <v>27</v>
      </c>
      <c r="D651" s="4" t="s">
        <v>1153</v>
      </c>
      <c r="E651" s="4" t="s">
        <v>1202</v>
      </c>
    </row>
    <row r="652" spans="1:5" ht="17.5" x14ac:dyDescent="0.35">
      <c r="A652" s="4" t="s">
        <v>1203</v>
      </c>
      <c r="B652" s="4" t="s">
        <v>26</v>
      </c>
      <c r="C652" s="4" t="s">
        <v>27</v>
      </c>
      <c r="D652" s="4" t="s">
        <v>1153</v>
      </c>
      <c r="E652" s="4" t="s">
        <v>1204</v>
      </c>
    </row>
    <row r="653" spans="1:5" ht="17.5" x14ac:dyDescent="0.35">
      <c r="A653" s="4" t="s">
        <v>1205</v>
      </c>
      <c r="B653" s="4" t="s">
        <v>26</v>
      </c>
      <c r="C653" s="4" t="s">
        <v>27</v>
      </c>
      <c r="D653" s="4" t="s">
        <v>1153</v>
      </c>
      <c r="E653" s="4" t="s">
        <v>1206</v>
      </c>
    </row>
    <row r="654" spans="1:5" ht="17.5" x14ac:dyDescent="0.35">
      <c r="A654" s="4" t="s">
        <v>1207</v>
      </c>
      <c r="B654" s="4" t="s">
        <v>26</v>
      </c>
      <c r="C654" s="4" t="s">
        <v>27</v>
      </c>
      <c r="D654" s="4" t="s">
        <v>1153</v>
      </c>
      <c r="E654" s="4" t="s">
        <v>1208</v>
      </c>
    </row>
    <row r="655" spans="1:5" ht="17.5" x14ac:dyDescent="0.35">
      <c r="A655" s="4" t="s">
        <v>1209</v>
      </c>
      <c r="B655" s="4" t="s">
        <v>26</v>
      </c>
      <c r="C655" s="4" t="s">
        <v>27</v>
      </c>
      <c r="D655" s="4" t="s">
        <v>1153</v>
      </c>
      <c r="E655" s="4" t="s">
        <v>1210</v>
      </c>
    </row>
    <row r="656" spans="1:5" ht="17.5" x14ac:dyDescent="0.35">
      <c r="A656" s="4" t="s">
        <v>1211</v>
      </c>
      <c r="B656" s="4" t="s">
        <v>26</v>
      </c>
      <c r="C656" s="4" t="s">
        <v>27</v>
      </c>
      <c r="D656" s="4" t="s">
        <v>1153</v>
      </c>
      <c r="E656" s="4" t="s">
        <v>1212</v>
      </c>
    </row>
    <row r="657" spans="1:5" ht="17.5" x14ac:dyDescent="0.35">
      <c r="A657" s="4" t="s">
        <v>1213</v>
      </c>
      <c r="B657" s="4" t="s">
        <v>26</v>
      </c>
      <c r="C657" s="4" t="s">
        <v>27</v>
      </c>
      <c r="D657" s="4" t="s">
        <v>1153</v>
      </c>
      <c r="E657" s="4" t="s">
        <v>561</v>
      </c>
    </row>
    <row r="658" spans="1:5" ht="17.5" x14ac:dyDescent="0.35">
      <c r="A658" s="4" t="s">
        <v>1214</v>
      </c>
      <c r="B658" s="4" t="s">
        <v>26</v>
      </c>
      <c r="C658" s="4" t="s">
        <v>27</v>
      </c>
      <c r="D658" s="4" t="s">
        <v>1153</v>
      </c>
      <c r="E658" s="4" t="s">
        <v>445</v>
      </c>
    </row>
    <row r="659" spans="1:5" ht="17.5" x14ac:dyDescent="0.35">
      <c r="A659" s="4" t="s">
        <v>1215</v>
      </c>
      <c r="B659" s="4" t="s">
        <v>26</v>
      </c>
      <c r="C659" s="4" t="s">
        <v>27</v>
      </c>
      <c r="D659" s="4" t="s">
        <v>1153</v>
      </c>
      <c r="E659" s="4" t="s">
        <v>1216</v>
      </c>
    </row>
    <row r="660" spans="1:5" ht="17.5" x14ac:dyDescent="0.35">
      <c r="A660" s="4" t="s">
        <v>1217</v>
      </c>
      <c r="B660" s="4" t="s">
        <v>26</v>
      </c>
      <c r="C660" s="4" t="s">
        <v>27</v>
      </c>
      <c r="D660" s="4" t="s">
        <v>1153</v>
      </c>
      <c r="E660" s="4" t="s">
        <v>1218</v>
      </c>
    </row>
    <row r="661" spans="1:5" ht="17.5" x14ac:dyDescent="0.35">
      <c r="A661" s="4" t="s">
        <v>1219</v>
      </c>
      <c r="B661" s="4" t="s">
        <v>26</v>
      </c>
      <c r="C661" s="4" t="s">
        <v>27</v>
      </c>
      <c r="D661" s="4" t="s">
        <v>1153</v>
      </c>
      <c r="E661" s="4" t="s">
        <v>1220</v>
      </c>
    </row>
    <row r="662" spans="1:5" ht="17.5" x14ac:dyDescent="0.35">
      <c r="A662" s="4" t="s">
        <v>1221</v>
      </c>
      <c r="B662" s="4" t="s">
        <v>26</v>
      </c>
      <c r="C662" s="4" t="s">
        <v>27</v>
      </c>
      <c r="D662" s="4" t="s">
        <v>1153</v>
      </c>
      <c r="E662" s="4" t="s">
        <v>1222</v>
      </c>
    </row>
    <row r="663" spans="1:5" ht="17.5" x14ac:dyDescent="0.35">
      <c r="A663" s="4" t="s">
        <v>1223</v>
      </c>
      <c r="B663" s="4" t="s">
        <v>26</v>
      </c>
      <c r="C663" s="4" t="s">
        <v>27</v>
      </c>
      <c r="D663" s="4" t="s">
        <v>1153</v>
      </c>
      <c r="E663" s="4" t="s">
        <v>1224</v>
      </c>
    </row>
    <row r="664" spans="1:5" ht="17.5" x14ac:dyDescent="0.35">
      <c r="A664" s="4" t="s">
        <v>1225</v>
      </c>
      <c r="B664" s="4" t="s">
        <v>26</v>
      </c>
      <c r="C664" s="4" t="s">
        <v>27</v>
      </c>
      <c r="D664" s="4" t="s">
        <v>1153</v>
      </c>
      <c r="E664" s="4" t="s">
        <v>1226</v>
      </c>
    </row>
    <row r="665" spans="1:5" ht="17.5" x14ac:dyDescent="0.35">
      <c r="A665" s="4" t="s">
        <v>1227</v>
      </c>
      <c r="B665" s="4" t="s">
        <v>804</v>
      </c>
      <c r="C665" s="4" t="s">
        <v>902</v>
      </c>
      <c r="D665" s="4" t="s">
        <v>1153</v>
      </c>
      <c r="E665" s="4" t="s">
        <v>1228</v>
      </c>
    </row>
    <row r="666" spans="1:5" ht="17.5" x14ac:dyDescent="0.35">
      <c r="A666" s="4" t="s">
        <v>1229</v>
      </c>
      <c r="B666" s="4" t="s">
        <v>26</v>
      </c>
      <c r="C666" s="4" t="s">
        <v>27</v>
      </c>
      <c r="D666" s="4" t="s">
        <v>1153</v>
      </c>
      <c r="E666" s="4" t="s">
        <v>1230</v>
      </c>
    </row>
    <row r="667" spans="1:5" ht="17.5" x14ac:dyDescent="0.35">
      <c r="A667" s="4" t="s">
        <v>1231</v>
      </c>
      <c r="B667" s="4" t="s">
        <v>26</v>
      </c>
      <c r="C667" s="4" t="s">
        <v>27</v>
      </c>
      <c r="D667" s="4" t="s">
        <v>1153</v>
      </c>
      <c r="E667" s="4" t="s">
        <v>1232</v>
      </c>
    </row>
    <row r="668" spans="1:5" ht="17.5" x14ac:dyDescent="0.35">
      <c r="A668" s="4" t="s">
        <v>1233</v>
      </c>
      <c r="B668" s="4" t="s">
        <v>26</v>
      </c>
      <c r="C668" s="4" t="s">
        <v>27</v>
      </c>
      <c r="D668" s="4" t="s">
        <v>1153</v>
      </c>
      <c r="E668" s="4" t="s">
        <v>1234</v>
      </c>
    </row>
    <row r="669" spans="1:5" ht="17.5" x14ac:dyDescent="0.35">
      <c r="A669" s="4" t="s">
        <v>1235</v>
      </c>
      <c r="B669" s="4" t="s">
        <v>804</v>
      </c>
      <c r="C669" s="4" t="s">
        <v>818</v>
      </c>
      <c r="D669" s="4" t="s">
        <v>1153</v>
      </c>
      <c r="E669" s="4" t="s">
        <v>120</v>
      </c>
    </row>
    <row r="670" spans="1:5" ht="17.5" x14ac:dyDescent="0.35">
      <c r="A670" s="4" t="s">
        <v>1236</v>
      </c>
      <c r="B670" s="4" t="s">
        <v>26</v>
      </c>
      <c r="C670" s="4" t="s">
        <v>27</v>
      </c>
      <c r="D670" s="4" t="s">
        <v>1153</v>
      </c>
      <c r="E670" s="4" t="s">
        <v>1237</v>
      </c>
    </row>
    <row r="671" spans="1:5" ht="17.5" x14ac:dyDescent="0.35">
      <c r="A671" s="4" t="s">
        <v>1238</v>
      </c>
      <c r="B671" s="4" t="s">
        <v>26</v>
      </c>
      <c r="C671" s="4" t="s">
        <v>27</v>
      </c>
      <c r="D671" s="4" t="s">
        <v>1153</v>
      </c>
      <c r="E671" s="4" t="s">
        <v>1239</v>
      </c>
    </row>
    <row r="672" spans="1:5" ht="17.5" x14ac:dyDescent="0.35">
      <c r="A672" s="4" t="s">
        <v>1240</v>
      </c>
      <c r="B672" s="4" t="s">
        <v>804</v>
      </c>
      <c r="C672" s="4" t="s">
        <v>1241</v>
      </c>
      <c r="D672" s="4" t="s">
        <v>1153</v>
      </c>
      <c r="E672" s="4" t="s">
        <v>1242</v>
      </c>
    </row>
    <row r="673" spans="1:5" ht="17.5" x14ac:dyDescent="0.35">
      <c r="A673" s="4" t="s">
        <v>1243</v>
      </c>
      <c r="B673" s="4" t="s">
        <v>804</v>
      </c>
      <c r="C673" s="4" t="s">
        <v>902</v>
      </c>
      <c r="D673" s="4" t="s">
        <v>1153</v>
      </c>
      <c r="E673" s="4" t="s">
        <v>95</v>
      </c>
    </row>
    <row r="674" spans="1:5" ht="17.5" x14ac:dyDescent="0.35">
      <c r="A674" s="4" t="s">
        <v>1244</v>
      </c>
      <c r="B674" s="4" t="s">
        <v>26</v>
      </c>
      <c r="C674" s="4" t="s">
        <v>27</v>
      </c>
      <c r="D674" s="4" t="s">
        <v>1153</v>
      </c>
      <c r="E674" s="4" t="s">
        <v>1245</v>
      </c>
    </row>
    <row r="675" spans="1:5" ht="17.5" x14ac:dyDescent="0.35">
      <c r="A675" s="4" t="s">
        <v>1246</v>
      </c>
      <c r="B675" s="4" t="s">
        <v>26</v>
      </c>
      <c r="C675" s="4" t="s">
        <v>27</v>
      </c>
      <c r="D675" s="4" t="s">
        <v>1153</v>
      </c>
      <c r="E675" s="4" t="s">
        <v>1247</v>
      </c>
    </row>
    <row r="676" spans="1:5" ht="17.5" x14ac:dyDescent="0.35">
      <c r="A676" s="4" t="s">
        <v>1248</v>
      </c>
      <c r="B676" s="4" t="s">
        <v>26</v>
      </c>
      <c r="C676" s="4" t="s">
        <v>27</v>
      </c>
      <c r="D676" s="4" t="s">
        <v>1153</v>
      </c>
      <c r="E676" s="4" t="s">
        <v>1249</v>
      </c>
    </row>
    <row r="677" spans="1:5" ht="17.5" x14ac:dyDescent="0.35">
      <c r="A677" s="4" t="s">
        <v>1250</v>
      </c>
      <c r="B677" s="4" t="s">
        <v>26</v>
      </c>
      <c r="C677" s="4" t="s">
        <v>27</v>
      </c>
      <c r="D677" s="4" t="s">
        <v>1153</v>
      </c>
      <c r="E677" s="4" t="s">
        <v>1251</v>
      </c>
    </row>
    <row r="678" spans="1:5" ht="17.5" x14ac:dyDescent="0.35">
      <c r="A678" s="4" t="s">
        <v>1252</v>
      </c>
      <c r="B678" s="4" t="s">
        <v>26</v>
      </c>
      <c r="C678" s="4" t="s">
        <v>27</v>
      </c>
      <c r="D678" s="4" t="s">
        <v>1153</v>
      </c>
      <c r="E678" s="4" t="s">
        <v>1253</v>
      </c>
    </row>
    <row r="679" spans="1:5" ht="17.5" x14ac:dyDescent="0.35">
      <c r="A679" s="4" t="s">
        <v>1254</v>
      </c>
      <c r="B679" s="8" t="s">
        <v>418</v>
      </c>
      <c r="C679" s="8" t="s">
        <v>1255</v>
      </c>
      <c r="D679" s="4" t="s">
        <v>1153</v>
      </c>
      <c r="E679" s="4" t="s">
        <v>1256</v>
      </c>
    </row>
    <row r="680" spans="1:5" ht="17.5" x14ac:dyDescent="0.35">
      <c r="A680" s="4" t="s">
        <v>1257</v>
      </c>
      <c r="B680" s="4" t="s">
        <v>26</v>
      </c>
      <c r="C680" s="4" t="s">
        <v>27</v>
      </c>
      <c r="D680" s="4" t="s">
        <v>1153</v>
      </c>
      <c r="E680" s="4" t="s">
        <v>150</v>
      </c>
    </row>
    <row r="681" spans="1:5" ht="17.5" x14ac:dyDescent="0.35">
      <c r="A681" s="4" t="s">
        <v>1258</v>
      </c>
      <c r="B681" s="4" t="s">
        <v>26</v>
      </c>
      <c r="C681" s="4" t="s">
        <v>27</v>
      </c>
      <c r="D681" s="4" t="s">
        <v>1153</v>
      </c>
      <c r="E681" s="4" t="s">
        <v>1259</v>
      </c>
    </row>
    <row r="682" spans="1:5" ht="17.5" x14ac:dyDescent="0.35">
      <c r="A682" s="4" t="s">
        <v>1260</v>
      </c>
      <c r="B682" s="4" t="s">
        <v>26</v>
      </c>
      <c r="C682" s="4" t="s">
        <v>27</v>
      </c>
      <c r="D682" s="4" t="s">
        <v>1153</v>
      </c>
      <c r="E682" s="4" t="s">
        <v>1261</v>
      </c>
    </row>
    <row r="683" spans="1:5" ht="17.5" x14ac:dyDescent="0.35">
      <c r="A683" s="4" t="s">
        <v>1262</v>
      </c>
      <c r="B683" s="4" t="s">
        <v>26</v>
      </c>
      <c r="C683" s="4" t="s">
        <v>27</v>
      </c>
      <c r="D683" s="4" t="s">
        <v>1153</v>
      </c>
      <c r="E683" s="4" t="s">
        <v>1263</v>
      </c>
    </row>
    <row r="684" spans="1:5" ht="17.5" x14ac:dyDescent="0.35">
      <c r="A684" s="4" t="s">
        <v>1264</v>
      </c>
      <c r="B684" s="4" t="s">
        <v>26</v>
      </c>
      <c r="C684" s="4" t="s">
        <v>27</v>
      </c>
      <c r="D684" s="4" t="s">
        <v>1153</v>
      </c>
      <c r="E684" s="4" t="s">
        <v>1265</v>
      </c>
    </row>
    <row r="685" spans="1:5" ht="17.5" x14ac:dyDescent="0.35">
      <c r="A685" s="4" t="s">
        <v>1266</v>
      </c>
      <c r="B685" s="4" t="s">
        <v>26</v>
      </c>
      <c r="C685" s="4" t="s">
        <v>27</v>
      </c>
      <c r="D685" s="4" t="s">
        <v>1153</v>
      </c>
      <c r="E685" s="4" t="s">
        <v>1267</v>
      </c>
    </row>
    <row r="686" spans="1:5" ht="17.5" x14ac:dyDescent="0.35">
      <c r="A686" s="4" t="s">
        <v>1268</v>
      </c>
      <c r="B686" s="4" t="s">
        <v>26</v>
      </c>
      <c r="C686" s="4" t="s">
        <v>27</v>
      </c>
      <c r="D686" s="4" t="s">
        <v>1153</v>
      </c>
      <c r="E686" s="4" t="s">
        <v>766</v>
      </c>
    </row>
    <row r="687" spans="1:5" ht="17.5" x14ac:dyDescent="0.35">
      <c r="A687" s="4" t="s">
        <v>1269</v>
      </c>
      <c r="B687" s="4" t="s">
        <v>26</v>
      </c>
      <c r="C687" s="4" t="s">
        <v>27</v>
      </c>
      <c r="D687" s="4" t="s">
        <v>1153</v>
      </c>
      <c r="E687" s="4" t="s">
        <v>335</v>
      </c>
    </row>
    <row r="688" spans="1:5" ht="17.5" x14ac:dyDescent="0.35">
      <c r="A688" s="4" t="s">
        <v>1270</v>
      </c>
      <c r="B688" s="4" t="s">
        <v>26</v>
      </c>
      <c r="C688" s="4" t="s">
        <v>27</v>
      </c>
      <c r="D688" s="4" t="s">
        <v>1153</v>
      </c>
      <c r="E688" s="4" t="s">
        <v>1271</v>
      </c>
    </row>
    <row r="689" spans="1:5" ht="17.5" x14ac:dyDescent="0.35">
      <c r="A689" s="4" t="s">
        <v>1272</v>
      </c>
      <c r="B689" s="4" t="s">
        <v>26</v>
      </c>
      <c r="C689" s="4" t="s">
        <v>27</v>
      </c>
      <c r="D689" s="4" t="s">
        <v>1273</v>
      </c>
      <c r="E689" s="4" t="s">
        <v>43</v>
      </c>
    </row>
    <row r="690" spans="1:5" ht="17.5" x14ac:dyDescent="0.35">
      <c r="A690" s="4" t="s">
        <v>1274</v>
      </c>
      <c r="B690" s="4" t="s">
        <v>26</v>
      </c>
      <c r="C690" s="4" t="s">
        <v>27</v>
      </c>
      <c r="D690" s="4" t="s">
        <v>1275</v>
      </c>
      <c r="E690" s="4" t="s">
        <v>43</v>
      </c>
    </row>
    <row r="691" spans="1:5" ht="17.5" x14ac:dyDescent="0.35">
      <c r="A691" s="4" t="s">
        <v>1276</v>
      </c>
      <c r="B691" s="4" t="s">
        <v>26</v>
      </c>
      <c r="C691" s="4" t="s">
        <v>27</v>
      </c>
      <c r="D691" s="4" t="s">
        <v>1277</v>
      </c>
      <c r="E691" s="4" t="s">
        <v>43</v>
      </c>
    </row>
    <row r="692" spans="1:5" ht="17.5" x14ac:dyDescent="0.35">
      <c r="A692" s="4" t="s">
        <v>1278</v>
      </c>
      <c r="B692" s="4" t="s">
        <v>26</v>
      </c>
      <c r="C692" s="4" t="s">
        <v>27</v>
      </c>
      <c r="D692" s="4" t="s">
        <v>1279</v>
      </c>
      <c r="E692" s="4" t="s">
        <v>43</v>
      </c>
    </row>
    <row r="693" spans="1:5" ht="17.5" x14ac:dyDescent="0.35">
      <c r="A693" s="4" t="s">
        <v>1280</v>
      </c>
      <c r="B693" s="4" t="s">
        <v>26</v>
      </c>
      <c r="C693" s="4" t="s">
        <v>27</v>
      </c>
      <c r="D693" s="4" t="s">
        <v>1281</v>
      </c>
      <c r="E693" s="4" t="s">
        <v>43</v>
      </c>
    </row>
    <row r="694" spans="1:5" ht="17.5" x14ac:dyDescent="0.35">
      <c r="A694" s="4" t="s">
        <v>1282</v>
      </c>
      <c r="B694" s="4" t="s">
        <v>1283</v>
      </c>
      <c r="C694" s="4" t="s">
        <v>1284</v>
      </c>
      <c r="D694" s="4" t="s">
        <v>1285</v>
      </c>
      <c r="E694" s="4" t="s">
        <v>43</v>
      </c>
    </row>
    <row r="695" spans="1:5" ht="17.5" x14ac:dyDescent="0.35">
      <c r="A695" s="4" t="s">
        <v>1286</v>
      </c>
      <c r="B695" s="4" t="s">
        <v>1283</v>
      </c>
      <c r="C695" s="4" t="s">
        <v>1284</v>
      </c>
      <c r="D695" s="4" t="s">
        <v>1285</v>
      </c>
      <c r="E695" s="4" t="s">
        <v>1287</v>
      </c>
    </row>
    <row r="696" spans="1:5" ht="17.5" x14ac:dyDescent="0.35">
      <c r="A696" s="4" t="s">
        <v>1288</v>
      </c>
      <c r="B696" s="4" t="s">
        <v>1283</v>
      </c>
      <c r="C696" s="4" t="s">
        <v>1284</v>
      </c>
      <c r="D696" s="4" t="s">
        <v>1289</v>
      </c>
      <c r="E696" s="4" t="s">
        <v>43</v>
      </c>
    </row>
    <row r="697" spans="1:5" ht="17.5" x14ac:dyDescent="0.35">
      <c r="A697" s="4" t="s">
        <v>1290</v>
      </c>
      <c r="B697" s="4" t="s">
        <v>1283</v>
      </c>
      <c r="C697" s="4" t="s">
        <v>1284</v>
      </c>
      <c r="D697" s="4" t="s">
        <v>1291</v>
      </c>
      <c r="E697" s="4" t="s">
        <v>43</v>
      </c>
    </row>
    <row r="698" spans="1:5" ht="17.5" x14ac:dyDescent="0.35">
      <c r="A698" s="4" t="s">
        <v>1292</v>
      </c>
      <c r="B698" s="4" t="s">
        <v>1283</v>
      </c>
      <c r="C698" s="4" t="s">
        <v>1284</v>
      </c>
      <c r="D698" s="4" t="s">
        <v>1293</v>
      </c>
      <c r="E698" s="4" t="s">
        <v>43</v>
      </c>
    </row>
    <row r="699" spans="1:5" ht="17.5" x14ac:dyDescent="0.35">
      <c r="A699" s="4" t="s">
        <v>1294</v>
      </c>
      <c r="B699" s="4" t="s">
        <v>1283</v>
      </c>
      <c r="C699" s="4" t="s">
        <v>1284</v>
      </c>
      <c r="D699" s="4" t="s">
        <v>1293</v>
      </c>
      <c r="E699" s="4" t="s">
        <v>1295</v>
      </c>
    </row>
    <row r="700" spans="1:5" ht="17.5" x14ac:dyDescent="0.35">
      <c r="A700" s="4" t="s">
        <v>1296</v>
      </c>
      <c r="B700" s="4" t="s">
        <v>1283</v>
      </c>
      <c r="C700" s="4" t="s">
        <v>1284</v>
      </c>
      <c r="D700" s="4" t="s">
        <v>1293</v>
      </c>
      <c r="E700" s="4" t="s">
        <v>1287</v>
      </c>
    </row>
    <row r="701" spans="1:5" ht="17.5" x14ac:dyDescent="0.35">
      <c r="A701" s="4" t="s">
        <v>1297</v>
      </c>
      <c r="B701" s="4" t="s">
        <v>1283</v>
      </c>
      <c r="C701" s="4" t="s">
        <v>1284</v>
      </c>
      <c r="D701" s="4" t="s">
        <v>1293</v>
      </c>
      <c r="E701" s="4" t="s">
        <v>1298</v>
      </c>
    </row>
    <row r="702" spans="1:5" ht="17.5" x14ac:dyDescent="0.35">
      <c r="A702" s="4" t="s">
        <v>1299</v>
      </c>
      <c r="B702" s="4" t="s">
        <v>1283</v>
      </c>
      <c r="C702" s="4" t="s">
        <v>1284</v>
      </c>
      <c r="D702" s="4" t="s">
        <v>1293</v>
      </c>
      <c r="E702" s="4" t="s">
        <v>1300</v>
      </c>
    </row>
    <row r="703" spans="1:5" ht="17.5" x14ac:dyDescent="0.35">
      <c r="A703" s="4" t="s">
        <v>1301</v>
      </c>
      <c r="B703" s="4" t="s">
        <v>1283</v>
      </c>
      <c r="C703" s="4" t="s">
        <v>1284</v>
      </c>
      <c r="D703" s="4" t="s">
        <v>1302</v>
      </c>
      <c r="E703" s="4" t="s">
        <v>43</v>
      </c>
    </row>
    <row r="704" spans="1:5" ht="17.5" x14ac:dyDescent="0.35">
      <c r="A704" s="4" t="s">
        <v>1303</v>
      </c>
      <c r="B704" s="4" t="s">
        <v>1283</v>
      </c>
      <c r="C704" s="4" t="s">
        <v>1284</v>
      </c>
      <c r="D704" s="4" t="s">
        <v>1304</v>
      </c>
      <c r="E704" s="4" t="s">
        <v>43</v>
      </c>
    </row>
    <row r="705" spans="1:5" ht="17.5" x14ac:dyDescent="0.35">
      <c r="A705" s="4" t="s">
        <v>1305</v>
      </c>
      <c r="B705" s="4" t="s">
        <v>1283</v>
      </c>
      <c r="C705" s="4" t="s">
        <v>1284</v>
      </c>
      <c r="D705" s="4" t="s">
        <v>1304</v>
      </c>
      <c r="E705" s="4" t="s">
        <v>1287</v>
      </c>
    </row>
    <row r="706" spans="1:5" ht="17.5" x14ac:dyDescent="0.35">
      <c r="A706" s="4" t="s">
        <v>1306</v>
      </c>
      <c r="B706" s="4" t="s">
        <v>1283</v>
      </c>
      <c r="C706" s="4" t="s">
        <v>1284</v>
      </c>
      <c r="D706" s="4" t="s">
        <v>1307</v>
      </c>
      <c r="E706" s="4" t="s">
        <v>43</v>
      </c>
    </row>
    <row r="707" spans="1:5" ht="17.5" x14ac:dyDescent="0.35">
      <c r="A707" s="4" t="s">
        <v>1308</v>
      </c>
      <c r="B707" s="4" t="s">
        <v>1283</v>
      </c>
      <c r="C707" s="4" t="s">
        <v>1284</v>
      </c>
      <c r="D707" s="4" t="s">
        <v>1309</v>
      </c>
      <c r="E707" s="4" t="s">
        <v>43</v>
      </c>
    </row>
    <row r="708" spans="1:5" ht="17.5" x14ac:dyDescent="0.35">
      <c r="A708" s="4" t="s">
        <v>1310</v>
      </c>
      <c r="B708" s="4" t="s">
        <v>1283</v>
      </c>
      <c r="C708" s="4" t="s">
        <v>1284</v>
      </c>
      <c r="D708" s="4" t="s">
        <v>1309</v>
      </c>
      <c r="E708" s="4" t="s">
        <v>1311</v>
      </c>
    </row>
    <row r="709" spans="1:5" ht="17.5" x14ac:dyDescent="0.35">
      <c r="A709" s="4" t="s">
        <v>1312</v>
      </c>
      <c r="B709" s="4" t="s">
        <v>1283</v>
      </c>
      <c r="C709" s="4" t="s">
        <v>1284</v>
      </c>
      <c r="D709" s="4" t="s">
        <v>1309</v>
      </c>
      <c r="E709" s="4" t="s">
        <v>1313</v>
      </c>
    </row>
    <row r="710" spans="1:5" ht="17.5" x14ac:dyDescent="0.35">
      <c r="A710" s="4" t="s">
        <v>1314</v>
      </c>
      <c r="B710" s="4" t="s">
        <v>26</v>
      </c>
      <c r="C710" s="4" t="s">
        <v>27</v>
      </c>
      <c r="D710" s="4" t="s">
        <v>1315</v>
      </c>
      <c r="E710" s="4" t="s">
        <v>43</v>
      </c>
    </row>
    <row r="711" spans="1:5" ht="17.5" x14ac:dyDescent="0.35">
      <c r="A711" s="4" t="s">
        <v>1316</v>
      </c>
      <c r="B711" s="4" t="s">
        <v>26</v>
      </c>
      <c r="C711" s="4" t="s">
        <v>27</v>
      </c>
      <c r="D711" s="4" t="s">
        <v>1317</v>
      </c>
      <c r="E711" s="4" t="s">
        <v>43</v>
      </c>
    </row>
    <row r="712" spans="1:5" ht="17.5" x14ac:dyDescent="0.35">
      <c r="A712" s="4" t="s">
        <v>1318</v>
      </c>
      <c r="B712" s="4" t="s">
        <v>131</v>
      </c>
      <c r="C712" s="4" t="s">
        <v>1319</v>
      </c>
      <c r="D712" s="4" t="s">
        <v>1319</v>
      </c>
      <c r="E712" s="4" t="s">
        <v>43</v>
      </c>
    </row>
    <row r="713" spans="1:5" ht="17.5" x14ac:dyDescent="0.35">
      <c r="A713" s="4" t="s">
        <v>1320</v>
      </c>
      <c r="B713" s="4" t="s">
        <v>26</v>
      </c>
      <c r="C713" s="4" t="s">
        <v>27</v>
      </c>
      <c r="D713" s="4" t="s">
        <v>1321</v>
      </c>
      <c r="E713" s="4" t="s">
        <v>43</v>
      </c>
    </row>
    <row r="714" spans="1:5" ht="17.5" x14ac:dyDescent="0.35">
      <c r="A714" s="4" t="s">
        <v>1322</v>
      </c>
      <c r="B714" s="4" t="s">
        <v>26</v>
      </c>
      <c r="C714" s="4" t="s">
        <v>27</v>
      </c>
      <c r="D714" s="4" t="s">
        <v>1323</v>
      </c>
      <c r="E714" s="4" t="s">
        <v>43</v>
      </c>
    </row>
    <row r="715" spans="1:5" ht="17.5" x14ac:dyDescent="0.35">
      <c r="A715" s="4" t="s">
        <v>1324</v>
      </c>
      <c r="B715" s="4" t="s">
        <v>26</v>
      </c>
      <c r="C715" s="4" t="s">
        <v>27</v>
      </c>
      <c r="D715" s="4" t="s">
        <v>1325</v>
      </c>
      <c r="E715" s="4" t="s">
        <v>43</v>
      </c>
    </row>
    <row r="716" spans="1:5" ht="17.5" x14ac:dyDescent="0.35">
      <c r="A716" s="4" t="s">
        <v>1326</v>
      </c>
      <c r="B716" s="4" t="s">
        <v>26</v>
      </c>
      <c r="C716" s="4" t="s">
        <v>27</v>
      </c>
      <c r="D716" s="4" t="s">
        <v>1327</v>
      </c>
      <c r="E716" s="4" t="s">
        <v>43</v>
      </c>
    </row>
    <row r="717" spans="1:5" ht="17.5" x14ac:dyDescent="0.35">
      <c r="A717" s="4" t="s">
        <v>1328</v>
      </c>
      <c r="B717" s="4" t="s">
        <v>26</v>
      </c>
      <c r="C717" s="4" t="s">
        <v>27</v>
      </c>
      <c r="D717" s="4" t="s">
        <v>1329</v>
      </c>
      <c r="E717" s="4" t="s">
        <v>43</v>
      </c>
    </row>
    <row r="718" spans="1:5" ht="17.5" x14ac:dyDescent="0.35">
      <c r="A718" s="4" t="s">
        <v>1330</v>
      </c>
      <c r="B718" s="4" t="s">
        <v>26</v>
      </c>
      <c r="C718" s="4" t="s">
        <v>27</v>
      </c>
      <c r="D718" s="4" t="s">
        <v>1331</v>
      </c>
      <c r="E718" s="4" t="s">
        <v>43</v>
      </c>
    </row>
    <row r="719" spans="1:5" ht="17.5" x14ac:dyDescent="0.35">
      <c r="A719" s="4" t="s">
        <v>1332</v>
      </c>
      <c r="B719" s="4" t="s">
        <v>26</v>
      </c>
      <c r="C719" s="4" t="s">
        <v>27</v>
      </c>
      <c r="D719" s="4" t="s">
        <v>1331</v>
      </c>
      <c r="E719" s="4" t="s">
        <v>1333</v>
      </c>
    </row>
    <row r="720" spans="1:5" ht="17.5" x14ac:dyDescent="0.35">
      <c r="A720" s="4" t="s">
        <v>1334</v>
      </c>
      <c r="B720" s="4" t="s">
        <v>26</v>
      </c>
      <c r="C720" s="4" t="s">
        <v>27</v>
      </c>
      <c r="D720" s="4" t="s">
        <v>1331</v>
      </c>
      <c r="E720" s="4" t="s">
        <v>1335</v>
      </c>
    </row>
    <row r="721" spans="1:5" ht="17.5" x14ac:dyDescent="0.35">
      <c r="A721" s="4" t="s">
        <v>1336</v>
      </c>
      <c r="B721" s="4" t="s">
        <v>1283</v>
      </c>
      <c r="C721" s="4" t="s">
        <v>1337</v>
      </c>
      <c r="D721" s="4" t="s">
        <v>1338</v>
      </c>
      <c r="E721" s="4" t="s">
        <v>43</v>
      </c>
    </row>
    <row r="722" spans="1:5" ht="17.5" x14ac:dyDescent="0.35">
      <c r="A722" s="4" t="s">
        <v>1339</v>
      </c>
      <c r="B722" s="4" t="s">
        <v>26</v>
      </c>
      <c r="C722" s="4" t="s">
        <v>27</v>
      </c>
      <c r="D722" s="4" t="s">
        <v>1340</v>
      </c>
      <c r="E722" s="4" t="s">
        <v>43</v>
      </c>
    </row>
    <row r="723" spans="1:5" ht="17.5" x14ac:dyDescent="0.35">
      <c r="A723" s="4" t="s">
        <v>1341</v>
      </c>
      <c r="B723" s="4" t="s">
        <v>26</v>
      </c>
      <c r="C723" s="4" t="s">
        <v>27</v>
      </c>
      <c r="D723" s="4" t="s">
        <v>1342</v>
      </c>
      <c r="E723" s="4" t="s">
        <v>43</v>
      </c>
    </row>
    <row r="724" spans="1:5" ht="17.5" x14ac:dyDescent="0.35">
      <c r="A724" s="4" t="s">
        <v>1343</v>
      </c>
      <c r="B724" s="4" t="s">
        <v>26</v>
      </c>
      <c r="C724" s="4" t="s">
        <v>27</v>
      </c>
      <c r="D724" s="4" t="s">
        <v>1342</v>
      </c>
      <c r="E724" s="4" t="s">
        <v>1344</v>
      </c>
    </row>
    <row r="725" spans="1:5" ht="17.5" x14ac:dyDescent="0.35">
      <c r="A725" s="4" t="s">
        <v>1345</v>
      </c>
      <c r="B725" s="4" t="s">
        <v>1283</v>
      </c>
      <c r="C725" s="4" t="s">
        <v>1337</v>
      </c>
      <c r="D725" s="4" t="s">
        <v>1346</v>
      </c>
      <c r="E725" s="4" t="s">
        <v>43</v>
      </c>
    </row>
    <row r="726" spans="1:5" ht="17.5" x14ac:dyDescent="0.35">
      <c r="A726" s="4" t="s">
        <v>1347</v>
      </c>
      <c r="B726" s="4" t="s">
        <v>1283</v>
      </c>
      <c r="C726" s="4" t="s">
        <v>1348</v>
      </c>
      <c r="D726" s="4" t="s">
        <v>1348</v>
      </c>
      <c r="E726" s="4" t="s">
        <v>43</v>
      </c>
    </row>
    <row r="727" spans="1:5" ht="17.5" x14ac:dyDescent="0.35">
      <c r="A727" s="4" t="s">
        <v>1349</v>
      </c>
      <c r="B727" s="4" t="s">
        <v>1283</v>
      </c>
      <c r="C727" s="4" t="s">
        <v>1348</v>
      </c>
      <c r="D727" s="4" t="s">
        <v>1348</v>
      </c>
      <c r="E727" s="4" t="s">
        <v>1350</v>
      </c>
    </row>
    <row r="728" spans="1:5" ht="17.5" x14ac:dyDescent="0.35">
      <c r="A728" s="4" t="s">
        <v>1351</v>
      </c>
      <c r="B728" s="4" t="s">
        <v>26</v>
      </c>
      <c r="C728" s="4" t="s">
        <v>27</v>
      </c>
      <c r="D728" s="4" t="s">
        <v>1352</v>
      </c>
      <c r="E728" s="4" t="s">
        <v>43</v>
      </c>
    </row>
    <row r="729" spans="1:5" ht="17.5" x14ac:dyDescent="0.35">
      <c r="A729" s="4" t="s">
        <v>1353</v>
      </c>
      <c r="B729" s="4" t="s">
        <v>1283</v>
      </c>
      <c r="C729" s="4" t="s">
        <v>1337</v>
      </c>
      <c r="D729" s="4" t="s">
        <v>1354</v>
      </c>
      <c r="E729" s="4" t="s">
        <v>43</v>
      </c>
    </row>
    <row r="730" spans="1:5" ht="17.5" x14ac:dyDescent="0.35">
      <c r="A730" s="4" t="s">
        <v>1355</v>
      </c>
      <c r="B730" s="4" t="s">
        <v>26</v>
      </c>
      <c r="C730" s="4" t="s">
        <v>27</v>
      </c>
      <c r="D730" s="4" t="s">
        <v>1356</v>
      </c>
      <c r="E730" s="4" t="s">
        <v>43</v>
      </c>
    </row>
    <row r="731" spans="1:5" ht="17.5" x14ac:dyDescent="0.35">
      <c r="A731" s="4" t="s">
        <v>1357</v>
      </c>
      <c r="B731" s="4" t="s">
        <v>26</v>
      </c>
      <c r="C731" s="4" t="s">
        <v>27</v>
      </c>
      <c r="D731" s="4" t="s">
        <v>1358</v>
      </c>
      <c r="E731" s="4" t="s">
        <v>43</v>
      </c>
    </row>
    <row r="732" spans="1:5" ht="17.5" x14ac:dyDescent="0.35">
      <c r="A732" s="4" t="s">
        <v>1359</v>
      </c>
      <c r="B732" s="4" t="s">
        <v>26</v>
      </c>
      <c r="C732" s="4" t="s">
        <v>27</v>
      </c>
      <c r="D732" s="4" t="s">
        <v>1360</v>
      </c>
      <c r="E732" s="4" t="s">
        <v>43</v>
      </c>
    </row>
    <row r="733" spans="1:5" ht="17.5" x14ac:dyDescent="0.35">
      <c r="A733" s="4" t="s">
        <v>1361</v>
      </c>
      <c r="B733" s="4" t="s">
        <v>26</v>
      </c>
      <c r="C733" s="4" t="s">
        <v>27</v>
      </c>
      <c r="D733" s="4" t="s">
        <v>1362</v>
      </c>
      <c r="E733" s="4" t="s">
        <v>43</v>
      </c>
    </row>
    <row r="734" spans="1:5" ht="17.5" x14ac:dyDescent="0.35">
      <c r="A734" s="4" t="s">
        <v>1363</v>
      </c>
      <c r="B734" s="4" t="s">
        <v>26</v>
      </c>
      <c r="C734" s="4" t="s">
        <v>27</v>
      </c>
      <c r="D734" s="4" t="s">
        <v>1364</v>
      </c>
      <c r="E734" s="4" t="s">
        <v>43</v>
      </c>
    </row>
    <row r="735" spans="1:5" ht="17.5" x14ac:dyDescent="0.35">
      <c r="A735" s="4" t="s">
        <v>1365</v>
      </c>
      <c r="B735" s="4" t="s">
        <v>26</v>
      </c>
      <c r="C735" s="4" t="s">
        <v>27</v>
      </c>
      <c r="D735" s="4" t="s">
        <v>1366</v>
      </c>
      <c r="E735" s="4" t="s">
        <v>43</v>
      </c>
    </row>
    <row r="736" spans="1:5" ht="17.5" x14ac:dyDescent="0.35">
      <c r="A736" s="4" t="s">
        <v>1367</v>
      </c>
      <c r="B736" s="4" t="s">
        <v>26</v>
      </c>
      <c r="C736" s="4" t="s">
        <v>27</v>
      </c>
      <c r="D736" s="4" t="s">
        <v>1368</v>
      </c>
      <c r="E736" s="4" t="s">
        <v>43</v>
      </c>
    </row>
    <row r="737" spans="1:5" ht="17.5" x14ac:dyDescent="0.35">
      <c r="A737" s="4" t="s">
        <v>1369</v>
      </c>
      <c r="B737" s="4" t="s">
        <v>26</v>
      </c>
      <c r="C737" s="4" t="s">
        <v>27</v>
      </c>
      <c r="D737" s="4" t="s">
        <v>1368</v>
      </c>
      <c r="E737" s="4" t="s">
        <v>1370</v>
      </c>
    </row>
    <row r="738" spans="1:5" ht="17.5" x14ac:dyDescent="0.35">
      <c r="A738" s="4" t="s">
        <v>1371</v>
      </c>
      <c r="B738" s="4" t="s">
        <v>26</v>
      </c>
      <c r="C738" s="4" t="s">
        <v>27</v>
      </c>
      <c r="D738" s="4" t="s">
        <v>1372</v>
      </c>
      <c r="E738" s="4" t="s">
        <v>43</v>
      </c>
    </row>
    <row r="739" spans="1:5" ht="17.5" x14ac:dyDescent="0.35">
      <c r="A739" s="4" t="s">
        <v>1373</v>
      </c>
      <c r="B739" s="4" t="s">
        <v>26</v>
      </c>
      <c r="C739" s="4" t="s">
        <v>27</v>
      </c>
      <c r="D739" s="4" t="s">
        <v>1374</v>
      </c>
      <c r="E739" s="4" t="s">
        <v>43</v>
      </c>
    </row>
    <row r="740" spans="1:5" ht="17.5" x14ac:dyDescent="0.35">
      <c r="A740" s="4" t="s">
        <v>1375</v>
      </c>
      <c r="B740" s="4" t="s">
        <v>26</v>
      </c>
      <c r="C740" s="4" t="s">
        <v>27</v>
      </c>
      <c r="D740" s="4" t="s">
        <v>1376</v>
      </c>
      <c r="E740" s="4" t="s">
        <v>43</v>
      </c>
    </row>
    <row r="741" spans="1:5" ht="17.5" x14ac:dyDescent="0.35">
      <c r="A741" s="4" t="s">
        <v>1377</v>
      </c>
      <c r="B741" s="8" t="s">
        <v>418</v>
      </c>
      <c r="C741" s="8" t="s">
        <v>1378</v>
      </c>
      <c r="D741" s="4" t="s">
        <v>1379</v>
      </c>
      <c r="E741" s="4" t="s">
        <v>43</v>
      </c>
    </row>
    <row r="742" spans="1:5" ht="17.5" x14ac:dyDescent="0.35">
      <c r="A742" s="4" t="s">
        <v>1380</v>
      </c>
      <c r="B742" s="4" t="s">
        <v>26</v>
      </c>
      <c r="C742" s="4" t="s">
        <v>27</v>
      </c>
      <c r="D742" s="4" t="s">
        <v>1381</v>
      </c>
      <c r="E742" s="4" t="s">
        <v>43</v>
      </c>
    </row>
    <row r="743" spans="1:5" ht="17.5" x14ac:dyDescent="0.35">
      <c r="A743" s="4" t="s">
        <v>1382</v>
      </c>
      <c r="B743" s="4" t="s">
        <v>26</v>
      </c>
      <c r="C743" s="4" t="s">
        <v>27</v>
      </c>
      <c r="D743" s="4" t="s">
        <v>1383</v>
      </c>
      <c r="E743" s="4" t="s">
        <v>43</v>
      </c>
    </row>
    <row r="744" spans="1:5" ht="17.5" x14ac:dyDescent="0.35">
      <c r="A744" s="4" t="s">
        <v>1384</v>
      </c>
      <c r="B744" s="4" t="s">
        <v>26</v>
      </c>
      <c r="C744" s="4" t="s">
        <v>27</v>
      </c>
      <c r="D744" s="4" t="s">
        <v>1383</v>
      </c>
      <c r="E744" s="4" t="s">
        <v>1385</v>
      </c>
    </row>
    <row r="745" spans="1:5" ht="17.5" x14ac:dyDescent="0.35">
      <c r="A745" s="4" t="s">
        <v>1386</v>
      </c>
      <c r="B745" s="4" t="s">
        <v>26</v>
      </c>
      <c r="C745" s="4" t="s">
        <v>27</v>
      </c>
      <c r="D745" s="4" t="s">
        <v>1383</v>
      </c>
      <c r="E745" s="4" t="s">
        <v>1387</v>
      </c>
    </row>
    <row r="746" spans="1:5" ht="17.5" x14ac:dyDescent="0.35">
      <c r="A746" s="4" t="s">
        <v>1388</v>
      </c>
      <c r="B746" s="4" t="s">
        <v>26</v>
      </c>
      <c r="C746" s="4" t="s">
        <v>27</v>
      </c>
      <c r="D746" s="4" t="s">
        <v>1383</v>
      </c>
      <c r="E746" s="4" t="s">
        <v>1389</v>
      </c>
    </row>
    <row r="747" spans="1:5" ht="17.5" x14ac:dyDescent="0.35">
      <c r="A747" s="4" t="s">
        <v>1390</v>
      </c>
      <c r="B747" s="4" t="s">
        <v>26</v>
      </c>
      <c r="C747" s="4" t="s">
        <v>27</v>
      </c>
      <c r="D747" s="4" t="s">
        <v>1383</v>
      </c>
      <c r="E747" s="4" t="s">
        <v>1391</v>
      </c>
    </row>
    <row r="748" spans="1:5" ht="17.5" x14ac:dyDescent="0.35">
      <c r="A748" s="4" t="s">
        <v>1392</v>
      </c>
      <c r="B748" s="4" t="s">
        <v>26</v>
      </c>
      <c r="C748" s="4" t="s">
        <v>27</v>
      </c>
      <c r="D748" s="4" t="s">
        <v>1383</v>
      </c>
      <c r="E748" s="4" t="s">
        <v>1393</v>
      </c>
    </row>
    <row r="749" spans="1:5" ht="17.5" x14ac:dyDescent="0.35">
      <c r="A749" s="4" t="s">
        <v>1394</v>
      </c>
      <c r="B749" s="4" t="s">
        <v>26</v>
      </c>
      <c r="C749" s="4" t="s">
        <v>27</v>
      </c>
      <c r="D749" s="4" t="s">
        <v>1395</v>
      </c>
      <c r="E749" s="4" t="s">
        <v>43</v>
      </c>
    </row>
    <row r="750" spans="1:5" ht="17.5" x14ac:dyDescent="0.35">
      <c r="A750" s="4" t="s">
        <v>1396</v>
      </c>
      <c r="B750" s="4" t="s">
        <v>26</v>
      </c>
      <c r="C750" s="4" t="s">
        <v>27</v>
      </c>
      <c r="D750" s="4" t="s">
        <v>1397</v>
      </c>
      <c r="E750" s="4" t="s">
        <v>43</v>
      </c>
    </row>
    <row r="751" spans="1:5" ht="17.5" x14ac:dyDescent="0.35">
      <c r="A751" s="4" t="s">
        <v>1398</v>
      </c>
      <c r="B751" s="4" t="s">
        <v>26</v>
      </c>
      <c r="C751" s="4" t="s">
        <v>27</v>
      </c>
      <c r="D751" s="4" t="s">
        <v>1399</v>
      </c>
      <c r="E751" s="4" t="s">
        <v>43</v>
      </c>
    </row>
    <row r="752" spans="1:5" ht="17.5" x14ac:dyDescent="0.35">
      <c r="A752" s="4" t="s">
        <v>1400</v>
      </c>
      <c r="B752" s="4" t="s">
        <v>26</v>
      </c>
      <c r="C752" s="4" t="s">
        <v>27</v>
      </c>
      <c r="D752" s="4" t="s">
        <v>1401</v>
      </c>
      <c r="E752" s="4" t="s">
        <v>43</v>
      </c>
    </row>
    <row r="753" spans="1:5" ht="17.5" x14ac:dyDescent="0.35">
      <c r="A753" s="4" t="s">
        <v>1402</v>
      </c>
      <c r="B753" s="4" t="s">
        <v>26</v>
      </c>
      <c r="C753" s="4" t="s">
        <v>27</v>
      </c>
      <c r="D753" s="4" t="s">
        <v>1403</v>
      </c>
      <c r="E753" s="4" t="s">
        <v>43</v>
      </c>
    </row>
    <row r="754" spans="1:5" ht="17.5" x14ac:dyDescent="0.35">
      <c r="A754" s="4" t="s">
        <v>1404</v>
      </c>
      <c r="B754" s="4" t="s">
        <v>1283</v>
      </c>
      <c r="C754" s="4" t="s">
        <v>1405</v>
      </c>
      <c r="D754" s="4" t="s">
        <v>1406</v>
      </c>
      <c r="E754" s="4" t="s">
        <v>43</v>
      </c>
    </row>
    <row r="755" spans="1:5" ht="17.5" x14ac:dyDescent="0.35">
      <c r="A755" s="4" t="s">
        <v>1407</v>
      </c>
      <c r="B755" s="4" t="s">
        <v>1283</v>
      </c>
      <c r="C755" s="4" t="s">
        <v>1405</v>
      </c>
      <c r="D755" s="4" t="s">
        <v>1406</v>
      </c>
      <c r="E755" s="4" t="s">
        <v>1408</v>
      </c>
    </row>
    <row r="756" spans="1:5" ht="17.5" x14ac:dyDescent="0.35">
      <c r="A756" s="4" t="s">
        <v>1409</v>
      </c>
      <c r="B756" s="4" t="s">
        <v>1283</v>
      </c>
      <c r="C756" s="4" t="s">
        <v>1405</v>
      </c>
      <c r="D756" s="4" t="s">
        <v>1406</v>
      </c>
      <c r="E756" s="4" t="s">
        <v>1410</v>
      </c>
    </row>
    <row r="757" spans="1:5" ht="17.5" x14ac:dyDescent="0.35">
      <c r="A757" s="4" t="s">
        <v>1411</v>
      </c>
      <c r="B757" s="4" t="s">
        <v>1283</v>
      </c>
      <c r="C757" s="4" t="s">
        <v>1405</v>
      </c>
      <c r="D757" s="4" t="s">
        <v>1406</v>
      </c>
      <c r="E757" s="4" t="s">
        <v>1412</v>
      </c>
    </row>
    <row r="758" spans="1:5" ht="17.5" x14ac:dyDescent="0.35">
      <c r="A758" s="4" t="s">
        <v>1413</v>
      </c>
      <c r="B758" s="4" t="s">
        <v>1283</v>
      </c>
      <c r="C758" s="4" t="s">
        <v>1405</v>
      </c>
      <c r="D758" s="4" t="s">
        <v>1406</v>
      </c>
      <c r="E758" s="4" t="s">
        <v>1414</v>
      </c>
    </row>
    <row r="759" spans="1:5" ht="17.5" x14ac:dyDescent="0.35">
      <c r="A759" s="4" t="s">
        <v>1415</v>
      </c>
      <c r="B759" s="4" t="s">
        <v>1283</v>
      </c>
      <c r="C759" s="4" t="s">
        <v>1405</v>
      </c>
      <c r="D759" s="4" t="s">
        <v>1406</v>
      </c>
      <c r="E759" s="4" t="s">
        <v>1416</v>
      </c>
    </row>
    <row r="760" spans="1:5" ht="17.5" x14ac:dyDescent="0.35">
      <c r="A760" s="4" t="s">
        <v>1417</v>
      </c>
      <c r="B760" s="4" t="s">
        <v>1283</v>
      </c>
      <c r="C760" s="4" t="s">
        <v>1405</v>
      </c>
      <c r="D760" s="4" t="s">
        <v>1406</v>
      </c>
      <c r="E760" s="4" t="s">
        <v>1418</v>
      </c>
    </row>
    <row r="761" spans="1:5" ht="17.5" x14ac:dyDescent="0.35">
      <c r="A761" s="4" t="s">
        <v>1419</v>
      </c>
      <c r="B761" s="4" t="s">
        <v>1283</v>
      </c>
      <c r="C761" s="4" t="s">
        <v>1405</v>
      </c>
      <c r="D761" s="4" t="s">
        <v>1406</v>
      </c>
      <c r="E761" s="4" t="s">
        <v>1420</v>
      </c>
    </row>
    <row r="762" spans="1:5" ht="17.5" x14ac:dyDescent="0.35">
      <c r="A762" s="4" t="s">
        <v>1421</v>
      </c>
      <c r="B762" s="4" t="s">
        <v>1283</v>
      </c>
      <c r="C762" s="4" t="s">
        <v>1405</v>
      </c>
      <c r="D762" s="4" t="s">
        <v>1406</v>
      </c>
      <c r="E762" s="4" t="s">
        <v>1422</v>
      </c>
    </row>
    <row r="763" spans="1:5" ht="17.5" x14ac:dyDescent="0.35">
      <c r="A763" s="4" t="s">
        <v>1423</v>
      </c>
      <c r="B763" s="4" t="s">
        <v>1283</v>
      </c>
      <c r="C763" s="4" t="s">
        <v>1405</v>
      </c>
      <c r="D763" s="4" t="s">
        <v>1406</v>
      </c>
      <c r="E763" s="4" t="s">
        <v>1424</v>
      </c>
    </row>
    <row r="764" spans="1:5" ht="17.5" x14ac:dyDescent="0.35">
      <c r="A764" s="4" t="s">
        <v>1425</v>
      </c>
      <c r="B764" s="4" t="s">
        <v>1283</v>
      </c>
      <c r="C764" s="4" t="s">
        <v>1405</v>
      </c>
      <c r="D764" s="4" t="s">
        <v>1406</v>
      </c>
      <c r="E764" s="4" t="s">
        <v>1426</v>
      </c>
    </row>
    <row r="765" spans="1:5" ht="17.5" x14ac:dyDescent="0.35">
      <c r="A765" s="4" t="s">
        <v>1427</v>
      </c>
      <c r="B765" s="4" t="s">
        <v>26</v>
      </c>
      <c r="C765" s="4" t="s">
        <v>27</v>
      </c>
      <c r="D765" s="4" t="s">
        <v>1428</v>
      </c>
      <c r="E765" s="4" t="s">
        <v>43</v>
      </c>
    </row>
    <row r="766" spans="1:5" ht="17.5" x14ac:dyDescent="0.35">
      <c r="A766" s="4" t="s">
        <v>1429</v>
      </c>
      <c r="B766" s="4" t="s">
        <v>26</v>
      </c>
      <c r="C766" s="4" t="s">
        <v>27</v>
      </c>
      <c r="D766" s="4" t="s">
        <v>1430</v>
      </c>
      <c r="E766" s="4" t="s">
        <v>43</v>
      </c>
    </row>
    <row r="767" spans="1:5" ht="17.5" x14ac:dyDescent="0.35">
      <c r="A767" s="4" t="s">
        <v>1431</v>
      </c>
      <c r="B767" s="4" t="s">
        <v>26</v>
      </c>
      <c r="C767" s="4" t="s">
        <v>27</v>
      </c>
      <c r="D767" s="4" t="s">
        <v>1432</v>
      </c>
      <c r="E767" s="4" t="s">
        <v>43</v>
      </c>
    </row>
    <row r="768" spans="1:5" ht="17.5" x14ac:dyDescent="0.35">
      <c r="A768" s="4" t="s">
        <v>1433</v>
      </c>
      <c r="B768" s="4" t="s">
        <v>26</v>
      </c>
      <c r="C768" s="4" t="s">
        <v>27</v>
      </c>
      <c r="D768" s="4" t="s">
        <v>1434</v>
      </c>
      <c r="E768" s="4" t="s">
        <v>43</v>
      </c>
    </row>
    <row r="769" spans="1:5" ht="17.5" x14ac:dyDescent="0.35">
      <c r="A769" s="4" t="s">
        <v>1435</v>
      </c>
      <c r="B769" s="4" t="s">
        <v>26</v>
      </c>
      <c r="C769" s="4" t="s">
        <v>27</v>
      </c>
      <c r="D769" s="4" t="s">
        <v>1436</v>
      </c>
      <c r="E769" s="4" t="s">
        <v>43</v>
      </c>
    </row>
    <row r="770" spans="1:5" ht="17.5" x14ac:dyDescent="0.35">
      <c r="A770" s="4" t="s">
        <v>1437</v>
      </c>
      <c r="B770" s="4" t="s">
        <v>26</v>
      </c>
      <c r="C770" s="4" t="s">
        <v>27</v>
      </c>
      <c r="D770" s="4" t="s">
        <v>1436</v>
      </c>
      <c r="E770" s="4" t="s">
        <v>1438</v>
      </c>
    </row>
    <row r="771" spans="1:5" ht="17.5" x14ac:dyDescent="0.35">
      <c r="A771" s="4" t="s">
        <v>1439</v>
      </c>
      <c r="B771" s="4" t="s">
        <v>26</v>
      </c>
      <c r="C771" s="4" t="s">
        <v>27</v>
      </c>
      <c r="D771" s="4" t="s">
        <v>1436</v>
      </c>
      <c r="E771" s="4" t="s">
        <v>1440</v>
      </c>
    </row>
    <row r="772" spans="1:5" ht="17.5" x14ac:dyDescent="0.35">
      <c r="A772" s="4" t="s">
        <v>1441</v>
      </c>
      <c r="B772" s="4" t="s">
        <v>26</v>
      </c>
      <c r="C772" s="4" t="s">
        <v>27</v>
      </c>
      <c r="D772" s="4" t="s">
        <v>1436</v>
      </c>
      <c r="E772" s="4" t="s">
        <v>1442</v>
      </c>
    </row>
    <row r="773" spans="1:5" ht="17.5" x14ac:dyDescent="0.35">
      <c r="A773" s="4" t="s">
        <v>1443</v>
      </c>
      <c r="B773" s="4" t="s">
        <v>26</v>
      </c>
      <c r="C773" s="4" t="s">
        <v>27</v>
      </c>
      <c r="D773" s="4" t="s">
        <v>1444</v>
      </c>
      <c r="E773" s="4" t="s">
        <v>43</v>
      </c>
    </row>
    <row r="774" spans="1:5" ht="17.5" x14ac:dyDescent="0.35">
      <c r="A774" s="4" t="s">
        <v>1445</v>
      </c>
      <c r="B774" s="4" t="s">
        <v>26</v>
      </c>
      <c r="C774" s="4" t="s">
        <v>27</v>
      </c>
      <c r="D774" s="4" t="s">
        <v>1444</v>
      </c>
      <c r="E774" s="4" t="s">
        <v>1446</v>
      </c>
    </row>
    <row r="775" spans="1:5" ht="17.5" x14ac:dyDescent="0.35">
      <c r="A775" s="4" t="s">
        <v>1447</v>
      </c>
      <c r="B775" s="4" t="s">
        <v>26</v>
      </c>
      <c r="C775" s="4" t="s">
        <v>27</v>
      </c>
      <c r="D775" s="4" t="s">
        <v>1444</v>
      </c>
      <c r="E775" s="4" t="s">
        <v>1448</v>
      </c>
    </row>
    <row r="776" spans="1:5" ht="17.5" x14ac:dyDescent="0.35">
      <c r="A776" s="4" t="s">
        <v>1449</v>
      </c>
      <c r="B776" s="4" t="s">
        <v>26</v>
      </c>
      <c r="C776" s="4" t="s">
        <v>27</v>
      </c>
      <c r="D776" s="4" t="s">
        <v>1444</v>
      </c>
      <c r="E776" s="4" t="s">
        <v>1450</v>
      </c>
    </row>
    <row r="777" spans="1:5" ht="17.5" x14ac:dyDescent="0.35">
      <c r="A777" s="4" t="s">
        <v>1451</v>
      </c>
      <c r="B777" s="4" t="s">
        <v>26</v>
      </c>
      <c r="C777" s="4" t="s">
        <v>27</v>
      </c>
      <c r="D777" s="4" t="s">
        <v>1452</v>
      </c>
      <c r="E777" s="4" t="s">
        <v>1453</v>
      </c>
    </row>
    <row r="778" spans="1:5" ht="17.5" x14ac:dyDescent="0.35">
      <c r="A778" s="4" t="s">
        <v>1454</v>
      </c>
      <c r="B778" s="4" t="s">
        <v>26</v>
      </c>
      <c r="C778" s="4" t="s">
        <v>27</v>
      </c>
      <c r="D778" s="4" t="s">
        <v>1455</v>
      </c>
      <c r="E778" s="4" t="s">
        <v>43</v>
      </c>
    </row>
    <row r="779" spans="1:5" ht="17.5" x14ac:dyDescent="0.35">
      <c r="A779" s="4" t="s">
        <v>1456</v>
      </c>
      <c r="B779" s="4" t="s">
        <v>26</v>
      </c>
      <c r="C779" s="4" t="s">
        <v>27</v>
      </c>
      <c r="D779" s="4" t="s">
        <v>1457</v>
      </c>
      <c r="E779" s="4" t="s">
        <v>43</v>
      </c>
    </row>
    <row r="780" spans="1:5" ht="17.5" x14ac:dyDescent="0.35">
      <c r="A780" s="4" t="s">
        <v>1458</v>
      </c>
      <c r="B780" s="4" t="s">
        <v>26</v>
      </c>
      <c r="C780" s="4" t="s">
        <v>27</v>
      </c>
      <c r="D780" s="4" t="s">
        <v>1459</v>
      </c>
      <c r="E780" s="4" t="s">
        <v>43</v>
      </c>
    </row>
    <row r="781" spans="1:5" ht="17.5" x14ac:dyDescent="0.35">
      <c r="A781" s="4" t="s">
        <v>1460</v>
      </c>
      <c r="B781" s="4" t="s">
        <v>26</v>
      </c>
      <c r="C781" s="4" t="s">
        <v>27</v>
      </c>
      <c r="D781" s="4" t="s">
        <v>1461</v>
      </c>
      <c r="E781" s="4" t="s">
        <v>43</v>
      </c>
    </row>
    <row r="782" spans="1:5" ht="17.5" x14ac:dyDescent="0.35">
      <c r="A782" s="4" t="s">
        <v>1462</v>
      </c>
      <c r="B782" s="4" t="s">
        <v>26</v>
      </c>
      <c r="C782" s="4" t="s">
        <v>27</v>
      </c>
      <c r="D782" s="4" t="s">
        <v>1463</v>
      </c>
      <c r="E782" s="4" t="s">
        <v>43</v>
      </c>
    </row>
    <row r="783" spans="1:5" ht="17.5" x14ac:dyDescent="0.35">
      <c r="A783" s="4" t="s">
        <v>1464</v>
      </c>
      <c r="B783" s="4" t="s">
        <v>26</v>
      </c>
      <c r="C783" s="4" t="s">
        <v>27</v>
      </c>
      <c r="D783" s="4" t="s">
        <v>1465</v>
      </c>
      <c r="E783" s="4" t="s">
        <v>43</v>
      </c>
    </row>
    <row r="784" spans="1:5" ht="17.5" x14ac:dyDescent="0.35">
      <c r="A784" s="4" t="s">
        <v>1466</v>
      </c>
      <c r="B784" s="4" t="s">
        <v>26</v>
      </c>
      <c r="C784" s="4" t="s">
        <v>27</v>
      </c>
      <c r="D784" s="4" t="s">
        <v>1467</v>
      </c>
      <c r="E784" s="4" t="s">
        <v>43</v>
      </c>
    </row>
    <row r="785" spans="1:5" ht="17.5" x14ac:dyDescent="0.35">
      <c r="A785" s="4" t="s">
        <v>1468</v>
      </c>
      <c r="B785" s="4" t="s">
        <v>26</v>
      </c>
      <c r="C785" s="4" t="s">
        <v>27</v>
      </c>
      <c r="D785" s="4" t="s">
        <v>1469</v>
      </c>
      <c r="E785" s="4" t="s">
        <v>43</v>
      </c>
    </row>
    <row r="786" spans="1:5" ht="17.5" x14ac:dyDescent="0.35">
      <c r="A786" s="4" t="s">
        <v>1470</v>
      </c>
      <c r="B786" s="4" t="s">
        <v>1471</v>
      </c>
      <c r="C786" s="4" t="s">
        <v>1472</v>
      </c>
      <c r="D786" s="4" t="s">
        <v>1472</v>
      </c>
      <c r="E786" s="4" t="s">
        <v>43</v>
      </c>
    </row>
    <row r="787" spans="1:5" ht="17.5" x14ac:dyDescent="0.35">
      <c r="A787" s="4" t="s">
        <v>1473</v>
      </c>
      <c r="B787" s="4" t="s">
        <v>1471</v>
      </c>
      <c r="C787" s="4" t="s">
        <v>1472</v>
      </c>
      <c r="D787" s="4" t="s">
        <v>1472</v>
      </c>
      <c r="E787" s="4" t="s">
        <v>1474</v>
      </c>
    </row>
    <row r="788" spans="1:5" ht="17.5" x14ac:dyDescent="0.35">
      <c r="A788" s="4" t="s">
        <v>1475</v>
      </c>
      <c r="B788" s="4" t="s">
        <v>1471</v>
      </c>
      <c r="C788" s="4" t="s">
        <v>1472</v>
      </c>
      <c r="D788" s="4" t="s">
        <v>1472</v>
      </c>
      <c r="E788" s="4" t="s">
        <v>1085</v>
      </c>
    </row>
    <row r="789" spans="1:5" ht="17.5" x14ac:dyDescent="0.35">
      <c r="A789" s="4" t="s">
        <v>1476</v>
      </c>
      <c r="B789" s="4" t="s">
        <v>1471</v>
      </c>
      <c r="C789" s="4" t="s">
        <v>1477</v>
      </c>
      <c r="D789" s="4" t="s">
        <v>1477</v>
      </c>
      <c r="E789" s="4" t="s">
        <v>43</v>
      </c>
    </row>
    <row r="790" spans="1:5" ht="17.5" x14ac:dyDescent="0.35">
      <c r="A790" s="4" t="s">
        <v>1478</v>
      </c>
      <c r="B790" s="4" t="s">
        <v>1471</v>
      </c>
      <c r="C790" s="4" t="s">
        <v>1477</v>
      </c>
      <c r="D790" s="4" t="s">
        <v>1477</v>
      </c>
      <c r="E790" s="4" t="s">
        <v>1479</v>
      </c>
    </row>
    <row r="791" spans="1:5" ht="17.5" x14ac:dyDescent="0.35">
      <c r="A791" s="4" t="s">
        <v>1480</v>
      </c>
      <c r="B791" s="4" t="s">
        <v>1471</v>
      </c>
      <c r="C791" s="4" t="s">
        <v>1477</v>
      </c>
      <c r="D791" s="4" t="s">
        <v>1477</v>
      </c>
      <c r="E791" s="4" t="s">
        <v>1481</v>
      </c>
    </row>
    <row r="792" spans="1:5" ht="17.5" x14ac:dyDescent="0.35">
      <c r="A792" s="4" t="s">
        <v>1482</v>
      </c>
      <c r="B792" s="4" t="s">
        <v>1471</v>
      </c>
      <c r="C792" s="4" t="s">
        <v>1477</v>
      </c>
      <c r="D792" s="4" t="s">
        <v>1477</v>
      </c>
      <c r="E792" s="4" t="s">
        <v>245</v>
      </c>
    </row>
    <row r="793" spans="1:5" ht="17.5" x14ac:dyDescent="0.35">
      <c r="A793" s="4" t="s">
        <v>1483</v>
      </c>
      <c r="B793" s="4" t="s">
        <v>1471</v>
      </c>
      <c r="C793" s="4" t="s">
        <v>1477</v>
      </c>
      <c r="D793" s="4" t="s">
        <v>1477</v>
      </c>
      <c r="E793" s="4" t="s">
        <v>251</v>
      </c>
    </row>
    <row r="794" spans="1:5" ht="17.5" x14ac:dyDescent="0.35">
      <c r="A794" s="4" t="s">
        <v>1484</v>
      </c>
      <c r="B794" s="4" t="s">
        <v>1471</v>
      </c>
      <c r="C794" s="4" t="s">
        <v>1477</v>
      </c>
      <c r="D794" s="4" t="s">
        <v>1477</v>
      </c>
      <c r="E794" s="4" t="s">
        <v>79</v>
      </c>
    </row>
    <row r="795" spans="1:5" ht="17.5" x14ac:dyDescent="0.35">
      <c r="A795" s="4" t="s">
        <v>1485</v>
      </c>
      <c r="B795" s="4" t="s">
        <v>1471</v>
      </c>
      <c r="C795" s="4" t="s">
        <v>1477</v>
      </c>
      <c r="D795" s="4" t="s">
        <v>1477</v>
      </c>
      <c r="E795" s="4" t="s">
        <v>272</v>
      </c>
    </row>
    <row r="796" spans="1:5" ht="17.5" x14ac:dyDescent="0.35">
      <c r="A796" s="4" t="s">
        <v>1486</v>
      </c>
      <c r="B796" s="4" t="s">
        <v>1471</v>
      </c>
      <c r="C796" s="4" t="s">
        <v>1477</v>
      </c>
      <c r="D796" s="4" t="s">
        <v>1477</v>
      </c>
      <c r="E796" s="4" t="s">
        <v>1487</v>
      </c>
    </row>
    <row r="797" spans="1:5" ht="17.5" x14ac:dyDescent="0.35">
      <c r="A797" s="4" t="s">
        <v>1488</v>
      </c>
      <c r="B797" s="4" t="s">
        <v>1471</v>
      </c>
      <c r="C797" s="4" t="s">
        <v>1477</v>
      </c>
      <c r="D797" s="4" t="s">
        <v>1477</v>
      </c>
      <c r="E797" s="4" t="s">
        <v>1489</v>
      </c>
    </row>
    <row r="798" spans="1:5" ht="17.5" x14ac:dyDescent="0.35">
      <c r="A798" s="4" t="s">
        <v>1490</v>
      </c>
      <c r="B798" s="4" t="s">
        <v>1471</v>
      </c>
      <c r="C798" s="4" t="s">
        <v>1477</v>
      </c>
      <c r="D798" s="4" t="s">
        <v>1477</v>
      </c>
      <c r="E798" s="4" t="s">
        <v>212</v>
      </c>
    </row>
    <row r="799" spans="1:5" ht="17.5" x14ac:dyDescent="0.35">
      <c r="A799" s="4" t="s">
        <v>1491</v>
      </c>
      <c r="B799" s="4" t="s">
        <v>1471</v>
      </c>
      <c r="C799" s="4" t="s">
        <v>1477</v>
      </c>
      <c r="D799" s="4" t="s">
        <v>1477</v>
      </c>
      <c r="E799" s="4" t="s">
        <v>1492</v>
      </c>
    </row>
    <row r="800" spans="1:5" ht="17.5" x14ac:dyDescent="0.35">
      <c r="A800" s="4" t="s">
        <v>1493</v>
      </c>
      <c r="B800" s="4" t="s">
        <v>1471</v>
      </c>
      <c r="C800" s="4" t="s">
        <v>1477</v>
      </c>
      <c r="D800" s="4" t="s">
        <v>1477</v>
      </c>
      <c r="E800" s="4" t="s">
        <v>308</v>
      </c>
    </row>
    <row r="801" spans="1:5" ht="17.5" x14ac:dyDescent="0.35">
      <c r="A801" s="4" t="s">
        <v>1494</v>
      </c>
      <c r="B801" s="4" t="s">
        <v>1471</v>
      </c>
      <c r="C801" s="4" t="s">
        <v>1477</v>
      </c>
      <c r="D801" s="4" t="s">
        <v>1477</v>
      </c>
      <c r="E801" s="4" t="s">
        <v>312</v>
      </c>
    </row>
    <row r="802" spans="1:5" ht="17.5" x14ac:dyDescent="0.35">
      <c r="A802" s="4" t="s">
        <v>1495</v>
      </c>
      <c r="B802" s="4" t="s">
        <v>1471</v>
      </c>
      <c r="C802" s="4" t="s">
        <v>1477</v>
      </c>
      <c r="D802" s="4" t="s">
        <v>1477</v>
      </c>
      <c r="E802" s="4" t="s">
        <v>1230</v>
      </c>
    </row>
    <row r="803" spans="1:5" ht="17.5" x14ac:dyDescent="0.35">
      <c r="A803" s="4" t="s">
        <v>1496</v>
      </c>
      <c r="B803" s="4" t="s">
        <v>1471</v>
      </c>
      <c r="C803" s="4" t="s">
        <v>1477</v>
      </c>
      <c r="D803" s="4" t="s">
        <v>1477</v>
      </c>
      <c r="E803" s="4" t="s">
        <v>53</v>
      </c>
    </row>
    <row r="804" spans="1:5" ht="17.5" x14ac:dyDescent="0.35">
      <c r="A804" s="4" t="s">
        <v>1497</v>
      </c>
      <c r="B804" s="4" t="s">
        <v>1471</v>
      </c>
      <c r="C804" s="4" t="s">
        <v>1477</v>
      </c>
      <c r="D804" s="4" t="s">
        <v>1477</v>
      </c>
      <c r="E804" s="4" t="s">
        <v>1498</v>
      </c>
    </row>
    <row r="805" spans="1:5" ht="17.5" x14ac:dyDescent="0.35">
      <c r="A805" s="4" t="s">
        <v>1499</v>
      </c>
      <c r="B805" s="4" t="s">
        <v>1471</v>
      </c>
      <c r="C805" s="4" t="s">
        <v>1477</v>
      </c>
      <c r="D805" s="4" t="s">
        <v>1477</v>
      </c>
      <c r="E805" s="4" t="s">
        <v>599</v>
      </c>
    </row>
    <row r="806" spans="1:5" ht="17.5" x14ac:dyDescent="0.35">
      <c r="A806" s="4" t="s">
        <v>1500</v>
      </c>
      <c r="B806" s="4" t="s">
        <v>1471</v>
      </c>
      <c r="C806" s="4" t="s">
        <v>1477</v>
      </c>
      <c r="D806" s="4" t="s">
        <v>1477</v>
      </c>
      <c r="E806" s="4" t="s">
        <v>127</v>
      </c>
    </row>
    <row r="807" spans="1:5" ht="17.5" x14ac:dyDescent="0.35">
      <c r="A807" s="4" t="s">
        <v>1501</v>
      </c>
      <c r="B807" s="4" t="s">
        <v>26</v>
      </c>
      <c r="C807" s="4" t="s">
        <v>27</v>
      </c>
      <c r="D807" s="4" t="s">
        <v>1502</v>
      </c>
      <c r="E807" s="4" t="s">
        <v>43</v>
      </c>
    </row>
    <row r="808" spans="1:5" ht="17.5" x14ac:dyDescent="0.35">
      <c r="A808" s="4" t="s">
        <v>1503</v>
      </c>
      <c r="B808" s="4" t="s">
        <v>26</v>
      </c>
      <c r="C808" s="4" t="s">
        <v>27</v>
      </c>
      <c r="D808" s="4" t="s">
        <v>1502</v>
      </c>
      <c r="E808" s="4" t="s">
        <v>1479</v>
      </c>
    </row>
    <row r="809" spans="1:5" ht="17.5" x14ac:dyDescent="0.35">
      <c r="A809" s="4" t="s">
        <v>1504</v>
      </c>
      <c r="B809" s="4" t="s">
        <v>26</v>
      </c>
      <c r="C809" s="4" t="s">
        <v>27</v>
      </c>
      <c r="D809" s="4" t="s">
        <v>1502</v>
      </c>
      <c r="E809" s="4" t="s">
        <v>1481</v>
      </c>
    </row>
    <row r="810" spans="1:5" ht="17.5" x14ac:dyDescent="0.35">
      <c r="A810" s="4" t="s">
        <v>1505</v>
      </c>
      <c r="B810" s="4" t="s">
        <v>26</v>
      </c>
      <c r="C810" s="4" t="s">
        <v>27</v>
      </c>
      <c r="D810" s="4" t="s">
        <v>1502</v>
      </c>
      <c r="E810" s="4" t="s">
        <v>245</v>
      </c>
    </row>
    <row r="811" spans="1:5" ht="17.5" x14ac:dyDescent="0.35">
      <c r="A811" s="4" t="s">
        <v>1506</v>
      </c>
      <c r="B811" s="4" t="s">
        <v>26</v>
      </c>
      <c r="C811" s="4" t="s">
        <v>27</v>
      </c>
      <c r="D811" s="4" t="s">
        <v>1502</v>
      </c>
      <c r="E811" s="4" t="s">
        <v>1507</v>
      </c>
    </row>
    <row r="812" spans="1:5" ht="17.5" x14ac:dyDescent="0.35">
      <c r="A812" s="4" t="s">
        <v>1508</v>
      </c>
      <c r="B812" s="4" t="s">
        <v>26</v>
      </c>
      <c r="C812" s="4" t="s">
        <v>27</v>
      </c>
      <c r="D812" s="4" t="s">
        <v>1502</v>
      </c>
      <c r="E812" s="4" t="s">
        <v>1509</v>
      </c>
    </row>
    <row r="813" spans="1:5" ht="17.5" x14ac:dyDescent="0.35">
      <c r="A813" s="4" t="s">
        <v>1510</v>
      </c>
      <c r="B813" s="4" t="s">
        <v>26</v>
      </c>
      <c r="C813" s="4" t="s">
        <v>27</v>
      </c>
      <c r="D813" s="4" t="s">
        <v>1502</v>
      </c>
      <c r="E813" s="4" t="s">
        <v>263</v>
      </c>
    </row>
    <row r="814" spans="1:5" ht="17.5" x14ac:dyDescent="0.35">
      <c r="A814" s="4" t="s">
        <v>1511</v>
      </c>
      <c r="B814" s="4" t="s">
        <v>26</v>
      </c>
      <c r="C814" s="4" t="s">
        <v>27</v>
      </c>
      <c r="D814" s="4" t="s">
        <v>1502</v>
      </c>
      <c r="E814" s="4" t="s">
        <v>1512</v>
      </c>
    </row>
    <row r="815" spans="1:5" ht="17.5" x14ac:dyDescent="0.35">
      <c r="A815" s="4" t="s">
        <v>1513</v>
      </c>
      <c r="B815" s="4" t="s">
        <v>26</v>
      </c>
      <c r="C815" s="4" t="s">
        <v>27</v>
      </c>
      <c r="D815" s="4" t="s">
        <v>1502</v>
      </c>
      <c r="E815" s="4" t="s">
        <v>1514</v>
      </c>
    </row>
    <row r="816" spans="1:5" ht="17.5" x14ac:dyDescent="0.35">
      <c r="A816" s="4" t="s">
        <v>1515</v>
      </c>
      <c r="B816" s="4" t="s">
        <v>26</v>
      </c>
      <c r="C816" s="4" t="s">
        <v>27</v>
      </c>
      <c r="D816" s="4" t="s">
        <v>1502</v>
      </c>
      <c r="E816" s="4" t="s">
        <v>272</v>
      </c>
    </row>
    <row r="817" spans="1:5" ht="17.5" x14ac:dyDescent="0.35">
      <c r="A817" s="4" t="s">
        <v>1516</v>
      </c>
      <c r="B817" s="4" t="s">
        <v>26</v>
      </c>
      <c r="C817" s="4" t="s">
        <v>27</v>
      </c>
      <c r="D817" s="4" t="s">
        <v>1502</v>
      </c>
      <c r="E817" s="4" t="s">
        <v>274</v>
      </c>
    </row>
    <row r="818" spans="1:5" ht="17.5" x14ac:dyDescent="0.35">
      <c r="A818" s="4" t="s">
        <v>1517</v>
      </c>
      <c r="B818" s="4" t="s">
        <v>26</v>
      </c>
      <c r="C818" s="4" t="s">
        <v>27</v>
      </c>
      <c r="D818" s="4" t="s">
        <v>1502</v>
      </c>
      <c r="E818" s="4" t="s">
        <v>1518</v>
      </c>
    </row>
    <row r="819" spans="1:5" ht="17.5" x14ac:dyDescent="0.35">
      <c r="A819" s="4" t="s">
        <v>1519</v>
      </c>
      <c r="B819" s="4" t="s">
        <v>26</v>
      </c>
      <c r="C819" s="4" t="s">
        <v>27</v>
      </c>
      <c r="D819" s="4" t="s">
        <v>1502</v>
      </c>
      <c r="E819" s="4" t="s">
        <v>1520</v>
      </c>
    </row>
    <row r="820" spans="1:5" ht="17.5" x14ac:dyDescent="0.35">
      <c r="A820" s="4" t="s">
        <v>1521</v>
      </c>
      <c r="B820" s="4" t="s">
        <v>26</v>
      </c>
      <c r="C820" s="4" t="s">
        <v>27</v>
      </c>
      <c r="D820" s="4" t="s">
        <v>1502</v>
      </c>
      <c r="E820" s="4" t="s">
        <v>1522</v>
      </c>
    </row>
    <row r="821" spans="1:5" ht="17.5" x14ac:dyDescent="0.35">
      <c r="A821" s="4" t="s">
        <v>1523</v>
      </c>
      <c r="B821" s="4" t="s">
        <v>26</v>
      </c>
      <c r="C821" s="4" t="s">
        <v>27</v>
      </c>
      <c r="D821" s="4" t="s">
        <v>1502</v>
      </c>
      <c r="E821" s="4" t="s">
        <v>288</v>
      </c>
    </row>
    <row r="822" spans="1:5" ht="17.5" x14ac:dyDescent="0.35">
      <c r="A822" s="4" t="s">
        <v>1524</v>
      </c>
      <c r="B822" s="4" t="s">
        <v>26</v>
      </c>
      <c r="C822" s="4" t="s">
        <v>27</v>
      </c>
      <c r="D822" s="4" t="s">
        <v>1502</v>
      </c>
      <c r="E822" s="4" t="s">
        <v>1487</v>
      </c>
    </row>
    <row r="823" spans="1:5" ht="17.5" x14ac:dyDescent="0.35">
      <c r="A823" s="4" t="s">
        <v>1525</v>
      </c>
      <c r="B823" s="4" t="s">
        <v>26</v>
      </c>
      <c r="C823" s="4" t="s">
        <v>27</v>
      </c>
      <c r="D823" s="4" t="s">
        <v>1502</v>
      </c>
      <c r="E823" s="4" t="s">
        <v>298</v>
      </c>
    </row>
    <row r="824" spans="1:5" ht="17.5" x14ac:dyDescent="0.35">
      <c r="A824" s="4" t="s">
        <v>1526</v>
      </c>
      <c r="B824" s="4" t="s">
        <v>26</v>
      </c>
      <c r="C824" s="4" t="s">
        <v>27</v>
      </c>
      <c r="D824" s="4" t="s">
        <v>1502</v>
      </c>
      <c r="E824" s="4" t="s">
        <v>212</v>
      </c>
    </row>
    <row r="825" spans="1:5" ht="17.5" x14ac:dyDescent="0.35">
      <c r="A825" s="4" t="s">
        <v>1527</v>
      </c>
      <c r="B825" s="4" t="s">
        <v>26</v>
      </c>
      <c r="C825" s="4" t="s">
        <v>27</v>
      </c>
      <c r="D825" s="4" t="s">
        <v>1502</v>
      </c>
      <c r="E825" s="4" t="s">
        <v>306</v>
      </c>
    </row>
    <row r="826" spans="1:5" ht="17.5" x14ac:dyDescent="0.35">
      <c r="A826" s="4" t="s">
        <v>1528</v>
      </c>
      <c r="B826" s="4" t="s">
        <v>26</v>
      </c>
      <c r="C826" s="4" t="s">
        <v>27</v>
      </c>
      <c r="D826" s="4" t="s">
        <v>1502</v>
      </c>
      <c r="E826" s="4" t="s">
        <v>308</v>
      </c>
    </row>
    <row r="827" spans="1:5" ht="17.5" x14ac:dyDescent="0.35">
      <c r="A827" s="4" t="s">
        <v>1529</v>
      </c>
      <c r="B827" s="4" t="s">
        <v>26</v>
      </c>
      <c r="C827" s="4" t="s">
        <v>27</v>
      </c>
      <c r="D827" s="4" t="s">
        <v>1502</v>
      </c>
      <c r="E827" s="4" t="s">
        <v>310</v>
      </c>
    </row>
    <row r="828" spans="1:5" ht="17.5" x14ac:dyDescent="0.35">
      <c r="A828" s="4" t="s">
        <v>1530</v>
      </c>
      <c r="B828" s="4" t="s">
        <v>26</v>
      </c>
      <c r="C828" s="4" t="s">
        <v>27</v>
      </c>
      <c r="D828" s="4" t="s">
        <v>1502</v>
      </c>
      <c r="E828" s="4" t="s">
        <v>1531</v>
      </c>
    </row>
    <row r="829" spans="1:5" ht="17.5" x14ac:dyDescent="0.35">
      <c r="A829" s="4" t="s">
        <v>1532</v>
      </c>
      <c r="B829" s="4" t="s">
        <v>26</v>
      </c>
      <c r="C829" s="4" t="s">
        <v>27</v>
      </c>
      <c r="D829" s="4" t="s">
        <v>1502</v>
      </c>
      <c r="E829" s="4" t="s">
        <v>1533</v>
      </c>
    </row>
    <row r="830" spans="1:5" ht="17.5" x14ac:dyDescent="0.35">
      <c r="A830" s="4" t="s">
        <v>1534</v>
      </c>
      <c r="B830" s="4" t="s">
        <v>26</v>
      </c>
      <c r="C830" s="4" t="s">
        <v>27</v>
      </c>
      <c r="D830" s="4" t="s">
        <v>1502</v>
      </c>
      <c r="E830" s="4" t="s">
        <v>1535</v>
      </c>
    </row>
    <row r="831" spans="1:5" ht="17.5" x14ac:dyDescent="0.35">
      <c r="A831" s="4" t="s">
        <v>1536</v>
      </c>
      <c r="B831" s="4" t="s">
        <v>26</v>
      </c>
      <c r="C831" s="4" t="s">
        <v>27</v>
      </c>
      <c r="D831" s="4" t="s">
        <v>1502</v>
      </c>
      <c r="E831" s="4" t="s">
        <v>1537</v>
      </c>
    </row>
    <row r="832" spans="1:5" ht="17.5" x14ac:dyDescent="0.35">
      <c r="A832" s="4" t="s">
        <v>1538</v>
      </c>
      <c r="B832" s="4" t="s">
        <v>26</v>
      </c>
      <c r="C832" s="4" t="s">
        <v>27</v>
      </c>
      <c r="D832" s="4" t="s">
        <v>1502</v>
      </c>
      <c r="E832" s="4" t="s">
        <v>312</v>
      </c>
    </row>
    <row r="833" spans="1:5" ht="17.5" x14ac:dyDescent="0.35">
      <c r="A833" s="4" t="s">
        <v>1539</v>
      </c>
      <c r="B833" s="4" t="s">
        <v>26</v>
      </c>
      <c r="C833" s="4" t="s">
        <v>27</v>
      </c>
      <c r="D833" s="4" t="s">
        <v>1502</v>
      </c>
      <c r="E833" s="4" t="s">
        <v>1540</v>
      </c>
    </row>
    <row r="834" spans="1:5" ht="17.5" x14ac:dyDescent="0.35">
      <c r="A834" s="4" t="s">
        <v>1541</v>
      </c>
      <c r="B834" s="4" t="s">
        <v>26</v>
      </c>
      <c r="C834" s="4" t="s">
        <v>27</v>
      </c>
      <c r="D834" s="4" t="s">
        <v>1502</v>
      </c>
      <c r="E834" s="4" t="s">
        <v>95</v>
      </c>
    </row>
    <row r="835" spans="1:5" ht="17.5" x14ac:dyDescent="0.35">
      <c r="A835" s="4" t="s">
        <v>1542</v>
      </c>
      <c r="B835" s="4" t="s">
        <v>26</v>
      </c>
      <c r="C835" s="4" t="s">
        <v>27</v>
      </c>
      <c r="D835" s="4" t="s">
        <v>1502</v>
      </c>
      <c r="E835" s="4" t="s">
        <v>53</v>
      </c>
    </row>
    <row r="836" spans="1:5" ht="17.5" x14ac:dyDescent="0.35">
      <c r="A836" s="4" t="s">
        <v>1543</v>
      </c>
      <c r="B836" s="4" t="s">
        <v>26</v>
      </c>
      <c r="C836" s="4" t="s">
        <v>27</v>
      </c>
      <c r="D836" s="4" t="s">
        <v>1502</v>
      </c>
      <c r="E836" s="4" t="s">
        <v>1544</v>
      </c>
    </row>
    <row r="837" spans="1:5" ht="17.5" x14ac:dyDescent="0.35">
      <c r="A837" s="4" t="s">
        <v>1545</v>
      </c>
      <c r="B837" s="4" t="s">
        <v>26</v>
      </c>
      <c r="C837" s="4" t="s">
        <v>27</v>
      </c>
      <c r="D837" s="4" t="s">
        <v>1502</v>
      </c>
      <c r="E837" s="4" t="s">
        <v>1498</v>
      </c>
    </row>
    <row r="838" spans="1:5" ht="17.5" x14ac:dyDescent="0.35">
      <c r="A838" s="4" t="s">
        <v>1546</v>
      </c>
      <c r="B838" s="4" t="s">
        <v>26</v>
      </c>
      <c r="C838" s="4" t="s">
        <v>27</v>
      </c>
      <c r="D838" s="4" t="s">
        <v>1502</v>
      </c>
      <c r="E838" s="4" t="s">
        <v>127</v>
      </c>
    </row>
    <row r="839" spans="1:5" ht="17.5" x14ac:dyDescent="0.35">
      <c r="A839" s="4" t="s">
        <v>1547</v>
      </c>
      <c r="B839" s="4" t="s">
        <v>26</v>
      </c>
      <c r="C839" s="4" t="s">
        <v>27</v>
      </c>
      <c r="D839" s="4" t="s">
        <v>1502</v>
      </c>
      <c r="E839" s="4" t="s">
        <v>335</v>
      </c>
    </row>
    <row r="840" spans="1:5" ht="17.5" x14ac:dyDescent="0.35">
      <c r="A840" s="4" t="s">
        <v>1548</v>
      </c>
      <c r="B840" s="4" t="s">
        <v>26</v>
      </c>
      <c r="C840" s="4" t="s">
        <v>27</v>
      </c>
      <c r="D840" s="4" t="s">
        <v>1502</v>
      </c>
      <c r="E840" s="4" t="s">
        <v>1549</v>
      </c>
    </row>
    <row r="841" spans="1:5" ht="17.5" x14ac:dyDescent="0.35">
      <c r="A841" s="4" t="s">
        <v>1550</v>
      </c>
      <c r="B841" s="4" t="s">
        <v>26</v>
      </c>
      <c r="C841" s="4" t="s">
        <v>27</v>
      </c>
      <c r="D841" s="4" t="s">
        <v>1551</v>
      </c>
      <c r="E841" s="4" t="s">
        <v>43</v>
      </c>
    </row>
    <row r="842" spans="1:5" ht="17.5" x14ac:dyDescent="0.35">
      <c r="A842" s="4" t="s">
        <v>1552</v>
      </c>
      <c r="B842" s="8" t="s">
        <v>418</v>
      </c>
      <c r="C842" s="4" t="s">
        <v>1553</v>
      </c>
      <c r="D842" s="4" t="s">
        <v>1554</v>
      </c>
      <c r="E842" s="4" t="s">
        <v>43</v>
      </c>
    </row>
    <row r="843" spans="1:5" ht="17.5" x14ac:dyDescent="0.35">
      <c r="A843" s="4" t="s">
        <v>1555</v>
      </c>
      <c r="B843" s="4" t="s">
        <v>26</v>
      </c>
      <c r="C843" s="4" t="s">
        <v>27</v>
      </c>
      <c r="D843" s="4" t="s">
        <v>1556</v>
      </c>
      <c r="E843" s="4" t="s">
        <v>43</v>
      </c>
    </row>
    <row r="844" spans="1:5" ht="17.5" x14ac:dyDescent="0.35">
      <c r="A844" s="4" t="s">
        <v>1557</v>
      </c>
      <c r="B844" s="4" t="s">
        <v>26</v>
      </c>
      <c r="C844" s="4" t="s">
        <v>27</v>
      </c>
      <c r="D844" s="4" t="s">
        <v>1558</v>
      </c>
      <c r="E844" s="4" t="s">
        <v>43</v>
      </c>
    </row>
    <row r="845" spans="1:5" ht="17.5" x14ac:dyDescent="0.35">
      <c r="A845" s="4" t="s">
        <v>1559</v>
      </c>
      <c r="B845" s="4" t="s">
        <v>26</v>
      </c>
      <c r="C845" s="4" t="s">
        <v>27</v>
      </c>
      <c r="D845" s="4" t="s">
        <v>1560</v>
      </c>
      <c r="E845" s="4" t="s">
        <v>43</v>
      </c>
    </row>
    <row r="846" spans="1:5" ht="17.5" x14ac:dyDescent="0.35">
      <c r="A846" s="4" t="s">
        <v>1561</v>
      </c>
      <c r="B846" s="4" t="s">
        <v>26</v>
      </c>
      <c r="C846" s="4" t="s">
        <v>27</v>
      </c>
      <c r="D846" s="4" t="s">
        <v>1562</v>
      </c>
      <c r="E846" s="4" t="s">
        <v>43</v>
      </c>
    </row>
    <row r="847" spans="1:5" ht="17.5" x14ac:dyDescent="0.35">
      <c r="A847" s="4" t="s">
        <v>1563</v>
      </c>
      <c r="B847" s="4" t="s">
        <v>26</v>
      </c>
      <c r="C847" s="4" t="s">
        <v>27</v>
      </c>
      <c r="D847" s="4" t="s">
        <v>1564</v>
      </c>
      <c r="E847" s="4" t="s">
        <v>43</v>
      </c>
    </row>
    <row r="848" spans="1:5" ht="17.5" x14ac:dyDescent="0.35">
      <c r="A848" s="4" t="s">
        <v>1565</v>
      </c>
      <c r="B848" s="4" t="s">
        <v>26</v>
      </c>
      <c r="C848" s="4" t="s">
        <v>27</v>
      </c>
      <c r="D848" s="4" t="s">
        <v>1564</v>
      </c>
      <c r="E848" s="4" t="s">
        <v>1566</v>
      </c>
    </row>
    <row r="849" spans="1:5" ht="17.5" x14ac:dyDescent="0.35">
      <c r="A849" s="4" t="s">
        <v>1567</v>
      </c>
      <c r="B849" s="4" t="s">
        <v>26</v>
      </c>
      <c r="C849" s="4" t="s">
        <v>27</v>
      </c>
      <c r="D849" s="4" t="s">
        <v>1564</v>
      </c>
      <c r="E849" s="4" t="s">
        <v>1568</v>
      </c>
    </row>
    <row r="850" spans="1:5" ht="14.25" customHeight="1" x14ac:dyDescent="0.35">
      <c r="A850" s="4" t="s">
        <v>1569</v>
      </c>
      <c r="B850" s="4" t="s">
        <v>26</v>
      </c>
      <c r="C850" s="4" t="s">
        <v>27</v>
      </c>
      <c r="D850" s="4" t="s">
        <v>1570</v>
      </c>
      <c r="E850" s="4" t="s">
        <v>43</v>
      </c>
    </row>
    <row r="851" spans="1:5" ht="17.5" x14ac:dyDescent="0.35">
      <c r="A851" s="4" t="s">
        <v>1571</v>
      </c>
      <c r="B851" s="4" t="s">
        <v>26</v>
      </c>
      <c r="C851" s="4" t="s">
        <v>27</v>
      </c>
      <c r="D851" s="4" t="s">
        <v>1572</v>
      </c>
      <c r="E851" s="4" t="s">
        <v>43</v>
      </c>
    </row>
    <row r="852" spans="1:5" ht="17.5" x14ac:dyDescent="0.35">
      <c r="A852" s="4" t="s">
        <v>1573</v>
      </c>
      <c r="B852" s="4" t="s">
        <v>26</v>
      </c>
      <c r="C852" s="4" t="s">
        <v>27</v>
      </c>
      <c r="D852" s="4" t="s">
        <v>1574</v>
      </c>
      <c r="E852" s="4" t="s">
        <v>43</v>
      </c>
    </row>
    <row r="853" spans="1:5" ht="17.5" x14ac:dyDescent="0.35">
      <c r="A853" s="4" t="s">
        <v>1575</v>
      </c>
      <c r="B853" s="4" t="s">
        <v>26</v>
      </c>
      <c r="C853" s="4" t="s">
        <v>27</v>
      </c>
      <c r="D853" s="4" t="s">
        <v>1576</v>
      </c>
      <c r="E853" s="4" t="s">
        <v>43</v>
      </c>
    </row>
    <row r="854" spans="1:5" ht="17.5" x14ac:dyDescent="0.35">
      <c r="A854" s="4" t="s">
        <v>1577</v>
      </c>
      <c r="B854" s="4" t="s">
        <v>26</v>
      </c>
      <c r="C854" s="4" t="s">
        <v>27</v>
      </c>
      <c r="D854" s="4" t="s">
        <v>1578</v>
      </c>
      <c r="E854" s="4" t="s">
        <v>43</v>
      </c>
    </row>
    <row r="855" spans="1:5" ht="17.5" x14ac:dyDescent="0.35">
      <c r="A855" s="4" t="s">
        <v>1579</v>
      </c>
      <c r="B855" s="4" t="s">
        <v>26</v>
      </c>
      <c r="C855" s="4" t="s">
        <v>27</v>
      </c>
      <c r="D855" s="4" t="s">
        <v>1580</v>
      </c>
      <c r="E855" s="4" t="s">
        <v>43</v>
      </c>
    </row>
    <row r="856" spans="1:5" ht="17.5" x14ac:dyDescent="0.35">
      <c r="A856" s="4" t="s">
        <v>1581</v>
      </c>
      <c r="B856" s="4" t="s">
        <v>26</v>
      </c>
      <c r="C856" s="4" t="s">
        <v>27</v>
      </c>
      <c r="D856" s="4" t="s">
        <v>1582</v>
      </c>
      <c r="E856" s="4" t="s">
        <v>43</v>
      </c>
    </row>
    <row r="857" spans="1:5" ht="17.5" x14ac:dyDescent="0.35">
      <c r="A857" s="4" t="s">
        <v>1583</v>
      </c>
      <c r="B857" s="4" t="s">
        <v>26</v>
      </c>
      <c r="C857" s="4" t="s">
        <v>27</v>
      </c>
      <c r="D857" s="4" t="s">
        <v>1584</v>
      </c>
      <c r="E857" s="4" t="s">
        <v>43</v>
      </c>
    </row>
    <row r="858" spans="1:5" ht="17.5" x14ac:dyDescent="0.35">
      <c r="A858" s="4" t="s">
        <v>1585</v>
      </c>
      <c r="B858" s="4" t="s">
        <v>26</v>
      </c>
      <c r="C858" s="4" t="s">
        <v>27</v>
      </c>
      <c r="D858" s="4" t="s">
        <v>1584</v>
      </c>
      <c r="E858" s="4" t="s">
        <v>1586</v>
      </c>
    </row>
    <row r="859" spans="1:5" ht="17.5" x14ac:dyDescent="0.35">
      <c r="A859" s="4" t="s">
        <v>1587</v>
      </c>
      <c r="B859" s="4" t="s">
        <v>26</v>
      </c>
      <c r="C859" s="4" t="s">
        <v>27</v>
      </c>
      <c r="D859" s="4" t="s">
        <v>1584</v>
      </c>
      <c r="E859" s="4" t="s">
        <v>1588</v>
      </c>
    </row>
    <row r="860" spans="1:5" ht="17.5" x14ac:dyDescent="0.35">
      <c r="A860" s="4" t="s">
        <v>1589</v>
      </c>
      <c r="B860" s="4" t="s">
        <v>26</v>
      </c>
      <c r="C860" s="4" t="s">
        <v>27</v>
      </c>
      <c r="D860" s="4" t="s">
        <v>1584</v>
      </c>
      <c r="E860" s="4" t="s">
        <v>1590</v>
      </c>
    </row>
    <row r="861" spans="1:5" ht="17.5" x14ac:dyDescent="0.35">
      <c r="A861" s="4" t="s">
        <v>1591</v>
      </c>
      <c r="B861" s="4" t="s">
        <v>26</v>
      </c>
      <c r="C861" s="4" t="s">
        <v>27</v>
      </c>
      <c r="D861" s="4" t="s">
        <v>1584</v>
      </c>
      <c r="E861" s="4" t="s">
        <v>1592</v>
      </c>
    </row>
    <row r="862" spans="1:5" ht="17.5" x14ac:dyDescent="0.35">
      <c r="A862" s="4" t="s">
        <v>1593</v>
      </c>
      <c r="B862" s="4" t="s">
        <v>26</v>
      </c>
      <c r="C862" s="4" t="s">
        <v>27</v>
      </c>
      <c r="D862" s="4" t="s">
        <v>1594</v>
      </c>
      <c r="E862" s="4" t="s">
        <v>43</v>
      </c>
    </row>
    <row r="863" spans="1:5" ht="17.5" x14ac:dyDescent="0.35">
      <c r="A863" s="4" t="s">
        <v>1595</v>
      </c>
      <c r="B863" s="4" t="s">
        <v>26</v>
      </c>
      <c r="C863" s="4" t="s">
        <v>27</v>
      </c>
      <c r="D863" s="4" t="s">
        <v>1596</v>
      </c>
      <c r="E863" s="4" t="s">
        <v>43</v>
      </c>
    </row>
    <row r="864" spans="1:5" ht="17.5" x14ac:dyDescent="0.35">
      <c r="A864" s="4" t="s">
        <v>1597</v>
      </c>
      <c r="B864" s="4" t="s">
        <v>26</v>
      </c>
      <c r="C864" s="4" t="s">
        <v>27</v>
      </c>
      <c r="D864" s="4" t="s">
        <v>1598</v>
      </c>
      <c r="E864" s="4" t="s">
        <v>1599</v>
      </c>
    </row>
  </sheetData>
  <sheetProtection sheet="1" objects="1" scenarios="1" selectLockedCells="1"/>
  <sortState xmlns:xlrd2="http://schemas.microsoft.com/office/spreadsheetml/2017/richdata2" ref="A17:G877">
    <sortCondition ref="B17:B877"/>
    <sortCondition ref="C17:C877"/>
  </sortState>
  <pageMargins left="0.21124999999999999" right="0.29749999999999999" top="0.94618055555555602" bottom="0.75" header="0.3" footer="0.3"/>
  <pageSetup scale="59" fitToHeight="0" orientation="landscape" r:id="rId1"/>
  <headerFooter>
    <oddHeader>&amp;L&amp;G&amp;CDepartment of Health Care Services (DHCS)
Taxonomy Crosswalk for Network Adequacy Standards</oddHeader>
    <oddFooter>&amp;CPMCB/POS/PMU
Revised: 7/6/22&amp;R&amp;8This crosswalk utilizes the NUCC Health Care Provider Taxonomy 
Code Set Version 22.1 published in July 2022</oddFooter>
  </headerFooter>
  <legacyDrawingHF r:id="rId2"/>
  <tableParts count="1">
    <tablePart r:id="rId3"/>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
  <sheetViews>
    <sheetView workbookViewId="0"/>
  </sheetViews>
  <sheetFormatPr defaultColWidth="8.81640625" defaultRowHeight="14.5" x14ac:dyDescent="0.35"/>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51</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Office of Medicare Innovation and Integration</TermName>
          <TermId xmlns="http://schemas.microsoft.com/office/infopath/2007/PartnerControls">54746425-b47a-4e83-b551-7a5af6fc3e2c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DHCSDOC-2129867196-6938</_dlc_DocId>
    <_dlc_DocIdUrl xmlns="69bc34b3-1921-46c7-8c7a-d18363374b4b">
      <Url>https://dhcscagovauthoring/provgovpart/_layouts/15/DocIdRedir.aspx?ID=DHCSDOC-2129867196-6938</Url>
      <Description>DHCSDOC-2129867196-6938</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20AE4E-7A6B-4093-8AF7-B5EBC9C1BCA3}">
  <ds:schemaRefs>
    <ds:schemaRef ds:uri="http://schemas.microsoft.com/sharepoint/events"/>
  </ds:schemaRefs>
</ds:datastoreItem>
</file>

<file path=customXml/itemProps2.xml><?xml version="1.0" encoding="utf-8"?>
<ds:datastoreItem xmlns:ds="http://schemas.openxmlformats.org/officeDocument/2006/customXml" ds:itemID="{D0FD4A96-C99A-4818-B20E-9F38623F7B6A}">
  <ds:schemaRefs>
    <ds:schemaRef ds:uri="http://purl.org/dc/dcmitype/"/>
    <ds:schemaRef ds:uri="http://www.w3.org/XML/1998/namespace"/>
    <ds:schemaRef ds:uri="http://purl.org/dc/terms/"/>
    <ds:schemaRef ds:uri="http://schemas.microsoft.com/office/2006/documentManagement/types"/>
    <ds:schemaRef ds:uri="http://purl.org/dc/elements/1.1/"/>
    <ds:schemaRef ds:uri="http://schemas.microsoft.com/sharepoint/v3"/>
    <ds:schemaRef ds:uri="http://schemas.microsoft.com/office/2006/metadata/properties"/>
    <ds:schemaRef ds:uri="http://schemas.microsoft.com/office/infopath/2007/PartnerControls"/>
    <ds:schemaRef ds:uri="http://schemas.openxmlformats.org/package/2006/metadata/core-properties"/>
    <ds:schemaRef ds:uri="c1c1dc04-eeda-4b6e-b2df-40979f5da1d3"/>
    <ds:schemaRef ds:uri="69bc34b3-1921-46c7-8c7a-d18363374b4b"/>
  </ds:schemaRefs>
</ds:datastoreItem>
</file>

<file path=customXml/itemProps3.xml><?xml version="1.0" encoding="utf-8"?>
<ds:datastoreItem xmlns:ds="http://schemas.openxmlformats.org/officeDocument/2006/customXml" ds:itemID="{83D22DB5-0B11-4978-9295-D6E9DCDF92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5ED8FD3-8C5E-4969-B848-B87069B03514}">
  <ds:schemaRefs>
    <ds:schemaRef ds:uri="http://schemas.microsoft.com/sharepoint/v3/contenttype/forms"/>
  </ds:schemaRefs>
</ds:datastoreItem>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D MCNA Taxonomy</vt:lpstr>
    </vt:vector>
  </TitlesOfParts>
  <Manager/>
  <Company>DHCS &amp; CDPH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2026 Network Guidance for EAE D SNPs - Taxonomy Crosswalk</dc:title>
  <dc:subject/>
  <dc:creator>Aurrera Health</dc:creator>
  <cp:keywords/>
  <dc:description/>
  <cp:lastModifiedBy>Bogan, Britt@DHCS</cp:lastModifiedBy>
  <cp:revision/>
  <dcterms:created xsi:type="dcterms:W3CDTF">2018-11-02T16:56:11Z</dcterms:created>
  <dcterms:modified xsi:type="dcterms:W3CDTF">2025-09-24T16:17:40Z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SRI_WORKBOOK_ID">
    <vt:lpwstr>bc454bb45d2d4acfa9ef60aab03d8952</vt:lpwstr>
  </property>
  <property fmtid="{D5CDD505-2E9C-101B-9397-08002B2CF9AE}" pid="3" name="ContentTypeId">
    <vt:lpwstr>0x010100EEE380F46F125946A8B4C4C90D9FFCDC002BD714A348B448409FBFD44A860871DB</vt:lpwstr>
  </property>
  <property fmtid="{D5CDD505-2E9C-101B-9397-08002B2CF9AE}" pid="4" name="_dlc_DocIdItemGuid">
    <vt:lpwstr>5675d33c-75bc-4572-86ee-d367f3194a53</vt:lpwstr>
  </property>
  <property fmtid="{D5CDD505-2E9C-101B-9397-08002B2CF9AE}" pid="5" name="Division">
    <vt:lpwstr>51;#Office of Medicare Innovation and Integration|54746425-b47a-4e83-b551-7a5af6fc3e2c</vt:lpwstr>
  </property>
</Properties>
</file>